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docx" ContentType="application/vnd.openxmlformats-officedocument.wordprocessingml.document"/>
  <Default Extension="gif" ContentType="image/gif"/>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5.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6.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7.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8.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9.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11.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12.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13.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14.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15.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16.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theme/theme17.xml" ContentType="application/vnd.openxmlformats-officedocument.theme+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18.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19.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theme/theme20.xml" ContentType="application/vnd.openxmlformats-officedocument.theme+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21.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theme/theme22.xml" ContentType="application/vnd.openxmlformats-officedocument.theme+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theme/theme23.xml" ContentType="application/vnd.openxmlformats-officedocument.theme+xml"/>
  <Override PartName="/ppt/theme/theme24.xml" ContentType="application/vnd.openxmlformats-officedocument.theme+xml"/>
  <Override PartName="/ppt/theme/theme2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61" r:id="rId1"/>
    <p:sldMasterId id="2147483701" r:id="rId2"/>
    <p:sldMasterId id="2147483714" r:id="rId3"/>
    <p:sldMasterId id="2147483727" r:id="rId4"/>
    <p:sldMasterId id="2147483766" r:id="rId5"/>
    <p:sldMasterId id="2147483779" r:id="rId6"/>
    <p:sldMasterId id="2147483791" r:id="rId7"/>
    <p:sldMasterId id="2147483803" r:id="rId8"/>
    <p:sldMasterId id="2147483827" r:id="rId9"/>
    <p:sldMasterId id="2147483888" r:id="rId10"/>
    <p:sldMasterId id="2147483949" r:id="rId11"/>
    <p:sldMasterId id="2147484010" r:id="rId12"/>
    <p:sldMasterId id="2147484022" r:id="rId13"/>
    <p:sldMasterId id="2147484034" r:id="rId14"/>
    <p:sldMasterId id="2147484046" r:id="rId15"/>
    <p:sldMasterId id="2147484058" r:id="rId16"/>
    <p:sldMasterId id="2147484119" r:id="rId17"/>
    <p:sldMasterId id="2147484180" r:id="rId18"/>
    <p:sldMasterId id="2147484241" r:id="rId19"/>
    <p:sldMasterId id="2147484302" r:id="rId20"/>
    <p:sldMasterId id="2147484363" r:id="rId21"/>
    <p:sldMasterId id="2147484424" r:id="rId22"/>
    <p:sldMasterId id="2147484485" r:id="rId23"/>
  </p:sldMasterIdLst>
  <p:notesMasterIdLst>
    <p:notesMasterId r:id="rId41"/>
  </p:notesMasterIdLst>
  <p:handoutMasterIdLst>
    <p:handoutMasterId r:id="rId42"/>
  </p:handoutMasterIdLst>
  <p:sldIdLst>
    <p:sldId id="299" r:id="rId24"/>
    <p:sldId id="466" r:id="rId25"/>
    <p:sldId id="452" r:id="rId26"/>
    <p:sldId id="454" r:id="rId27"/>
    <p:sldId id="435" r:id="rId28"/>
    <p:sldId id="475" r:id="rId29"/>
    <p:sldId id="455" r:id="rId30"/>
    <p:sldId id="468" r:id="rId31"/>
    <p:sldId id="460" r:id="rId32"/>
    <p:sldId id="461" r:id="rId33"/>
    <p:sldId id="462" r:id="rId34"/>
    <p:sldId id="476" r:id="rId35"/>
    <p:sldId id="463" r:id="rId36"/>
    <p:sldId id="431" r:id="rId37"/>
    <p:sldId id="424" r:id="rId38"/>
    <p:sldId id="447" r:id="rId39"/>
    <p:sldId id="445" r:id="rId40"/>
  </p:sldIdLst>
  <p:sldSz cx="10325100" cy="7150100"/>
  <p:notesSz cx="6794500" cy="9931400"/>
  <p:defaultTextStyle>
    <a:defPPr>
      <a:defRPr lang="ru-RU"/>
    </a:defPPr>
    <a:lvl1pPr marL="0" algn="l" defTabSz="998525" rtl="0" eaLnBrk="1" latinLnBrk="0" hangingPunct="1">
      <a:defRPr sz="1966" kern="1200">
        <a:solidFill>
          <a:schemeClr val="tx1"/>
        </a:solidFill>
        <a:latin typeface="+mn-lt"/>
        <a:ea typeface="+mn-ea"/>
        <a:cs typeface="+mn-cs"/>
      </a:defRPr>
    </a:lvl1pPr>
    <a:lvl2pPr marL="499262" algn="l" defTabSz="998525" rtl="0" eaLnBrk="1" latinLnBrk="0" hangingPunct="1">
      <a:defRPr sz="1966" kern="1200">
        <a:solidFill>
          <a:schemeClr val="tx1"/>
        </a:solidFill>
        <a:latin typeface="+mn-lt"/>
        <a:ea typeface="+mn-ea"/>
        <a:cs typeface="+mn-cs"/>
      </a:defRPr>
    </a:lvl2pPr>
    <a:lvl3pPr marL="998525" algn="l" defTabSz="998525" rtl="0" eaLnBrk="1" latinLnBrk="0" hangingPunct="1">
      <a:defRPr sz="1966" kern="1200">
        <a:solidFill>
          <a:schemeClr val="tx1"/>
        </a:solidFill>
        <a:latin typeface="+mn-lt"/>
        <a:ea typeface="+mn-ea"/>
        <a:cs typeface="+mn-cs"/>
      </a:defRPr>
    </a:lvl3pPr>
    <a:lvl4pPr marL="1497787" algn="l" defTabSz="998525" rtl="0" eaLnBrk="1" latinLnBrk="0" hangingPunct="1">
      <a:defRPr sz="1966" kern="1200">
        <a:solidFill>
          <a:schemeClr val="tx1"/>
        </a:solidFill>
        <a:latin typeface="+mn-lt"/>
        <a:ea typeface="+mn-ea"/>
        <a:cs typeface="+mn-cs"/>
      </a:defRPr>
    </a:lvl4pPr>
    <a:lvl5pPr marL="1997050" algn="l" defTabSz="998525" rtl="0" eaLnBrk="1" latinLnBrk="0" hangingPunct="1">
      <a:defRPr sz="1966" kern="1200">
        <a:solidFill>
          <a:schemeClr val="tx1"/>
        </a:solidFill>
        <a:latin typeface="+mn-lt"/>
        <a:ea typeface="+mn-ea"/>
        <a:cs typeface="+mn-cs"/>
      </a:defRPr>
    </a:lvl5pPr>
    <a:lvl6pPr marL="2496312" algn="l" defTabSz="998525" rtl="0" eaLnBrk="1" latinLnBrk="0" hangingPunct="1">
      <a:defRPr sz="1966" kern="1200">
        <a:solidFill>
          <a:schemeClr val="tx1"/>
        </a:solidFill>
        <a:latin typeface="+mn-lt"/>
        <a:ea typeface="+mn-ea"/>
        <a:cs typeface="+mn-cs"/>
      </a:defRPr>
    </a:lvl6pPr>
    <a:lvl7pPr marL="2995574" algn="l" defTabSz="998525" rtl="0" eaLnBrk="1" latinLnBrk="0" hangingPunct="1">
      <a:defRPr sz="1966" kern="1200">
        <a:solidFill>
          <a:schemeClr val="tx1"/>
        </a:solidFill>
        <a:latin typeface="+mn-lt"/>
        <a:ea typeface="+mn-ea"/>
        <a:cs typeface="+mn-cs"/>
      </a:defRPr>
    </a:lvl7pPr>
    <a:lvl8pPr marL="3494837" algn="l" defTabSz="998525" rtl="0" eaLnBrk="1" latinLnBrk="0" hangingPunct="1">
      <a:defRPr sz="1966" kern="1200">
        <a:solidFill>
          <a:schemeClr val="tx1"/>
        </a:solidFill>
        <a:latin typeface="+mn-lt"/>
        <a:ea typeface="+mn-ea"/>
        <a:cs typeface="+mn-cs"/>
      </a:defRPr>
    </a:lvl8pPr>
    <a:lvl9pPr marL="3994099" algn="l" defTabSz="998525" rtl="0" eaLnBrk="1" latinLnBrk="0" hangingPunct="1">
      <a:defRPr sz="1966"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252" userDrawn="1">
          <p15:clr>
            <a:srgbClr val="A4A3A4"/>
          </p15:clr>
        </p15:guide>
        <p15:guide id="2" pos="325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62020"/>
    <a:srgbClr val="FF9429"/>
    <a:srgbClr val="E9F1F3"/>
    <a:srgbClr val="F8F9E3"/>
    <a:srgbClr val="F2F4E8"/>
    <a:srgbClr val="009242"/>
    <a:srgbClr val="EFE995"/>
    <a:srgbClr val="E8DF6A"/>
    <a:srgbClr val="F9F7DB"/>
    <a:srgbClr val="F5F1B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Нет стиля, нет сетки">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565" autoAdjust="0"/>
    <p:restoredTop sz="94660"/>
  </p:normalViewPr>
  <p:slideViewPr>
    <p:cSldViewPr snapToGrid="0">
      <p:cViewPr>
        <p:scale>
          <a:sx n="110" d="100"/>
          <a:sy n="110" d="100"/>
        </p:scale>
        <p:origin x="-1056" y="-54"/>
      </p:cViewPr>
      <p:guideLst>
        <p:guide orient="horz" pos="2252"/>
        <p:guide pos="3252"/>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3.xml"/><Relationship Id="rId39" Type="http://schemas.openxmlformats.org/officeDocument/2006/relationships/slide" Target="slides/slide16.xml"/><Relationship Id="rId21" Type="http://schemas.openxmlformats.org/officeDocument/2006/relationships/slideMaster" Target="slideMasters/slideMaster21.xml"/><Relationship Id="rId34" Type="http://schemas.openxmlformats.org/officeDocument/2006/relationships/slide" Target="slides/slide11.xml"/><Relationship Id="rId42" Type="http://schemas.openxmlformats.org/officeDocument/2006/relationships/handoutMaster" Target="handoutMasters/handoutMaster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6.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xml"/><Relationship Id="rId32" Type="http://schemas.openxmlformats.org/officeDocument/2006/relationships/slide" Target="slides/slide9.xml"/><Relationship Id="rId37" Type="http://schemas.openxmlformats.org/officeDocument/2006/relationships/slide" Target="slides/slide14.xml"/><Relationship Id="rId40" Type="http://schemas.openxmlformats.org/officeDocument/2006/relationships/slide" Target="slides/slide17.xml"/><Relationship Id="rId45"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 Target="slides/slide5.xml"/><Relationship Id="rId36" Type="http://schemas.openxmlformats.org/officeDocument/2006/relationships/slide" Target="slides/slide13.xml"/><Relationship Id="rId10" Type="http://schemas.openxmlformats.org/officeDocument/2006/relationships/slideMaster" Target="slideMasters/slideMaster10.xml"/><Relationship Id="rId19" Type="http://schemas.openxmlformats.org/officeDocument/2006/relationships/slideMaster" Target="slideMasters/slideMaster19.xml"/><Relationship Id="rId31" Type="http://schemas.openxmlformats.org/officeDocument/2006/relationships/slide" Target="slides/slide8.xml"/><Relationship Id="rId44"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 Target="slides/slide4.xml"/><Relationship Id="rId30" Type="http://schemas.openxmlformats.org/officeDocument/2006/relationships/slide" Target="slides/slide7.xml"/><Relationship Id="rId35" Type="http://schemas.openxmlformats.org/officeDocument/2006/relationships/slide" Target="slides/slide12.xml"/><Relationship Id="rId43" Type="http://schemas.openxmlformats.org/officeDocument/2006/relationships/presProps" Target="presProps.xml"/><Relationship Id="rId8" Type="http://schemas.openxmlformats.org/officeDocument/2006/relationships/slideMaster" Target="slideMasters/slideMaster8.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2.xml"/><Relationship Id="rId33" Type="http://schemas.openxmlformats.org/officeDocument/2006/relationships/slide" Target="slides/slide10.xml"/><Relationship Id="rId38" Type="http://schemas.openxmlformats.org/officeDocument/2006/relationships/slide" Target="slides/slide15.xml"/><Relationship Id="rId46" Type="http://schemas.openxmlformats.org/officeDocument/2006/relationships/tableStyles" Target="tableStyles.xml"/><Relationship Id="rId20" Type="http://schemas.openxmlformats.org/officeDocument/2006/relationships/slideMaster" Target="slideMasters/slideMaster20.xml"/><Relationship Id="rId41" Type="http://schemas.openxmlformats.org/officeDocument/2006/relationships/notesMaster" Target="notesMasters/notesMaster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0715016-D5A6-4459-8D62-447D33AFBC80}" type="doc">
      <dgm:prSet loTypeId="urn:microsoft.com/office/officeart/2005/8/layout/chevron2" loCatId="process" qsTypeId="urn:microsoft.com/office/officeart/2005/8/quickstyle/simple5" qsCatId="simple" csTypeId="urn:microsoft.com/office/officeart/2005/8/colors/accent1_2" csCatId="accent1" phldr="1"/>
      <dgm:spPr/>
      <dgm:t>
        <a:bodyPr/>
        <a:lstStyle/>
        <a:p>
          <a:endParaRPr lang="ru-RU"/>
        </a:p>
      </dgm:t>
    </dgm:pt>
    <dgm:pt modelId="{97D3C294-DB12-4670-B5C7-AF77AC897E2F}">
      <dgm:prSet phldrT="[Текст]"/>
      <dgm:spPr>
        <a:gradFill rotWithShape="0">
          <a:gsLst>
            <a:gs pos="0">
              <a:srgbClr val="FF9429"/>
            </a:gs>
            <a:gs pos="100000">
              <a:schemeClr val="accent1">
                <a:hueOff val="0"/>
                <a:satOff val="0"/>
                <a:lumOff val="0"/>
                <a:alphaOff val="0"/>
                <a:shade val="82000"/>
                <a:satMod val="125000"/>
                <a:lumMod val="74000"/>
              </a:schemeClr>
            </a:gs>
          </a:gsLst>
        </a:gradFill>
      </dgm:spPr>
      <dgm:t>
        <a:bodyPr/>
        <a:lstStyle/>
        <a:p>
          <a:endParaRPr lang="ru-RU" dirty="0">
            <a:latin typeface="Times New Roman" panose="02020603050405020304" pitchFamily="18" charset="0"/>
            <a:cs typeface="Times New Roman" panose="02020603050405020304" pitchFamily="18" charset="0"/>
          </a:endParaRPr>
        </a:p>
      </dgm:t>
    </dgm:pt>
    <dgm:pt modelId="{09BCEFE0-65B4-489B-8533-D998E12C6A2E}" type="parTrans" cxnId="{3DF1E5E2-9C88-4738-8D60-36C552622118}">
      <dgm:prSet/>
      <dgm:spPr/>
      <dgm:t>
        <a:bodyPr/>
        <a:lstStyle/>
        <a:p>
          <a:endParaRPr lang="ru-RU"/>
        </a:p>
      </dgm:t>
    </dgm:pt>
    <dgm:pt modelId="{0E3A226E-13D2-490F-8382-062F335CE140}" type="sibTrans" cxnId="{3DF1E5E2-9C88-4738-8D60-36C552622118}">
      <dgm:prSet/>
      <dgm:spPr/>
      <dgm:t>
        <a:bodyPr/>
        <a:lstStyle/>
        <a:p>
          <a:endParaRPr lang="ru-RU"/>
        </a:p>
      </dgm:t>
    </dgm:pt>
    <dgm:pt modelId="{81F4413A-8461-436A-A5C3-1CA9BBCF18FA}">
      <dgm:prSet phldrT="[Текст]"/>
      <dgm:spPr>
        <a:gradFill rotWithShape="0">
          <a:gsLst>
            <a:gs pos="0">
              <a:srgbClr val="FF9429"/>
            </a:gs>
            <a:gs pos="100000">
              <a:schemeClr val="accent1">
                <a:hueOff val="0"/>
                <a:satOff val="0"/>
                <a:lumOff val="0"/>
                <a:alphaOff val="0"/>
                <a:shade val="82000"/>
                <a:satMod val="125000"/>
                <a:lumMod val="74000"/>
              </a:schemeClr>
            </a:gs>
          </a:gsLst>
        </a:gradFill>
      </dgm:spPr>
      <dgm:t>
        <a:bodyPr/>
        <a:lstStyle/>
        <a:p>
          <a:endParaRPr lang="ru-RU" dirty="0">
            <a:latin typeface="Times New Roman" panose="02020603050405020304" pitchFamily="18" charset="0"/>
            <a:cs typeface="Times New Roman" panose="02020603050405020304" pitchFamily="18" charset="0"/>
          </a:endParaRPr>
        </a:p>
      </dgm:t>
    </dgm:pt>
    <dgm:pt modelId="{C5DC88C3-A546-4481-BD84-6A539D77E76A}" type="parTrans" cxnId="{1267BC3A-88A8-417F-9F2D-C2A9F2D2D13D}">
      <dgm:prSet/>
      <dgm:spPr/>
      <dgm:t>
        <a:bodyPr/>
        <a:lstStyle/>
        <a:p>
          <a:endParaRPr lang="ru-RU"/>
        </a:p>
      </dgm:t>
    </dgm:pt>
    <dgm:pt modelId="{95EE5AF6-5504-4CB3-9AA3-CCAA00F6EC30}" type="sibTrans" cxnId="{1267BC3A-88A8-417F-9F2D-C2A9F2D2D13D}">
      <dgm:prSet/>
      <dgm:spPr/>
      <dgm:t>
        <a:bodyPr/>
        <a:lstStyle/>
        <a:p>
          <a:endParaRPr lang="ru-RU"/>
        </a:p>
      </dgm:t>
    </dgm:pt>
    <dgm:pt modelId="{7FD76EAD-3313-4ABF-BFF4-EC58B46592EF}">
      <dgm:prSet phldrT="[Текст]"/>
      <dgm:spPr>
        <a:gradFill rotWithShape="0">
          <a:gsLst>
            <a:gs pos="0">
              <a:srgbClr val="FF9429"/>
            </a:gs>
            <a:gs pos="100000">
              <a:schemeClr val="accent1">
                <a:hueOff val="0"/>
                <a:satOff val="0"/>
                <a:lumOff val="0"/>
                <a:alphaOff val="0"/>
                <a:shade val="82000"/>
                <a:satMod val="125000"/>
                <a:lumMod val="74000"/>
              </a:schemeClr>
            </a:gs>
          </a:gsLst>
        </a:gradFill>
      </dgm:spPr>
      <dgm:t>
        <a:bodyPr/>
        <a:lstStyle/>
        <a:p>
          <a:endParaRPr lang="ru-RU" dirty="0">
            <a:latin typeface="Times New Roman" panose="02020603050405020304" pitchFamily="18" charset="0"/>
            <a:cs typeface="Times New Roman" panose="02020603050405020304" pitchFamily="18" charset="0"/>
          </a:endParaRPr>
        </a:p>
      </dgm:t>
    </dgm:pt>
    <dgm:pt modelId="{4ABCF5A5-580D-4FD5-A22C-A90087600B6F}" type="parTrans" cxnId="{CF617A05-70F3-45CA-AA73-9811E0BAAD11}">
      <dgm:prSet/>
      <dgm:spPr/>
      <dgm:t>
        <a:bodyPr/>
        <a:lstStyle/>
        <a:p>
          <a:endParaRPr lang="ru-RU"/>
        </a:p>
      </dgm:t>
    </dgm:pt>
    <dgm:pt modelId="{AD46D5A0-534E-4E87-B4E6-CB91A202CC98}" type="sibTrans" cxnId="{CF617A05-70F3-45CA-AA73-9811E0BAAD11}">
      <dgm:prSet/>
      <dgm:spPr/>
      <dgm:t>
        <a:bodyPr/>
        <a:lstStyle/>
        <a:p>
          <a:endParaRPr lang="ru-RU"/>
        </a:p>
      </dgm:t>
    </dgm:pt>
    <dgm:pt modelId="{3C7057A5-3965-44F6-97BC-1ECBE1465341}">
      <dgm:prSet custT="1"/>
      <dgm:spPr>
        <a:solidFill>
          <a:srgbClr val="E9F1F3">
            <a:alpha val="89804"/>
          </a:srgbClr>
        </a:solidFill>
      </dgm:spPr>
      <dgm:t>
        <a:bodyPr/>
        <a:lstStyle/>
        <a:p>
          <a:r>
            <a:rPr lang="ru-RU" sz="1200" dirty="0" smtClean="0">
              <a:latin typeface="Times New Roman" panose="02020603050405020304" pitchFamily="18" charset="0"/>
              <a:cs typeface="Times New Roman" panose="02020603050405020304" pitchFamily="18" charset="0"/>
            </a:rPr>
            <a:t>Суммы излишне уплаченного налога на прибыль организаций, зачисленного в бюджет соответствующего субъекта Российской Федерации, не учитываются при формировании сальдо единого налогового счета и признаются зачтенными в счет исполнения предстоящих обязанностей по уплате указанного налога без заявления налогоплательщика, </a:t>
          </a:r>
          <a:r>
            <a:rPr lang="ru-RU" sz="1200" b="0" dirty="0" smtClean="0">
              <a:solidFill>
                <a:srgbClr val="009242"/>
              </a:solidFill>
              <a:latin typeface="Times New Roman" panose="02020603050405020304" pitchFamily="18" charset="0"/>
              <a:cs typeface="Times New Roman" panose="02020603050405020304" pitchFamily="18" charset="0"/>
            </a:rPr>
            <a:t>за исключением случая, если при исчислении разницы между суммами, указанными в части 4 настоящей статьи, без учета таких сумм налога на прибыль организаций она составила отрицательную величину</a:t>
          </a:r>
          <a:r>
            <a:rPr lang="ru-RU" sz="1200" dirty="0" smtClean="0">
              <a:latin typeface="Times New Roman" panose="02020603050405020304" pitchFamily="18" charset="0"/>
              <a:cs typeface="Times New Roman" panose="02020603050405020304" pitchFamily="18" charset="0"/>
            </a:rPr>
            <a:t>. </a:t>
          </a:r>
          <a:endParaRPr lang="ru-RU" sz="1200" b="1" dirty="0">
            <a:solidFill>
              <a:srgbClr val="FF0000"/>
            </a:solidFill>
            <a:latin typeface="Times New Roman" panose="02020603050405020304" pitchFamily="18" charset="0"/>
            <a:cs typeface="Times New Roman" panose="02020603050405020304" pitchFamily="18" charset="0"/>
          </a:endParaRPr>
        </a:p>
      </dgm:t>
    </dgm:pt>
    <dgm:pt modelId="{B58AC4F3-79C9-4BA8-8FB3-BE7747475818}" type="parTrans" cxnId="{2B0253E7-DD37-4A0F-957B-BD2E404D891E}">
      <dgm:prSet/>
      <dgm:spPr/>
      <dgm:t>
        <a:bodyPr/>
        <a:lstStyle/>
        <a:p>
          <a:endParaRPr lang="ru-RU"/>
        </a:p>
      </dgm:t>
    </dgm:pt>
    <dgm:pt modelId="{5F53D416-FC53-4B49-9175-8FA61CC358B3}" type="sibTrans" cxnId="{2B0253E7-DD37-4A0F-957B-BD2E404D891E}">
      <dgm:prSet/>
      <dgm:spPr/>
      <dgm:t>
        <a:bodyPr/>
        <a:lstStyle/>
        <a:p>
          <a:endParaRPr lang="ru-RU"/>
        </a:p>
      </dgm:t>
    </dgm:pt>
    <dgm:pt modelId="{2F727ADF-D064-4CC4-8DD7-7A3E951F873C}">
      <dgm:prSet phldrT="[Текст]" custT="1"/>
      <dgm:spPr>
        <a:solidFill>
          <a:srgbClr val="E9F1F3">
            <a:alpha val="90000"/>
          </a:srgbClr>
        </a:solidFill>
      </dgm:spPr>
      <dgm:t>
        <a:bodyPr/>
        <a:lstStyle/>
        <a:p>
          <a:r>
            <a:rPr lang="ru-RU" sz="1200" dirty="0" smtClean="0">
              <a:latin typeface="Times New Roman" panose="02020603050405020304" pitchFamily="18" charset="0"/>
              <a:cs typeface="Times New Roman" panose="02020603050405020304" pitchFamily="18" charset="0"/>
            </a:rPr>
            <a:t>В целях формирования 1 января 2023 года сальдо единого налогового счета размер совокупной обязанности налогоплательщика, плательщика сбора, плательщика страховых взносов и (или) налогового агента по уплате налогов подлежит увеличению на сумму, соответствующую сумме уплаченных по состоянию на 31 декабря 2022 года налогов, авансовых платежей по налогам, страховых взносов, срок представления налоговых деклараций (расчетов) по которым или направления налоговым органом сообщения об исчисленных суммах налогов наступает после 1 января 2023 года. </a:t>
          </a:r>
          <a:endParaRPr lang="ru-RU" sz="1200" b="1" dirty="0">
            <a:solidFill>
              <a:schemeClr val="accent6"/>
            </a:solidFill>
            <a:latin typeface="Times New Roman" panose="02020603050405020304" pitchFamily="18" charset="0"/>
            <a:cs typeface="Times New Roman" panose="02020603050405020304" pitchFamily="18" charset="0"/>
          </a:endParaRPr>
        </a:p>
      </dgm:t>
    </dgm:pt>
    <dgm:pt modelId="{8E53FF4C-FBDB-470D-8D6C-090BC5CC7994}" type="sibTrans" cxnId="{33D150F7-02AC-4267-A526-3C5C880BC5F6}">
      <dgm:prSet/>
      <dgm:spPr/>
      <dgm:t>
        <a:bodyPr/>
        <a:lstStyle/>
        <a:p>
          <a:endParaRPr lang="ru-RU"/>
        </a:p>
      </dgm:t>
    </dgm:pt>
    <dgm:pt modelId="{C1733432-1DA4-4863-A36E-DBB366DF66DD}" type="parTrans" cxnId="{33D150F7-02AC-4267-A526-3C5C880BC5F6}">
      <dgm:prSet/>
      <dgm:spPr/>
      <dgm:t>
        <a:bodyPr/>
        <a:lstStyle/>
        <a:p>
          <a:endParaRPr lang="ru-RU"/>
        </a:p>
      </dgm:t>
    </dgm:pt>
    <dgm:pt modelId="{3D4E8819-2FF9-4475-9301-F952DA2E815F}">
      <dgm:prSet custT="1"/>
      <dgm:spPr>
        <a:solidFill>
          <a:srgbClr val="E9F1F3">
            <a:alpha val="90000"/>
          </a:srgbClr>
        </a:solidFill>
      </dgm:spPr>
      <dgm:t>
        <a:bodyPr/>
        <a:lstStyle/>
        <a:p>
          <a:r>
            <a:rPr lang="ru-RU" sz="1200" b="1" dirty="0" smtClean="0">
              <a:solidFill>
                <a:srgbClr val="FF0000"/>
              </a:solidFill>
              <a:latin typeface="Times New Roman" panose="02020603050405020304" pitchFamily="18" charset="0"/>
              <a:cs typeface="Times New Roman" panose="02020603050405020304" pitchFamily="18" charset="0"/>
            </a:rPr>
            <a:t>В суммы неисполненных обязанностей </a:t>
          </a:r>
          <a:r>
            <a:rPr lang="ru-RU" sz="1200" b="1" u="sng" dirty="0" smtClean="0">
              <a:solidFill>
                <a:srgbClr val="FF0000"/>
              </a:solidFill>
              <a:latin typeface="Times New Roman" panose="02020603050405020304" pitchFamily="18" charset="0"/>
              <a:cs typeface="Times New Roman" panose="02020603050405020304" pitchFamily="18" charset="0"/>
            </a:rPr>
            <a:t>не включаются суммы</a:t>
          </a:r>
          <a:r>
            <a:rPr lang="ru-RU" sz="1200" b="1" dirty="0" smtClean="0">
              <a:solidFill>
                <a:srgbClr val="FF0000"/>
              </a:solidFill>
              <a:latin typeface="Times New Roman" panose="02020603050405020304" pitchFamily="18" charset="0"/>
              <a:cs typeface="Times New Roman" panose="02020603050405020304" pitchFamily="18" charset="0"/>
            </a:rPr>
            <a:t>:</a:t>
          </a:r>
          <a:endParaRPr lang="ru-RU" sz="1200" b="1" dirty="0">
            <a:solidFill>
              <a:srgbClr val="FF0000"/>
            </a:solidFill>
            <a:latin typeface="Times New Roman" panose="02020603050405020304" pitchFamily="18" charset="0"/>
            <a:cs typeface="Times New Roman" panose="02020603050405020304" pitchFamily="18" charset="0"/>
          </a:endParaRPr>
        </a:p>
      </dgm:t>
    </dgm:pt>
    <dgm:pt modelId="{EB1E5C51-D11A-4B09-B05D-10E6B041B05F}" type="parTrans" cxnId="{CAD3094E-1518-4883-840B-75C724535E16}">
      <dgm:prSet/>
      <dgm:spPr/>
      <dgm:t>
        <a:bodyPr/>
        <a:lstStyle/>
        <a:p>
          <a:endParaRPr lang="ru-RU"/>
        </a:p>
      </dgm:t>
    </dgm:pt>
    <dgm:pt modelId="{76A0DBA8-41A1-486F-AFDA-D06C89637570}" type="sibTrans" cxnId="{CAD3094E-1518-4883-840B-75C724535E16}">
      <dgm:prSet/>
      <dgm:spPr/>
      <dgm:t>
        <a:bodyPr/>
        <a:lstStyle/>
        <a:p>
          <a:endParaRPr lang="ru-RU"/>
        </a:p>
      </dgm:t>
    </dgm:pt>
    <dgm:pt modelId="{C7177FA6-23B0-47DB-A626-0383F1AF7F7E}">
      <dgm:prSet custT="1"/>
      <dgm:spPr>
        <a:solidFill>
          <a:srgbClr val="E9F1F3">
            <a:alpha val="90000"/>
          </a:srgbClr>
        </a:solidFill>
      </dgm:spPr>
      <dgm:t>
        <a:bodyPr/>
        <a:lstStyle/>
        <a:p>
          <a:r>
            <a:rPr lang="ru-RU" sz="1100" dirty="0" smtClean="0">
              <a:latin typeface="Times New Roman" panose="02020603050405020304" pitchFamily="18" charset="0"/>
              <a:cs typeface="Times New Roman" panose="02020603050405020304" pitchFamily="18" charset="0"/>
            </a:rPr>
            <a:t>1) недоимок по налогам, государственной пошлине, в отношении уплаты которой налоговому органу выдан исполнительный документ, иным сборам, страховым взносам, задолженности по пеням, штрафам, предусмотренным Налоговым кодексом Российской Федерации процентам, по которым по состоянию на 31 декабря 2022 года истек срок их взыскания; (Недоимки с пропущенным сроком взыскания)</a:t>
          </a:r>
          <a:endParaRPr lang="ru-RU" sz="1100" dirty="0">
            <a:latin typeface="Times New Roman" panose="02020603050405020304" pitchFamily="18" charset="0"/>
            <a:cs typeface="Times New Roman" panose="02020603050405020304" pitchFamily="18" charset="0"/>
          </a:endParaRPr>
        </a:p>
      </dgm:t>
    </dgm:pt>
    <dgm:pt modelId="{966E5155-4CA7-43A9-99FC-7491185B9C01}" type="parTrans" cxnId="{6F1CB2CB-FE6F-4129-9C93-9749E34D340C}">
      <dgm:prSet/>
      <dgm:spPr/>
      <dgm:t>
        <a:bodyPr/>
        <a:lstStyle/>
        <a:p>
          <a:endParaRPr lang="ru-RU"/>
        </a:p>
      </dgm:t>
    </dgm:pt>
    <dgm:pt modelId="{B52D852D-F8B7-42E4-9481-E72649782C8F}" type="sibTrans" cxnId="{6F1CB2CB-FE6F-4129-9C93-9749E34D340C}">
      <dgm:prSet/>
      <dgm:spPr/>
      <dgm:t>
        <a:bodyPr/>
        <a:lstStyle/>
        <a:p>
          <a:endParaRPr lang="ru-RU"/>
        </a:p>
      </dgm:t>
    </dgm:pt>
    <dgm:pt modelId="{D7D692C6-3FDB-49DD-9975-44435F341AFA}">
      <dgm:prSet custT="1"/>
      <dgm:spPr>
        <a:solidFill>
          <a:srgbClr val="E9F1F3">
            <a:alpha val="90000"/>
          </a:srgbClr>
        </a:solidFill>
      </dgm:spPr>
      <dgm:t>
        <a:bodyPr/>
        <a:lstStyle/>
        <a:p>
          <a:r>
            <a:rPr lang="ru-RU" sz="1100" dirty="0" smtClean="0">
              <a:latin typeface="Times New Roman" panose="02020603050405020304" pitchFamily="18" charset="0"/>
              <a:cs typeface="Times New Roman" panose="02020603050405020304" pitchFamily="18" charset="0"/>
            </a:rPr>
            <a:t>2) недоимок по налогам, сборам, страховым взносам, задолженности по пеням, штрафам, предусмотренным Налоговым кодексом Российской Федерации процентам, указанным в оспариваемом в судебном порядке решении о привлечении к ответственности за совершение налогового правонарушения или в решении об отказе в привлечении к ответственности за совершение налогового правонарушения, исполнение которых приостановлено по состоянию на 31 декабря 2022 года полностью или в части в результате принятия судом мер предварительной защиты (обеспечительных мер) либо принятия вышестоящим налоговым органом решения о приостановлении исполнения соответствующего решения.</a:t>
          </a:r>
          <a:endParaRPr lang="ru-RU" sz="1100" dirty="0">
            <a:latin typeface="Times New Roman" panose="02020603050405020304" pitchFamily="18" charset="0"/>
            <a:cs typeface="Times New Roman" panose="02020603050405020304" pitchFamily="18" charset="0"/>
          </a:endParaRPr>
        </a:p>
      </dgm:t>
    </dgm:pt>
    <dgm:pt modelId="{4C59BF08-6DCC-4FC4-BA45-04A1446CE74B}" type="parTrans" cxnId="{4CA544A3-AAE1-4856-B995-1903F397CB4B}">
      <dgm:prSet/>
      <dgm:spPr/>
      <dgm:t>
        <a:bodyPr/>
        <a:lstStyle/>
        <a:p>
          <a:endParaRPr lang="ru-RU"/>
        </a:p>
      </dgm:t>
    </dgm:pt>
    <dgm:pt modelId="{4C5528BD-EF18-4841-A1CC-80DC05B89F30}" type="sibTrans" cxnId="{4CA544A3-AAE1-4856-B995-1903F397CB4B}">
      <dgm:prSet/>
      <dgm:spPr/>
      <dgm:t>
        <a:bodyPr/>
        <a:lstStyle/>
        <a:p>
          <a:endParaRPr lang="ru-RU"/>
        </a:p>
      </dgm:t>
    </dgm:pt>
    <dgm:pt modelId="{03F37B2B-3F1A-4C26-A60E-4DB0ADDC47F6}">
      <dgm:prSet custT="1"/>
      <dgm:spPr>
        <a:solidFill>
          <a:srgbClr val="E9F1F3">
            <a:alpha val="90000"/>
          </a:srgbClr>
        </a:solidFill>
      </dgm:spPr>
      <dgm:t>
        <a:bodyPr/>
        <a:lstStyle/>
        <a:p>
          <a:r>
            <a:rPr lang="ru-RU" sz="1100" b="1" u="sng" dirty="0" smtClean="0">
              <a:solidFill>
                <a:srgbClr val="FF0000"/>
              </a:solidFill>
              <a:latin typeface="Times New Roman" panose="02020603050405020304" pitchFamily="18" charset="0"/>
              <a:cs typeface="Times New Roman" panose="02020603050405020304" pitchFamily="18" charset="0"/>
            </a:rPr>
            <a:t>Излишне перечисленными денежными средствами не признаются </a:t>
          </a:r>
          <a:r>
            <a:rPr lang="ru-RU" sz="1100" b="1" dirty="0" smtClean="0">
              <a:solidFill>
                <a:srgbClr val="FF0000"/>
              </a:solidFill>
              <a:latin typeface="Times New Roman" panose="02020603050405020304" pitchFamily="18" charset="0"/>
              <a:cs typeface="Times New Roman" panose="02020603050405020304" pitchFamily="18" charset="0"/>
            </a:rPr>
            <a:t>суммы излишне уплаченных по состоянию на 31 декабря 2022 года:</a:t>
          </a:r>
          <a:endParaRPr lang="ru-RU" sz="1100" b="1" dirty="0">
            <a:solidFill>
              <a:srgbClr val="FF0000"/>
            </a:solidFill>
            <a:latin typeface="Times New Roman" panose="02020603050405020304" pitchFamily="18" charset="0"/>
            <a:cs typeface="Times New Roman" panose="02020603050405020304" pitchFamily="18" charset="0"/>
          </a:endParaRPr>
        </a:p>
      </dgm:t>
    </dgm:pt>
    <dgm:pt modelId="{93E21CE6-8163-499C-95C7-B58E4C351507}" type="parTrans" cxnId="{737A9C24-3E17-43DD-81C9-C107194BE9B8}">
      <dgm:prSet/>
      <dgm:spPr/>
      <dgm:t>
        <a:bodyPr/>
        <a:lstStyle/>
        <a:p>
          <a:endParaRPr lang="ru-RU"/>
        </a:p>
      </dgm:t>
    </dgm:pt>
    <dgm:pt modelId="{139CB1D0-2A5A-4398-BDCB-73205B038078}" type="sibTrans" cxnId="{737A9C24-3E17-43DD-81C9-C107194BE9B8}">
      <dgm:prSet/>
      <dgm:spPr/>
      <dgm:t>
        <a:bodyPr/>
        <a:lstStyle/>
        <a:p>
          <a:endParaRPr lang="ru-RU"/>
        </a:p>
      </dgm:t>
    </dgm:pt>
    <dgm:pt modelId="{7C233F72-102B-46CF-A313-E6E8117F0CC7}">
      <dgm:prSet custT="1"/>
      <dgm:spPr>
        <a:solidFill>
          <a:srgbClr val="E9F1F3">
            <a:alpha val="90000"/>
          </a:srgbClr>
        </a:solidFill>
      </dgm:spPr>
      <dgm:t>
        <a:bodyPr/>
        <a:lstStyle/>
        <a:p>
          <a:r>
            <a:rPr lang="ru-RU" sz="1100" dirty="0" smtClean="0">
              <a:latin typeface="Times New Roman" panose="02020603050405020304" pitchFamily="18" charset="0"/>
              <a:cs typeface="Times New Roman" panose="02020603050405020304" pitchFamily="18" charset="0"/>
            </a:rPr>
            <a:t>1) налога на профессиональный доход, государственной пошлины, в отношении уплаты которой не выдан исполнительный документ, сборов за пользование объектами животного мира и за пользование объектами водных биологических ресурсов, авансовых платежей по налогу на доходы физических лиц, уплачиваемому в порядке, установленном статьей 227.1 настоящего Кодекса;</a:t>
          </a:r>
          <a:endParaRPr lang="ru-RU" sz="1100" dirty="0">
            <a:latin typeface="Times New Roman" panose="02020603050405020304" pitchFamily="18" charset="0"/>
            <a:cs typeface="Times New Roman" panose="02020603050405020304" pitchFamily="18" charset="0"/>
          </a:endParaRPr>
        </a:p>
      </dgm:t>
    </dgm:pt>
    <dgm:pt modelId="{486A5CDE-92D5-4FA9-8A2B-5A9182C77296}" type="parTrans" cxnId="{A375A2EB-6290-4B81-87DF-25CC269F0AC3}">
      <dgm:prSet/>
      <dgm:spPr/>
      <dgm:t>
        <a:bodyPr/>
        <a:lstStyle/>
        <a:p>
          <a:endParaRPr lang="ru-RU"/>
        </a:p>
      </dgm:t>
    </dgm:pt>
    <dgm:pt modelId="{023E0259-9851-4AEC-855B-3FE93F614D58}" type="sibTrans" cxnId="{A375A2EB-6290-4B81-87DF-25CC269F0AC3}">
      <dgm:prSet/>
      <dgm:spPr/>
      <dgm:t>
        <a:bodyPr/>
        <a:lstStyle/>
        <a:p>
          <a:endParaRPr lang="ru-RU"/>
        </a:p>
      </dgm:t>
    </dgm:pt>
    <dgm:pt modelId="{6AA1CB1D-8C3D-43E7-BE0E-57A79497E671}">
      <dgm:prSet custT="1"/>
      <dgm:spPr>
        <a:solidFill>
          <a:srgbClr val="E9F1F3">
            <a:alpha val="90000"/>
          </a:srgbClr>
        </a:solidFill>
      </dgm:spPr>
      <dgm:t>
        <a:bodyPr/>
        <a:lstStyle/>
        <a:p>
          <a:r>
            <a:rPr lang="ru-RU" sz="1100" dirty="0" smtClean="0">
              <a:latin typeface="Times New Roman" panose="02020603050405020304" pitchFamily="18" charset="0"/>
              <a:cs typeface="Times New Roman" panose="02020603050405020304" pitchFamily="18" charset="0"/>
            </a:rPr>
            <a:t>2) налогов, авансовых платежей, сборов, страховых взносов, пеней, штрафов, предусмотренных Налоговым кодексом Российской Федерации процентов, </a:t>
          </a:r>
          <a:r>
            <a:rPr lang="ru-RU" sz="1100" b="1" dirty="0" smtClean="0">
              <a:solidFill>
                <a:srgbClr val="009242"/>
              </a:solidFill>
              <a:latin typeface="Times New Roman" panose="02020603050405020304" pitchFamily="18" charset="0"/>
              <a:cs typeface="Times New Roman" panose="02020603050405020304" pitchFamily="18" charset="0"/>
            </a:rPr>
            <a:t>если со дня их уплаты прошло более трех лет</a:t>
          </a:r>
          <a:r>
            <a:rPr lang="ru-RU" sz="1100" dirty="0" smtClean="0">
              <a:latin typeface="Times New Roman" panose="02020603050405020304" pitchFamily="18" charset="0"/>
              <a:cs typeface="Times New Roman" panose="02020603050405020304" pitchFamily="18" charset="0"/>
            </a:rPr>
            <a:t>.</a:t>
          </a:r>
          <a:endParaRPr lang="ru-RU" sz="1100" dirty="0">
            <a:latin typeface="Times New Roman" panose="02020603050405020304" pitchFamily="18" charset="0"/>
            <a:cs typeface="Times New Roman" panose="02020603050405020304" pitchFamily="18" charset="0"/>
          </a:endParaRPr>
        </a:p>
      </dgm:t>
    </dgm:pt>
    <dgm:pt modelId="{E3FDDB04-7C7D-4068-96E7-068B22102BAE}" type="parTrans" cxnId="{E4FB11B3-A4A2-4DE3-AED1-3CA76D25975E}">
      <dgm:prSet/>
      <dgm:spPr/>
      <dgm:t>
        <a:bodyPr/>
        <a:lstStyle/>
        <a:p>
          <a:endParaRPr lang="ru-RU"/>
        </a:p>
      </dgm:t>
    </dgm:pt>
    <dgm:pt modelId="{A11E7247-C9C1-4896-926C-7F94470B04E5}" type="sibTrans" cxnId="{E4FB11B3-A4A2-4DE3-AED1-3CA76D25975E}">
      <dgm:prSet/>
      <dgm:spPr/>
      <dgm:t>
        <a:bodyPr/>
        <a:lstStyle/>
        <a:p>
          <a:endParaRPr lang="ru-RU"/>
        </a:p>
      </dgm:t>
    </dgm:pt>
    <dgm:pt modelId="{FB303A0E-5EDB-4A5C-A74C-75A1DCAFB15D}">
      <dgm:prSet custT="1"/>
      <dgm:spPr>
        <a:solidFill>
          <a:srgbClr val="E9F1F3">
            <a:alpha val="90000"/>
          </a:srgbClr>
        </a:solidFill>
      </dgm:spPr>
      <dgm:t>
        <a:bodyPr/>
        <a:lstStyle/>
        <a:p>
          <a:endParaRPr lang="ru-RU" sz="1000" dirty="0">
            <a:latin typeface="Times New Roman" panose="02020603050405020304" pitchFamily="18" charset="0"/>
            <a:cs typeface="Times New Roman" panose="02020603050405020304" pitchFamily="18" charset="0"/>
          </a:endParaRPr>
        </a:p>
      </dgm:t>
    </dgm:pt>
    <dgm:pt modelId="{152FE985-D478-4AC6-AC61-A6FD67C66C88}" type="parTrans" cxnId="{72E2E77D-3441-4579-9881-D46083C84250}">
      <dgm:prSet/>
      <dgm:spPr/>
      <dgm:t>
        <a:bodyPr/>
        <a:lstStyle/>
        <a:p>
          <a:endParaRPr lang="ru-RU"/>
        </a:p>
      </dgm:t>
    </dgm:pt>
    <dgm:pt modelId="{F64C9E90-244A-4F6A-B6CC-A022899B96CB}" type="sibTrans" cxnId="{72E2E77D-3441-4579-9881-D46083C84250}">
      <dgm:prSet/>
      <dgm:spPr/>
      <dgm:t>
        <a:bodyPr/>
        <a:lstStyle/>
        <a:p>
          <a:endParaRPr lang="ru-RU"/>
        </a:p>
      </dgm:t>
    </dgm:pt>
    <dgm:pt modelId="{FC2C1684-1DFA-4F76-9883-46B79B843A80}">
      <dgm:prSet phldrT="[Текст]" custT="1"/>
      <dgm:spPr>
        <a:solidFill>
          <a:srgbClr val="E9F1F3">
            <a:alpha val="90000"/>
          </a:srgbClr>
        </a:solidFill>
      </dgm:spPr>
      <dgm:t>
        <a:bodyPr/>
        <a:lstStyle/>
        <a:p>
          <a:r>
            <a:rPr lang="ru-RU" sz="1200" b="1" dirty="0" smtClean="0">
              <a:solidFill>
                <a:schemeClr val="tx1"/>
              </a:solidFill>
              <a:latin typeface="Times New Roman" panose="02020603050405020304" pitchFamily="18" charset="0"/>
              <a:cs typeface="Times New Roman" panose="02020603050405020304" pitchFamily="18" charset="0"/>
            </a:rPr>
            <a:t>Таким образом, будет резервироваться не зачтенный остаток по уплаченным суммам, срок уплаты которых приходится на 2022 год!</a:t>
          </a:r>
          <a:endParaRPr lang="ru-RU" sz="1200" b="1" dirty="0">
            <a:solidFill>
              <a:schemeClr val="accent6"/>
            </a:solidFill>
            <a:latin typeface="Times New Roman" panose="02020603050405020304" pitchFamily="18" charset="0"/>
            <a:cs typeface="Times New Roman" panose="02020603050405020304" pitchFamily="18" charset="0"/>
          </a:endParaRPr>
        </a:p>
      </dgm:t>
    </dgm:pt>
    <dgm:pt modelId="{00C8B67D-B43F-4B9E-A4BE-50DFFE2CCE24}" type="parTrans" cxnId="{12E6A8CB-CE53-44DE-B6F4-ACADBC6B9E78}">
      <dgm:prSet/>
      <dgm:spPr/>
      <dgm:t>
        <a:bodyPr/>
        <a:lstStyle/>
        <a:p>
          <a:endParaRPr lang="ru-RU"/>
        </a:p>
      </dgm:t>
    </dgm:pt>
    <dgm:pt modelId="{4E42D966-7E10-4BCF-AF12-1849AC895C9A}" type="sibTrans" cxnId="{12E6A8CB-CE53-44DE-B6F4-ACADBC6B9E78}">
      <dgm:prSet/>
      <dgm:spPr/>
      <dgm:t>
        <a:bodyPr/>
        <a:lstStyle/>
        <a:p>
          <a:endParaRPr lang="ru-RU"/>
        </a:p>
      </dgm:t>
    </dgm:pt>
    <dgm:pt modelId="{588B5460-66AE-4397-A2A5-A7725480986F}" type="pres">
      <dgm:prSet presAssocID="{C0715016-D5A6-4459-8D62-447D33AFBC80}" presName="linearFlow" presStyleCnt="0">
        <dgm:presLayoutVars>
          <dgm:dir/>
          <dgm:animLvl val="lvl"/>
          <dgm:resizeHandles val="exact"/>
        </dgm:presLayoutVars>
      </dgm:prSet>
      <dgm:spPr/>
      <dgm:t>
        <a:bodyPr/>
        <a:lstStyle/>
        <a:p>
          <a:endParaRPr lang="ru-RU"/>
        </a:p>
      </dgm:t>
    </dgm:pt>
    <dgm:pt modelId="{13CA11CF-1A66-4C75-8FEC-B0C1E1E6A577}" type="pres">
      <dgm:prSet presAssocID="{97D3C294-DB12-4670-B5C7-AF77AC897E2F}" presName="composite" presStyleCnt="0"/>
      <dgm:spPr/>
    </dgm:pt>
    <dgm:pt modelId="{CCF347E5-ABA5-4F5D-8D44-26244FC26398}" type="pres">
      <dgm:prSet presAssocID="{97D3C294-DB12-4670-B5C7-AF77AC897E2F}" presName="parentText" presStyleLbl="alignNode1" presStyleIdx="0" presStyleCnt="3" custLinFactNeighborX="-9670" custLinFactNeighborY="6961">
        <dgm:presLayoutVars>
          <dgm:chMax val="1"/>
          <dgm:bulletEnabled val="1"/>
        </dgm:presLayoutVars>
      </dgm:prSet>
      <dgm:spPr/>
      <dgm:t>
        <a:bodyPr/>
        <a:lstStyle/>
        <a:p>
          <a:endParaRPr lang="ru-RU"/>
        </a:p>
      </dgm:t>
    </dgm:pt>
    <dgm:pt modelId="{976D5DE3-0FED-4DB1-B4D1-566A1A30A828}" type="pres">
      <dgm:prSet presAssocID="{97D3C294-DB12-4670-B5C7-AF77AC897E2F}" presName="descendantText" presStyleLbl="alignAcc1" presStyleIdx="0" presStyleCnt="3" custLinFactY="138852" custLinFactNeighborX="488" custLinFactNeighborY="200000">
        <dgm:presLayoutVars>
          <dgm:bulletEnabled val="1"/>
        </dgm:presLayoutVars>
      </dgm:prSet>
      <dgm:spPr/>
      <dgm:t>
        <a:bodyPr/>
        <a:lstStyle/>
        <a:p>
          <a:endParaRPr lang="ru-RU"/>
        </a:p>
      </dgm:t>
    </dgm:pt>
    <dgm:pt modelId="{93EFD891-C721-4D11-ACB0-177960288E3C}" type="pres">
      <dgm:prSet presAssocID="{0E3A226E-13D2-490F-8382-062F335CE140}" presName="sp" presStyleCnt="0"/>
      <dgm:spPr/>
    </dgm:pt>
    <dgm:pt modelId="{1A28D4C2-6925-42E6-A473-061AE4D8DAB8}" type="pres">
      <dgm:prSet presAssocID="{81F4413A-8461-436A-A5C3-1CA9BBCF18FA}" presName="composite" presStyleCnt="0"/>
      <dgm:spPr/>
    </dgm:pt>
    <dgm:pt modelId="{CDBD9D6E-B742-4D76-8FA6-6BF98471EA0A}" type="pres">
      <dgm:prSet presAssocID="{81F4413A-8461-436A-A5C3-1CA9BBCF18FA}" presName="parentText" presStyleLbl="alignNode1" presStyleIdx="1" presStyleCnt="3" custLinFactY="10688" custLinFactNeighborX="-6044" custLinFactNeighborY="100000">
        <dgm:presLayoutVars>
          <dgm:chMax val="1"/>
          <dgm:bulletEnabled val="1"/>
        </dgm:presLayoutVars>
      </dgm:prSet>
      <dgm:spPr/>
      <dgm:t>
        <a:bodyPr/>
        <a:lstStyle/>
        <a:p>
          <a:endParaRPr lang="ru-RU"/>
        </a:p>
      </dgm:t>
    </dgm:pt>
    <dgm:pt modelId="{D9AD5DC8-6F54-4BAD-8EF9-2CDC6F7CE221}" type="pres">
      <dgm:prSet presAssocID="{81F4413A-8461-436A-A5C3-1CA9BBCF18FA}" presName="descendantText" presStyleLbl="alignAcc1" presStyleIdx="1" presStyleCnt="3" custScaleY="159851" custLinFactY="112095" custLinFactNeighborX="199" custLinFactNeighborY="200000">
        <dgm:presLayoutVars>
          <dgm:bulletEnabled val="1"/>
        </dgm:presLayoutVars>
      </dgm:prSet>
      <dgm:spPr/>
      <dgm:t>
        <a:bodyPr/>
        <a:lstStyle/>
        <a:p>
          <a:endParaRPr lang="ru-RU"/>
        </a:p>
      </dgm:t>
    </dgm:pt>
    <dgm:pt modelId="{CE077C12-FC5F-4CDE-8B60-2D203C52B8A9}" type="pres">
      <dgm:prSet presAssocID="{95EE5AF6-5504-4CB3-9AA3-CCAA00F6EC30}" presName="sp" presStyleCnt="0"/>
      <dgm:spPr/>
    </dgm:pt>
    <dgm:pt modelId="{9CA0584E-8EFB-4784-8F62-A1608BBE5A6B}" type="pres">
      <dgm:prSet presAssocID="{7FD76EAD-3313-4ABF-BFF4-EC58B46592EF}" presName="composite" presStyleCnt="0"/>
      <dgm:spPr/>
    </dgm:pt>
    <dgm:pt modelId="{4DBA523F-51AD-4156-B1FD-F3F2AC1FAE9A}" type="pres">
      <dgm:prSet presAssocID="{7FD76EAD-3313-4ABF-BFF4-EC58B46592EF}" presName="parentText" presStyleLbl="alignNode1" presStyleIdx="2" presStyleCnt="3" custLinFactNeighborX="-6044" custLinFactNeighborY="25921">
        <dgm:presLayoutVars>
          <dgm:chMax val="1"/>
          <dgm:bulletEnabled val="1"/>
        </dgm:presLayoutVars>
      </dgm:prSet>
      <dgm:spPr/>
      <dgm:t>
        <a:bodyPr/>
        <a:lstStyle/>
        <a:p>
          <a:endParaRPr lang="ru-RU"/>
        </a:p>
      </dgm:t>
    </dgm:pt>
    <dgm:pt modelId="{CB0F5890-4A16-4661-846F-95147D1D9CF7}" type="pres">
      <dgm:prSet presAssocID="{7FD76EAD-3313-4ABF-BFF4-EC58B46592EF}" presName="descendantText" presStyleLbl="alignAcc1" presStyleIdx="2" presStyleCnt="3" custScaleY="312654" custLinFactY="-100000" custLinFactNeighborX="488" custLinFactNeighborY="-199262">
        <dgm:presLayoutVars>
          <dgm:bulletEnabled val="1"/>
        </dgm:presLayoutVars>
      </dgm:prSet>
      <dgm:spPr/>
      <dgm:t>
        <a:bodyPr/>
        <a:lstStyle/>
        <a:p>
          <a:endParaRPr lang="ru-RU"/>
        </a:p>
      </dgm:t>
    </dgm:pt>
  </dgm:ptLst>
  <dgm:cxnLst>
    <dgm:cxn modelId="{5FE6A27A-BDDD-4392-B18D-4B8B43260AD0}" type="presOf" srcId="{3C7057A5-3965-44F6-97BC-1ECBE1465341}" destId="{976D5DE3-0FED-4DB1-B4D1-566A1A30A828}" srcOrd="0" destOrd="0" presId="urn:microsoft.com/office/officeart/2005/8/layout/chevron2"/>
    <dgm:cxn modelId="{6BC16854-9883-4085-A284-EAE682B4CDF4}" type="presOf" srcId="{FB303A0E-5EDB-4A5C-A74C-75A1DCAFB15D}" destId="{CB0F5890-4A16-4661-846F-95147D1D9CF7}" srcOrd="0" destOrd="6" presId="urn:microsoft.com/office/officeart/2005/8/layout/chevron2"/>
    <dgm:cxn modelId="{2632B04E-683B-442A-BE7C-DA6445653EC2}" type="presOf" srcId="{81F4413A-8461-436A-A5C3-1CA9BBCF18FA}" destId="{CDBD9D6E-B742-4D76-8FA6-6BF98471EA0A}" srcOrd="0" destOrd="0" presId="urn:microsoft.com/office/officeart/2005/8/layout/chevron2"/>
    <dgm:cxn modelId="{39C34884-AB0D-4981-962B-31184A6CECC3}" type="presOf" srcId="{C0715016-D5A6-4459-8D62-447D33AFBC80}" destId="{588B5460-66AE-4397-A2A5-A7725480986F}" srcOrd="0" destOrd="0" presId="urn:microsoft.com/office/officeart/2005/8/layout/chevron2"/>
    <dgm:cxn modelId="{A923D943-A7DC-4721-9EE5-0FC94E0897DA}" type="presOf" srcId="{3D4E8819-2FF9-4475-9301-F952DA2E815F}" destId="{CB0F5890-4A16-4661-846F-95147D1D9CF7}" srcOrd="0" destOrd="0" presId="urn:microsoft.com/office/officeart/2005/8/layout/chevron2"/>
    <dgm:cxn modelId="{6D53F993-E6D7-4B29-B81B-22B049D0C24D}" type="presOf" srcId="{97D3C294-DB12-4670-B5C7-AF77AC897E2F}" destId="{CCF347E5-ABA5-4F5D-8D44-26244FC26398}" srcOrd="0" destOrd="0" presId="urn:microsoft.com/office/officeart/2005/8/layout/chevron2"/>
    <dgm:cxn modelId="{E4FB11B3-A4A2-4DE3-AED1-3CA76D25975E}" srcId="{7FD76EAD-3313-4ABF-BFF4-EC58B46592EF}" destId="{6AA1CB1D-8C3D-43E7-BE0E-57A79497E671}" srcOrd="5" destOrd="0" parTransId="{E3FDDB04-7C7D-4068-96E7-068B22102BAE}" sibTransId="{A11E7247-C9C1-4896-926C-7F94470B04E5}"/>
    <dgm:cxn modelId="{B08795BF-8673-4F7E-A94E-6C8B96118312}" type="presOf" srcId="{6AA1CB1D-8C3D-43E7-BE0E-57A79497E671}" destId="{CB0F5890-4A16-4661-846F-95147D1D9CF7}" srcOrd="0" destOrd="5" presId="urn:microsoft.com/office/officeart/2005/8/layout/chevron2"/>
    <dgm:cxn modelId="{780F7C58-A13A-4977-BA44-3978D316878E}" type="presOf" srcId="{FC2C1684-1DFA-4F76-9883-46B79B843A80}" destId="{D9AD5DC8-6F54-4BAD-8EF9-2CDC6F7CE221}" srcOrd="0" destOrd="1" presId="urn:microsoft.com/office/officeart/2005/8/layout/chevron2"/>
    <dgm:cxn modelId="{4C80F9DE-EE0B-4343-8CC2-A9D5ED125D90}" type="presOf" srcId="{D7D692C6-3FDB-49DD-9975-44435F341AFA}" destId="{CB0F5890-4A16-4661-846F-95147D1D9CF7}" srcOrd="0" destOrd="2" presId="urn:microsoft.com/office/officeart/2005/8/layout/chevron2"/>
    <dgm:cxn modelId="{6F1CB2CB-FE6F-4129-9C93-9749E34D340C}" srcId="{7FD76EAD-3313-4ABF-BFF4-EC58B46592EF}" destId="{C7177FA6-23B0-47DB-A626-0383F1AF7F7E}" srcOrd="1" destOrd="0" parTransId="{966E5155-4CA7-43A9-99FC-7491185B9C01}" sibTransId="{B52D852D-F8B7-42E4-9481-E72649782C8F}"/>
    <dgm:cxn modelId="{CAD3094E-1518-4883-840B-75C724535E16}" srcId="{7FD76EAD-3313-4ABF-BFF4-EC58B46592EF}" destId="{3D4E8819-2FF9-4475-9301-F952DA2E815F}" srcOrd="0" destOrd="0" parTransId="{EB1E5C51-D11A-4B09-B05D-10E6B041B05F}" sibTransId="{76A0DBA8-41A1-486F-AFDA-D06C89637570}"/>
    <dgm:cxn modelId="{A375A2EB-6290-4B81-87DF-25CC269F0AC3}" srcId="{7FD76EAD-3313-4ABF-BFF4-EC58B46592EF}" destId="{7C233F72-102B-46CF-A313-E6E8117F0CC7}" srcOrd="4" destOrd="0" parTransId="{486A5CDE-92D5-4FA9-8A2B-5A9182C77296}" sibTransId="{023E0259-9851-4AEC-855B-3FE93F614D58}"/>
    <dgm:cxn modelId="{737A9C24-3E17-43DD-81C9-C107194BE9B8}" srcId="{7FD76EAD-3313-4ABF-BFF4-EC58B46592EF}" destId="{03F37B2B-3F1A-4C26-A60E-4DB0ADDC47F6}" srcOrd="3" destOrd="0" parTransId="{93E21CE6-8163-499C-95C7-B58E4C351507}" sibTransId="{139CB1D0-2A5A-4398-BDCB-73205B038078}"/>
    <dgm:cxn modelId="{3DF1E5E2-9C88-4738-8D60-36C552622118}" srcId="{C0715016-D5A6-4459-8D62-447D33AFBC80}" destId="{97D3C294-DB12-4670-B5C7-AF77AC897E2F}" srcOrd="0" destOrd="0" parTransId="{09BCEFE0-65B4-489B-8533-D998E12C6A2E}" sibTransId="{0E3A226E-13D2-490F-8382-062F335CE140}"/>
    <dgm:cxn modelId="{2B0253E7-DD37-4A0F-957B-BD2E404D891E}" srcId="{97D3C294-DB12-4670-B5C7-AF77AC897E2F}" destId="{3C7057A5-3965-44F6-97BC-1ECBE1465341}" srcOrd="0" destOrd="0" parTransId="{B58AC4F3-79C9-4BA8-8FB3-BE7747475818}" sibTransId="{5F53D416-FC53-4B49-9175-8FA61CC358B3}"/>
    <dgm:cxn modelId="{049B1355-0DC1-4860-9C9D-6F1842402974}" type="presOf" srcId="{2F727ADF-D064-4CC4-8DD7-7A3E951F873C}" destId="{D9AD5DC8-6F54-4BAD-8EF9-2CDC6F7CE221}" srcOrd="0" destOrd="0" presId="urn:microsoft.com/office/officeart/2005/8/layout/chevron2"/>
    <dgm:cxn modelId="{32660A83-3194-4656-9525-EF02C39AD86D}" type="presOf" srcId="{03F37B2B-3F1A-4C26-A60E-4DB0ADDC47F6}" destId="{CB0F5890-4A16-4661-846F-95147D1D9CF7}" srcOrd="0" destOrd="3" presId="urn:microsoft.com/office/officeart/2005/8/layout/chevron2"/>
    <dgm:cxn modelId="{F0A45302-0308-4962-BBEB-36E700E10E79}" type="presOf" srcId="{7FD76EAD-3313-4ABF-BFF4-EC58B46592EF}" destId="{4DBA523F-51AD-4156-B1FD-F3F2AC1FAE9A}" srcOrd="0" destOrd="0" presId="urn:microsoft.com/office/officeart/2005/8/layout/chevron2"/>
    <dgm:cxn modelId="{4CA544A3-AAE1-4856-B995-1903F397CB4B}" srcId="{7FD76EAD-3313-4ABF-BFF4-EC58B46592EF}" destId="{D7D692C6-3FDB-49DD-9975-44435F341AFA}" srcOrd="2" destOrd="0" parTransId="{4C59BF08-6DCC-4FC4-BA45-04A1446CE74B}" sibTransId="{4C5528BD-EF18-4841-A1CC-80DC05B89F30}"/>
    <dgm:cxn modelId="{1267BC3A-88A8-417F-9F2D-C2A9F2D2D13D}" srcId="{C0715016-D5A6-4459-8D62-447D33AFBC80}" destId="{81F4413A-8461-436A-A5C3-1CA9BBCF18FA}" srcOrd="1" destOrd="0" parTransId="{C5DC88C3-A546-4481-BD84-6A539D77E76A}" sibTransId="{95EE5AF6-5504-4CB3-9AA3-CCAA00F6EC30}"/>
    <dgm:cxn modelId="{B4E1AE41-A2EA-4027-8C41-B5075771D236}" type="presOf" srcId="{7C233F72-102B-46CF-A313-E6E8117F0CC7}" destId="{CB0F5890-4A16-4661-846F-95147D1D9CF7}" srcOrd="0" destOrd="4" presId="urn:microsoft.com/office/officeart/2005/8/layout/chevron2"/>
    <dgm:cxn modelId="{8E35CA79-6F1D-4AC3-9346-31B507AE70FC}" type="presOf" srcId="{C7177FA6-23B0-47DB-A626-0383F1AF7F7E}" destId="{CB0F5890-4A16-4661-846F-95147D1D9CF7}" srcOrd="0" destOrd="1" presId="urn:microsoft.com/office/officeart/2005/8/layout/chevron2"/>
    <dgm:cxn modelId="{CF617A05-70F3-45CA-AA73-9811E0BAAD11}" srcId="{C0715016-D5A6-4459-8D62-447D33AFBC80}" destId="{7FD76EAD-3313-4ABF-BFF4-EC58B46592EF}" srcOrd="2" destOrd="0" parTransId="{4ABCF5A5-580D-4FD5-A22C-A90087600B6F}" sibTransId="{AD46D5A0-534E-4E87-B4E6-CB91A202CC98}"/>
    <dgm:cxn modelId="{12E6A8CB-CE53-44DE-B6F4-ACADBC6B9E78}" srcId="{81F4413A-8461-436A-A5C3-1CA9BBCF18FA}" destId="{FC2C1684-1DFA-4F76-9883-46B79B843A80}" srcOrd="1" destOrd="0" parTransId="{00C8B67D-B43F-4B9E-A4BE-50DFFE2CCE24}" sibTransId="{4E42D966-7E10-4BCF-AF12-1849AC895C9A}"/>
    <dgm:cxn modelId="{33D150F7-02AC-4267-A526-3C5C880BC5F6}" srcId="{81F4413A-8461-436A-A5C3-1CA9BBCF18FA}" destId="{2F727ADF-D064-4CC4-8DD7-7A3E951F873C}" srcOrd="0" destOrd="0" parTransId="{C1733432-1DA4-4863-A36E-DBB366DF66DD}" sibTransId="{8E53FF4C-FBDB-470D-8D6C-090BC5CC7994}"/>
    <dgm:cxn modelId="{72E2E77D-3441-4579-9881-D46083C84250}" srcId="{7FD76EAD-3313-4ABF-BFF4-EC58B46592EF}" destId="{FB303A0E-5EDB-4A5C-A74C-75A1DCAFB15D}" srcOrd="6" destOrd="0" parTransId="{152FE985-D478-4AC6-AC61-A6FD67C66C88}" sibTransId="{F64C9E90-244A-4F6A-B6CC-A022899B96CB}"/>
    <dgm:cxn modelId="{0B16A564-86AC-48ED-A64F-989CB3B189F3}" type="presParOf" srcId="{588B5460-66AE-4397-A2A5-A7725480986F}" destId="{13CA11CF-1A66-4C75-8FEC-B0C1E1E6A577}" srcOrd="0" destOrd="0" presId="urn:microsoft.com/office/officeart/2005/8/layout/chevron2"/>
    <dgm:cxn modelId="{C20AC5C8-8D18-4997-BEC0-E1BEFEBB44F6}" type="presParOf" srcId="{13CA11CF-1A66-4C75-8FEC-B0C1E1E6A577}" destId="{CCF347E5-ABA5-4F5D-8D44-26244FC26398}" srcOrd="0" destOrd="0" presId="urn:microsoft.com/office/officeart/2005/8/layout/chevron2"/>
    <dgm:cxn modelId="{A92582B5-CD38-4BF5-95E7-BF3746394C9D}" type="presParOf" srcId="{13CA11CF-1A66-4C75-8FEC-B0C1E1E6A577}" destId="{976D5DE3-0FED-4DB1-B4D1-566A1A30A828}" srcOrd="1" destOrd="0" presId="urn:microsoft.com/office/officeart/2005/8/layout/chevron2"/>
    <dgm:cxn modelId="{2C32DB90-00A3-4BCC-B1F6-87C3A08A8611}" type="presParOf" srcId="{588B5460-66AE-4397-A2A5-A7725480986F}" destId="{93EFD891-C721-4D11-ACB0-177960288E3C}" srcOrd="1" destOrd="0" presId="urn:microsoft.com/office/officeart/2005/8/layout/chevron2"/>
    <dgm:cxn modelId="{21B59B15-26F7-4C03-959A-F86E79D09469}" type="presParOf" srcId="{588B5460-66AE-4397-A2A5-A7725480986F}" destId="{1A28D4C2-6925-42E6-A473-061AE4D8DAB8}" srcOrd="2" destOrd="0" presId="urn:microsoft.com/office/officeart/2005/8/layout/chevron2"/>
    <dgm:cxn modelId="{3886AD9E-2510-47D4-A002-1AFC09B87A41}" type="presParOf" srcId="{1A28D4C2-6925-42E6-A473-061AE4D8DAB8}" destId="{CDBD9D6E-B742-4D76-8FA6-6BF98471EA0A}" srcOrd="0" destOrd="0" presId="urn:microsoft.com/office/officeart/2005/8/layout/chevron2"/>
    <dgm:cxn modelId="{0BCE29E2-D596-4615-BDCF-E22A76E02F29}" type="presParOf" srcId="{1A28D4C2-6925-42E6-A473-061AE4D8DAB8}" destId="{D9AD5DC8-6F54-4BAD-8EF9-2CDC6F7CE221}" srcOrd="1" destOrd="0" presId="urn:microsoft.com/office/officeart/2005/8/layout/chevron2"/>
    <dgm:cxn modelId="{C118960F-FFB3-410B-ACAA-F9E95BFF0073}" type="presParOf" srcId="{588B5460-66AE-4397-A2A5-A7725480986F}" destId="{CE077C12-FC5F-4CDE-8B60-2D203C52B8A9}" srcOrd="3" destOrd="0" presId="urn:microsoft.com/office/officeart/2005/8/layout/chevron2"/>
    <dgm:cxn modelId="{3A4AC355-BD6E-4E43-95A2-33D6A6CB73C0}" type="presParOf" srcId="{588B5460-66AE-4397-A2A5-A7725480986F}" destId="{9CA0584E-8EFB-4784-8F62-A1608BBE5A6B}" srcOrd="4" destOrd="0" presId="urn:microsoft.com/office/officeart/2005/8/layout/chevron2"/>
    <dgm:cxn modelId="{9B8DCA2D-BEAB-43B8-96D6-8BB4756FA246}" type="presParOf" srcId="{9CA0584E-8EFB-4784-8F62-A1608BBE5A6B}" destId="{4DBA523F-51AD-4156-B1FD-F3F2AC1FAE9A}" srcOrd="0" destOrd="0" presId="urn:microsoft.com/office/officeart/2005/8/layout/chevron2"/>
    <dgm:cxn modelId="{FDDAD149-1901-4E87-ACE8-DD2DA2E4AA20}" type="presParOf" srcId="{9CA0584E-8EFB-4784-8F62-A1608BBE5A6B}" destId="{CB0F5890-4A16-4661-846F-95147D1D9CF7}"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347E5-ABA5-4F5D-8D44-26244FC26398}">
      <dsp:nvSpPr>
        <dsp:cNvPr id="0" name=""/>
        <dsp:cNvSpPr/>
      </dsp:nvSpPr>
      <dsp:spPr>
        <a:xfrm rot="5400000">
          <a:off x="-206374" y="316347"/>
          <a:ext cx="1375829" cy="963080"/>
        </a:xfrm>
        <a:prstGeom prst="chevron">
          <a:avLst/>
        </a:prstGeom>
        <a:gradFill rotWithShape="0">
          <a:gsLst>
            <a:gs pos="0">
              <a:srgbClr val="FF9429"/>
            </a:gs>
            <a:gs pos="100000">
              <a:schemeClr val="accent1">
                <a:hueOff val="0"/>
                <a:satOff val="0"/>
                <a:lumOff val="0"/>
                <a:alphaOff val="0"/>
                <a:shade val="82000"/>
                <a:satMod val="125000"/>
                <a:lumMod val="74000"/>
              </a:schemeClr>
            </a:gs>
          </a:gsLst>
          <a:lin ang="5400000" scaled="0"/>
        </a:gradFill>
        <a:ln w="9525" cap="flat" cmpd="sng" algn="ctr">
          <a:solidFill>
            <a:schemeClr val="accent1">
              <a:hueOff val="0"/>
              <a:satOff val="0"/>
              <a:lumOff val="0"/>
              <a:alphaOff val="0"/>
            </a:schemeClr>
          </a:solidFill>
          <a:prstDash val="solid"/>
        </a:ln>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accent1">
              <a:hueOff val="0"/>
              <a:satOff val="0"/>
              <a:lumOff val="0"/>
              <a:alphaOff val="0"/>
              <a:shade val="30000"/>
              <a:satMod val="120000"/>
            </a:schemeClr>
          </a:contourClr>
        </a:sp3d>
      </dsp:spPr>
      <dsp:style>
        <a:lnRef idx="1">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endParaRPr lang="ru-RU" sz="2800" kern="1200" dirty="0">
            <a:latin typeface="Times New Roman" panose="02020603050405020304" pitchFamily="18" charset="0"/>
            <a:cs typeface="Times New Roman" panose="02020603050405020304" pitchFamily="18" charset="0"/>
          </a:endParaRPr>
        </a:p>
      </dsp:txBody>
      <dsp:txXfrm rot="-5400000">
        <a:off x="1" y="591512"/>
        <a:ext cx="963080" cy="412749"/>
      </dsp:txXfrm>
    </dsp:sp>
    <dsp:sp modelId="{976D5DE3-0FED-4DB1-B4D1-566A1A30A828}">
      <dsp:nvSpPr>
        <dsp:cNvPr id="0" name=""/>
        <dsp:cNvSpPr/>
      </dsp:nvSpPr>
      <dsp:spPr>
        <a:xfrm rot="5400000">
          <a:off x="4856161" y="-848561"/>
          <a:ext cx="894289" cy="8680450"/>
        </a:xfrm>
        <a:prstGeom prst="round2SameRect">
          <a:avLst/>
        </a:prstGeom>
        <a:solidFill>
          <a:srgbClr val="E9F1F3">
            <a:alpha val="89804"/>
          </a:srgbClr>
        </a:solidFill>
        <a:ln w="9525" cap="flat" cmpd="sng" algn="ctr">
          <a:solidFill>
            <a:schemeClr val="accent1">
              <a:hueOff val="0"/>
              <a:satOff val="0"/>
              <a:lumOff val="0"/>
              <a:alphaOff val="0"/>
            </a:schemeClr>
          </a:solidFill>
          <a:prstDash val="solid"/>
        </a:ln>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dsp:spPr>
      <dsp:style>
        <a:lnRef idx="1">
          <a:scrgbClr r="0" g="0" b="0"/>
        </a:lnRef>
        <a:fillRef idx="1">
          <a:scrgbClr r="0" g="0" b="0"/>
        </a:fillRef>
        <a:effectRef idx="2">
          <a:scrgbClr r="0" g="0" b="0"/>
        </a:effectRef>
        <a:fontRef idx="minor"/>
      </dsp:style>
      <dsp:txBody>
        <a:bodyPr spcFirstLastPara="0" vert="horz" wrap="square" lIns="85344" tIns="7620" rIns="7620" bIns="7620" numCol="1" spcCol="1270" anchor="ctr" anchorCtr="0">
          <a:noAutofit/>
        </a:bodyPr>
        <a:lstStyle/>
        <a:p>
          <a:pPr marL="114300" lvl="1" indent="-114300" algn="l" defTabSz="533400">
            <a:lnSpc>
              <a:spcPct val="90000"/>
            </a:lnSpc>
            <a:spcBef>
              <a:spcPct val="0"/>
            </a:spcBef>
            <a:spcAft>
              <a:spcPct val="15000"/>
            </a:spcAft>
            <a:buChar char="••"/>
          </a:pPr>
          <a:r>
            <a:rPr lang="ru-RU" sz="1200" kern="1200" dirty="0" smtClean="0">
              <a:latin typeface="Times New Roman" panose="02020603050405020304" pitchFamily="18" charset="0"/>
              <a:cs typeface="Times New Roman" panose="02020603050405020304" pitchFamily="18" charset="0"/>
            </a:rPr>
            <a:t>Суммы излишне уплаченного налога на прибыль организаций, зачисленного в бюджет соответствующего субъекта Российской Федерации, не учитываются при формировании сальдо единого налогового счета и признаются зачтенными в счет исполнения предстоящих обязанностей по уплате указанного налога без заявления налогоплательщика, </a:t>
          </a:r>
          <a:r>
            <a:rPr lang="ru-RU" sz="1200" b="0" kern="1200" dirty="0" smtClean="0">
              <a:solidFill>
                <a:srgbClr val="009242"/>
              </a:solidFill>
              <a:latin typeface="Times New Roman" panose="02020603050405020304" pitchFamily="18" charset="0"/>
              <a:cs typeface="Times New Roman" panose="02020603050405020304" pitchFamily="18" charset="0"/>
            </a:rPr>
            <a:t>за исключением случая, если при исчислении разницы между суммами, указанными в части 4 настоящей статьи, без учета таких сумм налога на прибыль организаций она составила отрицательную величину</a:t>
          </a:r>
          <a:r>
            <a:rPr lang="ru-RU" sz="1200" kern="1200" dirty="0" smtClean="0">
              <a:latin typeface="Times New Roman" panose="02020603050405020304" pitchFamily="18" charset="0"/>
              <a:cs typeface="Times New Roman" panose="02020603050405020304" pitchFamily="18" charset="0"/>
            </a:rPr>
            <a:t>. </a:t>
          </a:r>
          <a:endParaRPr lang="ru-RU" sz="1200" b="1" kern="1200" dirty="0">
            <a:solidFill>
              <a:srgbClr val="FF0000"/>
            </a:solidFill>
            <a:latin typeface="Times New Roman" panose="02020603050405020304" pitchFamily="18" charset="0"/>
            <a:cs typeface="Times New Roman" panose="02020603050405020304" pitchFamily="18" charset="0"/>
          </a:endParaRPr>
        </a:p>
      </dsp:txBody>
      <dsp:txXfrm rot="-5400000">
        <a:off x="963081" y="3088175"/>
        <a:ext cx="8636794" cy="806977"/>
      </dsp:txXfrm>
    </dsp:sp>
    <dsp:sp modelId="{CDBD9D6E-B742-4D76-8FA6-6BF98471EA0A}">
      <dsp:nvSpPr>
        <dsp:cNvPr id="0" name=""/>
        <dsp:cNvSpPr/>
      </dsp:nvSpPr>
      <dsp:spPr>
        <a:xfrm rot="5400000">
          <a:off x="-206374" y="3254814"/>
          <a:ext cx="1375829" cy="963080"/>
        </a:xfrm>
        <a:prstGeom prst="chevron">
          <a:avLst/>
        </a:prstGeom>
        <a:gradFill rotWithShape="0">
          <a:gsLst>
            <a:gs pos="0">
              <a:srgbClr val="FF9429"/>
            </a:gs>
            <a:gs pos="100000">
              <a:schemeClr val="accent1">
                <a:hueOff val="0"/>
                <a:satOff val="0"/>
                <a:lumOff val="0"/>
                <a:alphaOff val="0"/>
                <a:shade val="82000"/>
                <a:satMod val="125000"/>
                <a:lumMod val="74000"/>
              </a:schemeClr>
            </a:gs>
          </a:gsLst>
          <a:lin ang="5400000" scaled="0"/>
        </a:gradFill>
        <a:ln w="9525" cap="flat" cmpd="sng" algn="ctr">
          <a:solidFill>
            <a:schemeClr val="accent1">
              <a:hueOff val="0"/>
              <a:satOff val="0"/>
              <a:lumOff val="0"/>
              <a:alphaOff val="0"/>
            </a:schemeClr>
          </a:solidFill>
          <a:prstDash val="solid"/>
        </a:ln>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accent1">
              <a:hueOff val="0"/>
              <a:satOff val="0"/>
              <a:lumOff val="0"/>
              <a:alphaOff val="0"/>
              <a:shade val="30000"/>
              <a:satMod val="120000"/>
            </a:schemeClr>
          </a:contourClr>
        </a:sp3d>
      </dsp:spPr>
      <dsp:style>
        <a:lnRef idx="1">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endParaRPr lang="ru-RU" sz="2800" kern="1200" dirty="0">
            <a:latin typeface="Times New Roman" panose="02020603050405020304" pitchFamily="18" charset="0"/>
            <a:cs typeface="Times New Roman" panose="02020603050405020304" pitchFamily="18" charset="0"/>
          </a:endParaRPr>
        </a:p>
      </dsp:txBody>
      <dsp:txXfrm rot="-5400000">
        <a:off x="1" y="3529979"/>
        <a:ext cx="963080" cy="412749"/>
      </dsp:txXfrm>
    </dsp:sp>
    <dsp:sp modelId="{D9AD5DC8-6F54-4BAD-8EF9-2CDC6F7CE221}">
      <dsp:nvSpPr>
        <dsp:cNvPr id="0" name=""/>
        <dsp:cNvSpPr/>
      </dsp:nvSpPr>
      <dsp:spPr>
        <a:xfrm rot="5400000">
          <a:off x="4588540" y="423513"/>
          <a:ext cx="1429530" cy="8680450"/>
        </a:xfrm>
        <a:prstGeom prst="round2SameRect">
          <a:avLst/>
        </a:prstGeom>
        <a:solidFill>
          <a:srgbClr val="E9F1F3">
            <a:alpha val="90000"/>
          </a:srgbClr>
        </a:solidFill>
        <a:ln w="9525" cap="flat" cmpd="sng" algn="ctr">
          <a:solidFill>
            <a:schemeClr val="accent1">
              <a:hueOff val="0"/>
              <a:satOff val="0"/>
              <a:lumOff val="0"/>
              <a:alphaOff val="0"/>
            </a:schemeClr>
          </a:solidFill>
          <a:prstDash val="solid"/>
        </a:ln>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dsp:spPr>
      <dsp:style>
        <a:lnRef idx="1">
          <a:scrgbClr r="0" g="0" b="0"/>
        </a:lnRef>
        <a:fillRef idx="1">
          <a:scrgbClr r="0" g="0" b="0"/>
        </a:fillRef>
        <a:effectRef idx="2">
          <a:scrgbClr r="0" g="0" b="0"/>
        </a:effectRef>
        <a:fontRef idx="minor"/>
      </dsp:style>
      <dsp:txBody>
        <a:bodyPr spcFirstLastPara="0" vert="horz" wrap="square" lIns="85344" tIns="7620" rIns="7620" bIns="7620" numCol="1" spcCol="1270" anchor="ctr" anchorCtr="0">
          <a:noAutofit/>
        </a:bodyPr>
        <a:lstStyle/>
        <a:p>
          <a:pPr marL="114300" lvl="1" indent="-114300" algn="l" defTabSz="533400">
            <a:lnSpc>
              <a:spcPct val="90000"/>
            </a:lnSpc>
            <a:spcBef>
              <a:spcPct val="0"/>
            </a:spcBef>
            <a:spcAft>
              <a:spcPct val="15000"/>
            </a:spcAft>
            <a:buChar char="••"/>
          </a:pPr>
          <a:r>
            <a:rPr lang="ru-RU" sz="1200" kern="1200" dirty="0" smtClean="0">
              <a:latin typeface="Times New Roman" panose="02020603050405020304" pitchFamily="18" charset="0"/>
              <a:cs typeface="Times New Roman" panose="02020603050405020304" pitchFamily="18" charset="0"/>
            </a:rPr>
            <a:t>В целях формирования 1 января 2023 года сальдо единого налогового счета размер совокупной обязанности налогоплательщика, плательщика сбора, плательщика страховых взносов и (или) налогового агента по уплате налогов подлежит увеличению на сумму, соответствующую сумме уплаченных по состоянию на 31 декабря 2022 года налогов, авансовых платежей по налогам, страховых взносов, срок представления налоговых деклараций (расчетов) по которым или направления налоговым органом сообщения об исчисленных суммах налогов наступает после 1 января 2023 года. </a:t>
          </a:r>
          <a:endParaRPr lang="ru-RU" sz="1200" b="1" kern="1200" dirty="0">
            <a:solidFill>
              <a:schemeClr val="accent6"/>
            </a:solidFill>
            <a:latin typeface="Times New Roman" panose="02020603050405020304" pitchFamily="18" charset="0"/>
            <a:cs typeface="Times New Roman" panose="02020603050405020304" pitchFamily="18" charset="0"/>
          </a:endParaRPr>
        </a:p>
        <a:p>
          <a:pPr marL="114300" lvl="1" indent="-114300" algn="l" defTabSz="533400">
            <a:lnSpc>
              <a:spcPct val="90000"/>
            </a:lnSpc>
            <a:spcBef>
              <a:spcPct val="0"/>
            </a:spcBef>
            <a:spcAft>
              <a:spcPct val="15000"/>
            </a:spcAft>
            <a:buChar char="••"/>
          </a:pPr>
          <a:r>
            <a:rPr lang="ru-RU" sz="1200" b="1" kern="1200" dirty="0" smtClean="0">
              <a:solidFill>
                <a:schemeClr val="tx1"/>
              </a:solidFill>
              <a:latin typeface="Times New Roman" panose="02020603050405020304" pitchFamily="18" charset="0"/>
              <a:cs typeface="Times New Roman" panose="02020603050405020304" pitchFamily="18" charset="0"/>
            </a:rPr>
            <a:t>Таким образом, будет резервироваться не зачтенный остаток по уплаченным суммам, срок уплаты которых приходится на 2022 год!</a:t>
          </a:r>
          <a:endParaRPr lang="ru-RU" sz="1200" b="1" kern="1200" dirty="0">
            <a:solidFill>
              <a:schemeClr val="accent6"/>
            </a:solidFill>
            <a:latin typeface="Times New Roman" panose="02020603050405020304" pitchFamily="18" charset="0"/>
            <a:cs typeface="Times New Roman" panose="02020603050405020304" pitchFamily="18" charset="0"/>
          </a:endParaRPr>
        </a:p>
      </dsp:txBody>
      <dsp:txXfrm rot="-5400000">
        <a:off x="963080" y="4118757"/>
        <a:ext cx="8610666" cy="1289962"/>
      </dsp:txXfrm>
    </dsp:sp>
    <dsp:sp modelId="{4DBA523F-51AD-4156-B1FD-F3F2AC1FAE9A}">
      <dsp:nvSpPr>
        <dsp:cNvPr id="0" name=""/>
        <dsp:cNvSpPr/>
      </dsp:nvSpPr>
      <dsp:spPr>
        <a:xfrm rot="5400000">
          <a:off x="-206374" y="4283174"/>
          <a:ext cx="1375829" cy="963080"/>
        </a:xfrm>
        <a:prstGeom prst="chevron">
          <a:avLst/>
        </a:prstGeom>
        <a:gradFill rotWithShape="0">
          <a:gsLst>
            <a:gs pos="0">
              <a:srgbClr val="FF9429"/>
            </a:gs>
            <a:gs pos="100000">
              <a:schemeClr val="accent1">
                <a:hueOff val="0"/>
                <a:satOff val="0"/>
                <a:lumOff val="0"/>
                <a:alphaOff val="0"/>
                <a:shade val="82000"/>
                <a:satMod val="125000"/>
                <a:lumMod val="74000"/>
              </a:schemeClr>
            </a:gs>
          </a:gsLst>
          <a:lin ang="5400000" scaled="0"/>
        </a:gradFill>
        <a:ln w="9525" cap="flat" cmpd="sng" algn="ctr">
          <a:solidFill>
            <a:schemeClr val="accent1">
              <a:hueOff val="0"/>
              <a:satOff val="0"/>
              <a:lumOff val="0"/>
              <a:alphaOff val="0"/>
            </a:schemeClr>
          </a:solidFill>
          <a:prstDash val="solid"/>
        </a:ln>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accent1">
              <a:hueOff val="0"/>
              <a:satOff val="0"/>
              <a:lumOff val="0"/>
              <a:alphaOff val="0"/>
              <a:shade val="30000"/>
              <a:satMod val="120000"/>
            </a:schemeClr>
          </a:contourClr>
        </a:sp3d>
      </dsp:spPr>
      <dsp:style>
        <a:lnRef idx="1">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endParaRPr lang="ru-RU" sz="2800" kern="1200" dirty="0">
            <a:latin typeface="Times New Roman" panose="02020603050405020304" pitchFamily="18" charset="0"/>
            <a:cs typeface="Times New Roman" panose="02020603050405020304" pitchFamily="18" charset="0"/>
          </a:endParaRPr>
        </a:p>
      </dsp:txBody>
      <dsp:txXfrm rot="-5400000">
        <a:off x="1" y="4558339"/>
        <a:ext cx="963080" cy="412749"/>
      </dsp:txXfrm>
    </dsp:sp>
    <dsp:sp modelId="{CB0F5890-4A16-4661-846F-95147D1D9CF7}">
      <dsp:nvSpPr>
        <dsp:cNvPr id="0" name=""/>
        <dsp:cNvSpPr/>
      </dsp:nvSpPr>
      <dsp:spPr>
        <a:xfrm rot="5400000">
          <a:off x="3905290" y="-2849177"/>
          <a:ext cx="2796031" cy="8680450"/>
        </a:xfrm>
        <a:prstGeom prst="round2SameRect">
          <a:avLst/>
        </a:prstGeom>
        <a:solidFill>
          <a:srgbClr val="E9F1F3">
            <a:alpha val="90000"/>
          </a:srgbClr>
        </a:solidFill>
        <a:ln w="9525" cap="flat" cmpd="sng" algn="ctr">
          <a:solidFill>
            <a:schemeClr val="accent1">
              <a:hueOff val="0"/>
              <a:satOff val="0"/>
              <a:lumOff val="0"/>
              <a:alphaOff val="0"/>
            </a:schemeClr>
          </a:solidFill>
          <a:prstDash val="solid"/>
        </a:ln>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dsp:spPr>
      <dsp:style>
        <a:lnRef idx="1">
          <a:scrgbClr r="0" g="0" b="0"/>
        </a:lnRef>
        <a:fillRef idx="1">
          <a:scrgbClr r="0" g="0" b="0"/>
        </a:fillRef>
        <a:effectRef idx="2">
          <a:scrgbClr r="0" g="0" b="0"/>
        </a:effectRef>
        <a:fontRef idx="minor"/>
      </dsp:style>
      <dsp:txBody>
        <a:bodyPr spcFirstLastPara="0" vert="horz" wrap="square" lIns="85344" tIns="7620" rIns="7620" bIns="7620" numCol="1" spcCol="1270" anchor="ctr" anchorCtr="0">
          <a:noAutofit/>
        </a:bodyPr>
        <a:lstStyle/>
        <a:p>
          <a:pPr marL="114300" lvl="1" indent="-114300" algn="l" defTabSz="533400">
            <a:lnSpc>
              <a:spcPct val="90000"/>
            </a:lnSpc>
            <a:spcBef>
              <a:spcPct val="0"/>
            </a:spcBef>
            <a:spcAft>
              <a:spcPct val="15000"/>
            </a:spcAft>
            <a:buChar char="••"/>
          </a:pPr>
          <a:r>
            <a:rPr lang="ru-RU" sz="1200" b="1" kern="1200" dirty="0" smtClean="0">
              <a:solidFill>
                <a:srgbClr val="FF0000"/>
              </a:solidFill>
              <a:latin typeface="Times New Roman" panose="02020603050405020304" pitchFamily="18" charset="0"/>
              <a:cs typeface="Times New Roman" panose="02020603050405020304" pitchFamily="18" charset="0"/>
            </a:rPr>
            <a:t>В суммы неисполненных обязанностей </a:t>
          </a:r>
          <a:r>
            <a:rPr lang="ru-RU" sz="1200" b="1" u="sng" kern="1200" dirty="0" smtClean="0">
              <a:solidFill>
                <a:srgbClr val="FF0000"/>
              </a:solidFill>
              <a:latin typeface="Times New Roman" panose="02020603050405020304" pitchFamily="18" charset="0"/>
              <a:cs typeface="Times New Roman" panose="02020603050405020304" pitchFamily="18" charset="0"/>
            </a:rPr>
            <a:t>не включаются суммы</a:t>
          </a:r>
          <a:r>
            <a:rPr lang="ru-RU" sz="1200" b="1" kern="1200" dirty="0" smtClean="0">
              <a:solidFill>
                <a:srgbClr val="FF0000"/>
              </a:solidFill>
              <a:latin typeface="Times New Roman" panose="02020603050405020304" pitchFamily="18" charset="0"/>
              <a:cs typeface="Times New Roman" panose="02020603050405020304" pitchFamily="18" charset="0"/>
            </a:rPr>
            <a:t>:</a:t>
          </a:r>
          <a:endParaRPr lang="ru-RU" sz="1200" b="1" kern="1200" dirty="0">
            <a:solidFill>
              <a:srgbClr val="FF0000"/>
            </a:solidFill>
            <a:latin typeface="Times New Roman" panose="02020603050405020304" pitchFamily="18" charset="0"/>
            <a:cs typeface="Times New Roman" panose="02020603050405020304" pitchFamily="18" charset="0"/>
          </a:endParaRPr>
        </a:p>
        <a:p>
          <a:pPr marL="57150" lvl="1" indent="-57150" algn="l" defTabSz="488950">
            <a:lnSpc>
              <a:spcPct val="90000"/>
            </a:lnSpc>
            <a:spcBef>
              <a:spcPct val="0"/>
            </a:spcBef>
            <a:spcAft>
              <a:spcPct val="15000"/>
            </a:spcAft>
            <a:buChar char="••"/>
          </a:pPr>
          <a:r>
            <a:rPr lang="ru-RU" sz="1100" kern="1200" dirty="0" smtClean="0">
              <a:latin typeface="Times New Roman" panose="02020603050405020304" pitchFamily="18" charset="0"/>
              <a:cs typeface="Times New Roman" panose="02020603050405020304" pitchFamily="18" charset="0"/>
            </a:rPr>
            <a:t>1) недоимок по налогам, государственной пошлине, в отношении уплаты которой налоговому органу выдан исполнительный документ, иным сборам, страховым взносам, задолженности по пеням, штрафам, предусмотренным Налоговым кодексом Российской Федерации процентам, по которым по состоянию на 31 декабря 2022 года истек срок их взыскания; (Недоимки с пропущенным сроком взыскания)</a:t>
          </a:r>
          <a:endParaRPr lang="ru-RU" sz="1100" kern="1200" dirty="0">
            <a:latin typeface="Times New Roman" panose="02020603050405020304" pitchFamily="18" charset="0"/>
            <a:cs typeface="Times New Roman" panose="02020603050405020304" pitchFamily="18" charset="0"/>
          </a:endParaRPr>
        </a:p>
        <a:p>
          <a:pPr marL="57150" lvl="1" indent="-57150" algn="l" defTabSz="488950">
            <a:lnSpc>
              <a:spcPct val="90000"/>
            </a:lnSpc>
            <a:spcBef>
              <a:spcPct val="0"/>
            </a:spcBef>
            <a:spcAft>
              <a:spcPct val="15000"/>
            </a:spcAft>
            <a:buChar char="••"/>
          </a:pPr>
          <a:r>
            <a:rPr lang="ru-RU" sz="1100" kern="1200" dirty="0" smtClean="0">
              <a:latin typeface="Times New Roman" panose="02020603050405020304" pitchFamily="18" charset="0"/>
              <a:cs typeface="Times New Roman" panose="02020603050405020304" pitchFamily="18" charset="0"/>
            </a:rPr>
            <a:t>2) недоимок по налогам, сборам, страховым взносам, задолженности по пеням, штрафам, предусмотренным Налоговым кодексом Российской Федерации процентам, указанным в оспариваемом в судебном порядке решении о привлечении к ответственности за совершение налогового правонарушения или в решении об отказе в привлечении к ответственности за совершение налогового правонарушения, исполнение которых приостановлено по состоянию на 31 декабря 2022 года полностью или в части в результате принятия судом мер предварительной защиты (обеспечительных мер) либо принятия вышестоящим налоговым органом решения о приостановлении исполнения соответствующего решения.</a:t>
          </a:r>
          <a:endParaRPr lang="ru-RU" sz="1100" kern="1200" dirty="0">
            <a:latin typeface="Times New Roman" panose="02020603050405020304" pitchFamily="18" charset="0"/>
            <a:cs typeface="Times New Roman" panose="02020603050405020304" pitchFamily="18" charset="0"/>
          </a:endParaRPr>
        </a:p>
        <a:p>
          <a:pPr marL="57150" lvl="1" indent="-57150" algn="l" defTabSz="488950">
            <a:lnSpc>
              <a:spcPct val="90000"/>
            </a:lnSpc>
            <a:spcBef>
              <a:spcPct val="0"/>
            </a:spcBef>
            <a:spcAft>
              <a:spcPct val="15000"/>
            </a:spcAft>
            <a:buChar char="••"/>
          </a:pPr>
          <a:r>
            <a:rPr lang="ru-RU" sz="1100" b="1" u="sng" kern="1200" dirty="0" smtClean="0">
              <a:solidFill>
                <a:srgbClr val="FF0000"/>
              </a:solidFill>
              <a:latin typeface="Times New Roman" panose="02020603050405020304" pitchFamily="18" charset="0"/>
              <a:cs typeface="Times New Roman" panose="02020603050405020304" pitchFamily="18" charset="0"/>
            </a:rPr>
            <a:t>Излишне перечисленными денежными средствами не признаются </a:t>
          </a:r>
          <a:r>
            <a:rPr lang="ru-RU" sz="1100" b="1" kern="1200" dirty="0" smtClean="0">
              <a:solidFill>
                <a:srgbClr val="FF0000"/>
              </a:solidFill>
              <a:latin typeface="Times New Roman" panose="02020603050405020304" pitchFamily="18" charset="0"/>
              <a:cs typeface="Times New Roman" panose="02020603050405020304" pitchFamily="18" charset="0"/>
            </a:rPr>
            <a:t>суммы излишне уплаченных по состоянию на 31 декабря 2022 года:</a:t>
          </a:r>
          <a:endParaRPr lang="ru-RU" sz="1100" b="1" kern="1200" dirty="0">
            <a:solidFill>
              <a:srgbClr val="FF0000"/>
            </a:solidFill>
            <a:latin typeface="Times New Roman" panose="02020603050405020304" pitchFamily="18" charset="0"/>
            <a:cs typeface="Times New Roman" panose="02020603050405020304" pitchFamily="18" charset="0"/>
          </a:endParaRPr>
        </a:p>
        <a:p>
          <a:pPr marL="57150" lvl="1" indent="-57150" algn="l" defTabSz="488950">
            <a:lnSpc>
              <a:spcPct val="90000"/>
            </a:lnSpc>
            <a:spcBef>
              <a:spcPct val="0"/>
            </a:spcBef>
            <a:spcAft>
              <a:spcPct val="15000"/>
            </a:spcAft>
            <a:buChar char="••"/>
          </a:pPr>
          <a:r>
            <a:rPr lang="ru-RU" sz="1100" kern="1200" dirty="0" smtClean="0">
              <a:latin typeface="Times New Roman" panose="02020603050405020304" pitchFamily="18" charset="0"/>
              <a:cs typeface="Times New Roman" panose="02020603050405020304" pitchFamily="18" charset="0"/>
            </a:rPr>
            <a:t>1) налога на профессиональный доход, государственной пошлины, в отношении уплаты которой не выдан исполнительный документ, сборов за пользование объектами животного мира и за пользование объектами водных биологических ресурсов, авансовых платежей по налогу на доходы физических лиц, уплачиваемому в порядке, установленном статьей 227.1 настоящего Кодекса;</a:t>
          </a:r>
          <a:endParaRPr lang="ru-RU" sz="1100" kern="1200" dirty="0">
            <a:latin typeface="Times New Roman" panose="02020603050405020304" pitchFamily="18" charset="0"/>
            <a:cs typeface="Times New Roman" panose="02020603050405020304" pitchFamily="18" charset="0"/>
          </a:endParaRPr>
        </a:p>
        <a:p>
          <a:pPr marL="57150" lvl="1" indent="-57150" algn="l" defTabSz="488950">
            <a:lnSpc>
              <a:spcPct val="90000"/>
            </a:lnSpc>
            <a:spcBef>
              <a:spcPct val="0"/>
            </a:spcBef>
            <a:spcAft>
              <a:spcPct val="15000"/>
            </a:spcAft>
            <a:buChar char="••"/>
          </a:pPr>
          <a:r>
            <a:rPr lang="ru-RU" sz="1100" kern="1200" dirty="0" smtClean="0">
              <a:latin typeface="Times New Roman" panose="02020603050405020304" pitchFamily="18" charset="0"/>
              <a:cs typeface="Times New Roman" panose="02020603050405020304" pitchFamily="18" charset="0"/>
            </a:rPr>
            <a:t>2) налогов, авансовых платежей, сборов, страховых взносов, пеней, штрафов, предусмотренных Налоговым кодексом Российской Федерации процентов, </a:t>
          </a:r>
          <a:r>
            <a:rPr lang="ru-RU" sz="1100" b="1" kern="1200" dirty="0" smtClean="0">
              <a:solidFill>
                <a:srgbClr val="009242"/>
              </a:solidFill>
              <a:latin typeface="Times New Roman" panose="02020603050405020304" pitchFamily="18" charset="0"/>
              <a:cs typeface="Times New Roman" panose="02020603050405020304" pitchFamily="18" charset="0"/>
            </a:rPr>
            <a:t>если со дня их уплаты прошло более трех лет</a:t>
          </a:r>
          <a:r>
            <a:rPr lang="ru-RU" sz="1100" kern="1200" dirty="0" smtClean="0">
              <a:latin typeface="Times New Roman" panose="02020603050405020304" pitchFamily="18" charset="0"/>
              <a:cs typeface="Times New Roman" panose="02020603050405020304" pitchFamily="18" charset="0"/>
            </a:rPr>
            <a:t>.</a:t>
          </a:r>
          <a:endParaRPr lang="ru-RU" sz="1100" kern="1200" dirty="0">
            <a:latin typeface="Times New Roman" panose="02020603050405020304" pitchFamily="18" charset="0"/>
            <a:cs typeface="Times New Roman" panose="02020603050405020304" pitchFamily="18" charset="0"/>
          </a:endParaRPr>
        </a:p>
        <a:p>
          <a:pPr marL="57150" lvl="1" indent="-57150" algn="l" defTabSz="444500">
            <a:lnSpc>
              <a:spcPct val="90000"/>
            </a:lnSpc>
            <a:spcBef>
              <a:spcPct val="0"/>
            </a:spcBef>
            <a:spcAft>
              <a:spcPct val="15000"/>
            </a:spcAft>
            <a:buChar char="••"/>
          </a:pPr>
          <a:endParaRPr lang="ru-RU" sz="1000" kern="1200" dirty="0">
            <a:latin typeface="Times New Roman" panose="02020603050405020304" pitchFamily="18" charset="0"/>
            <a:cs typeface="Times New Roman" panose="02020603050405020304" pitchFamily="18" charset="0"/>
          </a:endParaRPr>
        </a:p>
      </dsp:txBody>
      <dsp:txXfrm rot="-5400000">
        <a:off x="963081" y="229523"/>
        <a:ext cx="8543959" cy="2523049"/>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42.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5" y="1"/>
            <a:ext cx="2944391" cy="496890"/>
          </a:xfrm>
          <a:prstGeom prst="rect">
            <a:avLst/>
          </a:prstGeom>
        </p:spPr>
        <p:txBody>
          <a:bodyPr vert="horz" lIns="92308" tIns="46153" rIns="92308" bIns="46153" rtlCol="0"/>
          <a:lstStyle>
            <a:lvl1pPr algn="l">
              <a:defRPr sz="1200"/>
            </a:lvl1pPr>
          </a:lstStyle>
          <a:p>
            <a:endParaRPr lang="ru-RU"/>
          </a:p>
        </p:txBody>
      </p:sp>
      <p:sp>
        <p:nvSpPr>
          <p:cNvPr id="3" name="Дата 2"/>
          <p:cNvSpPr>
            <a:spLocks noGrp="1"/>
          </p:cNvSpPr>
          <p:nvPr>
            <p:ph type="dt" sz="quarter" idx="1"/>
          </p:nvPr>
        </p:nvSpPr>
        <p:spPr>
          <a:xfrm>
            <a:off x="3848502" y="1"/>
            <a:ext cx="2944391" cy="496890"/>
          </a:xfrm>
          <a:prstGeom prst="rect">
            <a:avLst/>
          </a:prstGeom>
        </p:spPr>
        <p:txBody>
          <a:bodyPr vert="horz" lIns="92308" tIns="46153" rIns="92308" bIns="46153" rtlCol="0"/>
          <a:lstStyle>
            <a:lvl1pPr algn="r">
              <a:defRPr sz="1200"/>
            </a:lvl1pPr>
          </a:lstStyle>
          <a:p>
            <a:fld id="{66104E67-F172-47E8-814E-D53982F8ECD0}" type="datetimeFigureOut">
              <a:rPr lang="ru-RU" smtClean="0"/>
              <a:t>06.12.2022</a:t>
            </a:fld>
            <a:endParaRPr lang="ru-RU"/>
          </a:p>
        </p:txBody>
      </p:sp>
      <p:sp>
        <p:nvSpPr>
          <p:cNvPr id="4" name="Нижний колонтитул 3"/>
          <p:cNvSpPr>
            <a:spLocks noGrp="1"/>
          </p:cNvSpPr>
          <p:nvPr>
            <p:ph type="ftr" sz="quarter" idx="2"/>
          </p:nvPr>
        </p:nvSpPr>
        <p:spPr>
          <a:xfrm>
            <a:off x="5" y="9432916"/>
            <a:ext cx="2944391" cy="496890"/>
          </a:xfrm>
          <a:prstGeom prst="rect">
            <a:avLst/>
          </a:prstGeom>
        </p:spPr>
        <p:txBody>
          <a:bodyPr vert="horz" lIns="92308" tIns="46153" rIns="92308" bIns="46153" rtlCol="0" anchor="b"/>
          <a:lstStyle>
            <a:lvl1pPr algn="l">
              <a:defRPr sz="1200"/>
            </a:lvl1pPr>
          </a:lstStyle>
          <a:p>
            <a:endParaRPr lang="ru-RU"/>
          </a:p>
        </p:txBody>
      </p:sp>
      <p:sp>
        <p:nvSpPr>
          <p:cNvPr id="5" name="Номер слайда 4"/>
          <p:cNvSpPr>
            <a:spLocks noGrp="1"/>
          </p:cNvSpPr>
          <p:nvPr>
            <p:ph type="sldNum" sz="quarter" idx="3"/>
          </p:nvPr>
        </p:nvSpPr>
        <p:spPr>
          <a:xfrm>
            <a:off x="3848502" y="9432916"/>
            <a:ext cx="2944391" cy="496890"/>
          </a:xfrm>
          <a:prstGeom prst="rect">
            <a:avLst/>
          </a:prstGeom>
        </p:spPr>
        <p:txBody>
          <a:bodyPr vert="horz" lIns="92308" tIns="46153" rIns="92308" bIns="46153" rtlCol="0" anchor="b"/>
          <a:lstStyle>
            <a:lvl1pPr algn="r">
              <a:defRPr sz="1200"/>
            </a:lvl1pPr>
          </a:lstStyle>
          <a:p>
            <a:fld id="{CC23D048-DCFA-4184-A09E-50139D65751D}" type="slidenum">
              <a:rPr lang="ru-RU" smtClean="0"/>
              <a:t>‹#›</a:t>
            </a:fld>
            <a:endParaRPr lang="ru-RU"/>
          </a:p>
        </p:txBody>
      </p:sp>
    </p:spTree>
    <p:extLst>
      <p:ext uri="{BB962C8B-B14F-4D97-AF65-F5344CB8AC3E}">
        <p14:creationId xmlns:p14="http://schemas.microsoft.com/office/powerpoint/2010/main" val="4295802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12" y="10"/>
            <a:ext cx="2944813" cy="498162"/>
          </a:xfrm>
          <a:prstGeom prst="rect">
            <a:avLst/>
          </a:prstGeom>
        </p:spPr>
        <p:txBody>
          <a:bodyPr vert="horz" lIns="91471" tIns="45738" rIns="91471" bIns="45738" rtlCol="0"/>
          <a:lstStyle>
            <a:lvl1pPr algn="l">
              <a:defRPr sz="1200"/>
            </a:lvl1pPr>
          </a:lstStyle>
          <a:p>
            <a:endParaRPr lang="ru-RU"/>
          </a:p>
        </p:txBody>
      </p:sp>
      <p:sp>
        <p:nvSpPr>
          <p:cNvPr id="3" name="Дата 2"/>
          <p:cNvSpPr>
            <a:spLocks noGrp="1"/>
          </p:cNvSpPr>
          <p:nvPr>
            <p:ph type="dt" idx="1"/>
          </p:nvPr>
        </p:nvSpPr>
        <p:spPr>
          <a:xfrm>
            <a:off x="3848105" y="10"/>
            <a:ext cx="2944813" cy="498162"/>
          </a:xfrm>
          <a:prstGeom prst="rect">
            <a:avLst/>
          </a:prstGeom>
        </p:spPr>
        <p:txBody>
          <a:bodyPr vert="horz" lIns="91471" tIns="45738" rIns="91471" bIns="45738" rtlCol="0"/>
          <a:lstStyle>
            <a:lvl1pPr algn="r">
              <a:defRPr sz="1200"/>
            </a:lvl1pPr>
          </a:lstStyle>
          <a:p>
            <a:fld id="{015D4280-BC41-4E42-AA16-2AA78C7B1FFE}" type="datetimeFigureOut">
              <a:rPr lang="ru-RU" smtClean="0"/>
              <a:t>06.12.2022</a:t>
            </a:fld>
            <a:endParaRPr lang="ru-RU"/>
          </a:p>
        </p:txBody>
      </p:sp>
      <p:sp>
        <p:nvSpPr>
          <p:cNvPr id="4" name="Образ слайда 3"/>
          <p:cNvSpPr>
            <a:spLocks noGrp="1" noRot="1" noChangeAspect="1"/>
          </p:cNvSpPr>
          <p:nvPr>
            <p:ph type="sldImg" idx="2"/>
          </p:nvPr>
        </p:nvSpPr>
        <p:spPr>
          <a:xfrm>
            <a:off x="977900" y="1241425"/>
            <a:ext cx="4838700" cy="3351213"/>
          </a:xfrm>
          <a:prstGeom prst="rect">
            <a:avLst/>
          </a:prstGeom>
          <a:noFill/>
          <a:ln w="12700">
            <a:solidFill>
              <a:prstClr val="black"/>
            </a:solidFill>
          </a:ln>
        </p:spPr>
        <p:txBody>
          <a:bodyPr vert="horz" lIns="91471" tIns="45738" rIns="91471" bIns="45738" rtlCol="0" anchor="ctr"/>
          <a:lstStyle/>
          <a:p>
            <a:endParaRPr lang="ru-RU"/>
          </a:p>
        </p:txBody>
      </p:sp>
      <p:sp>
        <p:nvSpPr>
          <p:cNvPr id="5" name="Заметки 4"/>
          <p:cNvSpPr>
            <a:spLocks noGrp="1"/>
          </p:cNvSpPr>
          <p:nvPr>
            <p:ph type="body" sz="quarter" idx="3"/>
          </p:nvPr>
        </p:nvSpPr>
        <p:spPr>
          <a:xfrm>
            <a:off x="679450" y="4779495"/>
            <a:ext cx="5435600" cy="3910489"/>
          </a:xfrm>
          <a:prstGeom prst="rect">
            <a:avLst/>
          </a:prstGeom>
        </p:spPr>
        <p:txBody>
          <a:bodyPr vert="horz" lIns="91471" tIns="45738" rIns="91471" bIns="45738" rtlCol="0"/>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6" name="Нижний колонтитул 5"/>
          <p:cNvSpPr>
            <a:spLocks noGrp="1"/>
          </p:cNvSpPr>
          <p:nvPr>
            <p:ph type="ftr" sz="quarter" idx="4"/>
          </p:nvPr>
        </p:nvSpPr>
        <p:spPr>
          <a:xfrm>
            <a:off x="12" y="9433250"/>
            <a:ext cx="2944813" cy="498161"/>
          </a:xfrm>
          <a:prstGeom prst="rect">
            <a:avLst/>
          </a:prstGeom>
        </p:spPr>
        <p:txBody>
          <a:bodyPr vert="horz" lIns="91471" tIns="45738" rIns="91471" bIns="45738" rtlCol="0" anchor="b"/>
          <a:lstStyle>
            <a:lvl1pPr algn="l">
              <a:defRPr sz="1200"/>
            </a:lvl1pPr>
          </a:lstStyle>
          <a:p>
            <a:endParaRPr lang="ru-RU"/>
          </a:p>
        </p:txBody>
      </p:sp>
      <p:sp>
        <p:nvSpPr>
          <p:cNvPr id="7" name="Номер слайда 6"/>
          <p:cNvSpPr>
            <a:spLocks noGrp="1"/>
          </p:cNvSpPr>
          <p:nvPr>
            <p:ph type="sldNum" sz="quarter" idx="5"/>
          </p:nvPr>
        </p:nvSpPr>
        <p:spPr>
          <a:xfrm>
            <a:off x="3848105" y="9433250"/>
            <a:ext cx="2944813" cy="498161"/>
          </a:xfrm>
          <a:prstGeom prst="rect">
            <a:avLst/>
          </a:prstGeom>
        </p:spPr>
        <p:txBody>
          <a:bodyPr vert="horz" lIns="91471" tIns="45738" rIns="91471" bIns="45738" rtlCol="0" anchor="b"/>
          <a:lstStyle>
            <a:lvl1pPr algn="r">
              <a:defRPr sz="1200"/>
            </a:lvl1pPr>
          </a:lstStyle>
          <a:p>
            <a:fld id="{2E1820A0-B833-4BFF-80CC-437100E604A7}" type="slidenum">
              <a:rPr lang="ru-RU" smtClean="0"/>
              <a:t>‹#›</a:t>
            </a:fld>
            <a:endParaRPr lang="ru-RU"/>
          </a:p>
        </p:txBody>
      </p:sp>
    </p:spTree>
    <p:extLst>
      <p:ext uri="{BB962C8B-B14F-4D97-AF65-F5344CB8AC3E}">
        <p14:creationId xmlns:p14="http://schemas.microsoft.com/office/powerpoint/2010/main" val="874449962"/>
      </p:ext>
    </p:extLst>
  </p:cSld>
  <p:clrMap bg1="lt1" tx1="dk1" bg2="lt2" tx2="dk2" accent1="accent1" accent2="accent2" accent3="accent3" accent4="accent4" accent5="accent5" accent6="accent6" hlink="hlink" folHlink="folHlink"/>
  <p:notesStyle>
    <a:lvl1pPr marL="0" algn="l" defTabSz="998525" rtl="0" eaLnBrk="1" latinLnBrk="0" hangingPunct="1">
      <a:defRPr sz="1310" kern="1200">
        <a:solidFill>
          <a:schemeClr val="tx1"/>
        </a:solidFill>
        <a:latin typeface="+mn-lt"/>
        <a:ea typeface="+mn-ea"/>
        <a:cs typeface="+mn-cs"/>
      </a:defRPr>
    </a:lvl1pPr>
    <a:lvl2pPr marL="499262" algn="l" defTabSz="998525" rtl="0" eaLnBrk="1" latinLnBrk="0" hangingPunct="1">
      <a:defRPr sz="1310" kern="1200">
        <a:solidFill>
          <a:schemeClr val="tx1"/>
        </a:solidFill>
        <a:latin typeface="+mn-lt"/>
        <a:ea typeface="+mn-ea"/>
        <a:cs typeface="+mn-cs"/>
      </a:defRPr>
    </a:lvl2pPr>
    <a:lvl3pPr marL="998525" algn="l" defTabSz="998525" rtl="0" eaLnBrk="1" latinLnBrk="0" hangingPunct="1">
      <a:defRPr sz="1310" kern="1200">
        <a:solidFill>
          <a:schemeClr val="tx1"/>
        </a:solidFill>
        <a:latin typeface="+mn-lt"/>
        <a:ea typeface="+mn-ea"/>
        <a:cs typeface="+mn-cs"/>
      </a:defRPr>
    </a:lvl3pPr>
    <a:lvl4pPr marL="1497787" algn="l" defTabSz="998525" rtl="0" eaLnBrk="1" latinLnBrk="0" hangingPunct="1">
      <a:defRPr sz="1310" kern="1200">
        <a:solidFill>
          <a:schemeClr val="tx1"/>
        </a:solidFill>
        <a:latin typeface="+mn-lt"/>
        <a:ea typeface="+mn-ea"/>
        <a:cs typeface="+mn-cs"/>
      </a:defRPr>
    </a:lvl4pPr>
    <a:lvl5pPr marL="1997050" algn="l" defTabSz="998525" rtl="0" eaLnBrk="1" latinLnBrk="0" hangingPunct="1">
      <a:defRPr sz="1310" kern="1200">
        <a:solidFill>
          <a:schemeClr val="tx1"/>
        </a:solidFill>
        <a:latin typeface="+mn-lt"/>
        <a:ea typeface="+mn-ea"/>
        <a:cs typeface="+mn-cs"/>
      </a:defRPr>
    </a:lvl5pPr>
    <a:lvl6pPr marL="2496312" algn="l" defTabSz="998525" rtl="0" eaLnBrk="1" latinLnBrk="0" hangingPunct="1">
      <a:defRPr sz="1310" kern="1200">
        <a:solidFill>
          <a:schemeClr val="tx1"/>
        </a:solidFill>
        <a:latin typeface="+mn-lt"/>
        <a:ea typeface="+mn-ea"/>
        <a:cs typeface="+mn-cs"/>
      </a:defRPr>
    </a:lvl6pPr>
    <a:lvl7pPr marL="2995574" algn="l" defTabSz="998525" rtl="0" eaLnBrk="1" latinLnBrk="0" hangingPunct="1">
      <a:defRPr sz="1310" kern="1200">
        <a:solidFill>
          <a:schemeClr val="tx1"/>
        </a:solidFill>
        <a:latin typeface="+mn-lt"/>
        <a:ea typeface="+mn-ea"/>
        <a:cs typeface="+mn-cs"/>
      </a:defRPr>
    </a:lvl7pPr>
    <a:lvl8pPr marL="3494837" algn="l" defTabSz="998525" rtl="0" eaLnBrk="1" latinLnBrk="0" hangingPunct="1">
      <a:defRPr sz="1310" kern="1200">
        <a:solidFill>
          <a:schemeClr val="tx1"/>
        </a:solidFill>
        <a:latin typeface="+mn-lt"/>
        <a:ea typeface="+mn-ea"/>
        <a:cs typeface="+mn-cs"/>
      </a:defRPr>
    </a:lvl8pPr>
    <a:lvl9pPr marL="3994099" algn="l" defTabSz="998525" rtl="0" eaLnBrk="1" latinLnBrk="0" hangingPunct="1">
      <a:defRPr sz="131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Образ слайда 1"/>
          <p:cNvSpPr>
            <a:spLocks noGrp="1" noRot="1" noChangeAspect="1" noTextEdit="1"/>
          </p:cNvSpPr>
          <p:nvPr>
            <p:ph type="sldImg"/>
          </p:nvPr>
        </p:nvSpPr>
        <p:spPr bwMode="auto">
          <a:xfrm>
            <a:off x="706438" y="746125"/>
            <a:ext cx="5381625" cy="372586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2691" name="Заметки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ru-RU" smtClean="0"/>
          </a:p>
        </p:txBody>
      </p:sp>
      <p:sp>
        <p:nvSpPr>
          <p:cNvPr id="242692" name="Номер слайда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30730">
              <a:spcBef>
                <a:spcPct val="30000"/>
              </a:spcBef>
              <a:defRPr sz="1400">
                <a:solidFill>
                  <a:schemeClr val="tx1"/>
                </a:solidFill>
                <a:latin typeface="Calibri" panose="020F0502020204030204" pitchFamily="34" charset="0"/>
              </a:defRPr>
            </a:lvl1pPr>
            <a:lvl2pPr marL="746444" indent="-285873" defTabSz="1030730">
              <a:spcBef>
                <a:spcPct val="30000"/>
              </a:spcBef>
              <a:defRPr sz="1400">
                <a:solidFill>
                  <a:schemeClr val="tx1"/>
                </a:solidFill>
                <a:latin typeface="Calibri" panose="020F0502020204030204" pitchFamily="34" charset="0"/>
              </a:defRPr>
            </a:lvl2pPr>
            <a:lvl3pPr marL="1148255" indent="-227111" defTabSz="1030730">
              <a:spcBef>
                <a:spcPct val="30000"/>
              </a:spcBef>
              <a:defRPr sz="1400">
                <a:solidFill>
                  <a:schemeClr val="tx1"/>
                </a:solidFill>
                <a:latin typeface="Calibri" panose="020F0502020204030204" pitchFamily="34" charset="0"/>
              </a:defRPr>
            </a:lvl3pPr>
            <a:lvl4pPr marL="1608828" indent="-227111" defTabSz="1030730">
              <a:spcBef>
                <a:spcPct val="30000"/>
              </a:spcBef>
              <a:defRPr sz="1400">
                <a:solidFill>
                  <a:schemeClr val="tx1"/>
                </a:solidFill>
                <a:latin typeface="Calibri" panose="020F0502020204030204" pitchFamily="34" charset="0"/>
              </a:defRPr>
            </a:lvl4pPr>
            <a:lvl5pPr marL="2069399" indent="-227111" defTabSz="1030730">
              <a:spcBef>
                <a:spcPct val="30000"/>
              </a:spcBef>
              <a:defRPr sz="1400">
                <a:solidFill>
                  <a:schemeClr val="tx1"/>
                </a:solidFill>
                <a:latin typeface="Calibri" panose="020F0502020204030204" pitchFamily="34" charset="0"/>
              </a:defRPr>
            </a:lvl5pPr>
            <a:lvl6pPr marL="2526798" indent="-227111" defTabSz="1030730" eaLnBrk="0" fontAlgn="base" hangingPunct="0">
              <a:spcBef>
                <a:spcPct val="30000"/>
              </a:spcBef>
              <a:spcAft>
                <a:spcPct val="0"/>
              </a:spcAft>
              <a:defRPr sz="1400">
                <a:solidFill>
                  <a:schemeClr val="tx1"/>
                </a:solidFill>
                <a:latin typeface="Calibri" panose="020F0502020204030204" pitchFamily="34" charset="0"/>
              </a:defRPr>
            </a:lvl6pPr>
            <a:lvl7pPr marL="2984192" indent="-227111" defTabSz="1030730" eaLnBrk="0" fontAlgn="base" hangingPunct="0">
              <a:spcBef>
                <a:spcPct val="30000"/>
              </a:spcBef>
              <a:spcAft>
                <a:spcPct val="0"/>
              </a:spcAft>
              <a:defRPr sz="1400">
                <a:solidFill>
                  <a:schemeClr val="tx1"/>
                </a:solidFill>
                <a:latin typeface="Calibri" panose="020F0502020204030204" pitchFamily="34" charset="0"/>
              </a:defRPr>
            </a:lvl7pPr>
            <a:lvl8pPr marL="3441589" indent="-227111" defTabSz="1030730" eaLnBrk="0" fontAlgn="base" hangingPunct="0">
              <a:spcBef>
                <a:spcPct val="30000"/>
              </a:spcBef>
              <a:spcAft>
                <a:spcPct val="0"/>
              </a:spcAft>
              <a:defRPr sz="1400">
                <a:solidFill>
                  <a:schemeClr val="tx1"/>
                </a:solidFill>
                <a:latin typeface="Calibri" panose="020F0502020204030204" pitchFamily="34" charset="0"/>
              </a:defRPr>
            </a:lvl8pPr>
            <a:lvl9pPr marL="3898986" indent="-227111" defTabSz="1030730" eaLnBrk="0" fontAlgn="base" hangingPunct="0">
              <a:spcBef>
                <a:spcPct val="30000"/>
              </a:spcBef>
              <a:spcAft>
                <a:spcPct val="0"/>
              </a:spcAft>
              <a:defRPr sz="1400">
                <a:solidFill>
                  <a:schemeClr val="tx1"/>
                </a:solidFill>
                <a:latin typeface="Calibri" panose="020F0502020204030204" pitchFamily="34" charset="0"/>
              </a:defRPr>
            </a:lvl9pPr>
          </a:lstStyle>
          <a:p>
            <a:pPr>
              <a:spcBef>
                <a:spcPct val="0"/>
              </a:spcBef>
            </a:pPr>
            <a:fld id="{BEB5F52E-7ECA-4248-BA9A-9223E9A7A836}" type="slidenum">
              <a:rPr lang="ru-RU" altLang="ru-RU" sz="1200">
                <a:solidFill>
                  <a:srgbClr val="000000"/>
                </a:solidFill>
              </a:rPr>
              <a:pPr>
                <a:spcBef>
                  <a:spcPct val="0"/>
                </a:spcBef>
              </a:pPr>
              <a:t>1</a:t>
            </a:fld>
            <a:endParaRPr lang="ru-RU" altLang="ru-RU" sz="1200">
              <a:solidFill>
                <a:srgbClr val="000000"/>
              </a:solidFill>
            </a:endParaRPr>
          </a:p>
        </p:txBody>
      </p:sp>
    </p:spTree>
    <p:extLst>
      <p:ext uri="{BB962C8B-B14F-4D97-AF65-F5344CB8AC3E}">
        <p14:creationId xmlns:p14="http://schemas.microsoft.com/office/powerpoint/2010/main" val="12032672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708025" y="744538"/>
            <a:ext cx="5378450" cy="3724275"/>
          </a:xfrm>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5"/>
          </p:nvPr>
        </p:nvSpPr>
        <p:spPr/>
        <p:txBody>
          <a:bodyPr/>
          <a:lstStyle/>
          <a:p>
            <a:fld id="{97863621-2E60-B848-8968-B0341E26A312}" type="slidenum">
              <a:rPr lang="en-US" smtClean="0"/>
              <a:t>6</a:t>
            </a:fld>
            <a:endParaRPr lang="en-US"/>
          </a:p>
        </p:txBody>
      </p:sp>
    </p:spTree>
    <p:extLst>
      <p:ext uri="{BB962C8B-B14F-4D97-AF65-F5344CB8AC3E}">
        <p14:creationId xmlns:p14="http://schemas.microsoft.com/office/powerpoint/2010/main" val="18951329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9.png"/><Relationship Id="rId1" Type="http://schemas.openxmlformats.org/officeDocument/2006/relationships/slideMaster" Target="../slideMasters/slideMaster9.xml"/><Relationship Id="rId4" Type="http://schemas.openxmlformats.org/officeDocument/2006/relationships/image" Target="../media/image10.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5.svg"/><Relationship Id="rId7" Type="http://schemas.openxmlformats.org/officeDocument/2006/relationships/image" Target="../media/image9.svg"/><Relationship Id="rId2" Type="http://schemas.openxmlformats.org/officeDocument/2006/relationships/image" Target="../media/image11.png"/><Relationship Id="rId1" Type="http://schemas.openxmlformats.org/officeDocument/2006/relationships/slideMaster" Target="../slideMasters/slideMaster9.xml"/><Relationship Id="rId6" Type="http://schemas.openxmlformats.org/officeDocument/2006/relationships/image" Target="../media/image13.png"/><Relationship Id="rId11" Type="http://schemas.openxmlformats.org/officeDocument/2006/relationships/image" Target="../media/image13.svg"/><Relationship Id="rId5" Type="http://schemas.openxmlformats.org/officeDocument/2006/relationships/image" Target="../media/image7.svg"/><Relationship Id="rId10" Type="http://schemas.openxmlformats.org/officeDocument/2006/relationships/image" Target="../media/image15.png"/><Relationship Id="rId4" Type="http://schemas.openxmlformats.org/officeDocument/2006/relationships/image" Target="../media/image12.png"/><Relationship Id="rId9" Type="http://schemas.openxmlformats.org/officeDocument/2006/relationships/image" Target="../media/image11.sv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9.png"/><Relationship Id="rId1" Type="http://schemas.openxmlformats.org/officeDocument/2006/relationships/slideMaster" Target="../slideMasters/slideMaster10.xml"/><Relationship Id="rId4" Type="http://schemas.openxmlformats.org/officeDocument/2006/relationships/image" Target="../media/image10.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5.svg"/><Relationship Id="rId7" Type="http://schemas.openxmlformats.org/officeDocument/2006/relationships/image" Target="../media/image9.svg"/><Relationship Id="rId2" Type="http://schemas.openxmlformats.org/officeDocument/2006/relationships/image" Target="../media/image11.png"/><Relationship Id="rId1" Type="http://schemas.openxmlformats.org/officeDocument/2006/relationships/slideMaster" Target="../slideMasters/slideMaster10.xml"/><Relationship Id="rId6" Type="http://schemas.openxmlformats.org/officeDocument/2006/relationships/image" Target="../media/image13.png"/><Relationship Id="rId11" Type="http://schemas.openxmlformats.org/officeDocument/2006/relationships/image" Target="../media/image13.svg"/><Relationship Id="rId5" Type="http://schemas.openxmlformats.org/officeDocument/2006/relationships/image" Target="../media/image7.svg"/><Relationship Id="rId10" Type="http://schemas.openxmlformats.org/officeDocument/2006/relationships/image" Target="../media/image15.png"/><Relationship Id="rId4" Type="http://schemas.openxmlformats.org/officeDocument/2006/relationships/image" Target="../media/image12.png"/><Relationship Id="rId9" Type="http://schemas.openxmlformats.org/officeDocument/2006/relationships/image" Target="../media/image11.sv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9.png"/><Relationship Id="rId1" Type="http://schemas.openxmlformats.org/officeDocument/2006/relationships/slideMaster" Target="../slideMasters/slideMaster11.xml"/><Relationship Id="rId4" Type="http://schemas.openxmlformats.org/officeDocument/2006/relationships/image" Target="../media/image10.png"/></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9.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5.svg"/><Relationship Id="rId7" Type="http://schemas.openxmlformats.org/officeDocument/2006/relationships/image" Target="../media/image9.svg"/><Relationship Id="rId2" Type="http://schemas.openxmlformats.org/officeDocument/2006/relationships/image" Target="../media/image11.png"/><Relationship Id="rId1" Type="http://schemas.openxmlformats.org/officeDocument/2006/relationships/slideMaster" Target="../slideMasters/slideMaster11.xml"/><Relationship Id="rId6" Type="http://schemas.openxmlformats.org/officeDocument/2006/relationships/image" Target="../media/image13.png"/><Relationship Id="rId11" Type="http://schemas.openxmlformats.org/officeDocument/2006/relationships/image" Target="../media/image13.svg"/><Relationship Id="rId5" Type="http://schemas.openxmlformats.org/officeDocument/2006/relationships/image" Target="../media/image7.svg"/><Relationship Id="rId10" Type="http://schemas.openxmlformats.org/officeDocument/2006/relationships/image" Target="../media/image15.png"/><Relationship Id="rId4" Type="http://schemas.openxmlformats.org/officeDocument/2006/relationships/image" Target="../media/image12.png"/><Relationship Id="rId9" Type="http://schemas.openxmlformats.org/officeDocument/2006/relationships/image" Target="../media/image11.sv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9.png"/><Relationship Id="rId1" Type="http://schemas.openxmlformats.org/officeDocument/2006/relationships/slideMaster" Target="../slideMasters/slideMaster16.xml"/><Relationship Id="rId4" Type="http://schemas.openxmlformats.org/officeDocument/2006/relationships/image" Target="../media/image10.png"/></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3.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5.svg"/><Relationship Id="rId7" Type="http://schemas.openxmlformats.org/officeDocument/2006/relationships/image" Target="../media/image9.svg"/><Relationship Id="rId2" Type="http://schemas.openxmlformats.org/officeDocument/2006/relationships/image" Target="../media/image11.png"/><Relationship Id="rId1" Type="http://schemas.openxmlformats.org/officeDocument/2006/relationships/slideMaster" Target="../slideMasters/slideMaster16.xml"/><Relationship Id="rId6" Type="http://schemas.openxmlformats.org/officeDocument/2006/relationships/image" Target="../media/image13.png"/><Relationship Id="rId11" Type="http://schemas.openxmlformats.org/officeDocument/2006/relationships/image" Target="../media/image13.svg"/><Relationship Id="rId5" Type="http://schemas.openxmlformats.org/officeDocument/2006/relationships/image" Target="../media/image7.svg"/><Relationship Id="rId10" Type="http://schemas.openxmlformats.org/officeDocument/2006/relationships/image" Target="../media/image15.png"/><Relationship Id="rId4" Type="http://schemas.openxmlformats.org/officeDocument/2006/relationships/image" Target="../media/image12.png"/><Relationship Id="rId9" Type="http://schemas.openxmlformats.org/officeDocument/2006/relationships/image" Target="../media/image11.svg"/></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9.png"/><Relationship Id="rId1" Type="http://schemas.openxmlformats.org/officeDocument/2006/relationships/slideMaster" Target="../slideMasters/slideMaster17.xml"/><Relationship Id="rId4" Type="http://schemas.openxmlformats.org/officeDocument/2006/relationships/image" Target="../media/image10.png"/></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3.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5.svg"/><Relationship Id="rId7" Type="http://schemas.openxmlformats.org/officeDocument/2006/relationships/image" Target="../media/image9.svg"/><Relationship Id="rId2" Type="http://schemas.openxmlformats.org/officeDocument/2006/relationships/image" Target="../media/image11.png"/><Relationship Id="rId1" Type="http://schemas.openxmlformats.org/officeDocument/2006/relationships/slideMaster" Target="../slideMasters/slideMaster17.xml"/><Relationship Id="rId6" Type="http://schemas.openxmlformats.org/officeDocument/2006/relationships/image" Target="../media/image13.png"/><Relationship Id="rId11" Type="http://schemas.openxmlformats.org/officeDocument/2006/relationships/image" Target="../media/image13.svg"/><Relationship Id="rId5" Type="http://schemas.openxmlformats.org/officeDocument/2006/relationships/image" Target="../media/image7.svg"/><Relationship Id="rId10" Type="http://schemas.openxmlformats.org/officeDocument/2006/relationships/image" Target="../media/image15.png"/><Relationship Id="rId4" Type="http://schemas.openxmlformats.org/officeDocument/2006/relationships/image" Target="../media/image12.png"/><Relationship Id="rId9" Type="http://schemas.openxmlformats.org/officeDocument/2006/relationships/image" Target="../media/image11.svg"/></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9.png"/><Relationship Id="rId1" Type="http://schemas.openxmlformats.org/officeDocument/2006/relationships/slideMaster" Target="../slideMasters/slideMaster18.xml"/><Relationship Id="rId4" Type="http://schemas.openxmlformats.org/officeDocument/2006/relationships/image" Target="../media/image10.png"/></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3.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5.svg"/><Relationship Id="rId7" Type="http://schemas.openxmlformats.org/officeDocument/2006/relationships/image" Target="../media/image9.svg"/><Relationship Id="rId2" Type="http://schemas.openxmlformats.org/officeDocument/2006/relationships/image" Target="../media/image11.png"/><Relationship Id="rId1" Type="http://schemas.openxmlformats.org/officeDocument/2006/relationships/slideMaster" Target="../slideMasters/slideMaster18.xml"/><Relationship Id="rId6" Type="http://schemas.openxmlformats.org/officeDocument/2006/relationships/image" Target="../media/image13.png"/><Relationship Id="rId11" Type="http://schemas.openxmlformats.org/officeDocument/2006/relationships/image" Target="../media/image13.svg"/><Relationship Id="rId5" Type="http://schemas.openxmlformats.org/officeDocument/2006/relationships/image" Target="../media/image7.svg"/><Relationship Id="rId10" Type="http://schemas.openxmlformats.org/officeDocument/2006/relationships/image" Target="../media/image15.png"/><Relationship Id="rId4" Type="http://schemas.openxmlformats.org/officeDocument/2006/relationships/image" Target="../media/image12.png"/><Relationship Id="rId9" Type="http://schemas.openxmlformats.org/officeDocument/2006/relationships/image" Target="../media/image11.svg"/></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9.png"/><Relationship Id="rId1" Type="http://schemas.openxmlformats.org/officeDocument/2006/relationships/slideMaster" Target="../slideMasters/slideMaster19.xml"/><Relationship Id="rId4" Type="http://schemas.openxmlformats.org/officeDocument/2006/relationships/image" Target="../media/image10.png"/></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3.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5.svg"/><Relationship Id="rId7" Type="http://schemas.openxmlformats.org/officeDocument/2006/relationships/image" Target="../media/image9.svg"/><Relationship Id="rId2" Type="http://schemas.openxmlformats.org/officeDocument/2006/relationships/image" Target="../media/image11.png"/><Relationship Id="rId1" Type="http://schemas.openxmlformats.org/officeDocument/2006/relationships/slideMaster" Target="../slideMasters/slideMaster19.xml"/><Relationship Id="rId6" Type="http://schemas.openxmlformats.org/officeDocument/2006/relationships/image" Target="../media/image13.png"/><Relationship Id="rId11" Type="http://schemas.openxmlformats.org/officeDocument/2006/relationships/image" Target="../media/image13.svg"/><Relationship Id="rId5" Type="http://schemas.openxmlformats.org/officeDocument/2006/relationships/image" Target="../media/image7.svg"/><Relationship Id="rId10" Type="http://schemas.openxmlformats.org/officeDocument/2006/relationships/image" Target="../media/image15.png"/><Relationship Id="rId4" Type="http://schemas.openxmlformats.org/officeDocument/2006/relationships/image" Target="../media/image12.png"/><Relationship Id="rId9" Type="http://schemas.openxmlformats.org/officeDocument/2006/relationships/image" Target="../media/image11.svg"/></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9.png"/><Relationship Id="rId1" Type="http://schemas.openxmlformats.org/officeDocument/2006/relationships/slideMaster" Target="../slideMasters/slideMaster20.xml"/><Relationship Id="rId4" Type="http://schemas.openxmlformats.org/officeDocument/2006/relationships/image" Target="../media/image10.png"/></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3.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5.svg"/><Relationship Id="rId7" Type="http://schemas.openxmlformats.org/officeDocument/2006/relationships/image" Target="../media/image9.svg"/><Relationship Id="rId2" Type="http://schemas.openxmlformats.org/officeDocument/2006/relationships/image" Target="../media/image11.png"/><Relationship Id="rId1" Type="http://schemas.openxmlformats.org/officeDocument/2006/relationships/slideMaster" Target="../slideMasters/slideMaster20.xml"/><Relationship Id="rId6" Type="http://schemas.openxmlformats.org/officeDocument/2006/relationships/image" Target="../media/image13.png"/><Relationship Id="rId11" Type="http://schemas.openxmlformats.org/officeDocument/2006/relationships/image" Target="../media/image13.svg"/><Relationship Id="rId5" Type="http://schemas.openxmlformats.org/officeDocument/2006/relationships/image" Target="../media/image7.svg"/><Relationship Id="rId10" Type="http://schemas.openxmlformats.org/officeDocument/2006/relationships/image" Target="../media/image15.png"/><Relationship Id="rId4" Type="http://schemas.openxmlformats.org/officeDocument/2006/relationships/image" Target="../media/image12.png"/><Relationship Id="rId9" Type="http://schemas.openxmlformats.org/officeDocument/2006/relationships/image" Target="../media/image11.svg"/></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9.png"/><Relationship Id="rId1" Type="http://schemas.openxmlformats.org/officeDocument/2006/relationships/slideMaster" Target="../slideMasters/slideMaster21.xml"/><Relationship Id="rId4" Type="http://schemas.openxmlformats.org/officeDocument/2006/relationships/image" Target="../media/image10.png"/></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33.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5.svg"/><Relationship Id="rId7" Type="http://schemas.openxmlformats.org/officeDocument/2006/relationships/image" Target="../media/image9.svg"/><Relationship Id="rId2" Type="http://schemas.openxmlformats.org/officeDocument/2006/relationships/image" Target="../media/image11.png"/><Relationship Id="rId1" Type="http://schemas.openxmlformats.org/officeDocument/2006/relationships/slideMaster" Target="../slideMasters/slideMaster21.xml"/><Relationship Id="rId6" Type="http://schemas.openxmlformats.org/officeDocument/2006/relationships/image" Target="../media/image13.png"/><Relationship Id="rId11" Type="http://schemas.openxmlformats.org/officeDocument/2006/relationships/image" Target="../media/image13.svg"/><Relationship Id="rId5" Type="http://schemas.openxmlformats.org/officeDocument/2006/relationships/image" Target="../media/image7.svg"/><Relationship Id="rId10" Type="http://schemas.openxmlformats.org/officeDocument/2006/relationships/image" Target="../media/image15.png"/><Relationship Id="rId4" Type="http://schemas.openxmlformats.org/officeDocument/2006/relationships/image" Target="../media/image12.png"/><Relationship Id="rId9" Type="http://schemas.openxmlformats.org/officeDocument/2006/relationships/image" Target="../media/image11.svg"/></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9.png"/><Relationship Id="rId1" Type="http://schemas.openxmlformats.org/officeDocument/2006/relationships/slideMaster" Target="../slideMasters/slideMaster22.xml"/><Relationship Id="rId4" Type="http://schemas.openxmlformats.org/officeDocument/2006/relationships/image" Target="../media/image10.png"/></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3.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5.svg"/><Relationship Id="rId7" Type="http://schemas.openxmlformats.org/officeDocument/2006/relationships/image" Target="../media/image9.svg"/><Relationship Id="rId2" Type="http://schemas.openxmlformats.org/officeDocument/2006/relationships/image" Target="../media/image11.png"/><Relationship Id="rId1" Type="http://schemas.openxmlformats.org/officeDocument/2006/relationships/slideMaster" Target="../slideMasters/slideMaster22.xml"/><Relationship Id="rId6" Type="http://schemas.openxmlformats.org/officeDocument/2006/relationships/image" Target="../media/image13.png"/><Relationship Id="rId11" Type="http://schemas.openxmlformats.org/officeDocument/2006/relationships/image" Target="../media/image13.svg"/><Relationship Id="rId5" Type="http://schemas.openxmlformats.org/officeDocument/2006/relationships/image" Target="../media/image7.svg"/><Relationship Id="rId10" Type="http://schemas.openxmlformats.org/officeDocument/2006/relationships/image" Target="../media/image15.png"/><Relationship Id="rId4" Type="http://schemas.openxmlformats.org/officeDocument/2006/relationships/image" Target="../media/image12.png"/><Relationship Id="rId9" Type="http://schemas.openxmlformats.org/officeDocument/2006/relationships/image" Target="../media/image11.svg"/></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774383" y="2221275"/>
            <a:ext cx="8776335" cy="1532637"/>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548765" y="4051727"/>
            <a:ext cx="7227570" cy="1827248"/>
          </a:xfrm>
        </p:spPr>
        <p:txBody>
          <a:bodyPr/>
          <a:lstStyle>
            <a:lvl1pPr marL="0" indent="0" algn="ctr">
              <a:buNone/>
              <a:defRPr>
                <a:solidFill>
                  <a:schemeClr val="tx1">
                    <a:tint val="75000"/>
                  </a:schemeClr>
                </a:solidFill>
              </a:defRPr>
            </a:lvl1pPr>
            <a:lvl2pPr marL="476245" indent="0" algn="ctr">
              <a:buNone/>
              <a:defRPr>
                <a:solidFill>
                  <a:schemeClr val="tx1">
                    <a:tint val="75000"/>
                  </a:schemeClr>
                </a:solidFill>
              </a:defRPr>
            </a:lvl2pPr>
            <a:lvl3pPr marL="952488" indent="0" algn="ctr">
              <a:buNone/>
              <a:defRPr>
                <a:solidFill>
                  <a:schemeClr val="tx1">
                    <a:tint val="75000"/>
                  </a:schemeClr>
                </a:solidFill>
              </a:defRPr>
            </a:lvl3pPr>
            <a:lvl4pPr marL="1428733" indent="0" algn="ctr">
              <a:buNone/>
              <a:defRPr>
                <a:solidFill>
                  <a:schemeClr val="tx1">
                    <a:tint val="75000"/>
                  </a:schemeClr>
                </a:solidFill>
              </a:defRPr>
            </a:lvl4pPr>
            <a:lvl5pPr marL="1904978" indent="0" algn="ctr">
              <a:buNone/>
              <a:defRPr>
                <a:solidFill>
                  <a:schemeClr val="tx1">
                    <a:tint val="75000"/>
                  </a:schemeClr>
                </a:solidFill>
              </a:defRPr>
            </a:lvl5pPr>
            <a:lvl6pPr marL="2381221" indent="0" algn="ctr">
              <a:buNone/>
              <a:defRPr>
                <a:solidFill>
                  <a:schemeClr val="tx1">
                    <a:tint val="75000"/>
                  </a:schemeClr>
                </a:solidFill>
              </a:defRPr>
            </a:lvl6pPr>
            <a:lvl7pPr marL="2857465" indent="0" algn="ctr">
              <a:buNone/>
              <a:defRPr>
                <a:solidFill>
                  <a:schemeClr val="tx1">
                    <a:tint val="75000"/>
                  </a:schemeClr>
                </a:solidFill>
              </a:defRPr>
            </a:lvl7pPr>
            <a:lvl8pPr marL="3333712" indent="0" algn="ctr">
              <a:buNone/>
              <a:defRPr>
                <a:solidFill>
                  <a:schemeClr val="tx1">
                    <a:tint val="75000"/>
                  </a:schemeClr>
                </a:solidFill>
              </a:defRPr>
            </a:lvl8pPr>
            <a:lvl9pPr marL="3809954"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a:xfrm>
            <a:off x="516256" y="6627192"/>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5" name="Нижний колонтитул 4"/>
          <p:cNvSpPr>
            <a:spLocks noGrp="1"/>
          </p:cNvSpPr>
          <p:nvPr>
            <p:ph type="ftr" sz="quarter" idx="11"/>
          </p:nvPr>
        </p:nvSpPr>
        <p:spPr>
          <a:xfrm>
            <a:off x="3527748" y="6627192"/>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6" name="Номер слайда 5"/>
          <p:cNvSpPr>
            <a:spLocks noGrp="1"/>
          </p:cNvSpPr>
          <p:nvPr>
            <p:ph type="sldNum" sz="quarter" idx="12"/>
          </p:nvPr>
        </p:nvSpPr>
        <p:spPr/>
        <p:txBody>
          <a:bodyPr/>
          <a:lstStyle>
            <a:lvl1pPr>
              <a:defRPr/>
            </a:lvl1pPr>
          </a:lstStyle>
          <a:p>
            <a:pPr>
              <a:defRPr/>
            </a:pPr>
            <a:fld id="{14DD3B24-17C6-4A27-98CA-E0E92DC0559F}"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1000518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a:xfrm>
            <a:off x="516256" y="6627192"/>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5" name="Нижний колонтитул 4"/>
          <p:cNvSpPr>
            <a:spLocks noGrp="1"/>
          </p:cNvSpPr>
          <p:nvPr>
            <p:ph type="ftr" sz="quarter" idx="11"/>
          </p:nvPr>
        </p:nvSpPr>
        <p:spPr>
          <a:xfrm>
            <a:off x="3527748" y="6627192"/>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6" name="Номер слайда 5"/>
          <p:cNvSpPr>
            <a:spLocks noGrp="1"/>
          </p:cNvSpPr>
          <p:nvPr>
            <p:ph type="sldNum" sz="quarter" idx="12"/>
          </p:nvPr>
        </p:nvSpPr>
        <p:spPr/>
        <p:txBody>
          <a:bodyPr/>
          <a:lstStyle>
            <a:lvl1pPr>
              <a:defRPr/>
            </a:lvl1pPr>
          </a:lstStyle>
          <a:p>
            <a:pPr>
              <a:defRPr/>
            </a:pPr>
            <a:fld id="{4F7DC856-7421-485F-B27B-F1912165AC04}"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99471886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514388"/>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514388"/>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7580769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271235"/>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271235"/>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2582329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284353"/>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626745"/>
            <a:ext cx="4303918"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284353"/>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626745"/>
            <a:ext cx="4305709"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3732531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537785"/>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880286"/>
            <a:ext cx="4303918"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537785"/>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880286"/>
            <a:ext cx="4305709"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5644769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01884678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7487058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
        <p:nvSpPr>
          <p:cNvPr id="2" name="Rectangle 18">
            <a:extLst>
              <a:ext uri="{FF2B5EF4-FFF2-40B4-BE49-F238E27FC236}">
                <a16:creationId xmlns:a16="http://schemas.microsoft.com/office/drawing/2014/main" xmlns="" id="{EC23726F-899C-4D2F-9B92-56857361E210}"/>
              </a:ext>
            </a:extLst>
          </p:cNvPr>
          <p:cNvSpPr/>
          <p:nvPr userDrawn="1"/>
        </p:nvSpPr>
        <p:spPr>
          <a:xfrm>
            <a:off x="0" y="5924"/>
            <a:ext cx="10325100" cy="7144176"/>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sp>
        <p:nvSpPr>
          <p:cNvPr id="4" name="Rectangle 3">
            <a:extLst>
              <a:ext uri="{FF2B5EF4-FFF2-40B4-BE49-F238E27FC236}">
                <a16:creationId xmlns:a16="http://schemas.microsoft.com/office/drawing/2014/main" xmlns="" id="{6077BD4E-3393-4ACE-A641-CD63F6A5243F}"/>
              </a:ext>
            </a:extLst>
          </p:cNvPr>
          <p:cNvSpPr/>
          <p:nvPr/>
        </p:nvSpPr>
        <p:spPr>
          <a:xfrm>
            <a:off x="1991498" y="3"/>
            <a:ext cx="8333602" cy="947425"/>
          </a:xfrm>
          <a:prstGeom prst="rect">
            <a:avLst/>
          </a:prstGeom>
          <a:solidFill>
            <a:srgbClr val="FCFCF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defRPr/>
            </a:pPr>
            <a:endParaRPr lang="ru-RU" sz="2400">
              <a:solidFill>
                <a:srgbClr val="485068"/>
              </a:solidFill>
            </a:endParaRPr>
          </a:p>
        </p:txBody>
      </p:sp>
      <p:pic>
        <p:nvPicPr>
          <p:cNvPr id="10" name="Рисунок 12">
            <a:extLst>
              <a:ext uri="{FF2B5EF4-FFF2-40B4-BE49-F238E27FC236}">
                <a16:creationId xmlns:a16="http://schemas.microsoft.com/office/drawing/2014/main" xmlns="" id="{1E1AC549-C91B-4043-A074-8D666C50488D}"/>
              </a:ext>
            </a:extLst>
          </p:cNvPr>
          <p:cNvPicPr>
            <a:picLocks noChangeAspect="1"/>
          </p:cNvPicPr>
          <p:nvPr userDrawn="1"/>
        </p:nvPicPr>
        <p:blipFill>
          <a:blip r:embed="rId2">
            <a:extLst>
              <a:ext uri="{96DAC541-7B7A-43D3-8B79-37D633B846F1}">
                <asvg:svgBlip xmlns:asvg="http://schemas.microsoft.com/office/drawing/2016/SVG/main" xmlns="" r:embed="rId3"/>
              </a:ext>
            </a:extLst>
          </a:blip>
          <a:srcRect r="50157"/>
          <a:stretch>
            <a:fillRect/>
          </a:stretch>
        </p:blipFill>
        <p:spPr>
          <a:xfrm flipH="1">
            <a:off x="1991595" y="143252"/>
            <a:ext cx="277547" cy="660610"/>
          </a:xfrm>
          <a:custGeom>
            <a:avLst/>
            <a:gdLst>
              <a:gd name="connsiteX0" fmla="*/ 0 w 522225"/>
              <a:gd name="connsiteY0" fmla="*/ 0 h 1009650"/>
              <a:gd name="connsiteX1" fmla="*/ 522225 w 522225"/>
              <a:gd name="connsiteY1" fmla="*/ 0 h 1009650"/>
              <a:gd name="connsiteX2" fmla="*/ 522225 w 522225"/>
              <a:gd name="connsiteY2" fmla="*/ 1009650 h 1009650"/>
              <a:gd name="connsiteX3" fmla="*/ 0 w 522225"/>
              <a:gd name="connsiteY3" fmla="*/ 1009650 h 1009650"/>
            </a:gdLst>
            <a:ahLst/>
            <a:cxnLst>
              <a:cxn ang="0">
                <a:pos x="connsiteX0" y="connsiteY0"/>
              </a:cxn>
              <a:cxn ang="0">
                <a:pos x="connsiteX1" y="connsiteY1"/>
              </a:cxn>
              <a:cxn ang="0">
                <a:pos x="connsiteX2" y="connsiteY2"/>
              </a:cxn>
              <a:cxn ang="0">
                <a:pos x="connsiteX3" y="connsiteY3"/>
              </a:cxn>
            </a:cxnLst>
            <a:rect l="l" t="t" r="r" b="b"/>
            <a:pathLst>
              <a:path w="522225" h="1009650">
                <a:moveTo>
                  <a:pt x="0" y="0"/>
                </a:moveTo>
                <a:lnTo>
                  <a:pt x="522225" y="0"/>
                </a:lnTo>
                <a:lnTo>
                  <a:pt x="522225" y="1009650"/>
                </a:lnTo>
                <a:lnTo>
                  <a:pt x="0" y="1009650"/>
                </a:lnTo>
                <a:close/>
              </a:path>
            </a:pathLst>
          </a:custGeom>
        </p:spPr>
      </p:pic>
      <p:pic>
        <p:nvPicPr>
          <p:cNvPr id="9" name="Picture 8">
            <a:extLst>
              <a:ext uri="{FF2B5EF4-FFF2-40B4-BE49-F238E27FC236}">
                <a16:creationId xmlns:a16="http://schemas.microsoft.com/office/drawing/2014/main" xmlns="" id="{7BBF9867-AC92-4F0F-BB1E-46593E0DD813}"/>
              </a:ext>
            </a:extLst>
          </p:cNvPr>
          <p:cNvPicPr>
            <a:picLocks noChangeAspect="1"/>
          </p:cNvPicPr>
          <p:nvPr userDrawn="1"/>
        </p:nvPicPr>
        <p:blipFill rotWithShape="1">
          <a:blip r:embed="rId4"/>
          <a:srcRect b="16081"/>
          <a:stretch/>
        </p:blipFill>
        <p:spPr>
          <a:xfrm>
            <a:off x="-3476" y="3"/>
            <a:ext cx="1994975" cy="947425"/>
          </a:xfrm>
          <a:prstGeom prst="rect">
            <a:avLst/>
          </a:prstGeom>
        </p:spPr>
      </p:pic>
      <p:sp>
        <p:nvSpPr>
          <p:cNvPr id="5" name="Номер слайда 5">
            <a:extLst>
              <a:ext uri="{FF2B5EF4-FFF2-40B4-BE49-F238E27FC236}">
                <a16:creationId xmlns:a16="http://schemas.microsoft.com/office/drawing/2014/main" xmlns="" id="{A0D0EA0D-3716-4587-84C0-4930ABAAB9C7}"/>
              </a:ext>
            </a:extLst>
          </p:cNvPr>
          <p:cNvSpPr txBox="1">
            <a:spLocks/>
          </p:cNvSpPr>
          <p:nvPr/>
        </p:nvSpPr>
        <p:spPr>
          <a:xfrm>
            <a:off x="9797165" y="244785"/>
            <a:ext cx="375067" cy="457856"/>
          </a:xfrm>
          <a:prstGeom prst="rect">
            <a:avLst/>
          </a:prstGeom>
          <a:solidFill>
            <a:schemeClr val="bg1">
              <a:lumMod val="95000"/>
            </a:schemeClr>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1100" b="1" smtClean="0">
                <a:solidFill>
                  <a:srgbClr val="57565A"/>
                </a:solidFill>
                <a:latin typeface="Roboto Condensed" panose="02000000000000000000" pitchFamily="2" charset="0"/>
                <a:ea typeface="Roboto Condensed" panose="02000000000000000000" pitchFamily="2" charset="0"/>
              </a:rPr>
              <a:pPr algn="ctr"/>
              <a:t>‹#›</a:t>
            </a:fld>
            <a:endParaRPr lang="en-US" sz="1100" b="1" dirty="0">
              <a:solidFill>
                <a:srgbClr val="57565A"/>
              </a:solidFill>
              <a:latin typeface="Roboto Condensed" panose="02000000000000000000" pitchFamily="2" charset="0"/>
              <a:ea typeface="Roboto Condensed" panose="02000000000000000000" pitchFamily="2" charset="0"/>
            </a:endParaRPr>
          </a:p>
        </p:txBody>
      </p:sp>
      <p:sp>
        <p:nvSpPr>
          <p:cNvPr id="6" name="Subtitle 2">
            <a:extLst>
              <a:ext uri="{FF2B5EF4-FFF2-40B4-BE49-F238E27FC236}">
                <a16:creationId xmlns:a16="http://schemas.microsoft.com/office/drawing/2014/main" xmlns="" id="{D00E59DA-2391-445E-8DCC-DDB7C0381E5B}"/>
              </a:ext>
            </a:extLst>
          </p:cNvPr>
          <p:cNvSpPr txBox="1">
            <a:spLocks/>
          </p:cNvSpPr>
          <p:nvPr/>
        </p:nvSpPr>
        <p:spPr>
          <a:xfrm>
            <a:off x="270485" y="64558"/>
            <a:ext cx="1529426" cy="818308"/>
          </a:xfrm>
          <a:prstGeom prst="rect">
            <a:avLst/>
          </a:prstGeom>
        </p:spPr>
        <p:txBody>
          <a:bodyPr vert="horz" lIns="0" tIns="0" rIns="0" bIns="0" rtlCol="0" anchor="ctr">
            <a:normAutofit/>
          </a:bodyPr>
          <a:lstStyle>
            <a:lvl1pPr marL="0" indent="0" algn="ctr" defTabSz="1219170" rtl="0" eaLnBrk="1" latinLnBrk="0" hangingPunct="1">
              <a:spcBef>
                <a:spcPct val="20000"/>
              </a:spcBef>
              <a:buClr>
                <a:schemeClr val="accent1"/>
              </a:buClr>
              <a:buFont typeface="Arial" panose="020B0604020202020204" pitchFamily="34" charset="0"/>
              <a:buNone/>
              <a:defRPr sz="2000" kern="800" spc="-13">
                <a:solidFill>
                  <a:schemeClr val="tx1">
                    <a:tint val="75000"/>
                  </a:schemeClr>
                </a:solidFill>
                <a:latin typeface="+mn-lt"/>
                <a:ea typeface="+mn-ea"/>
                <a:cs typeface="+mn-cs"/>
              </a:defRPr>
            </a:lvl1pPr>
            <a:lvl2pPr marL="609585"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2pPr>
            <a:lvl3pPr marL="1219170"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3pPr>
            <a:lvl4pPr marL="1828754"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4pPr>
            <a:lvl5pPr marL="2438339"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5pPr>
            <a:lvl6pPr marL="3047924"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6pPr>
            <a:lvl7pPr marL="3657509"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7pPr>
            <a:lvl8pPr marL="4267093"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8pPr>
            <a:lvl9pPr marL="4876678"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9pPr>
          </a:lstStyle>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КОНЦЕПЦИЯ ЕДИНОГО</a:t>
            </a:r>
          </a:p>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НАЛОГОВОГО СЧЕТА</a:t>
            </a:r>
          </a:p>
        </p:txBody>
      </p:sp>
      <p:sp>
        <p:nvSpPr>
          <p:cNvPr id="7" name="Rectangle 6">
            <a:extLst>
              <a:ext uri="{FF2B5EF4-FFF2-40B4-BE49-F238E27FC236}">
                <a16:creationId xmlns:a16="http://schemas.microsoft.com/office/drawing/2014/main" xmlns="" id="{7C05437C-BE4A-4ECD-BDF7-9877A0D31F15}"/>
              </a:ext>
            </a:extLst>
          </p:cNvPr>
          <p:cNvSpPr/>
          <p:nvPr/>
        </p:nvSpPr>
        <p:spPr>
          <a:xfrm>
            <a:off x="-3476" y="3"/>
            <a:ext cx="74049" cy="947425"/>
          </a:xfrm>
          <a:prstGeom prst="rect">
            <a:avLst/>
          </a:prstGeom>
          <a:gradFill>
            <a:gsLst>
              <a:gs pos="100000">
                <a:srgbClr val="00FDC7"/>
              </a:gs>
              <a:gs pos="5000">
                <a:srgbClr val="002060">
                  <a:alpha val="50000"/>
                </a:srgbClr>
              </a:gs>
              <a:gs pos="64000">
                <a:srgbClr val="008CCC">
                  <a:alpha val="82000"/>
                </a:srgbClr>
              </a:gs>
            </a:gsLst>
            <a:lin ang="20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sp>
        <p:nvSpPr>
          <p:cNvPr id="11" name="Прямоугольник 13">
            <a:extLst>
              <a:ext uri="{FF2B5EF4-FFF2-40B4-BE49-F238E27FC236}">
                <a16:creationId xmlns:a16="http://schemas.microsoft.com/office/drawing/2014/main" xmlns="" id="{60C9FB21-1A6B-411D-BF7A-E5CC02B14398}"/>
              </a:ext>
            </a:extLst>
          </p:cNvPr>
          <p:cNvSpPr/>
          <p:nvPr userDrawn="1"/>
        </p:nvSpPr>
        <p:spPr>
          <a:xfrm>
            <a:off x="1952783" y="103697"/>
            <a:ext cx="38718" cy="740233"/>
          </a:xfrm>
          <a:prstGeom prst="rect">
            <a:avLst/>
          </a:prstGeom>
          <a:solidFill>
            <a:srgbClr val="EF435A">
              <a:alpha val="5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Tree>
    <p:extLst>
      <p:ext uri="{BB962C8B-B14F-4D97-AF65-F5344CB8AC3E}">
        <p14:creationId xmlns:p14="http://schemas.microsoft.com/office/powerpoint/2010/main" val="225009922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3_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404629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1_Utterly Blank">
    <p:spTree>
      <p:nvGrpSpPr>
        <p:cNvPr id="1" name=""/>
        <p:cNvGrpSpPr/>
        <p:nvPr/>
      </p:nvGrpSpPr>
      <p:grpSpPr>
        <a:xfrm>
          <a:off x="0" y="0"/>
          <a:ext cx="0" cy="0"/>
          <a:chOff x="0" y="0"/>
          <a:chExt cx="0" cy="0"/>
        </a:xfrm>
      </p:grpSpPr>
      <p:sp>
        <p:nvSpPr>
          <p:cNvPr id="515" name="Rectangle 514">
            <a:extLst>
              <a:ext uri="{FF2B5EF4-FFF2-40B4-BE49-F238E27FC236}">
                <a16:creationId xmlns:a16="http://schemas.microsoft.com/office/drawing/2014/main" xmlns="" id="{EB7573E9-C1C7-45D9-AD6B-F29437A119CE}"/>
              </a:ext>
            </a:extLst>
          </p:cNvPr>
          <p:cNvSpPr/>
          <p:nvPr userDrawn="1"/>
        </p:nvSpPr>
        <p:spPr>
          <a:xfrm>
            <a:off x="0" y="0"/>
            <a:ext cx="10325100" cy="7150100"/>
          </a:xfrm>
          <a:prstGeom prst="rect">
            <a:avLst/>
          </a:prstGeom>
          <a:gradFill>
            <a:gsLst>
              <a:gs pos="0">
                <a:srgbClr val="002060"/>
              </a:gs>
              <a:gs pos="100000">
                <a:srgbClr val="00B0F0"/>
              </a:gs>
            </a:gsLst>
            <a:lin ang="17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grpSp>
        <p:nvGrpSpPr>
          <p:cNvPr id="516" name="Group 515">
            <a:extLst>
              <a:ext uri="{FF2B5EF4-FFF2-40B4-BE49-F238E27FC236}">
                <a16:creationId xmlns:a16="http://schemas.microsoft.com/office/drawing/2014/main" xmlns="" id="{9E83AE0E-64E1-43C1-86CC-9EE438E2ACF8}"/>
              </a:ext>
            </a:extLst>
          </p:cNvPr>
          <p:cNvGrpSpPr/>
          <p:nvPr userDrawn="1"/>
        </p:nvGrpSpPr>
        <p:grpSpPr>
          <a:xfrm rot="17100000">
            <a:off x="2258368" y="2709797"/>
            <a:ext cx="12425233" cy="2366397"/>
            <a:chOff x="-659126" y="2132856"/>
            <a:chExt cx="13518913" cy="3169713"/>
          </a:xfrm>
        </p:grpSpPr>
        <p:grpSp>
          <p:nvGrpSpPr>
            <p:cNvPr id="517" name="Group 516">
              <a:extLst>
                <a:ext uri="{FF2B5EF4-FFF2-40B4-BE49-F238E27FC236}">
                  <a16:creationId xmlns:a16="http://schemas.microsoft.com/office/drawing/2014/main" xmlns="" id="{445519A9-F2FE-45F3-8E6D-0FB0FE8DD5A1}"/>
                </a:ext>
              </a:extLst>
            </p:cNvPr>
            <p:cNvGrpSpPr/>
            <p:nvPr/>
          </p:nvGrpSpPr>
          <p:grpSpPr>
            <a:xfrm>
              <a:off x="42367" y="2150176"/>
              <a:ext cx="10784386" cy="2944542"/>
              <a:chOff x="42367" y="2150176"/>
              <a:chExt cx="10784386" cy="2944542"/>
            </a:xfrm>
            <a:solidFill>
              <a:srgbClr val="002060"/>
            </a:solidFill>
          </p:grpSpPr>
          <p:grpSp>
            <p:nvGrpSpPr>
              <p:cNvPr id="953" name="Graphic 1">
                <a:extLst>
                  <a:ext uri="{FF2B5EF4-FFF2-40B4-BE49-F238E27FC236}">
                    <a16:creationId xmlns:a16="http://schemas.microsoft.com/office/drawing/2014/main" xmlns="" id="{D58337EC-40FC-4DA1-A97D-E8F8E1837D7B}"/>
                  </a:ext>
                </a:extLst>
              </p:cNvPr>
              <p:cNvGrpSpPr/>
              <p:nvPr/>
            </p:nvGrpSpPr>
            <p:grpSpPr>
              <a:xfrm>
                <a:off x="42367" y="2492263"/>
                <a:ext cx="10734589" cy="1944614"/>
                <a:chOff x="42367" y="2492263"/>
                <a:chExt cx="10734589" cy="1944614"/>
              </a:xfrm>
              <a:grpFill/>
            </p:grpSpPr>
            <p:grpSp>
              <p:nvGrpSpPr>
                <p:cNvPr id="972" name="Graphic 1">
                  <a:extLst>
                    <a:ext uri="{FF2B5EF4-FFF2-40B4-BE49-F238E27FC236}">
                      <a16:creationId xmlns:a16="http://schemas.microsoft.com/office/drawing/2014/main" xmlns="" id="{34832F62-013F-46DF-95F3-8D9F8304B034}"/>
                    </a:ext>
                  </a:extLst>
                </p:cNvPr>
                <p:cNvGrpSpPr/>
                <p:nvPr/>
              </p:nvGrpSpPr>
              <p:grpSpPr>
                <a:xfrm>
                  <a:off x="1757130" y="3323663"/>
                  <a:ext cx="593238" cy="530450"/>
                  <a:chOff x="1757130" y="3323663"/>
                  <a:chExt cx="593238" cy="530450"/>
                </a:xfrm>
                <a:grpFill/>
              </p:grpSpPr>
              <p:sp>
                <p:nvSpPr>
                  <p:cNvPr id="1003" name="Freeform: Shape 1002">
                    <a:extLst>
                      <a:ext uri="{FF2B5EF4-FFF2-40B4-BE49-F238E27FC236}">
                        <a16:creationId xmlns:a16="http://schemas.microsoft.com/office/drawing/2014/main" xmlns="" id="{DBEC6B06-00C6-40B7-817C-E1E2BF8CD735}"/>
                      </a:ext>
                    </a:extLst>
                  </p:cNvPr>
                  <p:cNvSpPr/>
                  <p:nvPr/>
                </p:nvSpPr>
                <p:spPr>
                  <a:xfrm>
                    <a:off x="1867551" y="370688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4" name="Freeform: Shape 1003">
                    <a:extLst>
                      <a:ext uri="{FF2B5EF4-FFF2-40B4-BE49-F238E27FC236}">
                        <a16:creationId xmlns:a16="http://schemas.microsoft.com/office/drawing/2014/main" xmlns="" id="{7668E49A-5F5A-4493-9B0A-763B70A56944}"/>
                      </a:ext>
                    </a:extLst>
                  </p:cNvPr>
                  <p:cNvSpPr/>
                  <p:nvPr/>
                </p:nvSpPr>
                <p:spPr>
                  <a:xfrm>
                    <a:off x="2281086" y="3503367"/>
                    <a:ext cx="69283" cy="62788"/>
                  </a:xfrm>
                  <a:custGeom>
                    <a:avLst/>
                    <a:gdLst>
                      <a:gd name="connsiteX0" fmla="*/ 12990 w 69283"/>
                      <a:gd name="connsiteY0" fmla="*/ 6495 h 62788"/>
                      <a:gd name="connsiteX1" fmla="*/ 12990 w 69283"/>
                      <a:gd name="connsiteY1" fmla="*/ 49797 h 62788"/>
                      <a:gd name="connsiteX2" fmla="*/ 56293 w 69283"/>
                      <a:gd name="connsiteY2" fmla="*/ 49797 h 62788"/>
                      <a:gd name="connsiteX3" fmla="*/ 56293 w 69283"/>
                      <a:gd name="connsiteY3" fmla="*/ 6495 h 62788"/>
                      <a:gd name="connsiteX4" fmla="*/ 12990 w 69283"/>
                      <a:gd name="connsiteY4" fmla="*/ 6495 h 62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8">
                        <a:moveTo>
                          <a:pt x="12990" y="6495"/>
                        </a:moveTo>
                        <a:cubicBezTo>
                          <a:pt x="-4330" y="23816"/>
                          <a:pt x="-4330" y="41137"/>
                          <a:pt x="12990" y="49797"/>
                        </a:cubicBezTo>
                        <a:cubicBezTo>
                          <a:pt x="30311" y="67118"/>
                          <a:pt x="47632" y="67118"/>
                          <a:pt x="56293" y="49797"/>
                        </a:cubicBezTo>
                        <a:cubicBezTo>
                          <a:pt x="73613" y="32477"/>
                          <a:pt x="73613" y="15156"/>
                          <a:pt x="56293" y="6495"/>
                        </a:cubicBezTo>
                        <a:cubicBezTo>
                          <a:pt x="47632" y="-2165"/>
                          <a:pt x="3031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5" name="Freeform: Shape 1004">
                    <a:extLst>
                      <a:ext uri="{FF2B5EF4-FFF2-40B4-BE49-F238E27FC236}">
                        <a16:creationId xmlns:a16="http://schemas.microsoft.com/office/drawing/2014/main" xmlns="" id="{57919942-8C6F-4786-A3A4-ECC6F642435F}"/>
                      </a:ext>
                    </a:extLst>
                  </p:cNvPr>
                  <p:cNvSpPr/>
                  <p:nvPr/>
                </p:nvSpPr>
                <p:spPr>
                  <a:xfrm>
                    <a:off x="2025603" y="340593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6" name="Freeform: Shape 1005">
                    <a:extLst>
                      <a:ext uri="{FF2B5EF4-FFF2-40B4-BE49-F238E27FC236}">
                        <a16:creationId xmlns:a16="http://schemas.microsoft.com/office/drawing/2014/main" xmlns="" id="{3E5C8EE6-0D9F-4E9F-819E-7FF842191CAF}"/>
                      </a:ext>
                    </a:extLst>
                  </p:cNvPr>
                  <p:cNvSpPr/>
                  <p:nvPr/>
                </p:nvSpPr>
                <p:spPr>
                  <a:xfrm>
                    <a:off x="1757130" y="3518523"/>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7" name="Freeform: Shape 1006">
                    <a:extLst>
                      <a:ext uri="{FF2B5EF4-FFF2-40B4-BE49-F238E27FC236}">
                        <a16:creationId xmlns:a16="http://schemas.microsoft.com/office/drawing/2014/main" xmlns="" id="{C362DECD-5428-4B3D-BC55-8382C8D0CCFC}"/>
                      </a:ext>
                    </a:extLst>
                  </p:cNvPr>
                  <p:cNvSpPr/>
                  <p:nvPr/>
                </p:nvSpPr>
                <p:spPr>
                  <a:xfrm>
                    <a:off x="2120868" y="360512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3" y="103925"/>
                        </a:cubicBezTo>
                        <a:cubicBezTo>
                          <a:pt x="23264" y="103925"/>
                          <a:pt x="0" y="80661"/>
                          <a:pt x="0" y="51963"/>
                        </a:cubicBezTo>
                        <a:cubicBezTo>
                          <a:pt x="0"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8" name="Freeform: Shape 1007">
                    <a:extLst>
                      <a:ext uri="{FF2B5EF4-FFF2-40B4-BE49-F238E27FC236}">
                        <a16:creationId xmlns:a16="http://schemas.microsoft.com/office/drawing/2014/main" xmlns="" id="{679D6E9F-106D-415F-8763-99FBF0E0A9F3}"/>
                      </a:ext>
                    </a:extLst>
                  </p:cNvPr>
                  <p:cNvSpPr/>
                  <p:nvPr/>
                </p:nvSpPr>
                <p:spPr>
                  <a:xfrm>
                    <a:off x="2062410" y="379132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32477" y="-4330"/>
                          <a:pt x="15156"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9" name="Freeform: Shape 1008">
                    <a:extLst>
                      <a:ext uri="{FF2B5EF4-FFF2-40B4-BE49-F238E27FC236}">
                        <a16:creationId xmlns:a16="http://schemas.microsoft.com/office/drawing/2014/main" xmlns="" id="{A0225F55-BC5A-4D51-8521-05DB5B8B8E1D}"/>
                      </a:ext>
                    </a:extLst>
                  </p:cNvPr>
                  <p:cNvSpPr/>
                  <p:nvPr/>
                </p:nvSpPr>
                <p:spPr>
                  <a:xfrm>
                    <a:off x="1839404" y="3323663"/>
                    <a:ext cx="77943" cy="77943"/>
                  </a:xfrm>
                  <a:custGeom>
                    <a:avLst/>
                    <a:gdLst>
                      <a:gd name="connsiteX0" fmla="*/ 12991 w 77943"/>
                      <a:gd name="connsiteY0" fmla="*/ 12991 h 77943"/>
                      <a:gd name="connsiteX1" fmla="*/ 12991 w 77943"/>
                      <a:gd name="connsiteY1" fmla="*/ 64953 h 77943"/>
                      <a:gd name="connsiteX2" fmla="*/ 64953 w 77943"/>
                      <a:gd name="connsiteY2" fmla="*/ 64953 h 77943"/>
                      <a:gd name="connsiteX3" fmla="*/ 64953 w 77943"/>
                      <a:gd name="connsiteY3" fmla="*/ 12991 h 77943"/>
                      <a:gd name="connsiteX4" fmla="*/ 12991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1" y="12991"/>
                        </a:moveTo>
                        <a:cubicBezTo>
                          <a:pt x="-4330" y="30312"/>
                          <a:pt x="-4330" y="47632"/>
                          <a:pt x="12991" y="64953"/>
                        </a:cubicBezTo>
                        <a:cubicBezTo>
                          <a:pt x="30312" y="82274"/>
                          <a:pt x="47632" y="82274"/>
                          <a:pt x="64953" y="64953"/>
                        </a:cubicBezTo>
                        <a:cubicBezTo>
                          <a:pt x="82274" y="47632"/>
                          <a:pt x="82274" y="30312"/>
                          <a:pt x="64953" y="12991"/>
                        </a:cubicBezTo>
                        <a:cubicBezTo>
                          <a:pt x="47632" y="-4330"/>
                          <a:pt x="2165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10" name="Freeform: Shape 1009">
                    <a:extLst>
                      <a:ext uri="{FF2B5EF4-FFF2-40B4-BE49-F238E27FC236}">
                        <a16:creationId xmlns:a16="http://schemas.microsoft.com/office/drawing/2014/main" xmlns="" id="{15D3C7C8-A1CD-4599-BF97-A78AF35A1DC3}"/>
                      </a:ext>
                    </a:extLst>
                  </p:cNvPr>
                  <p:cNvSpPr/>
                  <p:nvPr/>
                </p:nvSpPr>
                <p:spPr>
                  <a:xfrm>
                    <a:off x="1980136" y="3559660"/>
                    <a:ext cx="134236" cy="134236"/>
                  </a:xfrm>
                  <a:custGeom>
                    <a:avLst/>
                    <a:gdLst>
                      <a:gd name="connsiteX0" fmla="*/ 19486 w 134236"/>
                      <a:gd name="connsiteY0" fmla="*/ 19486 h 134236"/>
                      <a:gd name="connsiteX1" fmla="*/ 19486 w 134236"/>
                      <a:gd name="connsiteY1" fmla="*/ 114750 h 134236"/>
                      <a:gd name="connsiteX2" fmla="*/ 114750 w 134236"/>
                      <a:gd name="connsiteY2" fmla="*/ 114750 h 134236"/>
                      <a:gd name="connsiteX3" fmla="*/ 114750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0"/>
                        </a:cubicBezTo>
                        <a:cubicBezTo>
                          <a:pt x="45467" y="140732"/>
                          <a:pt x="88769" y="140732"/>
                          <a:pt x="114750" y="114750"/>
                        </a:cubicBezTo>
                        <a:cubicBezTo>
                          <a:pt x="140732" y="88769"/>
                          <a:pt x="140732" y="45467"/>
                          <a:pt x="114750"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3" name="Graphic 1">
                  <a:extLst>
                    <a:ext uri="{FF2B5EF4-FFF2-40B4-BE49-F238E27FC236}">
                      <a16:creationId xmlns:a16="http://schemas.microsoft.com/office/drawing/2014/main" xmlns="" id="{3695CDFE-EDE5-4736-946C-F5BE7C60ADE9}"/>
                    </a:ext>
                  </a:extLst>
                </p:cNvPr>
                <p:cNvGrpSpPr/>
                <p:nvPr/>
              </p:nvGrpSpPr>
              <p:grpSpPr>
                <a:xfrm>
                  <a:off x="10175057" y="3531513"/>
                  <a:ext cx="601899" cy="530450"/>
                  <a:chOff x="10175057" y="3531513"/>
                  <a:chExt cx="601899" cy="530450"/>
                </a:xfrm>
                <a:grpFill/>
              </p:grpSpPr>
              <p:sp>
                <p:nvSpPr>
                  <p:cNvPr id="995" name="Freeform: Shape 994">
                    <a:extLst>
                      <a:ext uri="{FF2B5EF4-FFF2-40B4-BE49-F238E27FC236}">
                        <a16:creationId xmlns:a16="http://schemas.microsoft.com/office/drawing/2014/main" xmlns="" id="{C161B737-92D3-4B88-A76B-4174F8C2C975}"/>
                      </a:ext>
                    </a:extLst>
                  </p:cNvPr>
                  <p:cNvSpPr/>
                  <p:nvPr/>
                </p:nvSpPr>
                <p:spPr>
                  <a:xfrm>
                    <a:off x="10294138" y="391473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6" name="Freeform: Shape 995">
                    <a:extLst>
                      <a:ext uri="{FF2B5EF4-FFF2-40B4-BE49-F238E27FC236}">
                        <a16:creationId xmlns:a16="http://schemas.microsoft.com/office/drawing/2014/main" xmlns="" id="{9405FFDF-5019-4627-B6B6-8ED6913E2CBF}"/>
                      </a:ext>
                    </a:extLst>
                  </p:cNvPr>
                  <p:cNvSpPr/>
                  <p:nvPr/>
                </p:nvSpPr>
                <p:spPr>
                  <a:xfrm>
                    <a:off x="10707673" y="3711217"/>
                    <a:ext cx="69283" cy="62787"/>
                  </a:xfrm>
                  <a:custGeom>
                    <a:avLst/>
                    <a:gdLst>
                      <a:gd name="connsiteX0" fmla="*/ 12990 w 69283"/>
                      <a:gd name="connsiteY0" fmla="*/ 6495 h 62787"/>
                      <a:gd name="connsiteX1" fmla="*/ 12990 w 69283"/>
                      <a:gd name="connsiteY1" fmla="*/ 49797 h 62787"/>
                      <a:gd name="connsiteX2" fmla="*/ 56293 w 69283"/>
                      <a:gd name="connsiteY2" fmla="*/ 49797 h 62787"/>
                      <a:gd name="connsiteX3" fmla="*/ 56293 w 69283"/>
                      <a:gd name="connsiteY3" fmla="*/ 6495 h 62787"/>
                      <a:gd name="connsiteX4" fmla="*/ 12990 w 69283"/>
                      <a:gd name="connsiteY4" fmla="*/ 6495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7">
                        <a:moveTo>
                          <a:pt x="12990" y="6495"/>
                        </a:moveTo>
                        <a:cubicBezTo>
                          <a:pt x="-4330" y="23816"/>
                          <a:pt x="-4330" y="41137"/>
                          <a:pt x="12990" y="49797"/>
                        </a:cubicBezTo>
                        <a:cubicBezTo>
                          <a:pt x="30312" y="67118"/>
                          <a:pt x="47633" y="67118"/>
                          <a:pt x="56293" y="49797"/>
                        </a:cubicBezTo>
                        <a:cubicBezTo>
                          <a:pt x="73614" y="32477"/>
                          <a:pt x="73614" y="15156"/>
                          <a:pt x="56293" y="6495"/>
                        </a:cubicBezTo>
                        <a:cubicBezTo>
                          <a:pt x="47633" y="-2165"/>
                          <a:pt x="2165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7" name="Freeform: Shape 996">
                    <a:extLst>
                      <a:ext uri="{FF2B5EF4-FFF2-40B4-BE49-F238E27FC236}">
                        <a16:creationId xmlns:a16="http://schemas.microsoft.com/office/drawing/2014/main" xmlns="" id="{A34DC720-FC65-47D9-AFB8-8BE3E7099AA4}"/>
                      </a:ext>
                    </a:extLst>
                  </p:cNvPr>
                  <p:cNvSpPr/>
                  <p:nvPr/>
                </p:nvSpPr>
                <p:spPr>
                  <a:xfrm>
                    <a:off x="10452191" y="361378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8" name="Freeform: Shape 997">
                    <a:extLst>
                      <a:ext uri="{FF2B5EF4-FFF2-40B4-BE49-F238E27FC236}">
                        <a16:creationId xmlns:a16="http://schemas.microsoft.com/office/drawing/2014/main" xmlns="" id="{40ACC6DA-8417-44D7-8A8C-DA1E7760F40D}"/>
                      </a:ext>
                    </a:extLst>
                  </p:cNvPr>
                  <p:cNvSpPr/>
                  <p:nvPr/>
                </p:nvSpPr>
                <p:spPr>
                  <a:xfrm>
                    <a:off x="10175057" y="3726373"/>
                    <a:ext cx="103925" cy="103925"/>
                  </a:xfrm>
                  <a:custGeom>
                    <a:avLst/>
                    <a:gdLst>
                      <a:gd name="connsiteX0" fmla="*/ 103925 w 103925"/>
                      <a:gd name="connsiteY0" fmla="*/ 51963 h 103925"/>
                      <a:gd name="connsiteX1" fmla="*/ 51963 w 103925"/>
                      <a:gd name="connsiteY1" fmla="*/ 103925 h 103925"/>
                      <a:gd name="connsiteX2" fmla="*/ 1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5" y="103925"/>
                          <a:pt x="1" y="80661"/>
                          <a:pt x="1" y="51963"/>
                        </a:cubicBezTo>
                        <a:cubicBezTo>
                          <a:pt x="1"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9" name="Freeform: Shape 998">
                    <a:extLst>
                      <a:ext uri="{FF2B5EF4-FFF2-40B4-BE49-F238E27FC236}">
                        <a16:creationId xmlns:a16="http://schemas.microsoft.com/office/drawing/2014/main" xmlns="" id="{5CD8ACB6-79CE-4761-89EB-AED86E2E84B1}"/>
                      </a:ext>
                    </a:extLst>
                  </p:cNvPr>
                  <p:cNvSpPr/>
                  <p:nvPr/>
                </p:nvSpPr>
                <p:spPr>
                  <a:xfrm>
                    <a:off x="10538795" y="381297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0" name="Freeform: Shape 999">
                    <a:extLst>
                      <a:ext uri="{FF2B5EF4-FFF2-40B4-BE49-F238E27FC236}">
                        <a16:creationId xmlns:a16="http://schemas.microsoft.com/office/drawing/2014/main" xmlns="" id="{1144D9AA-8D94-4EEF-A26C-F1F86FA37FEC}"/>
                      </a:ext>
                    </a:extLst>
                  </p:cNvPr>
                  <p:cNvSpPr/>
                  <p:nvPr/>
                </p:nvSpPr>
                <p:spPr>
                  <a:xfrm>
                    <a:off x="10480337" y="399917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41137" y="-4330"/>
                          <a:pt x="23815"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1" name="Freeform: Shape 1000">
                    <a:extLst>
                      <a:ext uri="{FF2B5EF4-FFF2-40B4-BE49-F238E27FC236}">
                        <a16:creationId xmlns:a16="http://schemas.microsoft.com/office/drawing/2014/main" xmlns="" id="{7F085E5C-A3BB-4387-A77B-3A73BE4CEBA9}"/>
                      </a:ext>
                    </a:extLst>
                  </p:cNvPr>
                  <p:cNvSpPr/>
                  <p:nvPr/>
                </p:nvSpPr>
                <p:spPr>
                  <a:xfrm>
                    <a:off x="10257331" y="3531513"/>
                    <a:ext cx="77943" cy="77943"/>
                  </a:xfrm>
                  <a:custGeom>
                    <a:avLst/>
                    <a:gdLst>
                      <a:gd name="connsiteX0" fmla="*/ 12990 w 77943"/>
                      <a:gd name="connsiteY0" fmla="*/ 12991 h 77943"/>
                      <a:gd name="connsiteX1" fmla="*/ 12990 w 77943"/>
                      <a:gd name="connsiteY1" fmla="*/ 64953 h 77943"/>
                      <a:gd name="connsiteX2" fmla="*/ 64953 w 77943"/>
                      <a:gd name="connsiteY2" fmla="*/ 64953 h 77943"/>
                      <a:gd name="connsiteX3" fmla="*/ 64953 w 77943"/>
                      <a:gd name="connsiteY3" fmla="*/ 12991 h 77943"/>
                      <a:gd name="connsiteX4" fmla="*/ 12990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0" y="12991"/>
                        </a:moveTo>
                        <a:cubicBezTo>
                          <a:pt x="-4330" y="30311"/>
                          <a:pt x="-4330" y="47632"/>
                          <a:pt x="12990" y="64953"/>
                        </a:cubicBezTo>
                        <a:cubicBezTo>
                          <a:pt x="30312" y="82274"/>
                          <a:pt x="47632" y="82274"/>
                          <a:pt x="64953" y="64953"/>
                        </a:cubicBezTo>
                        <a:cubicBezTo>
                          <a:pt x="82274" y="47632"/>
                          <a:pt x="82274" y="30311"/>
                          <a:pt x="64953" y="12991"/>
                        </a:cubicBezTo>
                        <a:cubicBezTo>
                          <a:pt x="56293" y="-4330"/>
                          <a:pt x="30312"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2" name="Freeform: Shape 1001">
                    <a:extLst>
                      <a:ext uri="{FF2B5EF4-FFF2-40B4-BE49-F238E27FC236}">
                        <a16:creationId xmlns:a16="http://schemas.microsoft.com/office/drawing/2014/main" xmlns="" id="{ACBA19FA-9D4F-4D75-BEBC-4F7B5D14C7B0}"/>
                      </a:ext>
                    </a:extLst>
                  </p:cNvPr>
                  <p:cNvSpPr/>
                  <p:nvPr/>
                </p:nvSpPr>
                <p:spPr>
                  <a:xfrm>
                    <a:off x="10398063" y="3758849"/>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4" name="Graphic 1">
                  <a:extLst>
                    <a:ext uri="{FF2B5EF4-FFF2-40B4-BE49-F238E27FC236}">
                      <a16:creationId xmlns:a16="http://schemas.microsoft.com/office/drawing/2014/main" xmlns="" id="{C781CDBF-2665-4F5E-9A16-02AACD16F64A}"/>
                    </a:ext>
                  </a:extLst>
                </p:cNvPr>
                <p:cNvGrpSpPr/>
                <p:nvPr/>
              </p:nvGrpSpPr>
              <p:grpSpPr>
                <a:xfrm>
                  <a:off x="5885985" y="2492263"/>
                  <a:ext cx="798923" cy="718814"/>
                  <a:chOff x="5885985" y="2492263"/>
                  <a:chExt cx="798923" cy="718814"/>
                </a:xfrm>
                <a:grpFill/>
              </p:grpSpPr>
              <p:sp>
                <p:nvSpPr>
                  <p:cNvPr id="987" name="Freeform: Shape 986">
                    <a:extLst>
                      <a:ext uri="{FF2B5EF4-FFF2-40B4-BE49-F238E27FC236}">
                        <a16:creationId xmlns:a16="http://schemas.microsoft.com/office/drawing/2014/main" xmlns="" id="{26F94A96-FC51-44E6-8113-3AE3B88B6108}"/>
                      </a:ext>
                    </a:extLst>
                  </p:cNvPr>
                  <p:cNvSpPr/>
                  <p:nvPr/>
                </p:nvSpPr>
                <p:spPr>
                  <a:xfrm>
                    <a:off x="6044037" y="3007558"/>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8" name="Freeform: Shape 987">
                    <a:extLst>
                      <a:ext uri="{FF2B5EF4-FFF2-40B4-BE49-F238E27FC236}">
                        <a16:creationId xmlns:a16="http://schemas.microsoft.com/office/drawing/2014/main" xmlns="" id="{A526ADFD-3E8C-4199-A0AB-1A4DEB0B6FDE}"/>
                      </a:ext>
                    </a:extLst>
                  </p:cNvPr>
                  <p:cNvSpPr/>
                  <p:nvPr/>
                </p:nvSpPr>
                <p:spPr>
                  <a:xfrm>
                    <a:off x="6598304" y="2730424"/>
                    <a:ext cx="86604" cy="86604"/>
                  </a:xfrm>
                  <a:custGeom>
                    <a:avLst/>
                    <a:gdLst>
                      <a:gd name="connsiteX0" fmla="*/ 86604 w 86604"/>
                      <a:gd name="connsiteY0" fmla="*/ 43302 h 86604"/>
                      <a:gd name="connsiteX1" fmla="*/ 43302 w 86604"/>
                      <a:gd name="connsiteY1" fmla="*/ 86604 h 86604"/>
                      <a:gd name="connsiteX2" fmla="*/ 0 w 86604"/>
                      <a:gd name="connsiteY2" fmla="*/ 43302 h 86604"/>
                      <a:gd name="connsiteX3" fmla="*/ 43302 w 86604"/>
                      <a:gd name="connsiteY3" fmla="*/ 0 h 86604"/>
                      <a:gd name="connsiteX4" fmla="*/ 86604 w 86604"/>
                      <a:gd name="connsiteY4" fmla="*/ 43302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86604" y="43302"/>
                        </a:moveTo>
                        <a:cubicBezTo>
                          <a:pt x="86604" y="67217"/>
                          <a:pt x="67218" y="86604"/>
                          <a:pt x="43302" y="86604"/>
                        </a:cubicBezTo>
                        <a:cubicBezTo>
                          <a:pt x="19387" y="86604"/>
                          <a:pt x="0" y="67217"/>
                          <a:pt x="0" y="43302"/>
                        </a:cubicBezTo>
                        <a:cubicBezTo>
                          <a:pt x="0" y="19387"/>
                          <a:pt x="19387" y="0"/>
                          <a:pt x="43302" y="0"/>
                        </a:cubicBezTo>
                        <a:cubicBezTo>
                          <a:pt x="67218" y="0"/>
                          <a:pt x="86604" y="19387"/>
                          <a:pt x="86604" y="433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9" name="Freeform: Shape 988">
                    <a:extLst>
                      <a:ext uri="{FF2B5EF4-FFF2-40B4-BE49-F238E27FC236}">
                        <a16:creationId xmlns:a16="http://schemas.microsoft.com/office/drawing/2014/main" xmlns="" id="{48F9C23A-BC9E-4C6A-808A-BDB51B069CFC}"/>
                      </a:ext>
                    </a:extLst>
                  </p:cNvPr>
                  <p:cNvSpPr/>
                  <p:nvPr/>
                </p:nvSpPr>
                <p:spPr>
                  <a:xfrm>
                    <a:off x="6249722" y="2598353"/>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8" y="140732"/>
                          <a:pt x="88770" y="140732"/>
                          <a:pt x="114751" y="114751"/>
                        </a:cubicBezTo>
                        <a:cubicBezTo>
                          <a:pt x="140732" y="88769"/>
                          <a:pt x="140732" y="45467"/>
                          <a:pt x="114751" y="19486"/>
                        </a:cubicBezTo>
                        <a:cubicBezTo>
                          <a:pt x="88770" y="-6495"/>
                          <a:pt x="45468"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0" name="Freeform: Shape 989">
                    <a:extLst>
                      <a:ext uri="{FF2B5EF4-FFF2-40B4-BE49-F238E27FC236}">
                        <a16:creationId xmlns:a16="http://schemas.microsoft.com/office/drawing/2014/main" xmlns="" id="{52CDC557-B203-43C7-8E6C-5B8F59F1AEC9}"/>
                      </a:ext>
                    </a:extLst>
                  </p:cNvPr>
                  <p:cNvSpPr/>
                  <p:nvPr/>
                </p:nvSpPr>
                <p:spPr>
                  <a:xfrm>
                    <a:off x="5885985" y="2754241"/>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1" y="88769"/>
                          <a:pt x="140731"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1" name="Freeform: Shape 990">
                    <a:extLst>
                      <a:ext uri="{FF2B5EF4-FFF2-40B4-BE49-F238E27FC236}">
                        <a16:creationId xmlns:a16="http://schemas.microsoft.com/office/drawing/2014/main" xmlns="" id="{0450C1F4-7DF5-4761-9CFA-34E2DA6BD899}"/>
                      </a:ext>
                    </a:extLst>
                  </p:cNvPr>
                  <p:cNvSpPr/>
                  <p:nvPr/>
                </p:nvSpPr>
                <p:spPr>
                  <a:xfrm>
                    <a:off x="6373133" y="2868991"/>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8"/>
                          <a:pt x="107548" y="138567"/>
                          <a:pt x="69283" y="138567"/>
                        </a:cubicBezTo>
                        <a:cubicBezTo>
                          <a:pt x="31019" y="138567"/>
                          <a:pt x="0" y="107548"/>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2" name="Freeform: Shape 991">
                    <a:extLst>
                      <a:ext uri="{FF2B5EF4-FFF2-40B4-BE49-F238E27FC236}">
                        <a16:creationId xmlns:a16="http://schemas.microsoft.com/office/drawing/2014/main" xmlns="" id="{65D818BA-A92F-4351-B96E-3ECB808D4558}"/>
                      </a:ext>
                    </a:extLst>
                  </p:cNvPr>
                  <p:cNvSpPr/>
                  <p:nvPr/>
                </p:nvSpPr>
                <p:spPr>
                  <a:xfrm>
                    <a:off x="6290859" y="3124473"/>
                    <a:ext cx="86604" cy="86604"/>
                  </a:xfrm>
                  <a:custGeom>
                    <a:avLst/>
                    <a:gdLst>
                      <a:gd name="connsiteX0" fmla="*/ 12991 w 86604"/>
                      <a:gd name="connsiteY0" fmla="*/ 12991 h 86604"/>
                      <a:gd name="connsiteX1" fmla="*/ 12991 w 86604"/>
                      <a:gd name="connsiteY1" fmla="*/ 73614 h 86604"/>
                      <a:gd name="connsiteX2" fmla="*/ 73614 w 86604"/>
                      <a:gd name="connsiteY2" fmla="*/ 73614 h 86604"/>
                      <a:gd name="connsiteX3" fmla="*/ 73614 w 86604"/>
                      <a:gd name="connsiteY3" fmla="*/ 12991 h 86604"/>
                      <a:gd name="connsiteX4" fmla="*/ 12991 w 86604"/>
                      <a:gd name="connsiteY4" fmla="*/ 12991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12991" y="12991"/>
                        </a:moveTo>
                        <a:cubicBezTo>
                          <a:pt x="-4330" y="30312"/>
                          <a:pt x="-4330" y="56293"/>
                          <a:pt x="12991" y="73614"/>
                        </a:cubicBezTo>
                        <a:cubicBezTo>
                          <a:pt x="30311" y="90934"/>
                          <a:pt x="56293" y="90934"/>
                          <a:pt x="73614" y="73614"/>
                        </a:cubicBezTo>
                        <a:cubicBezTo>
                          <a:pt x="90935" y="56293"/>
                          <a:pt x="90935" y="30312"/>
                          <a:pt x="73614" y="12991"/>
                        </a:cubicBezTo>
                        <a:cubicBezTo>
                          <a:pt x="56293" y="-4330"/>
                          <a:pt x="3031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3" name="Freeform: Shape 992">
                    <a:extLst>
                      <a:ext uri="{FF2B5EF4-FFF2-40B4-BE49-F238E27FC236}">
                        <a16:creationId xmlns:a16="http://schemas.microsoft.com/office/drawing/2014/main" xmlns="" id="{81443E6B-E01D-4770-ACF6-8B3007A6ECD8}"/>
                      </a:ext>
                    </a:extLst>
                  </p:cNvPr>
                  <p:cNvSpPr/>
                  <p:nvPr/>
                </p:nvSpPr>
                <p:spPr>
                  <a:xfrm>
                    <a:off x="5996405" y="2492263"/>
                    <a:ext cx="95264" cy="95264"/>
                  </a:xfrm>
                  <a:custGeom>
                    <a:avLst/>
                    <a:gdLst>
                      <a:gd name="connsiteX0" fmla="*/ 12990 w 95264"/>
                      <a:gd name="connsiteY0" fmla="*/ 12991 h 95264"/>
                      <a:gd name="connsiteX1" fmla="*/ 12990 w 95264"/>
                      <a:gd name="connsiteY1" fmla="*/ 82274 h 95264"/>
                      <a:gd name="connsiteX2" fmla="*/ 82274 w 95264"/>
                      <a:gd name="connsiteY2" fmla="*/ 82274 h 95264"/>
                      <a:gd name="connsiteX3" fmla="*/ 82274 w 95264"/>
                      <a:gd name="connsiteY3" fmla="*/ 12991 h 95264"/>
                      <a:gd name="connsiteX4" fmla="*/ 12990 w 95264"/>
                      <a:gd name="connsiteY4" fmla="*/ 12991 h 9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95264">
                        <a:moveTo>
                          <a:pt x="12990" y="12991"/>
                        </a:moveTo>
                        <a:cubicBezTo>
                          <a:pt x="-4330" y="30311"/>
                          <a:pt x="-4330" y="64953"/>
                          <a:pt x="12990" y="82274"/>
                        </a:cubicBezTo>
                        <a:cubicBezTo>
                          <a:pt x="30311" y="99595"/>
                          <a:pt x="64953" y="99595"/>
                          <a:pt x="82274" y="82274"/>
                        </a:cubicBezTo>
                        <a:cubicBezTo>
                          <a:pt x="99595" y="64953"/>
                          <a:pt x="99595" y="30311"/>
                          <a:pt x="82274" y="12991"/>
                        </a:cubicBezTo>
                        <a:cubicBezTo>
                          <a:pt x="64953" y="-4330"/>
                          <a:pt x="30311"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4" name="Freeform: Shape 993">
                    <a:extLst>
                      <a:ext uri="{FF2B5EF4-FFF2-40B4-BE49-F238E27FC236}">
                        <a16:creationId xmlns:a16="http://schemas.microsoft.com/office/drawing/2014/main" xmlns="" id="{571A1165-7D4F-4EF9-AB4B-2B00F589413C}"/>
                      </a:ext>
                    </a:extLst>
                  </p:cNvPr>
                  <p:cNvSpPr/>
                  <p:nvPr/>
                </p:nvSpPr>
                <p:spPr>
                  <a:xfrm>
                    <a:off x="6182604" y="2808368"/>
                    <a:ext cx="173208" cy="173208"/>
                  </a:xfrm>
                  <a:custGeom>
                    <a:avLst/>
                    <a:gdLst>
                      <a:gd name="connsiteX0" fmla="*/ 173208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8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8" y="86604"/>
                        </a:moveTo>
                        <a:cubicBezTo>
                          <a:pt x="173208" y="134434"/>
                          <a:pt x="134434" y="173208"/>
                          <a:pt x="86604" y="173208"/>
                        </a:cubicBezTo>
                        <a:cubicBezTo>
                          <a:pt x="38774" y="173208"/>
                          <a:pt x="0" y="134434"/>
                          <a:pt x="0" y="86604"/>
                        </a:cubicBezTo>
                        <a:cubicBezTo>
                          <a:pt x="0" y="38774"/>
                          <a:pt x="38774" y="0"/>
                          <a:pt x="86604" y="0"/>
                        </a:cubicBezTo>
                        <a:cubicBezTo>
                          <a:pt x="134434" y="0"/>
                          <a:pt x="173208" y="38774"/>
                          <a:pt x="173208"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5" name="Graphic 1">
                  <a:extLst>
                    <a:ext uri="{FF2B5EF4-FFF2-40B4-BE49-F238E27FC236}">
                      <a16:creationId xmlns:a16="http://schemas.microsoft.com/office/drawing/2014/main" xmlns="" id="{9F66E295-4121-4AE6-BB30-3855C8F944DF}"/>
                    </a:ext>
                  </a:extLst>
                </p:cNvPr>
                <p:cNvGrpSpPr/>
                <p:nvPr/>
              </p:nvGrpSpPr>
              <p:grpSpPr>
                <a:xfrm>
                  <a:off x="7860560" y="3817307"/>
                  <a:ext cx="794593" cy="372397"/>
                  <a:chOff x="7860560" y="3817307"/>
                  <a:chExt cx="794593" cy="372397"/>
                </a:xfrm>
                <a:grpFill/>
              </p:grpSpPr>
              <p:sp>
                <p:nvSpPr>
                  <p:cNvPr id="984" name="Freeform: Shape 983">
                    <a:extLst>
                      <a:ext uri="{FF2B5EF4-FFF2-40B4-BE49-F238E27FC236}">
                        <a16:creationId xmlns:a16="http://schemas.microsoft.com/office/drawing/2014/main" xmlns="" id="{E6421B3E-B735-46C6-ADBA-BE6BB04C1EC8}"/>
                      </a:ext>
                    </a:extLst>
                  </p:cNvPr>
                  <p:cNvSpPr/>
                  <p:nvPr/>
                </p:nvSpPr>
                <p:spPr>
                  <a:xfrm>
                    <a:off x="8559889" y="4087945"/>
                    <a:ext cx="95264" cy="101759"/>
                  </a:xfrm>
                  <a:custGeom>
                    <a:avLst/>
                    <a:gdLst>
                      <a:gd name="connsiteX0" fmla="*/ 12990 w 95264"/>
                      <a:gd name="connsiteY0" fmla="*/ 19486 h 101759"/>
                      <a:gd name="connsiteX1" fmla="*/ 12990 w 95264"/>
                      <a:gd name="connsiteY1" fmla="*/ 88769 h 101759"/>
                      <a:gd name="connsiteX2" fmla="*/ 82274 w 95264"/>
                      <a:gd name="connsiteY2" fmla="*/ 88769 h 101759"/>
                      <a:gd name="connsiteX3" fmla="*/ 82274 w 95264"/>
                      <a:gd name="connsiteY3" fmla="*/ 19486 h 101759"/>
                      <a:gd name="connsiteX4" fmla="*/ 12990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0" y="19486"/>
                        </a:moveTo>
                        <a:cubicBezTo>
                          <a:pt x="-4330" y="36807"/>
                          <a:pt x="-4330" y="71448"/>
                          <a:pt x="12990" y="88769"/>
                        </a:cubicBezTo>
                        <a:cubicBezTo>
                          <a:pt x="30312" y="106090"/>
                          <a:pt x="64953" y="106090"/>
                          <a:pt x="82274" y="88769"/>
                        </a:cubicBezTo>
                        <a:cubicBezTo>
                          <a:pt x="99595" y="71448"/>
                          <a:pt x="99595" y="36807"/>
                          <a:pt x="82274" y="19486"/>
                        </a:cubicBezTo>
                        <a:cubicBezTo>
                          <a:pt x="64953" y="-6495"/>
                          <a:pt x="30312" y="-6495"/>
                          <a:pt x="1299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5" name="Freeform: Shape 984">
                    <a:extLst>
                      <a:ext uri="{FF2B5EF4-FFF2-40B4-BE49-F238E27FC236}">
                        <a16:creationId xmlns:a16="http://schemas.microsoft.com/office/drawing/2014/main" xmlns="" id="{6B863080-0188-4527-BBEC-7D32F308ADE4}"/>
                      </a:ext>
                    </a:extLst>
                  </p:cNvPr>
                  <p:cNvSpPr/>
                  <p:nvPr/>
                </p:nvSpPr>
                <p:spPr>
                  <a:xfrm>
                    <a:off x="8148519" y="3942883"/>
                    <a:ext cx="164547" cy="164547"/>
                  </a:xfrm>
                  <a:custGeom>
                    <a:avLst/>
                    <a:gdLst>
                      <a:gd name="connsiteX0" fmla="*/ 25981 w 164547"/>
                      <a:gd name="connsiteY0" fmla="*/ 25981 h 164547"/>
                      <a:gd name="connsiteX1" fmla="*/ 25981 w 164547"/>
                      <a:gd name="connsiteY1" fmla="*/ 138567 h 164547"/>
                      <a:gd name="connsiteX2" fmla="*/ 138567 w 164547"/>
                      <a:gd name="connsiteY2" fmla="*/ 138567 h 164547"/>
                      <a:gd name="connsiteX3" fmla="*/ 138567 w 164547"/>
                      <a:gd name="connsiteY3" fmla="*/ 25981 h 164547"/>
                      <a:gd name="connsiteX4" fmla="*/ 25981 w 164547"/>
                      <a:gd name="connsiteY4" fmla="*/ 25981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25981" y="25981"/>
                        </a:moveTo>
                        <a:cubicBezTo>
                          <a:pt x="-8660" y="60623"/>
                          <a:pt x="-8660" y="103925"/>
                          <a:pt x="25981" y="138567"/>
                        </a:cubicBezTo>
                        <a:cubicBezTo>
                          <a:pt x="60623" y="173208"/>
                          <a:pt x="103925" y="173208"/>
                          <a:pt x="138567" y="138567"/>
                        </a:cubicBezTo>
                        <a:cubicBezTo>
                          <a:pt x="173208" y="103925"/>
                          <a:pt x="173208" y="60623"/>
                          <a:pt x="138567" y="25981"/>
                        </a:cubicBezTo>
                        <a:cubicBezTo>
                          <a:pt x="112586" y="-8660"/>
                          <a:pt x="60623" y="-8660"/>
                          <a:pt x="25981"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6" name="Freeform: Shape 985">
                    <a:extLst>
                      <a:ext uri="{FF2B5EF4-FFF2-40B4-BE49-F238E27FC236}">
                        <a16:creationId xmlns:a16="http://schemas.microsoft.com/office/drawing/2014/main" xmlns="" id="{C8489756-3FDA-4827-843B-B0F99DCD01D6}"/>
                      </a:ext>
                    </a:extLst>
                  </p:cNvPr>
                  <p:cNvSpPr/>
                  <p:nvPr/>
                </p:nvSpPr>
                <p:spPr>
                  <a:xfrm>
                    <a:off x="7860560" y="3817307"/>
                    <a:ext cx="116915" cy="110420"/>
                  </a:xfrm>
                  <a:custGeom>
                    <a:avLst/>
                    <a:gdLst>
                      <a:gd name="connsiteX0" fmla="*/ 19486 w 116915"/>
                      <a:gd name="connsiteY0" fmla="*/ 12991 h 110420"/>
                      <a:gd name="connsiteX1" fmla="*/ 19486 w 116915"/>
                      <a:gd name="connsiteY1" fmla="*/ 90934 h 110420"/>
                      <a:gd name="connsiteX2" fmla="*/ 97430 w 116915"/>
                      <a:gd name="connsiteY2" fmla="*/ 90934 h 110420"/>
                      <a:gd name="connsiteX3" fmla="*/ 97430 w 116915"/>
                      <a:gd name="connsiteY3" fmla="*/ 12991 h 110420"/>
                      <a:gd name="connsiteX4" fmla="*/ 19486 w 116915"/>
                      <a:gd name="connsiteY4" fmla="*/ 12991 h 11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15" h="110420">
                        <a:moveTo>
                          <a:pt x="19486" y="12991"/>
                        </a:moveTo>
                        <a:cubicBezTo>
                          <a:pt x="-6495" y="38972"/>
                          <a:pt x="-6495" y="73614"/>
                          <a:pt x="19486" y="90934"/>
                        </a:cubicBezTo>
                        <a:cubicBezTo>
                          <a:pt x="45467" y="116916"/>
                          <a:pt x="80109" y="116916"/>
                          <a:pt x="97430" y="90934"/>
                        </a:cubicBezTo>
                        <a:cubicBezTo>
                          <a:pt x="123411" y="64953"/>
                          <a:pt x="123411" y="30311"/>
                          <a:pt x="97430" y="12991"/>
                        </a:cubicBezTo>
                        <a:cubicBezTo>
                          <a:pt x="80109" y="-4330"/>
                          <a:pt x="45467" y="-4330"/>
                          <a:pt x="19486"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6" name="Graphic 1">
                  <a:extLst>
                    <a:ext uri="{FF2B5EF4-FFF2-40B4-BE49-F238E27FC236}">
                      <a16:creationId xmlns:a16="http://schemas.microsoft.com/office/drawing/2014/main" xmlns="" id="{EABDB648-35ED-455B-BE01-D8FC320DB63B}"/>
                    </a:ext>
                  </a:extLst>
                </p:cNvPr>
                <p:cNvGrpSpPr/>
                <p:nvPr/>
              </p:nvGrpSpPr>
              <p:grpSpPr>
                <a:xfrm>
                  <a:off x="42367" y="3475220"/>
                  <a:ext cx="463332" cy="177538"/>
                  <a:chOff x="42367" y="3475220"/>
                  <a:chExt cx="463332" cy="177538"/>
                </a:xfrm>
                <a:grpFill/>
              </p:grpSpPr>
              <p:sp>
                <p:nvSpPr>
                  <p:cNvPr id="981" name="Freeform: Shape 980">
                    <a:extLst>
                      <a:ext uri="{FF2B5EF4-FFF2-40B4-BE49-F238E27FC236}">
                        <a16:creationId xmlns:a16="http://schemas.microsoft.com/office/drawing/2014/main" xmlns="" id="{6C0643E5-8100-4CB2-8E7A-CB4777D5AFD2}"/>
                      </a:ext>
                    </a:extLst>
                  </p:cNvPr>
                  <p:cNvSpPr/>
                  <p:nvPr/>
                </p:nvSpPr>
                <p:spPr>
                  <a:xfrm>
                    <a:off x="42367" y="3475220"/>
                    <a:ext cx="103925" cy="103925"/>
                  </a:xfrm>
                  <a:custGeom>
                    <a:avLst/>
                    <a:gdLst>
                      <a:gd name="connsiteX0" fmla="*/ 103925 w 103925"/>
                      <a:gd name="connsiteY0" fmla="*/ 51963 h 103925"/>
                      <a:gd name="connsiteX1" fmla="*/ 51962 w 103925"/>
                      <a:gd name="connsiteY1" fmla="*/ 103925 h 103925"/>
                      <a:gd name="connsiteX2" fmla="*/ 0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2" y="103925"/>
                        </a:cubicBezTo>
                        <a:cubicBezTo>
                          <a:pt x="23264" y="103925"/>
                          <a:pt x="0" y="80661"/>
                          <a:pt x="0" y="51963"/>
                        </a:cubicBezTo>
                        <a:cubicBezTo>
                          <a:pt x="0" y="23264"/>
                          <a:pt x="23264" y="0"/>
                          <a:pt x="51962"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2" name="Freeform: Shape 981">
                    <a:extLst>
                      <a:ext uri="{FF2B5EF4-FFF2-40B4-BE49-F238E27FC236}">
                        <a16:creationId xmlns:a16="http://schemas.microsoft.com/office/drawing/2014/main" xmlns="" id="{073797FF-4471-4420-B823-1D66D4CB7919}"/>
                      </a:ext>
                    </a:extLst>
                  </p:cNvPr>
                  <p:cNvSpPr/>
                  <p:nvPr/>
                </p:nvSpPr>
                <p:spPr>
                  <a:xfrm>
                    <a:off x="410435" y="3550999"/>
                    <a:ext cx="95264" cy="101759"/>
                  </a:xfrm>
                  <a:custGeom>
                    <a:avLst/>
                    <a:gdLst>
                      <a:gd name="connsiteX0" fmla="*/ 12991 w 95264"/>
                      <a:gd name="connsiteY0" fmla="*/ 19486 h 101759"/>
                      <a:gd name="connsiteX1" fmla="*/ 12991 w 95264"/>
                      <a:gd name="connsiteY1" fmla="*/ 88769 h 101759"/>
                      <a:gd name="connsiteX2" fmla="*/ 82274 w 95264"/>
                      <a:gd name="connsiteY2" fmla="*/ 88769 h 101759"/>
                      <a:gd name="connsiteX3" fmla="*/ 82274 w 95264"/>
                      <a:gd name="connsiteY3" fmla="*/ 19486 h 101759"/>
                      <a:gd name="connsiteX4" fmla="*/ 12991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1" y="19486"/>
                        </a:moveTo>
                        <a:cubicBezTo>
                          <a:pt x="-4330" y="36807"/>
                          <a:pt x="-4330" y="71449"/>
                          <a:pt x="12991" y="88769"/>
                        </a:cubicBezTo>
                        <a:cubicBezTo>
                          <a:pt x="30311" y="106090"/>
                          <a:pt x="64953" y="106090"/>
                          <a:pt x="82274" y="88769"/>
                        </a:cubicBezTo>
                        <a:cubicBezTo>
                          <a:pt x="99595" y="71449"/>
                          <a:pt x="99595" y="36807"/>
                          <a:pt x="82274" y="19486"/>
                        </a:cubicBezTo>
                        <a:cubicBezTo>
                          <a:pt x="64953" y="-6495"/>
                          <a:pt x="30311" y="-6495"/>
                          <a:pt x="12991"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3" name="Freeform: Shape 982">
                    <a:extLst>
                      <a:ext uri="{FF2B5EF4-FFF2-40B4-BE49-F238E27FC236}">
                        <a16:creationId xmlns:a16="http://schemas.microsoft.com/office/drawing/2014/main" xmlns="" id="{3B0D2071-464C-441B-A306-5C6120455775}"/>
                      </a:ext>
                    </a:extLst>
                  </p:cNvPr>
                  <p:cNvSpPr/>
                  <p:nvPr/>
                </p:nvSpPr>
                <p:spPr>
                  <a:xfrm>
                    <a:off x="265373" y="350769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7" name="Graphic 1">
                  <a:extLst>
                    <a:ext uri="{FF2B5EF4-FFF2-40B4-BE49-F238E27FC236}">
                      <a16:creationId xmlns:a16="http://schemas.microsoft.com/office/drawing/2014/main" xmlns="" id="{C0C15072-3FDE-4733-94BE-E332BCBF83DB}"/>
                    </a:ext>
                  </a:extLst>
                </p:cNvPr>
                <p:cNvGrpSpPr/>
                <p:nvPr/>
              </p:nvGrpSpPr>
              <p:grpSpPr>
                <a:xfrm>
                  <a:off x="4952474" y="4159043"/>
                  <a:ext cx="433722" cy="277835"/>
                  <a:chOff x="4952474" y="4159043"/>
                  <a:chExt cx="433722" cy="277835"/>
                </a:xfrm>
                <a:grpFill/>
              </p:grpSpPr>
              <p:sp>
                <p:nvSpPr>
                  <p:cNvPr id="978" name="Freeform: Shape 977">
                    <a:extLst>
                      <a:ext uri="{FF2B5EF4-FFF2-40B4-BE49-F238E27FC236}">
                        <a16:creationId xmlns:a16="http://schemas.microsoft.com/office/drawing/2014/main" xmlns="" id="{8CD056BB-6F69-4D7D-A7BF-51FDF8D11BCB}"/>
                      </a:ext>
                    </a:extLst>
                  </p:cNvPr>
                  <p:cNvSpPr/>
                  <p:nvPr/>
                </p:nvSpPr>
                <p:spPr>
                  <a:xfrm>
                    <a:off x="5281570" y="4332251"/>
                    <a:ext cx="104626" cy="104626"/>
                  </a:xfrm>
                  <a:custGeom>
                    <a:avLst/>
                    <a:gdLst>
                      <a:gd name="connsiteX0" fmla="*/ 78295 w 104626"/>
                      <a:gd name="connsiteY0" fmla="*/ 95616 h 104626"/>
                      <a:gd name="connsiteX1" fmla="*/ 95615 w 104626"/>
                      <a:gd name="connsiteY1" fmla="*/ 26332 h 104626"/>
                      <a:gd name="connsiteX2" fmla="*/ 26332 w 104626"/>
                      <a:gd name="connsiteY2" fmla="*/ 9011 h 104626"/>
                      <a:gd name="connsiteX3" fmla="*/ 9011 w 104626"/>
                      <a:gd name="connsiteY3" fmla="*/ 78295 h 104626"/>
                      <a:gd name="connsiteX4" fmla="*/ 78295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5" y="95616"/>
                        </a:moveTo>
                        <a:cubicBezTo>
                          <a:pt x="104276" y="78295"/>
                          <a:pt x="112937" y="52313"/>
                          <a:pt x="95615" y="26332"/>
                        </a:cubicBezTo>
                        <a:cubicBezTo>
                          <a:pt x="78295" y="351"/>
                          <a:pt x="52313" y="-8310"/>
                          <a:pt x="26332" y="9011"/>
                        </a:cubicBezTo>
                        <a:cubicBezTo>
                          <a:pt x="351" y="26332"/>
                          <a:pt x="-8309" y="52313"/>
                          <a:pt x="9011" y="78295"/>
                        </a:cubicBezTo>
                        <a:cubicBezTo>
                          <a:pt x="26332" y="104276"/>
                          <a:pt x="52313" y="112936"/>
                          <a:pt x="78295"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9" name="Freeform: Shape 978">
                    <a:extLst>
                      <a:ext uri="{FF2B5EF4-FFF2-40B4-BE49-F238E27FC236}">
                        <a16:creationId xmlns:a16="http://schemas.microsoft.com/office/drawing/2014/main" xmlns="" id="{8D1B675D-70AB-4996-916C-A91123D154B3}"/>
                      </a:ext>
                    </a:extLst>
                  </p:cNvPr>
                  <p:cNvSpPr/>
                  <p:nvPr/>
                </p:nvSpPr>
                <p:spPr>
                  <a:xfrm>
                    <a:off x="4952474" y="4159043"/>
                    <a:ext cx="104626" cy="104626"/>
                  </a:xfrm>
                  <a:custGeom>
                    <a:avLst/>
                    <a:gdLst>
                      <a:gd name="connsiteX0" fmla="*/ 78294 w 104626"/>
                      <a:gd name="connsiteY0" fmla="*/ 95616 h 104626"/>
                      <a:gd name="connsiteX1" fmla="*/ 95616 w 104626"/>
                      <a:gd name="connsiteY1" fmla="*/ 26332 h 104626"/>
                      <a:gd name="connsiteX2" fmla="*/ 26332 w 104626"/>
                      <a:gd name="connsiteY2" fmla="*/ 9011 h 104626"/>
                      <a:gd name="connsiteX3" fmla="*/ 9011 w 104626"/>
                      <a:gd name="connsiteY3" fmla="*/ 78295 h 104626"/>
                      <a:gd name="connsiteX4" fmla="*/ 78294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4" y="95616"/>
                        </a:moveTo>
                        <a:cubicBezTo>
                          <a:pt x="104276" y="78295"/>
                          <a:pt x="112936" y="52313"/>
                          <a:pt x="95616" y="26332"/>
                        </a:cubicBezTo>
                        <a:cubicBezTo>
                          <a:pt x="78294" y="351"/>
                          <a:pt x="52314" y="-8310"/>
                          <a:pt x="26332" y="9011"/>
                        </a:cubicBezTo>
                        <a:cubicBezTo>
                          <a:pt x="351" y="26332"/>
                          <a:pt x="-8310" y="52313"/>
                          <a:pt x="9011" y="78295"/>
                        </a:cubicBezTo>
                        <a:cubicBezTo>
                          <a:pt x="26332" y="104276"/>
                          <a:pt x="60974" y="112936"/>
                          <a:pt x="78294"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0" name="Freeform: Shape 979">
                    <a:extLst>
                      <a:ext uri="{FF2B5EF4-FFF2-40B4-BE49-F238E27FC236}">
                        <a16:creationId xmlns:a16="http://schemas.microsoft.com/office/drawing/2014/main" xmlns="" id="{D3BBCEDB-E70F-4AAA-B8E0-D82861CEE88B}"/>
                      </a:ext>
                    </a:extLst>
                  </p:cNvPr>
                  <p:cNvSpPr/>
                  <p:nvPr/>
                </p:nvSpPr>
                <p:spPr>
                  <a:xfrm>
                    <a:off x="5048090" y="4202696"/>
                    <a:ext cx="138566" cy="138566"/>
                  </a:xfrm>
                  <a:custGeom>
                    <a:avLst/>
                    <a:gdLst>
                      <a:gd name="connsiteX0" fmla="*/ 103925 w 138566"/>
                      <a:gd name="connsiteY0" fmla="*/ 129906 h 138566"/>
                      <a:gd name="connsiteX1" fmla="*/ 129906 w 138566"/>
                      <a:gd name="connsiteY1" fmla="*/ 34642 h 138566"/>
                      <a:gd name="connsiteX2" fmla="*/ 34642 w 138566"/>
                      <a:gd name="connsiteY2" fmla="*/ 8660 h 138566"/>
                      <a:gd name="connsiteX3" fmla="*/ 8660 w 138566"/>
                      <a:gd name="connsiteY3" fmla="*/ 103925 h 138566"/>
                      <a:gd name="connsiteX4" fmla="*/ 103925 w 138566"/>
                      <a:gd name="connsiteY4" fmla="*/ 129906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03925" y="129906"/>
                        </a:moveTo>
                        <a:cubicBezTo>
                          <a:pt x="138567" y="112586"/>
                          <a:pt x="147227" y="69283"/>
                          <a:pt x="129906" y="34642"/>
                        </a:cubicBezTo>
                        <a:cubicBezTo>
                          <a:pt x="112585" y="0"/>
                          <a:pt x="69283" y="-8660"/>
                          <a:pt x="34642" y="8660"/>
                        </a:cubicBezTo>
                        <a:cubicBezTo>
                          <a:pt x="0" y="25981"/>
                          <a:pt x="-8660" y="69283"/>
                          <a:pt x="8660" y="103925"/>
                        </a:cubicBezTo>
                        <a:cubicBezTo>
                          <a:pt x="34642" y="138567"/>
                          <a:pt x="69283" y="147227"/>
                          <a:pt x="103925"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954" name="Graphic 1">
                <a:extLst>
                  <a:ext uri="{FF2B5EF4-FFF2-40B4-BE49-F238E27FC236}">
                    <a16:creationId xmlns:a16="http://schemas.microsoft.com/office/drawing/2014/main" xmlns="" id="{3B29D16C-95D4-45BC-81A8-5516E96D9777}"/>
                  </a:ext>
                </a:extLst>
              </p:cNvPr>
              <p:cNvGrpSpPr/>
              <p:nvPr/>
            </p:nvGrpSpPr>
            <p:grpSpPr>
              <a:xfrm>
                <a:off x="9449747" y="2150176"/>
                <a:ext cx="1377006" cy="1221119"/>
                <a:chOff x="9449747" y="2150176"/>
                <a:chExt cx="1377006" cy="1221119"/>
              </a:xfrm>
              <a:grpFill/>
            </p:grpSpPr>
            <p:sp>
              <p:nvSpPr>
                <p:cNvPr id="964" name="Freeform: Shape 963">
                  <a:extLst>
                    <a:ext uri="{FF2B5EF4-FFF2-40B4-BE49-F238E27FC236}">
                      <a16:creationId xmlns:a16="http://schemas.microsoft.com/office/drawing/2014/main" xmlns="" id="{C1ED39F9-628D-4084-B208-DBC5585DD59E}"/>
                    </a:ext>
                  </a:extLst>
                </p:cNvPr>
                <p:cNvSpPr/>
                <p:nvPr/>
              </p:nvSpPr>
              <p:spPr>
                <a:xfrm>
                  <a:off x="9713890" y="3031374"/>
                  <a:ext cx="307444" cy="307444"/>
                </a:xfrm>
                <a:custGeom>
                  <a:avLst/>
                  <a:gdLst>
                    <a:gd name="connsiteX0" fmla="*/ 45467 w 307444"/>
                    <a:gd name="connsiteY0" fmla="*/ 45467 h 307444"/>
                    <a:gd name="connsiteX1" fmla="*/ 45467 w 307444"/>
                    <a:gd name="connsiteY1" fmla="*/ 261978 h 307444"/>
                    <a:gd name="connsiteX2" fmla="*/ 261978 w 307444"/>
                    <a:gd name="connsiteY2" fmla="*/ 261978 h 307444"/>
                    <a:gd name="connsiteX3" fmla="*/ 261978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8" y="261978"/>
                      </a:cubicBezTo>
                      <a:cubicBezTo>
                        <a:pt x="322601" y="201355"/>
                        <a:pt x="322601" y="106090"/>
                        <a:pt x="261978"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5" name="Freeform: Shape 964">
                  <a:extLst>
                    <a:ext uri="{FF2B5EF4-FFF2-40B4-BE49-F238E27FC236}">
                      <a16:creationId xmlns:a16="http://schemas.microsoft.com/office/drawing/2014/main" xmlns="" id="{84CD50D5-34AA-434D-BCB6-9E826DE1AEFC}"/>
                    </a:ext>
                  </a:extLst>
                </p:cNvPr>
                <p:cNvSpPr/>
                <p:nvPr/>
              </p:nvSpPr>
              <p:spPr>
                <a:xfrm>
                  <a:off x="10675197" y="2557216"/>
                  <a:ext cx="151556" cy="158052"/>
                </a:xfrm>
                <a:custGeom>
                  <a:avLst/>
                  <a:gdLst>
                    <a:gd name="connsiteX0" fmla="*/ 19486 w 151556"/>
                    <a:gd name="connsiteY0" fmla="*/ 25981 h 158052"/>
                    <a:gd name="connsiteX1" fmla="*/ 19486 w 151556"/>
                    <a:gd name="connsiteY1" fmla="*/ 138567 h 158052"/>
                    <a:gd name="connsiteX2" fmla="*/ 132071 w 151556"/>
                    <a:gd name="connsiteY2" fmla="*/ 138567 h 158052"/>
                    <a:gd name="connsiteX3" fmla="*/ 132071 w 151556"/>
                    <a:gd name="connsiteY3" fmla="*/ 25981 h 158052"/>
                    <a:gd name="connsiteX4" fmla="*/ 19486 w 151556"/>
                    <a:gd name="connsiteY4" fmla="*/ 25981 h 15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56" h="158052">
                      <a:moveTo>
                        <a:pt x="19486" y="25981"/>
                      </a:moveTo>
                      <a:cubicBezTo>
                        <a:pt x="-6495" y="51963"/>
                        <a:pt x="-6495" y="103925"/>
                        <a:pt x="19486" y="138567"/>
                      </a:cubicBezTo>
                      <a:cubicBezTo>
                        <a:pt x="45466" y="164548"/>
                        <a:pt x="97429" y="164548"/>
                        <a:pt x="132071" y="138567"/>
                      </a:cubicBezTo>
                      <a:cubicBezTo>
                        <a:pt x="158052" y="112585"/>
                        <a:pt x="158052" y="60623"/>
                        <a:pt x="132071" y="25981"/>
                      </a:cubicBezTo>
                      <a:cubicBezTo>
                        <a:pt x="97429" y="-8660"/>
                        <a:pt x="45466" y="-8660"/>
                        <a:pt x="19486"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6" name="Freeform: Shape 965">
                  <a:extLst>
                    <a:ext uri="{FF2B5EF4-FFF2-40B4-BE49-F238E27FC236}">
                      <a16:creationId xmlns:a16="http://schemas.microsoft.com/office/drawing/2014/main" xmlns="" id="{E8C597A6-9AA5-45B0-AC8D-7D2D253E35D5}"/>
                    </a:ext>
                  </a:extLst>
                </p:cNvPr>
                <p:cNvSpPr/>
                <p:nvPr/>
              </p:nvSpPr>
              <p:spPr>
                <a:xfrm>
                  <a:off x="10071132" y="2340706"/>
                  <a:ext cx="242491" cy="242491"/>
                </a:xfrm>
                <a:custGeom>
                  <a:avLst/>
                  <a:gdLst>
                    <a:gd name="connsiteX0" fmla="*/ 242491 w 242491"/>
                    <a:gd name="connsiteY0" fmla="*/ 121246 h 242491"/>
                    <a:gd name="connsiteX1" fmla="*/ 121245 w 242491"/>
                    <a:gd name="connsiteY1" fmla="*/ 242492 h 242491"/>
                    <a:gd name="connsiteX2" fmla="*/ -1 w 242491"/>
                    <a:gd name="connsiteY2" fmla="*/ 121246 h 242491"/>
                    <a:gd name="connsiteX3" fmla="*/ 121245 w 242491"/>
                    <a:gd name="connsiteY3" fmla="*/ 0 h 242491"/>
                    <a:gd name="connsiteX4" fmla="*/ 242491 w 242491"/>
                    <a:gd name="connsiteY4" fmla="*/ 121246 h 24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1" h="242491">
                      <a:moveTo>
                        <a:pt x="242491" y="121246"/>
                      </a:moveTo>
                      <a:cubicBezTo>
                        <a:pt x="242491" y="188208"/>
                        <a:pt x="188208" y="242492"/>
                        <a:pt x="121245" y="242492"/>
                      </a:cubicBezTo>
                      <a:cubicBezTo>
                        <a:pt x="54283" y="242492"/>
                        <a:pt x="-1" y="188208"/>
                        <a:pt x="-1" y="121246"/>
                      </a:cubicBezTo>
                      <a:cubicBezTo>
                        <a:pt x="-1" y="54284"/>
                        <a:pt x="54283" y="0"/>
                        <a:pt x="121245" y="0"/>
                      </a:cubicBezTo>
                      <a:cubicBezTo>
                        <a:pt x="188208" y="0"/>
                        <a:pt x="242491" y="54284"/>
                        <a:pt x="242491"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7" name="Freeform: Shape 966">
                  <a:extLst>
                    <a:ext uri="{FF2B5EF4-FFF2-40B4-BE49-F238E27FC236}">
                      <a16:creationId xmlns:a16="http://schemas.microsoft.com/office/drawing/2014/main" xmlns="" id="{A14BB221-F753-4DFB-95FB-B7D7D107528A}"/>
                    </a:ext>
                  </a:extLst>
                </p:cNvPr>
                <p:cNvSpPr/>
                <p:nvPr/>
              </p:nvSpPr>
              <p:spPr>
                <a:xfrm>
                  <a:off x="9449747" y="2611344"/>
                  <a:ext cx="229501" cy="229501"/>
                </a:xfrm>
                <a:custGeom>
                  <a:avLst/>
                  <a:gdLst>
                    <a:gd name="connsiteX0" fmla="*/ 32477 w 229501"/>
                    <a:gd name="connsiteY0" fmla="*/ 32477 h 229501"/>
                    <a:gd name="connsiteX1" fmla="*/ 32477 w 229501"/>
                    <a:gd name="connsiteY1" fmla="*/ 197025 h 229501"/>
                    <a:gd name="connsiteX2" fmla="*/ 197025 w 229501"/>
                    <a:gd name="connsiteY2" fmla="*/ 197025 h 229501"/>
                    <a:gd name="connsiteX3" fmla="*/ 197025 w 229501"/>
                    <a:gd name="connsiteY3" fmla="*/ 32477 h 229501"/>
                    <a:gd name="connsiteX4" fmla="*/ 32477 w 229501"/>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1" h="229501">
                      <a:moveTo>
                        <a:pt x="32477" y="32477"/>
                      </a:moveTo>
                      <a:cubicBezTo>
                        <a:pt x="-10826" y="75779"/>
                        <a:pt x="-10826" y="153722"/>
                        <a:pt x="32477" y="197025"/>
                      </a:cubicBezTo>
                      <a:cubicBezTo>
                        <a:pt x="75779" y="240327"/>
                        <a:pt x="153723" y="240327"/>
                        <a:pt x="197025" y="197025"/>
                      </a:cubicBezTo>
                      <a:cubicBezTo>
                        <a:pt x="240327" y="153722"/>
                        <a:pt x="240327" y="75779"/>
                        <a:pt x="197025" y="32477"/>
                      </a:cubicBezTo>
                      <a:cubicBezTo>
                        <a:pt x="153723" y="-10826"/>
                        <a:pt x="8443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8" name="Freeform: Shape 967">
                  <a:extLst>
                    <a:ext uri="{FF2B5EF4-FFF2-40B4-BE49-F238E27FC236}">
                      <a16:creationId xmlns:a16="http://schemas.microsoft.com/office/drawing/2014/main" xmlns="" id="{E357F7B4-48F7-4DFC-9E6D-F479D3F1B4C9}"/>
                    </a:ext>
                  </a:extLst>
                </p:cNvPr>
                <p:cNvSpPr/>
                <p:nvPr/>
              </p:nvSpPr>
              <p:spPr>
                <a:xfrm>
                  <a:off x="10289808" y="2793212"/>
                  <a:ext cx="229500" cy="229501"/>
                </a:xfrm>
                <a:custGeom>
                  <a:avLst/>
                  <a:gdLst>
                    <a:gd name="connsiteX0" fmla="*/ 32477 w 229500"/>
                    <a:gd name="connsiteY0" fmla="*/ 32477 h 229501"/>
                    <a:gd name="connsiteX1" fmla="*/ 32477 w 229500"/>
                    <a:gd name="connsiteY1" fmla="*/ 197025 h 229501"/>
                    <a:gd name="connsiteX2" fmla="*/ 197024 w 229500"/>
                    <a:gd name="connsiteY2" fmla="*/ 197025 h 229501"/>
                    <a:gd name="connsiteX3" fmla="*/ 197024 w 229500"/>
                    <a:gd name="connsiteY3" fmla="*/ 32477 h 229501"/>
                    <a:gd name="connsiteX4" fmla="*/ 32477 w 229500"/>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0" h="229501">
                      <a:moveTo>
                        <a:pt x="32477" y="32477"/>
                      </a:moveTo>
                      <a:cubicBezTo>
                        <a:pt x="-10826" y="75779"/>
                        <a:pt x="-10826" y="153722"/>
                        <a:pt x="32477" y="197025"/>
                      </a:cubicBezTo>
                      <a:cubicBezTo>
                        <a:pt x="75779" y="240327"/>
                        <a:pt x="153722" y="240327"/>
                        <a:pt x="197024" y="197025"/>
                      </a:cubicBezTo>
                      <a:cubicBezTo>
                        <a:pt x="240326" y="153722"/>
                        <a:pt x="240326" y="75779"/>
                        <a:pt x="197024" y="32477"/>
                      </a:cubicBezTo>
                      <a:cubicBezTo>
                        <a:pt x="153722" y="-10826"/>
                        <a:pt x="7577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9" name="Freeform: Shape 968">
                  <a:extLst>
                    <a:ext uri="{FF2B5EF4-FFF2-40B4-BE49-F238E27FC236}">
                      <a16:creationId xmlns:a16="http://schemas.microsoft.com/office/drawing/2014/main" xmlns="" id="{9479E200-C08F-4681-A42C-8800BB69B7B9}"/>
                    </a:ext>
                  </a:extLst>
                </p:cNvPr>
                <p:cNvSpPr/>
                <p:nvPr/>
              </p:nvSpPr>
              <p:spPr>
                <a:xfrm>
                  <a:off x="10140415" y="3232729"/>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0" name="Freeform: Shape 969">
                  <a:extLst>
                    <a:ext uri="{FF2B5EF4-FFF2-40B4-BE49-F238E27FC236}">
                      <a16:creationId xmlns:a16="http://schemas.microsoft.com/office/drawing/2014/main" xmlns="" id="{08A21768-E856-411B-9399-F7A50D3B608F}"/>
                    </a:ext>
                  </a:extLst>
                </p:cNvPr>
                <p:cNvSpPr/>
                <p:nvPr/>
              </p:nvSpPr>
              <p:spPr>
                <a:xfrm>
                  <a:off x="9638111" y="2150176"/>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1" name="Freeform: Shape 970">
                  <a:extLst>
                    <a:ext uri="{FF2B5EF4-FFF2-40B4-BE49-F238E27FC236}">
                      <a16:creationId xmlns:a16="http://schemas.microsoft.com/office/drawing/2014/main" xmlns="" id="{F328F36D-6EDC-4FA8-BF5F-739275D021E4}"/>
                    </a:ext>
                  </a:extLst>
                </p:cNvPr>
                <p:cNvSpPr/>
                <p:nvPr/>
              </p:nvSpPr>
              <p:spPr>
                <a:xfrm>
                  <a:off x="9956382" y="2684957"/>
                  <a:ext cx="307444" cy="307444"/>
                </a:xfrm>
                <a:custGeom>
                  <a:avLst/>
                  <a:gdLst>
                    <a:gd name="connsiteX0" fmla="*/ 45467 w 307444"/>
                    <a:gd name="connsiteY0" fmla="*/ 45467 h 307444"/>
                    <a:gd name="connsiteX1" fmla="*/ 45467 w 307444"/>
                    <a:gd name="connsiteY1" fmla="*/ 261978 h 307444"/>
                    <a:gd name="connsiteX2" fmla="*/ 261977 w 307444"/>
                    <a:gd name="connsiteY2" fmla="*/ 261978 h 307444"/>
                    <a:gd name="connsiteX3" fmla="*/ 261977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7" y="261978"/>
                      </a:cubicBezTo>
                      <a:cubicBezTo>
                        <a:pt x="322601" y="201355"/>
                        <a:pt x="322601" y="106090"/>
                        <a:pt x="261977"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55" name="Graphic 1">
                <a:extLst>
                  <a:ext uri="{FF2B5EF4-FFF2-40B4-BE49-F238E27FC236}">
                    <a16:creationId xmlns:a16="http://schemas.microsoft.com/office/drawing/2014/main" xmlns="" id="{8D7BFBB1-912C-45A1-93E5-FEC9492A6153}"/>
                  </a:ext>
                </a:extLst>
              </p:cNvPr>
              <p:cNvGrpSpPr/>
              <p:nvPr/>
            </p:nvGrpSpPr>
            <p:grpSpPr>
              <a:xfrm>
                <a:off x="1445355" y="3951543"/>
                <a:ext cx="1270916" cy="1143175"/>
                <a:chOff x="1445355" y="3951543"/>
                <a:chExt cx="1270916" cy="1143175"/>
              </a:xfrm>
              <a:grpFill/>
            </p:grpSpPr>
            <p:sp>
              <p:nvSpPr>
                <p:cNvPr id="956" name="Freeform: Shape 955">
                  <a:extLst>
                    <a:ext uri="{FF2B5EF4-FFF2-40B4-BE49-F238E27FC236}">
                      <a16:creationId xmlns:a16="http://schemas.microsoft.com/office/drawing/2014/main" xmlns="" id="{07A30A4D-2373-40D1-B93A-3DD9A62DBC72}"/>
                    </a:ext>
                  </a:extLst>
                </p:cNvPr>
                <p:cNvSpPr/>
                <p:nvPr/>
              </p:nvSpPr>
              <p:spPr>
                <a:xfrm>
                  <a:off x="2190151" y="3994846"/>
                  <a:ext cx="277133" cy="277133"/>
                </a:xfrm>
                <a:custGeom>
                  <a:avLst/>
                  <a:gdLst>
                    <a:gd name="connsiteX0" fmla="*/ 277133 w 277133"/>
                    <a:gd name="connsiteY0" fmla="*/ 138567 h 277133"/>
                    <a:gd name="connsiteX1" fmla="*/ 138567 w 277133"/>
                    <a:gd name="connsiteY1" fmla="*/ 277133 h 277133"/>
                    <a:gd name="connsiteX2" fmla="*/ 0 w 277133"/>
                    <a:gd name="connsiteY2" fmla="*/ 138567 h 277133"/>
                    <a:gd name="connsiteX3" fmla="*/ 138567 w 277133"/>
                    <a:gd name="connsiteY3" fmla="*/ 0 h 277133"/>
                    <a:gd name="connsiteX4" fmla="*/ 277133 w 277133"/>
                    <a:gd name="connsiteY4" fmla="*/ 138567 h 277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33" h="277133">
                      <a:moveTo>
                        <a:pt x="277133" y="138567"/>
                      </a:moveTo>
                      <a:cubicBezTo>
                        <a:pt x="277133" y="215095"/>
                        <a:pt x="215095" y="277133"/>
                        <a:pt x="138567" y="277133"/>
                      </a:cubicBezTo>
                      <a:cubicBezTo>
                        <a:pt x="62038" y="277133"/>
                        <a:pt x="0" y="215095"/>
                        <a:pt x="0" y="138567"/>
                      </a:cubicBezTo>
                      <a:cubicBezTo>
                        <a:pt x="0" y="62038"/>
                        <a:pt x="62038" y="0"/>
                        <a:pt x="138567" y="0"/>
                      </a:cubicBezTo>
                      <a:cubicBezTo>
                        <a:pt x="215095" y="0"/>
                        <a:pt x="277133" y="62038"/>
                        <a:pt x="277133"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7" name="Freeform: Shape 956">
                  <a:extLst>
                    <a:ext uri="{FF2B5EF4-FFF2-40B4-BE49-F238E27FC236}">
                      <a16:creationId xmlns:a16="http://schemas.microsoft.com/office/drawing/2014/main" xmlns="" id="{D5F05333-4002-4739-AD3C-B9B8D7685010}"/>
                    </a:ext>
                  </a:extLst>
                </p:cNvPr>
                <p:cNvSpPr/>
                <p:nvPr/>
              </p:nvSpPr>
              <p:spPr>
                <a:xfrm>
                  <a:off x="1445355" y="4575094"/>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8" name="Freeform: Shape 957">
                  <a:extLst>
                    <a:ext uri="{FF2B5EF4-FFF2-40B4-BE49-F238E27FC236}">
                      <a16:creationId xmlns:a16="http://schemas.microsoft.com/office/drawing/2014/main" xmlns="" id="{6A3D9729-C69D-4B32-A2C9-70245C8ED881}"/>
                    </a:ext>
                  </a:extLst>
                </p:cNvPr>
                <p:cNvSpPr/>
                <p:nvPr/>
              </p:nvSpPr>
              <p:spPr>
                <a:xfrm>
                  <a:off x="1915183" y="4698505"/>
                  <a:ext cx="220840" cy="214345"/>
                </a:xfrm>
                <a:custGeom>
                  <a:avLst/>
                  <a:gdLst>
                    <a:gd name="connsiteX0" fmla="*/ 188364 w 220840"/>
                    <a:gd name="connsiteY0" fmla="*/ 188364 h 214345"/>
                    <a:gd name="connsiteX1" fmla="*/ 188364 w 220840"/>
                    <a:gd name="connsiteY1" fmla="*/ 32477 h 214345"/>
                    <a:gd name="connsiteX2" fmla="*/ 32477 w 220840"/>
                    <a:gd name="connsiteY2" fmla="*/ 32477 h 214345"/>
                    <a:gd name="connsiteX3" fmla="*/ 32477 w 220840"/>
                    <a:gd name="connsiteY3" fmla="*/ 188364 h 214345"/>
                    <a:gd name="connsiteX4" fmla="*/ 188364 w 220840"/>
                    <a:gd name="connsiteY4" fmla="*/ 188364 h 21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14345">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23006"/>
                        <a:pt x="145062" y="22300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9" name="Freeform: Shape 958">
                  <a:extLst>
                    <a:ext uri="{FF2B5EF4-FFF2-40B4-BE49-F238E27FC236}">
                      <a16:creationId xmlns:a16="http://schemas.microsoft.com/office/drawing/2014/main" xmlns="" id="{629237C8-520C-4D31-9F00-E7066CD2EEB5}"/>
                    </a:ext>
                  </a:extLst>
                </p:cNvPr>
                <p:cNvSpPr/>
                <p:nvPr/>
              </p:nvSpPr>
              <p:spPr>
                <a:xfrm>
                  <a:off x="2495431" y="4447352"/>
                  <a:ext cx="220840" cy="220840"/>
                </a:xfrm>
                <a:custGeom>
                  <a:avLst/>
                  <a:gdLst>
                    <a:gd name="connsiteX0" fmla="*/ 188364 w 220840"/>
                    <a:gd name="connsiteY0" fmla="*/ 188364 h 220840"/>
                    <a:gd name="connsiteX1" fmla="*/ 188364 w 220840"/>
                    <a:gd name="connsiteY1" fmla="*/ 32477 h 220840"/>
                    <a:gd name="connsiteX2" fmla="*/ 32477 w 220840"/>
                    <a:gd name="connsiteY2" fmla="*/ 32477 h 220840"/>
                    <a:gd name="connsiteX3" fmla="*/ 32477 w 220840"/>
                    <a:gd name="connsiteY3" fmla="*/ 188364 h 220840"/>
                    <a:gd name="connsiteX4" fmla="*/ 188364 w 220840"/>
                    <a:gd name="connsiteY4" fmla="*/ 188364 h 22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20840">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31666"/>
                        <a:pt x="145062" y="23166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0" name="Freeform: Shape 959">
                  <a:extLst>
                    <a:ext uri="{FF2B5EF4-FFF2-40B4-BE49-F238E27FC236}">
                      <a16:creationId xmlns:a16="http://schemas.microsoft.com/office/drawing/2014/main" xmlns="" id="{F729887C-7B79-45AD-AD5E-333355865891}"/>
                    </a:ext>
                  </a:extLst>
                </p:cNvPr>
                <p:cNvSpPr/>
                <p:nvPr/>
              </p:nvSpPr>
              <p:spPr>
                <a:xfrm>
                  <a:off x="1722489" y="4271979"/>
                  <a:ext cx="225170" cy="225170"/>
                </a:xfrm>
                <a:custGeom>
                  <a:avLst/>
                  <a:gdLst>
                    <a:gd name="connsiteX0" fmla="*/ 225171 w 225170"/>
                    <a:gd name="connsiteY0" fmla="*/ 112585 h 225170"/>
                    <a:gd name="connsiteX1" fmla="*/ 112586 w 225170"/>
                    <a:gd name="connsiteY1" fmla="*/ 225171 h 225170"/>
                    <a:gd name="connsiteX2" fmla="*/ 0 w 225170"/>
                    <a:gd name="connsiteY2" fmla="*/ 112585 h 225170"/>
                    <a:gd name="connsiteX3" fmla="*/ 112586 w 225170"/>
                    <a:gd name="connsiteY3" fmla="*/ 0 h 225170"/>
                    <a:gd name="connsiteX4" fmla="*/ 225171 w 225170"/>
                    <a:gd name="connsiteY4" fmla="*/ 112585 h 22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70" h="225170">
                      <a:moveTo>
                        <a:pt x="225171" y="112585"/>
                      </a:moveTo>
                      <a:cubicBezTo>
                        <a:pt x="225171" y="174765"/>
                        <a:pt x="174765" y="225171"/>
                        <a:pt x="112586" y="225171"/>
                      </a:cubicBezTo>
                      <a:cubicBezTo>
                        <a:pt x="50406" y="225171"/>
                        <a:pt x="0" y="174765"/>
                        <a:pt x="0" y="112585"/>
                      </a:cubicBezTo>
                      <a:cubicBezTo>
                        <a:pt x="0" y="50406"/>
                        <a:pt x="50406" y="0"/>
                        <a:pt x="112586" y="0"/>
                      </a:cubicBezTo>
                      <a:cubicBezTo>
                        <a:pt x="174765" y="0"/>
                        <a:pt x="225171" y="50406"/>
                        <a:pt x="225171"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1" name="Freeform: Shape 960">
                  <a:extLst>
                    <a:ext uri="{FF2B5EF4-FFF2-40B4-BE49-F238E27FC236}">
                      <a16:creationId xmlns:a16="http://schemas.microsoft.com/office/drawing/2014/main" xmlns="" id="{FDB6B5D4-3404-403B-8C17-DCAA7863B1DA}"/>
                    </a:ext>
                  </a:extLst>
                </p:cNvPr>
                <p:cNvSpPr/>
                <p:nvPr/>
              </p:nvSpPr>
              <p:spPr>
                <a:xfrm>
                  <a:off x="1938999" y="3951543"/>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2" name="Freeform: Shape 961">
                  <a:extLst>
                    <a:ext uri="{FF2B5EF4-FFF2-40B4-BE49-F238E27FC236}">
                      <a16:creationId xmlns:a16="http://schemas.microsoft.com/office/drawing/2014/main" xmlns="" id="{AD26C4B8-071F-4700-9B1C-CB830FE21AEB}"/>
                    </a:ext>
                  </a:extLst>
                </p:cNvPr>
                <p:cNvSpPr/>
                <p:nvPr/>
              </p:nvSpPr>
              <p:spPr>
                <a:xfrm>
                  <a:off x="2380680" y="4930171"/>
                  <a:ext cx="164547" cy="164547"/>
                </a:xfrm>
                <a:custGeom>
                  <a:avLst/>
                  <a:gdLst>
                    <a:gd name="connsiteX0" fmla="*/ 138567 w 164547"/>
                    <a:gd name="connsiteY0" fmla="*/ 138567 h 164547"/>
                    <a:gd name="connsiteX1" fmla="*/ 138567 w 164547"/>
                    <a:gd name="connsiteY1" fmla="*/ 25981 h 164547"/>
                    <a:gd name="connsiteX2" fmla="*/ 25981 w 164547"/>
                    <a:gd name="connsiteY2" fmla="*/ 25981 h 164547"/>
                    <a:gd name="connsiteX3" fmla="*/ 25981 w 164547"/>
                    <a:gd name="connsiteY3" fmla="*/ 138567 h 164547"/>
                    <a:gd name="connsiteX4" fmla="*/ 138567 w 164547"/>
                    <a:gd name="connsiteY4" fmla="*/ 138567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138567" y="138567"/>
                      </a:moveTo>
                      <a:cubicBezTo>
                        <a:pt x="173208" y="103925"/>
                        <a:pt x="173208" y="51963"/>
                        <a:pt x="138567" y="25981"/>
                      </a:cubicBezTo>
                      <a:cubicBezTo>
                        <a:pt x="103925" y="-8660"/>
                        <a:pt x="51963" y="-8660"/>
                        <a:pt x="25981" y="25981"/>
                      </a:cubicBezTo>
                      <a:cubicBezTo>
                        <a:pt x="-8660" y="60623"/>
                        <a:pt x="-8660" y="112585"/>
                        <a:pt x="25981" y="138567"/>
                      </a:cubicBezTo>
                      <a:cubicBezTo>
                        <a:pt x="51963" y="173208"/>
                        <a:pt x="103925" y="173208"/>
                        <a:pt x="138567"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3" name="Freeform: Shape 962">
                  <a:extLst>
                    <a:ext uri="{FF2B5EF4-FFF2-40B4-BE49-F238E27FC236}">
                      <a16:creationId xmlns:a16="http://schemas.microsoft.com/office/drawing/2014/main" xmlns="" id="{F919B158-AF89-4E57-9B5A-848BBE62C277}"/>
                    </a:ext>
                  </a:extLst>
                </p:cNvPr>
                <p:cNvSpPr/>
                <p:nvPr/>
              </p:nvSpPr>
              <p:spPr>
                <a:xfrm>
                  <a:off x="1945494" y="4304456"/>
                  <a:ext cx="298784" cy="292289"/>
                </a:xfrm>
                <a:custGeom>
                  <a:avLst/>
                  <a:gdLst>
                    <a:gd name="connsiteX0" fmla="*/ 253317 w 298784"/>
                    <a:gd name="connsiteY0" fmla="*/ 253317 h 292289"/>
                    <a:gd name="connsiteX1" fmla="*/ 253317 w 298784"/>
                    <a:gd name="connsiteY1" fmla="*/ 45467 h 292289"/>
                    <a:gd name="connsiteX2" fmla="*/ 45467 w 298784"/>
                    <a:gd name="connsiteY2" fmla="*/ 45467 h 292289"/>
                    <a:gd name="connsiteX3" fmla="*/ 45467 w 298784"/>
                    <a:gd name="connsiteY3" fmla="*/ 253317 h 292289"/>
                    <a:gd name="connsiteX4" fmla="*/ 253317 w 298784"/>
                    <a:gd name="connsiteY4" fmla="*/ 253317 h 29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84" h="292289">
                      <a:moveTo>
                        <a:pt x="253317" y="253317"/>
                      </a:moveTo>
                      <a:cubicBezTo>
                        <a:pt x="313940" y="192694"/>
                        <a:pt x="313940" y="106090"/>
                        <a:pt x="253317" y="45467"/>
                      </a:cubicBezTo>
                      <a:cubicBezTo>
                        <a:pt x="192694" y="-15156"/>
                        <a:pt x="106090" y="-15156"/>
                        <a:pt x="45467" y="45467"/>
                      </a:cubicBezTo>
                      <a:cubicBezTo>
                        <a:pt x="-15156" y="106090"/>
                        <a:pt x="-15156" y="192694"/>
                        <a:pt x="45467" y="253317"/>
                      </a:cubicBezTo>
                      <a:cubicBezTo>
                        <a:pt x="106090" y="305280"/>
                        <a:pt x="201355" y="305280"/>
                        <a:pt x="253317" y="25331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18" name="Graphic 1">
              <a:extLst>
                <a:ext uri="{FF2B5EF4-FFF2-40B4-BE49-F238E27FC236}">
                  <a16:creationId xmlns:a16="http://schemas.microsoft.com/office/drawing/2014/main" xmlns="" id="{5109234E-36A0-462E-8227-4F9D995CE58B}"/>
                </a:ext>
              </a:extLst>
            </p:cNvPr>
            <p:cNvGrpSpPr/>
            <p:nvPr/>
          </p:nvGrpSpPr>
          <p:grpSpPr>
            <a:xfrm>
              <a:off x="-659126" y="2132856"/>
              <a:ext cx="13510252" cy="3169713"/>
              <a:chOff x="-659126" y="2132856"/>
              <a:chExt cx="13510252" cy="3169713"/>
            </a:xfrm>
            <a:solidFill>
              <a:srgbClr val="00B0F0"/>
            </a:solidFill>
          </p:grpSpPr>
          <p:grpSp>
            <p:nvGrpSpPr>
              <p:cNvPr id="847" name="Graphic 1">
                <a:extLst>
                  <a:ext uri="{FF2B5EF4-FFF2-40B4-BE49-F238E27FC236}">
                    <a16:creationId xmlns:a16="http://schemas.microsoft.com/office/drawing/2014/main" xmlns="" id="{43284573-E99E-4D2D-A019-5CAA6BF6D9A7}"/>
                  </a:ext>
                </a:extLst>
              </p:cNvPr>
              <p:cNvGrpSpPr/>
              <p:nvPr/>
            </p:nvGrpSpPr>
            <p:grpSpPr>
              <a:xfrm>
                <a:off x="-659126" y="2132856"/>
                <a:ext cx="6781108" cy="3169713"/>
                <a:chOff x="-659126" y="2132856"/>
                <a:chExt cx="6781108" cy="3169713"/>
              </a:xfrm>
              <a:grpFill/>
            </p:grpSpPr>
            <p:grpSp>
              <p:nvGrpSpPr>
                <p:cNvPr id="899" name="Graphic 1">
                  <a:extLst>
                    <a:ext uri="{FF2B5EF4-FFF2-40B4-BE49-F238E27FC236}">
                      <a16:creationId xmlns:a16="http://schemas.microsoft.com/office/drawing/2014/main" xmlns="" id="{AA949765-7174-484C-B4B4-3917BC973983}"/>
                    </a:ext>
                  </a:extLst>
                </p:cNvPr>
                <p:cNvGrpSpPr/>
                <p:nvPr/>
              </p:nvGrpSpPr>
              <p:grpSpPr>
                <a:xfrm>
                  <a:off x="-659126" y="2243382"/>
                  <a:ext cx="6781108" cy="2942550"/>
                  <a:chOff x="-659126" y="2243382"/>
                  <a:chExt cx="6781108" cy="2942550"/>
                </a:xfrm>
                <a:grpFill/>
              </p:grpSpPr>
              <p:sp>
                <p:nvSpPr>
                  <p:cNvPr id="951" name="Freeform: Shape 950">
                    <a:extLst>
                      <a:ext uri="{FF2B5EF4-FFF2-40B4-BE49-F238E27FC236}">
                        <a16:creationId xmlns:a16="http://schemas.microsoft.com/office/drawing/2014/main" xmlns="" id="{A0C9C600-C749-4C7E-818A-B2292EF2A514}"/>
                      </a:ext>
                    </a:extLst>
                  </p:cNvPr>
                  <p:cNvSpPr/>
                  <p:nvPr/>
                </p:nvSpPr>
                <p:spPr>
                  <a:xfrm>
                    <a:off x="-659126" y="4228677"/>
                    <a:ext cx="86604" cy="69283"/>
                  </a:xfrm>
                  <a:custGeom>
                    <a:avLst/>
                    <a:gdLst>
                      <a:gd name="connsiteX0" fmla="*/ 0 w 86604"/>
                      <a:gd name="connsiteY0" fmla="*/ 0 h 69283"/>
                      <a:gd name="connsiteX1" fmla="*/ 0 w 86604"/>
                      <a:gd name="connsiteY1" fmla="*/ 69283 h 69283"/>
                      <a:gd name="connsiteX2" fmla="*/ 0 w 86604"/>
                      <a:gd name="connsiteY2" fmla="*/ 69283 h 69283"/>
                      <a:gd name="connsiteX3" fmla="*/ 0 w 86604"/>
                      <a:gd name="connsiteY3" fmla="*/ 0 h 69283"/>
                    </a:gdLst>
                    <a:ahLst/>
                    <a:cxnLst>
                      <a:cxn ang="0">
                        <a:pos x="connsiteX0" y="connsiteY0"/>
                      </a:cxn>
                      <a:cxn ang="0">
                        <a:pos x="connsiteX1" y="connsiteY1"/>
                      </a:cxn>
                      <a:cxn ang="0">
                        <a:pos x="connsiteX2" y="connsiteY2"/>
                      </a:cxn>
                      <a:cxn ang="0">
                        <a:pos x="connsiteX3" y="connsiteY3"/>
                      </a:cxn>
                    </a:cxnLst>
                    <a:rect l="l" t="t" r="r" b="b"/>
                    <a:pathLst>
                      <a:path w="86604" h="69283">
                        <a:moveTo>
                          <a:pt x="0" y="0"/>
                        </a:moveTo>
                        <a:lnTo>
                          <a:pt x="0" y="69283"/>
                        </a:lnTo>
                        <a:lnTo>
                          <a:pt x="0" y="6928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2" name="Freeform: Shape 951">
                    <a:extLst>
                      <a:ext uri="{FF2B5EF4-FFF2-40B4-BE49-F238E27FC236}">
                        <a16:creationId xmlns:a16="http://schemas.microsoft.com/office/drawing/2014/main" xmlns="" id="{82774F01-3CC3-4E0A-83E8-23321433B5BA}"/>
                      </a:ext>
                    </a:extLst>
                  </p:cNvPr>
                  <p:cNvSpPr/>
                  <p:nvPr/>
                </p:nvSpPr>
                <p:spPr>
                  <a:xfrm>
                    <a:off x="-659126" y="2243382"/>
                    <a:ext cx="6781108" cy="2942550"/>
                  </a:xfrm>
                  <a:custGeom>
                    <a:avLst/>
                    <a:gdLst>
                      <a:gd name="connsiteX0" fmla="*/ 684173 w 6781108"/>
                      <a:gd name="connsiteY0" fmla="*/ 2643487 h 2942550"/>
                      <a:gd name="connsiteX1" fmla="*/ 1411648 w 6781108"/>
                      <a:gd name="connsiteY1" fmla="*/ 2937941 h 2942550"/>
                      <a:gd name="connsiteX2" fmla="*/ 2182426 w 6781108"/>
                      <a:gd name="connsiteY2" fmla="*/ 2747412 h 2942550"/>
                      <a:gd name="connsiteX3" fmla="*/ 3680678 w 6781108"/>
                      <a:gd name="connsiteY3" fmla="*/ 1327103 h 2942550"/>
                      <a:gd name="connsiteX4" fmla="*/ 4468776 w 6781108"/>
                      <a:gd name="connsiteY4" fmla="*/ 530345 h 2942550"/>
                      <a:gd name="connsiteX5" fmla="*/ 5308837 w 6781108"/>
                      <a:gd name="connsiteY5" fmla="*/ 54022 h 2942550"/>
                      <a:gd name="connsiteX6" fmla="*/ 6781108 w 6781108"/>
                      <a:gd name="connsiteY6" fmla="*/ 668911 h 2942550"/>
                      <a:gd name="connsiteX7" fmla="*/ 6781108 w 6781108"/>
                      <a:gd name="connsiteY7" fmla="*/ 616949 h 2942550"/>
                      <a:gd name="connsiteX8" fmla="*/ 5750518 w 6781108"/>
                      <a:gd name="connsiteY8" fmla="*/ 19380 h 2942550"/>
                      <a:gd name="connsiteX9" fmla="*/ 4243605 w 6781108"/>
                      <a:gd name="connsiteY9" fmla="*/ 686232 h 2942550"/>
                      <a:gd name="connsiteX10" fmla="*/ 2702051 w 6781108"/>
                      <a:gd name="connsiteY10" fmla="*/ 2323052 h 2942550"/>
                      <a:gd name="connsiteX11" fmla="*/ 1896632 w 6781108"/>
                      <a:gd name="connsiteY11" fmla="*/ 2842676 h 2942550"/>
                      <a:gd name="connsiteX12" fmla="*/ 978627 w 6781108"/>
                      <a:gd name="connsiteY12" fmla="*/ 2773393 h 2942550"/>
                      <a:gd name="connsiteX13" fmla="*/ 51963 w 6781108"/>
                      <a:gd name="connsiteY13" fmla="*/ 2037258 h 2942550"/>
                      <a:gd name="connsiteX14" fmla="*/ 8660 w 6781108"/>
                      <a:gd name="connsiteY14" fmla="*/ 1993955 h 2942550"/>
                      <a:gd name="connsiteX15" fmla="*/ 0 w 6781108"/>
                      <a:gd name="connsiteY15" fmla="*/ 2054578 h 2942550"/>
                      <a:gd name="connsiteX16" fmla="*/ 684173 w 6781108"/>
                      <a:gd name="connsiteY16" fmla="*/ 2643487 h 294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1108" h="2942550">
                        <a:moveTo>
                          <a:pt x="684173" y="2643487"/>
                        </a:moveTo>
                        <a:cubicBezTo>
                          <a:pt x="900684" y="2790714"/>
                          <a:pt x="1143175" y="2911960"/>
                          <a:pt x="1411648" y="2937941"/>
                        </a:cubicBezTo>
                        <a:cubicBezTo>
                          <a:pt x="1680121" y="2963922"/>
                          <a:pt x="1948594" y="2877318"/>
                          <a:pt x="2182426" y="2747412"/>
                        </a:cubicBezTo>
                        <a:cubicBezTo>
                          <a:pt x="2779994" y="2409656"/>
                          <a:pt x="3230336" y="1838068"/>
                          <a:pt x="3680678" y="1327103"/>
                        </a:cubicBezTo>
                        <a:cubicBezTo>
                          <a:pt x="3931830" y="1049970"/>
                          <a:pt x="4182982" y="772836"/>
                          <a:pt x="4468776" y="530345"/>
                        </a:cubicBezTo>
                        <a:cubicBezTo>
                          <a:pt x="4711268" y="322495"/>
                          <a:pt x="4988401" y="131965"/>
                          <a:pt x="5308837" y="54022"/>
                        </a:cubicBezTo>
                        <a:cubicBezTo>
                          <a:pt x="5871764" y="-75885"/>
                          <a:pt x="6382728" y="287853"/>
                          <a:pt x="6781108" y="668911"/>
                        </a:cubicBezTo>
                        <a:lnTo>
                          <a:pt x="6781108" y="616949"/>
                        </a:lnTo>
                        <a:cubicBezTo>
                          <a:pt x="6486654" y="339815"/>
                          <a:pt x="6148897" y="97324"/>
                          <a:pt x="5750518" y="19380"/>
                        </a:cubicBezTo>
                        <a:cubicBezTo>
                          <a:pt x="5161610" y="-93206"/>
                          <a:pt x="4641984" y="305174"/>
                          <a:pt x="4243605" y="686232"/>
                        </a:cubicBezTo>
                        <a:cubicBezTo>
                          <a:pt x="3697999" y="1205857"/>
                          <a:pt x="3256317" y="1820747"/>
                          <a:pt x="2702051" y="2323052"/>
                        </a:cubicBezTo>
                        <a:cubicBezTo>
                          <a:pt x="2468219" y="2539562"/>
                          <a:pt x="2199746" y="2738752"/>
                          <a:pt x="1896632" y="2842676"/>
                        </a:cubicBezTo>
                        <a:cubicBezTo>
                          <a:pt x="1584857" y="2946602"/>
                          <a:pt x="1273082" y="2911960"/>
                          <a:pt x="978627" y="2773393"/>
                        </a:cubicBezTo>
                        <a:cubicBezTo>
                          <a:pt x="623550" y="2600185"/>
                          <a:pt x="320436" y="2314391"/>
                          <a:pt x="51963" y="2037258"/>
                        </a:cubicBezTo>
                        <a:cubicBezTo>
                          <a:pt x="34642" y="2019937"/>
                          <a:pt x="25981" y="2002616"/>
                          <a:pt x="8660" y="1993955"/>
                        </a:cubicBezTo>
                        <a:lnTo>
                          <a:pt x="0" y="2054578"/>
                        </a:lnTo>
                        <a:cubicBezTo>
                          <a:pt x="207850" y="2271089"/>
                          <a:pt x="433021" y="2478939"/>
                          <a:pt x="684173" y="26434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0" name="Graphic 1">
                  <a:extLst>
                    <a:ext uri="{FF2B5EF4-FFF2-40B4-BE49-F238E27FC236}">
                      <a16:creationId xmlns:a16="http://schemas.microsoft.com/office/drawing/2014/main" xmlns="" id="{C15BC139-A076-436C-B2A1-5A59F05DC847}"/>
                    </a:ext>
                  </a:extLst>
                </p:cNvPr>
                <p:cNvGrpSpPr/>
                <p:nvPr/>
              </p:nvGrpSpPr>
              <p:grpSpPr>
                <a:xfrm>
                  <a:off x="-659126" y="2251869"/>
                  <a:ext cx="6763786" cy="2932974"/>
                  <a:chOff x="-659126" y="2251869"/>
                  <a:chExt cx="6763786" cy="2932974"/>
                </a:xfrm>
                <a:grpFill/>
              </p:grpSpPr>
              <p:sp>
                <p:nvSpPr>
                  <p:cNvPr id="949" name="Freeform: Shape 948">
                    <a:extLst>
                      <a:ext uri="{FF2B5EF4-FFF2-40B4-BE49-F238E27FC236}">
                        <a16:creationId xmlns:a16="http://schemas.microsoft.com/office/drawing/2014/main" xmlns="" id="{B1AB5164-BCA1-4F67-AADB-366A34413156}"/>
                      </a:ext>
                    </a:extLst>
                  </p:cNvPr>
                  <p:cNvSpPr/>
                  <p:nvPr/>
                </p:nvSpPr>
                <p:spPr>
                  <a:xfrm>
                    <a:off x="-659126" y="3146124"/>
                    <a:ext cx="86604" cy="51962"/>
                  </a:xfrm>
                  <a:custGeom>
                    <a:avLst/>
                    <a:gdLst>
                      <a:gd name="connsiteX0" fmla="*/ 0 w 86604"/>
                      <a:gd name="connsiteY0" fmla="*/ 0 h 51962"/>
                      <a:gd name="connsiteX1" fmla="*/ 0 w 86604"/>
                      <a:gd name="connsiteY1" fmla="*/ 51963 h 51962"/>
                      <a:gd name="connsiteX2" fmla="*/ 0 w 86604"/>
                      <a:gd name="connsiteY2" fmla="*/ 51963 h 51962"/>
                      <a:gd name="connsiteX3" fmla="*/ 0 w 86604"/>
                      <a:gd name="connsiteY3" fmla="*/ 0 h 51962"/>
                    </a:gdLst>
                    <a:ahLst/>
                    <a:cxnLst>
                      <a:cxn ang="0">
                        <a:pos x="connsiteX0" y="connsiteY0"/>
                      </a:cxn>
                      <a:cxn ang="0">
                        <a:pos x="connsiteX1" y="connsiteY1"/>
                      </a:cxn>
                      <a:cxn ang="0">
                        <a:pos x="connsiteX2" y="connsiteY2"/>
                      </a:cxn>
                      <a:cxn ang="0">
                        <a:pos x="connsiteX3" y="connsiteY3"/>
                      </a:cxn>
                    </a:cxnLst>
                    <a:rect l="l" t="t" r="r" b="b"/>
                    <a:pathLst>
                      <a:path w="86604" h="51962">
                        <a:moveTo>
                          <a:pt x="0" y="0"/>
                        </a:moveTo>
                        <a:lnTo>
                          <a:pt x="0" y="51963"/>
                        </a:lnTo>
                        <a:lnTo>
                          <a:pt x="0" y="5196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0" name="Freeform: Shape 949">
                    <a:extLst>
                      <a:ext uri="{FF2B5EF4-FFF2-40B4-BE49-F238E27FC236}">
                        <a16:creationId xmlns:a16="http://schemas.microsoft.com/office/drawing/2014/main" xmlns="" id="{2A7B9FAB-E82C-43D4-9863-3BCBE2A3A082}"/>
                      </a:ext>
                    </a:extLst>
                  </p:cNvPr>
                  <p:cNvSpPr/>
                  <p:nvPr/>
                </p:nvSpPr>
                <p:spPr>
                  <a:xfrm>
                    <a:off x="-659126" y="2251869"/>
                    <a:ext cx="6763786" cy="2932974"/>
                  </a:xfrm>
                  <a:custGeom>
                    <a:avLst/>
                    <a:gdLst>
                      <a:gd name="connsiteX0" fmla="*/ 536946 w 6763786"/>
                      <a:gd name="connsiteY0" fmla="*/ 443914 h 2932974"/>
                      <a:gd name="connsiteX1" fmla="*/ 1377007 w 6763786"/>
                      <a:gd name="connsiteY1" fmla="*/ 36874 h 2932974"/>
                      <a:gd name="connsiteX2" fmla="*/ 2286351 w 6763786"/>
                      <a:gd name="connsiteY2" fmla="*/ 296687 h 2932974"/>
                      <a:gd name="connsiteX3" fmla="*/ 3862547 w 6763786"/>
                      <a:gd name="connsiteY3" fmla="*/ 1872883 h 2932974"/>
                      <a:gd name="connsiteX4" fmla="*/ 5317497 w 6763786"/>
                      <a:gd name="connsiteY4" fmla="*/ 2912133 h 2932974"/>
                      <a:gd name="connsiteX5" fmla="*/ 6763787 w 6763786"/>
                      <a:gd name="connsiteY5" fmla="*/ 2305904 h 2932974"/>
                      <a:gd name="connsiteX6" fmla="*/ 6763787 w 6763786"/>
                      <a:gd name="connsiteY6" fmla="*/ 2253941 h 2932974"/>
                      <a:gd name="connsiteX7" fmla="*/ 6607900 w 6763786"/>
                      <a:gd name="connsiteY7" fmla="*/ 2392508 h 2932974"/>
                      <a:gd name="connsiteX8" fmla="*/ 5767839 w 6763786"/>
                      <a:gd name="connsiteY8" fmla="*/ 2868831 h 2932974"/>
                      <a:gd name="connsiteX9" fmla="*/ 4070397 w 6763786"/>
                      <a:gd name="connsiteY9" fmla="*/ 2028770 h 2932974"/>
                      <a:gd name="connsiteX10" fmla="*/ 2554824 w 6763786"/>
                      <a:gd name="connsiteY10" fmla="*/ 443914 h 2932974"/>
                      <a:gd name="connsiteX11" fmla="*/ 1065232 w 6763786"/>
                      <a:gd name="connsiteY11" fmla="*/ 88837 h 2932974"/>
                      <a:gd name="connsiteX12" fmla="*/ 216510 w 6763786"/>
                      <a:gd name="connsiteY12" fmla="*/ 677745 h 2932974"/>
                      <a:gd name="connsiteX13" fmla="*/ 0 w 6763786"/>
                      <a:gd name="connsiteY13" fmla="*/ 894256 h 2932974"/>
                      <a:gd name="connsiteX14" fmla="*/ 0 w 6763786"/>
                      <a:gd name="connsiteY14" fmla="*/ 946218 h 2932974"/>
                      <a:gd name="connsiteX15" fmla="*/ 536946 w 6763786"/>
                      <a:gd name="connsiteY15" fmla="*/ 443914 h 29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63786" h="2932974">
                        <a:moveTo>
                          <a:pt x="536946" y="443914"/>
                        </a:moveTo>
                        <a:cubicBezTo>
                          <a:pt x="779438" y="253385"/>
                          <a:pt x="1065232" y="80176"/>
                          <a:pt x="1377007" y="36874"/>
                        </a:cubicBezTo>
                        <a:cubicBezTo>
                          <a:pt x="1706103" y="-6428"/>
                          <a:pt x="2017878" y="123478"/>
                          <a:pt x="2286351" y="296687"/>
                        </a:cubicBezTo>
                        <a:cubicBezTo>
                          <a:pt x="2909901" y="712387"/>
                          <a:pt x="3368903" y="1335937"/>
                          <a:pt x="3862547" y="1872883"/>
                        </a:cubicBezTo>
                        <a:cubicBezTo>
                          <a:pt x="4252266" y="2297244"/>
                          <a:pt x="4728589" y="2799548"/>
                          <a:pt x="5317497" y="2912133"/>
                        </a:cubicBezTo>
                        <a:cubicBezTo>
                          <a:pt x="5871764" y="3024719"/>
                          <a:pt x="6374068" y="2660981"/>
                          <a:pt x="6763787" y="2305904"/>
                        </a:cubicBezTo>
                        <a:lnTo>
                          <a:pt x="6763787" y="2253941"/>
                        </a:lnTo>
                        <a:cubicBezTo>
                          <a:pt x="6711825" y="2305904"/>
                          <a:pt x="6659862" y="2349206"/>
                          <a:pt x="6607900" y="2392508"/>
                        </a:cubicBezTo>
                        <a:cubicBezTo>
                          <a:pt x="6365408" y="2600358"/>
                          <a:pt x="6088275" y="2790887"/>
                          <a:pt x="5767839" y="2868831"/>
                        </a:cubicBezTo>
                        <a:cubicBezTo>
                          <a:pt x="5100987" y="3033379"/>
                          <a:pt x="4503418" y="2470452"/>
                          <a:pt x="4070397" y="2028770"/>
                        </a:cubicBezTo>
                        <a:cubicBezTo>
                          <a:pt x="3559432" y="1509145"/>
                          <a:pt x="3126411" y="902916"/>
                          <a:pt x="2554824" y="443914"/>
                        </a:cubicBezTo>
                        <a:cubicBezTo>
                          <a:pt x="2121803" y="97497"/>
                          <a:pt x="1610838" y="-136334"/>
                          <a:pt x="1065232" y="88837"/>
                        </a:cubicBezTo>
                        <a:cubicBezTo>
                          <a:pt x="736136" y="218743"/>
                          <a:pt x="467663" y="443914"/>
                          <a:pt x="216510" y="677745"/>
                        </a:cubicBezTo>
                        <a:cubicBezTo>
                          <a:pt x="138567" y="747029"/>
                          <a:pt x="69283" y="824972"/>
                          <a:pt x="0" y="894256"/>
                        </a:cubicBezTo>
                        <a:lnTo>
                          <a:pt x="0" y="946218"/>
                        </a:lnTo>
                        <a:cubicBezTo>
                          <a:pt x="173208" y="773010"/>
                          <a:pt x="346417" y="599801"/>
                          <a:pt x="536946" y="44391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1" name="Graphic 1">
                  <a:extLst>
                    <a:ext uri="{FF2B5EF4-FFF2-40B4-BE49-F238E27FC236}">
                      <a16:creationId xmlns:a16="http://schemas.microsoft.com/office/drawing/2014/main" xmlns="" id="{1A623C16-D3AD-4398-8595-4169D5EBAD36}"/>
                    </a:ext>
                  </a:extLst>
                </p:cNvPr>
                <p:cNvGrpSpPr/>
                <p:nvPr/>
              </p:nvGrpSpPr>
              <p:grpSpPr>
                <a:xfrm>
                  <a:off x="-607163" y="2839471"/>
                  <a:ext cx="259812" cy="1756483"/>
                  <a:chOff x="-607163" y="2839471"/>
                  <a:chExt cx="259812" cy="1756483"/>
                </a:xfrm>
                <a:grpFill/>
              </p:grpSpPr>
              <p:sp>
                <p:nvSpPr>
                  <p:cNvPr id="946" name="Freeform: Shape 945">
                    <a:extLst>
                      <a:ext uri="{FF2B5EF4-FFF2-40B4-BE49-F238E27FC236}">
                        <a16:creationId xmlns:a16="http://schemas.microsoft.com/office/drawing/2014/main" xmlns="" id="{68F120CE-C027-4125-A19E-D58BC25177A1}"/>
                      </a:ext>
                    </a:extLst>
                  </p:cNvPr>
                  <p:cNvSpPr/>
                  <p:nvPr/>
                </p:nvSpPr>
                <p:spPr>
                  <a:xfrm>
                    <a:off x="-494578" y="2936109"/>
                    <a:ext cx="34641" cy="1554545"/>
                  </a:xfrm>
                  <a:custGeom>
                    <a:avLst/>
                    <a:gdLst>
                      <a:gd name="connsiteX0" fmla="*/ 0 w 34641"/>
                      <a:gd name="connsiteY0" fmla="*/ 19486 h 1554545"/>
                      <a:gd name="connsiteX1" fmla="*/ 0 w 34641"/>
                      <a:gd name="connsiteY1" fmla="*/ 1535059 h 1554545"/>
                      <a:gd name="connsiteX2" fmla="*/ 34642 w 34641"/>
                      <a:gd name="connsiteY2" fmla="*/ 1535059 h 1554545"/>
                      <a:gd name="connsiteX3" fmla="*/ 34642 w 34641"/>
                      <a:gd name="connsiteY3" fmla="*/ 19486 h 1554545"/>
                      <a:gd name="connsiteX4" fmla="*/ 0 w 34641"/>
                      <a:gd name="connsiteY4" fmla="*/ 19486 h 155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554545">
                        <a:moveTo>
                          <a:pt x="0" y="19486"/>
                        </a:moveTo>
                        <a:cubicBezTo>
                          <a:pt x="0" y="521790"/>
                          <a:pt x="0" y="1032755"/>
                          <a:pt x="0" y="1535059"/>
                        </a:cubicBezTo>
                        <a:cubicBezTo>
                          <a:pt x="0" y="1561041"/>
                          <a:pt x="34642" y="1561041"/>
                          <a:pt x="34642" y="1535059"/>
                        </a:cubicBezTo>
                        <a:cubicBezTo>
                          <a:pt x="34642" y="1032755"/>
                          <a:pt x="34642" y="521790"/>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7" name="Freeform: Shape 946">
                    <a:extLst>
                      <a:ext uri="{FF2B5EF4-FFF2-40B4-BE49-F238E27FC236}">
                        <a16:creationId xmlns:a16="http://schemas.microsoft.com/office/drawing/2014/main" xmlns="" id="{2C0B8287-4FB0-4F12-ADAE-C67E7670D5AC}"/>
                      </a:ext>
                    </a:extLst>
                  </p:cNvPr>
                  <p:cNvSpPr/>
                  <p:nvPr/>
                </p:nvSpPr>
                <p:spPr>
                  <a:xfrm>
                    <a:off x="-607163" y="4306553"/>
                    <a:ext cx="259812" cy="289400"/>
                  </a:xfrm>
                  <a:custGeom>
                    <a:avLst/>
                    <a:gdLst>
                      <a:gd name="connsiteX0" fmla="*/ 129906 w 259812"/>
                      <a:gd name="connsiteY0" fmla="*/ 78011 h 289400"/>
                      <a:gd name="connsiteX1" fmla="*/ 0 w 259812"/>
                      <a:gd name="connsiteY1" fmla="*/ 8728 h 289400"/>
                      <a:gd name="connsiteX2" fmla="*/ 129906 w 259812"/>
                      <a:gd name="connsiteY2" fmla="*/ 207917 h 289400"/>
                      <a:gd name="connsiteX3" fmla="*/ 259813 w 259812"/>
                      <a:gd name="connsiteY3" fmla="*/ 268540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3" y="17388"/>
                          <a:pt x="0" y="-17254"/>
                          <a:pt x="0" y="8728"/>
                        </a:cubicBezTo>
                        <a:cubicBezTo>
                          <a:pt x="0" y="34709"/>
                          <a:pt x="60623" y="129974"/>
                          <a:pt x="129906" y="207917"/>
                        </a:cubicBezTo>
                        <a:cubicBezTo>
                          <a:pt x="199190" y="285861"/>
                          <a:pt x="259813" y="311843"/>
                          <a:pt x="259813" y="268540"/>
                        </a:cubicBezTo>
                        <a:cubicBezTo>
                          <a:pt x="259813" y="225238"/>
                          <a:pt x="199190" y="138634"/>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8" name="Freeform: Shape 947">
                    <a:extLst>
                      <a:ext uri="{FF2B5EF4-FFF2-40B4-BE49-F238E27FC236}">
                        <a16:creationId xmlns:a16="http://schemas.microsoft.com/office/drawing/2014/main" xmlns="" id="{A4BDBEA2-ABE5-4F78-9781-E9C84EF130E7}"/>
                      </a:ext>
                    </a:extLst>
                  </p:cNvPr>
                  <p:cNvSpPr/>
                  <p:nvPr/>
                </p:nvSpPr>
                <p:spPr>
                  <a:xfrm>
                    <a:off x="-607163" y="2839471"/>
                    <a:ext cx="259812" cy="290555"/>
                  </a:xfrm>
                  <a:custGeom>
                    <a:avLst/>
                    <a:gdLst>
                      <a:gd name="connsiteX0" fmla="*/ 129906 w 259812"/>
                      <a:gd name="connsiteY0" fmla="*/ 81483 h 290555"/>
                      <a:gd name="connsiteX1" fmla="*/ 0 w 259812"/>
                      <a:gd name="connsiteY1" fmla="*/ 280673 h 290555"/>
                      <a:gd name="connsiteX2" fmla="*/ 129906 w 259812"/>
                      <a:gd name="connsiteY2" fmla="*/ 211389 h 290555"/>
                      <a:gd name="connsiteX3" fmla="*/ 259813 w 259812"/>
                      <a:gd name="connsiteY3" fmla="*/ 20860 h 290555"/>
                      <a:gd name="connsiteX4" fmla="*/ 129906 w 259812"/>
                      <a:gd name="connsiteY4" fmla="*/ 81483 h 29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0555">
                        <a:moveTo>
                          <a:pt x="129906" y="81483"/>
                        </a:moveTo>
                        <a:cubicBezTo>
                          <a:pt x="51963" y="159427"/>
                          <a:pt x="0" y="246031"/>
                          <a:pt x="0" y="280673"/>
                        </a:cubicBezTo>
                        <a:cubicBezTo>
                          <a:pt x="0" y="306654"/>
                          <a:pt x="60623" y="280673"/>
                          <a:pt x="129906" y="211389"/>
                        </a:cubicBezTo>
                        <a:cubicBezTo>
                          <a:pt x="199190" y="150766"/>
                          <a:pt x="259813" y="64162"/>
                          <a:pt x="259813" y="20860"/>
                        </a:cubicBezTo>
                        <a:cubicBezTo>
                          <a:pt x="259813" y="-22442"/>
                          <a:pt x="199190" y="3539"/>
                          <a:pt x="129906" y="814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2" name="Graphic 1">
                  <a:extLst>
                    <a:ext uri="{FF2B5EF4-FFF2-40B4-BE49-F238E27FC236}">
                      <a16:creationId xmlns:a16="http://schemas.microsoft.com/office/drawing/2014/main" xmlns="" id="{CB8057B6-AC71-40CB-85A6-FAD4F165EE75}"/>
                    </a:ext>
                  </a:extLst>
                </p:cNvPr>
                <p:cNvGrpSpPr/>
                <p:nvPr/>
              </p:nvGrpSpPr>
              <p:grpSpPr>
                <a:xfrm>
                  <a:off x="-9594" y="2362455"/>
                  <a:ext cx="259812" cy="2708162"/>
                  <a:chOff x="-9594" y="2362455"/>
                  <a:chExt cx="259812" cy="2708162"/>
                </a:xfrm>
                <a:grpFill/>
              </p:grpSpPr>
              <p:sp>
                <p:nvSpPr>
                  <p:cNvPr id="943" name="Freeform: Shape 942">
                    <a:extLst>
                      <a:ext uri="{FF2B5EF4-FFF2-40B4-BE49-F238E27FC236}">
                        <a16:creationId xmlns:a16="http://schemas.microsoft.com/office/drawing/2014/main" xmlns="" id="{FA61CBD7-6FB3-4B2C-B616-36BC6857812F}"/>
                      </a:ext>
                    </a:extLst>
                  </p:cNvPr>
                  <p:cNvSpPr/>
                  <p:nvPr/>
                </p:nvSpPr>
                <p:spPr>
                  <a:xfrm>
                    <a:off x="94330" y="2425145"/>
                    <a:ext cx="35786" cy="2559153"/>
                  </a:xfrm>
                  <a:custGeom>
                    <a:avLst/>
                    <a:gdLst>
                      <a:gd name="connsiteX0" fmla="*/ 0 w 35786"/>
                      <a:gd name="connsiteY0" fmla="*/ 19486 h 2559153"/>
                      <a:gd name="connsiteX1" fmla="*/ 0 w 35786"/>
                      <a:gd name="connsiteY1" fmla="*/ 2539668 h 2559153"/>
                      <a:gd name="connsiteX2" fmla="*/ 34642 w 35786"/>
                      <a:gd name="connsiteY2" fmla="*/ 2539668 h 2559153"/>
                      <a:gd name="connsiteX3" fmla="*/ 34642 w 35786"/>
                      <a:gd name="connsiteY3" fmla="*/ 19486 h 2559153"/>
                      <a:gd name="connsiteX4" fmla="*/ 0 w 35786"/>
                      <a:gd name="connsiteY4" fmla="*/ 19486 h 255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559153">
                        <a:moveTo>
                          <a:pt x="0" y="19486"/>
                        </a:moveTo>
                        <a:cubicBezTo>
                          <a:pt x="0" y="859547"/>
                          <a:pt x="0" y="1699607"/>
                          <a:pt x="0" y="2539668"/>
                        </a:cubicBezTo>
                        <a:cubicBezTo>
                          <a:pt x="0" y="2565649"/>
                          <a:pt x="34642" y="2565649"/>
                          <a:pt x="34642" y="2539668"/>
                        </a:cubicBezTo>
                        <a:cubicBezTo>
                          <a:pt x="34642" y="1699607"/>
                          <a:pt x="34642" y="859547"/>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4" name="Freeform: Shape 943">
                    <a:extLst>
                      <a:ext uri="{FF2B5EF4-FFF2-40B4-BE49-F238E27FC236}">
                        <a16:creationId xmlns:a16="http://schemas.microsoft.com/office/drawing/2014/main" xmlns="" id="{00664FDF-3F84-498F-AAB9-CCE8B0B895F3}"/>
                      </a:ext>
                    </a:extLst>
                  </p:cNvPr>
                  <p:cNvSpPr/>
                  <p:nvPr/>
                </p:nvSpPr>
                <p:spPr>
                  <a:xfrm>
                    <a:off x="-9594" y="4799182"/>
                    <a:ext cx="259812" cy="271435"/>
                  </a:xfrm>
                  <a:custGeom>
                    <a:avLst/>
                    <a:gdLst>
                      <a:gd name="connsiteX0" fmla="*/ 129906 w 259812"/>
                      <a:gd name="connsiteY0" fmla="*/ 27064 h 271435"/>
                      <a:gd name="connsiteX1" fmla="*/ 0 w 259812"/>
                      <a:gd name="connsiteY1" fmla="*/ 53045 h 271435"/>
                      <a:gd name="connsiteX2" fmla="*/ 129906 w 259812"/>
                      <a:gd name="connsiteY2" fmla="*/ 243574 h 271435"/>
                      <a:gd name="connsiteX3" fmla="*/ 259813 w 259812"/>
                      <a:gd name="connsiteY3" fmla="*/ 208933 h 271435"/>
                      <a:gd name="connsiteX4" fmla="*/ 129906 w 259812"/>
                      <a:gd name="connsiteY4" fmla="*/ 27064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064"/>
                        </a:moveTo>
                        <a:cubicBezTo>
                          <a:pt x="60623" y="-16238"/>
                          <a:pt x="0" y="-7578"/>
                          <a:pt x="0" y="53045"/>
                        </a:cubicBezTo>
                        <a:cubicBezTo>
                          <a:pt x="0" y="105008"/>
                          <a:pt x="51963" y="191612"/>
                          <a:pt x="129906" y="243574"/>
                        </a:cubicBezTo>
                        <a:cubicBezTo>
                          <a:pt x="199190" y="295537"/>
                          <a:pt x="259813" y="269556"/>
                          <a:pt x="259813" y="208933"/>
                        </a:cubicBezTo>
                        <a:cubicBezTo>
                          <a:pt x="251152" y="148310"/>
                          <a:pt x="199190" y="70366"/>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5" name="Freeform: Shape 944">
                    <a:extLst>
                      <a:ext uri="{FF2B5EF4-FFF2-40B4-BE49-F238E27FC236}">
                        <a16:creationId xmlns:a16="http://schemas.microsoft.com/office/drawing/2014/main" xmlns="" id="{3F7B7EBD-2EA5-40E4-9BFE-8E39F9270497}"/>
                      </a:ext>
                    </a:extLst>
                  </p:cNvPr>
                  <p:cNvSpPr/>
                  <p:nvPr/>
                </p:nvSpPr>
                <p:spPr>
                  <a:xfrm>
                    <a:off x="-9594" y="2362455"/>
                    <a:ext cx="259812" cy="273787"/>
                  </a:xfrm>
                  <a:custGeom>
                    <a:avLst/>
                    <a:gdLst>
                      <a:gd name="connsiteX0" fmla="*/ 129906 w 259812"/>
                      <a:gd name="connsiteY0" fmla="*/ 30213 h 273787"/>
                      <a:gd name="connsiteX1" fmla="*/ 0 w 259812"/>
                      <a:gd name="connsiteY1" fmla="*/ 220743 h 273787"/>
                      <a:gd name="connsiteX2" fmla="*/ 129906 w 259812"/>
                      <a:gd name="connsiteY2" fmla="*/ 246724 h 273787"/>
                      <a:gd name="connsiteX3" fmla="*/ 259813 w 259812"/>
                      <a:gd name="connsiteY3" fmla="*/ 64855 h 273787"/>
                      <a:gd name="connsiteX4" fmla="*/ 129906 w 259812"/>
                      <a:gd name="connsiteY4" fmla="*/ 30213 h 27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87">
                        <a:moveTo>
                          <a:pt x="129906" y="30213"/>
                        </a:moveTo>
                        <a:cubicBezTo>
                          <a:pt x="51963" y="82176"/>
                          <a:pt x="0" y="168780"/>
                          <a:pt x="0" y="220743"/>
                        </a:cubicBezTo>
                        <a:cubicBezTo>
                          <a:pt x="0" y="281365"/>
                          <a:pt x="51963" y="290026"/>
                          <a:pt x="129906" y="246724"/>
                        </a:cubicBezTo>
                        <a:cubicBezTo>
                          <a:pt x="199190" y="203422"/>
                          <a:pt x="259813" y="125478"/>
                          <a:pt x="259813" y="64855"/>
                        </a:cubicBezTo>
                        <a:cubicBezTo>
                          <a:pt x="251152" y="-4428"/>
                          <a:pt x="199190" y="-21749"/>
                          <a:pt x="129906"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3" name="Graphic 1">
                  <a:extLst>
                    <a:ext uri="{FF2B5EF4-FFF2-40B4-BE49-F238E27FC236}">
                      <a16:creationId xmlns:a16="http://schemas.microsoft.com/office/drawing/2014/main" xmlns="" id="{1B27C6A1-CF5A-4796-93A2-383837452D48}"/>
                    </a:ext>
                  </a:extLst>
                </p:cNvPr>
                <p:cNvGrpSpPr/>
                <p:nvPr/>
              </p:nvGrpSpPr>
              <p:grpSpPr>
                <a:xfrm>
                  <a:off x="579313" y="2140689"/>
                  <a:ext cx="259812" cy="3154047"/>
                  <a:chOff x="579313" y="2140689"/>
                  <a:chExt cx="259812" cy="3154047"/>
                </a:xfrm>
                <a:grpFill/>
              </p:grpSpPr>
              <p:sp>
                <p:nvSpPr>
                  <p:cNvPr id="940" name="Freeform: Shape 939">
                    <a:extLst>
                      <a:ext uri="{FF2B5EF4-FFF2-40B4-BE49-F238E27FC236}">
                        <a16:creationId xmlns:a16="http://schemas.microsoft.com/office/drawing/2014/main" xmlns="" id="{EA3E6FB0-50FC-40CA-AD01-959A55E6CEE0}"/>
                      </a:ext>
                    </a:extLst>
                  </p:cNvPr>
                  <p:cNvSpPr/>
                  <p:nvPr/>
                </p:nvSpPr>
                <p:spPr>
                  <a:xfrm>
                    <a:off x="691899" y="2189148"/>
                    <a:ext cx="34641" cy="3028981"/>
                  </a:xfrm>
                  <a:custGeom>
                    <a:avLst/>
                    <a:gdLst>
                      <a:gd name="connsiteX0" fmla="*/ 0 w 34641"/>
                      <a:gd name="connsiteY0" fmla="*/ 12991 h 3028981"/>
                      <a:gd name="connsiteX1" fmla="*/ 0 w 34641"/>
                      <a:gd name="connsiteY1" fmla="*/ 3009496 h 3028981"/>
                      <a:gd name="connsiteX2" fmla="*/ 34642 w 34641"/>
                      <a:gd name="connsiteY2" fmla="*/ 3009496 h 3028981"/>
                      <a:gd name="connsiteX3" fmla="*/ 34642 w 34641"/>
                      <a:gd name="connsiteY3" fmla="*/ 12991 h 3028981"/>
                      <a:gd name="connsiteX4" fmla="*/ 0 w 34641"/>
                      <a:gd name="connsiteY4" fmla="*/ 12991 h 302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28981">
                        <a:moveTo>
                          <a:pt x="0" y="12991"/>
                        </a:moveTo>
                        <a:cubicBezTo>
                          <a:pt x="0" y="1008939"/>
                          <a:pt x="0" y="2004887"/>
                          <a:pt x="0" y="3009496"/>
                        </a:cubicBezTo>
                        <a:cubicBezTo>
                          <a:pt x="0" y="3035477"/>
                          <a:pt x="34642" y="3035477"/>
                          <a:pt x="34642" y="3009496"/>
                        </a:cubicBezTo>
                        <a:cubicBezTo>
                          <a:pt x="34642" y="2013547"/>
                          <a:pt x="34642" y="1008939"/>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1" name="Freeform: Shape 940">
                    <a:extLst>
                      <a:ext uri="{FF2B5EF4-FFF2-40B4-BE49-F238E27FC236}">
                        <a16:creationId xmlns:a16="http://schemas.microsoft.com/office/drawing/2014/main" xmlns="" id="{170B79A6-1C21-4A76-A790-9968ED64F7D3}"/>
                      </a:ext>
                    </a:extLst>
                  </p:cNvPr>
                  <p:cNvSpPr/>
                  <p:nvPr/>
                </p:nvSpPr>
                <p:spPr>
                  <a:xfrm>
                    <a:off x="579313" y="5032998"/>
                    <a:ext cx="259812" cy="261737"/>
                  </a:xfrm>
                  <a:custGeom>
                    <a:avLst/>
                    <a:gdLst>
                      <a:gd name="connsiteX0" fmla="*/ 129906 w 259812"/>
                      <a:gd name="connsiteY0" fmla="*/ 1098 h 261737"/>
                      <a:gd name="connsiteX1" fmla="*/ 0 w 259812"/>
                      <a:gd name="connsiteY1" fmla="*/ 105023 h 261737"/>
                      <a:gd name="connsiteX2" fmla="*/ 129906 w 259812"/>
                      <a:gd name="connsiteY2" fmla="*/ 260911 h 261737"/>
                      <a:gd name="connsiteX3" fmla="*/ 259812 w 259812"/>
                      <a:gd name="connsiteY3" fmla="*/ 139665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7562"/>
                          <a:pt x="0" y="35740"/>
                          <a:pt x="0" y="105023"/>
                        </a:cubicBezTo>
                        <a:cubicBezTo>
                          <a:pt x="0" y="174306"/>
                          <a:pt x="60623" y="243590"/>
                          <a:pt x="129906" y="260911"/>
                        </a:cubicBezTo>
                        <a:cubicBezTo>
                          <a:pt x="199190" y="269571"/>
                          <a:pt x="259812" y="208948"/>
                          <a:pt x="259812" y="139665"/>
                        </a:cubicBezTo>
                        <a:cubicBezTo>
                          <a:pt x="259812" y="70381"/>
                          <a:pt x="199190" y="9758"/>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2" name="Freeform: Shape 941">
                    <a:extLst>
                      <a:ext uri="{FF2B5EF4-FFF2-40B4-BE49-F238E27FC236}">
                        <a16:creationId xmlns:a16="http://schemas.microsoft.com/office/drawing/2014/main" xmlns="" id="{F27A878E-6253-4255-BFA0-8929985954EF}"/>
                      </a:ext>
                    </a:extLst>
                  </p:cNvPr>
                  <p:cNvSpPr/>
                  <p:nvPr/>
                </p:nvSpPr>
                <p:spPr>
                  <a:xfrm>
                    <a:off x="579313" y="2140689"/>
                    <a:ext cx="259812" cy="261737"/>
                  </a:xfrm>
                  <a:custGeom>
                    <a:avLst/>
                    <a:gdLst>
                      <a:gd name="connsiteX0" fmla="*/ 129906 w 259812"/>
                      <a:gd name="connsiteY0" fmla="*/ 827 h 261737"/>
                      <a:gd name="connsiteX1" fmla="*/ 0 w 259812"/>
                      <a:gd name="connsiteY1" fmla="*/ 156715 h 261737"/>
                      <a:gd name="connsiteX2" fmla="*/ 129906 w 259812"/>
                      <a:gd name="connsiteY2" fmla="*/ 260640 h 261737"/>
                      <a:gd name="connsiteX3" fmla="*/ 259812 w 259812"/>
                      <a:gd name="connsiteY3" fmla="*/ 122073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9488"/>
                          <a:pt x="0" y="87432"/>
                          <a:pt x="0" y="156715"/>
                        </a:cubicBezTo>
                        <a:cubicBezTo>
                          <a:pt x="0" y="225998"/>
                          <a:pt x="60623" y="269300"/>
                          <a:pt x="129906" y="260640"/>
                        </a:cubicBezTo>
                        <a:cubicBezTo>
                          <a:pt x="199190" y="251980"/>
                          <a:pt x="259812" y="191357"/>
                          <a:pt x="259812" y="122073"/>
                        </a:cubicBezTo>
                        <a:cubicBezTo>
                          <a:pt x="259812" y="52790"/>
                          <a:pt x="199190" y="-7833"/>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4" name="Graphic 1">
                  <a:extLst>
                    <a:ext uri="{FF2B5EF4-FFF2-40B4-BE49-F238E27FC236}">
                      <a16:creationId xmlns:a16="http://schemas.microsoft.com/office/drawing/2014/main" xmlns="" id="{84DA1C00-0FB0-49EA-AEE8-8BC28390BB4C}"/>
                    </a:ext>
                  </a:extLst>
                </p:cNvPr>
                <p:cNvGrpSpPr/>
                <p:nvPr/>
              </p:nvGrpSpPr>
              <p:grpSpPr>
                <a:xfrm>
                  <a:off x="1176882" y="2219494"/>
                  <a:ext cx="259812" cy="2996436"/>
                  <a:chOff x="1176882" y="2219494"/>
                  <a:chExt cx="259812" cy="2996436"/>
                </a:xfrm>
                <a:grpFill/>
              </p:grpSpPr>
              <p:sp>
                <p:nvSpPr>
                  <p:cNvPr id="937" name="Freeform: Shape 936">
                    <a:extLst>
                      <a:ext uri="{FF2B5EF4-FFF2-40B4-BE49-F238E27FC236}">
                        <a16:creationId xmlns:a16="http://schemas.microsoft.com/office/drawing/2014/main" xmlns="" id="{3BDD3F5A-6197-49AD-AC6C-8DD3E519A82C}"/>
                      </a:ext>
                    </a:extLst>
                  </p:cNvPr>
                  <p:cNvSpPr/>
                  <p:nvPr/>
                </p:nvSpPr>
                <p:spPr>
                  <a:xfrm>
                    <a:off x="1289468" y="2269257"/>
                    <a:ext cx="34641" cy="2870928"/>
                  </a:xfrm>
                  <a:custGeom>
                    <a:avLst/>
                    <a:gdLst>
                      <a:gd name="connsiteX0" fmla="*/ 0 w 34641"/>
                      <a:gd name="connsiteY0" fmla="*/ 19486 h 2870928"/>
                      <a:gd name="connsiteX1" fmla="*/ 0 w 34641"/>
                      <a:gd name="connsiteY1" fmla="*/ 2851443 h 2870928"/>
                      <a:gd name="connsiteX2" fmla="*/ 34642 w 34641"/>
                      <a:gd name="connsiteY2" fmla="*/ 2851443 h 2870928"/>
                      <a:gd name="connsiteX3" fmla="*/ 34642 w 34641"/>
                      <a:gd name="connsiteY3" fmla="*/ 19486 h 2870928"/>
                      <a:gd name="connsiteX4" fmla="*/ 0 w 34641"/>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870928">
                        <a:moveTo>
                          <a:pt x="0" y="19486"/>
                        </a:moveTo>
                        <a:cubicBezTo>
                          <a:pt x="0" y="963472"/>
                          <a:pt x="0" y="1907457"/>
                          <a:pt x="0" y="2851443"/>
                        </a:cubicBezTo>
                        <a:cubicBezTo>
                          <a:pt x="0" y="2877424"/>
                          <a:pt x="34642" y="2877424"/>
                          <a:pt x="34642" y="2851443"/>
                        </a:cubicBezTo>
                        <a:cubicBezTo>
                          <a:pt x="34642" y="1907457"/>
                          <a:pt x="34642" y="963472"/>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8" name="Freeform: Shape 937">
                    <a:extLst>
                      <a:ext uri="{FF2B5EF4-FFF2-40B4-BE49-F238E27FC236}">
                        <a16:creationId xmlns:a16="http://schemas.microsoft.com/office/drawing/2014/main" xmlns="" id="{345EE4FD-29BD-4DBF-AFF3-B11553EB5FA7}"/>
                      </a:ext>
                    </a:extLst>
                  </p:cNvPr>
                  <p:cNvSpPr/>
                  <p:nvPr/>
                </p:nvSpPr>
                <p:spPr>
                  <a:xfrm>
                    <a:off x="1176882" y="4954780"/>
                    <a:ext cx="259812" cy="261149"/>
                  </a:xfrm>
                  <a:custGeom>
                    <a:avLst/>
                    <a:gdLst>
                      <a:gd name="connsiteX0" fmla="*/ 129906 w 259812"/>
                      <a:gd name="connsiteY0" fmla="*/ 10032 h 261149"/>
                      <a:gd name="connsiteX1" fmla="*/ 0 w 259812"/>
                      <a:gd name="connsiteY1" fmla="*/ 174580 h 261149"/>
                      <a:gd name="connsiteX2" fmla="*/ 129906 w 259812"/>
                      <a:gd name="connsiteY2" fmla="*/ 252524 h 261149"/>
                      <a:gd name="connsiteX3" fmla="*/ 259813 w 259812"/>
                      <a:gd name="connsiteY3" fmla="*/ 70655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36013"/>
                          <a:pt x="0" y="105297"/>
                          <a:pt x="0" y="174580"/>
                        </a:cubicBezTo>
                        <a:cubicBezTo>
                          <a:pt x="0" y="243863"/>
                          <a:pt x="60623" y="278505"/>
                          <a:pt x="129906" y="252524"/>
                        </a:cubicBezTo>
                        <a:cubicBezTo>
                          <a:pt x="199190" y="217882"/>
                          <a:pt x="259813" y="139938"/>
                          <a:pt x="259813" y="70655"/>
                        </a:cubicBezTo>
                        <a:cubicBezTo>
                          <a:pt x="259813" y="10032"/>
                          <a:pt x="199190" y="-15949"/>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9" name="Freeform: Shape 938">
                    <a:extLst>
                      <a:ext uri="{FF2B5EF4-FFF2-40B4-BE49-F238E27FC236}">
                        <a16:creationId xmlns:a16="http://schemas.microsoft.com/office/drawing/2014/main" xmlns="" id="{D53C8BEC-B24F-4194-9A3C-7417263B6843}"/>
                      </a:ext>
                    </a:extLst>
                  </p:cNvPr>
                  <p:cNvSpPr/>
                  <p:nvPr/>
                </p:nvSpPr>
                <p:spPr>
                  <a:xfrm>
                    <a:off x="1176882" y="2219494"/>
                    <a:ext cx="259812" cy="261149"/>
                  </a:xfrm>
                  <a:custGeom>
                    <a:avLst/>
                    <a:gdLst>
                      <a:gd name="connsiteX0" fmla="*/ 129906 w 259812"/>
                      <a:gd name="connsiteY0" fmla="*/ 8626 h 261149"/>
                      <a:gd name="connsiteX1" fmla="*/ 0 w 259812"/>
                      <a:gd name="connsiteY1" fmla="*/ 86570 h 261149"/>
                      <a:gd name="connsiteX2" fmla="*/ 129906 w 259812"/>
                      <a:gd name="connsiteY2" fmla="*/ 251118 h 261149"/>
                      <a:gd name="connsiteX3" fmla="*/ 259813 w 259812"/>
                      <a:gd name="connsiteY3" fmla="*/ 190495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17355"/>
                          <a:pt x="0" y="17287"/>
                          <a:pt x="0" y="86570"/>
                        </a:cubicBezTo>
                        <a:cubicBezTo>
                          <a:pt x="0" y="155853"/>
                          <a:pt x="60623" y="225137"/>
                          <a:pt x="129906" y="251118"/>
                        </a:cubicBezTo>
                        <a:cubicBezTo>
                          <a:pt x="199190" y="277099"/>
                          <a:pt x="259813" y="251118"/>
                          <a:pt x="259813" y="190495"/>
                        </a:cubicBezTo>
                        <a:cubicBezTo>
                          <a:pt x="259813" y="121212"/>
                          <a:pt x="199190" y="43268"/>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5" name="Graphic 1">
                  <a:extLst>
                    <a:ext uri="{FF2B5EF4-FFF2-40B4-BE49-F238E27FC236}">
                      <a16:creationId xmlns:a16="http://schemas.microsoft.com/office/drawing/2014/main" xmlns="" id="{3BD7DBF1-D48A-4736-9A20-84D67432C85E}"/>
                    </a:ext>
                  </a:extLst>
                </p:cNvPr>
                <p:cNvGrpSpPr/>
                <p:nvPr/>
              </p:nvGrpSpPr>
              <p:grpSpPr>
                <a:xfrm>
                  <a:off x="1774451" y="2579887"/>
                  <a:ext cx="259812" cy="2275650"/>
                  <a:chOff x="1774451" y="2579887"/>
                  <a:chExt cx="259812" cy="2275650"/>
                </a:xfrm>
                <a:grpFill/>
              </p:grpSpPr>
              <p:sp>
                <p:nvSpPr>
                  <p:cNvPr id="934" name="Freeform: Shape 933">
                    <a:extLst>
                      <a:ext uri="{FF2B5EF4-FFF2-40B4-BE49-F238E27FC236}">
                        <a16:creationId xmlns:a16="http://schemas.microsoft.com/office/drawing/2014/main" xmlns="" id="{8E9F73FC-84CC-4DEF-BBB0-AD1B05420239}"/>
                      </a:ext>
                    </a:extLst>
                  </p:cNvPr>
                  <p:cNvSpPr/>
                  <p:nvPr/>
                </p:nvSpPr>
                <p:spPr>
                  <a:xfrm>
                    <a:off x="1878376" y="2653404"/>
                    <a:ext cx="35786" cy="2105723"/>
                  </a:xfrm>
                  <a:custGeom>
                    <a:avLst/>
                    <a:gdLst>
                      <a:gd name="connsiteX0" fmla="*/ 0 w 35786"/>
                      <a:gd name="connsiteY0" fmla="*/ 16398 h 2105723"/>
                      <a:gd name="connsiteX1" fmla="*/ 0 w 35786"/>
                      <a:gd name="connsiteY1" fmla="*/ 2086238 h 2105723"/>
                      <a:gd name="connsiteX2" fmla="*/ 34642 w 35786"/>
                      <a:gd name="connsiteY2" fmla="*/ 2086238 h 2105723"/>
                      <a:gd name="connsiteX3" fmla="*/ 34642 w 35786"/>
                      <a:gd name="connsiteY3" fmla="*/ 16398 h 2105723"/>
                      <a:gd name="connsiteX4" fmla="*/ 0 w 35786"/>
                      <a:gd name="connsiteY4" fmla="*/ 16398 h 210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105723">
                        <a:moveTo>
                          <a:pt x="0" y="16398"/>
                        </a:moveTo>
                        <a:cubicBezTo>
                          <a:pt x="0" y="709231"/>
                          <a:pt x="0" y="1393404"/>
                          <a:pt x="0" y="2086238"/>
                        </a:cubicBezTo>
                        <a:cubicBezTo>
                          <a:pt x="0" y="2112219"/>
                          <a:pt x="34642" y="2112219"/>
                          <a:pt x="34642" y="2086238"/>
                        </a:cubicBezTo>
                        <a:cubicBezTo>
                          <a:pt x="34642" y="1393404"/>
                          <a:pt x="34642" y="709231"/>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5" name="Freeform: Shape 934">
                    <a:extLst>
                      <a:ext uri="{FF2B5EF4-FFF2-40B4-BE49-F238E27FC236}">
                        <a16:creationId xmlns:a16="http://schemas.microsoft.com/office/drawing/2014/main" xmlns="" id="{B75D51D8-90DF-4277-B06D-A0B6115B35E1}"/>
                      </a:ext>
                    </a:extLst>
                  </p:cNvPr>
                  <p:cNvSpPr/>
                  <p:nvPr/>
                </p:nvSpPr>
                <p:spPr>
                  <a:xfrm>
                    <a:off x="1774451" y="4578361"/>
                    <a:ext cx="259812" cy="277176"/>
                  </a:xfrm>
                  <a:custGeom>
                    <a:avLst/>
                    <a:gdLst>
                      <a:gd name="connsiteX0" fmla="*/ 129906 w 259812"/>
                      <a:gd name="connsiteY0" fmla="*/ 48696 h 277176"/>
                      <a:gd name="connsiteX1" fmla="*/ 0 w 259812"/>
                      <a:gd name="connsiteY1" fmla="*/ 239225 h 277176"/>
                      <a:gd name="connsiteX2" fmla="*/ 129906 w 259812"/>
                      <a:gd name="connsiteY2" fmla="*/ 230564 h 277176"/>
                      <a:gd name="connsiteX3" fmla="*/ 259813 w 259812"/>
                      <a:gd name="connsiteY3" fmla="*/ 31375 h 277176"/>
                      <a:gd name="connsiteX4" fmla="*/ 129906 w 259812"/>
                      <a:gd name="connsiteY4" fmla="*/ 48696 h 27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7176">
                        <a:moveTo>
                          <a:pt x="129906" y="48696"/>
                        </a:moveTo>
                        <a:cubicBezTo>
                          <a:pt x="60623" y="100658"/>
                          <a:pt x="0" y="187262"/>
                          <a:pt x="0" y="239225"/>
                        </a:cubicBezTo>
                        <a:cubicBezTo>
                          <a:pt x="0" y="291187"/>
                          <a:pt x="60623" y="291187"/>
                          <a:pt x="129906" y="230564"/>
                        </a:cubicBezTo>
                        <a:cubicBezTo>
                          <a:pt x="199190" y="161281"/>
                          <a:pt x="259813" y="74677"/>
                          <a:pt x="259813" y="31375"/>
                        </a:cubicBezTo>
                        <a:cubicBezTo>
                          <a:pt x="259813" y="-20588"/>
                          <a:pt x="199190" y="-3267"/>
                          <a:pt x="129906" y="4869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6" name="Freeform: Shape 935">
                    <a:extLst>
                      <a:ext uri="{FF2B5EF4-FFF2-40B4-BE49-F238E27FC236}">
                        <a16:creationId xmlns:a16="http://schemas.microsoft.com/office/drawing/2014/main" xmlns="" id="{81F83906-D8F8-4ABA-A295-3BCE1759899D}"/>
                      </a:ext>
                    </a:extLst>
                  </p:cNvPr>
                  <p:cNvSpPr/>
                  <p:nvPr/>
                </p:nvSpPr>
                <p:spPr>
                  <a:xfrm>
                    <a:off x="1774451" y="2579887"/>
                    <a:ext cx="259812" cy="279004"/>
                  </a:xfrm>
                  <a:custGeom>
                    <a:avLst/>
                    <a:gdLst>
                      <a:gd name="connsiteX0" fmla="*/ 129906 w 259812"/>
                      <a:gd name="connsiteY0" fmla="*/ 46612 h 279004"/>
                      <a:gd name="connsiteX1" fmla="*/ 0 w 259812"/>
                      <a:gd name="connsiteY1" fmla="*/ 37952 h 279004"/>
                      <a:gd name="connsiteX2" fmla="*/ 129906 w 259812"/>
                      <a:gd name="connsiteY2" fmla="*/ 228481 h 279004"/>
                      <a:gd name="connsiteX3" fmla="*/ 259813 w 259812"/>
                      <a:gd name="connsiteY3" fmla="*/ 254462 h 279004"/>
                      <a:gd name="connsiteX4" fmla="*/ 129906 w 259812"/>
                      <a:gd name="connsiteY4" fmla="*/ 46612 h 27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9004">
                        <a:moveTo>
                          <a:pt x="129906" y="46612"/>
                        </a:moveTo>
                        <a:cubicBezTo>
                          <a:pt x="60623" y="-14011"/>
                          <a:pt x="0" y="-14011"/>
                          <a:pt x="0" y="37952"/>
                        </a:cubicBezTo>
                        <a:cubicBezTo>
                          <a:pt x="0" y="89914"/>
                          <a:pt x="60623" y="176519"/>
                          <a:pt x="129906" y="228481"/>
                        </a:cubicBezTo>
                        <a:cubicBezTo>
                          <a:pt x="199190" y="280444"/>
                          <a:pt x="259813" y="297764"/>
                          <a:pt x="259813" y="254462"/>
                        </a:cubicBezTo>
                        <a:cubicBezTo>
                          <a:pt x="259813" y="211160"/>
                          <a:pt x="199190" y="115896"/>
                          <a:pt x="129906" y="4661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6" name="Graphic 1">
                  <a:extLst>
                    <a:ext uri="{FF2B5EF4-FFF2-40B4-BE49-F238E27FC236}">
                      <a16:creationId xmlns:a16="http://schemas.microsoft.com/office/drawing/2014/main" xmlns="" id="{BFE3F1CA-A86F-4D2D-98C7-06ED4E36DF3B}"/>
                    </a:ext>
                  </a:extLst>
                </p:cNvPr>
                <p:cNvGrpSpPr/>
                <p:nvPr/>
              </p:nvGrpSpPr>
              <p:grpSpPr>
                <a:xfrm>
                  <a:off x="2363360" y="3155892"/>
                  <a:ext cx="259812" cy="1123575"/>
                  <a:chOff x="2363360" y="3155892"/>
                  <a:chExt cx="259812" cy="1123575"/>
                </a:xfrm>
                <a:grpFill/>
              </p:grpSpPr>
              <p:sp>
                <p:nvSpPr>
                  <p:cNvPr id="931" name="Freeform: Shape 930">
                    <a:extLst>
                      <a:ext uri="{FF2B5EF4-FFF2-40B4-BE49-F238E27FC236}">
                        <a16:creationId xmlns:a16="http://schemas.microsoft.com/office/drawing/2014/main" xmlns="" id="{FB41D730-5954-4A6E-B75A-F089B339561A}"/>
                      </a:ext>
                    </a:extLst>
                  </p:cNvPr>
                  <p:cNvSpPr/>
                  <p:nvPr/>
                </p:nvSpPr>
                <p:spPr>
                  <a:xfrm>
                    <a:off x="2475945" y="3259633"/>
                    <a:ext cx="35786" cy="901925"/>
                  </a:xfrm>
                  <a:custGeom>
                    <a:avLst/>
                    <a:gdLst>
                      <a:gd name="connsiteX0" fmla="*/ 0 w 35786"/>
                      <a:gd name="connsiteY0" fmla="*/ 16398 h 901925"/>
                      <a:gd name="connsiteX1" fmla="*/ 0 w 35786"/>
                      <a:gd name="connsiteY1" fmla="*/ 882440 h 901925"/>
                      <a:gd name="connsiteX2" fmla="*/ 34641 w 35786"/>
                      <a:gd name="connsiteY2" fmla="*/ 882440 h 901925"/>
                      <a:gd name="connsiteX3" fmla="*/ 34641 w 35786"/>
                      <a:gd name="connsiteY3" fmla="*/ 16398 h 901925"/>
                      <a:gd name="connsiteX4" fmla="*/ 0 w 35786"/>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901925">
                        <a:moveTo>
                          <a:pt x="0" y="16398"/>
                        </a:moveTo>
                        <a:cubicBezTo>
                          <a:pt x="0" y="302191"/>
                          <a:pt x="0" y="596646"/>
                          <a:pt x="0" y="882440"/>
                        </a:cubicBezTo>
                        <a:cubicBezTo>
                          <a:pt x="0" y="908421"/>
                          <a:pt x="34641" y="908421"/>
                          <a:pt x="34641" y="882440"/>
                        </a:cubicBezTo>
                        <a:cubicBezTo>
                          <a:pt x="34641" y="596646"/>
                          <a:pt x="34641" y="302191"/>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2" name="Freeform: Shape 931">
                    <a:extLst>
                      <a:ext uri="{FF2B5EF4-FFF2-40B4-BE49-F238E27FC236}">
                        <a16:creationId xmlns:a16="http://schemas.microsoft.com/office/drawing/2014/main" xmlns="" id="{6161E600-A70C-48B1-B60A-9F4017A7798D}"/>
                      </a:ext>
                    </a:extLst>
                  </p:cNvPr>
                  <p:cNvSpPr/>
                  <p:nvPr/>
                </p:nvSpPr>
                <p:spPr>
                  <a:xfrm>
                    <a:off x="2363360" y="3985241"/>
                    <a:ext cx="259812" cy="294226"/>
                  </a:xfrm>
                  <a:custGeom>
                    <a:avLst/>
                    <a:gdLst>
                      <a:gd name="connsiteX0" fmla="*/ 129906 w 259812"/>
                      <a:gd name="connsiteY0" fmla="*/ 113530 h 294226"/>
                      <a:gd name="connsiteX1" fmla="*/ 0 w 259812"/>
                      <a:gd name="connsiteY1" fmla="*/ 286738 h 294226"/>
                      <a:gd name="connsiteX2" fmla="*/ 129906 w 259812"/>
                      <a:gd name="connsiteY2" fmla="*/ 182813 h 294226"/>
                      <a:gd name="connsiteX3" fmla="*/ 259813 w 259812"/>
                      <a:gd name="connsiteY3" fmla="*/ 944 h 294226"/>
                      <a:gd name="connsiteX4" fmla="*/ 129906 w 259812"/>
                      <a:gd name="connsiteY4" fmla="*/ 113530 h 29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4226">
                        <a:moveTo>
                          <a:pt x="129906" y="113530"/>
                        </a:moveTo>
                        <a:cubicBezTo>
                          <a:pt x="60623" y="182813"/>
                          <a:pt x="0" y="260757"/>
                          <a:pt x="0" y="286738"/>
                        </a:cubicBezTo>
                        <a:cubicBezTo>
                          <a:pt x="0" y="312719"/>
                          <a:pt x="60623" y="269417"/>
                          <a:pt x="129906" y="182813"/>
                        </a:cubicBezTo>
                        <a:cubicBezTo>
                          <a:pt x="199190" y="96209"/>
                          <a:pt x="259813" y="18265"/>
                          <a:pt x="259813" y="944"/>
                        </a:cubicBezTo>
                        <a:cubicBezTo>
                          <a:pt x="259813" y="-7716"/>
                          <a:pt x="207850" y="44246"/>
                          <a:pt x="129906" y="1135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3" name="Freeform: Shape 932">
                    <a:extLst>
                      <a:ext uri="{FF2B5EF4-FFF2-40B4-BE49-F238E27FC236}">
                        <a16:creationId xmlns:a16="http://schemas.microsoft.com/office/drawing/2014/main" xmlns="" id="{266F823E-7C62-40CA-BAC1-019EAD404F65}"/>
                      </a:ext>
                    </a:extLst>
                  </p:cNvPr>
                  <p:cNvSpPr/>
                  <p:nvPr/>
                </p:nvSpPr>
                <p:spPr>
                  <a:xfrm>
                    <a:off x="2363360" y="3155892"/>
                    <a:ext cx="259812" cy="288043"/>
                  </a:xfrm>
                  <a:custGeom>
                    <a:avLst/>
                    <a:gdLst>
                      <a:gd name="connsiteX0" fmla="*/ 0 w 259812"/>
                      <a:gd name="connsiteY0" fmla="*/ 7553 h 288043"/>
                      <a:gd name="connsiteX1" fmla="*/ 129906 w 259812"/>
                      <a:gd name="connsiteY1" fmla="*/ 180762 h 288043"/>
                      <a:gd name="connsiteX2" fmla="*/ 259813 w 259812"/>
                      <a:gd name="connsiteY2" fmla="*/ 284687 h 288043"/>
                      <a:gd name="connsiteX3" fmla="*/ 129906 w 259812"/>
                      <a:gd name="connsiteY3" fmla="*/ 102818 h 288043"/>
                      <a:gd name="connsiteX4" fmla="*/ 0 w 259812"/>
                      <a:gd name="connsiteY4" fmla="*/ 7553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0" y="7553"/>
                        </a:moveTo>
                        <a:cubicBezTo>
                          <a:pt x="0" y="33535"/>
                          <a:pt x="60623" y="111478"/>
                          <a:pt x="129906" y="180762"/>
                        </a:cubicBezTo>
                        <a:cubicBezTo>
                          <a:pt x="199190" y="250045"/>
                          <a:pt x="259813" y="302008"/>
                          <a:pt x="259813" y="284687"/>
                        </a:cubicBezTo>
                        <a:cubicBezTo>
                          <a:pt x="259813" y="267366"/>
                          <a:pt x="199190" y="189422"/>
                          <a:pt x="129906" y="102818"/>
                        </a:cubicBezTo>
                        <a:cubicBezTo>
                          <a:pt x="60623" y="24874"/>
                          <a:pt x="0" y="-18428"/>
                          <a:pt x="0" y="75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7" name="Graphic 1">
                  <a:extLst>
                    <a:ext uri="{FF2B5EF4-FFF2-40B4-BE49-F238E27FC236}">
                      <a16:creationId xmlns:a16="http://schemas.microsoft.com/office/drawing/2014/main" xmlns="" id="{994FB4CF-910F-4157-99CF-CAA058690A2D}"/>
                    </a:ext>
                  </a:extLst>
                </p:cNvPr>
                <p:cNvGrpSpPr/>
                <p:nvPr/>
              </p:nvGrpSpPr>
              <p:grpSpPr>
                <a:xfrm>
                  <a:off x="2960928" y="3316014"/>
                  <a:ext cx="259812" cy="794735"/>
                  <a:chOff x="2960928" y="3316014"/>
                  <a:chExt cx="259812" cy="794735"/>
                </a:xfrm>
                <a:grpFill/>
              </p:grpSpPr>
              <p:sp>
                <p:nvSpPr>
                  <p:cNvPr id="928" name="Freeform: Shape 927">
                    <a:extLst>
                      <a:ext uri="{FF2B5EF4-FFF2-40B4-BE49-F238E27FC236}">
                        <a16:creationId xmlns:a16="http://schemas.microsoft.com/office/drawing/2014/main" xmlns="" id="{BCF869DF-C7C7-403F-8EBC-039E11900878}"/>
                      </a:ext>
                    </a:extLst>
                  </p:cNvPr>
                  <p:cNvSpPr/>
                  <p:nvPr/>
                </p:nvSpPr>
                <p:spPr>
                  <a:xfrm>
                    <a:off x="3073514" y="3441502"/>
                    <a:ext cx="34641" cy="555508"/>
                  </a:xfrm>
                  <a:custGeom>
                    <a:avLst/>
                    <a:gdLst>
                      <a:gd name="connsiteX0" fmla="*/ 0 w 34641"/>
                      <a:gd name="connsiteY0" fmla="*/ 16398 h 555508"/>
                      <a:gd name="connsiteX1" fmla="*/ 0 w 34641"/>
                      <a:gd name="connsiteY1" fmla="*/ 536023 h 555508"/>
                      <a:gd name="connsiteX2" fmla="*/ 34642 w 34641"/>
                      <a:gd name="connsiteY2" fmla="*/ 536023 h 555508"/>
                      <a:gd name="connsiteX3" fmla="*/ 34642 w 34641"/>
                      <a:gd name="connsiteY3" fmla="*/ 16398 h 555508"/>
                      <a:gd name="connsiteX4" fmla="*/ 0 w 34641"/>
                      <a:gd name="connsiteY4" fmla="*/ 16398 h 55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555508">
                        <a:moveTo>
                          <a:pt x="0" y="16398"/>
                        </a:moveTo>
                        <a:cubicBezTo>
                          <a:pt x="0" y="189606"/>
                          <a:pt x="0" y="362814"/>
                          <a:pt x="0" y="536023"/>
                        </a:cubicBezTo>
                        <a:cubicBezTo>
                          <a:pt x="0" y="562004"/>
                          <a:pt x="34642" y="562004"/>
                          <a:pt x="34642" y="536023"/>
                        </a:cubicBezTo>
                        <a:cubicBezTo>
                          <a:pt x="34642" y="362814"/>
                          <a:pt x="34642" y="1896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9" name="Freeform: Shape 928">
                    <a:extLst>
                      <a:ext uri="{FF2B5EF4-FFF2-40B4-BE49-F238E27FC236}">
                        <a16:creationId xmlns:a16="http://schemas.microsoft.com/office/drawing/2014/main" xmlns="" id="{50255EA2-7CDA-42B0-B78B-4744621D7CFD}"/>
                      </a:ext>
                    </a:extLst>
                  </p:cNvPr>
                  <p:cNvSpPr/>
                  <p:nvPr/>
                </p:nvSpPr>
                <p:spPr>
                  <a:xfrm>
                    <a:off x="2960928" y="3316014"/>
                    <a:ext cx="259812" cy="289939"/>
                  </a:xfrm>
                  <a:custGeom>
                    <a:avLst/>
                    <a:gdLst>
                      <a:gd name="connsiteX0" fmla="*/ 129906 w 259812"/>
                      <a:gd name="connsiteY0" fmla="*/ 124565 h 289939"/>
                      <a:gd name="connsiteX1" fmla="*/ 0 w 259812"/>
                      <a:gd name="connsiteY1" fmla="*/ 289113 h 289939"/>
                      <a:gd name="connsiteX2" fmla="*/ 129906 w 259812"/>
                      <a:gd name="connsiteY2" fmla="*/ 167867 h 289939"/>
                      <a:gd name="connsiteX3" fmla="*/ 259813 w 259812"/>
                      <a:gd name="connsiteY3" fmla="*/ 3319 h 289939"/>
                      <a:gd name="connsiteX4" fmla="*/ 129906 w 259812"/>
                      <a:gd name="connsiteY4" fmla="*/ 124565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129906" y="124565"/>
                        </a:moveTo>
                        <a:cubicBezTo>
                          <a:pt x="60623" y="211169"/>
                          <a:pt x="0" y="289113"/>
                          <a:pt x="0" y="289113"/>
                        </a:cubicBezTo>
                        <a:cubicBezTo>
                          <a:pt x="0" y="297773"/>
                          <a:pt x="60623" y="237150"/>
                          <a:pt x="129906" y="167867"/>
                        </a:cubicBezTo>
                        <a:cubicBezTo>
                          <a:pt x="199190" y="98583"/>
                          <a:pt x="259813" y="20640"/>
                          <a:pt x="259813" y="3319"/>
                        </a:cubicBezTo>
                        <a:cubicBezTo>
                          <a:pt x="259813" y="-14002"/>
                          <a:pt x="199190" y="37960"/>
                          <a:pt x="129906" y="124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0" name="Freeform: Shape 929">
                    <a:extLst>
                      <a:ext uri="{FF2B5EF4-FFF2-40B4-BE49-F238E27FC236}">
                        <a16:creationId xmlns:a16="http://schemas.microsoft.com/office/drawing/2014/main" xmlns="" id="{B4133D2A-30CE-4C08-B4A1-E6BA148E7CAF}"/>
                      </a:ext>
                    </a:extLst>
                  </p:cNvPr>
                  <p:cNvSpPr/>
                  <p:nvPr/>
                </p:nvSpPr>
                <p:spPr>
                  <a:xfrm>
                    <a:off x="2960928" y="3821637"/>
                    <a:ext cx="259812" cy="289112"/>
                  </a:xfrm>
                  <a:custGeom>
                    <a:avLst/>
                    <a:gdLst>
                      <a:gd name="connsiteX0" fmla="*/ 0 w 259812"/>
                      <a:gd name="connsiteY0" fmla="*/ 0 h 289112"/>
                      <a:gd name="connsiteX1" fmla="*/ 129906 w 259812"/>
                      <a:gd name="connsiteY1" fmla="*/ 164548 h 289112"/>
                      <a:gd name="connsiteX2" fmla="*/ 259813 w 259812"/>
                      <a:gd name="connsiteY2" fmla="*/ 285794 h 289112"/>
                      <a:gd name="connsiteX3" fmla="*/ 129906 w 259812"/>
                      <a:gd name="connsiteY3" fmla="*/ 121246 h 289112"/>
                      <a:gd name="connsiteX4" fmla="*/ 0 w 259812"/>
                      <a:gd name="connsiteY4" fmla="*/ 0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0" y="0"/>
                        </a:moveTo>
                        <a:cubicBezTo>
                          <a:pt x="0" y="8660"/>
                          <a:pt x="60623" y="77944"/>
                          <a:pt x="129906" y="164548"/>
                        </a:cubicBezTo>
                        <a:cubicBezTo>
                          <a:pt x="199190" y="251152"/>
                          <a:pt x="259813" y="303115"/>
                          <a:pt x="259813" y="285794"/>
                        </a:cubicBezTo>
                        <a:cubicBezTo>
                          <a:pt x="259813" y="268473"/>
                          <a:pt x="199190" y="190529"/>
                          <a:pt x="129906" y="121246"/>
                        </a:cubicBezTo>
                        <a:cubicBezTo>
                          <a:pt x="60623" y="51963"/>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8" name="Graphic 1">
                  <a:extLst>
                    <a:ext uri="{FF2B5EF4-FFF2-40B4-BE49-F238E27FC236}">
                      <a16:creationId xmlns:a16="http://schemas.microsoft.com/office/drawing/2014/main" xmlns="" id="{39DCC77A-E682-43F8-B9BE-97908A542E91}"/>
                    </a:ext>
                  </a:extLst>
                </p:cNvPr>
                <p:cNvGrpSpPr/>
                <p:nvPr/>
              </p:nvGrpSpPr>
              <p:grpSpPr>
                <a:xfrm>
                  <a:off x="3558497" y="2708872"/>
                  <a:ext cx="259812" cy="2017681"/>
                  <a:chOff x="3558497" y="2708872"/>
                  <a:chExt cx="259812" cy="2017681"/>
                </a:xfrm>
                <a:grpFill/>
              </p:grpSpPr>
              <p:sp>
                <p:nvSpPr>
                  <p:cNvPr id="925" name="Freeform: Shape 924">
                    <a:extLst>
                      <a:ext uri="{FF2B5EF4-FFF2-40B4-BE49-F238E27FC236}">
                        <a16:creationId xmlns:a16="http://schemas.microsoft.com/office/drawing/2014/main" xmlns="" id="{F51475D9-0DD2-4CEF-A070-E5F9104A8F01}"/>
                      </a:ext>
                    </a:extLst>
                  </p:cNvPr>
                  <p:cNvSpPr/>
                  <p:nvPr/>
                </p:nvSpPr>
                <p:spPr>
                  <a:xfrm>
                    <a:off x="3671083" y="2809291"/>
                    <a:ext cx="34641" cy="1828590"/>
                  </a:xfrm>
                  <a:custGeom>
                    <a:avLst/>
                    <a:gdLst>
                      <a:gd name="connsiteX0" fmla="*/ 0 w 34641"/>
                      <a:gd name="connsiteY0" fmla="*/ 16398 h 1828590"/>
                      <a:gd name="connsiteX1" fmla="*/ 0 w 34641"/>
                      <a:gd name="connsiteY1" fmla="*/ 1809104 h 1828590"/>
                      <a:gd name="connsiteX2" fmla="*/ 34642 w 34641"/>
                      <a:gd name="connsiteY2" fmla="*/ 1809104 h 1828590"/>
                      <a:gd name="connsiteX3" fmla="*/ 34642 w 34641"/>
                      <a:gd name="connsiteY3" fmla="*/ 16398 h 1828590"/>
                      <a:gd name="connsiteX4" fmla="*/ 0 w 34641"/>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6" name="Freeform: Shape 925">
                    <a:extLst>
                      <a:ext uri="{FF2B5EF4-FFF2-40B4-BE49-F238E27FC236}">
                        <a16:creationId xmlns:a16="http://schemas.microsoft.com/office/drawing/2014/main" xmlns="" id="{2AA52C6A-EA65-47E4-8850-C19BEEB02058}"/>
                      </a:ext>
                    </a:extLst>
                  </p:cNvPr>
                  <p:cNvSpPr/>
                  <p:nvPr/>
                </p:nvSpPr>
                <p:spPr>
                  <a:xfrm>
                    <a:off x="3558497" y="2708872"/>
                    <a:ext cx="259812" cy="281700"/>
                  </a:xfrm>
                  <a:custGeom>
                    <a:avLst/>
                    <a:gdLst>
                      <a:gd name="connsiteX0" fmla="*/ 129906 w 259812"/>
                      <a:gd name="connsiteY0" fmla="*/ 64855 h 281700"/>
                      <a:gd name="connsiteX1" fmla="*/ 0 w 259812"/>
                      <a:gd name="connsiteY1" fmla="*/ 264045 h 281700"/>
                      <a:gd name="connsiteX2" fmla="*/ 129906 w 259812"/>
                      <a:gd name="connsiteY2" fmla="*/ 220743 h 281700"/>
                      <a:gd name="connsiteX3" fmla="*/ 259813 w 259812"/>
                      <a:gd name="connsiteY3" fmla="*/ 30213 h 281700"/>
                      <a:gd name="connsiteX4" fmla="*/ 129906 w 259812"/>
                      <a:gd name="connsiteY4" fmla="*/ 64855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4855"/>
                        </a:moveTo>
                        <a:cubicBezTo>
                          <a:pt x="60623" y="134138"/>
                          <a:pt x="0" y="229403"/>
                          <a:pt x="0" y="264045"/>
                        </a:cubicBezTo>
                        <a:cubicBezTo>
                          <a:pt x="0" y="298686"/>
                          <a:pt x="60623" y="281365"/>
                          <a:pt x="129906" y="220743"/>
                        </a:cubicBezTo>
                        <a:cubicBezTo>
                          <a:pt x="199190" y="160120"/>
                          <a:pt x="259813" y="73515"/>
                          <a:pt x="259813" y="30213"/>
                        </a:cubicBezTo>
                        <a:cubicBezTo>
                          <a:pt x="259813" y="-21749"/>
                          <a:pt x="199190" y="-4428"/>
                          <a:pt x="129906" y="648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7" name="Freeform: Shape 926">
                    <a:extLst>
                      <a:ext uri="{FF2B5EF4-FFF2-40B4-BE49-F238E27FC236}">
                        <a16:creationId xmlns:a16="http://schemas.microsoft.com/office/drawing/2014/main" xmlns="" id="{D309B371-0F1D-4F34-AF39-61A052090419}"/>
                      </a:ext>
                    </a:extLst>
                  </p:cNvPr>
                  <p:cNvSpPr/>
                  <p:nvPr/>
                </p:nvSpPr>
                <p:spPr>
                  <a:xfrm>
                    <a:off x="3558497" y="4444852"/>
                    <a:ext cx="259812" cy="281700"/>
                  </a:xfrm>
                  <a:custGeom>
                    <a:avLst/>
                    <a:gdLst>
                      <a:gd name="connsiteX0" fmla="*/ 129906 w 259812"/>
                      <a:gd name="connsiteY0" fmla="*/ 60958 h 281700"/>
                      <a:gd name="connsiteX1" fmla="*/ 0 w 259812"/>
                      <a:gd name="connsiteY1" fmla="*/ 17656 h 281700"/>
                      <a:gd name="connsiteX2" fmla="*/ 129906 w 259812"/>
                      <a:gd name="connsiteY2" fmla="*/ 216845 h 281700"/>
                      <a:gd name="connsiteX3" fmla="*/ 259813 w 259812"/>
                      <a:gd name="connsiteY3" fmla="*/ 251487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335"/>
                          <a:pt x="0" y="-16986"/>
                          <a:pt x="0" y="17656"/>
                        </a:cubicBezTo>
                        <a:cubicBezTo>
                          <a:pt x="0" y="52297"/>
                          <a:pt x="60623" y="147562"/>
                          <a:pt x="129906" y="216845"/>
                        </a:cubicBezTo>
                        <a:cubicBezTo>
                          <a:pt x="199190" y="286129"/>
                          <a:pt x="259813" y="303450"/>
                          <a:pt x="259813" y="251487"/>
                        </a:cubicBezTo>
                        <a:cubicBezTo>
                          <a:pt x="259813" y="208185"/>
                          <a:pt x="199190" y="121581"/>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9" name="Graphic 1">
                  <a:extLst>
                    <a:ext uri="{FF2B5EF4-FFF2-40B4-BE49-F238E27FC236}">
                      <a16:creationId xmlns:a16="http://schemas.microsoft.com/office/drawing/2014/main" xmlns="" id="{1EE57040-1517-49A2-B0A5-437F507E6D6C}"/>
                    </a:ext>
                  </a:extLst>
                </p:cNvPr>
                <p:cNvGrpSpPr/>
                <p:nvPr/>
              </p:nvGrpSpPr>
              <p:grpSpPr>
                <a:xfrm>
                  <a:off x="4147406" y="2285204"/>
                  <a:ext cx="259812" cy="2872164"/>
                  <a:chOff x="4147406" y="2285204"/>
                  <a:chExt cx="259812" cy="2872164"/>
                </a:xfrm>
                <a:grpFill/>
              </p:grpSpPr>
              <p:sp>
                <p:nvSpPr>
                  <p:cNvPr id="922" name="Freeform: Shape 921">
                    <a:extLst>
                      <a:ext uri="{FF2B5EF4-FFF2-40B4-BE49-F238E27FC236}">
                        <a16:creationId xmlns:a16="http://schemas.microsoft.com/office/drawing/2014/main" xmlns="" id="{672A3876-8019-41BF-B3D1-DFF00788086A}"/>
                      </a:ext>
                    </a:extLst>
                  </p:cNvPr>
                  <p:cNvSpPr/>
                  <p:nvPr/>
                </p:nvSpPr>
                <p:spPr>
                  <a:xfrm>
                    <a:off x="4259991" y="2364522"/>
                    <a:ext cx="35786" cy="2732362"/>
                  </a:xfrm>
                  <a:custGeom>
                    <a:avLst/>
                    <a:gdLst>
                      <a:gd name="connsiteX0" fmla="*/ 0 w 35786"/>
                      <a:gd name="connsiteY0" fmla="*/ 19486 h 2732362"/>
                      <a:gd name="connsiteX1" fmla="*/ 0 w 35786"/>
                      <a:gd name="connsiteY1" fmla="*/ 2712876 h 2732362"/>
                      <a:gd name="connsiteX2" fmla="*/ 34642 w 35786"/>
                      <a:gd name="connsiteY2" fmla="*/ 2712876 h 2732362"/>
                      <a:gd name="connsiteX3" fmla="*/ 34642 w 35786"/>
                      <a:gd name="connsiteY3" fmla="*/ 19486 h 2732362"/>
                      <a:gd name="connsiteX4" fmla="*/ 0 w 35786"/>
                      <a:gd name="connsiteY4" fmla="*/ 19486 h 273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32362">
                        <a:moveTo>
                          <a:pt x="0" y="19486"/>
                        </a:moveTo>
                        <a:cubicBezTo>
                          <a:pt x="0" y="920170"/>
                          <a:pt x="0" y="1812193"/>
                          <a:pt x="0" y="2712876"/>
                        </a:cubicBezTo>
                        <a:cubicBezTo>
                          <a:pt x="0" y="2738858"/>
                          <a:pt x="34642" y="2738858"/>
                          <a:pt x="34642" y="2712876"/>
                        </a:cubicBezTo>
                        <a:cubicBezTo>
                          <a:pt x="34642" y="181219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3" name="Freeform: Shape 922">
                    <a:extLst>
                      <a:ext uri="{FF2B5EF4-FFF2-40B4-BE49-F238E27FC236}">
                        <a16:creationId xmlns:a16="http://schemas.microsoft.com/office/drawing/2014/main" xmlns="" id="{C595AB07-E305-4AD7-9134-7108159D3312}"/>
                      </a:ext>
                    </a:extLst>
                  </p:cNvPr>
                  <p:cNvSpPr/>
                  <p:nvPr/>
                </p:nvSpPr>
                <p:spPr>
                  <a:xfrm>
                    <a:off x="4147406" y="2285204"/>
                    <a:ext cx="259812" cy="272347"/>
                  </a:xfrm>
                  <a:custGeom>
                    <a:avLst/>
                    <a:gdLst>
                      <a:gd name="connsiteX0" fmla="*/ 129906 w 259812"/>
                      <a:gd name="connsiteY0" fmla="*/ 20860 h 272347"/>
                      <a:gd name="connsiteX1" fmla="*/ 0 w 259812"/>
                      <a:gd name="connsiteY1" fmla="*/ 211389 h 272347"/>
                      <a:gd name="connsiteX2" fmla="*/ 129906 w 259812"/>
                      <a:gd name="connsiteY2" fmla="*/ 254691 h 272347"/>
                      <a:gd name="connsiteX3" fmla="*/ 259813 w 259812"/>
                      <a:gd name="connsiteY3" fmla="*/ 81483 h 272347"/>
                      <a:gd name="connsiteX4" fmla="*/ 129906 w 259812"/>
                      <a:gd name="connsiteY4" fmla="*/ 20860 h 272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2347">
                        <a:moveTo>
                          <a:pt x="129906" y="20860"/>
                        </a:moveTo>
                        <a:cubicBezTo>
                          <a:pt x="60623" y="64162"/>
                          <a:pt x="0" y="150766"/>
                          <a:pt x="0" y="211389"/>
                        </a:cubicBezTo>
                        <a:cubicBezTo>
                          <a:pt x="0" y="272012"/>
                          <a:pt x="60623" y="289333"/>
                          <a:pt x="129906" y="254691"/>
                        </a:cubicBezTo>
                        <a:cubicBezTo>
                          <a:pt x="199190" y="220050"/>
                          <a:pt x="259813" y="142106"/>
                          <a:pt x="259813" y="81483"/>
                        </a:cubicBezTo>
                        <a:cubicBezTo>
                          <a:pt x="259813" y="3539"/>
                          <a:pt x="207850" y="-22442"/>
                          <a:pt x="129906"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4" name="Freeform: Shape 923">
                    <a:extLst>
                      <a:ext uri="{FF2B5EF4-FFF2-40B4-BE49-F238E27FC236}">
                        <a16:creationId xmlns:a16="http://schemas.microsoft.com/office/drawing/2014/main" xmlns="" id="{A79BD701-AB36-4F7A-9015-E0DC00B65929}"/>
                      </a:ext>
                    </a:extLst>
                  </p:cNvPr>
                  <p:cNvSpPr/>
                  <p:nvPr/>
                </p:nvSpPr>
                <p:spPr>
                  <a:xfrm>
                    <a:off x="4147406" y="4886534"/>
                    <a:ext cx="259812" cy="270834"/>
                  </a:xfrm>
                  <a:custGeom>
                    <a:avLst/>
                    <a:gdLst>
                      <a:gd name="connsiteX0" fmla="*/ 129906 w 259812"/>
                      <a:gd name="connsiteY0" fmla="*/ 17656 h 270834"/>
                      <a:gd name="connsiteX1" fmla="*/ 0 w 259812"/>
                      <a:gd name="connsiteY1" fmla="*/ 60958 h 270834"/>
                      <a:gd name="connsiteX2" fmla="*/ 129906 w 259812"/>
                      <a:gd name="connsiteY2" fmla="*/ 251487 h 270834"/>
                      <a:gd name="connsiteX3" fmla="*/ 259813 w 259812"/>
                      <a:gd name="connsiteY3" fmla="*/ 199524 h 270834"/>
                      <a:gd name="connsiteX4" fmla="*/ 129906 w 259812"/>
                      <a:gd name="connsiteY4" fmla="*/ 17656 h 270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0834">
                        <a:moveTo>
                          <a:pt x="129906" y="17656"/>
                        </a:moveTo>
                        <a:cubicBezTo>
                          <a:pt x="60623" y="-16986"/>
                          <a:pt x="0" y="335"/>
                          <a:pt x="0" y="60958"/>
                        </a:cubicBezTo>
                        <a:cubicBezTo>
                          <a:pt x="0" y="121581"/>
                          <a:pt x="60623" y="208185"/>
                          <a:pt x="129906" y="251487"/>
                        </a:cubicBezTo>
                        <a:cubicBezTo>
                          <a:pt x="199190" y="294789"/>
                          <a:pt x="259813" y="260147"/>
                          <a:pt x="259813" y="199524"/>
                        </a:cubicBezTo>
                        <a:cubicBezTo>
                          <a:pt x="259813" y="121581"/>
                          <a:pt x="207850" y="43637"/>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0" name="Graphic 1">
                  <a:extLst>
                    <a:ext uri="{FF2B5EF4-FFF2-40B4-BE49-F238E27FC236}">
                      <a16:creationId xmlns:a16="http://schemas.microsoft.com/office/drawing/2014/main" xmlns="" id="{4ADFF499-9B9D-4D20-A226-2C4CB48E2594}"/>
                    </a:ext>
                  </a:extLst>
                </p:cNvPr>
                <p:cNvGrpSpPr/>
                <p:nvPr/>
              </p:nvGrpSpPr>
              <p:grpSpPr>
                <a:xfrm>
                  <a:off x="4744975" y="2132856"/>
                  <a:ext cx="259812" cy="3169713"/>
                  <a:chOff x="4744975" y="2132856"/>
                  <a:chExt cx="259812" cy="3169713"/>
                </a:xfrm>
                <a:grpFill/>
              </p:grpSpPr>
              <p:sp>
                <p:nvSpPr>
                  <p:cNvPr id="919" name="Freeform: Shape 918">
                    <a:extLst>
                      <a:ext uri="{FF2B5EF4-FFF2-40B4-BE49-F238E27FC236}">
                        <a16:creationId xmlns:a16="http://schemas.microsoft.com/office/drawing/2014/main" xmlns="" id="{E0CCA3AE-F5F1-4A3D-8C39-F2778ED51232}"/>
                      </a:ext>
                    </a:extLst>
                  </p:cNvPr>
                  <p:cNvSpPr/>
                  <p:nvPr/>
                </p:nvSpPr>
                <p:spPr>
                  <a:xfrm>
                    <a:off x="4857560" y="2203062"/>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0" name="Freeform: Shape 919">
                    <a:extLst>
                      <a:ext uri="{FF2B5EF4-FFF2-40B4-BE49-F238E27FC236}">
                        <a16:creationId xmlns:a16="http://schemas.microsoft.com/office/drawing/2014/main" xmlns="" id="{FD44956C-650D-4DCA-89FD-710614D21FEC}"/>
                      </a:ext>
                    </a:extLst>
                  </p:cNvPr>
                  <p:cNvSpPr/>
                  <p:nvPr/>
                </p:nvSpPr>
                <p:spPr>
                  <a:xfrm>
                    <a:off x="4744975"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89" y="259813"/>
                          <a:pt x="259813" y="207850"/>
                          <a:pt x="259813" y="138567"/>
                        </a:cubicBezTo>
                        <a:cubicBezTo>
                          <a:pt x="259813" y="6928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1" name="Freeform: Shape 920">
                    <a:extLst>
                      <a:ext uri="{FF2B5EF4-FFF2-40B4-BE49-F238E27FC236}">
                        <a16:creationId xmlns:a16="http://schemas.microsoft.com/office/drawing/2014/main" xmlns="" id="{82BFBF14-A149-416B-BACE-A7FE16CA867D}"/>
                      </a:ext>
                    </a:extLst>
                  </p:cNvPr>
                  <p:cNvSpPr/>
                  <p:nvPr/>
                </p:nvSpPr>
                <p:spPr>
                  <a:xfrm>
                    <a:off x="4744975"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89" y="259813"/>
                          <a:pt x="259813" y="190529"/>
                          <a:pt x="259813" y="121246"/>
                        </a:cubicBezTo>
                        <a:cubicBezTo>
                          <a:pt x="259813" y="5196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1" name="Graphic 1">
                  <a:extLst>
                    <a:ext uri="{FF2B5EF4-FFF2-40B4-BE49-F238E27FC236}">
                      <a16:creationId xmlns:a16="http://schemas.microsoft.com/office/drawing/2014/main" xmlns="" id="{0BC6AF56-6F4E-4C5C-BF6A-696252D0E2A6}"/>
                    </a:ext>
                  </a:extLst>
                </p:cNvPr>
                <p:cNvGrpSpPr/>
                <p:nvPr/>
              </p:nvGrpSpPr>
              <p:grpSpPr>
                <a:xfrm>
                  <a:off x="5342544" y="2282126"/>
                  <a:ext cx="259812" cy="2871172"/>
                  <a:chOff x="5342544" y="2282126"/>
                  <a:chExt cx="259812" cy="2871172"/>
                </a:xfrm>
                <a:grpFill/>
              </p:grpSpPr>
              <p:sp>
                <p:nvSpPr>
                  <p:cNvPr id="916" name="Freeform: Shape 915">
                    <a:extLst>
                      <a:ext uri="{FF2B5EF4-FFF2-40B4-BE49-F238E27FC236}">
                        <a16:creationId xmlns:a16="http://schemas.microsoft.com/office/drawing/2014/main" xmlns="" id="{F64A4B44-ABA3-4CE0-8043-2BC955D6B94F}"/>
                      </a:ext>
                    </a:extLst>
                  </p:cNvPr>
                  <p:cNvSpPr/>
                  <p:nvPr/>
                </p:nvSpPr>
                <p:spPr>
                  <a:xfrm>
                    <a:off x="5455129" y="2358950"/>
                    <a:ext cx="34641" cy="2737934"/>
                  </a:xfrm>
                  <a:custGeom>
                    <a:avLst/>
                    <a:gdLst>
                      <a:gd name="connsiteX0" fmla="*/ 0 w 34641"/>
                      <a:gd name="connsiteY0" fmla="*/ 16398 h 2737934"/>
                      <a:gd name="connsiteX1" fmla="*/ 0 w 34641"/>
                      <a:gd name="connsiteY1" fmla="*/ 2718448 h 2737934"/>
                      <a:gd name="connsiteX2" fmla="*/ 34642 w 34641"/>
                      <a:gd name="connsiteY2" fmla="*/ 2718448 h 2737934"/>
                      <a:gd name="connsiteX3" fmla="*/ 34642 w 34641"/>
                      <a:gd name="connsiteY3" fmla="*/ 16398 h 2737934"/>
                      <a:gd name="connsiteX4" fmla="*/ 0 w 34641"/>
                      <a:gd name="connsiteY4" fmla="*/ 16398 h 273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37934">
                        <a:moveTo>
                          <a:pt x="0" y="16398"/>
                        </a:moveTo>
                        <a:cubicBezTo>
                          <a:pt x="0" y="917081"/>
                          <a:pt x="0" y="1817765"/>
                          <a:pt x="0" y="2718448"/>
                        </a:cubicBezTo>
                        <a:cubicBezTo>
                          <a:pt x="0" y="2744430"/>
                          <a:pt x="34642" y="2744430"/>
                          <a:pt x="34642" y="2718448"/>
                        </a:cubicBezTo>
                        <a:cubicBezTo>
                          <a:pt x="34642" y="1817765"/>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7" name="Freeform: Shape 916">
                    <a:extLst>
                      <a:ext uri="{FF2B5EF4-FFF2-40B4-BE49-F238E27FC236}">
                        <a16:creationId xmlns:a16="http://schemas.microsoft.com/office/drawing/2014/main" xmlns="" id="{4FC62B95-E3FE-4782-8DA5-2F5EFA3A0C33}"/>
                      </a:ext>
                    </a:extLst>
                  </p:cNvPr>
                  <p:cNvSpPr/>
                  <p:nvPr/>
                </p:nvSpPr>
                <p:spPr>
                  <a:xfrm>
                    <a:off x="5342544" y="2282126"/>
                    <a:ext cx="259812" cy="266764"/>
                  </a:xfrm>
                  <a:custGeom>
                    <a:avLst/>
                    <a:gdLst>
                      <a:gd name="connsiteX0" fmla="*/ 129906 w 259812"/>
                      <a:gd name="connsiteY0" fmla="*/ 15277 h 266764"/>
                      <a:gd name="connsiteX1" fmla="*/ 0 w 259812"/>
                      <a:gd name="connsiteY1" fmla="*/ 75900 h 266764"/>
                      <a:gd name="connsiteX2" fmla="*/ 129906 w 259812"/>
                      <a:gd name="connsiteY2" fmla="*/ 249109 h 266764"/>
                      <a:gd name="connsiteX3" fmla="*/ 259813 w 259812"/>
                      <a:gd name="connsiteY3" fmla="*/ 205807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19364"/>
                          <a:pt x="0" y="6617"/>
                          <a:pt x="0" y="75900"/>
                        </a:cubicBezTo>
                        <a:cubicBezTo>
                          <a:pt x="0" y="145184"/>
                          <a:pt x="60623" y="214467"/>
                          <a:pt x="129906" y="249109"/>
                        </a:cubicBezTo>
                        <a:cubicBezTo>
                          <a:pt x="199189" y="283750"/>
                          <a:pt x="259813" y="266430"/>
                          <a:pt x="259813" y="205807"/>
                        </a:cubicBezTo>
                        <a:cubicBezTo>
                          <a:pt x="259813" y="145184"/>
                          <a:pt x="199189" y="58579"/>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8" name="Freeform: Shape 917">
                    <a:extLst>
                      <a:ext uri="{FF2B5EF4-FFF2-40B4-BE49-F238E27FC236}">
                        <a16:creationId xmlns:a16="http://schemas.microsoft.com/office/drawing/2014/main" xmlns="" id="{904131FC-9965-43F7-8FAB-34A91CC576B4}"/>
                      </a:ext>
                    </a:extLst>
                  </p:cNvPr>
                  <p:cNvSpPr/>
                  <p:nvPr/>
                </p:nvSpPr>
                <p:spPr>
                  <a:xfrm>
                    <a:off x="5342544" y="4886534"/>
                    <a:ext cx="259812" cy="266764"/>
                  </a:xfrm>
                  <a:custGeom>
                    <a:avLst/>
                    <a:gdLst>
                      <a:gd name="connsiteX0" fmla="*/ 129906 w 259812"/>
                      <a:gd name="connsiteY0" fmla="*/ 17656 h 266764"/>
                      <a:gd name="connsiteX1" fmla="*/ 0 w 259812"/>
                      <a:gd name="connsiteY1" fmla="*/ 190864 h 266764"/>
                      <a:gd name="connsiteX2" fmla="*/ 129906 w 259812"/>
                      <a:gd name="connsiteY2" fmla="*/ 251487 h 266764"/>
                      <a:gd name="connsiteX3" fmla="*/ 259813 w 259812"/>
                      <a:gd name="connsiteY3" fmla="*/ 60958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52298"/>
                          <a:pt x="0" y="121581"/>
                          <a:pt x="0" y="190864"/>
                        </a:cubicBezTo>
                        <a:cubicBezTo>
                          <a:pt x="0" y="260147"/>
                          <a:pt x="60623" y="286129"/>
                          <a:pt x="129906" y="251487"/>
                        </a:cubicBezTo>
                        <a:cubicBezTo>
                          <a:pt x="199189" y="208185"/>
                          <a:pt x="259813" y="121581"/>
                          <a:pt x="259813" y="60958"/>
                        </a:cubicBezTo>
                        <a:cubicBezTo>
                          <a:pt x="259813" y="335"/>
                          <a:pt x="199189" y="-16986"/>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2" name="Graphic 1">
                  <a:extLst>
                    <a:ext uri="{FF2B5EF4-FFF2-40B4-BE49-F238E27FC236}">
                      <a16:creationId xmlns:a16="http://schemas.microsoft.com/office/drawing/2014/main" xmlns="" id="{9BD133A5-5089-4E4C-BF72-F50BEF568436}"/>
                    </a:ext>
                  </a:extLst>
                </p:cNvPr>
                <p:cNvGrpSpPr/>
                <p:nvPr/>
              </p:nvGrpSpPr>
              <p:grpSpPr>
                <a:xfrm>
                  <a:off x="5940112" y="2700211"/>
                  <a:ext cx="181869" cy="2035002"/>
                  <a:chOff x="5940112" y="2700211"/>
                  <a:chExt cx="181869" cy="2035002"/>
                </a:xfrm>
                <a:grpFill/>
              </p:grpSpPr>
              <p:sp>
                <p:nvSpPr>
                  <p:cNvPr id="913" name="Freeform: Shape 912">
                    <a:extLst>
                      <a:ext uri="{FF2B5EF4-FFF2-40B4-BE49-F238E27FC236}">
                        <a16:creationId xmlns:a16="http://schemas.microsoft.com/office/drawing/2014/main" xmlns="" id="{C3E89BC3-EB47-4D49-86B7-115C2D8785C0}"/>
                      </a:ext>
                    </a:extLst>
                  </p:cNvPr>
                  <p:cNvSpPr/>
                  <p:nvPr/>
                </p:nvSpPr>
                <p:spPr>
                  <a:xfrm>
                    <a:off x="6044038" y="2800631"/>
                    <a:ext cx="35786" cy="1845911"/>
                  </a:xfrm>
                  <a:custGeom>
                    <a:avLst/>
                    <a:gdLst>
                      <a:gd name="connsiteX0" fmla="*/ 0 w 35786"/>
                      <a:gd name="connsiteY0" fmla="*/ 16398 h 1845911"/>
                      <a:gd name="connsiteX1" fmla="*/ 0 w 35786"/>
                      <a:gd name="connsiteY1" fmla="*/ 1826425 h 1845911"/>
                      <a:gd name="connsiteX2" fmla="*/ 34642 w 35786"/>
                      <a:gd name="connsiteY2" fmla="*/ 1826425 h 1845911"/>
                      <a:gd name="connsiteX3" fmla="*/ 34642 w 35786"/>
                      <a:gd name="connsiteY3" fmla="*/ 16398 h 1845911"/>
                      <a:gd name="connsiteX4" fmla="*/ 0 w 35786"/>
                      <a:gd name="connsiteY4" fmla="*/ 16398 h 1845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45911">
                        <a:moveTo>
                          <a:pt x="0" y="16398"/>
                        </a:moveTo>
                        <a:cubicBezTo>
                          <a:pt x="0" y="622627"/>
                          <a:pt x="0" y="1220196"/>
                          <a:pt x="0" y="1826425"/>
                        </a:cubicBezTo>
                        <a:cubicBezTo>
                          <a:pt x="0" y="1852406"/>
                          <a:pt x="34642" y="1852406"/>
                          <a:pt x="34642" y="1826425"/>
                        </a:cubicBezTo>
                        <a:cubicBezTo>
                          <a:pt x="34642" y="1220196"/>
                          <a:pt x="34642" y="622627"/>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4" name="Freeform: Shape 913">
                    <a:extLst>
                      <a:ext uri="{FF2B5EF4-FFF2-40B4-BE49-F238E27FC236}">
                        <a16:creationId xmlns:a16="http://schemas.microsoft.com/office/drawing/2014/main" xmlns="" id="{8959F0CF-6C67-470F-8AE2-D08FA1A09EC2}"/>
                      </a:ext>
                    </a:extLst>
                  </p:cNvPr>
                  <p:cNvSpPr/>
                  <p:nvPr/>
                </p:nvSpPr>
                <p:spPr>
                  <a:xfrm>
                    <a:off x="5940112" y="2700211"/>
                    <a:ext cx="181869" cy="255384"/>
                  </a:xfrm>
                  <a:custGeom>
                    <a:avLst/>
                    <a:gdLst>
                      <a:gd name="connsiteX0" fmla="*/ 0 w 181869"/>
                      <a:gd name="connsiteY0" fmla="*/ 30213 h 255384"/>
                      <a:gd name="connsiteX1" fmla="*/ 129906 w 181869"/>
                      <a:gd name="connsiteY1" fmla="*/ 220743 h 255384"/>
                      <a:gd name="connsiteX2" fmla="*/ 181869 w 181869"/>
                      <a:gd name="connsiteY2" fmla="*/ 255384 h 255384"/>
                      <a:gd name="connsiteX3" fmla="*/ 181869 w 181869"/>
                      <a:gd name="connsiteY3" fmla="*/ 116818 h 255384"/>
                      <a:gd name="connsiteX4" fmla="*/ 129906 w 181869"/>
                      <a:gd name="connsiteY4" fmla="*/ 64855 h 255384"/>
                      <a:gd name="connsiteX5" fmla="*/ 0 w 181869"/>
                      <a:gd name="connsiteY5" fmla="*/ 30213 h 25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55384">
                        <a:moveTo>
                          <a:pt x="0" y="30213"/>
                        </a:moveTo>
                        <a:cubicBezTo>
                          <a:pt x="0" y="82176"/>
                          <a:pt x="60623" y="160120"/>
                          <a:pt x="129906" y="220743"/>
                        </a:cubicBezTo>
                        <a:cubicBezTo>
                          <a:pt x="147228" y="238063"/>
                          <a:pt x="164548" y="246724"/>
                          <a:pt x="181869" y="255384"/>
                        </a:cubicBezTo>
                        <a:lnTo>
                          <a:pt x="181869" y="116818"/>
                        </a:lnTo>
                        <a:cubicBezTo>
                          <a:pt x="164548" y="99497"/>
                          <a:pt x="147228" y="82176"/>
                          <a:pt x="129906" y="64855"/>
                        </a:cubicBezTo>
                        <a:cubicBezTo>
                          <a:pt x="51963"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5" name="Freeform: Shape 914">
                    <a:extLst>
                      <a:ext uri="{FF2B5EF4-FFF2-40B4-BE49-F238E27FC236}">
                        <a16:creationId xmlns:a16="http://schemas.microsoft.com/office/drawing/2014/main" xmlns="" id="{BAEE9707-808B-4C10-8977-25C26FC9A82B}"/>
                      </a:ext>
                    </a:extLst>
                  </p:cNvPr>
                  <p:cNvSpPr/>
                  <p:nvPr/>
                </p:nvSpPr>
                <p:spPr>
                  <a:xfrm>
                    <a:off x="5940112" y="4471169"/>
                    <a:ext cx="181869" cy="264044"/>
                  </a:xfrm>
                  <a:custGeom>
                    <a:avLst/>
                    <a:gdLst>
                      <a:gd name="connsiteX0" fmla="*/ 0 w 181869"/>
                      <a:gd name="connsiteY0" fmla="*/ 233831 h 264044"/>
                      <a:gd name="connsiteX1" fmla="*/ 129906 w 181869"/>
                      <a:gd name="connsiteY1" fmla="*/ 199190 h 264044"/>
                      <a:gd name="connsiteX2" fmla="*/ 181869 w 181869"/>
                      <a:gd name="connsiteY2" fmla="*/ 138567 h 264044"/>
                      <a:gd name="connsiteX3" fmla="*/ 181869 w 181869"/>
                      <a:gd name="connsiteY3" fmla="*/ 0 h 264044"/>
                      <a:gd name="connsiteX4" fmla="*/ 129906 w 181869"/>
                      <a:gd name="connsiteY4" fmla="*/ 34642 h 264044"/>
                      <a:gd name="connsiteX5" fmla="*/ 0 w 181869"/>
                      <a:gd name="connsiteY5" fmla="*/ 233831 h 2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64044">
                        <a:moveTo>
                          <a:pt x="0" y="233831"/>
                        </a:moveTo>
                        <a:cubicBezTo>
                          <a:pt x="0" y="285794"/>
                          <a:pt x="60623" y="268473"/>
                          <a:pt x="129906" y="199190"/>
                        </a:cubicBezTo>
                        <a:cubicBezTo>
                          <a:pt x="147228" y="181869"/>
                          <a:pt x="164548" y="164548"/>
                          <a:pt x="181869" y="138567"/>
                        </a:cubicBezTo>
                        <a:lnTo>
                          <a:pt x="181869" y="0"/>
                        </a:lnTo>
                        <a:cubicBezTo>
                          <a:pt x="164548" y="8660"/>
                          <a:pt x="147228" y="25981"/>
                          <a:pt x="129906" y="34642"/>
                        </a:cubicBezTo>
                        <a:cubicBezTo>
                          <a:pt x="51963" y="103925"/>
                          <a:pt x="0" y="181869"/>
                          <a:pt x="0" y="23383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848" name="Graphic 1">
                <a:extLst>
                  <a:ext uri="{FF2B5EF4-FFF2-40B4-BE49-F238E27FC236}">
                    <a16:creationId xmlns:a16="http://schemas.microsoft.com/office/drawing/2014/main" xmlns="" id="{38939D1F-EADC-4247-9FF5-C7977328165D}"/>
                  </a:ext>
                </a:extLst>
              </p:cNvPr>
              <p:cNvGrpSpPr/>
              <p:nvPr/>
            </p:nvGrpSpPr>
            <p:grpSpPr>
              <a:xfrm>
                <a:off x="6061358" y="2132856"/>
                <a:ext cx="6789768" cy="3169713"/>
                <a:chOff x="6061358" y="2132856"/>
                <a:chExt cx="6789768" cy="3169713"/>
              </a:xfrm>
              <a:grpFill/>
            </p:grpSpPr>
            <p:grpSp>
              <p:nvGrpSpPr>
                <p:cNvPr id="849" name="Graphic 1">
                  <a:extLst>
                    <a:ext uri="{FF2B5EF4-FFF2-40B4-BE49-F238E27FC236}">
                      <a16:creationId xmlns:a16="http://schemas.microsoft.com/office/drawing/2014/main" xmlns="" id="{3D91D6D6-41F1-4E37-BFC3-075CE3FEEDF2}"/>
                    </a:ext>
                  </a:extLst>
                </p:cNvPr>
                <p:cNvGrpSpPr/>
                <p:nvPr/>
              </p:nvGrpSpPr>
              <p:grpSpPr>
                <a:xfrm>
                  <a:off x="6061358" y="2249492"/>
                  <a:ext cx="6781107" cy="2951210"/>
                  <a:chOff x="6061358" y="2249492"/>
                  <a:chExt cx="6781107" cy="2951210"/>
                </a:xfrm>
                <a:grpFill/>
              </p:grpSpPr>
              <p:sp>
                <p:nvSpPr>
                  <p:cNvPr id="897" name="Freeform: Shape 896">
                    <a:extLst>
                      <a:ext uri="{FF2B5EF4-FFF2-40B4-BE49-F238E27FC236}">
                        <a16:creationId xmlns:a16="http://schemas.microsoft.com/office/drawing/2014/main" xmlns="" id="{5143C454-ED0A-4751-874F-787B3F0332C1}"/>
                      </a:ext>
                    </a:extLst>
                  </p:cNvPr>
                  <p:cNvSpPr/>
                  <p:nvPr/>
                </p:nvSpPr>
                <p:spPr>
                  <a:xfrm>
                    <a:off x="12842466" y="3137464"/>
                    <a:ext cx="86604" cy="60622"/>
                  </a:xfrm>
                  <a:custGeom>
                    <a:avLst/>
                    <a:gdLst>
                      <a:gd name="connsiteX0" fmla="*/ 0 w 86604"/>
                      <a:gd name="connsiteY0" fmla="*/ 60623 h 60622"/>
                      <a:gd name="connsiteX1" fmla="*/ 0 w 86604"/>
                      <a:gd name="connsiteY1" fmla="*/ 0 h 60622"/>
                      <a:gd name="connsiteX2" fmla="*/ 0 w 86604"/>
                      <a:gd name="connsiteY2" fmla="*/ 0 h 60622"/>
                      <a:gd name="connsiteX3" fmla="*/ 0 w 86604"/>
                      <a:gd name="connsiteY3" fmla="*/ 60623 h 60622"/>
                    </a:gdLst>
                    <a:ahLst/>
                    <a:cxnLst>
                      <a:cxn ang="0">
                        <a:pos x="connsiteX0" y="connsiteY0"/>
                      </a:cxn>
                      <a:cxn ang="0">
                        <a:pos x="connsiteX1" y="connsiteY1"/>
                      </a:cxn>
                      <a:cxn ang="0">
                        <a:pos x="connsiteX2" y="connsiteY2"/>
                      </a:cxn>
                      <a:cxn ang="0">
                        <a:pos x="connsiteX3" y="connsiteY3"/>
                      </a:cxn>
                    </a:cxnLst>
                    <a:rect l="l" t="t" r="r" b="b"/>
                    <a:pathLst>
                      <a:path w="86604" h="60622">
                        <a:moveTo>
                          <a:pt x="0" y="60623"/>
                        </a:moveTo>
                        <a:lnTo>
                          <a:pt x="0" y="0"/>
                        </a:lnTo>
                        <a:lnTo>
                          <a:pt x="0" y="0"/>
                        </a:lnTo>
                        <a:lnTo>
                          <a:pt x="0" y="6062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8" name="Freeform: Shape 897">
                    <a:extLst>
                      <a:ext uri="{FF2B5EF4-FFF2-40B4-BE49-F238E27FC236}">
                        <a16:creationId xmlns:a16="http://schemas.microsoft.com/office/drawing/2014/main" xmlns="" id="{C08027D2-4694-46CB-B385-E2380F93A0A7}"/>
                      </a:ext>
                    </a:extLst>
                  </p:cNvPr>
                  <p:cNvSpPr/>
                  <p:nvPr/>
                </p:nvSpPr>
                <p:spPr>
                  <a:xfrm>
                    <a:off x="6061358" y="2249492"/>
                    <a:ext cx="6772447" cy="2951210"/>
                  </a:xfrm>
                  <a:custGeom>
                    <a:avLst/>
                    <a:gdLst>
                      <a:gd name="connsiteX0" fmla="*/ 6096935 w 6772447"/>
                      <a:gd name="connsiteY0" fmla="*/ 299064 h 2951210"/>
                      <a:gd name="connsiteX1" fmla="*/ 5369460 w 6772447"/>
                      <a:gd name="connsiteY1" fmla="*/ 4609 h 2951210"/>
                      <a:gd name="connsiteX2" fmla="*/ 4598682 w 6772447"/>
                      <a:gd name="connsiteY2" fmla="*/ 195139 h 2951210"/>
                      <a:gd name="connsiteX3" fmla="*/ 3100430 w 6772447"/>
                      <a:gd name="connsiteY3" fmla="*/ 1615447 h 2951210"/>
                      <a:gd name="connsiteX4" fmla="*/ 2312332 w 6772447"/>
                      <a:gd name="connsiteY4" fmla="*/ 2412206 h 2951210"/>
                      <a:gd name="connsiteX5" fmla="*/ 1472271 w 6772447"/>
                      <a:gd name="connsiteY5" fmla="*/ 2888529 h 2951210"/>
                      <a:gd name="connsiteX6" fmla="*/ 0 w 6772447"/>
                      <a:gd name="connsiteY6" fmla="*/ 2273639 h 2951210"/>
                      <a:gd name="connsiteX7" fmla="*/ 0 w 6772447"/>
                      <a:gd name="connsiteY7" fmla="*/ 2334262 h 2951210"/>
                      <a:gd name="connsiteX8" fmla="*/ 1030590 w 6772447"/>
                      <a:gd name="connsiteY8" fmla="*/ 2931831 h 2951210"/>
                      <a:gd name="connsiteX9" fmla="*/ 2537503 w 6772447"/>
                      <a:gd name="connsiteY9" fmla="*/ 2264979 h 2951210"/>
                      <a:gd name="connsiteX10" fmla="*/ 4079057 w 6772447"/>
                      <a:gd name="connsiteY10" fmla="*/ 628160 h 2951210"/>
                      <a:gd name="connsiteX11" fmla="*/ 4884476 w 6772447"/>
                      <a:gd name="connsiteY11" fmla="*/ 108534 h 2951210"/>
                      <a:gd name="connsiteX12" fmla="*/ 5802481 w 6772447"/>
                      <a:gd name="connsiteY12" fmla="*/ 177818 h 2951210"/>
                      <a:gd name="connsiteX13" fmla="*/ 6729146 w 6772447"/>
                      <a:gd name="connsiteY13" fmla="*/ 913953 h 2951210"/>
                      <a:gd name="connsiteX14" fmla="*/ 6772448 w 6772447"/>
                      <a:gd name="connsiteY14" fmla="*/ 957255 h 2951210"/>
                      <a:gd name="connsiteX15" fmla="*/ 6772448 w 6772447"/>
                      <a:gd name="connsiteY15" fmla="*/ 896632 h 2951210"/>
                      <a:gd name="connsiteX16" fmla="*/ 6096935 w 6772447"/>
                      <a:gd name="connsiteY16" fmla="*/ 299064 h 295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72447" h="2951210">
                        <a:moveTo>
                          <a:pt x="6096935" y="299064"/>
                        </a:moveTo>
                        <a:cubicBezTo>
                          <a:pt x="5880425" y="151836"/>
                          <a:pt x="5637933" y="30591"/>
                          <a:pt x="5369460" y="4609"/>
                        </a:cubicBezTo>
                        <a:cubicBezTo>
                          <a:pt x="5100987" y="-21372"/>
                          <a:pt x="4832513" y="65232"/>
                          <a:pt x="4598682" y="195139"/>
                        </a:cubicBezTo>
                        <a:cubicBezTo>
                          <a:pt x="4001114" y="532895"/>
                          <a:pt x="3550772" y="1104483"/>
                          <a:pt x="3100430" y="1615447"/>
                        </a:cubicBezTo>
                        <a:cubicBezTo>
                          <a:pt x="2849278" y="1892581"/>
                          <a:pt x="2598126" y="2169714"/>
                          <a:pt x="2312332" y="2412206"/>
                        </a:cubicBezTo>
                        <a:cubicBezTo>
                          <a:pt x="2069840" y="2620056"/>
                          <a:pt x="1792707" y="2810585"/>
                          <a:pt x="1472271" y="2888529"/>
                        </a:cubicBezTo>
                        <a:cubicBezTo>
                          <a:pt x="909344" y="3018435"/>
                          <a:pt x="398379" y="2654698"/>
                          <a:pt x="0" y="2273639"/>
                        </a:cubicBezTo>
                        <a:lnTo>
                          <a:pt x="0" y="2334262"/>
                        </a:lnTo>
                        <a:cubicBezTo>
                          <a:pt x="294454" y="2611396"/>
                          <a:pt x="632211" y="2853887"/>
                          <a:pt x="1030590" y="2931831"/>
                        </a:cubicBezTo>
                        <a:cubicBezTo>
                          <a:pt x="1619499" y="3044416"/>
                          <a:pt x="2139124" y="2646037"/>
                          <a:pt x="2537503" y="2264979"/>
                        </a:cubicBezTo>
                        <a:cubicBezTo>
                          <a:pt x="3083109" y="1745354"/>
                          <a:pt x="3524791" y="1130464"/>
                          <a:pt x="4079057" y="628160"/>
                        </a:cubicBezTo>
                        <a:cubicBezTo>
                          <a:pt x="4312889" y="411649"/>
                          <a:pt x="4581362" y="212459"/>
                          <a:pt x="4884476" y="108534"/>
                        </a:cubicBezTo>
                        <a:cubicBezTo>
                          <a:pt x="5196252" y="4609"/>
                          <a:pt x="5508026" y="39251"/>
                          <a:pt x="5802481" y="177818"/>
                        </a:cubicBezTo>
                        <a:cubicBezTo>
                          <a:pt x="6157558" y="351026"/>
                          <a:pt x="6460672" y="628160"/>
                          <a:pt x="6729146" y="913953"/>
                        </a:cubicBezTo>
                        <a:cubicBezTo>
                          <a:pt x="6746466" y="931274"/>
                          <a:pt x="6755127" y="948595"/>
                          <a:pt x="6772448" y="957255"/>
                        </a:cubicBezTo>
                        <a:lnTo>
                          <a:pt x="6772448" y="896632"/>
                        </a:lnTo>
                        <a:cubicBezTo>
                          <a:pt x="6573258" y="671462"/>
                          <a:pt x="6348087" y="463611"/>
                          <a:pt x="6096935" y="299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0" name="Graphic 1">
                  <a:extLst>
                    <a:ext uri="{FF2B5EF4-FFF2-40B4-BE49-F238E27FC236}">
                      <a16:creationId xmlns:a16="http://schemas.microsoft.com/office/drawing/2014/main" xmlns="" id="{EEE10485-5F53-4019-83B3-B9C60B469611}"/>
                    </a:ext>
                  </a:extLst>
                </p:cNvPr>
                <p:cNvGrpSpPr/>
                <p:nvPr/>
              </p:nvGrpSpPr>
              <p:grpSpPr>
                <a:xfrm>
                  <a:off x="6078679" y="2250581"/>
                  <a:ext cx="6772447" cy="2941634"/>
                  <a:chOff x="6078679" y="2250581"/>
                  <a:chExt cx="6772447" cy="2941634"/>
                </a:xfrm>
                <a:grpFill/>
              </p:grpSpPr>
              <p:sp>
                <p:nvSpPr>
                  <p:cNvPr id="895" name="Freeform: Shape 894">
                    <a:extLst>
                      <a:ext uri="{FF2B5EF4-FFF2-40B4-BE49-F238E27FC236}">
                        <a16:creationId xmlns:a16="http://schemas.microsoft.com/office/drawing/2014/main" xmlns="" id="{95171ECF-DC16-4C88-A446-9B8D9743ABE0}"/>
                      </a:ext>
                    </a:extLst>
                  </p:cNvPr>
                  <p:cNvSpPr/>
                  <p:nvPr/>
                </p:nvSpPr>
                <p:spPr>
                  <a:xfrm>
                    <a:off x="12842466" y="4237337"/>
                    <a:ext cx="86604" cy="51962"/>
                  </a:xfrm>
                  <a:custGeom>
                    <a:avLst/>
                    <a:gdLst>
                      <a:gd name="connsiteX0" fmla="*/ 0 w 86604"/>
                      <a:gd name="connsiteY0" fmla="*/ 51963 h 51962"/>
                      <a:gd name="connsiteX1" fmla="*/ 0 w 86604"/>
                      <a:gd name="connsiteY1" fmla="*/ 0 h 51962"/>
                      <a:gd name="connsiteX2" fmla="*/ 0 w 86604"/>
                      <a:gd name="connsiteY2" fmla="*/ 0 h 51962"/>
                      <a:gd name="connsiteX3" fmla="*/ 0 w 86604"/>
                      <a:gd name="connsiteY3" fmla="*/ 51963 h 51962"/>
                    </a:gdLst>
                    <a:ahLst/>
                    <a:cxnLst>
                      <a:cxn ang="0">
                        <a:pos x="connsiteX0" y="connsiteY0"/>
                      </a:cxn>
                      <a:cxn ang="0">
                        <a:pos x="connsiteX1" y="connsiteY1"/>
                      </a:cxn>
                      <a:cxn ang="0">
                        <a:pos x="connsiteX2" y="connsiteY2"/>
                      </a:cxn>
                      <a:cxn ang="0">
                        <a:pos x="connsiteX3" y="connsiteY3"/>
                      </a:cxn>
                    </a:cxnLst>
                    <a:rect l="l" t="t" r="r" b="b"/>
                    <a:pathLst>
                      <a:path w="86604" h="51962">
                        <a:moveTo>
                          <a:pt x="0" y="51963"/>
                        </a:moveTo>
                        <a:lnTo>
                          <a:pt x="0" y="0"/>
                        </a:lnTo>
                        <a:lnTo>
                          <a:pt x="0" y="0"/>
                        </a:lnTo>
                        <a:lnTo>
                          <a:pt x="0" y="5196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6" name="Freeform: Shape 895">
                    <a:extLst>
                      <a:ext uri="{FF2B5EF4-FFF2-40B4-BE49-F238E27FC236}">
                        <a16:creationId xmlns:a16="http://schemas.microsoft.com/office/drawing/2014/main" xmlns="" id="{84D7931E-4E75-4FB8-AD1B-D8C33808A640}"/>
                      </a:ext>
                    </a:extLst>
                  </p:cNvPr>
                  <p:cNvSpPr/>
                  <p:nvPr/>
                </p:nvSpPr>
                <p:spPr>
                  <a:xfrm>
                    <a:off x="6078679" y="2250581"/>
                    <a:ext cx="6772447" cy="2941634"/>
                  </a:xfrm>
                  <a:custGeom>
                    <a:avLst/>
                    <a:gdLst>
                      <a:gd name="connsiteX0" fmla="*/ 6226841 w 6772447"/>
                      <a:gd name="connsiteY0" fmla="*/ 2489061 h 2941634"/>
                      <a:gd name="connsiteX1" fmla="*/ 5386780 w 6772447"/>
                      <a:gd name="connsiteY1" fmla="*/ 2896100 h 2941634"/>
                      <a:gd name="connsiteX2" fmla="*/ 4477436 w 6772447"/>
                      <a:gd name="connsiteY2" fmla="*/ 2636288 h 2941634"/>
                      <a:gd name="connsiteX3" fmla="*/ 2901240 w 6772447"/>
                      <a:gd name="connsiteY3" fmla="*/ 1060092 h 2941634"/>
                      <a:gd name="connsiteX4" fmla="*/ 1446290 w 6772447"/>
                      <a:gd name="connsiteY4" fmla="*/ 20841 h 2941634"/>
                      <a:gd name="connsiteX5" fmla="*/ 0 w 6772447"/>
                      <a:gd name="connsiteY5" fmla="*/ 627071 h 2941634"/>
                      <a:gd name="connsiteX6" fmla="*/ 0 w 6772447"/>
                      <a:gd name="connsiteY6" fmla="*/ 679033 h 2941634"/>
                      <a:gd name="connsiteX7" fmla="*/ 155887 w 6772447"/>
                      <a:gd name="connsiteY7" fmla="*/ 540466 h 2941634"/>
                      <a:gd name="connsiteX8" fmla="*/ 995948 w 6772447"/>
                      <a:gd name="connsiteY8" fmla="*/ 64143 h 2941634"/>
                      <a:gd name="connsiteX9" fmla="*/ 2710711 w 6772447"/>
                      <a:gd name="connsiteY9" fmla="*/ 912864 h 2941634"/>
                      <a:gd name="connsiteX10" fmla="*/ 4226284 w 6772447"/>
                      <a:gd name="connsiteY10" fmla="*/ 2497721 h 2941634"/>
                      <a:gd name="connsiteX11" fmla="*/ 5715877 w 6772447"/>
                      <a:gd name="connsiteY11" fmla="*/ 2852798 h 2941634"/>
                      <a:gd name="connsiteX12" fmla="*/ 6555937 w 6772447"/>
                      <a:gd name="connsiteY12" fmla="*/ 2255229 h 2941634"/>
                      <a:gd name="connsiteX13" fmla="*/ 6772447 w 6772447"/>
                      <a:gd name="connsiteY13" fmla="*/ 2038719 h 2941634"/>
                      <a:gd name="connsiteX14" fmla="*/ 6772447 w 6772447"/>
                      <a:gd name="connsiteY14" fmla="*/ 1986756 h 2941634"/>
                      <a:gd name="connsiteX15" fmla="*/ 6226841 w 6772447"/>
                      <a:gd name="connsiteY15" fmla="*/ 2489061 h 294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2447" h="2941634">
                        <a:moveTo>
                          <a:pt x="6226841" y="2489061"/>
                        </a:moveTo>
                        <a:cubicBezTo>
                          <a:pt x="5984349" y="2679590"/>
                          <a:pt x="5698556" y="2852798"/>
                          <a:pt x="5386780" y="2896100"/>
                        </a:cubicBezTo>
                        <a:cubicBezTo>
                          <a:pt x="5057684" y="2939402"/>
                          <a:pt x="4745910" y="2809496"/>
                          <a:pt x="4477436" y="2636288"/>
                        </a:cubicBezTo>
                        <a:cubicBezTo>
                          <a:pt x="3853886" y="2220588"/>
                          <a:pt x="3394884" y="1597037"/>
                          <a:pt x="2901240" y="1060092"/>
                        </a:cubicBezTo>
                        <a:cubicBezTo>
                          <a:pt x="2511522" y="635731"/>
                          <a:pt x="2035198" y="133427"/>
                          <a:pt x="1446290" y="20841"/>
                        </a:cubicBezTo>
                        <a:cubicBezTo>
                          <a:pt x="892023" y="-91744"/>
                          <a:pt x="389719" y="271993"/>
                          <a:pt x="0" y="627071"/>
                        </a:cubicBezTo>
                        <a:lnTo>
                          <a:pt x="0" y="679033"/>
                        </a:lnTo>
                        <a:cubicBezTo>
                          <a:pt x="51962" y="627071"/>
                          <a:pt x="103925" y="583769"/>
                          <a:pt x="155887" y="540466"/>
                        </a:cubicBezTo>
                        <a:cubicBezTo>
                          <a:pt x="398379" y="332616"/>
                          <a:pt x="675512" y="142087"/>
                          <a:pt x="995948" y="64143"/>
                        </a:cubicBezTo>
                        <a:cubicBezTo>
                          <a:pt x="1680121" y="-91744"/>
                          <a:pt x="2269030" y="462523"/>
                          <a:pt x="2710711" y="912864"/>
                        </a:cubicBezTo>
                        <a:cubicBezTo>
                          <a:pt x="3221676" y="1432490"/>
                          <a:pt x="3654697" y="2038719"/>
                          <a:pt x="4226284" y="2497721"/>
                        </a:cubicBezTo>
                        <a:cubicBezTo>
                          <a:pt x="4659306" y="2844138"/>
                          <a:pt x="5170270" y="3077969"/>
                          <a:pt x="5715877" y="2852798"/>
                        </a:cubicBezTo>
                        <a:cubicBezTo>
                          <a:pt x="6036312" y="2722892"/>
                          <a:pt x="6313445" y="2497721"/>
                          <a:pt x="6555937" y="2255229"/>
                        </a:cubicBezTo>
                        <a:cubicBezTo>
                          <a:pt x="6625220" y="2185946"/>
                          <a:pt x="6703164" y="2116663"/>
                          <a:pt x="6772447" y="2038719"/>
                        </a:cubicBezTo>
                        <a:lnTo>
                          <a:pt x="6772447" y="1986756"/>
                        </a:lnTo>
                        <a:cubicBezTo>
                          <a:pt x="6599239" y="2159965"/>
                          <a:pt x="6417370" y="2333173"/>
                          <a:pt x="6226841" y="24890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1" name="Graphic 1">
                  <a:extLst>
                    <a:ext uri="{FF2B5EF4-FFF2-40B4-BE49-F238E27FC236}">
                      <a16:creationId xmlns:a16="http://schemas.microsoft.com/office/drawing/2014/main" xmlns="" id="{0DF5EB1E-4429-4D81-A24D-081274551713}"/>
                    </a:ext>
                  </a:extLst>
                </p:cNvPr>
                <p:cNvGrpSpPr/>
                <p:nvPr/>
              </p:nvGrpSpPr>
              <p:grpSpPr>
                <a:xfrm>
                  <a:off x="12539351" y="2839471"/>
                  <a:ext cx="259812" cy="1756483"/>
                  <a:chOff x="12539351" y="2839471"/>
                  <a:chExt cx="259812" cy="1756483"/>
                </a:xfrm>
                <a:grpFill/>
              </p:grpSpPr>
              <p:sp>
                <p:nvSpPr>
                  <p:cNvPr id="892" name="Freeform: Shape 891">
                    <a:extLst>
                      <a:ext uri="{FF2B5EF4-FFF2-40B4-BE49-F238E27FC236}">
                        <a16:creationId xmlns:a16="http://schemas.microsoft.com/office/drawing/2014/main" xmlns="" id="{974B8749-E138-4649-8824-24A893F2F33B}"/>
                      </a:ext>
                    </a:extLst>
                  </p:cNvPr>
                  <p:cNvSpPr/>
                  <p:nvPr/>
                </p:nvSpPr>
                <p:spPr>
                  <a:xfrm>
                    <a:off x="12643277" y="2947858"/>
                    <a:ext cx="35786" cy="1551456"/>
                  </a:xfrm>
                  <a:custGeom>
                    <a:avLst/>
                    <a:gdLst>
                      <a:gd name="connsiteX0" fmla="*/ 0 w 35786"/>
                      <a:gd name="connsiteY0" fmla="*/ 16398 h 1551456"/>
                      <a:gd name="connsiteX1" fmla="*/ 0 w 35786"/>
                      <a:gd name="connsiteY1" fmla="*/ 1531971 h 1551456"/>
                      <a:gd name="connsiteX2" fmla="*/ 34641 w 35786"/>
                      <a:gd name="connsiteY2" fmla="*/ 1531971 h 1551456"/>
                      <a:gd name="connsiteX3" fmla="*/ 34641 w 35786"/>
                      <a:gd name="connsiteY3" fmla="*/ 16398 h 1551456"/>
                      <a:gd name="connsiteX4" fmla="*/ 0 w 35786"/>
                      <a:gd name="connsiteY4" fmla="*/ 16398 h 1551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551456">
                        <a:moveTo>
                          <a:pt x="0" y="16398"/>
                        </a:moveTo>
                        <a:cubicBezTo>
                          <a:pt x="0" y="518702"/>
                          <a:pt x="0" y="1029667"/>
                          <a:pt x="0" y="1531971"/>
                        </a:cubicBezTo>
                        <a:cubicBezTo>
                          <a:pt x="0" y="1557952"/>
                          <a:pt x="34641" y="1557952"/>
                          <a:pt x="34641" y="1531971"/>
                        </a:cubicBezTo>
                        <a:cubicBezTo>
                          <a:pt x="34641" y="1029667"/>
                          <a:pt x="34641" y="518702"/>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3" name="Freeform: Shape 892">
                    <a:extLst>
                      <a:ext uri="{FF2B5EF4-FFF2-40B4-BE49-F238E27FC236}">
                        <a16:creationId xmlns:a16="http://schemas.microsoft.com/office/drawing/2014/main" xmlns="" id="{7497D4DF-849A-498C-B38A-698483C56CE7}"/>
                      </a:ext>
                    </a:extLst>
                  </p:cNvPr>
                  <p:cNvSpPr/>
                  <p:nvPr/>
                </p:nvSpPr>
                <p:spPr>
                  <a:xfrm>
                    <a:off x="12539351" y="2839471"/>
                    <a:ext cx="259812" cy="289400"/>
                  </a:xfrm>
                  <a:custGeom>
                    <a:avLst/>
                    <a:gdLst>
                      <a:gd name="connsiteX0" fmla="*/ 0 w 259812"/>
                      <a:gd name="connsiteY0" fmla="*/ 20860 h 289400"/>
                      <a:gd name="connsiteX1" fmla="*/ 129906 w 259812"/>
                      <a:gd name="connsiteY1" fmla="*/ 211389 h 289400"/>
                      <a:gd name="connsiteX2" fmla="*/ 259813 w 259812"/>
                      <a:gd name="connsiteY2" fmla="*/ 280673 h 289400"/>
                      <a:gd name="connsiteX3" fmla="*/ 129906 w 259812"/>
                      <a:gd name="connsiteY3" fmla="*/ 81483 h 289400"/>
                      <a:gd name="connsiteX4" fmla="*/ 0 w 259812"/>
                      <a:gd name="connsiteY4" fmla="*/ 20860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0" y="20860"/>
                        </a:moveTo>
                        <a:cubicBezTo>
                          <a:pt x="0" y="64162"/>
                          <a:pt x="60624" y="142106"/>
                          <a:pt x="129906" y="211389"/>
                        </a:cubicBezTo>
                        <a:cubicBezTo>
                          <a:pt x="199190" y="272012"/>
                          <a:pt x="259813" y="306654"/>
                          <a:pt x="259813" y="280673"/>
                        </a:cubicBezTo>
                        <a:cubicBezTo>
                          <a:pt x="259813" y="254691"/>
                          <a:pt x="199190" y="159427"/>
                          <a:pt x="129906" y="81483"/>
                        </a:cubicBezTo>
                        <a:cubicBezTo>
                          <a:pt x="51963" y="3539"/>
                          <a:pt x="0" y="-22442"/>
                          <a:pt x="0"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4" name="Freeform: Shape 893">
                    <a:extLst>
                      <a:ext uri="{FF2B5EF4-FFF2-40B4-BE49-F238E27FC236}">
                        <a16:creationId xmlns:a16="http://schemas.microsoft.com/office/drawing/2014/main" xmlns="" id="{77572FDA-4EEE-4BFB-998D-25F8939DB5F9}"/>
                      </a:ext>
                    </a:extLst>
                  </p:cNvPr>
                  <p:cNvSpPr/>
                  <p:nvPr/>
                </p:nvSpPr>
                <p:spPr>
                  <a:xfrm>
                    <a:off x="12539351" y="4306553"/>
                    <a:ext cx="259812" cy="289400"/>
                  </a:xfrm>
                  <a:custGeom>
                    <a:avLst/>
                    <a:gdLst>
                      <a:gd name="connsiteX0" fmla="*/ 129906 w 259812"/>
                      <a:gd name="connsiteY0" fmla="*/ 78011 h 289400"/>
                      <a:gd name="connsiteX1" fmla="*/ 0 w 259812"/>
                      <a:gd name="connsiteY1" fmla="*/ 268540 h 289400"/>
                      <a:gd name="connsiteX2" fmla="*/ 129906 w 259812"/>
                      <a:gd name="connsiteY2" fmla="*/ 207917 h 289400"/>
                      <a:gd name="connsiteX3" fmla="*/ 259813 w 259812"/>
                      <a:gd name="connsiteY3" fmla="*/ 8728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4" y="138634"/>
                          <a:pt x="0" y="225238"/>
                          <a:pt x="0" y="268540"/>
                        </a:cubicBezTo>
                        <a:cubicBezTo>
                          <a:pt x="0" y="311843"/>
                          <a:pt x="60624" y="285861"/>
                          <a:pt x="129906" y="207917"/>
                        </a:cubicBezTo>
                        <a:cubicBezTo>
                          <a:pt x="199190" y="129974"/>
                          <a:pt x="259813" y="43369"/>
                          <a:pt x="259813" y="8728"/>
                        </a:cubicBezTo>
                        <a:cubicBezTo>
                          <a:pt x="259813" y="-17254"/>
                          <a:pt x="199190" y="17388"/>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2" name="Graphic 1">
                  <a:extLst>
                    <a:ext uri="{FF2B5EF4-FFF2-40B4-BE49-F238E27FC236}">
                      <a16:creationId xmlns:a16="http://schemas.microsoft.com/office/drawing/2014/main" xmlns="" id="{68EECBD0-47F3-4D8D-9B97-1A123A478877}"/>
                    </a:ext>
                  </a:extLst>
                </p:cNvPr>
                <p:cNvGrpSpPr/>
                <p:nvPr/>
              </p:nvGrpSpPr>
              <p:grpSpPr>
                <a:xfrm>
                  <a:off x="11941783" y="2364807"/>
                  <a:ext cx="259812" cy="2702002"/>
                  <a:chOff x="11941783" y="2364807"/>
                  <a:chExt cx="259812" cy="2702002"/>
                </a:xfrm>
                <a:grpFill/>
              </p:grpSpPr>
              <p:sp>
                <p:nvSpPr>
                  <p:cNvPr id="889" name="Freeform: Shape 888">
                    <a:extLst>
                      <a:ext uri="{FF2B5EF4-FFF2-40B4-BE49-F238E27FC236}">
                        <a16:creationId xmlns:a16="http://schemas.microsoft.com/office/drawing/2014/main" xmlns="" id="{7CF98999-0BB2-4DBB-89C9-7EE8CA3D2F07}"/>
                      </a:ext>
                    </a:extLst>
                  </p:cNvPr>
                  <p:cNvSpPr/>
                  <p:nvPr/>
                </p:nvSpPr>
                <p:spPr>
                  <a:xfrm>
                    <a:off x="12054368" y="2445554"/>
                    <a:ext cx="34641" cy="2556065"/>
                  </a:xfrm>
                  <a:custGeom>
                    <a:avLst/>
                    <a:gdLst>
                      <a:gd name="connsiteX0" fmla="*/ 0 w 34641"/>
                      <a:gd name="connsiteY0" fmla="*/ 16398 h 2556065"/>
                      <a:gd name="connsiteX1" fmla="*/ 0 w 34641"/>
                      <a:gd name="connsiteY1" fmla="*/ 2536580 h 2556065"/>
                      <a:gd name="connsiteX2" fmla="*/ 34641 w 34641"/>
                      <a:gd name="connsiteY2" fmla="*/ 2536580 h 2556065"/>
                      <a:gd name="connsiteX3" fmla="*/ 34641 w 34641"/>
                      <a:gd name="connsiteY3" fmla="*/ 16398 h 2556065"/>
                      <a:gd name="connsiteX4" fmla="*/ 0 w 34641"/>
                      <a:gd name="connsiteY4" fmla="*/ 16398 h 255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556065">
                        <a:moveTo>
                          <a:pt x="0" y="16398"/>
                        </a:moveTo>
                        <a:cubicBezTo>
                          <a:pt x="0" y="856458"/>
                          <a:pt x="0" y="1696519"/>
                          <a:pt x="0" y="2536580"/>
                        </a:cubicBezTo>
                        <a:cubicBezTo>
                          <a:pt x="0" y="2562561"/>
                          <a:pt x="34641" y="2562561"/>
                          <a:pt x="34641" y="2536580"/>
                        </a:cubicBezTo>
                        <a:cubicBezTo>
                          <a:pt x="34641" y="1696519"/>
                          <a:pt x="34641" y="856458"/>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0" name="Freeform: Shape 889">
                    <a:extLst>
                      <a:ext uri="{FF2B5EF4-FFF2-40B4-BE49-F238E27FC236}">
                        <a16:creationId xmlns:a16="http://schemas.microsoft.com/office/drawing/2014/main" xmlns="" id="{FEAB0CE4-3803-4B17-A68A-B560F9CD30AC}"/>
                      </a:ext>
                    </a:extLst>
                  </p:cNvPr>
                  <p:cNvSpPr/>
                  <p:nvPr/>
                </p:nvSpPr>
                <p:spPr>
                  <a:xfrm>
                    <a:off x="11941783" y="2364807"/>
                    <a:ext cx="259812" cy="271435"/>
                  </a:xfrm>
                  <a:custGeom>
                    <a:avLst/>
                    <a:gdLst>
                      <a:gd name="connsiteX0" fmla="*/ 129906 w 259812"/>
                      <a:gd name="connsiteY0" fmla="*/ 27861 h 271435"/>
                      <a:gd name="connsiteX1" fmla="*/ 0 w 259812"/>
                      <a:gd name="connsiteY1" fmla="*/ 62502 h 271435"/>
                      <a:gd name="connsiteX2" fmla="*/ 129906 w 259812"/>
                      <a:gd name="connsiteY2" fmla="*/ 244371 h 271435"/>
                      <a:gd name="connsiteX3" fmla="*/ 259813 w 259812"/>
                      <a:gd name="connsiteY3" fmla="*/ 218390 h 271435"/>
                      <a:gd name="connsiteX4" fmla="*/ 129906 w 259812"/>
                      <a:gd name="connsiteY4" fmla="*/ 27861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861"/>
                        </a:moveTo>
                        <a:cubicBezTo>
                          <a:pt x="60623" y="-24102"/>
                          <a:pt x="0" y="1880"/>
                          <a:pt x="0" y="62502"/>
                        </a:cubicBezTo>
                        <a:cubicBezTo>
                          <a:pt x="0" y="123125"/>
                          <a:pt x="60623" y="201069"/>
                          <a:pt x="129906" y="244371"/>
                        </a:cubicBezTo>
                        <a:cubicBezTo>
                          <a:pt x="199190" y="287673"/>
                          <a:pt x="259813" y="279013"/>
                          <a:pt x="259813" y="218390"/>
                        </a:cubicBezTo>
                        <a:cubicBezTo>
                          <a:pt x="259813" y="157767"/>
                          <a:pt x="199190" y="79823"/>
                          <a:pt x="129906" y="278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1" name="Freeform: Shape 890">
                    <a:extLst>
                      <a:ext uri="{FF2B5EF4-FFF2-40B4-BE49-F238E27FC236}">
                        <a16:creationId xmlns:a16="http://schemas.microsoft.com/office/drawing/2014/main" xmlns="" id="{21603A80-8B0D-4DEE-A58B-1FF0EAB6FB14}"/>
                      </a:ext>
                    </a:extLst>
                  </p:cNvPr>
                  <p:cNvSpPr/>
                  <p:nvPr/>
                </p:nvSpPr>
                <p:spPr>
                  <a:xfrm>
                    <a:off x="11941783" y="4799182"/>
                    <a:ext cx="259812" cy="267628"/>
                  </a:xfrm>
                  <a:custGeom>
                    <a:avLst/>
                    <a:gdLst>
                      <a:gd name="connsiteX0" fmla="*/ 129906 w 259812"/>
                      <a:gd name="connsiteY0" fmla="*/ 27064 h 267628"/>
                      <a:gd name="connsiteX1" fmla="*/ 0 w 259812"/>
                      <a:gd name="connsiteY1" fmla="*/ 208933 h 267628"/>
                      <a:gd name="connsiteX2" fmla="*/ 129906 w 259812"/>
                      <a:gd name="connsiteY2" fmla="*/ 243574 h 267628"/>
                      <a:gd name="connsiteX3" fmla="*/ 259813 w 259812"/>
                      <a:gd name="connsiteY3" fmla="*/ 53045 h 267628"/>
                      <a:gd name="connsiteX4" fmla="*/ 129906 w 259812"/>
                      <a:gd name="connsiteY4" fmla="*/ 27064 h 26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7628">
                        <a:moveTo>
                          <a:pt x="129906" y="27064"/>
                        </a:moveTo>
                        <a:cubicBezTo>
                          <a:pt x="60623" y="70366"/>
                          <a:pt x="0" y="148310"/>
                          <a:pt x="0" y="208933"/>
                        </a:cubicBezTo>
                        <a:cubicBezTo>
                          <a:pt x="0" y="269556"/>
                          <a:pt x="60623" y="286876"/>
                          <a:pt x="129906" y="243574"/>
                        </a:cubicBezTo>
                        <a:cubicBezTo>
                          <a:pt x="199190" y="191612"/>
                          <a:pt x="259813" y="105008"/>
                          <a:pt x="259813" y="53045"/>
                        </a:cubicBezTo>
                        <a:cubicBezTo>
                          <a:pt x="259813" y="-7578"/>
                          <a:pt x="199190" y="-16238"/>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3" name="Graphic 1">
                  <a:extLst>
                    <a:ext uri="{FF2B5EF4-FFF2-40B4-BE49-F238E27FC236}">
                      <a16:creationId xmlns:a16="http://schemas.microsoft.com/office/drawing/2014/main" xmlns="" id="{1EFD58E4-ECE9-4DD2-95EC-3ABE44C5DD15}"/>
                    </a:ext>
                  </a:extLst>
                </p:cNvPr>
                <p:cNvGrpSpPr/>
                <p:nvPr/>
              </p:nvGrpSpPr>
              <p:grpSpPr>
                <a:xfrm>
                  <a:off x="11344214" y="2140689"/>
                  <a:ext cx="259812" cy="3154047"/>
                  <a:chOff x="11344214" y="2140689"/>
                  <a:chExt cx="259812" cy="3154047"/>
                </a:xfrm>
                <a:grpFill/>
              </p:grpSpPr>
              <p:sp>
                <p:nvSpPr>
                  <p:cNvPr id="886" name="Freeform: Shape 885">
                    <a:extLst>
                      <a:ext uri="{FF2B5EF4-FFF2-40B4-BE49-F238E27FC236}">
                        <a16:creationId xmlns:a16="http://schemas.microsoft.com/office/drawing/2014/main" xmlns="" id="{C669BA1C-FD5F-4DC3-9F31-798941E24B90}"/>
                      </a:ext>
                    </a:extLst>
                  </p:cNvPr>
                  <p:cNvSpPr/>
                  <p:nvPr/>
                </p:nvSpPr>
                <p:spPr>
                  <a:xfrm>
                    <a:off x="11456799" y="2211723"/>
                    <a:ext cx="34642" cy="3032388"/>
                  </a:xfrm>
                  <a:custGeom>
                    <a:avLst/>
                    <a:gdLst>
                      <a:gd name="connsiteX0" fmla="*/ 0 w 34642"/>
                      <a:gd name="connsiteY0" fmla="*/ 16398 h 3032388"/>
                      <a:gd name="connsiteX1" fmla="*/ 0 w 34642"/>
                      <a:gd name="connsiteY1" fmla="*/ 3012903 h 3032388"/>
                      <a:gd name="connsiteX2" fmla="*/ 34642 w 34642"/>
                      <a:gd name="connsiteY2" fmla="*/ 3012903 h 3032388"/>
                      <a:gd name="connsiteX3" fmla="*/ 34642 w 34642"/>
                      <a:gd name="connsiteY3" fmla="*/ 16398 h 3032388"/>
                      <a:gd name="connsiteX4" fmla="*/ 0 w 34642"/>
                      <a:gd name="connsiteY4" fmla="*/ 16398 h 303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2" h="3032388">
                        <a:moveTo>
                          <a:pt x="0" y="16398"/>
                        </a:moveTo>
                        <a:cubicBezTo>
                          <a:pt x="0" y="1012346"/>
                          <a:pt x="0" y="2016954"/>
                          <a:pt x="0" y="3012903"/>
                        </a:cubicBezTo>
                        <a:cubicBezTo>
                          <a:pt x="0" y="3038884"/>
                          <a:pt x="34642" y="3038884"/>
                          <a:pt x="34642" y="3012903"/>
                        </a:cubicBezTo>
                        <a:cubicBezTo>
                          <a:pt x="34642" y="2016954"/>
                          <a:pt x="34642" y="10210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7" name="Freeform: Shape 886">
                    <a:extLst>
                      <a:ext uri="{FF2B5EF4-FFF2-40B4-BE49-F238E27FC236}">
                        <a16:creationId xmlns:a16="http://schemas.microsoft.com/office/drawing/2014/main" xmlns="" id="{28B8156C-46D4-4DBD-A969-74215CCE3B8D}"/>
                      </a:ext>
                    </a:extLst>
                  </p:cNvPr>
                  <p:cNvSpPr/>
                  <p:nvPr/>
                </p:nvSpPr>
                <p:spPr>
                  <a:xfrm>
                    <a:off x="11344214" y="2140689"/>
                    <a:ext cx="259812" cy="261737"/>
                  </a:xfrm>
                  <a:custGeom>
                    <a:avLst/>
                    <a:gdLst>
                      <a:gd name="connsiteX0" fmla="*/ 129906 w 259812"/>
                      <a:gd name="connsiteY0" fmla="*/ 827 h 261737"/>
                      <a:gd name="connsiteX1" fmla="*/ 0 w 259812"/>
                      <a:gd name="connsiteY1" fmla="*/ 122073 h 261737"/>
                      <a:gd name="connsiteX2" fmla="*/ 129906 w 259812"/>
                      <a:gd name="connsiteY2" fmla="*/ 260640 h 261737"/>
                      <a:gd name="connsiteX3" fmla="*/ 259813 w 259812"/>
                      <a:gd name="connsiteY3" fmla="*/ 156715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7833"/>
                          <a:pt x="0" y="52790"/>
                          <a:pt x="0" y="122073"/>
                        </a:cubicBezTo>
                        <a:cubicBezTo>
                          <a:pt x="0" y="191357"/>
                          <a:pt x="60623" y="251980"/>
                          <a:pt x="129906" y="260640"/>
                        </a:cubicBezTo>
                        <a:cubicBezTo>
                          <a:pt x="199189" y="269300"/>
                          <a:pt x="259813" y="225998"/>
                          <a:pt x="259813" y="156715"/>
                        </a:cubicBezTo>
                        <a:cubicBezTo>
                          <a:pt x="259813" y="87432"/>
                          <a:pt x="199189" y="9488"/>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8" name="Freeform: Shape 887">
                    <a:extLst>
                      <a:ext uri="{FF2B5EF4-FFF2-40B4-BE49-F238E27FC236}">
                        <a16:creationId xmlns:a16="http://schemas.microsoft.com/office/drawing/2014/main" xmlns="" id="{B0F5043C-5993-4D99-8E20-A811FAF2099F}"/>
                      </a:ext>
                    </a:extLst>
                  </p:cNvPr>
                  <p:cNvSpPr/>
                  <p:nvPr/>
                </p:nvSpPr>
                <p:spPr>
                  <a:xfrm>
                    <a:off x="11344214" y="5032998"/>
                    <a:ext cx="259812" cy="261737"/>
                  </a:xfrm>
                  <a:custGeom>
                    <a:avLst/>
                    <a:gdLst>
                      <a:gd name="connsiteX0" fmla="*/ 129906 w 259812"/>
                      <a:gd name="connsiteY0" fmla="*/ 1098 h 261737"/>
                      <a:gd name="connsiteX1" fmla="*/ 0 w 259812"/>
                      <a:gd name="connsiteY1" fmla="*/ 139665 h 261737"/>
                      <a:gd name="connsiteX2" fmla="*/ 129906 w 259812"/>
                      <a:gd name="connsiteY2" fmla="*/ 260911 h 261737"/>
                      <a:gd name="connsiteX3" fmla="*/ 259813 w 259812"/>
                      <a:gd name="connsiteY3" fmla="*/ 105023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9758"/>
                          <a:pt x="0" y="70381"/>
                          <a:pt x="0" y="139665"/>
                        </a:cubicBezTo>
                        <a:cubicBezTo>
                          <a:pt x="0" y="208948"/>
                          <a:pt x="60623" y="269571"/>
                          <a:pt x="129906" y="260911"/>
                        </a:cubicBezTo>
                        <a:cubicBezTo>
                          <a:pt x="199189" y="252250"/>
                          <a:pt x="259813" y="174306"/>
                          <a:pt x="259813" y="105023"/>
                        </a:cubicBezTo>
                        <a:cubicBezTo>
                          <a:pt x="259813" y="35740"/>
                          <a:pt x="199189" y="-7562"/>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4" name="Graphic 1">
                  <a:extLst>
                    <a:ext uri="{FF2B5EF4-FFF2-40B4-BE49-F238E27FC236}">
                      <a16:creationId xmlns:a16="http://schemas.microsoft.com/office/drawing/2014/main" xmlns="" id="{45E039AC-E823-4F08-ADB1-136412C65EF2}"/>
                    </a:ext>
                  </a:extLst>
                </p:cNvPr>
                <p:cNvGrpSpPr/>
                <p:nvPr/>
              </p:nvGrpSpPr>
              <p:grpSpPr>
                <a:xfrm>
                  <a:off x="10746645" y="2219494"/>
                  <a:ext cx="259812" cy="2996436"/>
                  <a:chOff x="10746645" y="2219494"/>
                  <a:chExt cx="259812" cy="2996436"/>
                </a:xfrm>
                <a:grpFill/>
              </p:grpSpPr>
              <p:sp>
                <p:nvSpPr>
                  <p:cNvPr id="883" name="Freeform: Shape 882">
                    <a:extLst>
                      <a:ext uri="{FF2B5EF4-FFF2-40B4-BE49-F238E27FC236}">
                        <a16:creationId xmlns:a16="http://schemas.microsoft.com/office/drawing/2014/main" xmlns="" id="{F8EB375F-5D50-4F88-A646-FC06BB763FCE}"/>
                      </a:ext>
                    </a:extLst>
                  </p:cNvPr>
                  <p:cNvSpPr/>
                  <p:nvPr/>
                </p:nvSpPr>
                <p:spPr>
                  <a:xfrm>
                    <a:off x="10859230" y="2295238"/>
                    <a:ext cx="35786" cy="2870928"/>
                  </a:xfrm>
                  <a:custGeom>
                    <a:avLst/>
                    <a:gdLst>
                      <a:gd name="connsiteX0" fmla="*/ 0 w 35786"/>
                      <a:gd name="connsiteY0" fmla="*/ 19486 h 2870928"/>
                      <a:gd name="connsiteX1" fmla="*/ 0 w 35786"/>
                      <a:gd name="connsiteY1" fmla="*/ 2851443 h 2870928"/>
                      <a:gd name="connsiteX2" fmla="*/ 34641 w 35786"/>
                      <a:gd name="connsiteY2" fmla="*/ 2851443 h 2870928"/>
                      <a:gd name="connsiteX3" fmla="*/ 34641 w 35786"/>
                      <a:gd name="connsiteY3" fmla="*/ 19486 h 2870928"/>
                      <a:gd name="connsiteX4" fmla="*/ 0 w 35786"/>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870928">
                        <a:moveTo>
                          <a:pt x="0" y="19486"/>
                        </a:moveTo>
                        <a:cubicBezTo>
                          <a:pt x="0" y="963472"/>
                          <a:pt x="0" y="1907457"/>
                          <a:pt x="0" y="2851443"/>
                        </a:cubicBezTo>
                        <a:cubicBezTo>
                          <a:pt x="0" y="2877424"/>
                          <a:pt x="34641" y="2877424"/>
                          <a:pt x="34641" y="2851443"/>
                        </a:cubicBezTo>
                        <a:cubicBezTo>
                          <a:pt x="34641" y="1907457"/>
                          <a:pt x="34641" y="963472"/>
                          <a:pt x="34641"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4" name="Freeform: Shape 883">
                    <a:extLst>
                      <a:ext uri="{FF2B5EF4-FFF2-40B4-BE49-F238E27FC236}">
                        <a16:creationId xmlns:a16="http://schemas.microsoft.com/office/drawing/2014/main" xmlns="" id="{F15179B9-B87B-4395-82E5-DDD9444E34B4}"/>
                      </a:ext>
                    </a:extLst>
                  </p:cNvPr>
                  <p:cNvSpPr/>
                  <p:nvPr/>
                </p:nvSpPr>
                <p:spPr>
                  <a:xfrm>
                    <a:off x="10746645" y="2219494"/>
                    <a:ext cx="259812" cy="261149"/>
                  </a:xfrm>
                  <a:custGeom>
                    <a:avLst/>
                    <a:gdLst>
                      <a:gd name="connsiteX0" fmla="*/ 129906 w 259812"/>
                      <a:gd name="connsiteY0" fmla="*/ 8626 h 261149"/>
                      <a:gd name="connsiteX1" fmla="*/ 0 w 259812"/>
                      <a:gd name="connsiteY1" fmla="*/ 190495 h 261149"/>
                      <a:gd name="connsiteX2" fmla="*/ 129906 w 259812"/>
                      <a:gd name="connsiteY2" fmla="*/ 251118 h 261149"/>
                      <a:gd name="connsiteX3" fmla="*/ 259813 w 259812"/>
                      <a:gd name="connsiteY3" fmla="*/ 86570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43268"/>
                          <a:pt x="0" y="121212"/>
                          <a:pt x="0" y="190495"/>
                        </a:cubicBezTo>
                        <a:cubicBezTo>
                          <a:pt x="0" y="251118"/>
                          <a:pt x="60623" y="277099"/>
                          <a:pt x="129906" y="251118"/>
                        </a:cubicBezTo>
                        <a:cubicBezTo>
                          <a:pt x="199190" y="225137"/>
                          <a:pt x="259813" y="155853"/>
                          <a:pt x="259813" y="86570"/>
                        </a:cubicBezTo>
                        <a:cubicBezTo>
                          <a:pt x="259813" y="17287"/>
                          <a:pt x="207851" y="-17355"/>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5" name="Freeform: Shape 884">
                    <a:extLst>
                      <a:ext uri="{FF2B5EF4-FFF2-40B4-BE49-F238E27FC236}">
                        <a16:creationId xmlns:a16="http://schemas.microsoft.com/office/drawing/2014/main" xmlns="" id="{F43B1B74-1179-4F01-9DA7-04B35A250FB4}"/>
                      </a:ext>
                    </a:extLst>
                  </p:cNvPr>
                  <p:cNvSpPr/>
                  <p:nvPr/>
                </p:nvSpPr>
                <p:spPr>
                  <a:xfrm>
                    <a:off x="10746645" y="4954780"/>
                    <a:ext cx="259812" cy="261149"/>
                  </a:xfrm>
                  <a:custGeom>
                    <a:avLst/>
                    <a:gdLst>
                      <a:gd name="connsiteX0" fmla="*/ 129906 w 259812"/>
                      <a:gd name="connsiteY0" fmla="*/ 10032 h 261149"/>
                      <a:gd name="connsiteX1" fmla="*/ 0 w 259812"/>
                      <a:gd name="connsiteY1" fmla="*/ 70655 h 261149"/>
                      <a:gd name="connsiteX2" fmla="*/ 129906 w 259812"/>
                      <a:gd name="connsiteY2" fmla="*/ 252524 h 261149"/>
                      <a:gd name="connsiteX3" fmla="*/ 259813 w 259812"/>
                      <a:gd name="connsiteY3" fmla="*/ 174580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15949"/>
                          <a:pt x="0" y="10032"/>
                          <a:pt x="0" y="70655"/>
                        </a:cubicBezTo>
                        <a:cubicBezTo>
                          <a:pt x="0" y="131278"/>
                          <a:pt x="60623" y="217882"/>
                          <a:pt x="129906" y="252524"/>
                        </a:cubicBezTo>
                        <a:cubicBezTo>
                          <a:pt x="199190" y="278505"/>
                          <a:pt x="259813" y="243863"/>
                          <a:pt x="259813" y="174580"/>
                        </a:cubicBezTo>
                        <a:cubicBezTo>
                          <a:pt x="259813" y="105297"/>
                          <a:pt x="207851" y="36013"/>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5" name="Graphic 1">
                  <a:extLst>
                    <a:ext uri="{FF2B5EF4-FFF2-40B4-BE49-F238E27FC236}">
                      <a16:creationId xmlns:a16="http://schemas.microsoft.com/office/drawing/2014/main" xmlns="" id="{7ABB6A97-BAFE-404A-A9C6-93205E194B1C}"/>
                    </a:ext>
                  </a:extLst>
                </p:cNvPr>
                <p:cNvGrpSpPr/>
                <p:nvPr/>
              </p:nvGrpSpPr>
              <p:grpSpPr>
                <a:xfrm>
                  <a:off x="10157736" y="2578595"/>
                  <a:ext cx="259812" cy="2271697"/>
                  <a:chOff x="10157736" y="2578595"/>
                  <a:chExt cx="259812" cy="2271697"/>
                </a:xfrm>
                <a:grpFill/>
              </p:grpSpPr>
              <p:sp>
                <p:nvSpPr>
                  <p:cNvPr id="880" name="Freeform: Shape 879">
                    <a:extLst>
                      <a:ext uri="{FF2B5EF4-FFF2-40B4-BE49-F238E27FC236}">
                        <a16:creationId xmlns:a16="http://schemas.microsoft.com/office/drawing/2014/main" xmlns="" id="{EB5DEAFD-29DA-4B73-94F8-899904810B35}"/>
                      </a:ext>
                    </a:extLst>
                  </p:cNvPr>
                  <p:cNvSpPr/>
                  <p:nvPr/>
                </p:nvSpPr>
                <p:spPr>
                  <a:xfrm>
                    <a:off x="10270321" y="2674132"/>
                    <a:ext cx="34641" cy="2102316"/>
                  </a:xfrm>
                  <a:custGeom>
                    <a:avLst/>
                    <a:gdLst>
                      <a:gd name="connsiteX0" fmla="*/ 0 w 34641"/>
                      <a:gd name="connsiteY0" fmla="*/ 12991 h 2102316"/>
                      <a:gd name="connsiteX1" fmla="*/ 0 w 34641"/>
                      <a:gd name="connsiteY1" fmla="*/ 2082831 h 2102316"/>
                      <a:gd name="connsiteX2" fmla="*/ 34642 w 34641"/>
                      <a:gd name="connsiteY2" fmla="*/ 2082831 h 2102316"/>
                      <a:gd name="connsiteX3" fmla="*/ 34642 w 34641"/>
                      <a:gd name="connsiteY3" fmla="*/ 12991 h 2102316"/>
                      <a:gd name="connsiteX4" fmla="*/ 0 w 34641"/>
                      <a:gd name="connsiteY4" fmla="*/ 12991 h 210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102316">
                        <a:moveTo>
                          <a:pt x="0" y="12991"/>
                        </a:moveTo>
                        <a:cubicBezTo>
                          <a:pt x="0" y="705824"/>
                          <a:pt x="0" y="1389997"/>
                          <a:pt x="0" y="2082831"/>
                        </a:cubicBezTo>
                        <a:cubicBezTo>
                          <a:pt x="0" y="2108812"/>
                          <a:pt x="34642" y="2108812"/>
                          <a:pt x="34642" y="2082831"/>
                        </a:cubicBezTo>
                        <a:cubicBezTo>
                          <a:pt x="34642" y="1389997"/>
                          <a:pt x="34642" y="705824"/>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1" name="Freeform: Shape 880">
                    <a:extLst>
                      <a:ext uri="{FF2B5EF4-FFF2-40B4-BE49-F238E27FC236}">
                        <a16:creationId xmlns:a16="http://schemas.microsoft.com/office/drawing/2014/main" xmlns="" id="{A278AC76-6FA2-473D-90CB-56049D7FE1BA}"/>
                      </a:ext>
                    </a:extLst>
                  </p:cNvPr>
                  <p:cNvSpPr/>
                  <p:nvPr/>
                </p:nvSpPr>
                <p:spPr>
                  <a:xfrm>
                    <a:off x="10157736" y="2578595"/>
                    <a:ext cx="259812" cy="274157"/>
                  </a:xfrm>
                  <a:custGeom>
                    <a:avLst/>
                    <a:gdLst>
                      <a:gd name="connsiteX0" fmla="*/ 129906 w 259812"/>
                      <a:gd name="connsiteY0" fmla="*/ 47904 h 274157"/>
                      <a:gd name="connsiteX1" fmla="*/ 0 w 259812"/>
                      <a:gd name="connsiteY1" fmla="*/ 247094 h 274157"/>
                      <a:gd name="connsiteX2" fmla="*/ 129906 w 259812"/>
                      <a:gd name="connsiteY2" fmla="*/ 221113 h 274157"/>
                      <a:gd name="connsiteX3" fmla="*/ 259813 w 259812"/>
                      <a:gd name="connsiteY3" fmla="*/ 30583 h 274157"/>
                      <a:gd name="connsiteX4" fmla="*/ 129906 w 259812"/>
                      <a:gd name="connsiteY4" fmla="*/ 47904 h 274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4157">
                        <a:moveTo>
                          <a:pt x="129906" y="47904"/>
                        </a:moveTo>
                        <a:cubicBezTo>
                          <a:pt x="60623" y="117188"/>
                          <a:pt x="0" y="203792"/>
                          <a:pt x="0" y="247094"/>
                        </a:cubicBezTo>
                        <a:cubicBezTo>
                          <a:pt x="0" y="290396"/>
                          <a:pt x="60623" y="281736"/>
                          <a:pt x="129906" y="221113"/>
                        </a:cubicBezTo>
                        <a:cubicBezTo>
                          <a:pt x="199189" y="169150"/>
                          <a:pt x="259813" y="82546"/>
                          <a:pt x="259813" y="30583"/>
                        </a:cubicBezTo>
                        <a:cubicBezTo>
                          <a:pt x="259813" y="-12719"/>
                          <a:pt x="199189" y="-12719"/>
                          <a:pt x="129906" y="479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2" name="Freeform: Shape 881">
                    <a:extLst>
                      <a:ext uri="{FF2B5EF4-FFF2-40B4-BE49-F238E27FC236}">
                        <a16:creationId xmlns:a16="http://schemas.microsoft.com/office/drawing/2014/main" xmlns="" id="{D2084E3F-0949-4C9D-9106-9EA1D65EE109}"/>
                      </a:ext>
                    </a:extLst>
                  </p:cNvPr>
                  <p:cNvSpPr/>
                  <p:nvPr/>
                </p:nvSpPr>
                <p:spPr>
                  <a:xfrm>
                    <a:off x="10157736" y="4576533"/>
                    <a:ext cx="259812" cy="273760"/>
                  </a:xfrm>
                  <a:custGeom>
                    <a:avLst/>
                    <a:gdLst>
                      <a:gd name="connsiteX0" fmla="*/ 129906 w 259812"/>
                      <a:gd name="connsiteY0" fmla="*/ 50524 h 273760"/>
                      <a:gd name="connsiteX1" fmla="*/ 0 w 259812"/>
                      <a:gd name="connsiteY1" fmla="*/ 24542 h 273760"/>
                      <a:gd name="connsiteX2" fmla="*/ 129906 w 259812"/>
                      <a:gd name="connsiteY2" fmla="*/ 223732 h 273760"/>
                      <a:gd name="connsiteX3" fmla="*/ 259813 w 259812"/>
                      <a:gd name="connsiteY3" fmla="*/ 232392 h 273760"/>
                      <a:gd name="connsiteX4" fmla="*/ 129906 w 259812"/>
                      <a:gd name="connsiteY4" fmla="*/ 50524 h 27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60">
                        <a:moveTo>
                          <a:pt x="129906" y="50524"/>
                        </a:moveTo>
                        <a:cubicBezTo>
                          <a:pt x="60623" y="-1439"/>
                          <a:pt x="0" y="-18760"/>
                          <a:pt x="0" y="24542"/>
                        </a:cubicBezTo>
                        <a:cubicBezTo>
                          <a:pt x="0" y="67844"/>
                          <a:pt x="60623" y="163109"/>
                          <a:pt x="129906" y="223732"/>
                        </a:cubicBezTo>
                        <a:cubicBezTo>
                          <a:pt x="199189" y="284355"/>
                          <a:pt x="259813" y="293015"/>
                          <a:pt x="259813" y="232392"/>
                        </a:cubicBezTo>
                        <a:cubicBezTo>
                          <a:pt x="259813" y="189090"/>
                          <a:pt x="199189" y="102486"/>
                          <a:pt x="129906" y="505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6" name="Graphic 1">
                  <a:extLst>
                    <a:ext uri="{FF2B5EF4-FFF2-40B4-BE49-F238E27FC236}">
                      <a16:creationId xmlns:a16="http://schemas.microsoft.com/office/drawing/2014/main" xmlns="" id="{7A53210B-A26A-457F-B534-BF6F24AD4E39}"/>
                    </a:ext>
                  </a:extLst>
                </p:cNvPr>
                <p:cNvGrpSpPr/>
                <p:nvPr/>
              </p:nvGrpSpPr>
              <p:grpSpPr>
                <a:xfrm>
                  <a:off x="9560167" y="3155892"/>
                  <a:ext cx="259812" cy="1132235"/>
                  <a:chOff x="9560167" y="3155892"/>
                  <a:chExt cx="259812" cy="1132235"/>
                </a:xfrm>
                <a:grpFill/>
              </p:grpSpPr>
              <p:sp>
                <p:nvSpPr>
                  <p:cNvPr id="877" name="Freeform: Shape 876">
                    <a:extLst>
                      <a:ext uri="{FF2B5EF4-FFF2-40B4-BE49-F238E27FC236}">
                        <a16:creationId xmlns:a16="http://schemas.microsoft.com/office/drawing/2014/main" xmlns="" id="{F77F0F0E-E623-4C0A-9FDD-073BA391B721}"/>
                      </a:ext>
                    </a:extLst>
                  </p:cNvPr>
                  <p:cNvSpPr/>
                  <p:nvPr/>
                </p:nvSpPr>
                <p:spPr>
                  <a:xfrm>
                    <a:off x="9672753" y="3268294"/>
                    <a:ext cx="34641" cy="901925"/>
                  </a:xfrm>
                  <a:custGeom>
                    <a:avLst/>
                    <a:gdLst>
                      <a:gd name="connsiteX0" fmla="*/ 0 w 34641"/>
                      <a:gd name="connsiteY0" fmla="*/ 16398 h 901925"/>
                      <a:gd name="connsiteX1" fmla="*/ 0 w 34641"/>
                      <a:gd name="connsiteY1" fmla="*/ 882439 h 901925"/>
                      <a:gd name="connsiteX2" fmla="*/ 34641 w 34641"/>
                      <a:gd name="connsiteY2" fmla="*/ 882439 h 901925"/>
                      <a:gd name="connsiteX3" fmla="*/ 34641 w 34641"/>
                      <a:gd name="connsiteY3" fmla="*/ 16398 h 901925"/>
                      <a:gd name="connsiteX4" fmla="*/ 0 w 34641"/>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901925">
                        <a:moveTo>
                          <a:pt x="0" y="16398"/>
                        </a:moveTo>
                        <a:cubicBezTo>
                          <a:pt x="0" y="302191"/>
                          <a:pt x="0" y="596646"/>
                          <a:pt x="0" y="882439"/>
                        </a:cubicBezTo>
                        <a:cubicBezTo>
                          <a:pt x="0" y="908421"/>
                          <a:pt x="34641" y="908421"/>
                          <a:pt x="34641" y="882439"/>
                        </a:cubicBezTo>
                        <a:cubicBezTo>
                          <a:pt x="34641" y="596646"/>
                          <a:pt x="34641" y="302191"/>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8" name="Freeform: Shape 877">
                    <a:extLst>
                      <a:ext uri="{FF2B5EF4-FFF2-40B4-BE49-F238E27FC236}">
                        <a16:creationId xmlns:a16="http://schemas.microsoft.com/office/drawing/2014/main" xmlns="" id="{7FC8407E-A1BA-4123-91B2-DD6978E40EE2}"/>
                      </a:ext>
                    </a:extLst>
                  </p:cNvPr>
                  <p:cNvSpPr/>
                  <p:nvPr/>
                </p:nvSpPr>
                <p:spPr>
                  <a:xfrm>
                    <a:off x="9560167" y="3155892"/>
                    <a:ext cx="259812" cy="288043"/>
                  </a:xfrm>
                  <a:custGeom>
                    <a:avLst/>
                    <a:gdLst>
                      <a:gd name="connsiteX0" fmla="*/ 129906 w 259812"/>
                      <a:gd name="connsiteY0" fmla="*/ 102818 h 288043"/>
                      <a:gd name="connsiteX1" fmla="*/ 0 w 259812"/>
                      <a:gd name="connsiteY1" fmla="*/ 284687 h 288043"/>
                      <a:gd name="connsiteX2" fmla="*/ 129906 w 259812"/>
                      <a:gd name="connsiteY2" fmla="*/ 180762 h 288043"/>
                      <a:gd name="connsiteX3" fmla="*/ 259813 w 259812"/>
                      <a:gd name="connsiteY3" fmla="*/ 7553 h 288043"/>
                      <a:gd name="connsiteX4" fmla="*/ 129906 w 259812"/>
                      <a:gd name="connsiteY4" fmla="*/ 102818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129906" y="102818"/>
                        </a:moveTo>
                        <a:cubicBezTo>
                          <a:pt x="60623" y="189422"/>
                          <a:pt x="0" y="267366"/>
                          <a:pt x="0" y="284687"/>
                        </a:cubicBezTo>
                        <a:cubicBezTo>
                          <a:pt x="0" y="302008"/>
                          <a:pt x="60623" y="250045"/>
                          <a:pt x="129906" y="180762"/>
                        </a:cubicBezTo>
                        <a:cubicBezTo>
                          <a:pt x="199190" y="111478"/>
                          <a:pt x="259813" y="33535"/>
                          <a:pt x="259813" y="7553"/>
                        </a:cubicBezTo>
                        <a:cubicBezTo>
                          <a:pt x="259813" y="-18428"/>
                          <a:pt x="199190" y="24874"/>
                          <a:pt x="129906" y="10281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9" name="Freeform: Shape 878">
                    <a:extLst>
                      <a:ext uri="{FF2B5EF4-FFF2-40B4-BE49-F238E27FC236}">
                        <a16:creationId xmlns:a16="http://schemas.microsoft.com/office/drawing/2014/main" xmlns="" id="{299A6866-DA97-40C5-833C-7FCA35CFF8C3}"/>
                      </a:ext>
                    </a:extLst>
                  </p:cNvPr>
                  <p:cNvSpPr/>
                  <p:nvPr/>
                </p:nvSpPr>
                <p:spPr>
                  <a:xfrm>
                    <a:off x="9560167" y="3991508"/>
                    <a:ext cx="259812" cy="296619"/>
                  </a:xfrm>
                  <a:custGeom>
                    <a:avLst/>
                    <a:gdLst>
                      <a:gd name="connsiteX0" fmla="*/ 0 w 259812"/>
                      <a:gd name="connsiteY0" fmla="*/ 3338 h 296619"/>
                      <a:gd name="connsiteX1" fmla="*/ 129906 w 259812"/>
                      <a:gd name="connsiteY1" fmla="*/ 185206 h 296619"/>
                      <a:gd name="connsiteX2" fmla="*/ 259813 w 259812"/>
                      <a:gd name="connsiteY2" fmla="*/ 289131 h 296619"/>
                      <a:gd name="connsiteX3" fmla="*/ 129906 w 259812"/>
                      <a:gd name="connsiteY3" fmla="*/ 115923 h 296619"/>
                      <a:gd name="connsiteX4" fmla="*/ 0 w 259812"/>
                      <a:gd name="connsiteY4" fmla="*/ 3338 h 29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6619">
                        <a:moveTo>
                          <a:pt x="0" y="3338"/>
                        </a:moveTo>
                        <a:cubicBezTo>
                          <a:pt x="0" y="20659"/>
                          <a:pt x="60623" y="98602"/>
                          <a:pt x="129906" y="185206"/>
                        </a:cubicBezTo>
                        <a:cubicBezTo>
                          <a:pt x="199190" y="271811"/>
                          <a:pt x="259813" y="315113"/>
                          <a:pt x="259813" y="289131"/>
                        </a:cubicBezTo>
                        <a:cubicBezTo>
                          <a:pt x="259813" y="263150"/>
                          <a:pt x="199190" y="185206"/>
                          <a:pt x="129906" y="115923"/>
                        </a:cubicBezTo>
                        <a:cubicBezTo>
                          <a:pt x="60623" y="37979"/>
                          <a:pt x="0" y="-13983"/>
                          <a:pt x="0" y="333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7" name="Graphic 1">
                  <a:extLst>
                    <a:ext uri="{FF2B5EF4-FFF2-40B4-BE49-F238E27FC236}">
                      <a16:creationId xmlns:a16="http://schemas.microsoft.com/office/drawing/2014/main" xmlns="" id="{A90F645B-DFEC-4E42-A295-3175A61270BB}"/>
                    </a:ext>
                  </a:extLst>
                </p:cNvPr>
                <p:cNvGrpSpPr/>
                <p:nvPr/>
              </p:nvGrpSpPr>
              <p:grpSpPr>
                <a:xfrm>
                  <a:off x="8962598" y="3316014"/>
                  <a:ext cx="259812" cy="794735"/>
                  <a:chOff x="8962598" y="3316014"/>
                  <a:chExt cx="259812" cy="794735"/>
                </a:xfrm>
                <a:grpFill/>
              </p:grpSpPr>
              <p:sp>
                <p:nvSpPr>
                  <p:cNvPr id="874" name="Freeform: Shape 873">
                    <a:extLst>
                      <a:ext uri="{FF2B5EF4-FFF2-40B4-BE49-F238E27FC236}">
                        <a16:creationId xmlns:a16="http://schemas.microsoft.com/office/drawing/2014/main" xmlns="" id="{67B3631C-2C27-4620-8768-7E06869346F6}"/>
                      </a:ext>
                    </a:extLst>
                  </p:cNvPr>
                  <p:cNvSpPr/>
                  <p:nvPr/>
                </p:nvSpPr>
                <p:spPr>
                  <a:xfrm>
                    <a:off x="9075184" y="3436249"/>
                    <a:ext cx="35786" cy="552101"/>
                  </a:xfrm>
                  <a:custGeom>
                    <a:avLst/>
                    <a:gdLst>
                      <a:gd name="connsiteX0" fmla="*/ 0 w 35786"/>
                      <a:gd name="connsiteY0" fmla="*/ 12991 h 552101"/>
                      <a:gd name="connsiteX1" fmla="*/ 0 w 35786"/>
                      <a:gd name="connsiteY1" fmla="*/ 532616 h 552101"/>
                      <a:gd name="connsiteX2" fmla="*/ 34642 w 35786"/>
                      <a:gd name="connsiteY2" fmla="*/ 532616 h 552101"/>
                      <a:gd name="connsiteX3" fmla="*/ 34642 w 35786"/>
                      <a:gd name="connsiteY3" fmla="*/ 12991 h 552101"/>
                      <a:gd name="connsiteX4" fmla="*/ 0 w 35786"/>
                      <a:gd name="connsiteY4" fmla="*/ 12991 h 552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552101">
                        <a:moveTo>
                          <a:pt x="0" y="12991"/>
                        </a:moveTo>
                        <a:cubicBezTo>
                          <a:pt x="0" y="186199"/>
                          <a:pt x="0" y="359407"/>
                          <a:pt x="0" y="532616"/>
                        </a:cubicBezTo>
                        <a:cubicBezTo>
                          <a:pt x="0" y="558597"/>
                          <a:pt x="34642" y="558597"/>
                          <a:pt x="34642" y="532616"/>
                        </a:cubicBezTo>
                        <a:cubicBezTo>
                          <a:pt x="34642" y="359407"/>
                          <a:pt x="34642" y="186199"/>
                          <a:pt x="34642" y="12991"/>
                        </a:cubicBezTo>
                        <a:cubicBezTo>
                          <a:pt x="4330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5" name="Freeform: Shape 874">
                    <a:extLst>
                      <a:ext uri="{FF2B5EF4-FFF2-40B4-BE49-F238E27FC236}">
                        <a16:creationId xmlns:a16="http://schemas.microsoft.com/office/drawing/2014/main" xmlns="" id="{5C3D090A-1F75-4B7A-901F-C762786C413F}"/>
                      </a:ext>
                    </a:extLst>
                  </p:cNvPr>
                  <p:cNvSpPr/>
                  <p:nvPr/>
                </p:nvSpPr>
                <p:spPr>
                  <a:xfrm>
                    <a:off x="8962598" y="3821637"/>
                    <a:ext cx="259812" cy="289112"/>
                  </a:xfrm>
                  <a:custGeom>
                    <a:avLst/>
                    <a:gdLst>
                      <a:gd name="connsiteX0" fmla="*/ 129906 w 259812"/>
                      <a:gd name="connsiteY0" fmla="*/ 121246 h 289112"/>
                      <a:gd name="connsiteX1" fmla="*/ 0 w 259812"/>
                      <a:gd name="connsiteY1" fmla="*/ 285794 h 289112"/>
                      <a:gd name="connsiteX2" fmla="*/ 129906 w 259812"/>
                      <a:gd name="connsiteY2" fmla="*/ 164548 h 289112"/>
                      <a:gd name="connsiteX3" fmla="*/ 259813 w 259812"/>
                      <a:gd name="connsiteY3" fmla="*/ 0 h 289112"/>
                      <a:gd name="connsiteX4" fmla="*/ 129906 w 259812"/>
                      <a:gd name="connsiteY4" fmla="*/ 121246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129906" y="121246"/>
                        </a:moveTo>
                        <a:cubicBezTo>
                          <a:pt x="60623" y="190529"/>
                          <a:pt x="0" y="268473"/>
                          <a:pt x="0" y="285794"/>
                        </a:cubicBezTo>
                        <a:cubicBezTo>
                          <a:pt x="0" y="303115"/>
                          <a:pt x="60623" y="251152"/>
                          <a:pt x="129906" y="164548"/>
                        </a:cubicBezTo>
                        <a:cubicBezTo>
                          <a:pt x="199190" y="77944"/>
                          <a:pt x="259813" y="0"/>
                          <a:pt x="259813" y="0"/>
                        </a:cubicBezTo>
                        <a:cubicBezTo>
                          <a:pt x="259813" y="0"/>
                          <a:pt x="207850" y="51963"/>
                          <a:pt x="129906"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6" name="Freeform: Shape 875">
                    <a:extLst>
                      <a:ext uri="{FF2B5EF4-FFF2-40B4-BE49-F238E27FC236}">
                        <a16:creationId xmlns:a16="http://schemas.microsoft.com/office/drawing/2014/main" xmlns="" id="{58B4B878-922B-4E1A-AD0E-C9DDE94FBEAC}"/>
                      </a:ext>
                    </a:extLst>
                  </p:cNvPr>
                  <p:cNvSpPr/>
                  <p:nvPr/>
                </p:nvSpPr>
                <p:spPr>
                  <a:xfrm>
                    <a:off x="8962598" y="3316014"/>
                    <a:ext cx="259812" cy="289939"/>
                  </a:xfrm>
                  <a:custGeom>
                    <a:avLst/>
                    <a:gdLst>
                      <a:gd name="connsiteX0" fmla="*/ 0 w 259812"/>
                      <a:gd name="connsiteY0" fmla="*/ 3319 h 289939"/>
                      <a:gd name="connsiteX1" fmla="*/ 129906 w 259812"/>
                      <a:gd name="connsiteY1" fmla="*/ 167867 h 289939"/>
                      <a:gd name="connsiteX2" fmla="*/ 259813 w 259812"/>
                      <a:gd name="connsiteY2" fmla="*/ 289113 h 289939"/>
                      <a:gd name="connsiteX3" fmla="*/ 129906 w 259812"/>
                      <a:gd name="connsiteY3" fmla="*/ 124565 h 289939"/>
                      <a:gd name="connsiteX4" fmla="*/ 0 w 259812"/>
                      <a:gd name="connsiteY4" fmla="*/ 3319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0" y="3319"/>
                        </a:moveTo>
                        <a:cubicBezTo>
                          <a:pt x="0" y="20640"/>
                          <a:pt x="60623" y="98583"/>
                          <a:pt x="129906" y="167867"/>
                        </a:cubicBezTo>
                        <a:cubicBezTo>
                          <a:pt x="199190" y="237150"/>
                          <a:pt x="259813" y="297773"/>
                          <a:pt x="259813" y="289113"/>
                        </a:cubicBezTo>
                        <a:cubicBezTo>
                          <a:pt x="259813" y="280452"/>
                          <a:pt x="199190" y="211169"/>
                          <a:pt x="129906" y="124565"/>
                        </a:cubicBezTo>
                        <a:cubicBezTo>
                          <a:pt x="60623" y="37960"/>
                          <a:pt x="0" y="-14002"/>
                          <a:pt x="0" y="33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8" name="Graphic 1">
                  <a:extLst>
                    <a:ext uri="{FF2B5EF4-FFF2-40B4-BE49-F238E27FC236}">
                      <a16:creationId xmlns:a16="http://schemas.microsoft.com/office/drawing/2014/main" xmlns="" id="{786BE832-72C9-4B34-9360-CB32114C521F}"/>
                    </a:ext>
                  </a:extLst>
                </p:cNvPr>
                <p:cNvGrpSpPr/>
                <p:nvPr/>
              </p:nvGrpSpPr>
              <p:grpSpPr>
                <a:xfrm>
                  <a:off x="8373690" y="2708872"/>
                  <a:ext cx="259812" cy="2017681"/>
                  <a:chOff x="8373690" y="2708872"/>
                  <a:chExt cx="259812" cy="2017681"/>
                </a:xfrm>
                <a:grpFill/>
              </p:grpSpPr>
              <p:sp>
                <p:nvSpPr>
                  <p:cNvPr id="871" name="Freeform: Shape 870">
                    <a:extLst>
                      <a:ext uri="{FF2B5EF4-FFF2-40B4-BE49-F238E27FC236}">
                        <a16:creationId xmlns:a16="http://schemas.microsoft.com/office/drawing/2014/main" xmlns="" id="{8E756FE6-C799-45EA-93B5-3A659DE1010F}"/>
                      </a:ext>
                    </a:extLst>
                  </p:cNvPr>
                  <p:cNvSpPr/>
                  <p:nvPr/>
                </p:nvSpPr>
                <p:spPr>
                  <a:xfrm>
                    <a:off x="8477615" y="2791971"/>
                    <a:ext cx="35786" cy="1828590"/>
                  </a:xfrm>
                  <a:custGeom>
                    <a:avLst/>
                    <a:gdLst>
                      <a:gd name="connsiteX0" fmla="*/ 0 w 35786"/>
                      <a:gd name="connsiteY0" fmla="*/ 16398 h 1828590"/>
                      <a:gd name="connsiteX1" fmla="*/ 0 w 35786"/>
                      <a:gd name="connsiteY1" fmla="*/ 1809104 h 1828590"/>
                      <a:gd name="connsiteX2" fmla="*/ 34642 w 35786"/>
                      <a:gd name="connsiteY2" fmla="*/ 1809104 h 1828590"/>
                      <a:gd name="connsiteX3" fmla="*/ 34642 w 35786"/>
                      <a:gd name="connsiteY3" fmla="*/ 16398 h 1828590"/>
                      <a:gd name="connsiteX4" fmla="*/ 0 w 35786"/>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2" name="Freeform: Shape 871">
                    <a:extLst>
                      <a:ext uri="{FF2B5EF4-FFF2-40B4-BE49-F238E27FC236}">
                        <a16:creationId xmlns:a16="http://schemas.microsoft.com/office/drawing/2014/main" xmlns="" id="{C954B398-315C-4AD6-9E78-E3A4BFA6937C}"/>
                      </a:ext>
                    </a:extLst>
                  </p:cNvPr>
                  <p:cNvSpPr/>
                  <p:nvPr/>
                </p:nvSpPr>
                <p:spPr>
                  <a:xfrm>
                    <a:off x="8373690" y="4444852"/>
                    <a:ext cx="259812" cy="281700"/>
                  </a:xfrm>
                  <a:custGeom>
                    <a:avLst/>
                    <a:gdLst>
                      <a:gd name="connsiteX0" fmla="*/ 129906 w 259812"/>
                      <a:gd name="connsiteY0" fmla="*/ 60958 h 281700"/>
                      <a:gd name="connsiteX1" fmla="*/ 0 w 259812"/>
                      <a:gd name="connsiteY1" fmla="*/ 251487 h 281700"/>
                      <a:gd name="connsiteX2" fmla="*/ 129906 w 259812"/>
                      <a:gd name="connsiteY2" fmla="*/ 216845 h 281700"/>
                      <a:gd name="connsiteX3" fmla="*/ 259813 w 259812"/>
                      <a:gd name="connsiteY3" fmla="*/ 17656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121581"/>
                          <a:pt x="0" y="199525"/>
                          <a:pt x="0" y="251487"/>
                        </a:cubicBezTo>
                        <a:cubicBezTo>
                          <a:pt x="0" y="303450"/>
                          <a:pt x="60623" y="286129"/>
                          <a:pt x="129906" y="216845"/>
                        </a:cubicBezTo>
                        <a:cubicBezTo>
                          <a:pt x="199189" y="147562"/>
                          <a:pt x="259813" y="52297"/>
                          <a:pt x="259813" y="17656"/>
                        </a:cubicBezTo>
                        <a:cubicBezTo>
                          <a:pt x="259813" y="-16986"/>
                          <a:pt x="199189" y="335"/>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3" name="Freeform: Shape 872">
                    <a:extLst>
                      <a:ext uri="{FF2B5EF4-FFF2-40B4-BE49-F238E27FC236}">
                        <a16:creationId xmlns:a16="http://schemas.microsoft.com/office/drawing/2014/main" xmlns="" id="{D4AF4E9F-BF36-4783-BAC8-8D3B06896DAA}"/>
                      </a:ext>
                    </a:extLst>
                  </p:cNvPr>
                  <p:cNvSpPr/>
                  <p:nvPr/>
                </p:nvSpPr>
                <p:spPr>
                  <a:xfrm>
                    <a:off x="8373690" y="2708872"/>
                    <a:ext cx="259812" cy="281700"/>
                  </a:xfrm>
                  <a:custGeom>
                    <a:avLst/>
                    <a:gdLst>
                      <a:gd name="connsiteX0" fmla="*/ 0 w 259812"/>
                      <a:gd name="connsiteY0" fmla="*/ 30213 h 281700"/>
                      <a:gd name="connsiteX1" fmla="*/ 129906 w 259812"/>
                      <a:gd name="connsiteY1" fmla="*/ 220743 h 281700"/>
                      <a:gd name="connsiteX2" fmla="*/ 259813 w 259812"/>
                      <a:gd name="connsiteY2" fmla="*/ 264045 h 281700"/>
                      <a:gd name="connsiteX3" fmla="*/ 129906 w 259812"/>
                      <a:gd name="connsiteY3" fmla="*/ 64855 h 281700"/>
                      <a:gd name="connsiteX4" fmla="*/ 0 w 259812"/>
                      <a:gd name="connsiteY4" fmla="*/ 30213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0" y="30213"/>
                        </a:moveTo>
                        <a:cubicBezTo>
                          <a:pt x="0" y="82176"/>
                          <a:pt x="60623" y="160120"/>
                          <a:pt x="129906" y="220743"/>
                        </a:cubicBezTo>
                        <a:cubicBezTo>
                          <a:pt x="199189" y="281365"/>
                          <a:pt x="259813" y="298686"/>
                          <a:pt x="259813" y="264045"/>
                        </a:cubicBezTo>
                        <a:cubicBezTo>
                          <a:pt x="259813" y="229403"/>
                          <a:pt x="199189" y="134138"/>
                          <a:pt x="129906" y="64855"/>
                        </a:cubicBezTo>
                        <a:cubicBezTo>
                          <a:pt x="51962"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9" name="Graphic 1">
                  <a:extLst>
                    <a:ext uri="{FF2B5EF4-FFF2-40B4-BE49-F238E27FC236}">
                      <a16:creationId xmlns:a16="http://schemas.microsoft.com/office/drawing/2014/main" xmlns="" id="{7C9DD202-37D1-465F-A811-B0F6C1D3C0F8}"/>
                    </a:ext>
                  </a:extLst>
                </p:cNvPr>
                <p:cNvGrpSpPr/>
                <p:nvPr/>
              </p:nvGrpSpPr>
              <p:grpSpPr>
                <a:xfrm>
                  <a:off x="7776121" y="2286716"/>
                  <a:ext cx="259812" cy="2863814"/>
                  <a:chOff x="7776121" y="2286716"/>
                  <a:chExt cx="259812" cy="2863814"/>
                </a:xfrm>
                <a:grpFill/>
              </p:grpSpPr>
              <p:sp>
                <p:nvSpPr>
                  <p:cNvPr id="868" name="Freeform: Shape 867">
                    <a:extLst>
                      <a:ext uri="{FF2B5EF4-FFF2-40B4-BE49-F238E27FC236}">
                        <a16:creationId xmlns:a16="http://schemas.microsoft.com/office/drawing/2014/main" xmlns="" id="{4A7FDE5A-B741-4886-99C1-4A7ADFB805E5}"/>
                      </a:ext>
                    </a:extLst>
                  </p:cNvPr>
                  <p:cNvSpPr/>
                  <p:nvPr/>
                </p:nvSpPr>
                <p:spPr>
                  <a:xfrm>
                    <a:off x="7888706" y="2341629"/>
                    <a:ext cx="34641" cy="2729273"/>
                  </a:xfrm>
                  <a:custGeom>
                    <a:avLst/>
                    <a:gdLst>
                      <a:gd name="connsiteX0" fmla="*/ 0 w 34641"/>
                      <a:gd name="connsiteY0" fmla="*/ 16398 h 2729273"/>
                      <a:gd name="connsiteX1" fmla="*/ 0 w 34641"/>
                      <a:gd name="connsiteY1" fmla="*/ 2709788 h 2729273"/>
                      <a:gd name="connsiteX2" fmla="*/ 34642 w 34641"/>
                      <a:gd name="connsiteY2" fmla="*/ 2709788 h 2729273"/>
                      <a:gd name="connsiteX3" fmla="*/ 34642 w 34641"/>
                      <a:gd name="connsiteY3" fmla="*/ 16398 h 2729273"/>
                      <a:gd name="connsiteX4" fmla="*/ 0 w 34641"/>
                      <a:gd name="connsiteY4" fmla="*/ 16398 h 2729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29273">
                        <a:moveTo>
                          <a:pt x="0" y="16398"/>
                        </a:moveTo>
                        <a:cubicBezTo>
                          <a:pt x="0" y="917081"/>
                          <a:pt x="0" y="1809104"/>
                          <a:pt x="0" y="2709788"/>
                        </a:cubicBezTo>
                        <a:cubicBezTo>
                          <a:pt x="0" y="2735769"/>
                          <a:pt x="34642" y="2735769"/>
                          <a:pt x="34642" y="2709788"/>
                        </a:cubicBezTo>
                        <a:cubicBezTo>
                          <a:pt x="34642" y="1809104"/>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9" name="Freeform: Shape 868">
                    <a:extLst>
                      <a:ext uri="{FF2B5EF4-FFF2-40B4-BE49-F238E27FC236}">
                        <a16:creationId xmlns:a16="http://schemas.microsoft.com/office/drawing/2014/main" xmlns="" id="{A0A57515-A2BB-45C8-A4B2-76E963CB2D2D}"/>
                      </a:ext>
                    </a:extLst>
                  </p:cNvPr>
                  <p:cNvSpPr/>
                  <p:nvPr/>
                </p:nvSpPr>
                <p:spPr>
                  <a:xfrm>
                    <a:off x="7776121" y="4886167"/>
                    <a:ext cx="259812" cy="264363"/>
                  </a:xfrm>
                  <a:custGeom>
                    <a:avLst/>
                    <a:gdLst>
                      <a:gd name="connsiteX0" fmla="*/ 129906 w 259812"/>
                      <a:gd name="connsiteY0" fmla="*/ 18023 h 264363"/>
                      <a:gd name="connsiteX1" fmla="*/ 0 w 259812"/>
                      <a:gd name="connsiteY1" fmla="*/ 191231 h 264363"/>
                      <a:gd name="connsiteX2" fmla="*/ 129906 w 259812"/>
                      <a:gd name="connsiteY2" fmla="*/ 243193 h 264363"/>
                      <a:gd name="connsiteX3" fmla="*/ 259813 w 259812"/>
                      <a:gd name="connsiteY3" fmla="*/ 52664 h 264363"/>
                      <a:gd name="connsiteX4" fmla="*/ 129906 w 259812"/>
                      <a:gd name="connsiteY4" fmla="*/ 18023 h 26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4363">
                        <a:moveTo>
                          <a:pt x="129906" y="18023"/>
                        </a:moveTo>
                        <a:cubicBezTo>
                          <a:pt x="60623" y="52664"/>
                          <a:pt x="0" y="130608"/>
                          <a:pt x="0" y="191231"/>
                        </a:cubicBezTo>
                        <a:cubicBezTo>
                          <a:pt x="0" y="260514"/>
                          <a:pt x="60623" y="286496"/>
                          <a:pt x="129906" y="243193"/>
                        </a:cubicBezTo>
                        <a:cubicBezTo>
                          <a:pt x="199189" y="199891"/>
                          <a:pt x="259813" y="113287"/>
                          <a:pt x="259813" y="52664"/>
                        </a:cubicBezTo>
                        <a:cubicBezTo>
                          <a:pt x="259813" y="702"/>
                          <a:pt x="199189" y="-16619"/>
                          <a:pt x="129906" y="180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0" name="Freeform: Shape 869">
                    <a:extLst>
                      <a:ext uri="{FF2B5EF4-FFF2-40B4-BE49-F238E27FC236}">
                        <a16:creationId xmlns:a16="http://schemas.microsoft.com/office/drawing/2014/main" xmlns="" id="{29401C5C-6169-4741-8043-185ED23422A0}"/>
                      </a:ext>
                    </a:extLst>
                  </p:cNvPr>
                  <p:cNvSpPr/>
                  <p:nvPr/>
                </p:nvSpPr>
                <p:spPr>
                  <a:xfrm>
                    <a:off x="7776121" y="2286716"/>
                    <a:ext cx="259812" cy="262174"/>
                  </a:xfrm>
                  <a:custGeom>
                    <a:avLst/>
                    <a:gdLst>
                      <a:gd name="connsiteX0" fmla="*/ 129906 w 259812"/>
                      <a:gd name="connsiteY0" fmla="*/ 19348 h 262174"/>
                      <a:gd name="connsiteX1" fmla="*/ 0 w 259812"/>
                      <a:gd name="connsiteY1" fmla="*/ 71310 h 262174"/>
                      <a:gd name="connsiteX2" fmla="*/ 129906 w 259812"/>
                      <a:gd name="connsiteY2" fmla="*/ 244519 h 262174"/>
                      <a:gd name="connsiteX3" fmla="*/ 259813 w 259812"/>
                      <a:gd name="connsiteY3" fmla="*/ 201217 h 262174"/>
                      <a:gd name="connsiteX4" fmla="*/ 129906 w 259812"/>
                      <a:gd name="connsiteY4" fmla="*/ 19348 h 262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2174">
                        <a:moveTo>
                          <a:pt x="129906" y="19348"/>
                        </a:moveTo>
                        <a:cubicBezTo>
                          <a:pt x="60623" y="-23954"/>
                          <a:pt x="0" y="10687"/>
                          <a:pt x="0" y="71310"/>
                        </a:cubicBezTo>
                        <a:cubicBezTo>
                          <a:pt x="0" y="140594"/>
                          <a:pt x="60623" y="209877"/>
                          <a:pt x="129906" y="244519"/>
                        </a:cubicBezTo>
                        <a:cubicBezTo>
                          <a:pt x="199189" y="279160"/>
                          <a:pt x="259813" y="261840"/>
                          <a:pt x="259813" y="201217"/>
                        </a:cubicBezTo>
                        <a:cubicBezTo>
                          <a:pt x="259813" y="140594"/>
                          <a:pt x="199189" y="53989"/>
                          <a:pt x="129906" y="19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0" name="Graphic 1">
                  <a:extLst>
                    <a:ext uri="{FF2B5EF4-FFF2-40B4-BE49-F238E27FC236}">
                      <a16:creationId xmlns:a16="http://schemas.microsoft.com/office/drawing/2014/main" xmlns="" id="{888E5826-A5E8-4065-9190-0BA1D665BDDA}"/>
                    </a:ext>
                  </a:extLst>
                </p:cNvPr>
                <p:cNvGrpSpPr/>
                <p:nvPr/>
              </p:nvGrpSpPr>
              <p:grpSpPr>
                <a:xfrm>
                  <a:off x="7178552" y="2132856"/>
                  <a:ext cx="259812" cy="3169713"/>
                  <a:chOff x="7178552" y="2132856"/>
                  <a:chExt cx="259812" cy="3169713"/>
                </a:xfrm>
                <a:grpFill/>
              </p:grpSpPr>
              <p:sp>
                <p:nvSpPr>
                  <p:cNvPr id="865" name="Freeform: Shape 864">
                    <a:extLst>
                      <a:ext uri="{FF2B5EF4-FFF2-40B4-BE49-F238E27FC236}">
                        <a16:creationId xmlns:a16="http://schemas.microsoft.com/office/drawing/2014/main" xmlns="" id="{EF1F81B6-4C4A-46B2-9FA2-8A7DA8E0512D}"/>
                      </a:ext>
                    </a:extLst>
                  </p:cNvPr>
                  <p:cNvSpPr/>
                  <p:nvPr/>
                </p:nvSpPr>
                <p:spPr>
                  <a:xfrm>
                    <a:off x="7291138" y="2177081"/>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6" name="Freeform: Shape 865">
                    <a:extLst>
                      <a:ext uri="{FF2B5EF4-FFF2-40B4-BE49-F238E27FC236}">
                        <a16:creationId xmlns:a16="http://schemas.microsoft.com/office/drawing/2014/main" xmlns="" id="{0755E4A5-7560-4CA3-88FD-3F27B6D8E5F2}"/>
                      </a:ext>
                    </a:extLst>
                  </p:cNvPr>
                  <p:cNvSpPr/>
                  <p:nvPr/>
                </p:nvSpPr>
                <p:spPr>
                  <a:xfrm>
                    <a:off x="7178552"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90" y="259813"/>
                          <a:pt x="259813" y="190529"/>
                          <a:pt x="259813" y="121246"/>
                        </a:cubicBezTo>
                        <a:cubicBezTo>
                          <a:pt x="259813" y="5196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7" name="Freeform: Shape 866">
                    <a:extLst>
                      <a:ext uri="{FF2B5EF4-FFF2-40B4-BE49-F238E27FC236}">
                        <a16:creationId xmlns:a16="http://schemas.microsoft.com/office/drawing/2014/main" xmlns="" id="{642E72E1-EA3A-4860-A5D7-E0307970C30D}"/>
                      </a:ext>
                    </a:extLst>
                  </p:cNvPr>
                  <p:cNvSpPr/>
                  <p:nvPr/>
                </p:nvSpPr>
                <p:spPr>
                  <a:xfrm>
                    <a:off x="7178552"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90" y="259813"/>
                          <a:pt x="259813" y="207850"/>
                          <a:pt x="259813" y="138567"/>
                        </a:cubicBezTo>
                        <a:cubicBezTo>
                          <a:pt x="259813" y="6928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1" name="Graphic 1">
                  <a:extLst>
                    <a:ext uri="{FF2B5EF4-FFF2-40B4-BE49-F238E27FC236}">
                      <a16:creationId xmlns:a16="http://schemas.microsoft.com/office/drawing/2014/main" xmlns="" id="{9FAB59E6-A60A-4EFA-BBD9-BE45397C9944}"/>
                    </a:ext>
                  </a:extLst>
                </p:cNvPr>
                <p:cNvGrpSpPr/>
                <p:nvPr/>
              </p:nvGrpSpPr>
              <p:grpSpPr>
                <a:xfrm>
                  <a:off x="6589644" y="2282126"/>
                  <a:ext cx="259812" cy="2871172"/>
                  <a:chOff x="6589644" y="2282126"/>
                  <a:chExt cx="259812" cy="2871172"/>
                </a:xfrm>
                <a:grpFill/>
              </p:grpSpPr>
              <p:sp>
                <p:nvSpPr>
                  <p:cNvPr id="862" name="Freeform: Shape 861">
                    <a:extLst>
                      <a:ext uri="{FF2B5EF4-FFF2-40B4-BE49-F238E27FC236}">
                        <a16:creationId xmlns:a16="http://schemas.microsoft.com/office/drawing/2014/main" xmlns="" id="{9EEB5567-62CF-4D4D-9EBA-0E17F01D120B}"/>
                      </a:ext>
                    </a:extLst>
                  </p:cNvPr>
                  <p:cNvSpPr/>
                  <p:nvPr/>
                </p:nvSpPr>
                <p:spPr>
                  <a:xfrm>
                    <a:off x="6693569" y="2338540"/>
                    <a:ext cx="35786" cy="2741022"/>
                  </a:xfrm>
                  <a:custGeom>
                    <a:avLst/>
                    <a:gdLst>
                      <a:gd name="connsiteX0" fmla="*/ 0 w 35786"/>
                      <a:gd name="connsiteY0" fmla="*/ 19486 h 2741022"/>
                      <a:gd name="connsiteX1" fmla="*/ 0 w 35786"/>
                      <a:gd name="connsiteY1" fmla="*/ 2721537 h 2741022"/>
                      <a:gd name="connsiteX2" fmla="*/ 34642 w 35786"/>
                      <a:gd name="connsiteY2" fmla="*/ 2721537 h 2741022"/>
                      <a:gd name="connsiteX3" fmla="*/ 34642 w 35786"/>
                      <a:gd name="connsiteY3" fmla="*/ 19486 h 2741022"/>
                      <a:gd name="connsiteX4" fmla="*/ 0 w 35786"/>
                      <a:gd name="connsiteY4" fmla="*/ 19486 h 274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41022">
                        <a:moveTo>
                          <a:pt x="0" y="19486"/>
                        </a:moveTo>
                        <a:cubicBezTo>
                          <a:pt x="0" y="920170"/>
                          <a:pt x="0" y="1820853"/>
                          <a:pt x="0" y="2721537"/>
                        </a:cubicBezTo>
                        <a:cubicBezTo>
                          <a:pt x="0" y="2747518"/>
                          <a:pt x="34642" y="2747518"/>
                          <a:pt x="34642" y="2721537"/>
                        </a:cubicBezTo>
                        <a:cubicBezTo>
                          <a:pt x="34642" y="182085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3" name="Freeform: Shape 862">
                    <a:extLst>
                      <a:ext uri="{FF2B5EF4-FFF2-40B4-BE49-F238E27FC236}">
                        <a16:creationId xmlns:a16="http://schemas.microsoft.com/office/drawing/2014/main" xmlns="" id="{9BBB721D-F80F-402F-A2B5-509C6EA65188}"/>
                      </a:ext>
                    </a:extLst>
                  </p:cNvPr>
                  <p:cNvSpPr/>
                  <p:nvPr/>
                </p:nvSpPr>
                <p:spPr>
                  <a:xfrm>
                    <a:off x="6589644" y="4886534"/>
                    <a:ext cx="259812" cy="266764"/>
                  </a:xfrm>
                  <a:custGeom>
                    <a:avLst/>
                    <a:gdLst>
                      <a:gd name="connsiteX0" fmla="*/ 129906 w 259812"/>
                      <a:gd name="connsiteY0" fmla="*/ 17656 h 266764"/>
                      <a:gd name="connsiteX1" fmla="*/ 0 w 259812"/>
                      <a:gd name="connsiteY1" fmla="*/ 60958 h 266764"/>
                      <a:gd name="connsiteX2" fmla="*/ 129906 w 259812"/>
                      <a:gd name="connsiteY2" fmla="*/ 251487 h 266764"/>
                      <a:gd name="connsiteX3" fmla="*/ 259813 w 259812"/>
                      <a:gd name="connsiteY3" fmla="*/ 190864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16986"/>
                          <a:pt x="0" y="335"/>
                          <a:pt x="0" y="60958"/>
                        </a:cubicBezTo>
                        <a:cubicBezTo>
                          <a:pt x="0" y="121581"/>
                          <a:pt x="60623" y="208185"/>
                          <a:pt x="129906" y="251487"/>
                        </a:cubicBezTo>
                        <a:cubicBezTo>
                          <a:pt x="199190" y="286129"/>
                          <a:pt x="259813" y="260147"/>
                          <a:pt x="259813" y="190864"/>
                        </a:cubicBezTo>
                        <a:cubicBezTo>
                          <a:pt x="251152" y="130241"/>
                          <a:pt x="199190" y="52298"/>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4" name="Freeform: Shape 863">
                    <a:extLst>
                      <a:ext uri="{FF2B5EF4-FFF2-40B4-BE49-F238E27FC236}">
                        <a16:creationId xmlns:a16="http://schemas.microsoft.com/office/drawing/2014/main" xmlns="" id="{99EAF602-55D9-460D-A033-E654762FABC5}"/>
                      </a:ext>
                    </a:extLst>
                  </p:cNvPr>
                  <p:cNvSpPr/>
                  <p:nvPr/>
                </p:nvSpPr>
                <p:spPr>
                  <a:xfrm>
                    <a:off x="6589644" y="2282126"/>
                    <a:ext cx="259812" cy="266764"/>
                  </a:xfrm>
                  <a:custGeom>
                    <a:avLst/>
                    <a:gdLst>
                      <a:gd name="connsiteX0" fmla="*/ 129906 w 259812"/>
                      <a:gd name="connsiteY0" fmla="*/ 15277 h 266764"/>
                      <a:gd name="connsiteX1" fmla="*/ 0 w 259812"/>
                      <a:gd name="connsiteY1" fmla="*/ 205807 h 266764"/>
                      <a:gd name="connsiteX2" fmla="*/ 129906 w 259812"/>
                      <a:gd name="connsiteY2" fmla="*/ 249109 h 266764"/>
                      <a:gd name="connsiteX3" fmla="*/ 259813 w 259812"/>
                      <a:gd name="connsiteY3" fmla="*/ 75900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58579"/>
                          <a:pt x="0" y="145184"/>
                          <a:pt x="0" y="205807"/>
                        </a:cubicBezTo>
                        <a:cubicBezTo>
                          <a:pt x="0" y="266430"/>
                          <a:pt x="60623" y="283750"/>
                          <a:pt x="129906" y="249109"/>
                        </a:cubicBezTo>
                        <a:cubicBezTo>
                          <a:pt x="199190" y="214467"/>
                          <a:pt x="259813" y="145184"/>
                          <a:pt x="259813" y="75900"/>
                        </a:cubicBezTo>
                        <a:cubicBezTo>
                          <a:pt x="251152" y="6617"/>
                          <a:pt x="199190" y="-19364"/>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grpSp>
          <p:nvGrpSpPr>
            <p:cNvPr id="519" name="Graphic 1">
              <a:extLst>
                <a:ext uri="{FF2B5EF4-FFF2-40B4-BE49-F238E27FC236}">
                  <a16:creationId xmlns:a16="http://schemas.microsoft.com/office/drawing/2014/main" xmlns="" id="{9192051C-558B-442C-9DA6-18C847967691}"/>
                </a:ext>
              </a:extLst>
            </p:cNvPr>
            <p:cNvGrpSpPr/>
            <p:nvPr/>
          </p:nvGrpSpPr>
          <p:grpSpPr>
            <a:xfrm>
              <a:off x="-659126" y="2704443"/>
              <a:ext cx="6755126" cy="2286350"/>
              <a:chOff x="-659126" y="2704443"/>
              <a:chExt cx="6755126" cy="2286350"/>
            </a:xfrm>
            <a:solidFill>
              <a:srgbClr val="0070C0"/>
            </a:solidFill>
          </p:grpSpPr>
          <p:sp>
            <p:nvSpPr>
              <p:cNvPr id="781" name="Freeform: Shape 780">
                <a:extLst>
                  <a:ext uri="{FF2B5EF4-FFF2-40B4-BE49-F238E27FC236}">
                    <a16:creationId xmlns:a16="http://schemas.microsoft.com/office/drawing/2014/main" xmlns="" id="{82DDBD06-AAA4-4FD0-832C-244E52212161}"/>
                  </a:ext>
                </a:extLst>
              </p:cNvPr>
              <p:cNvSpPr/>
              <p:nvPr/>
            </p:nvSpPr>
            <p:spPr>
              <a:xfrm>
                <a:off x="-659126" y="3241389"/>
                <a:ext cx="6755126" cy="1657063"/>
              </a:xfrm>
              <a:custGeom>
                <a:avLst/>
                <a:gdLst>
                  <a:gd name="connsiteX0" fmla="*/ 2598126 w 6755126"/>
                  <a:gd name="connsiteY0" fmla="*/ 1654140 h 1657063"/>
                  <a:gd name="connsiteX1" fmla="*/ 3741301 w 6755126"/>
                  <a:gd name="connsiteY1" fmla="*/ 1498253 h 1657063"/>
                  <a:gd name="connsiteX2" fmla="*/ 5949708 w 6755126"/>
                  <a:gd name="connsiteY2" fmla="*/ 441681 h 1657063"/>
                  <a:gd name="connsiteX3" fmla="*/ 6755127 w 6755126"/>
                  <a:gd name="connsiteY3" fmla="*/ 25981 h 1657063"/>
                  <a:gd name="connsiteX4" fmla="*/ 6755127 w 6755126"/>
                  <a:gd name="connsiteY4" fmla="*/ 0 h 1657063"/>
                  <a:gd name="connsiteX5" fmla="*/ 6278804 w 6755126"/>
                  <a:gd name="connsiteY5" fmla="*/ 233831 h 1657063"/>
                  <a:gd name="connsiteX6" fmla="*/ 4053076 w 6755126"/>
                  <a:gd name="connsiteY6" fmla="*/ 1359686 h 1657063"/>
                  <a:gd name="connsiteX7" fmla="*/ 2901240 w 6755126"/>
                  <a:gd name="connsiteY7" fmla="*/ 1628159 h 1657063"/>
                  <a:gd name="connsiteX8" fmla="*/ 1697442 w 6755126"/>
                  <a:gd name="connsiteY8" fmla="*/ 1463611 h 1657063"/>
                  <a:gd name="connsiteX9" fmla="*/ 0 w 6755126"/>
                  <a:gd name="connsiteY9" fmla="*/ 666852 h 1657063"/>
                  <a:gd name="connsiteX10" fmla="*/ 0 w 6755126"/>
                  <a:gd name="connsiteY10" fmla="*/ 701494 h 1657063"/>
                  <a:gd name="connsiteX11" fmla="*/ 1480932 w 6755126"/>
                  <a:gd name="connsiteY11" fmla="*/ 1420309 h 1657063"/>
                  <a:gd name="connsiteX12" fmla="*/ 2598126 w 6755126"/>
                  <a:gd name="connsiteY12" fmla="*/ 1654140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57063">
                    <a:moveTo>
                      <a:pt x="2598126" y="1654140"/>
                    </a:moveTo>
                    <a:cubicBezTo>
                      <a:pt x="2987845" y="1671461"/>
                      <a:pt x="3368903" y="1610838"/>
                      <a:pt x="3741301" y="1498253"/>
                    </a:cubicBezTo>
                    <a:cubicBezTo>
                      <a:pt x="4529399" y="1264421"/>
                      <a:pt x="5239553" y="831400"/>
                      <a:pt x="5949708" y="441681"/>
                    </a:cubicBezTo>
                    <a:cubicBezTo>
                      <a:pt x="6209520" y="294454"/>
                      <a:pt x="6477994" y="155888"/>
                      <a:pt x="6755127" y="25981"/>
                    </a:cubicBezTo>
                    <a:lnTo>
                      <a:pt x="6755127" y="0"/>
                    </a:lnTo>
                    <a:cubicBezTo>
                      <a:pt x="6590579" y="77944"/>
                      <a:pt x="6434692" y="155888"/>
                      <a:pt x="6278804" y="233831"/>
                    </a:cubicBezTo>
                    <a:cubicBezTo>
                      <a:pt x="5542668" y="614890"/>
                      <a:pt x="4832514" y="1065232"/>
                      <a:pt x="4053076" y="1359686"/>
                    </a:cubicBezTo>
                    <a:cubicBezTo>
                      <a:pt x="3680678" y="1498253"/>
                      <a:pt x="3299619" y="1602177"/>
                      <a:pt x="2901240" y="1628159"/>
                    </a:cubicBezTo>
                    <a:cubicBezTo>
                      <a:pt x="2494201" y="1654140"/>
                      <a:pt x="2087161" y="1584857"/>
                      <a:pt x="1697442" y="1463611"/>
                    </a:cubicBezTo>
                    <a:cubicBezTo>
                      <a:pt x="1108534" y="1273082"/>
                      <a:pt x="545606" y="978627"/>
                      <a:pt x="0" y="666852"/>
                    </a:cubicBezTo>
                    <a:lnTo>
                      <a:pt x="0" y="701494"/>
                    </a:lnTo>
                    <a:cubicBezTo>
                      <a:pt x="484983" y="969967"/>
                      <a:pt x="969967" y="1229780"/>
                      <a:pt x="1480932" y="1420309"/>
                    </a:cubicBezTo>
                    <a:cubicBezTo>
                      <a:pt x="1844669" y="1550215"/>
                      <a:pt x="2217067" y="1636819"/>
                      <a:pt x="2598126" y="165414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2" name="Freeform: Shape 781">
                <a:extLst>
                  <a:ext uri="{FF2B5EF4-FFF2-40B4-BE49-F238E27FC236}">
                    <a16:creationId xmlns:a16="http://schemas.microsoft.com/office/drawing/2014/main" xmlns="" id="{173B3824-2A9A-4C91-9918-541EFB5FE364}"/>
                  </a:ext>
                </a:extLst>
              </p:cNvPr>
              <p:cNvSpPr/>
              <p:nvPr/>
            </p:nvSpPr>
            <p:spPr>
              <a:xfrm>
                <a:off x="-659126" y="2779463"/>
                <a:ext cx="6755126" cy="1665723"/>
              </a:xfrm>
              <a:custGeom>
                <a:avLst/>
                <a:gdLst>
                  <a:gd name="connsiteX0" fmla="*/ 2572145 w 6755126"/>
                  <a:gd name="connsiteY0" fmla="*/ 37565 h 1665723"/>
                  <a:gd name="connsiteX1" fmla="*/ 3775942 w 6755126"/>
                  <a:gd name="connsiteY1" fmla="*/ 202113 h 1665723"/>
                  <a:gd name="connsiteX2" fmla="*/ 6027651 w 6755126"/>
                  <a:gd name="connsiteY2" fmla="*/ 1293326 h 1665723"/>
                  <a:gd name="connsiteX3" fmla="*/ 6755127 w 6755126"/>
                  <a:gd name="connsiteY3" fmla="*/ 1665724 h 1665723"/>
                  <a:gd name="connsiteX4" fmla="*/ 6755127 w 6755126"/>
                  <a:gd name="connsiteY4" fmla="*/ 1631082 h 1665723"/>
                  <a:gd name="connsiteX5" fmla="*/ 6200860 w 6755126"/>
                  <a:gd name="connsiteY5" fmla="*/ 1353949 h 1665723"/>
                  <a:gd name="connsiteX6" fmla="*/ 3992453 w 6755126"/>
                  <a:gd name="connsiteY6" fmla="*/ 245415 h 1665723"/>
                  <a:gd name="connsiteX7" fmla="*/ 2883919 w 6755126"/>
                  <a:gd name="connsiteY7" fmla="*/ 2923 h 1665723"/>
                  <a:gd name="connsiteX8" fmla="*/ 1740744 w 6755126"/>
                  <a:gd name="connsiteY8" fmla="*/ 158811 h 1665723"/>
                  <a:gd name="connsiteX9" fmla="*/ 0 w 6755126"/>
                  <a:gd name="connsiteY9" fmla="*/ 964230 h 1665723"/>
                  <a:gd name="connsiteX10" fmla="*/ 0 w 6755126"/>
                  <a:gd name="connsiteY10" fmla="*/ 998872 h 1665723"/>
                  <a:gd name="connsiteX11" fmla="*/ 1428969 w 6755126"/>
                  <a:gd name="connsiteY11" fmla="*/ 306038 h 1665723"/>
                  <a:gd name="connsiteX12" fmla="*/ 2572145 w 6755126"/>
                  <a:gd name="connsiteY12" fmla="*/ 37565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65723">
                    <a:moveTo>
                      <a:pt x="2572145" y="37565"/>
                    </a:moveTo>
                    <a:cubicBezTo>
                      <a:pt x="2979184" y="11584"/>
                      <a:pt x="3386224" y="80867"/>
                      <a:pt x="3775942" y="202113"/>
                    </a:cubicBezTo>
                    <a:cubicBezTo>
                      <a:pt x="4572701" y="453265"/>
                      <a:pt x="5291516" y="894947"/>
                      <a:pt x="6027651" y="1293326"/>
                    </a:cubicBezTo>
                    <a:cubicBezTo>
                      <a:pt x="6261483" y="1423232"/>
                      <a:pt x="6512635" y="1553138"/>
                      <a:pt x="6755127" y="1665724"/>
                    </a:cubicBezTo>
                    <a:lnTo>
                      <a:pt x="6755127" y="1631082"/>
                    </a:lnTo>
                    <a:cubicBezTo>
                      <a:pt x="6564598" y="1544478"/>
                      <a:pt x="6382728" y="1449214"/>
                      <a:pt x="6200860" y="1353949"/>
                    </a:cubicBezTo>
                    <a:cubicBezTo>
                      <a:pt x="5473385" y="972890"/>
                      <a:pt x="4771891" y="522549"/>
                      <a:pt x="3992453" y="245415"/>
                    </a:cubicBezTo>
                    <a:cubicBezTo>
                      <a:pt x="3637376" y="115509"/>
                      <a:pt x="3264978" y="20244"/>
                      <a:pt x="2883919" y="2923"/>
                    </a:cubicBezTo>
                    <a:cubicBezTo>
                      <a:pt x="2502861" y="-14397"/>
                      <a:pt x="2113142" y="46226"/>
                      <a:pt x="1740744" y="158811"/>
                    </a:cubicBezTo>
                    <a:cubicBezTo>
                      <a:pt x="1125854" y="349340"/>
                      <a:pt x="562927" y="652455"/>
                      <a:pt x="0" y="964230"/>
                    </a:cubicBezTo>
                    <a:lnTo>
                      <a:pt x="0" y="998872"/>
                    </a:lnTo>
                    <a:cubicBezTo>
                      <a:pt x="459002" y="739059"/>
                      <a:pt x="926665" y="496567"/>
                      <a:pt x="1428969" y="306038"/>
                    </a:cubicBezTo>
                    <a:cubicBezTo>
                      <a:pt x="1792707" y="158811"/>
                      <a:pt x="2182426" y="54886"/>
                      <a:pt x="2572145" y="37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783" name="Graphic 1">
                <a:extLst>
                  <a:ext uri="{FF2B5EF4-FFF2-40B4-BE49-F238E27FC236}">
                    <a16:creationId xmlns:a16="http://schemas.microsoft.com/office/drawing/2014/main" xmlns="" id="{2DBC6706-137E-4AFE-A9B9-A2C4F8C2F546}"/>
                  </a:ext>
                </a:extLst>
              </p:cNvPr>
              <p:cNvGrpSpPr/>
              <p:nvPr/>
            </p:nvGrpSpPr>
            <p:grpSpPr>
              <a:xfrm>
                <a:off x="-581182" y="3602874"/>
                <a:ext cx="181868" cy="476887"/>
                <a:chOff x="-581182" y="3602874"/>
                <a:chExt cx="181868" cy="476887"/>
              </a:xfrm>
              <a:grpFill/>
            </p:grpSpPr>
            <p:sp>
              <p:nvSpPr>
                <p:cNvPr id="844" name="Freeform: Shape 843">
                  <a:extLst>
                    <a:ext uri="{FF2B5EF4-FFF2-40B4-BE49-F238E27FC236}">
                      <a16:creationId xmlns:a16="http://schemas.microsoft.com/office/drawing/2014/main" xmlns="" id="{B281DC6B-93D4-4975-9F33-59770FB28953}"/>
                    </a:ext>
                  </a:extLst>
                </p:cNvPr>
                <p:cNvSpPr/>
                <p:nvPr/>
              </p:nvSpPr>
              <p:spPr>
                <a:xfrm>
                  <a:off x="-503238" y="3635438"/>
                  <a:ext cx="25981" cy="407039"/>
                </a:xfrm>
                <a:custGeom>
                  <a:avLst/>
                  <a:gdLst>
                    <a:gd name="connsiteX0" fmla="*/ 0 w 25981"/>
                    <a:gd name="connsiteY0" fmla="*/ 12991 h 407039"/>
                    <a:gd name="connsiteX1" fmla="*/ 0 w 25981"/>
                    <a:gd name="connsiteY1" fmla="*/ 394049 h 407039"/>
                    <a:gd name="connsiteX2" fmla="*/ 25981 w 25981"/>
                    <a:gd name="connsiteY2" fmla="*/ 394049 h 407039"/>
                    <a:gd name="connsiteX3" fmla="*/ 25981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64143"/>
                        <a:pt x="0" y="394049"/>
                      </a:cubicBezTo>
                      <a:cubicBezTo>
                        <a:pt x="0" y="411370"/>
                        <a:pt x="25981" y="411370"/>
                        <a:pt x="25981" y="394049"/>
                      </a:cubicBezTo>
                      <a:cubicBezTo>
                        <a:pt x="25981" y="264143"/>
                        <a:pt x="25981" y="14289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5" name="Freeform: Shape 844">
                  <a:extLst>
                    <a:ext uri="{FF2B5EF4-FFF2-40B4-BE49-F238E27FC236}">
                      <a16:creationId xmlns:a16="http://schemas.microsoft.com/office/drawing/2014/main" xmlns="" id="{9780F537-D912-4FDE-8C9A-EF5D46B1422B}"/>
                    </a:ext>
                  </a:extLst>
                </p:cNvPr>
                <p:cNvSpPr/>
                <p:nvPr/>
              </p:nvSpPr>
              <p:spPr>
                <a:xfrm>
                  <a:off x="-581182" y="3975272"/>
                  <a:ext cx="181868" cy="104489"/>
                </a:xfrm>
                <a:custGeom>
                  <a:avLst/>
                  <a:gdLst>
                    <a:gd name="connsiteX0" fmla="*/ 95265 w 181868"/>
                    <a:gd name="connsiteY0" fmla="*/ 36895 h 104489"/>
                    <a:gd name="connsiteX1" fmla="*/ 0 w 181868"/>
                    <a:gd name="connsiteY1" fmla="*/ 2253 h 104489"/>
                    <a:gd name="connsiteX2" fmla="*/ 95265 w 181868"/>
                    <a:gd name="connsiteY2" fmla="*/ 71536 h 104489"/>
                    <a:gd name="connsiteX3" fmla="*/ 181869 w 181868"/>
                    <a:gd name="connsiteY3" fmla="*/ 97517 h 104489"/>
                    <a:gd name="connsiteX4" fmla="*/ 95265 w 181868"/>
                    <a:gd name="connsiteY4" fmla="*/ 36895 h 104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4489">
                      <a:moveTo>
                        <a:pt x="95265" y="36895"/>
                      </a:moveTo>
                      <a:cubicBezTo>
                        <a:pt x="43302" y="10913"/>
                        <a:pt x="0" y="-6408"/>
                        <a:pt x="0" y="2253"/>
                      </a:cubicBezTo>
                      <a:cubicBezTo>
                        <a:pt x="0" y="10913"/>
                        <a:pt x="43302" y="36895"/>
                        <a:pt x="95265" y="71536"/>
                      </a:cubicBezTo>
                      <a:cubicBezTo>
                        <a:pt x="138567" y="97517"/>
                        <a:pt x="181869" y="114838"/>
                        <a:pt x="181869" y="97517"/>
                      </a:cubicBezTo>
                      <a:cubicBezTo>
                        <a:pt x="181869" y="88857"/>
                        <a:pt x="138567" y="62876"/>
                        <a:pt x="95265"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6" name="Freeform: Shape 845">
                  <a:extLst>
                    <a:ext uri="{FF2B5EF4-FFF2-40B4-BE49-F238E27FC236}">
                      <a16:creationId xmlns:a16="http://schemas.microsoft.com/office/drawing/2014/main" xmlns="" id="{31A76B1B-E643-4952-8757-E95F9A6FED4E}"/>
                    </a:ext>
                  </a:extLst>
                </p:cNvPr>
                <p:cNvSpPr/>
                <p:nvPr/>
              </p:nvSpPr>
              <p:spPr>
                <a:xfrm>
                  <a:off x="-581182" y="3602874"/>
                  <a:ext cx="181868" cy="108430"/>
                </a:xfrm>
                <a:custGeom>
                  <a:avLst/>
                  <a:gdLst>
                    <a:gd name="connsiteX0" fmla="*/ 95265 w 181868"/>
                    <a:gd name="connsiteY0" fmla="*/ 36894 h 108430"/>
                    <a:gd name="connsiteX1" fmla="*/ 0 w 181868"/>
                    <a:gd name="connsiteY1" fmla="*/ 106178 h 108430"/>
                    <a:gd name="connsiteX2" fmla="*/ 95265 w 181868"/>
                    <a:gd name="connsiteY2" fmla="*/ 71536 h 108430"/>
                    <a:gd name="connsiteX3" fmla="*/ 181869 w 181868"/>
                    <a:gd name="connsiteY3" fmla="*/ 2253 h 108430"/>
                    <a:gd name="connsiteX4" fmla="*/ 95265 w 181868"/>
                    <a:gd name="connsiteY4" fmla="*/ 36894 h 10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8430">
                      <a:moveTo>
                        <a:pt x="95265" y="36894"/>
                      </a:moveTo>
                      <a:cubicBezTo>
                        <a:pt x="43302" y="71536"/>
                        <a:pt x="0" y="97517"/>
                        <a:pt x="0" y="106178"/>
                      </a:cubicBezTo>
                      <a:cubicBezTo>
                        <a:pt x="0" y="114838"/>
                        <a:pt x="43302" y="97517"/>
                        <a:pt x="95265" y="71536"/>
                      </a:cubicBezTo>
                      <a:cubicBezTo>
                        <a:pt x="138567" y="45555"/>
                        <a:pt x="181869" y="19574"/>
                        <a:pt x="181869" y="2253"/>
                      </a:cubicBezTo>
                      <a:cubicBezTo>
                        <a:pt x="181869" y="-6408"/>
                        <a:pt x="138567" y="10913"/>
                        <a:pt x="95265" y="3689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4" name="Graphic 1">
                <a:extLst>
                  <a:ext uri="{FF2B5EF4-FFF2-40B4-BE49-F238E27FC236}">
                    <a16:creationId xmlns:a16="http://schemas.microsoft.com/office/drawing/2014/main" xmlns="" id="{F5BAE0CF-DB06-48E2-98D4-B8A687180076}"/>
                  </a:ext>
                </a:extLst>
              </p:cNvPr>
              <p:cNvGrpSpPr/>
              <p:nvPr/>
            </p:nvGrpSpPr>
            <p:grpSpPr>
              <a:xfrm>
                <a:off x="-156821" y="3364268"/>
                <a:ext cx="190529" cy="954423"/>
                <a:chOff x="-156821" y="3364268"/>
                <a:chExt cx="190529" cy="954423"/>
              </a:xfrm>
              <a:grpFill/>
            </p:grpSpPr>
            <p:sp>
              <p:nvSpPr>
                <p:cNvPr id="841" name="Freeform: Shape 840">
                  <a:extLst>
                    <a:ext uri="{FF2B5EF4-FFF2-40B4-BE49-F238E27FC236}">
                      <a16:creationId xmlns:a16="http://schemas.microsoft.com/office/drawing/2014/main" xmlns="" id="{3071A41A-8866-4C7B-A8E7-14272C4FD81C}"/>
                    </a:ext>
                  </a:extLst>
                </p:cNvPr>
                <p:cNvSpPr/>
                <p:nvPr/>
              </p:nvSpPr>
              <p:spPr>
                <a:xfrm>
                  <a:off x="-78877" y="3392946"/>
                  <a:ext cx="27371" cy="883362"/>
                </a:xfrm>
                <a:custGeom>
                  <a:avLst/>
                  <a:gdLst>
                    <a:gd name="connsiteX0" fmla="*/ 0 w 27371"/>
                    <a:gd name="connsiteY0" fmla="*/ 12991 h 883362"/>
                    <a:gd name="connsiteX1" fmla="*/ 0 w 27371"/>
                    <a:gd name="connsiteY1" fmla="*/ 870372 h 883362"/>
                    <a:gd name="connsiteX2" fmla="*/ 25981 w 27371"/>
                    <a:gd name="connsiteY2" fmla="*/ 870372 h 883362"/>
                    <a:gd name="connsiteX3" fmla="*/ 25981 w 27371"/>
                    <a:gd name="connsiteY3" fmla="*/ 12991 h 883362"/>
                    <a:gd name="connsiteX4" fmla="*/ 0 w 2737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883362">
                      <a:moveTo>
                        <a:pt x="0" y="12991"/>
                      </a:moveTo>
                      <a:cubicBezTo>
                        <a:pt x="0" y="298784"/>
                        <a:pt x="0" y="584578"/>
                        <a:pt x="0" y="870372"/>
                      </a:cubicBezTo>
                      <a:cubicBezTo>
                        <a:pt x="0" y="887693"/>
                        <a:pt x="25981" y="887693"/>
                        <a:pt x="25981" y="870372"/>
                      </a:cubicBezTo>
                      <a:cubicBezTo>
                        <a:pt x="25981" y="584578"/>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2" name="Freeform: Shape 841">
                  <a:extLst>
                    <a:ext uri="{FF2B5EF4-FFF2-40B4-BE49-F238E27FC236}">
                      <a16:creationId xmlns:a16="http://schemas.microsoft.com/office/drawing/2014/main" xmlns="" id="{3682E61F-46FD-4ACA-875B-58CDDE318A9E}"/>
                    </a:ext>
                  </a:extLst>
                </p:cNvPr>
                <p:cNvSpPr/>
                <p:nvPr/>
              </p:nvSpPr>
              <p:spPr>
                <a:xfrm>
                  <a:off x="-156821" y="4199284"/>
                  <a:ext cx="190529" cy="119407"/>
                </a:xfrm>
                <a:custGeom>
                  <a:avLst/>
                  <a:gdLst>
                    <a:gd name="connsiteX0" fmla="*/ 95265 w 190529"/>
                    <a:gd name="connsiteY0" fmla="*/ 20732 h 119407"/>
                    <a:gd name="connsiteX1" fmla="*/ 0 w 190529"/>
                    <a:gd name="connsiteY1" fmla="*/ 12072 h 119407"/>
                    <a:gd name="connsiteX2" fmla="*/ 95265 w 190529"/>
                    <a:gd name="connsiteY2" fmla="*/ 98676 h 119407"/>
                    <a:gd name="connsiteX3" fmla="*/ 190529 w 190529"/>
                    <a:gd name="connsiteY3" fmla="*/ 107336 h 119407"/>
                    <a:gd name="connsiteX4" fmla="*/ 95265 w 190529"/>
                    <a:gd name="connsiteY4" fmla="*/ 20732 h 119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9407">
                      <a:moveTo>
                        <a:pt x="95265" y="20732"/>
                      </a:moveTo>
                      <a:cubicBezTo>
                        <a:pt x="43302" y="-5249"/>
                        <a:pt x="0" y="-5249"/>
                        <a:pt x="0" y="12072"/>
                      </a:cubicBezTo>
                      <a:cubicBezTo>
                        <a:pt x="0" y="29393"/>
                        <a:pt x="43302" y="72695"/>
                        <a:pt x="95265" y="98676"/>
                      </a:cubicBezTo>
                      <a:cubicBezTo>
                        <a:pt x="147227" y="124657"/>
                        <a:pt x="190529" y="124657"/>
                        <a:pt x="190529" y="107336"/>
                      </a:cubicBezTo>
                      <a:cubicBezTo>
                        <a:pt x="190529" y="81355"/>
                        <a:pt x="147227" y="46713"/>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3" name="Freeform: Shape 842">
                  <a:extLst>
                    <a:ext uri="{FF2B5EF4-FFF2-40B4-BE49-F238E27FC236}">
                      <a16:creationId xmlns:a16="http://schemas.microsoft.com/office/drawing/2014/main" xmlns="" id="{CF6A574C-56D5-4E54-81AB-C772286318BA}"/>
                    </a:ext>
                  </a:extLst>
                </p:cNvPr>
                <p:cNvSpPr/>
                <p:nvPr/>
              </p:nvSpPr>
              <p:spPr>
                <a:xfrm>
                  <a:off x="-156821" y="3364268"/>
                  <a:ext cx="190529" cy="120393"/>
                </a:xfrm>
                <a:custGeom>
                  <a:avLst/>
                  <a:gdLst>
                    <a:gd name="connsiteX0" fmla="*/ 95265 w 190529"/>
                    <a:gd name="connsiteY0" fmla="*/ 24348 h 120393"/>
                    <a:gd name="connsiteX1" fmla="*/ 0 w 190529"/>
                    <a:gd name="connsiteY1" fmla="*/ 110952 h 120393"/>
                    <a:gd name="connsiteX2" fmla="*/ 95265 w 190529"/>
                    <a:gd name="connsiteY2" fmla="*/ 102292 h 120393"/>
                    <a:gd name="connsiteX3" fmla="*/ 190529 w 190529"/>
                    <a:gd name="connsiteY3" fmla="*/ 15687 h 120393"/>
                    <a:gd name="connsiteX4" fmla="*/ 95265 w 190529"/>
                    <a:gd name="connsiteY4" fmla="*/ 24348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5" y="24348"/>
                      </a:moveTo>
                      <a:cubicBezTo>
                        <a:pt x="43302" y="50329"/>
                        <a:pt x="0" y="93631"/>
                        <a:pt x="0" y="110952"/>
                      </a:cubicBezTo>
                      <a:cubicBezTo>
                        <a:pt x="0" y="128273"/>
                        <a:pt x="43302" y="119612"/>
                        <a:pt x="95265" y="102292"/>
                      </a:cubicBezTo>
                      <a:cubicBezTo>
                        <a:pt x="147227" y="76310"/>
                        <a:pt x="190529" y="41669"/>
                        <a:pt x="190529" y="15687"/>
                      </a:cubicBezTo>
                      <a:cubicBezTo>
                        <a:pt x="190529" y="-10294"/>
                        <a:pt x="147227" y="-1633"/>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5" name="Graphic 1">
                <a:extLst>
                  <a:ext uri="{FF2B5EF4-FFF2-40B4-BE49-F238E27FC236}">
                    <a16:creationId xmlns:a16="http://schemas.microsoft.com/office/drawing/2014/main" xmlns="" id="{A20F8B95-89DA-4FBA-92DE-40BA065631CD}"/>
                  </a:ext>
                </a:extLst>
              </p:cNvPr>
              <p:cNvGrpSpPr/>
              <p:nvPr/>
            </p:nvGrpSpPr>
            <p:grpSpPr>
              <a:xfrm>
                <a:off x="267538" y="3147758"/>
                <a:ext cx="190529" cy="1381819"/>
                <a:chOff x="267538" y="3147758"/>
                <a:chExt cx="190529" cy="1381819"/>
              </a:xfrm>
              <a:grpFill/>
            </p:grpSpPr>
            <p:sp>
              <p:nvSpPr>
                <p:cNvPr id="838" name="Freeform: Shape 837">
                  <a:extLst>
                    <a:ext uri="{FF2B5EF4-FFF2-40B4-BE49-F238E27FC236}">
                      <a16:creationId xmlns:a16="http://schemas.microsoft.com/office/drawing/2014/main" xmlns="" id="{CFE6EAAB-264C-49C2-A988-0236312C804F}"/>
                    </a:ext>
                  </a:extLst>
                </p:cNvPr>
                <p:cNvSpPr/>
                <p:nvPr/>
              </p:nvSpPr>
              <p:spPr>
                <a:xfrm>
                  <a:off x="354142" y="3176436"/>
                  <a:ext cx="25981" cy="1325044"/>
                </a:xfrm>
                <a:custGeom>
                  <a:avLst/>
                  <a:gdLst>
                    <a:gd name="connsiteX0" fmla="*/ 0 w 25981"/>
                    <a:gd name="connsiteY0" fmla="*/ 12991 h 1325044"/>
                    <a:gd name="connsiteX1" fmla="*/ 0 w 25981"/>
                    <a:gd name="connsiteY1" fmla="*/ 1312054 h 1325044"/>
                    <a:gd name="connsiteX2" fmla="*/ 25981 w 25981"/>
                    <a:gd name="connsiteY2" fmla="*/ 1312054 h 1325044"/>
                    <a:gd name="connsiteX3" fmla="*/ 25981 w 25981"/>
                    <a:gd name="connsiteY3" fmla="*/ 12991 h 1325044"/>
                    <a:gd name="connsiteX4" fmla="*/ 0 w 2598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325044">
                      <a:moveTo>
                        <a:pt x="0" y="12991"/>
                      </a:moveTo>
                      <a:cubicBezTo>
                        <a:pt x="0" y="446012"/>
                        <a:pt x="0" y="879033"/>
                        <a:pt x="0" y="1312054"/>
                      </a:cubicBezTo>
                      <a:cubicBezTo>
                        <a:pt x="0" y="1329374"/>
                        <a:pt x="25981" y="1329374"/>
                        <a:pt x="25981" y="1312054"/>
                      </a:cubicBezTo>
                      <a:cubicBezTo>
                        <a:pt x="25981" y="879033"/>
                        <a:pt x="25981" y="44601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9" name="Freeform: Shape 838">
                  <a:extLst>
                    <a:ext uri="{FF2B5EF4-FFF2-40B4-BE49-F238E27FC236}">
                      <a16:creationId xmlns:a16="http://schemas.microsoft.com/office/drawing/2014/main" xmlns="" id="{08E69D66-0E63-40CD-9CB1-88E37EA9C451}"/>
                    </a:ext>
                  </a:extLst>
                </p:cNvPr>
                <p:cNvSpPr/>
                <p:nvPr/>
              </p:nvSpPr>
              <p:spPr>
                <a:xfrm>
                  <a:off x="267538" y="4398474"/>
                  <a:ext cx="190529" cy="131103"/>
                </a:xfrm>
                <a:custGeom>
                  <a:avLst/>
                  <a:gdLst>
                    <a:gd name="connsiteX0" fmla="*/ 95265 w 190529"/>
                    <a:gd name="connsiteY0" fmla="*/ 12071 h 131103"/>
                    <a:gd name="connsiteX1" fmla="*/ 0 w 190529"/>
                    <a:gd name="connsiteY1" fmla="*/ 20732 h 131103"/>
                    <a:gd name="connsiteX2" fmla="*/ 95265 w 190529"/>
                    <a:gd name="connsiteY2" fmla="*/ 115997 h 131103"/>
                    <a:gd name="connsiteX3" fmla="*/ 190529 w 190529"/>
                    <a:gd name="connsiteY3" fmla="*/ 98676 h 131103"/>
                    <a:gd name="connsiteX4" fmla="*/ 95265 w 190529"/>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1103">
                      <a:moveTo>
                        <a:pt x="95265" y="12071"/>
                      </a:moveTo>
                      <a:cubicBezTo>
                        <a:pt x="43302" y="-5249"/>
                        <a:pt x="0" y="-5249"/>
                        <a:pt x="0" y="20732"/>
                      </a:cubicBezTo>
                      <a:cubicBezTo>
                        <a:pt x="0" y="46713"/>
                        <a:pt x="43302" y="90015"/>
                        <a:pt x="95265" y="115997"/>
                      </a:cubicBezTo>
                      <a:cubicBezTo>
                        <a:pt x="147227" y="141978"/>
                        <a:pt x="190529" y="133317"/>
                        <a:pt x="190529" y="98676"/>
                      </a:cubicBezTo>
                      <a:cubicBezTo>
                        <a:pt x="190529" y="64034"/>
                        <a:pt x="147227" y="38053"/>
                        <a:pt x="95265"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0" name="Freeform: Shape 839">
                  <a:extLst>
                    <a:ext uri="{FF2B5EF4-FFF2-40B4-BE49-F238E27FC236}">
                      <a16:creationId xmlns:a16="http://schemas.microsoft.com/office/drawing/2014/main" xmlns="" id="{F7CA94F5-613B-4CA1-AD4C-E14609952EC4}"/>
                    </a:ext>
                  </a:extLst>
                </p:cNvPr>
                <p:cNvSpPr/>
                <p:nvPr/>
              </p:nvSpPr>
              <p:spPr>
                <a:xfrm>
                  <a:off x="267538" y="3147758"/>
                  <a:ext cx="190529" cy="135299"/>
                </a:xfrm>
                <a:custGeom>
                  <a:avLst/>
                  <a:gdLst>
                    <a:gd name="connsiteX0" fmla="*/ 95265 w 190529"/>
                    <a:gd name="connsiteY0" fmla="*/ 15687 h 135299"/>
                    <a:gd name="connsiteX1" fmla="*/ 0 w 190529"/>
                    <a:gd name="connsiteY1" fmla="*/ 110952 h 135299"/>
                    <a:gd name="connsiteX2" fmla="*/ 95265 w 190529"/>
                    <a:gd name="connsiteY2" fmla="*/ 119612 h 135299"/>
                    <a:gd name="connsiteX3" fmla="*/ 190529 w 190529"/>
                    <a:gd name="connsiteY3" fmla="*/ 24348 h 135299"/>
                    <a:gd name="connsiteX4" fmla="*/ 95265 w 190529"/>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5299">
                      <a:moveTo>
                        <a:pt x="95265" y="15687"/>
                      </a:moveTo>
                      <a:cubicBezTo>
                        <a:pt x="43302" y="41669"/>
                        <a:pt x="0" y="84971"/>
                        <a:pt x="0" y="110952"/>
                      </a:cubicBezTo>
                      <a:cubicBezTo>
                        <a:pt x="0" y="136933"/>
                        <a:pt x="43302" y="145594"/>
                        <a:pt x="95265" y="119612"/>
                      </a:cubicBezTo>
                      <a:cubicBezTo>
                        <a:pt x="147227" y="102292"/>
                        <a:pt x="190529" y="58989"/>
                        <a:pt x="190529" y="24348"/>
                      </a:cubicBezTo>
                      <a:cubicBezTo>
                        <a:pt x="190529" y="-1633"/>
                        <a:pt x="147227" y="-10294"/>
                        <a:pt x="95265"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6" name="Graphic 1">
                <a:extLst>
                  <a:ext uri="{FF2B5EF4-FFF2-40B4-BE49-F238E27FC236}">
                    <a16:creationId xmlns:a16="http://schemas.microsoft.com/office/drawing/2014/main" xmlns="" id="{730568B1-93ED-484D-973A-87B360D2A9A0}"/>
                  </a:ext>
                </a:extLst>
              </p:cNvPr>
              <p:cNvGrpSpPr/>
              <p:nvPr/>
            </p:nvGrpSpPr>
            <p:grpSpPr>
              <a:xfrm>
                <a:off x="700559" y="2957461"/>
                <a:ext cx="190529" cy="1762994"/>
                <a:chOff x="700559" y="2957461"/>
                <a:chExt cx="190529" cy="1762994"/>
              </a:xfrm>
              <a:grpFill/>
            </p:grpSpPr>
            <p:sp>
              <p:nvSpPr>
                <p:cNvPr id="835" name="Freeform: Shape 834">
                  <a:extLst>
                    <a:ext uri="{FF2B5EF4-FFF2-40B4-BE49-F238E27FC236}">
                      <a16:creationId xmlns:a16="http://schemas.microsoft.com/office/drawing/2014/main" xmlns="" id="{F76CB228-3B5E-47F8-A04D-7C93448F57D6}"/>
                    </a:ext>
                  </a:extLst>
                </p:cNvPr>
                <p:cNvSpPr/>
                <p:nvPr/>
              </p:nvSpPr>
              <p:spPr>
                <a:xfrm>
                  <a:off x="778503" y="2988897"/>
                  <a:ext cx="25981" cy="1685791"/>
                </a:xfrm>
                <a:custGeom>
                  <a:avLst/>
                  <a:gdLst>
                    <a:gd name="connsiteX0" fmla="*/ 0 w 25981"/>
                    <a:gd name="connsiteY0" fmla="*/ 10000 h 1685791"/>
                    <a:gd name="connsiteX1" fmla="*/ 0 w 25981"/>
                    <a:gd name="connsiteY1" fmla="*/ 1672801 h 1685791"/>
                    <a:gd name="connsiteX2" fmla="*/ 25981 w 25981"/>
                    <a:gd name="connsiteY2" fmla="*/ 1672801 h 1685791"/>
                    <a:gd name="connsiteX3" fmla="*/ 25981 w 25981"/>
                    <a:gd name="connsiteY3" fmla="*/ 10000 h 1685791"/>
                    <a:gd name="connsiteX4" fmla="*/ 0 w 25981"/>
                    <a:gd name="connsiteY4" fmla="*/ 10000 h 168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5791">
                      <a:moveTo>
                        <a:pt x="0" y="10000"/>
                      </a:moveTo>
                      <a:cubicBezTo>
                        <a:pt x="0" y="564267"/>
                        <a:pt x="0" y="1118534"/>
                        <a:pt x="0" y="1672801"/>
                      </a:cubicBezTo>
                      <a:cubicBezTo>
                        <a:pt x="0" y="1690121"/>
                        <a:pt x="25981" y="1690121"/>
                        <a:pt x="25981" y="1672801"/>
                      </a:cubicBezTo>
                      <a:cubicBezTo>
                        <a:pt x="25981" y="1118534"/>
                        <a:pt x="25981" y="564267"/>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6" name="Freeform: Shape 835">
                  <a:extLst>
                    <a:ext uri="{FF2B5EF4-FFF2-40B4-BE49-F238E27FC236}">
                      <a16:creationId xmlns:a16="http://schemas.microsoft.com/office/drawing/2014/main" xmlns="" id="{EFB74BD3-F6A0-4709-B236-ABF92CEECA15}"/>
                    </a:ext>
                  </a:extLst>
                </p:cNvPr>
                <p:cNvSpPr/>
                <p:nvPr/>
              </p:nvSpPr>
              <p:spPr>
                <a:xfrm>
                  <a:off x="700559" y="4568299"/>
                  <a:ext cx="190529" cy="152156"/>
                </a:xfrm>
                <a:custGeom>
                  <a:avLst/>
                  <a:gdLst>
                    <a:gd name="connsiteX0" fmla="*/ 95265 w 190529"/>
                    <a:gd name="connsiteY0" fmla="*/ 6795 h 152156"/>
                    <a:gd name="connsiteX1" fmla="*/ 0 w 190529"/>
                    <a:gd name="connsiteY1" fmla="*/ 41437 h 152156"/>
                    <a:gd name="connsiteX2" fmla="*/ 95265 w 190529"/>
                    <a:gd name="connsiteY2" fmla="*/ 145362 h 152156"/>
                    <a:gd name="connsiteX3" fmla="*/ 190529 w 190529"/>
                    <a:gd name="connsiteY3" fmla="*/ 110720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10526"/>
                        <a:pt x="0" y="6795"/>
                        <a:pt x="0" y="41437"/>
                      </a:cubicBezTo>
                      <a:cubicBezTo>
                        <a:pt x="0" y="76078"/>
                        <a:pt x="43302" y="128041"/>
                        <a:pt x="95265" y="145362"/>
                      </a:cubicBezTo>
                      <a:cubicBezTo>
                        <a:pt x="147227" y="162683"/>
                        <a:pt x="190529" y="145362"/>
                        <a:pt x="190529" y="110720"/>
                      </a:cubicBezTo>
                      <a:cubicBezTo>
                        <a:pt x="190529" y="67418"/>
                        <a:pt x="147227" y="2411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7" name="Freeform: Shape 836">
                  <a:extLst>
                    <a:ext uri="{FF2B5EF4-FFF2-40B4-BE49-F238E27FC236}">
                      <a16:creationId xmlns:a16="http://schemas.microsoft.com/office/drawing/2014/main" xmlns="" id="{E1D02371-7915-4439-953C-D32D8E246230}"/>
                    </a:ext>
                  </a:extLst>
                </p:cNvPr>
                <p:cNvSpPr/>
                <p:nvPr/>
              </p:nvSpPr>
              <p:spPr>
                <a:xfrm>
                  <a:off x="700559" y="2957461"/>
                  <a:ext cx="190529" cy="152156"/>
                </a:xfrm>
                <a:custGeom>
                  <a:avLst/>
                  <a:gdLst>
                    <a:gd name="connsiteX0" fmla="*/ 95265 w 190529"/>
                    <a:gd name="connsiteY0" fmla="*/ 6795 h 152156"/>
                    <a:gd name="connsiteX1" fmla="*/ 0 w 190529"/>
                    <a:gd name="connsiteY1" fmla="*/ 110720 h 152156"/>
                    <a:gd name="connsiteX2" fmla="*/ 95265 w 190529"/>
                    <a:gd name="connsiteY2" fmla="*/ 145362 h 152156"/>
                    <a:gd name="connsiteX3" fmla="*/ 190529 w 190529"/>
                    <a:gd name="connsiteY3" fmla="*/ 41437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24116"/>
                        <a:pt x="0" y="76078"/>
                        <a:pt x="0" y="110720"/>
                      </a:cubicBezTo>
                      <a:cubicBezTo>
                        <a:pt x="0" y="145362"/>
                        <a:pt x="43302" y="162683"/>
                        <a:pt x="95265" y="145362"/>
                      </a:cubicBezTo>
                      <a:cubicBezTo>
                        <a:pt x="147227" y="128041"/>
                        <a:pt x="190529" y="84739"/>
                        <a:pt x="190529" y="41437"/>
                      </a:cubicBezTo>
                      <a:cubicBezTo>
                        <a:pt x="190529" y="6795"/>
                        <a:pt x="147227" y="-1052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7" name="Graphic 1">
                <a:extLst>
                  <a:ext uri="{FF2B5EF4-FFF2-40B4-BE49-F238E27FC236}">
                    <a16:creationId xmlns:a16="http://schemas.microsoft.com/office/drawing/2014/main" xmlns="" id="{82A8F07E-822E-415D-B015-CE122CE9FA06}"/>
                  </a:ext>
                </a:extLst>
              </p:cNvPr>
              <p:cNvGrpSpPr/>
              <p:nvPr/>
            </p:nvGrpSpPr>
            <p:grpSpPr>
              <a:xfrm>
                <a:off x="1124920" y="2820345"/>
                <a:ext cx="190529" cy="2045097"/>
                <a:chOff x="1124920" y="2820345"/>
                <a:chExt cx="190529" cy="2045097"/>
              </a:xfrm>
              <a:grpFill/>
            </p:grpSpPr>
            <p:sp>
              <p:nvSpPr>
                <p:cNvPr id="832" name="Freeform: Shape 831">
                  <a:extLst>
                    <a:ext uri="{FF2B5EF4-FFF2-40B4-BE49-F238E27FC236}">
                      <a16:creationId xmlns:a16="http://schemas.microsoft.com/office/drawing/2014/main" xmlns="" id="{4CA33528-335A-4CEA-A1B1-E1CF307C87B1}"/>
                    </a:ext>
                  </a:extLst>
                </p:cNvPr>
                <p:cNvSpPr/>
                <p:nvPr/>
              </p:nvSpPr>
              <p:spPr>
                <a:xfrm>
                  <a:off x="1211524" y="2850330"/>
                  <a:ext cx="25981" cy="1962924"/>
                </a:xfrm>
                <a:custGeom>
                  <a:avLst/>
                  <a:gdLst>
                    <a:gd name="connsiteX0" fmla="*/ 0 w 25981"/>
                    <a:gd name="connsiteY0" fmla="*/ 10000 h 1962924"/>
                    <a:gd name="connsiteX1" fmla="*/ 0 w 25981"/>
                    <a:gd name="connsiteY1" fmla="*/ 1949934 h 1962924"/>
                    <a:gd name="connsiteX2" fmla="*/ 25981 w 25981"/>
                    <a:gd name="connsiteY2" fmla="*/ 1949934 h 1962924"/>
                    <a:gd name="connsiteX3" fmla="*/ 25981 w 25981"/>
                    <a:gd name="connsiteY3" fmla="*/ 10000 h 1962924"/>
                    <a:gd name="connsiteX4" fmla="*/ 0 w 25981"/>
                    <a:gd name="connsiteY4" fmla="*/ 10000 h 1962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2924">
                      <a:moveTo>
                        <a:pt x="0" y="10000"/>
                      </a:moveTo>
                      <a:cubicBezTo>
                        <a:pt x="0" y="659532"/>
                        <a:pt x="0" y="1300403"/>
                        <a:pt x="0" y="1949934"/>
                      </a:cubicBezTo>
                      <a:cubicBezTo>
                        <a:pt x="0" y="1967255"/>
                        <a:pt x="25981" y="1967255"/>
                        <a:pt x="25981" y="1949934"/>
                      </a:cubicBezTo>
                      <a:cubicBezTo>
                        <a:pt x="25981" y="1300403"/>
                        <a:pt x="25981" y="659532"/>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3" name="Freeform: Shape 832">
                  <a:extLst>
                    <a:ext uri="{FF2B5EF4-FFF2-40B4-BE49-F238E27FC236}">
                      <a16:creationId xmlns:a16="http://schemas.microsoft.com/office/drawing/2014/main" xmlns="" id="{98D43DBB-2AE9-4B1B-9DBF-5CA71A053A25}"/>
                    </a:ext>
                  </a:extLst>
                </p:cNvPr>
                <p:cNvSpPr/>
                <p:nvPr/>
              </p:nvSpPr>
              <p:spPr>
                <a:xfrm>
                  <a:off x="1124920" y="4694680"/>
                  <a:ext cx="190529" cy="170762"/>
                </a:xfrm>
                <a:custGeom>
                  <a:avLst/>
                  <a:gdLst>
                    <a:gd name="connsiteX0" fmla="*/ 95265 w 190529"/>
                    <a:gd name="connsiteY0" fmla="*/ 1659 h 170762"/>
                    <a:gd name="connsiteX1" fmla="*/ 0 w 190529"/>
                    <a:gd name="connsiteY1" fmla="*/ 62282 h 170762"/>
                    <a:gd name="connsiteX2" fmla="*/ 95265 w 190529"/>
                    <a:gd name="connsiteY2" fmla="*/ 166207 h 170762"/>
                    <a:gd name="connsiteX3" fmla="*/ 190529 w 190529"/>
                    <a:gd name="connsiteY3" fmla="*/ 105584 h 170762"/>
                    <a:gd name="connsiteX4" fmla="*/ 95265 w 190529"/>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0762">
                      <a:moveTo>
                        <a:pt x="95265" y="1659"/>
                      </a:moveTo>
                      <a:cubicBezTo>
                        <a:pt x="43302" y="-7001"/>
                        <a:pt x="0" y="18980"/>
                        <a:pt x="0" y="62282"/>
                      </a:cubicBezTo>
                      <a:cubicBezTo>
                        <a:pt x="0" y="105584"/>
                        <a:pt x="43302" y="157547"/>
                        <a:pt x="95265" y="166207"/>
                      </a:cubicBezTo>
                      <a:cubicBezTo>
                        <a:pt x="147227" y="183528"/>
                        <a:pt x="190529" y="148886"/>
                        <a:pt x="190529" y="105584"/>
                      </a:cubicBezTo>
                      <a:cubicBezTo>
                        <a:pt x="190529" y="62282"/>
                        <a:pt x="147227" y="10320"/>
                        <a:pt x="95265"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4" name="Freeform: Shape 833">
                  <a:extLst>
                    <a:ext uri="{FF2B5EF4-FFF2-40B4-BE49-F238E27FC236}">
                      <a16:creationId xmlns:a16="http://schemas.microsoft.com/office/drawing/2014/main" xmlns="" id="{9050B76E-C327-43DF-AFF4-A7970496EC7F}"/>
                    </a:ext>
                  </a:extLst>
                </p:cNvPr>
                <p:cNvSpPr/>
                <p:nvPr/>
              </p:nvSpPr>
              <p:spPr>
                <a:xfrm>
                  <a:off x="1124920" y="2820345"/>
                  <a:ext cx="190529" cy="171551"/>
                </a:xfrm>
                <a:custGeom>
                  <a:avLst/>
                  <a:gdLst>
                    <a:gd name="connsiteX0" fmla="*/ 95265 w 190529"/>
                    <a:gd name="connsiteY0" fmla="*/ 5344 h 171551"/>
                    <a:gd name="connsiteX1" fmla="*/ 0 w 190529"/>
                    <a:gd name="connsiteY1" fmla="*/ 109269 h 171551"/>
                    <a:gd name="connsiteX2" fmla="*/ 95265 w 190529"/>
                    <a:gd name="connsiteY2" fmla="*/ 169892 h 171551"/>
                    <a:gd name="connsiteX3" fmla="*/ 190529 w 190529"/>
                    <a:gd name="connsiteY3" fmla="*/ 65967 h 171551"/>
                    <a:gd name="connsiteX4" fmla="*/ 95265 w 190529"/>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1551">
                      <a:moveTo>
                        <a:pt x="95265" y="5344"/>
                      </a:moveTo>
                      <a:cubicBezTo>
                        <a:pt x="43302" y="22665"/>
                        <a:pt x="0" y="65967"/>
                        <a:pt x="0" y="109269"/>
                      </a:cubicBezTo>
                      <a:cubicBezTo>
                        <a:pt x="0" y="152571"/>
                        <a:pt x="43302" y="178552"/>
                        <a:pt x="95265" y="169892"/>
                      </a:cubicBezTo>
                      <a:cubicBezTo>
                        <a:pt x="147227" y="161231"/>
                        <a:pt x="190529" y="109269"/>
                        <a:pt x="190529" y="65967"/>
                      </a:cubicBezTo>
                      <a:cubicBezTo>
                        <a:pt x="190529" y="14004"/>
                        <a:pt x="147227" y="-11977"/>
                        <a:pt x="95265"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8" name="Graphic 1">
                <a:extLst>
                  <a:ext uri="{FF2B5EF4-FFF2-40B4-BE49-F238E27FC236}">
                    <a16:creationId xmlns:a16="http://schemas.microsoft.com/office/drawing/2014/main" xmlns="" id="{A340F104-75FB-414F-BD61-F7EE274DEB86}"/>
                  </a:ext>
                </a:extLst>
              </p:cNvPr>
              <p:cNvGrpSpPr/>
              <p:nvPr/>
            </p:nvGrpSpPr>
            <p:grpSpPr>
              <a:xfrm>
                <a:off x="1557941" y="2729310"/>
                <a:ext cx="190529" cy="2228168"/>
                <a:chOff x="1557941" y="2729310"/>
                <a:chExt cx="190529" cy="2228168"/>
              </a:xfrm>
              <a:grpFill/>
            </p:grpSpPr>
            <p:sp>
              <p:nvSpPr>
                <p:cNvPr id="829" name="Freeform: Shape 828">
                  <a:extLst>
                    <a:ext uri="{FF2B5EF4-FFF2-40B4-BE49-F238E27FC236}">
                      <a16:creationId xmlns:a16="http://schemas.microsoft.com/office/drawing/2014/main" xmlns="" id="{F116908B-70FC-4DE5-B111-7C7B23C7C6BE}"/>
                    </a:ext>
                  </a:extLst>
                </p:cNvPr>
                <p:cNvSpPr/>
                <p:nvPr/>
              </p:nvSpPr>
              <p:spPr>
                <a:xfrm>
                  <a:off x="1635884" y="2763726"/>
                  <a:ext cx="25981" cy="2136133"/>
                </a:xfrm>
                <a:custGeom>
                  <a:avLst/>
                  <a:gdLst>
                    <a:gd name="connsiteX0" fmla="*/ 0 w 25981"/>
                    <a:gd name="connsiteY0" fmla="*/ 10000 h 2136133"/>
                    <a:gd name="connsiteX1" fmla="*/ 0 w 25981"/>
                    <a:gd name="connsiteY1" fmla="*/ 2123142 h 2136133"/>
                    <a:gd name="connsiteX2" fmla="*/ 25981 w 25981"/>
                    <a:gd name="connsiteY2" fmla="*/ 2123142 h 2136133"/>
                    <a:gd name="connsiteX3" fmla="*/ 25981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12988"/>
                        <a:pt x="0" y="2123142"/>
                      </a:cubicBezTo>
                      <a:cubicBezTo>
                        <a:pt x="0" y="2140463"/>
                        <a:pt x="25981" y="2140463"/>
                        <a:pt x="25981" y="2123142"/>
                      </a:cubicBezTo>
                      <a:cubicBezTo>
                        <a:pt x="25981" y="1421649"/>
                        <a:pt x="25981" y="720155"/>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0" name="Freeform: Shape 829">
                  <a:extLst>
                    <a:ext uri="{FF2B5EF4-FFF2-40B4-BE49-F238E27FC236}">
                      <a16:creationId xmlns:a16="http://schemas.microsoft.com/office/drawing/2014/main" xmlns="" id="{CE6ACAE7-DB36-425C-BC18-8CD7C3F98CF8}"/>
                    </a:ext>
                  </a:extLst>
                </p:cNvPr>
                <p:cNvSpPr/>
                <p:nvPr/>
              </p:nvSpPr>
              <p:spPr>
                <a:xfrm>
                  <a:off x="1557941" y="4772957"/>
                  <a:ext cx="190529" cy="184521"/>
                </a:xfrm>
                <a:custGeom>
                  <a:avLst/>
                  <a:gdLst>
                    <a:gd name="connsiteX0" fmla="*/ 95265 w 190529"/>
                    <a:gd name="connsiteY0" fmla="*/ 1326 h 184521"/>
                    <a:gd name="connsiteX1" fmla="*/ 0 w 190529"/>
                    <a:gd name="connsiteY1" fmla="*/ 79270 h 184521"/>
                    <a:gd name="connsiteX2" fmla="*/ 95265 w 190529"/>
                    <a:gd name="connsiteY2" fmla="*/ 183195 h 184521"/>
                    <a:gd name="connsiteX3" fmla="*/ 190529 w 190529"/>
                    <a:gd name="connsiteY3" fmla="*/ 105251 h 184521"/>
                    <a:gd name="connsiteX4" fmla="*/ 95265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5" y="1326"/>
                      </a:moveTo>
                      <a:cubicBezTo>
                        <a:pt x="43302" y="-7334"/>
                        <a:pt x="0" y="27307"/>
                        <a:pt x="0" y="79270"/>
                      </a:cubicBezTo>
                      <a:cubicBezTo>
                        <a:pt x="0" y="131233"/>
                        <a:pt x="43302" y="174535"/>
                        <a:pt x="95265" y="183195"/>
                      </a:cubicBezTo>
                      <a:cubicBezTo>
                        <a:pt x="147227" y="191856"/>
                        <a:pt x="190529" y="157214"/>
                        <a:pt x="190529" y="105251"/>
                      </a:cubicBezTo>
                      <a:cubicBezTo>
                        <a:pt x="190529" y="44628"/>
                        <a:pt x="147227" y="1326"/>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1" name="Freeform: Shape 830">
                  <a:extLst>
                    <a:ext uri="{FF2B5EF4-FFF2-40B4-BE49-F238E27FC236}">
                      <a16:creationId xmlns:a16="http://schemas.microsoft.com/office/drawing/2014/main" xmlns="" id="{19225DCB-EE9B-4F92-8341-12AEFD063F63}"/>
                    </a:ext>
                  </a:extLst>
                </p:cNvPr>
                <p:cNvSpPr/>
                <p:nvPr/>
              </p:nvSpPr>
              <p:spPr>
                <a:xfrm>
                  <a:off x="1557941" y="2729310"/>
                  <a:ext cx="190529" cy="184309"/>
                </a:xfrm>
                <a:custGeom>
                  <a:avLst/>
                  <a:gdLst>
                    <a:gd name="connsiteX0" fmla="*/ 95265 w 190529"/>
                    <a:gd name="connsiteY0" fmla="*/ 1115 h 184309"/>
                    <a:gd name="connsiteX1" fmla="*/ 0 w 190529"/>
                    <a:gd name="connsiteY1" fmla="*/ 105040 h 184309"/>
                    <a:gd name="connsiteX2" fmla="*/ 95265 w 190529"/>
                    <a:gd name="connsiteY2" fmla="*/ 182983 h 184309"/>
                    <a:gd name="connsiteX3" fmla="*/ 190529 w 190529"/>
                    <a:gd name="connsiteY3" fmla="*/ 79058 h 184309"/>
                    <a:gd name="connsiteX4" fmla="*/ 95265 w 190529"/>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309">
                      <a:moveTo>
                        <a:pt x="95265" y="1115"/>
                      </a:moveTo>
                      <a:cubicBezTo>
                        <a:pt x="43302" y="9775"/>
                        <a:pt x="0" y="53077"/>
                        <a:pt x="0" y="105040"/>
                      </a:cubicBezTo>
                      <a:cubicBezTo>
                        <a:pt x="0" y="157002"/>
                        <a:pt x="43302" y="191644"/>
                        <a:pt x="95265" y="182983"/>
                      </a:cubicBezTo>
                      <a:cubicBezTo>
                        <a:pt x="147227" y="174323"/>
                        <a:pt x="190529" y="131021"/>
                        <a:pt x="190529" y="79058"/>
                      </a:cubicBezTo>
                      <a:cubicBezTo>
                        <a:pt x="190529" y="35756"/>
                        <a:pt x="147227" y="-7546"/>
                        <a:pt x="95265"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9" name="Graphic 1">
                <a:extLst>
                  <a:ext uri="{FF2B5EF4-FFF2-40B4-BE49-F238E27FC236}">
                    <a16:creationId xmlns:a16="http://schemas.microsoft.com/office/drawing/2014/main" xmlns="" id="{59D34EA7-BE3C-4A67-BE3A-426CE9F74772}"/>
                  </a:ext>
                </a:extLst>
              </p:cNvPr>
              <p:cNvGrpSpPr/>
              <p:nvPr/>
            </p:nvGrpSpPr>
            <p:grpSpPr>
              <a:xfrm>
                <a:off x="1982301" y="2704443"/>
                <a:ext cx="190529" cy="2286350"/>
                <a:chOff x="1982301" y="2704443"/>
                <a:chExt cx="190529" cy="2286350"/>
              </a:xfrm>
              <a:grpFill/>
            </p:grpSpPr>
            <p:sp>
              <p:nvSpPr>
                <p:cNvPr id="826" name="Freeform: Shape 825">
                  <a:extLst>
                    <a:ext uri="{FF2B5EF4-FFF2-40B4-BE49-F238E27FC236}">
                      <a16:creationId xmlns:a16="http://schemas.microsoft.com/office/drawing/2014/main" xmlns="" id="{A35D5A69-B13D-4BD9-BBF9-E43CA7FA9F0F}"/>
                    </a:ext>
                  </a:extLst>
                </p:cNvPr>
                <p:cNvSpPr/>
                <p:nvPr/>
              </p:nvSpPr>
              <p:spPr>
                <a:xfrm>
                  <a:off x="2068905" y="2734755"/>
                  <a:ext cx="25981" cy="2191085"/>
                </a:xfrm>
                <a:custGeom>
                  <a:avLst/>
                  <a:gdLst>
                    <a:gd name="connsiteX0" fmla="*/ 0 w 25981"/>
                    <a:gd name="connsiteY0" fmla="*/ 12991 h 2191085"/>
                    <a:gd name="connsiteX1" fmla="*/ 0 w 25981"/>
                    <a:gd name="connsiteY1" fmla="*/ 2178095 h 2191085"/>
                    <a:gd name="connsiteX2" fmla="*/ 25981 w 25981"/>
                    <a:gd name="connsiteY2" fmla="*/ 2178095 h 2191085"/>
                    <a:gd name="connsiteX3" fmla="*/ 25981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1" y="2195416"/>
                        <a:pt x="25981" y="2178095"/>
                      </a:cubicBezTo>
                      <a:cubicBezTo>
                        <a:pt x="25981" y="1459281"/>
                        <a:pt x="25981" y="73180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7" name="Freeform: Shape 826">
                  <a:extLst>
                    <a:ext uri="{FF2B5EF4-FFF2-40B4-BE49-F238E27FC236}">
                      <a16:creationId xmlns:a16="http://schemas.microsoft.com/office/drawing/2014/main" xmlns="" id="{03F03C01-59AE-4101-9C1E-0B2B7A47948D}"/>
                    </a:ext>
                  </a:extLst>
                </p:cNvPr>
                <p:cNvSpPr/>
                <p:nvPr/>
              </p:nvSpPr>
              <p:spPr>
                <a:xfrm>
                  <a:off x="1982301"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3464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8" name="Freeform: Shape 827">
                  <a:extLst>
                    <a:ext uri="{FF2B5EF4-FFF2-40B4-BE49-F238E27FC236}">
                      <a16:creationId xmlns:a16="http://schemas.microsoft.com/office/drawing/2014/main" xmlns="" id="{C0EDC92E-20FD-42E3-B6A0-506F389101F9}"/>
                    </a:ext>
                  </a:extLst>
                </p:cNvPr>
                <p:cNvSpPr/>
                <p:nvPr/>
              </p:nvSpPr>
              <p:spPr>
                <a:xfrm>
                  <a:off x="1982301"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4330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0" name="Graphic 1">
                <a:extLst>
                  <a:ext uri="{FF2B5EF4-FFF2-40B4-BE49-F238E27FC236}">
                    <a16:creationId xmlns:a16="http://schemas.microsoft.com/office/drawing/2014/main" xmlns="" id="{C8BD8665-601A-4079-AC4C-13EBB49FF834}"/>
                  </a:ext>
                </a:extLst>
              </p:cNvPr>
              <p:cNvGrpSpPr/>
              <p:nvPr/>
            </p:nvGrpSpPr>
            <p:grpSpPr>
              <a:xfrm>
                <a:off x="2415322" y="2729098"/>
                <a:ext cx="190529" cy="2228380"/>
                <a:chOff x="2415322" y="2729098"/>
                <a:chExt cx="190529" cy="2228380"/>
              </a:xfrm>
              <a:grpFill/>
            </p:grpSpPr>
            <p:sp>
              <p:nvSpPr>
                <p:cNvPr id="823" name="Freeform: Shape 822">
                  <a:extLst>
                    <a:ext uri="{FF2B5EF4-FFF2-40B4-BE49-F238E27FC236}">
                      <a16:creationId xmlns:a16="http://schemas.microsoft.com/office/drawing/2014/main" xmlns="" id="{F99D0950-A45B-458A-AD51-A6D6EED5AA39}"/>
                    </a:ext>
                  </a:extLst>
                </p:cNvPr>
                <p:cNvSpPr/>
                <p:nvPr/>
              </p:nvSpPr>
              <p:spPr>
                <a:xfrm>
                  <a:off x="2493266" y="2760736"/>
                  <a:ext cx="25981" cy="2139123"/>
                </a:xfrm>
                <a:custGeom>
                  <a:avLst/>
                  <a:gdLst>
                    <a:gd name="connsiteX0" fmla="*/ 0 w 25981"/>
                    <a:gd name="connsiteY0" fmla="*/ 12991 h 2139123"/>
                    <a:gd name="connsiteX1" fmla="*/ 0 w 25981"/>
                    <a:gd name="connsiteY1" fmla="*/ 2126133 h 2139123"/>
                    <a:gd name="connsiteX2" fmla="*/ 25981 w 25981"/>
                    <a:gd name="connsiteY2" fmla="*/ 2126133 h 2139123"/>
                    <a:gd name="connsiteX3" fmla="*/ 25981 w 25981"/>
                    <a:gd name="connsiteY3" fmla="*/ 12991 h 2139123"/>
                    <a:gd name="connsiteX4" fmla="*/ 0 w 25981"/>
                    <a:gd name="connsiteY4" fmla="*/ 12991 h 2139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9123">
                      <a:moveTo>
                        <a:pt x="0" y="12991"/>
                      </a:moveTo>
                      <a:cubicBezTo>
                        <a:pt x="0" y="714485"/>
                        <a:pt x="0" y="1424639"/>
                        <a:pt x="0" y="2126133"/>
                      </a:cubicBezTo>
                      <a:cubicBezTo>
                        <a:pt x="0" y="2143454"/>
                        <a:pt x="25981" y="2143454"/>
                        <a:pt x="25981" y="2126133"/>
                      </a:cubicBezTo>
                      <a:cubicBezTo>
                        <a:pt x="25981" y="1424639"/>
                        <a:pt x="25981" y="71448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4" name="Freeform: Shape 823">
                  <a:extLst>
                    <a:ext uri="{FF2B5EF4-FFF2-40B4-BE49-F238E27FC236}">
                      <a16:creationId xmlns:a16="http://schemas.microsoft.com/office/drawing/2014/main" xmlns="" id="{C473053E-5309-4A81-92DD-A6EF952F7CAB}"/>
                    </a:ext>
                  </a:extLst>
                </p:cNvPr>
                <p:cNvSpPr/>
                <p:nvPr/>
              </p:nvSpPr>
              <p:spPr>
                <a:xfrm>
                  <a:off x="2415322" y="4772957"/>
                  <a:ext cx="190529" cy="184521"/>
                </a:xfrm>
                <a:custGeom>
                  <a:avLst/>
                  <a:gdLst>
                    <a:gd name="connsiteX0" fmla="*/ 95264 w 190529"/>
                    <a:gd name="connsiteY0" fmla="*/ 1326 h 184521"/>
                    <a:gd name="connsiteX1" fmla="*/ 0 w 190529"/>
                    <a:gd name="connsiteY1" fmla="*/ 105251 h 184521"/>
                    <a:gd name="connsiteX2" fmla="*/ 95264 w 190529"/>
                    <a:gd name="connsiteY2" fmla="*/ 183195 h 184521"/>
                    <a:gd name="connsiteX3" fmla="*/ 190529 w 190529"/>
                    <a:gd name="connsiteY3" fmla="*/ 79270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9987"/>
                        <a:pt x="0" y="53289"/>
                        <a:pt x="0" y="105251"/>
                      </a:cubicBezTo>
                      <a:cubicBezTo>
                        <a:pt x="0" y="157214"/>
                        <a:pt x="43302" y="191856"/>
                        <a:pt x="95264" y="183195"/>
                      </a:cubicBezTo>
                      <a:cubicBezTo>
                        <a:pt x="147227" y="174535"/>
                        <a:pt x="190529" y="131233"/>
                        <a:pt x="190529" y="79270"/>
                      </a:cubicBezTo>
                      <a:cubicBezTo>
                        <a:pt x="181869" y="27307"/>
                        <a:pt x="147227" y="-7334"/>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5" name="Freeform: Shape 824">
                  <a:extLst>
                    <a:ext uri="{FF2B5EF4-FFF2-40B4-BE49-F238E27FC236}">
                      <a16:creationId xmlns:a16="http://schemas.microsoft.com/office/drawing/2014/main" xmlns="" id="{C16EEDC2-9A75-4848-B885-526A26703F69}"/>
                    </a:ext>
                  </a:extLst>
                </p:cNvPr>
                <p:cNvSpPr/>
                <p:nvPr/>
              </p:nvSpPr>
              <p:spPr>
                <a:xfrm>
                  <a:off x="2415322" y="2729098"/>
                  <a:ext cx="190529" cy="184521"/>
                </a:xfrm>
                <a:custGeom>
                  <a:avLst/>
                  <a:gdLst>
                    <a:gd name="connsiteX0" fmla="*/ 95264 w 190529"/>
                    <a:gd name="connsiteY0" fmla="*/ 1326 h 184521"/>
                    <a:gd name="connsiteX1" fmla="*/ 0 w 190529"/>
                    <a:gd name="connsiteY1" fmla="*/ 79270 h 184521"/>
                    <a:gd name="connsiteX2" fmla="*/ 95264 w 190529"/>
                    <a:gd name="connsiteY2" fmla="*/ 183195 h 184521"/>
                    <a:gd name="connsiteX3" fmla="*/ 190529 w 190529"/>
                    <a:gd name="connsiteY3" fmla="*/ 105251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7334"/>
                        <a:pt x="0" y="27308"/>
                        <a:pt x="0" y="79270"/>
                      </a:cubicBezTo>
                      <a:cubicBezTo>
                        <a:pt x="0" y="131233"/>
                        <a:pt x="43302" y="174535"/>
                        <a:pt x="95264" y="183195"/>
                      </a:cubicBezTo>
                      <a:cubicBezTo>
                        <a:pt x="147227" y="191856"/>
                        <a:pt x="190529" y="157214"/>
                        <a:pt x="190529" y="105251"/>
                      </a:cubicBezTo>
                      <a:cubicBezTo>
                        <a:pt x="181869" y="53289"/>
                        <a:pt x="147227" y="9987"/>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1" name="Graphic 1">
                <a:extLst>
                  <a:ext uri="{FF2B5EF4-FFF2-40B4-BE49-F238E27FC236}">
                    <a16:creationId xmlns:a16="http://schemas.microsoft.com/office/drawing/2014/main" xmlns="" id="{A6327605-B49D-48CE-8402-AD06C4DF9EF9}"/>
                  </a:ext>
                </a:extLst>
              </p:cNvPr>
              <p:cNvGrpSpPr/>
              <p:nvPr/>
            </p:nvGrpSpPr>
            <p:grpSpPr>
              <a:xfrm>
                <a:off x="2839683" y="2821134"/>
                <a:ext cx="190528" cy="2044308"/>
                <a:chOff x="2839683" y="2821134"/>
                <a:chExt cx="190528" cy="2044308"/>
              </a:xfrm>
              <a:grpFill/>
            </p:grpSpPr>
            <p:sp>
              <p:nvSpPr>
                <p:cNvPr id="820" name="Freeform: Shape 819">
                  <a:extLst>
                    <a:ext uri="{FF2B5EF4-FFF2-40B4-BE49-F238E27FC236}">
                      <a16:creationId xmlns:a16="http://schemas.microsoft.com/office/drawing/2014/main" xmlns="" id="{9A05CC49-01DA-454D-BCEA-C0FD0142B9BE}"/>
                    </a:ext>
                  </a:extLst>
                </p:cNvPr>
                <p:cNvSpPr/>
                <p:nvPr/>
              </p:nvSpPr>
              <p:spPr>
                <a:xfrm>
                  <a:off x="2926287" y="2847340"/>
                  <a:ext cx="25981" cy="1965915"/>
                </a:xfrm>
                <a:custGeom>
                  <a:avLst/>
                  <a:gdLst>
                    <a:gd name="connsiteX0" fmla="*/ 0 w 25981"/>
                    <a:gd name="connsiteY0" fmla="*/ 12991 h 1965915"/>
                    <a:gd name="connsiteX1" fmla="*/ 0 w 25981"/>
                    <a:gd name="connsiteY1" fmla="*/ 1952924 h 1965915"/>
                    <a:gd name="connsiteX2" fmla="*/ 25981 w 25981"/>
                    <a:gd name="connsiteY2" fmla="*/ 1952924 h 1965915"/>
                    <a:gd name="connsiteX3" fmla="*/ 25981 w 25981"/>
                    <a:gd name="connsiteY3" fmla="*/ 12991 h 1965915"/>
                    <a:gd name="connsiteX4" fmla="*/ 0 w 25981"/>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5915">
                      <a:moveTo>
                        <a:pt x="0" y="12991"/>
                      </a:moveTo>
                      <a:cubicBezTo>
                        <a:pt x="0" y="662522"/>
                        <a:pt x="0" y="1303393"/>
                        <a:pt x="0" y="1952924"/>
                      </a:cubicBezTo>
                      <a:cubicBezTo>
                        <a:pt x="0" y="1970245"/>
                        <a:pt x="25981" y="1970245"/>
                        <a:pt x="25981" y="1952924"/>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1" name="Freeform: Shape 820">
                  <a:extLst>
                    <a:ext uri="{FF2B5EF4-FFF2-40B4-BE49-F238E27FC236}">
                      <a16:creationId xmlns:a16="http://schemas.microsoft.com/office/drawing/2014/main" xmlns="" id="{D1B95B00-3684-40D8-B5F7-8D0F001B8133}"/>
                    </a:ext>
                  </a:extLst>
                </p:cNvPr>
                <p:cNvSpPr/>
                <p:nvPr/>
              </p:nvSpPr>
              <p:spPr>
                <a:xfrm>
                  <a:off x="2839683" y="4694680"/>
                  <a:ext cx="190528" cy="170762"/>
                </a:xfrm>
                <a:custGeom>
                  <a:avLst/>
                  <a:gdLst>
                    <a:gd name="connsiteX0" fmla="*/ 95264 w 190528"/>
                    <a:gd name="connsiteY0" fmla="*/ 1659 h 170762"/>
                    <a:gd name="connsiteX1" fmla="*/ 0 w 190528"/>
                    <a:gd name="connsiteY1" fmla="*/ 105584 h 170762"/>
                    <a:gd name="connsiteX2" fmla="*/ 95264 w 190528"/>
                    <a:gd name="connsiteY2" fmla="*/ 166207 h 170762"/>
                    <a:gd name="connsiteX3" fmla="*/ 190529 w 190528"/>
                    <a:gd name="connsiteY3" fmla="*/ 62282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10320"/>
                        <a:pt x="0" y="62282"/>
                        <a:pt x="0" y="105584"/>
                      </a:cubicBezTo>
                      <a:cubicBezTo>
                        <a:pt x="0" y="148886"/>
                        <a:pt x="43302" y="183528"/>
                        <a:pt x="95264" y="166207"/>
                      </a:cubicBezTo>
                      <a:cubicBezTo>
                        <a:pt x="147227" y="148886"/>
                        <a:pt x="190529" y="105584"/>
                        <a:pt x="190529" y="62282"/>
                      </a:cubicBezTo>
                      <a:cubicBezTo>
                        <a:pt x="190529" y="18980"/>
                        <a:pt x="147227" y="-7001"/>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2" name="Freeform: Shape 821">
                  <a:extLst>
                    <a:ext uri="{FF2B5EF4-FFF2-40B4-BE49-F238E27FC236}">
                      <a16:creationId xmlns:a16="http://schemas.microsoft.com/office/drawing/2014/main" xmlns="" id="{508D2336-F204-4484-AE44-3F8CC9C96EEE}"/>
                    </a:ext>
                  </a:extLst>
                </p:cNvPr>
                <p:cNvSpPr/>
                <p:nvPr/>
              </p:nvSpPr>
              <p:spPr>
                <a:xfrm>
                  <a:off x="2839683"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2" name="Graphic 1">
                <a:extLst>
                  <a:ext uri="{FF2B5EF4-FFF2-40B4-BE49-F238E27FC236}">
                    <a16:creationId xmlns:a16="http://schemas.microsoft.com/office/drawing/2014/main" xmlns="" id="{69BDA507-6A49-497A-A0A5-11108DD9AEEF}"/>
                  </a:ext>
                </a:extLst>
              </p:cNvPr>
              <p:cNvGrpSpPr/>
              <p:nvPr/>
            </p:nvGrpSpPr>
            <p:grpSpPr>
              <a:xfrm>
                <a:off x="3272704" y="2957461"/>
                <a:ext cx="190528" cy="1768406"/>
                <a:chOff x="3272704" y="2957461"/>
                <a:chExt cx="190528" cy="1768406"/>
              </a:xfrm>
              <a:grpFill/>
            </p:grpSpPr>
            <p:sp>
              <p:nvSpPr>
                <p:cNvPr id="817" name="Freeform: Shape 816">
                  <a:extLst>
                    <a:ext uri="{FF2B5EF4-FFF2-40B4-BE49-F238E27FC236}">
                      <a16:creationId xmlns:a16="http://schemas.microsoft.com/office/drawing/2014/main" xmlns="" id="{813A8180-3B6A-4021-BBA4-CD440A78F3C0}"/>
                    </a:ext>
                  </a:extLst>
                </p:cNvPr>
                <p:cNvSpPr/>
                <p:nvPr/>
              </p:nvSpPr>
              <p:spPr>
                <a:xfrm>
                  <a:off x="3350647" y="2985907"/>
                  <a:ext cx="25981" cy="1688781"/>
                </a:xfrm>
                <a:custGeom>
                  <a:avLst/>
                  <a:gdLst>
                    <a:gd name="connsiteX0" fmla="*/ 0 w 25981"/>
                    <a:gd name="connsiteY0" fmla="*/ 12991 h 1688781"/>
                    <a:gd name="connsiteX1" fmla="*/ 0 w 25981"/>
                    <a:gd name="connsiteY1" fmla="*/ 1675791 h 1688781"/>
                    <a:gd name="connsiteX2" fmla="*/ 25981 w 25981"/>
                    <a:gd name="connsiteY2" fmla="*/ 1675791 h 1688781"/>
                    <a:gd name="connsiteX3" fmla="*/ 25981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7"/>
                        <a:pt x="0" y="1121524"/>
                        <a:pt x="0" y="1675791"/>
                      </a:cubicBezTo>
                      <a:cubicBezTo>
                        <a:pt x="0" y="1693112"/>
                        <a:pt x="25981" y="1693112"/>
                        <a:pt x="25981" y="1675791"/>
                      </a:cubicBezTo>
                      <a:cubicBezTo>
                        <a:pt x="25981" y="1121524"/>
                        <a:pt x="25981" y="56725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8" name="Freeform: Shape 817">
                  <a:extLst>
                    <a:ext uri="{FF2B5EF4-FFF2-40B4-BE49-F238E27FC236}">
                      <a16:creationId xmlns:a16="http://schemas.microsoft.com/office/drawing/2014/main" xmlns="" id="{A07B09E4-8FF5-4FCD-82C7-B563715667CA}"/>
                    </a:ext>
                  </a:extLst>
                </p:cNvPr>
                <p:cNvSpPr/>
                <p:nvPr/>
              </p:nvSpPr>
              <p:spPr>
                <a:xfrm>
                  <a:off x="3272704"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9" name="Freeform: Shape 818">
                  <a:extLst>
                    <a:ext uri="{FF2B5EF4-FFF2-40B4-BE49-F238E27FC236}">
                      <a16:creationId xmlns:a16="http://schemas.microsoft.com/office/drawing/2014/main" xmlns="" id="{B46CBC9A-FD48-471E-AA28-05560BB02C47}"/>
                    </a:ext>
                  </a:extLst>
                </p:cNvPr>
                <p:cNvSpPr/>
                <p:nvPr/>
              </p:nvSpPr>
              <p:spPr>
                <a:xfrm>
                  <a:off x="3272704"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9"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3" name="Graphic 1">
                <a:extLst>
                  <a:ext uri="{FF2B5EF4-FFF2-40B4-BE49-F238E27FC236}">
                    <a16:creationId xmlns:a16="http://schemas.microsoft.com/office/drawing/2014/main" xmlns="" id="{33991580-7B96-4E7A-9D9C-731647FE1064}"/>
                  </a:ext>
                </a:extLst>
              </p:cNvPr>
              <p:cNvGrpSpPr/>
              <p:nvPr/>
            </p:nvGrpSpPr>
            <p:grpSpPr>
              <a:xfrm>
                <a:off x="3697064" y="3139678"/>
                <a:ext cx="190529" cy="1398559"/>
                <a:chOff x="3697064" y="3139678"/>
                <a:chExt cx="190529" cy="1398559"/>
              </a:xfrm>
              <a:grpFill/>
            </p:grpSpPr>
            <p:sp>
              <p:nvSpPr>
                <p:cNvPr id="814" name="Freeform: Shape 813">
                  <a:extLst>
                    <a:ext uri="{FF2B5EF4-FFF2-40B4-BE49-F238E27FC236}">
                      <a16:creationId xmlns:a16="http://schemas.microsoft.com/office/drawing/2014/main" xmlns="" id="{73C9AD01-298C-4FEF-BA38-6E506A2007DC}"/>
                    </a:ext>
                  </a:extLst>
                </p:cNvPr>
                <p:cNvSpPr/>
                <p:nvPr/>
              </p:nvSpPr>
              <p:spPr>
                <a:xfrm>
                  <a:off x="3775008" y="3170766"/>
                  <a:ext cx="27371" cy="1322053"/>
                </a:xfrm>
                <a:custGeom>
                  <a:avLst/>
                  <a:gdLst>
                    <a:gd name="connsiteX0" fmla="*/ 0 w 27371"/>
                    <a:gd name="connsiteY0" fmla="*/ 10000 h 1322053"/>
                    <a:gd name="connsiteX1" fmla="*/ 0 w 27371"/>
                    <a:gd name="connsiteY1" fmla="*/ 1309063 h 1322053"/>
                    <a:gd name="connsiteX2" fmla="*/ 25981 w 27371"/>
                    <a:gd name="connsiteY2" fmla="*/ 1309063 h 1322053"/>
                    <a:gd name="connsiteX3" fmla="*/ 25981 w 27371"/>
                    <a:gd name="connsiteY3" fmla="*/ 10000 h 1322053"/>
                    <a:gd name="connsiteX4" fmla="*/ 0 w 27371"/>
                    <a:gd name="connsiteY4" fmla="*/ 10000 h 1322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2053">
                      <a:moveTo>
                        <a:pt x="0" y="10000"/>
                      </a:moveTo>
                      <a:cubicBezTo>
                        <a:pt x="0" y="443021"/>
                        <a:pt x="0" y="876042"/>
                        <a:pt x="0" y="1309063"/>
                      </a:cubicBezTo>
                      <a:cubicBezTo>
                        <a:pt x="0" y="1326384"/>
                        <a:pt x="25981" y="1326384"/>
                        <a:pt x="25981" y="1309063"/>
                      </a:cubicBezTo>
                      <a:cubicBezTo>
                        <a:pt x="25981" y="876042"/>
                        <a:pt x="25981" y="443021"/>
                        <a:pt x="25981" y="10000"/>
                      </a:cubicBezTo>
                      <a:cubicBezTo>
                        <a:pt x="3464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5" name="Freeform: Shape 814">
                  <a:extLst>
                    <a:ext uri="{FF2B5EF4-FFF2-40B4-BE49-F238E27FC236}">
                      <a16:creationId xmlns:a16="http://schemas.microsoft.com/office/drawing/2014/main" xmlns="" id="{89A599EC-27F8-44A9-8ED4-16987711111D}"/>
                    </a:ext>
                  </a:extLst>
                </p:cNvPr>
                <p:cNvSpPr/>
                <p:nvPr/>
              </p:nvSpPr>
              <p:spPr>
                <a:xfrm>
                  <a:off x="3697064" y="4401534"/>
                  <a:ext cx="190529" cy="136703"/>
                </a:xfrm>
                <a:custGeom>
                  <a:avLst/>
                  <a:gdLst>
                    <a:gd name="connsiteX0" fmla="*/ 95265 w 190529"/>
                    <a:gd name="connsiteY0" fmla="*/ 9011 h 136703"/>
                    <a:gd name="connsiteX1" fmla="*/ 0 w 190529"/>
                    <a:gd name="connsiteY1" fmla="*/ 104276 h 136703"/>
                    <a:gd name="connsiteX2" fmla="*/ 95265 w 190529"/>
                    <a:gd name="connsiteY2" fmla="*/ 121597 h 136703"/>
                    <a:gd name="connsiteX3" fmla="*/ 190529 w 190529"/>
                    <a:gd name="connsiteY3" fmla="*/ 26332 h 136703"/>
                    <a:gd name="connsiteX4" fmla="*/ 95265 w 190529"/>
                    <a:gd name="connsiteY4" fmla="*/ 9011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6703">
                      <a:moveTo>
                        <a:pt x="95265" y="9011"/>
                      </a:moveTo>
                      <a:cubicBezTo>
                        <a:pt x="43302" y="26332"/>
                        <a:pt x="0" y="69634"/>
                        <a:pt x="0" y="104276"/>
                      </a:cubicBezTo>
                      <a:cubicBezTo>
                        <a:pt x="0" y="138918"/>
                        <a:pt x="43302" y="147578"/>
                        <a:pt x="95265" y="121597"/>
                      </a:cubicBezTo>
                      <a:cubicBezTo>
                        <a:pt x="147227" y="95615"/>
                        <a:pt x="190529" y="52313"/>
                        <a:pt x="190529" y="26332"/>
                      </a:cubicBezTo>
                      <a:cubicBezTo>
                        <a:pt x="190529" y="351"/>
                        <a:pt x="147227" y="-8309"/>
                        <a:pt x="95265"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6" name="Freeform: Shape 815">
                  <a:extLst>
                    <a:ext uri="{FF2B5EF4-FFF2-40B4-BE49-F238E27FC236}">
                      <a16:creationId xmlns:a16="http://schemas.microsoft.com/office/drawing/2014/main" xmlns="" id="{89404B42-37D0-4BB5-9301-40616DF260A0}"/>
                    </a:ext>
                  </a:extLst>
                </p:cNvPr>
                <p:cNvSpPr/>
                <p:nvPr/>
              </p:nvSpPr>
              <p:spPr>
                <a:xfrm>
                  <a:off x="3697064" y="3139678"/>
                  <a:ext cx="190529" cy="139763"/>
                </a:xfrm>
                <a:custGeom>
                  <a:avLst/>
                  <a:gdLst>
                    <a:gd name="connsiteX0" fmla="*/ 95265 w 190529"/>
                    <a:gd name="connsiteY0" fmla="*/ 15107 h 139763"/>
                    <a:gd name="connsiteX1" fmla="*/ 0 w 190529"/>
                    <a:gd name="connsiteY1" fmla="*/ 32427 h 139763"/>
                    <a:gd name="connsiteX2" fmla="*/ 95265 w 190529"/>
                    <a:gd name="connsiteY2" fmla="*/ 127692 h 139763"/>
                    <a:gd name="connsiteX3" fmla="*/ 190529 w 190529"/>
                    <a:gd name="connsiteY3" fmla="*/ 119032 h 139763"/>
                    <a:gd name="connsiteX4" fmla="*/ 95265 w 190529"/>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9763">
                      <a:moveTo>
                        <a:pt x="95265" y="15107"/>
                      </a:moveTo>
                      <a:cubicBezTo>
                        <a:pt x="43302" y="-10875"/>
                        <a:pt x="0" y="-2214"/>
                        <a:pt x="0" y="32427"/>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4" name="Graphic 1">
                <a:extLst>
                  <a:ext uri="{FF2B5EF4-FFF2-40B4-BE49-F238E27FC236}">
                    <a16:creationId xmlns:a16="http://schemas.microsoft.com/office/drawing/2014/main" xmlns="" id="{80864A29-70F7-4964-A2B1-26ACBBE64933}"/>
                  </a:ext>
                </a:extLst>
              </p:cNvPr>
              <p:cNvGrpSpPr/>
              <p:nvPr/>
            </p:nvGrpSpPr>
            <p:grpSpPr>
              <a:xfrm>
                <a:off x="4121425" y="3364268"/>
                <a:ext cx="190529" cy="958039"/>
                <a:chOff x="4121425" y="3364268"/>
                <a:chExt cx="190529" cy="958039"/>
              </a:xfrm>
              <a:grpFill/>
            </p:grpSpPr>
            <p:sp>
              <p:nvSpPr>
                <p:cNvPr id="811" name="Freeform: Shape 810">
                  <a:extLst>
                    <a:ext uri="{FF2B5EF4-FFF2-40B4-BE49-F238E27FC236}">
                      <a16:creationId xmlns:a16="http://schemas.microsoft.com/office/drawing/2014/main" xmlns="" id="{1A9CDF4D-DA58-4B75-8C4C-D6C2D4169723}"/>
                    </a:ext>
                  </a:extLst>
                </p:cNvPr>
                <p:cNvSpPr/>
                <p:nvPr/>
              </p:nvSpPr>
              <p:spPr>
                <a:xfrm>
                  <a:off x="4208029" y="3392946"/>
                  <a:ext cx="25981" cy="892023"/>
                </a:xfrm>
                <a:custGeom>
                  <a:avLst/>
                  <a:gdLst>
                    <a:gd name="connsiteX0" fmla="*/ 0 w 25981"/>
                    <a:gd name="connsiteY0" fmla="*/ 12991 h 892023"/>
                    <a:gd name="connsiteX1" fmla="*/ 0 w 25981"/>
                    <a:gd name="connsiteY1" fmla="*/ 879033 h 892023"/>
                    <a:gd name="connsiteX2" fmla="*/ 25981 w 25981"/>
                    <a:gd name="connsiteY2" fmla="*/ 879033 h 892023"/>
                    <a:gd name="connsiteX3" fmla="*/ 25981 w 25981"/>
                    <a:gd name="connsiteY3" fmla="*/ 12991 h 892023"/>
                    <a:gd name="connsiteX4" fmla="*/ 0 w 25981"/>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92023">
                      <a:moveTo>
                        <a:pt x="0" y="12991"/>
                      </a:moveTo>
                      <a:cubicBezTo>
                        <a:pt x="0" y="298784"/>
                        <a:pt x="0" y="593239"/>
                        <a:pt x="0" y="879033"/>
                      </a:cubicBezTo>
                      <a:cubicBezTo>
                        <a:pt x="0" y="896353"/>
                        <a:pt x="25981" y="896353"/>
                        <a:pt x="25981" y="879033"/>
                      </a:cubicBezTo>
                      <a:cubicBezTo>
                        <a:pt x="25981" y="593239"/>
                        <a:pt x="25981" y="298784"/>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2" name="Freeform: Shape 811">
                  <a:extLst>
                    <a:ext uri="{FF2B5EF4-FFF2-40B4-BE49-F238E27FC236}">
                      <a16:creationId xmlns:a16="http://schemas.microsoft.com/office/drawing/2014/main" xmlns="" id="{3B71AC87-9706-4033-A4EA-7CD77297E504}"/>
                    </a:ext>
                  </a:extLst>
                </p:cNvPr>
                <p:cNvSpPr/>
                <p:nvPr/>
              </p:nvSpPr>
              <p:spPr>
                <a:xfrm>
                  <a:off x="4121425" y="4201915"/>
                  <a:ext cx="190529" cy="120393"/>
                </a:xfrm>
                <a:custGeom>
                  <a:avLst/>
                  <a:gdLst>
                    <a:gd name="connsiteX0" fmla="*/ 95264 w 190529"/>
                    <a:gd name="connsiteY0" fmla="*/ 18102 h 120393"/>
                    <a:gd name="connsiteX1" fmla="*/ 0 w 190529"/>
                    <a:gd name="connsiteY1" fmla="*/ 104706 h 120393"/>
                    <a:gd name="connsiteX2" fmla="*/ 95264 w 190529"/>
                    <a:gd name="connsiteY2" fmla="*/ 96046 h 120393"/>
                    <a:gd name="connsiteX3" fmla="*/ 190529 w 190529"/>
                    <a:gd name="connsiteY3" fmla="*/ 9441 h 120393"/>
                    <a:gd name="connsiteX4" fmla="*/ 95264 w 190529"/>
                    <a:gd name="connsiteY4" fmla="*/ 18102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4" y="18102"/>
                      </a:moveTo>
                      <a:cubicBezTo>
                        <a:pt x="43302" y="44083"/>
                        <a:pt x="0" y="78725"/>
                        <a:pt x="0" y="104706"/>
                      </a:cubicBezTo>
                      <a:cubicBezTo>
                        <a:pt x="0" y="130687"/>
                        <a:pt x="43302" y="122027"/>
                        <a:pt x="95264" y="96046"/>
                      </a:cubicBezTo>
                      <a:cubicBezTo>
                        <a:pt x="147227" y="70064"/>
                        <a:pt x="190529" y="26762"/>
                        <a:pt x="190529" y="9441"/>
                      </a:cubicBezTo>
                      <a:cubicBezTo>
                        <a:pt x="190529" y="-7880"/>
                        <a:pt x="147227" y="781"/>
                        <a:pt x="95264" y="181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3" name="Freeform: Shape 812">
                  <a:extLst>
                    <a:ext uri="{FF2B5EF4-FFF2-40B4-BE49-F238E27FC236}">
                      <a16:creationId xmlns:a16="http://schemas.microsoft.com/office/drawing/2014/main" xmlns="" id="{BB33E299-BF33-48C0-9C9F-BECB149EFD9A}"/>
                    </a:ext>
                  </a:extLst>
                </p:cNvPr>
                <p:cNvSpPr/>
                <p:nvPr/>
              </p:nvSpPr>
              <p:spPr>
                <a:xfrm>
                  <a:off x="4121425" y="3364268"/>
                  <a:ext cx="190529" cy="123023"/>
                </a:xfrm>
                <a:custGeom>
                  <a:avLst/>
                  <a:gdLst>
                    <a:gd name="connsiteX0" fmla="*/ 95264 w 190529"/>
                    <a:gd name="connsiteY0" fmla="*/ 24348 h 123023"/>
                    <a:gd name="connsiteX1" fmla="*/ 0 w 190529"/>
                    <a:gd name="connsiteY1" fmla="*/ 15687 h 123023"/>
                    <a:gd name="connsiteX2" fmla="*/ 95264 w 190529"/>
                    <a:gd name="connsiteY2" fmla="*/ 102292 h 123023"/>
                    <a:gd name="connsiteX3" fmla="*/ 190529 w 190529"/>
                    <a:gd name="connsiteY3" fmla="*/ 110952 h 123023"/>
                    <a:gd name="connsiteX4" fmla="*/ 95264 w 190529"/>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3023">
                      <a:moveTo>
                        <a:pt x="95264" y="24348"/>
                      </a:moveTo>
                      <a:cubicBezTo>
                        <a:pt x="43302" y="-1633"/>
                        <a:pt x="0" y="-10294"/>
                        <a:pt x="0" y="15687"/>
                      </a:cubicBezTo>
                      <a:cubicBezTo>
                        <a:pt x="0" y="41669"/>
                        <a:pt x="43302" y="76310"/>
                        <a:pt x="95264" y="102292"/>
                      </a:cubicBezTo>
                      <a:cubicBezTo>
                        <a:pt x="147227" y="128273"/>
                        <a:pt x="190529" y="128273"/>
                        <a:pt x="190529" y="110952"/>
                      </a:cubicBezTo>
                      <a:cubicBezTo>
                        <a:pt x="190529" y="93631"/>
                        <a:pt x="147227" y="50329"/>
                        <a:pt x="95264"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5" name="Graphic 1">
                <a:extLst>
                  <a:ext uri="{FF2B5EF4-FFF2-40B4-BE49-F238E27FC236}">
                    <a16:creationId xmlns:a16="http://schemas.microsoft.com/office/drawing/2014/main" xmlns="" id="{E7156297-C98E-4E8D-8CCD-98D5C3D7B9AC}"/>
                  </a:ext>
                </a:extLst>
              </p:cNvPr>
              <p:cNvGrpSpPr/>
              <p:nvPr/>
            </p:nvGrpSpPr>
            <p:grpSpPr>
              <a:xfrm>
                <a:off x="4554446" y="3602003"/>
                <a:ext cx="190529" cy="482570"/>
                <a:chOff x="4554446" y="3602003"/>
                <a:chExt cx="190529" cy="482570"/>
              </a:xfrm>
              <a:grpFill/>
            </p:grpSpPr>
            <p:sp>
              <p:nvSpPr>
                <p:cNvPr id="808" name="Freeform: Shape 807">
                  <a:extLst>
                    <a:ext uri="{FF2B5EF4-FFF2-40B4-BE49-F238E27FC236}">
                      <a16:creationId xmlns:a16="http://schemas.microsoft.com/office/drawing/2014/main" xmlns="" id="{BE3F8538-00A8-4892-B78D-90C06F62A897}"/>
                    </a:ext>
                  </a:extLst>
                </p:cNvPr>
                <p:cNvSpPr/>
                <p:nvPr/>
              </p:nvSpPr>
              <p:spPr>
                <a:xfrm>
                  <a:off x="4632389" y="3635438"/>
                  <a:ext cx="27371" cy="407039"/>
                </a:xfrm>
                <a:custGeom>
                  <a:avLst/>
                  <a:gdLst>
                    <a:gd name="connsiteX0" fmla="*/ 0 w 27371"/>
                    <a:gd name="connsiteY0" fmla="*/ 12991 h 407039"/>
                    <a:gd name="connsiteX1" fmla="*/ 0 w 27371"/>
                    <a:gd name="connsiteY1" fmla="*/ 394049 h 407039"/>
                    <a:gd name="connsiteX2" fmla="*/ 25982 w 27371"/>
                    <a:gd name="connsiteY2" fmla="*/ 394049 h 407039"/>
                    <a:gd name="connsiteX3" fmla="*/ 25982 w 27371"/>
                    <a:gd name="connsiteY3" fmla="*/ 12991 h 407039"/>
                    <a:gd name="connsiteX4" fmla="*/ 0 w 2737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9" name="Freeform: Shape 808">
                  <a:extLst>
                    <a:ext uri="{FF2B5EF4-FFF2-40B4-BE49-F238E27FC236}">
                      <a16:creationId xmlns:a16="http://schemas.microsoft.com/office/drawing/2014/main" xmlns="" id="{C144EB36-E5EA-4BC4-9E69-37784D9C8524}"/>
                    </a:ext>
                  </a:extLst>
                </p:cNvPr>
                <p:cNvSpPr/>
                <p:nvPr/>
              </p:nvSpPr>
              <p:spPr>
                <a:xfrm>
                  <a:off x="4554446" y="3975272"/>
                  <a:ext cx="190529" cy="109301"/>
                </a:xfrm>
                <a:custGeom>
                  <a:avLst/>
                  <a:gdLst>
                    <a:gd name="connsiteX0" fmla="*/ 95264 w 190529"/>
                    <a:gd name="connsiteY0" fmla="*/ 36895 h 109301"/>
                    <a:gd name="connsiteX1" fmla="*/ 0 w 190529"/>
                    <a:gd name="connsiteY1" fmla="*/ 106178 h 109301"/>
                    <a:gd name="connsiteX2" fmla="*/ 95264 w 190529"/>
                    <a:gd name="connsiteY2" fmla="*/ 71536 h 109301"/>
                    <a:gd name="connsiteX3" fmla="*/ 190529 w 190529"/>
                    <a:gd name="connsiteY3" fmla="*/ 2253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62876"/>
                        <a:pt x="0" y="97517"/>
                        <a:pt x="0" y="106178"/>
                      </a:cubicBezTo>
                      <a:cubicBezTo>
                        <a:pt x="0" y="114838"/>
                        <a:pt x="43302" y="106178"/>
                        <a:pt x="95264" y="71536"/>
                      </a:cubicBezTo>
                      <a:cubicBezTo>
                        <a:pt x="147227" y="36895"/>
                        <a:pt x="190529" y="10913"/>
                        <a:pt x="190529" y="2253"/>
                      </a:cubicBezTo>
                      <a:cubicBezTo>
                        <a:pt x="190529" y="-6408"/>
                        <a:pt x="147227" y="10913"/>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0" name="Freeform: Shape 809">
                  <a:extLst>
                    <a:ext uri="{FF2B5EF4-FFF2-40B4-BE49-F238E27FC236}">
                      <a16:creationId xmlns:a16="http://schemas.microsoft.com/office/drawing/2014/main" xmlns="" id="{8F96F1C9-A23F-42E1-AE3B-17FA68B1C835}"/>
                    </a:ext>
                  </a:extLst>
                </p:cNvPr>
                <p:cNvSpPr/>
                <p:nvPr/>
              </p:nvSpPr>
              <p:spPr>
                <a:xfrm>
                  <a:off x="4554446" y="3602003"/>
                  <a:ext cx="190529" cy="109301"/>
                </a:xfrm>
                <a:custGeom>
                  <a:avLst/>
                  <a:gdLst>
                    <a:gd name="connsiteX0" fmla="*/ 95264 w 190529"/>
                    <a:gd name="connsiteY0" fmla="*/ 37765 h 109301"/>
                    <a:gd name="connsiteX1" fmla="*/ 0 w 190529"/>
                    <a:gd name="connsiteY1" fmla="*/ 3124 h 109301"/>
                    <a:gd name="connsiteX2" fmla="*/ 95264 w 190529"/>
                    <a:gd name="connsiteY2" fmla="*/ 72407 h 109301"/>
                    <a:gd name="connsiteX3" fmla="*/ 190529 w 190529"/>
                    <a:gd name="connsiteY3" fmla="*/ 107049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3124"/>
                        <a:pt x="0" y="-5537"/>
                        <a:pt x="0" y="3124"/>
                      </a:cubicBezTo>
                      <a:cubicBezTo>
                        <a:pt x="0" y="11784"/>
                        <a:pt x="43302" y="46426"/>
                        <a:pt x="95264" y="72407"/>
                      </a:cubicBezTo>
                      <a:cubicBezTo>
                        <a:pt x="147227" y="98388"/>
                        <a:pt x="190529" y="115709"/>
                        <a:pt x="190529" y="107049"/>
                      </a:cubicBezTo>
                      <a:cubicBezTo>
                        <a:pt x="190529" y="98388"/>
                        <a:pt x="147227" y="72407"/>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6" name="Graphic 1">
                <a:extLst>
                  <a:ext uri="{FF2B5EF4-FFF2-40B4-BE49-F238E27FC236}">
                    <a16:creationId xmlns:a16="http://schemas.microsoft.com/office/drawing/2014/main" xmlns="" id="{F7C22B24-C44D-47C1-8320-8391FA487C04}"/>
                  </a:ext>
                </a:extLst>
              </p:cNvPr>
              <p:cNvGrpSpPr/>
              <p:nvPr/>
            </p:nvGrpSpPr>
            <p:grpSpPr>
              <a:xfrm>
                <a:off x="4978806" y="3726373"/>
                <a:ext cx="190529" cy="225170"/>
                <a:chOff x="4978806" y="3726373"/>
                <a:chExt cx="190529" cy="225170"/>
              </a:xfrm>
              <a:grpFill/>
            </p:grpSpPr>
            <p:sp>
              <p:nvSpPr>
                <p:cNvPr id="805" name="Freeform: Shape 804">
                  <a:extLst>
                    <a:ext uri="{FF2B5EF4-FFF2-40B4-BE49-F238E27FC236}">
                      <a16:creationId xmlns:a16="http://schemas.microsoft.com/office/drawing/2014/main" xmlns="" id="{A78A6338-0171-4201-B89F-E5DE6C975EFA}"/>
                    </a:ext>
                  </a:extLst>
                </p:cNvPr>
                <p:cNvSpPr/>
                <p:nvPr/>
              </p:nvSpPr>
              <p:spPr>
                <a:xfrm>
                  <a:off x="5065410" y="3770598"/>
                  <a:ext cx="25981" cy="141973"/>
                </a:xfrm>
                <a:custGeom>
                  <a:avLst/>
                  <a:gdLst>
                    <a:gd name="connsiteX0" fmla="*/ 0 w 25981"/>
                    <a:gd name="connsiteY0" fmla="*/ 16398 h 141973"/>
                    <a:gd name="connsiteX1" fmla="*/ 0 w 25981"/>
                    <a:gd name="connsiteY1" fmla="*/ 128983 h 141973"/>
                    <a:gd name="connsiteX2" fmla="*/ 25982 w 25981"/>
                    <a:gd name="connsiteY2" fmla="*/ 128983 h 141973"/>
                    <a:gd name="connsiteX3" fmla="*/ 25982 w 25981"/>
                    <a:gd name="connsiteY3" fmla="*/ 16398 h 141973"/>
                    <a:gd name="connsiteX4" fmla="*/ 0 w 25981"/>
                    <a:gd name="connsiteY4" fmla="*/ 16398 h 141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41973">
                      <a:moveTo>
                        <a:pt x="0" y="16398"/>
                      </a:moveTo>
                      <a:cubicBezTo>
                        <a:pt x="0" y="51039"/>
                        <a:pt x="0" y="94341"/>
                        <a:pt x="0" y="128983"/>
                      </a:cubicBezTo>
                      <a:cubicBezTo>
                        <a:pt x="0" y="146304"/>
                        <a:pt x="25982" y="146304"/>
                        <a:pt x="25982" y="128983"/>
                      </a:cubicBezTo>
                      <a:cubicBezTo>
                        <a:pt x="25982" y="94341"/>
                        <a:pt x="25982" y="51039"/>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6" name="Freeform: Shape 805">
                  <a:extLst>
                    <a:ext uri="{FF2B5EF4-FFF2-40B4-BE49-F238E27FC236}">
                      <a16:creationId xmlns:a16="http://schemas.microsoft.com/office/drawing/2014/main" xmlns="" id="{AB7BEBFD-A214-4BAF-BF3A-019B0C98B06A}"/>
                    </a:ext>
                  </a:extLst>
                </p:cNvPr>
                <p:cNvSpPr/>
                <p:nvPr/>
              </p:nvSpPr>
              <p:spPr>
                <a:xfrm>
                  <a:off x="4978806" y="3726373"/>
                  <a:ext cx="190529" cy="112585"/>
                </a:xfrm>
                <a:custGeom>
                  <a:avLst/>
                  <a:gdLst>
                    <a:gd name="connsiteX0" fmla="*/ 95264 w 190529"/>
                    <a:gd name="connsiteY0" fmla="*/ 51963 h 112585"/>
                    <a:gd name="connsiteX1" fmla="*/ 0 w 190529"/>
                    <a:gd name="connsiteY1" fmla="*/ 112586 h 112585"/>
                    <a:gd name="connsiteX2" fmla="*/ 95264 w 190529"/>
                    <a:gd name="connsiteY2" fmla="*/ 60623 h 112585"/>
                    <a:gd name="connsiteX3" fmla="*/ 190530 w 190529"/>
                    <a:gd name="connsiteY3" fmla="*/ 0 h 112585"/>
                    <a:gd name="connsiteX4" fmla="*/ 95264 w 190529"/>
                    <a:gd name="connsiteY4" fmla="*/ 51963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3"/>
                      </a:moveTo>
                      <a:cubicBezTo>
                        <a:pt x="43302" y="86604"/>
                        <a:pt x="0" y="112586"/>
                        <a:pt x="0" y="112586"/>
                      </a:cubicBezTo>
                      <a:cubicBezTo>
                        <a:pt x="0" y="112586"/>
                        <a:pt x="43302" y="95265"/>
                        <a:pt x="95264" y="60623"/>
                      </a:cubicBezTo>
                      <a:cubicBezTo>
                        <a:pt x="147228" y="34642"/>
                        <a:pt x="190530" y="8660"/>
                        <a:pt x="190530" y="0"/>
                      </a:cubicBezTo>
                      <a:cubicBezTo>
                        <a:pt x="190530" y="0"/>
                        <a:pt x="147228" y="25981"/>
                        <a:pt x="95264"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7" name="Freeform: Shape 806">
                  <a:extLst>
                    <a:ext uri="{FF2B5EF4-FFF2-40B4-BE49-F238E27FC236}">
                      <a16:creationId xmlns:a16="http://schemas.microsoft.com/office/drawing/2014/main" xmlns="" id="{41A52881-1AD1-4645-9624-9DC50C0E887B}"/>
                    </a:ext>
                  </a:extLst>
                </p:cNvPr>
                <p:cNvSpPr/>
                <p:nvPr/>
              </p:nvSpPr>
              <p:spPr>
                <a:xfrm>
                  <a:off x="4978806" y="3838958"/>
                  <a:ext cx="190529" cy="112585"/>
                </a:xfrm>
                <a:custGeom>
                  <a:avLst/>
                  <a:gdLst>
                    <a:gd name="connsiteX0" fmla="*/ 95264 w 190529"/>
                    <a:gd name="connsiteY0" fmla="*/ 51962 h 112585"/>
                    <a:gd name="connsiteX1" fmla="*/ 0 w 190529"/>
                    <a:gd name="connsiteY1" fmla="*/ 0 h 112585"/>
                    <a:gd name="connsiteX2" fmla="*/ 95264 w 190529"/>
                    <a:gd name="connsiteY2" fmla="*/ 60623 h 112585"/>
                    <a:gd name="connsiteX3" fmla="*/ 190530 w 190529"/>
                    <a:gd name="connsiteY3" fmla="*/ 112585 h 112585"/>
                    <a:gd name="connsiteX4" fmla="*/ 95264 w 190529"/>
                    <a:gd name="connsiteY4" fmla="*/ 51962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2"/>
                      </a:moveTo>
                      <a:cubicBezTo>
                        <a:pt x="43302" y="25981"/>
                        <a:pt x="0" y="0"/>
                        <a:pt x="0" y="0"/>
                      </a:cubicBezTo>
                      <a:cubicBezTo>
                        <a:pt x="0" y="0"/>
                        <a:pt x="43302" y="25981"/>
                        <a:pt x="95264" y="60623"/>
                      </a:cubicBezTo>
                      <a:cubicBezTo>
                        <a:pt x="147228" y="95264"/>
                        <a:pt x="190530" y="112585"/>
                        <a:pt x="190530" y="112585"/>
                      </a:cubicBezTo>
                      <a:cubicBezTo>
                        <a:pt x="190530" y="103925"/>
                        <a:pt x="147228" y="77944"/>
                        <a:pt x="95264" y="5196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7" name="Graphic 1">
                <a:extLst>
                  <a:ext uri="{FF2B5EF4-FFF2-40B4-BE49-F238E27FC236}">
                    <a16:creationId xmlns:a16="http://schemas.microsoft.com/office/drawing/2014/main" xmlns="" id="{52B7CE52-5B0B-4584-BC5B-E21250E1BB5C}"/>
                  </a:ext>
                </a:extLst>
              </p:cNvPr>
              <p:cNvGrpSpPr/>
              <p:nvPr/>
            </p:nvGrpSpPr>
            <p:grpSpPr>
              <a:xfrm>
                <a:off x="5411827" y="3485569"/>
                <a:ext cx="190529" cy="708466"/>
                <a:chOff x="5411827" y="3485569"/>
                <a:chExt cx="190529" cy="708466"/>
              </a:xfrm>
              <a:grpFill/>
            </p:grpSpPr>
            <p:sp>
              <p:nvSpPr>
                <p:cNvPr id="802" name="Freeform: Shape 801">
                  <a:extLst>
                    <a:ext uri="{FF2B5EF4-FFF2-40B4-BE49-F238E27FC236}">
                      <a16:creationId xmlns:a16="http://schemas.microsoft.com/office/drawing/2014/main" xmlns="" id="{0C43E72A-B244-4176-824B-57D76CF2382C}"/>
                    </a:ext>
                  </a:extLst>
                </p:cNvPr>
                <p:cNvSpPr/>
                <p:nvPr/>
              </p:nvSpPr>
              <p:spPr>
                <a:xfrm>
                  <a:off x="5489771" y="3522853"/>
                  <a:ext cx="25981" cy="640870"/>
                </a:xfrm>
                <a:custGeom>
                  <a:avLst/>
                  <a:gdLst>
                    <a:gd name="connsiteX0" fmla="*/ 0 w 25981"/>
                    <a:gd name="connsiteY0" fmla="*/ 12991 h 640870"/>
                    <a:gd name="connsiteX1" fmla="*/ 0 w 25981"/>
                    <a:gd name="connsiteY1" fmla="*/ 627880 h 640870"/>
                    <a:gd name="connsiteX2" fmla="*/ 25982 w 25981"/>
                    <a:gd name="connsiteY2" fmla="*/ 627880 h 640870"/>
                    <a:gd name="connsiteX3" fmla="*/ 25982 w 25981"/>
                    <a:gd name="connsiteY3" fmla="*/ 12991 h 640870"/>
                    <a:gd name="connsiteX4" fmla="*/ 0 w 25981"/>
                    <a:gd name="connsiteY4" fmla="*/ 12991 h 64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0870">
                      <a:moveTo>
                        <a:pt x="0" y="12991"/>
                      </a:moveTo>
                      <a:cubicBezTo>
                        <a:pt x="0" y="220841"/>
                        <a:pt x="0" y="420030"/>
                        <a:pt x="0" y="627880"/>
                      </a:cubicBezTo>
                      <a:cubicBezTo>
                        <a:pt x="0" y="645201"/>
                        <a:pt x="25982" y="645201"/>
                        <a:pt x="25982" y="627880"/>
                      </a:cubicBezTo>
                      <a:cubicBezTo>
                        <a:pt x="25982" y="420030"/>
                        <a:pt x="25982" y="220841"/>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3" name="Freeform: Shape 802">
                  <a:extLst>
                    <a:ext uri="{FF2B5EF4-FFF2-40B4-BE49-F238E27FC236}">
                      <a16:creationId xmlns:a16="http://schemas.microsoft.com/office/drawing/2014/main" xmlns="" id="{629AF52F-3D3D-431B-89A0-65DD386E69ED}"/>
                    </a:ext>
                  </a:extLst>
                </p:cNvPr>
                <p:cNvSpPr/>
                <p:nvPr/>
              </p:nvSpPr>
              <p:spPr>
                <a:xfrm>
                  <a:off x="5411827" y="3485569"/>
                  <a:ext cx="190529" cy="114144"/>
                </a:xfrm>
                <a:custGeom>
                  <a:avLst/>
                  <a:gdLst>
                    <a:gd name="connsiteX0" fmla="*/ 95264 w 190529"/>
                    <a:gd name="connsiteY0" fmla="*/ 32953 h 114144"/>
                    <a:gd name="connsiteX1" fmla="*/ 0 w 190529"/>
                    <a:gd name="connsiteY1" fmla="*/ 110897 h 114144"/>
                    <a:gd name="connsiteX2" fmla="*/ 95264 w 190529"/>
                    <a:gd name="connsiteY2" fmla="*/ 84916 h 114144"/>
                    <a:gd name="connsiteX3" fmla="*/ 190530 w 190529"/>
                    <a:gd name="connsiteY3" fmla="*/ 6972 h 114144"/>
                    <a:gd name="connsiteX4" fmla="*/ 95264 w 190529"/>
                    <a:gd name="connsiteY4" fmla="*/ 32953 h 11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144">
                      <a:moveTo>
                        <a:pt x="95264" y="32953"/>
                      </a:moveTo>
                      <a:cubicBezTo>
                        <a:pt x="43302" y="67595"/>
                        <a:pt x="0" y="102237"/>
                        <a:pt x="0" y="110897"/>
                      </a:cubicBezTo>
                      <a:cubicBezTo>
                        <a:pt x="0" y="119558"/>
                        <a:pt x="43302" y="110897"/>
                        <a:pt x="95264" y="84916"/>
                      </a:cubicBezTo>
                      <a:cubicBezTo>
                        <a:pt x="147228" y="58935"/>
                        <a:pt x="190530" y="24293"/>
                        <a:pt x="190530" y="6972"/>
                      </a:cubicBezTo>
                      <a:cubicBezTo>
                        <a:pt x="190530" y="-10349"/>
                        <a:pt x="147228" y="6972"/>
                        <a:pt x="95264"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4" name="Freeform: Shape 803">
                  <a:extLst>
                    <a:ext uri="{FF2B5EF4-FFF2-40B4-BE49-F238E27FC236}">
                      <a16:creationId xmlns:a16="http://schemas.microsoft.com/office/drawing/2014/main" xmlns="" id="{7D8250EA-14A1-48B6-A39B-65DF0C0E2BD5}"/>
                    </a:ext>
                  </a:extLst>
                </p:cNvPr>
                <p:cNvSpPr/>
                <p:nvPr/>
              </p:nvSpPr>
              <p:spPr>
                <a:xfrm>
                  <a:off x="5411827" y="4078202"/>
                  <a:ext cx="190529" cy="115833"/>
                </a:xfrm>
                <a:custGeom>
                  <a:avLst/>
                  <a:gdLst>
                    <a:gd name="connsiteX0" fmla="*/ 95264 w 190529"/>
                    <a:gd name="connsiteY0" fmla="*/ 29229 h 115833"/>
                    <a:gd name="connsiteX1" fmla="*/ 0 w 190529"/>
                    <a:gd name="connsiteY1" fmla="*/ 3248 h 115833"/>
                    <a:gd name="connsiteX2" fmla="*/ 95264 w 190529"/>
                    <a:gd name="connsiteY2" fmla="*/ 81191 h 115833"/>
                    <a:gd name="connsiteX3" fmla="*/ 190530 w 190529"/>
                    <a:gd name="connsiteY3" fmla="*/ 107173 h 115833"/>
                    <a:gd name="connsiteX4" fmla="*/ 95264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4" y="29229"/>
                      </a:moveTo>
                      <a:cubicBezTo>
                        <a:pt x="43302" y="3248"/>
                        <a:pt x="0" y="-5413"/>
                        <a:pt x="0" y="3248"/>
                      </a:cubicBezTo>
                      <a:cubicBezTo>
                        <a:pt x="0" y="11908"/>
                        <a:pt x="43302" y="46550"/>
                        <a:pt x="95264" y="81191"/>
                      </a:cubicBezTo>
                      <a:cubicBezTo>
                        <a:pt x="147228" y="115833"/>
                        <a:pt x="190530" y="124494"/>
                        <a:pt x="190530" y="107173"/>
                      </a:cubicBezTo>
                      <a:cubicBezTo>
                        <a:pt x="190530" y="89852"/>
                        <a:pt x="147228" y="55210"/>
                        <a:pt x="95264"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8" name="Graphic 1">
                <a:extLst>
                  <a:ext uri="{FF2B5EF4-FFF2-40B4-BE49-F238E27FC236}">
                    <a16:creationId xmlns:a16="http://schemas.microsoft.com/office/drawing/2014/main" xmlns="" id="{1E5FA8E3-DAAC-4D04-8514-D0A0DE487729}"/>
                  </a:ext>
                </a:extLst>
              </p:cNvPr>
              <p:cNvGrpSpPr/>
              <p:nvPr/>
            </p:nvGrpSpPr>
            <p:grpSpPr>
              <a:xfrm>
                <a:off x="5836187" y="3256545"/>
                <a:ext cx="190528" cy="1173486"/>
                <a:chOff x="5836187" y="3256545"/>
                <a:chExt cx="190528" cy="1173486"/>
              </a:xfrm>
              <a:grpFill/>
            </p:grpSpPr>
            <p:sp>
              <p:nvSpPr>
                <p:cNvPr id="799" name="Freeform: Shape 798">
                  <a:extLst>
                    <a:ext uri="{FF2B5EF4-FFF2-40B4-BE49-F238E27FC236}">
                      <a16:creationId xmlns:a16="http://schemas.microsoft.com/office/drawing/2014/main" xmlns="" id="{8CFC710B-3F63-4245-B170-CD4ABBFE8CD4}"/>
                    </a:ext>
                  </a:extLst>
                </p:cNvPr>
                <p:cNvSpPr/>
                <p:nvPr/>
              </p:nvSpPr>
              <p:spPr>
                <a:xfrm>
                  <a:off x="5922792" y="3297682"/>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4"/>
                        <a:pt x="25982" y="1104204"/>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0" name="Freeform: Shape 799">
                  <a:extLst>
                    <a:ext uri="{FF2B5EF4-FFF2-40B4-BE49-F238E27FC236}">
                      <a16:creationId xmlns:a16="http://schemas.microsoft.com/office/drawing/2014/main" xmlns="" id="{9C58AF25-BCC1-4D8D-8092-9D2F53A66386}"/>
                    </a:ext>
                  </a:extLst>
                </p:cNvPr>
                <p:cNvSpPr/>
                <p:nvPr/>
              </p:nvSpPr>
              <p:spPr>
                <a:xfrm>
                  <a:off x="5836187" y="3256545"/>
                  <a:ext cx="190528" cy="134236"/>
                </a:xfrm>
                <a:custGeom>
                  <a:avLst/>
                  <a:gdLst>
                    <a:gd name="connsiteX0" fmla="*/ 95264 w 190528"/>
                    <a:gd name="connsiteY0" fmla="*/ 19486 h 134236"/>
                    <a:gd name="connsiteX1" fmla="*/ 0 w 190528"/>
                    <a:gd name="connsiteY1" fmla="*/ 114751 h 134236"/>
                    <a:gd name="connsiteX2" fmla="*/ 95264 w 190528"/>
                    <a:gd name="connsiteY2" fmla="*/ 114751 h 134236"/>
                    <a:gd name="connsiteX3" fmla="*/ 190529 w 190528"/>
                    <a:gd name="connsiteY3" fmla="*/ 19486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45467"/>
                        <a:pt x="0" y="88769"/>
                        <a:pt x="0" y="114751"/>
                      </a:cubicBezTo>
                      <a:cubicBezTo>
                        <a:pt x="0" y="140732"/>
                        <a:pt x="43302" y="140732"/>
                        <a:pt x="95264" y="114751"/>
                      </a:cubicBezTo>
                      <a:cubicBezTo>
                        <a:pt x="147227" y="88769"/>
                        <a:pt x="190529" y="54128"/>
                        <a:pt x="190529" y="19486"/>
                      </a:cubicBezTo>
                      <a:cubicBezTo>
                        <a:pt x="190529" y="-6495"/>
                        <a:pt x="147227" y="-6495"/>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1" name="Freeform: Shape 800">
                  <a:extLst>
                    <a:ext uri="{FF2B5EF4-FFF2-40B4-BE49-F238E27FC236}">
                      <a16:creationId xmlns:a16="http://schemas.microsoft.com/office/drawing/2014/main" xmlns="" id="{52693F7E-56BB-4268-9427-F2CB1BA6D6AD}"/>
                    </a:ext>
                  </a:extLst>
                </p:cNvPr>
                <p:cNvSpPr/>
                <p:nvPr/>
              </p:nvSpPr>
              <p:spPr>
                <a:xfrm>
                  <a:off x="5836187" y="4295795"/>
                  <a:ext cx="190528" cy="134236"/>
                </a:xfrm>
                <a:custGeom>
                  <a:avLst/>
                  <a:gdLst>
                    <a:gd name="connsiteX0" fmla="*/ 95264 w 190528"/>
                    <a:gd name="connsiteY0" fmla="*/ 19486 h 134236"/>
                    <a:gd name="connsiteX1" fmla="*/ 0 w 190528"/>
                    <a:gd name="connsiteY1" fmla="*/ 19486 h 134236"/>
                    <a:gd name="connsiteX2" fmla="*/ 95264 w 190528"/>
                    <a:gd name="connsiteY2" fmla="*/ 114750 h 134236"/>
                    <a:gd name="connsiteX3" fmla="*/ 190529 w 190528"/>
                    <a:gd name="connsiteY3" fmla="*/ 114750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6495"/>
                        <a:pt x="0" y="-6495"/>
                        <a:pt x="0" y="19486"/>
                      </a:cubicBezTo>
                      <a:cubicBezTo>
                        <a:pt x="0" y="45467"/>
                        <a:pt x="43302" y="88769"/>
                        <a:pt x="95264" y="114750"/>
                      </a:cubicBezTo>
                      <a:cubicBezTo>
                        <a:pt x="147227" y="140732"/>
                        <a:pt x="190529" y="140732"/>
                        <a:pt x="190529" y="114750"/>
                      </a:cubicBezTo>
                      <a:cubicBezTo>
                        <a:pt x="190529" y="80109"/>
                        <a:pt x="147227" y="45467"/>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0" name="Graphic 1">
              <a:extLst>
                <a:ext uri="{FF2B5EF4-FFF2-40B4-BE49-F238E27FC236}">
                  <a16:creationId xmlns:a16="http://schemas.microsoft.com/office/drawing/2014/main" xmlns="" id="{27007FC7-EE45-4422-B3AA-2387EEEE0359}"/>
                </a:ext>
              </a:extLst>
            </p:cNvPr>
            <p:cNvGrpSpPr/>
            <p:nvPr/>
          </p:nvGrpSpPr>
          <p:grpSpPr>
            <a:xfrm>
              <a:off x="-659126" y="3068181"/>
              <a:ext cx="6661201" cy="1550215"/>
              <a:chOff x="-659126" y="3068181"/>
              <a:chExt cx="6661201" cy="1550215"/>
            </a:xfrm>
            <a:solidFill>
              <a:srgbClr val="003575"/>
            </a:solidFill>
          </p:grpSpPr>
          <p:sp>
            <p:nvSpPr>
              <p:cNvPr id="685" name="Freeform: Shape 684">
                <a:extLst>
                  <a:ext uri="{FF2B5EF4-FFF2-40B4-BE49-F238E27FC236}">
                    <a16:creationId xmlns:a16="http://schemas.microsoft.com/office/drawing/2014/main" xmlns="" id="{1BA653F4-75D8-475A-992E-B57BA8F0B0E2}"/>
                  </a:ext>
                </a:extLst>
              </p:cNvPr>
              <p:cNvSpPr/>
              <p:nvPr/>
            </p:nvSpPr>
            <p:spPr>
              <a:xfrm>
                <a:off x="-659126" y="3128804"/>
                <a:ext cx="6661201" cy="1432788"/>
              </a:xfrm>
              <a:custGeom>
                <a:avLst/>
                <a:gdLst>
                  <a:gd name="connsiteX0" fmla="*/ 381058 w 6661201"/>
                  <a:gd name="connsiteY0" fmla="*/ 1281742 h 1432788"/>
                  <a:gd name="connsiteX1" fmla="*/ 736136 w 6661201"/>
                  <a:gd name="connsiteY1" fmla="*/ 1428969 h 1432788"/>
                  <a:gd name="connsiteX2" fmla="*/ 1108534 w 6661201"/>
                  <a:gd name="connsiteY2" fmla="*/ 1333705 h 1432788"/>
                  <a:gd name="connsiteX3" fmla="*/ 1836009 w 6661201"/>
                  <a:gd name="connsiteY3" fmla="*/ 649531 h 1432788"/>
                  <a:gd name="connsiteX4" fmla="*/ 2217067 w 6661201"/>
                  <a:gd name="connsiteY4" fmla="*/ 259813 h 1432788"/>
                  <a:gd name="connsiteX5" fmla="*/ 2624107 w 6661201"/>
                  <a:gd name="connsiteY5" fmla="*/ 34642 h 1432788"/>
                  <a:gd name="connsiteX6" fmla="*/ 3455507 w 6661201"/>
                  <a:gd name="connsiteY6" fmla="*/ 441681 h 1432788"/>
                  <a:gd name="connsiteX7" fmla="*/ 4191643 w 6661201"/>
                  <a:gd name="connsiteY7" fmla="*/ 1212459 h 1432788"/>
                  <a:gd name="connsiteX8" fmla="*/ 4919118 w 6661201"/>
                  <a:gd name="connsiteY8" fmla="*/ 1385667 h 1432788"/>
                  <a:gd name="connsiteX9" fmla="*/ 5326158 w 6661201"/>
                  <a:gd name="connsiteY9" fmla="*/ 1099873 h 1432788"/>
                  <a:gd name="connsiteX10" fmla="*/ 5724537 w 6661201"/>
                  <a:gd name="connsiteY10" fmla="*/ 666852 h 1432788"/>
                  <a:gd name="connsiteX11" fmla="*/ 6157558 w 6661201"/>
                  <a:gd name="connsiteY11" fmla="*/ 233831 h 1432788"/>
                  <a:gd name="connsiteX12" fmla="*/ 6651202 w 6661201"/>
                  <a:gd name="connsiteY12" fmla="*/ 17321 h 1432788"/>
                  <a:gd name="connsiteX13" fmla="*/ 6651202 w 6661201"/>
                  <a:gd name="connsiteY13" fmla="*/ 0 h 1432788"/>
                  <a:gd name="connsiteX14" fmla="*/ 5923727 w 6661201"/>
                  <a:gd name="connsiteY14" fmla="*/ 433021 h 1432788"/>
                  <a:gd name="connsiteX15" fmla="*/ 5170270 w 6661201"/>
                  <a:gd name="connsiteY15" fmla="*/ 1212459 h 1432788"/>
                  <a:gd name="connsiteX16" fmla="*/ 4763230 w 6661201"/>
                  <a:gd name="connsiteY16" fmla="*/ 1411648 h 1432788"/>
                  <a:gd name="connsiteX17" fmla="*/ 4321549 w 6661201"/>
                  <a:gd name="connsiteY17" fmla="*/ 1281742 h 1432788"/>
                  <a:gd name="connsiteX18" fmla="*/ 3550772 w 6661201"/>
                  <a:gd name="connsiteY18" fmla="*/ 519625 h 1432788"/>
                  <a:gd name="connsiteX19" fmla="*/ 2840617 w 6661201"/>
                  <a:gd name="connsiteY19" fmla="*/ 17321 h 1432788"/>
                  <a:gd name="connsiteX20" fmla="*/ 2104482 w 6661201"/>
                  <a:gd name="connsiteY20" fmla="*/ 337756 h 1432788"/>
                  <a:gd name="connsiteX21" fmla="*/ 1351025 w 6661201"/>
                  <a:gd name="connsiteY21" fmla="*/ 1134515 h 1432788"/>
                  <a:gd name="connsiteX22" fmla="*/ 961307 w 6661201"/>
                  <a:gd name="connsiteY22" fmla="*/ 1385667 h 1432788"/>
                  <a:gd name="connsiteX23" fmla="*/ 519625 w 6661201"/>
                  <a:gd name="connsiteY23" fmla="*/ 1342365 h 1432788"/>
                  <a:gd name="connsiteX24" fmla="*/ 69283 w 6661201"/>
                  <a:gd name="connsiteY24" fmla="*/ 987288 h 1432788"/>
                  <a:gd name="connsiteX25" fmla="*/ 0 w 6661201"/>
                  <a:gd name="connsiteY25" fmla="*/ 909344 h 1432788"/>
                  <a:gd name="connsiteX26" fmla="*/ 0 w 6661201"/>
                  <a:gd name="connsiteY26" fmla="*/ 943986 h 1432788"/>
                  <a:gd name="connsiteX27" fmla="*/ 381058 w 6661201"/>
                  <a:gd name="connsiteY27" fmla="*/ 1281742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381058" y="1281742"/>
                    </a:moveTo>
                    <a:cubicBezTo>
                      <a:pt x="484983" y="1351025"/>
                      <a:pt x="606229" y="1411648"/>
                      <a:pt x="736136" y="1428969"/>
                    </a:cubicBezTo>
                    <a:cubicBezTo>
                      <a:pt x="866042" y="1446290"/>
                      <a:pt x="995948" y="1402988"/>
                      <a:pt x="1108534" y="1333705"/>
                    </a:cubicBezTo>
                    <a:cubicBezTo>
                      <a:pt x="1402988" y="1169157"/>
                      <a:pt x="1619498" y="892023"/>
                      <a:pt x="1836009" y="649531"/>
                    </a:cubicBezTo>
                    <a:cubicBezTo>
                      <a:pt x="1957255" y="510965"/>
                      <a:pt x="2078501" y="381058"/>
                      <a:pt x="2217067" y="259813"/>
                    </a:cubicBezTo>
                    <a:cubicBezTo>
                      <a:pt x="2338313" y="155888"/>
                      <a:pt x="2468219" y="69283"/>
                      <a:pt x="2624107" y="34642"/>
                    </a:cubicBezTo>
                    <a:cubicBezTo>
                      <a:pt x="2953203" y="-43302"/>
                      <a:pt x="3247657" y="225171"/>
                      <a:pt x="3455507" y="441681"/>
                    </a:cubicBezTo>
                    <a:cubicBezTo>
                      <a:pt x="3706659" y="692834"/>
                      <a:pt x="3914509" y="987288"/>
                      <a:pt x="4191643" y="1212459"/>
                    </a:cubicBezTo>
                    <a:cubicBezTo>
                      <a:pt x="4399493" y="1385667"/>
                      <a:pt x="4650645" y="1489592"/>
                      <a:pt x="4919118" y="1385667"/>
                    </a:cubicBezTo>
                    <a:cubicBezTo>
                      <a:pt x="5075005" y="1325044"/>
                      <a:pt x="5204912" y="1212459"/>
                      <a:pt x="5326158" y="1099873"/>
                    </a:cubicBezTo>
                    <a:cubicBezTo>
                      <a:pt x="5464724" y="961307"/>
                      <a:pt x="5594631" y="814079"/>
                      <a:pt x="5724537" y="666852"/>
                    </a:cubicBezTo>
                    <a:cubicBezTo>
                      <a:pt x="5863103" y="510965"/>
                      <a:pt x="6001671" y="363738"/>
                      <a:pt x="6157558" y="233831"/>
                    </a:cubicBezTo>
                    <a:cubicBezTo>
                      <a:pt x="6296124" y="121246"/>
                      <a:pt x="6460672" y="17321"/>
                      <a:pt x="6651202" y="17321"/>
                    </a:cubicBezTo>
                    <a:cubicBezTo>
                      <a:pt x="6659862" y="17321"/>
                      <a:pt x="6668523" y="0"/>
                      <a:pt x="6651202" y="0"/>
                    </a:cubicBezTo>
                    <a:cubicBezTo>
                      <a:pt x="6356748" y="8660"/>
                      <a:pt x="6114256" y="233831"/>
                      <a:pt x="5923727" y="433021"/>
                    </a:cubicBezTo>
                    <a:cubicBezTo>
                      <a:pt x="5672574" y="692834"/>
                      <a:pt x="5456064" y="987288"/>
                      <a:pt x="5170270" y="1212459"/>
                    </a:cubicBezTo>
                    <a:cubicBezTo>
                      <a:pt x="5049024" y="1307723"/>
                      <a:pt x="4910458" y="1394328"/>
                      <a:pt x="4763230" y="1411648"/>
                    </a:cubicBezTo>
                    <a:cubicBezTo>
                      <a:pt x="4607343" y="1428969"/>
                      <a:pt x="4451456" y="1368346"/>
                      <a:pt x="4321549" y="1281742"/>
                    </a:cubicBezTo>
                    <a:cubicBezTo>
                      <a:pt x="4018434" y="1082552"/>
                      <a:pt x="3793263" y="779438"/>
                      <a:pt x="3550772" y="519625"/>
                    </a:cubicBezTo>
                    <a:cubicBezTo>
                      <a:pt x="3360242" y="311775"/>
                      <a:pt x="3126411" y="69283"/>
                      <a:pt x="2840617" y="17321"/>
                    </a:cubicBezTo>
                    <a:cubicBezTo>
                      <a:pt x="2554824" y="-34642"/>
                      <a:pt x="2303672" y="155888"/>
                      <a:pt x="2104482" y="337756"/>
                    </a:cubicBezTo>
                    <a:cubicBezTo>
                      <a:pt x="1836009" y="588908"/>
                      <a:pt x="1628159" y="883363"/>
                      <a:pt x="1351025" y="1134515"/>
                    </a:cubicBezTo>
                    <a:cubicBezTo>
                      <a:pt x="1238440" y="1238440"/>
                      <a:pt x="1108534" y="1333705"/>
                      <a:pt x="961307" y="1385667"/>
                    </a:cubicBezTo>
                    <a:cubicBezTo>
                      <a:pt x="814079" y="1428969"/>
                      <a:pt x="666852" y="1411648"/>
                      <a:pt x="519625" y="1342365"/>
                    </a:cubicBezTo>
                    <a:cubicBezTo>
                      <a:pt x="346417" y="1255761"/>
                      <a:pt x="199190" y="1117194"/>
                      <a:pt x="69283" y="987288"/>
                    </a:cubicBezTo>
                    <a:cubicBezTo>
                      <a:pt x="43302" y="961307"/>
                      <a:pt x="25981" y="935325"/>
                      <a:pt x="0" y="909344"/>
                    </a:cubicBezTo>
                    <a:lnTo>
                      <a:pt x="0" y="943986"/>
                    </a:lnTo>
                    <a:cubicBezTo>
                      <a:pt x="121246" y="1065232"/>
                      <a:pt x="242492" y="1186478"/>
                      <a:pt x="381058" y="12817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6" name="Freeform: Shape 685">
                <a:extLst>
                  <a:ext uri="{FF2B5EF4-FFF2-40B4-BE49-F238E27FC236}">
                    <a16:creationId xmlns:a16="http://schemas.microsoft.com/office/drawing/2014/main" xmlns="" id="{4BD092F1-0EEF-42EE-8798-CD5C965A5E1B}"/>
                  </a:ext>
                </a:extLst>
              </p:cNvPr>
              <p:cNvSpPr/>
              <p:nvPr/>
            </p:nvSpPr>
            <p:spPr>
              <a:xfrm>
                <a:off x="-659125" y="3124984"/>
                <a:ext cx="6661201" cy="1441448"/>
              </a:xfrm>
              <a:custGeom>
                <a:avLst/>
                <a:gdLst>
                  <a:gd name="connsiteX0" fmla="*/ 311775 w 6661201"/>
                  <a:gd name="connsiteY0" fmla="*/ 220330 h 1441448"/>
                  <a:gd name="connsiteX1" fmla="*/ 718815 w 6661201"/>
                  <a:gd name="connsiteY1" fmla="*/ 21140 h 1441448"/>
                  <a:gd name="connsiteX2" fmla="*/ 1160496 w 6661201"/>
                  <a:gd name="connsiteY2" fmla="*/ 151046 h 1441448"/>
                  <a:gd name="connsiteX3" fmla="*/ 1931273 w 6661201"/>
                  <a:gd name="connsiteY3" fmla="*/ 921824 h 1441448"/>
                  <a:gd name="connsiteX4" fmla="*/ 2641428 w 6661201"/>
                  <a:gd name="connsiteY4" fmla="*/ 1424128 h 1441448"/>
                  <a:gd name="connsiteX5" fmla="*/ 3377563 w 6661201"/>
                  <a:gd name="connsiteY5" fmla="*/ 1103693 h 1441448"/>
                  <a:gd name="connsiteX6" fmla="*/ 4131020 w 6661201"/>
                  <a:gd name="connsiteY6" fmla="*/ 306934 h 1441448"/>
                  <a:gd name="connsiteX7" fmla="*/ 4520739 w 6661201"/>
                  <a:gd name="connsiteY7" fmla="*/ 55782 h 1441448"/>
                  <a:gd name="connsiteX8" fmla="*/ 4962420 w 6661201"/>
                  <a:gd name="connsiteY8" fmla="*/ 90424 h 1441448"/>
                  <a:gd name="connsiteX9" fmla="*/ 5412762 w 6661201"/>
                  <a:gd name="connsiteY9" fmla="*/ 445501 h 1441448"/>
                  <a:gd name="connsiteX10" fmla="*/ 5828462 w 6661201"/>
                  <a:gd name="connsiteY10" fmla="*/ 904503 h 1441448"/>
                  <a:gd name="connsiteX11" fmla="*/ 6651202 w 6661201"/>
                  <a:gd name="connsiteY11" fmla="*/ 1441449 h 1441448"/>
                  <a:gd name="connsiteX12" fmla="*/ 6651202 w 6661201"/>
                  <a:gd name="connsiteY12" fmla="*/ 1424128 h 1441448"/>
                  <a:gd name="connsiteX13" fmla="*/ 5837123 w 6661201"/>
                  <a:gd name="connsiteY13" fmla="*/ 895842 h 1441448"/>
                  <a:gd name="connsiteX14" fmla="*/ 5100987 w 6661201"/>
                  <a:gd name="connsiteY14" fmla="*/ 151046 h 1441448"/>
                  <a:gd name="connsiteX15" fmla="*/ 4745910 w 6661201"/>
                  <a:gd name="connsiteY15" fmla="*/ 3819 h 1441448"/>
                  <a:gd name="connsiteX16" fmla="*/ 4373512 w 6661201"/>
                  <a:gd name="connsiteY16" fmla="*/ 99084 h 1441448"/>
                  <a:gd name="connsiteX17" fmla="*/ 3646036 w 6661201"/>
                  <a:gd name="connsiteY17" fmla="*/ 783257 h 1441448"/>
                  <a:gd name="connsiteX18" fmla="*/ 3264978 w 6661201"/>
                  <a:gd name="connsiteY18" fmla="*/ 1172976 h 1441448"/>
                  <a:gd name="connsiteX19" fmla="*/ 2857938 w 6661201"/>
                  <a:gd name="connsiteY19" fmla="*/ 1398147 h 1441448"/>
                  <a:gd name="connsiteX20" fmla="*/ 2026538 w 6661201"/>
                  <a:gd name="connsiteY20" fmla="*/ 991107 h 1441448"/>
                  <a:gd name="connsiteX21" fmla="*/ 1290402 w 6661201"/>
                  <a:gd name="connsiteY21" fmla="*/ 220330 h 1441448"/>
                  <a:gd name="connsiteX22" fmla="*/ 562927 w 6661201"/>
                  <a:gd name="connsiteY22" fmla="*/ 47121 h 1441448"/>
                  <a:gd name="connsiteX23" fmla="*/ 155888 w 6661201"/>
                  <a:gd name="connsiteY23" fmla="*/ 332915 h 1441448"/>
                  <a:gd name="connsiteX24" fmla="*/ 0 w 6661201"/>
                  <a:gd name="connsiteY24" fmla="*/ 488803 h 1441448"/>
                  <a:gd name="connsiteX25" fmla="*/ 0 w 6661201"/>
                  <a:gd name="connsiteY25" fmla="*/ 514784 h 1441448"/>
                  <a:gd name="connsiteX26" fmla="*/ 311775 w 6661201"/>
                  <a:gd name="connsiteY26" fmla="*/ 220330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311775" y="220330"/>
                    </a:moveTo>
                    <a:cubicBezTo>
                      <a:pt x="433021" y="125065"/>
                      <a:pt x="571588" y="38461"/>
                      <a:pt x="718815" y="21140"/>
                    </a:cubicBezTo>
                    <a:cubicBezTo>
                      <a:pt x="874702" y="3819"/>
                      <a:pt x="1030590" y="64442"/>
                      <a:pt x="1160496" y="151046"/>
                    </a:cubicBezTo>
                    <a:cubicBezTo>
                      <a:pt x="1463611" y="350236"/>
                      <a:pt x="1688782" y="653351"/>
                      <a:pt x="1931273" y="921824"/>
                    </a:cubicBezTo>
                    <a:cubicBezTo>
                      <a:pt x="2121803" y="1129674"/>
                      <a:pt x="2355634" y="1372166"/>
                      <a:pt x="2641428" y="1424128"/>
                    </a:cubicBezTo>
                    <a:cubicBezTo>
                      <a:pt x="2927222" y="1476091"/>
                      <a:pt x="3178374" y="1285561"/>
                      <a:pt x="3377563" y="1103693"/>
                    </a:cubicBezTo>
                    <a:cubicBezTo>
                      <a:pt x="3646036" y="852540"/>
                      <a:pt x="3853886" y="558086"/>
                      <a:pt x="4131020" y="306934"/>
                    </a:cubicBezTo>
                    <a:cubicBezTo>
                      <a:pt x="4243605" y="203009"/>
                      <a:pt x="4373512" y="107744"/>
                      <a:pt x="4520739" y="55782"/>
                    </a:cubicBezTo>
                    <a:cubicBezTo>
                      <a:pt x="4667966" y="3819"/>
                      <a:pt x="4823853" y="21140"/>
                      <a:pt x="4962420" y="90424"/>
                    </a:cubicBezTo>
                    <a:cubicBezTo>
                      <a:pt x="5135628" y="177028"/>
                      <a:pt x="5282856" y="315594"/>
                      <a:pt x="5412762" y="445501"/>
                    </a:cubicBezTo>
                    <a:cubicBezTo>
                      <a:pt x="5559989" y="592728"/>
                      <a:pt x="5689895" y="748615"/>
                      <a:pt x="5828462" y="904503"/>
                    </a:cubicBezTo>
                    <a:cubicBezTo>
                      <a:pt x="6044973" y="1138334"/>
                      <a:pt x="6313446" y="1432789"/>
                      <a:pt x="6651202" y="1441449"/>
                    </a:cubicBezTo>
                    <a:cubicBezTo>
                      <a:pt x="6659862" y="1441449"/>
                      <a:pt x="6668523" y="1424128"/>
                      <a:pt x="6651202" y="1424128"/>
                    </a:cubicBezTo>
                    <a:cubicBezTo>
                      <a:pt x="6313446" y="1415468"/>
                      <a:pt x="6044973" y="1129674"/>
                      <a:pt x="5837123" y="895842"/>
                    </a:cubicBezTo>
                    <a:cubicBezTo>
                      <a:pt x="5603291" y="644690"/>
                      <a:pt x="5386781" y="350236"/>
                      <a:pt x="5100987" y="151046"/>
                    </a:cubicBezTo>
                    <a:cubicBezTo>
                      <a:pt x="4997062" y="81763"/>
                      <a:pt x="4875816" y="21140"/>
                      <a:pt x="4745910" y="3819"/>
                    </a:cubicBezTo>
                    <a:cubicBezTo>
                      <a:pt x="4616003" y="-13501"/>
                      <a:pt x="4486097" y="29801"/>
                      <a:pt x="4373512" y="99084"/>
                    </a:cubicBezTo>
                    <a:cubicBezTo>
                      <a:pt x="4079057" y="263632"/>
                      <a:pt x="3862547" y="540765"/>
                      <a:pt x="3646036" y="783257"/>
                    </a:cubicBezTo>
                    <a:cubicBezTo>
                      <a:pt x="3524791" y="921824"/>
                      <a:pt x="3403545" y="1051730"/>
                      <a:pt x="3264978" y="1172976"/>
                    </a:cubicBezTo>
                    <a:cubicBezTo>
                      <a:pt x="3143732" y="1276901"/>
                      <a:pt x="3013826" y="1363505"/>
                      <a:pt x="2857938" y="1398147"/>
                    </a:cubicBezTo>
                    <a:cubicBezTo>
                      <a:pt x="2528842" y="1476091"/>
                      <a:pt x="2234388" y="1207618"/>
                      <a:pt x="2026538" y="991107"/>
                    </a:cubicBezTo>
                    <a:cubicBezTo>
                      <a:pt x="1775386" y="739955"/>
                      <a:pt x="1567536" y="445501"/>
                      <a:pt x="1290402" y="220330"/>
                    </a:cubicBezTo>
                    <a:cubicBezTo>
                      <a:pt x="1082552" y="47121"/>
                      <a:pt x="831400" y="-56804"/>
                      <a:pt x="562927" y="47121"/>
                    </a:cubicBezTo>
                    <a:cubicBezTo>
                      <a:pt x="407040" y="107744"/>
                      <a:pt x="277133" y="220330"/>
                      <a:pt x="155888" y="332915"/>
                    </a:cubicBezTo>
                    <a:cubicBezTo>
                      <a:pt x="103925" y="384878"/>
                      <a:pt x="51963" y="436840"/>
                      <a:pt x="0" y="488803"/>
                    </a:cubicBezTo>
                    <a:lnTo>
                      <a:pt x="0" y="514784"/>
                    </a:lnTo>
                    <a:cubicBezTo>
                      <a:pt x="95265" y="410859"/>
                      <a:pt x="199190" y="306934"/>
                      <a:pt x="311775" y="2203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87" name="Graphic 1">
                <a:extLst>
                  <a:ext uri="{FF2B5EF4-FFF2-40B4-BE49-F238E27FC236}">
                    <a16:creationId xmlns:a16="http://schemas.microsoft.com/office/drawing/2014/main" xmlns="" id="{AE5D8DE4-3A02-41B0-9F8E-0D44538805DA}"/>
                  </a:ext>
                </a:extLst>
              </p:cNvPr>
              <p:cNvGrpSpPr/>
              <p:nvPr/>
            </p:nvGrpSpPr>
            <p:grpSpPr>
              <a:xfrm>
                <a:off x="-581182" y="3414894"/>
                <a:ext cx="121245" cy="852273"/>
                <a:chOff x="-581182" y="3414894"/>
                <a:chExt cx="121245" cy="852273"/>
              </a:xfrm>
              <a:grpFill/>
            </p:grpSpPr>
            <p:sp>
              <p:nvSpPr>
                <p:cNvPr id="778" name="Freeform: Shape 777">
                  <a:extLst>
                    <a:ext uri="{FF2B5EF4-FFF2-40B4-BE49-F238E27FC236}">
                      <a16:creationId xmlns:a16="http://schemas.microsoft.com/office/drawing/2014/main" xmlns="" id="{4112E9BE-9304-4084-BA8C-01C3EDBD13D3}"/>
                    </a:ext>
                  </a:extLst>
                </p:cNvPr>
                <p:cNvSpPr/>
                <p:nvPr/>
              </p:nvSpPr>
              <p:spPr>
                <a:xfrm>
                  <a:off x="-529219" y="346006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9" name="Freeform: Shape 778">
                  <a:extLst>
                    <a:ext uri="{FF2B5EF4-FFF2-40B4-BE49-F238E27FC236}">
                      <a16:creationId xmlns:a16="http://schemas.microsoft.com/office/drawing/2014/main" xmlns="" id="{89609954-973C-42EB-8373-F180736E3F52}"/>
                    </a:ext>
                  </a:extLst>
                </p:cNvPr>
                <p:cNvSpPr/>
                <p:nvPr/>
              </p:nvSpPr>
              <p:spPr>
                <a:xfrm>
                  <a:off x="-581182" y="4126440"/>
                  <a:ext cx="121245" cy="140727"/>
                </a:xfrm>
                <a:custGeom>
                  <a:avLst/>
                  <a:gdLst>
                    <a:gd name="connsiteX0" fmla="*/ 0 w 121245"/>
                    <a:gd name="connsiteY0" fmla="*/ 6972 h 140727"/>
                    <a:gd name="connsiteX1" fmla="*/ 60623 w 121245"/>
                    <a:gd name="connsiteY1" fmla="*/ 102237 h 140727"/>
                    <a:gd name="connsiteX2" fmla="*/ 121246 w 121245"/>
                    <a:gd name="connsiteY2" fmla="*/ 128218 h 140727"/>
                    <a:gd name="connsiteX3" fmla="*/ 60623 w 121245"/>
                    <a:gd name="connsiteY3" fmla="*/ 32953 h 140727"/>
                    <a:gd name="connsiteX4" fmla="*/ 0 w 121245"/>
                    <a:gd name="connsiteY4" fmla="*/ 6972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0" y="6972"/>
                      </a:moveTo>
                      <a:cubicBezTo>
                        <a:pt x="0" y="24293"/>
                        <a:pt x="25981" y="67595"/>
                        <a:pt x="60623" y="102237"/>
                      </a:cubicBezTo>
                      <a:cubicBezTo>
                        <a:pt x="95265" y="136878"/>
                        <a:pt x="121246" y="154199"/>
                        <a:pt x="121246" y="128218"/>
                      </a:cubicBezTo>
                      <a:cubicBezTo>
                        <a:pt x="121246" y="110897"/>
                        <a:pt x="95265" y="67595"/>
                        <a:pt x="60623" y="32953"/>
                      </a:cubicBezTo>
                      <a:cubicBezTo>
                        <a:pt x="25981" y="6972"/>
                        <a:pt x="0" y="-10349"/>
                        <a:pt x="0" y="69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0" name="Freeform: Shape 779">
                  <a:extLst>
                    <a:ext uri="{FF2B5EF4-FFF2-40B4-BE49-F238E27FC236}">
                      <a16:creationId xmlns:a16="http://schemas.microsoft.com/office/drawing/2014/main" xmlns="" id="{6B4A74A8-0454-4F7F-A8CE-60021A7E80F1}"/>
                    </a:ext>
                  </a:extLst>
                </p:cNvPr>
                <p:cNvSpPr/>
                <p:nvPr/>
              </p:nvSpPr>
              <p:spPr>
                <a:xfrm>
                  <a:off x="-581182" y="3414894"/>
                  <a:ext cx="121245" cy="145065"/>
                </a:xfrm>
                <a:custGeom>
                  <a:avLst/>
                  <a:gdLst>
                    <a:gd name="connsiteX0" fmla="*/ 60623 w 121245"/>
                    <a:gd name="connsiteY0" fmla="*/ 43005 h 145065"/>
                    <a:gd name="connsiteX1" fmla="*/ 0 w 121245"/>
                    <a:gd name="connsiteY1" fmla="*/ 138270 h 145065"/>
                    <a:gd name="connsiteX2" fmla="*/ 60623 w 121245"/>
                    <a:gd name="connsiteY2" fmla="*/ 103628 h 145065"/>
                    <a:gd name="connsiteX3" fmla="*/ 121246 w 121245"/>
                    <a:gd name="connsiteY3" fmla="*/ 8364 h 145065"/>
                    <a:gd name="connsiteX4" fmla="*/ 60623 w 121245"/>
                    <a:gd name="connsiteY4" fmla="*/ 43005 h 14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065">
                      <a:moveTo>
                        <a:pt x="60623" y="43005"/>
                      </a:moveTo>
                      <a:cubicBezTo>
                        <a:pt x="25981" y="77647"/>
                        <a:pt x="0" y="120949"/>
                        <a:pt x="0" y="138270"/>
                      </a:cubicBezTo>
                      <a:cubicBezTo>
                        <a:pt x="0" y="155591"/>
                        <a:pt x="25981" y="138270"/>
                        <a:pt x="60623" y="103628"/>
                      </a:cubicBezTo>
                      <a:cubicBezTo>
                        <a:pt x="95265" y="68987"/>
                        <a:pt x="121246" y="34345"/>
                        <a:pt x="121246" y="8364"/>
                      </a:cubicBezTo>
                      <a:cubicBezTo>
                        <a:pt x="121246" y="-8957"/>
                        <a:pt x="95265" y="-297"/>
                        <a:pt x="60623" y="4300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8" name="Graphic 1">
                <a:extLst>
                  <a:ext uri="{FF2B5EF4-FFF2-40B4-BE49-F238E27FC236}">
                    <a16:creationId xmlns:a16="http://schemas.microsoft.com/office/drawing/2014/main" xmlns="" id="{0876313F-F988-47A6-A98B-1EECDEAF60CE}"/>
                  </a:ext>
                </a:extLst>
              </p:cNvPr>
              <p:cNvGrpSpPr/>
              <p:nvPr/>
            </p:nvGrpSpPr>
            <p:grpSpPr>
              <a:xfrm>
                <a:off x="-295388" y="3182980"/>
                <a:ext cx="121245" cy="1320615"/>
                <a:chOff x="-295388" y="3182980"/>
                <a:chExt cx="121245" cy="1320615"/>
              </a:xfrm>
              <a:grpFill/>
            </p:grpSpPr>
            <p:sp>
              <p:nvSpPr>
                <p:cNvPr id="775" name="Freeform: Shape 774">
                  <a:extLst>
                    <a:ext uri="{FF2B5EF4-FFF2-40B4-BE49-F238E27FC236}">
                      <a16:creationId xmlns:a16="http://schemas.microsoft.com/office/drawing/2014/main" xmlns="" id="{5AF4ADF2-75EA-407C-8799-AE66F8AE94D0}"/>
                    </a:ext>
                  </a:extLst>
                </p:cNvPr>
                <p:cNvSpPr/>
                <p:nvPr/>
              </p:nvSpPr>
              <p:spPr>
                <a:xfrm>
                  <a:off x="-243425" y="3214068"/>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24080"/>
                        <a:pt x="0" y="1239780"/>
                      </a:cubicBezTo>
                      <a:cubicBezTo>
                        <a:pt x="0" y="1248440"/>
                        <a:pt x="17321" y="1257101"/>
                        <a:pt x="17321" y="1239780"/>
                      </a:cubicBezTo>
                      <a:cubicBezTo>
                        <a:pt x="17321" y="832740"/>
                        <a:pt x="17321" y="42570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6" name="Freeform: Shape 775">
                  <a:extLst>
                    <a:ext uri="{FF2B5EF4-FFF2-40B4-BE49-F238E27FC236}">
                      <a16:creationId xmlns:a16="http://schemas.microsoft.com/office/drawing/2014/main" xmlns="" id="{351824BC-40EE-46D7-95A1-B169D2BBFB78}"/>
                    </a:ext>
                  </a:extLst>
                </p:cNvPr>
                <p:cNvSpPr/>
                <p:nvPr/>
              </p:nvSpPr>
              <p:spPr>
                <a:xfrm>
                  <a:off x="-295388"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5" y="141978"/>
                        <a:pt x="121246" y="133317"/>
                        <a:pt x="121246" y="98676"/>
                      </a:cubicBezTo>
                      <a:cubicBezTo>
                        <a:pt x="121246" y="64034"/>
                        <a:pt x="95265"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7" name="Freeform: Shape 776">
                  <a:extLst>
                    <a:ext uri="{FF2B5EF4-FFF2-40B4-BE49-F238E27FC236}">
                      <a16:creationId xmlns:a16="http://schemas.microsoft.com/office/drawing/2014/main" xmlns="" id="{7F2AE41C-E86B-45E3-A101-3318BCA50D5E}"/>
                    </a:ext>
                  </a:extLst>
                </p:cNvPr>
                <p:cNvSpPr/>
                <p:nvPr/>
              </p:nvSpPr>
              <p:spPr>
                <a:xfrm>
                  <a:off x="-295388"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5" y="101711"/>
                        <a:pt x="121246" y="58409"/>
                        <a:pt x="121246" y="32427"/>
                      </a:cubicBezTo>
                      <a:cubicBezTo>
                        <a:pt x="121246" y="-2214"/>
                        <a:pt x="95265"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9" name="Graphic 1">
                <a:extLst>
                  <a:ext uri="{FF2B5EF4-FFF2-40B4-BE49-F238E27FC236}">
                    <a16:creationId xmlns:a16="http://schemas.microsoft.com/office/drawing/2014/main" xmlns="" id="{32861975-1FA2-4562-95C8-AA4B934933ED}"/>
                  </a:ext>
                </a:extLst>
              </p:cNvPr>
              <p:cNvGrpSpPr/>
              <p:nvPr/>
            </p:nvGrpSpPr>
            <p:grpSpPr>
              <a:xfrm>
                <a:off x="-934" y="3075495"/>
                <a:ext cx="121245" cy="1534240"/>
                <a:chOff x="-934" y="3075495"/>
                <a:chExt cx="121245" cy="1534240"/>
              </a:xfrm>
              <a:grpFill/>
            </p:grpSpPr>
            <p:sp>
              <p:nvSpPr>
                <p:cNvPr id="772" name="Freeform: Shape 771">
                  <a:extLst>
                    <a:ext uri="{FF2B5EF4-FFF2-40B4-BE49-F238E27FC236}">
                      <a16:creationId xmlns:a16="http://schemas.microsoft.com/office/drawing/2014/main" xmlns="" id="{E7D62CC3-F363-4261-A2F3-AF91641444BF}"/>
                    </a:ext>
                  </a:extLst>
                </p:cNvPr>
                <p:cNvSpPr/>
                <p:nvPr/>
              </p:nvSpPr>
              <p:spPr>
                <a:xfrm>
                  <a:off x="51028" y="3098492"/>
                  <a:ext cx="17320" cy="1477941"/>
                </a:xfrm>
                <a:custGeom>
                  <a:avLst/>
                  <a:gdLst>
                    <a:gd name="connsiteX0" fmla="*/ 0 w 17320"/>
                    <a:gd name="connsiteY0" fmla="*/ 12991 h 1477941"/>
                    <a:gd name="connsiteX1" fmla="*/ 0 w 17320"/>
                    <a:gd name="connsiteY1" fmla="*/ 1467941 h 1477941"/>
                    <a:gd name="connsiteX2" fmla="*/ 17321 w 17320"/>
                    <a:gd name="connsiteY2" fmla="*/ 1467941 h 1477941"/>
                    <a:gd name="connsiteX3" fmla="*/ 17321 w 17320"/>
                    <a:gd name="connsiteY3" fmla="*/ 12991 h 1477941"/>
                    <a:gd name="connsiteX4" fmla="*/ 0 w 17320"/>
                    <a:gd name="connsiteY4" fmla="*/ 12991 h 147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7941">
                      <a:moveTo>
                        <a:pt x="0" y="12991"/>
                      </a:moveTo>
                      <a:cubicBezTo>
                        <a:pt x="0" y="497974"/>
                        <a:pt x="0" y="982958"/>
                        <a:pt x="0" y="1467941"/>
                      </a:cubicBezTo>
                      <a:cubicBezTo>
                        <a:pt x="0" y="1476602"/>
                        <a:pt x="17321" y="1485262"/>
                        <a:pt x="17321" y="1467941"/>
                      </a:cubicBezTo>
                      <a:cubicBezTo>
                        <a:pt x="17321" y="982958"/>
                        <a:pt x="17321" y="49797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3" name="Freeform: Shape 772">
                  <a:extLst>
                    <a:ext uri="{FF2B5EF4-FFF2-40B4-BE49-F238E27FC236}">
                      <a16:creationId xmlns:a16="http://schemas.microsoft.com/office/drawing/2014/main" xmlns="" id="{7CF8BE7B-646C-4CE7-8DCC-0B2DA8BA276D}"/>
                    </a:ext>
                  </a:extLst>
                </p:cNvPr>
                <p:cNvSpPr/>
                <p:nvPr/>
              </p:nvSpPr>
              <p:spPr>
                <a:xfrm>
                  <a:off x="-934" y="4479829"/>
                  <a:ext cx="121245" cy="129906"/>
                </a:xfrm>
                <a:custGeom>
                  <a:avLst/>
                  <a:gdLst>
                    <a:gd name="connsiteX0" fmla="*/ 60623 w 121245"/>
                    <a:gd name="connsiteY0" fmla="*/ 0 h 129906"/>
                    <a:gd name="connsiteX1" fmla="*/ 0 w 121245"/>
                    <a:gd name="connsiteY1" fmla="*/ 5196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17321"/>
                        <a:pt x="0" y="51963"/>
                      </a:cubicBezTo>
                      <a:cubicBezTo>
                        <a:pt x="0" y="86604"/>
                        <a:pt x="25981" y="121246"/>
                        <a:pt x="60623" y="129906"/>
                      </a:cubicBezTo>
                      <a:cubicBezTo>
                        <a:pt x="95265" y="129906"/>
                        <a:pt x="121246" y="103925"/>
                        <a:pt x="121246" y="69283"/>
                      </a:cubicBezTo>
                      <a:cubicBezTo>
                        <a:pt x="12124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4" name="Freeform: Shape 773">
                  <a:extLst>
                    <a:ext uri="{FF2B5EF4-FFF2-40B4-BE49-F238E27FC236}">
                      <a16:creationId xmlns:a16="http://schemas.microsoft.com/office/drawing/2014/main" xmlns="" id="{7A30FA30-4F72-4D29-BC26-BC1BE489909C}"/>
                    </a:ext>
                  </a:extLst>
                </p:cNvPr>
                <p:cNvSpPr/>
                <p:nvPr/>
              </p:nvSpPr>
              <p:spPr>
                <a:xfrm>
                  <a:off x="-934" y="3075495"/>
                  <a:ext cx="121245" cy="131252"/>
                </a:xfrm>
                <a:custGeom>
                  <a:avLst/>
                  <a:gdLst>
                    <a:gd name="connsiteX0" fmla="*/ 60623 w 121245"/>
                    <a:gd name="connsiteY0" fmla="*/ 1346 h 131252"/>
                    <a:gd name="connsiteX1" fmla="*/ 0 w 121245"/>
                    <a:gd name="connsiteY1" fmla="*/ 79290 h 131252"/>
                    <a:gd name="connsiteX2" fmla="*/ 60623 w 121245"/>
                    <a:gd name="connsiteY2" fmla="*/ 131252 h 131252"/>
                    <a:gd name="connsiteX3" fmla="*/ 121246 w 121245"/>
                    <a:gd name="connsiteY3" fmla="*/ 61969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10006"/>
                        <a:pt x="0" y="44648"/>
                        <a:pt x="0" y="79290"/>
                      </a:cubicBezTo>
                      <a:cubicBezTo>
                        <a:pt x="0" y="113931"/>
                        <a:pt x="25981" y="131252"/>
                        <a:pt x="60623" y="131252"/>
                      </a:cubicBezTo>
                      <a:cubicBezTo>
                        <a:pt x="95265" y="122592"/>
                        <a:pt x="121246" y="96611"/>
                        <a:pt x="121246" y="61969"/>
                      </a:cubicBezTo>
                      <a:cubicBezTo>
                        <a:pt x="12124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0" name="Graphic 1">
                <a:extLst>
                  <a:ext uri="{FF2B5EF4-FFF2-40B4-BE49-F238E27FC236}">
                    <a16:creationId xmlns:a16="http://schemas.microsoft.com/office/drawing/2014/main" xmlns="" id="{97A8A0D1-9739-41CD-A1A4-FE0D69DFE76C}"/>
                  </a:ext>
                </a:extLst>
              </p:cNvPr>
              <p:cNvGrpSpPr/>
              <p:nvPr/>
            </p:nvGrpSpPr>
            <p:grpSpPr>
              <a:xfrm>
                <a:off x="284859" y="3114535"/>
                <a:ext cx="121245" cy="1450032"/>
                <a:chOff x="284859" y="3114535"/>
                <a:chExt cx="121245" cy="1450032"/>
              </a:xfrm>
              <a:grpFill/>
            </p:grpSpPr>
            <p:sp>
              <p:nvSpPr>
                <p:cNvPr id="769" name="Freeform: Shape 768">
                  <a:extLst>
                    <a:ext uri="{FF2B5EF4-FFF2-40B4-BE49-F238E27FC236}">
                      <a16:creationId xmlns:a16="http://schemas.microsoft.com/office/drawing/2014/main" xmlns="" id="{64C3702E-6C08-4355-8AF7-774E4D044EE5}"/>
                    </a:ext>
                  </a:extLst>
                </p:cNvPr>
                <p:cNvSpPr/>
                <p:nvPr/>
              </p:nvSpPr>
              <p:spPr>
                <a:xfrm>
                  <a:off x="336822" y="3139629"/>
                  <a:ext cx="17320" cy="1393502"/>
                </a:xfrm>
                <a:custGeom>
                  <a:avLst/>
                  <a:gdLst>
                    <a:gd name="connsiteX0" fmla="*/ 0 w 17320"/>
                    <a:gd name="connsiteY0" fmla="*/ 6495 h 1393502"/>
                    <a:gd name="connsiteX1" fmla="*/ 0 w 17320"/>
                    <a:gd name="connsiteY1" fmla="*/ 1383502 h 1393502"/>
                    <a:gd name="connsiteX2" fmla="*/ 17321 w 17320"/>
                    <a:gd name="connsiteY2" fmla="*/ 1383502 h 1393502"/>
                    <a:gd name="connsiteX3" fmla="*/ 17321 w 17320"/>
                    <a:gd name="connsiteY3" fmla="*/ 6495 h 1393502"/>
                    <a:gd name="connsiteX4" fmla="*/ 0 w 17320"/>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0" name="Freeform: Shape 769">
                  <a:extLst>
                    <a:ext uri="{FF2B5EF4-FFF2-40B4-BE49-F238E27FC236}">
                      <a16:creationId xmlns:a16="http://schemas.microsoft.com/office/drawing/2014/main" xmlns="" id="{825BD35B-E281-4843-8C83-61D017EE93F1}"/>
                    </a:ext>
                  </a:extLst>
                </p:cNvPr>
                <p:cNvSpPr/>
                <p:nvPr/>
              </p:nvSpPr>
              <p:spPr>
                <a:xfrm>
                  <a:off x="284859"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1" y="11908"/>
                        <a:pt x="0" y="46550"/>
                        <a:pt x="0" y="81191"/>
                      </a:cubicBezTo>
                      <a:cubicBezTo>
                        <a:pt x="0" y="115833"/>
                        <a:pt x="25981" y="133154"/>
                        <a:pt x="60623" y="115833"/>
                      </a:cubicBezTo>
                      <a:cubicBezTo>
                        <a:pt x="95265" y="98512"/>
                        <a:pt x="121246" y="63871"/>
                        <a:pt x="121246" y="29229"/>
                      </a:cubicBezTo>
                      <a:cubicBezTo>
                        <a:pt x="121246" y="3248"/>
                        <a:pt x="95265"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1" name="Freeform: Shape 770">
                  <a:extLst>
                    <a:ext uri="{FF2B5EF4-FFF2-40B4-BE49-F238E27FC236}">
                      <a16:creationId xmlns:a16="http://schemas.microsoft.com/office/drawing/2014/main" xmlns="" id="{7B5764A3-DD67-4EA1-9BE0-0B55AA154424}"/>
                    </a:ext>
                  </a:extLst>
                </p:cNvPr>
                <p:cNvSpPr/>
                <p:nvPr/>
              </p:nvSpPr>
              <p:spPr>
                <a:xfrm>
                  <a:off x="284859" y="3114535"/>
                  <a:ext cx="121245" cy="121317"/>
                </a:xfrm>
                <a:custGeom>
                  <a:avLst/>
                  <a:gdLst>
                    <a:gd name="connsiteX0" fmla="*/ 60623 w 121245"/>
                    <a:gd name="connsiteY0" fmla="*/ 5608 h 121317"/>
                    <a:gd name="connsiteX1" fmla="*/ 0 w 121245"/>
                    <a:gd name="connsiteY1" fmla="*/ 40250 h 121317"/>
                    <a:gd name="connsiteX2" fmla="*/ 60623 w 121245"/>
                    <a:gd name="connsiteY2" fmla="*/ 118194 h 121317"/>
                    <a:gd name="connsiteX3" fmla="*/ 121246 w 121245"/>
                    <a:gd name="connsiteY3" fmla="*/ 83552 h 121317"/>
                    <a:gd name="connsiteX4" fmla="*/ 60623 w 121245"/>
                    <a:gd name="connsiteY4" fmla="*/ 5608 h 121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1317">
                      <a:moveTo>
                        <a:pt x="60623" y="5608"/>
                      </a:moveTo>
                      <a:cubicBezTo>
                        <a:pt x="25981" y="-11713"/>
                        <a:pt x="0" y="14269"/>
                        <a:pt x="0" y="40250"/>
                      </a:cubicBezTo>
                      <a:cubicBezTo>
                        <a:pt x="0" y="74892"/>
                        <a:pt x="25981" y="109533"/>
                        <a:pt x="60623" y="118194"/>
                      </a:cubicBezTo>
                      <a:cubicBezTo>
                        <a:pt x="95265" y="126854"/>
                        <a:pt x="121246" y="118194"/>
                        <a:pt x="121246" y="83552"/>
                      </a:cubicBezTo>
                      <a:cubicBezTo>
                        <a:pt x="121246" y="57571"/>
                        <a:pt x="95265" y="22929"/>
                        <a:pt x="60623" y="560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1" name="Graphic 1">
                <a:extLst>
                  <a:ext uri="{FF2B5EF4-FFF2-40B4-BE49-F238E27FC236}">
                    <a16:creationId xmlns:a16="http://schemas.microsoft.com/office/drawing/2014/main" xmlns="" id="{32DEE35E-D956-4DDF-9F62-B903BDE099A6}"/>
                  </a:ext>
                </a:extLst>
              </p:cNvPr>
              <p:cNvGrpSpPr/>
              <p:nvPr/>
            </p:nvGrpSpPr>
            <p:grpSpPr>
              <a:xfrm>
                <a:off x="570653" y="3292153"/>
                <a:ext cx="122591" cy="1102271"/>
                <a:chOff x="570653" y="3292153"/>
                <a:chExt cx="122591" cy="1102271"/>
              </a:xfrm>
              <a:grpFill/>
            </p:grpSpPr>
            <p:sp>
              <p:nvSpPr>
                <p:cNvPr id="766" name="Freeform: Shape 765">
                  <a:extLst>
                    <a:ext uri="{FF2B5EF4-FFF2-40B4-BE49-F238E27FC236}">
                      <a16:creationId xmlns:a16="http://schemas.microsoft.com/office/drawing/2014/main" xmlns="" id="{8A492B35-29D1-43ED-ABDC-CB9D9CE902FE}"/>
                    </a:ext>
                  </a:extLst>
                </p:cNvPr>
                <p:cNvSpPr/>
                <p:nvPr/>
              </p:nvSpPr>
              <p:spPr>
                <a:xfrm>
                  <a:off x="622615" y="3326654"/>
                  <a:ext cx="17320" cy="1024609"/>
                </a:xfrm>
                <a:custGeom>
                  <a:avLst/>
                  <a:gdLst>
                    <a:gd name="connsiteX0" fmla="*/ 0 w 17320"/>
                    <a:gd name="connsiteY0" fmla="*/ 10000 h 1024609"/>
                    <a:gd name="connsiteX1" fmla="*/ 0 w 17320"/>
                    <a:gd name="connsiteY1" fmla="*/ 1014609 h 1024609"/>
                    <a:gd name="connsiteX2" fmla="*/ 17321 w 17320"/>
                    <a:gd name="connsiteY2" fmla="*/ 1014609 h 1024609"/>
                    <a:gd name="connsiteX3" fmla="*/ 17321 w 17320"/>
                    <a:gd name="connsiteY3" fmla="*/ 10000 h 1024609"/>
                    <a:gd name="connsiteX4" fmla="*/ 0 w 17320"/>
                    <a:gd name="connsiteY4" fmla="*/ 10000 h 1024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24609">
                      <a:moveTo>
                        <a:pt x="0" y="10000"/>
                      </a:moveTo>
                      <a:cubicBezTo>
                        <a:pt x="0" y="347756"/>
                        <a:pt x="0" y="676853"/>
                        <a:pt x="0" y="1014609"/>
                      </a:cubicBezTo>
                      <a:cubicBezTo>
                        <a:pt x="0" y="1023269"/>
                        <a:pt x="17321" y="1031930"/>
                        <a:pt x="17321" y="1014609"/>
                      </a:cubicBezTo>
                      <a:cubicBezTo>
                        <a:pt x="17321" y="676853"/>
                        <a:pt x="17321" y="347756"/>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7" name="Freeform: Shape 766">
                  <a:extLst>
                    <a:ext uri="{FF2B5EF4-FFF2-40B4-BE49-F238E27FC236}">
                      <a16:creationId xmlns:a16="http://schemas.microsoft.com/office/drawing/2014/main" xmlns="" id="{8C489E2D-F84F-4743-800E-DBB336EA80B9}"/>
                    </a:ext>
                  </a:extLst>
                </p:cNvPr>
                <p:cNvSpPr/>
                <p:nvPr/>
              </p:nvSpPr>
              <p:spPr>
                <a:xfrm>
                  <a:off x="570653" y="4259907"/>
                  <a:ext cx="122591" cy="134516"/>
                </a:xfrm>
                <a:custGeom>
                  <a:avLst/>
                  <a:gdLst>
                    <a:gd name="connsiteX0" fmla="*/ 60623 w 122591"/>
                    <a:gd name="connsiteY0" fmla="*/ 20732 h 134516"/>
                    <a:gd name="connsiteX1" fmla="*/ 0 w 122591"/>
                    <a:gd name="connsiteY1" fmla="*/ 115997 h 134516"/>
                    <a:gd name="connsiteX2" fmla="*/ 60623 w 122591"/>
                    <a:gd name="connsiteY2" fmla="*/ 107336 h 134516"/>
                    <a:gd name="connsiteX3" fmla="*/ 121246 w 122591"/>
                    <a:gd name="connsiteY3" fmla="*/ 12072 h 134516"/>
                    <a:gd name="connsiteX4" fmla="*/ 60623 w 122591"/>
                    <a:gd name="connsiteY4" fmla="*/ 20732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0732"/>
                      </a:moveTo>
                      <a:cubicBezTo>
                        <a:pt x="25981" y="46713"/>
                        <a:pt x="0" y="90015"/>
                        <a:pt x="0" y="115997"/>
                      </a:cubicBezTo>
                      <a:cubicBezTo>
                        <a:pt x="0" y="141978"/>
                        <a:pt x="25981" y="141978"/>
                        <a:pt x="60623" y="107336"/>
                      </a:cubicBezTo>
                      <a:cubicBezTo>
                        <a:pt x="95265" y="72694"/>
                        <a:pt x="121246" y="29392"/>
                        <a:pt x="121246" y="12072"/>
                      </a:cubicBezTo>
                      <a:cubicBezTo>
                        <a:pt x="129906" y="-5249"/>
                        <a:pt x="95265"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8" name="Freeform: Shape 767">
                  <a:extLst>
                    <a:ext uri="{FF2B5EF4-FFF2-40B4-BE49-F238E27FC236}">
                      <a16:creationId xmlns:a16="http://schemas.microsoft.com/office/drawing/2014/main" xmlns="" id="{67496373-DA45-4151-B59F-8E104A4991F7}"/>
                    </a:ext>
                  </a:extLst>
                </p:cNvPr>
                <p:cNvSpPr/>
                <p:nvPr/>
              </p:nvSpPr>
              <p:spPr>
                <a:xfrm>
                  <a:off x="570653"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5" y="139766"/>
                        <a:pt x="121246" y="148426"/>
                        <a:pt x="121246" y="122445"/>
                      </a:cubicBezTo>
                      <a:cubicBezTo>
                        <a:pt x="121246" y="105124"/>
                        <a:pt x="95265"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2" name="Graphic 1">
                <a:extLst>
                  <a:ext uri="{FF2B5EF4-FFF2-40B4-BE49-F238E27FC236}">
                    <a16:creationId xmlns:a16="http://schemas.microsoft.com/office/drawing/2014/main" xmlns="" id="{63B16C45-6118-4A5D-B441-138C4440789A}"/>
                  </a:ext>
                </a:extLst>
              </p:cNvPr>
              <p:cNvGrpSpPr/>
              <p:nvPr/>
            </p:nvGrpSpPr>
            <p:grpSpPr>
              <a:xfrm>
                <a:off x="865107" y="3568320"/>
                <a:ext cx="121245" cy="553196"/>
                <a:chOff x="865107" y="3568320"/>
                <a:chExt cx="121245" cy="553196"/>
              </a:xfrm>
              <a:grpFill/>
            </p:grpSpPr>
            <p:sp>
              <p:nvSpPr>
                <p:cNvPr id="763" name="Freeform: Shape 762">
                  <a:extLst>
                    <a:ext uri="{FF2B5EF4-FFF2-40B4-BE49-F238E27FC236}">
                      <a16:creationId xmlns:a16="http://schemas.microsoft.com/office/drawing/2014/main" xmlns="" id="{37CCDCC7-7CB9-4BC7-8DE4-BE58DABB1018}"/>
                    </a:ext>
                  </a:extLst>
                </p:cNvPr>
                <p:cNvSpPr/>
                <p:nvPr/>
              </p:nvSpPr>
              <p:spPr>
                <a:xfrm>
                  <a:off x="917070" y="3621108"/>
                  <a:ext cx="17320" cy="444360"/>
                </a:xfrm>
                <a:custGeom>
                  <a:avLst/>
                  <a:gdLst>
                    <a:gd name="connsiteX0" fmla="*/ 0 w 17320"/>
                    <a:gd name="connsiteY0" fmla="*/ 10000 h 444360"/>
                    <a:gd name="connsiteX1" fmla="*/ 0 w 17320"/>
                    <a:gd name="connsiteY1" fmla="*/ 434361 h 444360"/>
                    <a:gd name="connsiteX2" fmla="*/ 17321 w 17320"/>
                    <a:gd name="connsiteY2" fmla="*/ 434361 h 444360"/>
                    <a:gd name="connsiteX3" fmla="*/ 17321 w 17320"/>
                    <a:gd name="connsiteY3" fmla="*/ 10000 h 444360"/>
                    <a:gd name="connsiteX4" fmla="*/ 0 w 17320"/>
                    <a:gd name="connsiteY4" fmla="*/ 10000 h 44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4360">
                      <a:moveTo>
                        <a:pt x="0" y="10000"/>
                      </a:moveTo>
                      <a:cubicBezTo>
                        <a:pt x="0" y="148567"/>
                        <a:pt x="0" y="287134"/>
                        <a:pt x="0" y="434361"/>
                      </a:cubicBezTo>
                      <a:cubicBezTo>
                        <a:pt x="0" y="443021"/>
                        <a:pt x="17321" y="451682"/>
                        <a:pt x="17321" y="434361"/>
                      </a:cubicBezTo>
                      <a:cubicBezTo>
                        <a:pt x="17321" y="295794"/>
                        <a:pt x="17321" y="157227"/>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4" name="Freeform: Shape 763">
                  <a:extLst>
                    <a:ext uri="{FF2B5EF4-FFF2-40B4-BE49-F238E27FC236}">
                      <a16:creationId xmlns:a16="http://schemas.microsoft.com/office/drawing/2014/main" xmlns="" id="{FD9EAD9A-A52A-4237-8F1B-262D08B42B9C}"/>
                    </a:ext>
                  </a:extLst>
                </p:cNvPr>
                <p:cNvSpPr/>
                <p:nvPr/>
              </p:nvSpPr>
              <p:spPr>
                <a:xfrm>
                  <a:off x="865107" y="3975846"/>
                  <a:ext cx="121245" cy="145670"/>
                </a:xfrm>
                <a:custGeom>
                  <a:avLst/>
                  <a:gdLst>
                    <a:gd name="connsiteX0" fmla="*/ 0 w 121245"/>
                    <a:gd name="connsiteY0" fmla="*/ 140245 h 145670"/>
                    <a:gd name="connsiteX1" fmla="*/ 60623 w 121245"/>
                    <a:gd name="connsiteY1" fmla="*/ 88283 h 145670"/>
                    <a:gd name="connsiteX2" fmla="*/ 121246 w 121245"/>
                    <a:gd name="connsiteY2" fmla="*/ 1678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1" y="131585"/>
                        <a:pt x="60623" y="88283"/>
                      </a:cubicBezTo>
                      <a:cubicBezTo>
                        <a:pt x="95265" y="44981"/>
                        <a:pt x="121246" y="10339"/>
                        <a:pt x="121246" y="1678"/>
                      </a:cubicBezTo>
                      <a:cubicBezTo>
                        <a:pt x="121246" y="-6982"/>
                        <a:pt x="95265" y="18999"/>
                        <a:pt x="60623" y="53641"/>
                      </a:cubicBezTo>
                      <a:cubicBezTo>
                        <a:pt x="25981" y="88283"/>
                        <a:pt x="0" y="122924"/>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5" name="Freeform: Shape 764">
                  <a:extLst>
                    <a:ext uri="{FF2B5EF4-FFF2-40B4-BE49-F238E27FC236}">
                      <a16:creationId xmlns:a16="http://schemas.microsoft.com/office/drawing/2014/main" xmlns="" id="{BCB01940-7A2A-48C5-A006-0BB4A2622FDC}"/>
                    </a:ext>
                  </a:extLst>
                </p:cNvPr>
                <p:cNvSpPr/>
                <p:nvPr/>
              </p:nvSpPr>
              <p:spPr>
                <a:xfrm>
                  <a:off x="865107" y="3568320"/>
                  <a:ext cx="121245" cy="142410"/>
                </a:xfrm>
                <a:custGeom>
                  <a:avLst/>
                  <a:gdLst>
                    <a:gd name="connsiteX0" fmla="*/ 0 w 121245"/>
                    <a:gd name="connsiteY0" fmla="*/ 2165 h 142410"/>
                    <a:gd name="connsiteX1" fmla="*/ 60623 w 121245"/>
                    <a:gd name="connsiteY1" fmla="*/ 88769 h 142410"/>
                    <a:gd name="connsiteX2" fmla="*/ 121246 w 121245"/>
                    <a:gd name="connsiteY2" fmla="*/ 140732 h 142410"/>
                    <a:gd name="connsiteX3" fmla="*/ 60623 w 121245"/>
                    <a:gd name="connsiteY3" fmla="*/ 54128 h 142410"/>
                    <a:gd name="connsiteX4" fmla="*/ 0 w 121245"/>
                    <a:gd name="connsiteY4" fmla="*/ 2165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0" y="2165"/>
                      </a:moveTo>
                      <a:cubicBezTo>
                        <a:pt x="0" y="19486"/>
                        <a:pt x="25981" y="54128"/>
                        <a:pt x="60623" y="88769"/>
                      </a:cubicBezTo>
                      <a:cubicBezTo>
                        <a:pt x="95265" y="123411"/>
                        <a:pt x="121246" y="149392"/>
                        <a:pt x="121246" y="140732"/>
                      </a:cubicBezTo>
                      <a:cubicBezTo>
                        <a:pt x="121246" y="132071"/>
                        <a:pt x="95265" y="97430"/>
                        <a:pt x="60623" y="54128"/>
                      </a:cubicBezTo>
                      <a:cubicBezTo>
                        <a:pt x="25981"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3" name="Graphic 1">
                <a:extLst>
                  <a:ext uri="{FF2B5EF4-FFF2-40B4-BE49-F238E27FC236}">
                    <a16:creationId xmlns:a16="http://schemas.microsoft.com/office/drawing/2014/main" xmlns="" id="{7B373B73-7908-4928-A15E-091B60405318}"/>
                  </a:ext>
                </a:extLst>
              </p:cNvPr>
              <p:cNvGrpSpPr/>
              <p:nvPr/>
            </p:nvGrpSpPr>
            <p:grpSpPr>
              <a:xfrm>
                <a:off x="1150901" y="3646769"/>
                <a:ext cx="121245" cy="384377"/>
                <a:chOff x="1150901" y="3646769"/>
                <a:chExt cx="121245" cy="384377"/>
              </a:xfrm>
              <a:grpFill/>
            </p:grpSpPr>
            <p:sp>
              <p:nvSpPr>
                <p:cNvPr id="760" name="Freeform: Shape 759">
                  <a:extLst>
                    <a:ext uri="{FF2B5EF4-FFF2-40B4-BE49-F238E27FC236}">
                      <a16:creationId xmlns:a16="http://schemas.microsoft.com/office/drawing/2014/main" xmlns="" id="{4BD633DE-83AB-48B6-817C-B951339CEA2A}"/>
                    </a:ext>
                  </a:extLst>
                </p:cNvPr>
                <p:cNvSpPr/>
                <p:nvPr/>
              </p:nvSpPr>
              <p:spPr>
                <a:xfrm>
                  <a:off x="1202863" y="3707712"/>
                  <a:ext cx="17320" cy="271152"/>
                </a:xfrm>
                <a:custGeom>
                  <a:avLst/>
                  <a:gdLst>
                    <a:gd name="connsiteX0" fmla="*/ 0 w 17320"/>
                    <a:gd name="connsiteY0" fmla="*/ 10000 h 271152"/>
                    <a:gd name="connsiteX1" fmla="*/ 0 w 17320"/>
                    <a:gd name="connsiteY1" fmla="*/ 261152 h 271152"/>
                    <a:gd name="connsiteX2" fmla="*/ 17321 w 17320"/>
                    <a:gd name="connsiteY2" fmla="*/ 261152 h 271152"/>
                    <a:gd name="connsiteX3" fmla="*/ 17321 w 17320"/>
                    <a:gd name="connsiteY3" fmla="*/ 10000 h 271152"/>
                    <a:gd name="connsiteX4" fmla="*/ 0 w 17320"/>
                    <a:gd name="connsiteY4" fmla="*/ 10000 h 271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1152">
                      <a:moveTo>
                        <a:pt x="0" y="10000"/>
                      </a:moveTo>
                      <a:cubicBezTo>
                        <a:pt x="0" y="96604"/>
                        <a:pt x="0" y="174548"/>
                        <a:pt x="0" y="261152"/>
                      </a:cubicBezTo>
                      <a:cubicBezTo>
                        <a:pt x="0" y="269813"/>
                        <a:pt x="17321" y="278473"/>
                        <a:pt x="17321" y="261152"/>
                      </a:cubicBezTo>
                      <a:cubicBezTo>
                        <a:pt x="17321" y="174548"/>
                        <a:pt x="17321" y="9660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1" name="Freeform: Shape 760">
                  <a:extLst>
                    <a:ext uri="{FF2B5EF4-FFF2-40B4-BE49-F238E27FC236}">
                      <a16:creationId xmlns:a16="http://schemas.microsoft.com/office/drawing/2014/main" xmlns="" id="{04540DE5-2451-47C7-8C16-77C50EFE0104}"/>
                    </a:ext>
                  </a:extLst>
                </p:cNvPr>
                <p:cNvSpPr/>
                <p:nvPr/>
              </p:nvSpPr>
              <p:spPr>
                <a:xfrm>
                  <a:off x="1150901" y="3646769"/>
                  <a:ext cx="121245" cy="140226"/>
                </a:xfrm>
                <a:custGeom>
                  <a:avLst/>
                  <a:gdLst>
                    <a:gd name="connsiteX0" fmla="*/ 60623 w 121245"/>
                    <a:gd name="connsiteY0" fmla="*/ 62282 h 140226"/>
                    <a:gd name="connsiteX1" fmla="*/ 0 w 121245"/>
                    <a:gd name="connsiteY1" fmla="*/ 140226 h 140226"/>
                    <a:gd name="connsiteX2" fmla="*/ 60623 w 121245"/>
                    <a:gd name="connsiteY2" fmla="*/ 79603 h 140226"/>
                    <a:gd name="connsiteX3" fmla="*/ 121246 w 121245"/>
                    <a:gd name="connsiteY3" fmla="*/ 1659 h 140226"/>
                    <a:gd name="connsiteX4" fmla="*/ 60623 w 121245"/>
                    <a:gd name="connsiteY4" fmla="*/ 62282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60623" y="62282"/>
                      </a:moveTo>
                      <a:cubicBezTo>
                        <a:pt x="25981" y="105584"/>
                        <a:pt x="0" y="140226"/>
                        <a:pt x="0" y="140226"/>
                      </a:cubicBezTo>
                      <a:cubicBezTo>
                        <a:pt x="0" y="140226"/>
                        <a:pt x="25981" y="114245"/>
                        <a:pt x="60623" y="79603"/>
                      </a:cubicBezTo>
                      <a:cubicBezTo>
                        <a:pt x="95265" y="44961"/>
                        <a:pt x="121246" y="10320"/>
                        <a:pt x="121246" y="1659"/>
                      </a:cubicBezTo>
                      <a:cubicBezTo>
                        <a:pt x="121246" y="-7001"/>
                        <a:pt x="95265" y="18980"/>
                        <a:pt x="60623" y="6228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2" name="Freeform: Shape 761">
                  <a:extLst>
                    <a:ext uri="{FF2B5EF4-FFF2-40B4-BE49-F238E27FC236}">
                      <a16:creationId xmlns:a16="http://schemas.microsoft.com/office/drawing/2014/main" xmlns="" id="{D74D67EF-18A1-44E7-99BC-0089C9C8A8FE}"/>
                    </a:ext>
                  </a:extLst>
                </p:cNvPr>
                <p:cNvSpPr/>
                <p:nvPr/>
              </p:nvSpPr>
              <p:spPr>
                <a:xfrm>
                  <a:off x="1150901" y="3890920"/>
                  <a:ext cx="121245" cy="140226"/>
                </a:xfrm>
                <a:custGeom>
                  <a:avLst/>
                  <a:gdLst>
                    <a:gd name="connsiteX0" fmla="*/ 0 w 121245"/>
                    <a:gd name="connsiteY0" fmla="*/ 0 h 140226"/>
                    <a:gd name="connsiteX1" fmla="*/ 60623 w 121245"/>
                    <a:gd name="connsiteY1" fmla="*/ 77944 h 140226"/>
                    <a:gd name="connsiteX2" fmla="*/ 121246 w 121245"/>
                    <a:gd name="connsiteY2" fmla="*/ 138567 h 140226"/>
                    <a:gd name="connsiteX3" fmla="*/ 60623 w 121245"/>
                    <a:gd name="connsiteY3" fmla="*/ 60623 h 140226"/>
                    <a:gd name="connsiteX4" fmla="*/ 0 w 121245"/>
                    <a:gd name="connsiteY4" fmla="*/ 0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0"/>
                      </a:moveTo>
                      <a:cubicBezTo>
                        <a:pt x="0" y="0"/>
                        <a:pt x="25981" y="43302"/>
                        <a:pt x="60623" y="77944"/>
                      </a:cubicBezTo>
                      <a:cubicBezTo>
                        <a:pt x="95265" y="121246"/>
                        <a:pt x="121246" y="147227"/>
                        <a:pt x="121246" y="138567"/>
                      </a:cubicBezTo>
                      <a:cubicBezTo>
                        <a:pt x="121246" y="129906"/>
                        <a:pt x="95265" y="95265"/>
                        <a:pt x="60623" y="60623"/>
                      </a:cubicBezTo>
                      <a:cubicBezTo>
                        <a:pt x="25981" y="2598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4" name="Graphic 1">
                <a:extLst>
                  <a:ext uri="{FF2B5EF4-FFF2-40B4-BE49-F238E27FC236}">
                    <a16:creationId xmlns:a16="http://schemas.microsoft.com/office/drawing/2014/main" xmlns="" id="{BF62A756-AF89-4A55-AE0E-83F09183FD1E}"/>
                  </a:ext>
                </a:extLst>
              </p:cNvPr>
              <p:cNvGrpSpPr/>
              <p:nvPr/>
            </p:nvGrpSpPr>
            <p:grpSpPr>
              <a:xfrm>
                <a:off x="1445355" y="3349163"/>
                <a:ext cx="121245" cy="981224"/>
                <a:chOff x="1445355" y="3349163"/>
                <a:chExt cx="121245" cy="981224"/>
              </a:xfrm>
              <a:grpFill/>
            </p:grpSpPr>
            <p:sp>
              <p:nvSpPr>
                <p:cNvPr id="757" name="Freeform: Shape 756">
                  <a:extLst>
                    <a:ext uri="{FF2B5EF4-FFF2-40B4-BE49-F238E27FC236}">
                      <a16:creationId xmlns:a16="http://schemas.microsoft.com/office/drawing/2014/main" xmlns="" id="{10442E50-405B-4F65-BDA1-1FBC6AC739E5}"/>
                    </a:ext>
                  </a:extLst>
                </p:cNvPr>
                <p:cNvSpPr/>
                <p:nvPr/>
              </p:nvSpPr>
              <p:spPr>
                <a:xfrm>
                  <a:off x="1488657" y="3399442"/>
                  <a:ext cx="19088" cy="891197"/>
                </a:xfrm>
                <a:custGeom>
                  <a:avLst/>
                  <a:gdLst>
                    <a:gd name="connsiteX0" fmla="*/ 0 w 19088"/>
                    <a:gd name="connsiteY0" fmla="*/ 6495 h 891197"/>
                    <a:gd name="connsiteX1" fmla="*/ 0 w 19088"/>
                    <a:gd name="connsiteY1" fmla="*/ 881198 h 891197"/>
                    <a:gd name="connsiteX2" fmla="*/ 17321 w 19088"/>
                    <a:gd name="connsiteY2" fmla="*/ 881198 h 891197"/>
                    <a:gd name="connsiteX3" fmla="*/ 17321 w 19088"/>
                    <a:gd name="connsiteY3" fmla="*/ 6495 h 891197"/>
                    <a:gd name="connsiteX4" fmla="*/ 0 w 19088"/>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891197">
                      <a:moveTo>
                        <a:pt x="0" y="6495"/>
                      </a:moveTo>
                      <a:cubicBezTo>
                        <a:pt x="0" y="300950"/>
                        <a:pt x="0" y="586743"/>
                        <a:pt x="0" y="881198"/>
                      </a:cubicBezTo>
                      <a:cubicBezTo>
                        <a:pt x="0" y="889858"/>
                        <a:pt x="17321" y="898518"/>
                        <a:pt x="17321" y="881198"/>
                      </a:cubicBezTo>
                      <a:cubicBezTo>
                        <a:pt x="17321" y="586743"/>
                        <a:pt x="17321" y="30095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8" name="Freeform: Shape 757">
                  <a:extLst>
                    <a:ext uri="{FF2B5EF4-FFF2-40B4-BE49-F238E27FC236}">
                      <a16:creationId xmlns:a16="http://schemas.microsoft.com/office/drawing/2014/main" xmlns="" id="{23AED0C7-F47D-4EE8-BFD0-3BFCFAD8A833}"/>
                    </a:ext>
                  </a:extLst>
                </p:cNvPr>
                <p:cNvSpPr/>
                <p:nvPr/>
              </p:nvSpPr>
              <p:spPr>
                <a:xfrm>
                  <a:off x="1445355" y="3349163"/>
                  <a:ext cx="121245" cy="134717"/>
                </a:xfrm>
                <a:custGeom>
                  <a:avLst/>
                  <a:gdLst>
                    <a:gd name="connsiteX0" fmla="*/ 60623 w 121245"/>
                    <a:gd name="connsiteY0" fmla="*/ 30793 h 134717"/>
                    <a:gd name="connsiteX1" fmla="*/ 0 w 121245"/>
                    <a:gd name="connsiteY1" fmla="*/ 126057 h 134717"/>
                    <a:gd name="connsiteX2" fmla="*/ 60623 w 121245"/>
                    <a:gd name="connsiteY2" fmla="*/ 100076 h 134717"/>
                    <a:gd name="connsiteX3" fmla="*/ 121246 w 121245"/>
                    <a:gd name="connsiteY3" fmla="*/ 4811 h 134717"/>
                    <a:gd name="connsiteX4" fmla="*/ 60623 w 121245"/>
                    <a:gd name="connsiteY4" fmla="*/ 30793 h 13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7">
                      <a:moveTo>
                        <a:pt x="60623" y="30793"/>
                      </a:moveTo>
                      <a:cubicBezTo>
                        <a:pt x="25981" y="65434"/>
                        <a:pt x="0" y="108736"/>
                        <a:pt x="0" y="126057"/>
                      </a:cubicBezTo>
                      <a:cubicBezTo>
                        <a:pt x="0" y="143378"/>
                        <a:pt x="25981" y="134718"/>
                        <a:pt x="60623" y="100076"/>
                      </a:cubicBezTo>
                      <a:cubicBezTo>
                        <a:pt x="95265" y="74095"/>
                        <a:pt x="121246" y="30793"/>
                        <a:pt x="121246" y="4811"/>
                      </a:cubicBezTo>
                      <a:cubicBezTo>
                        <a:pt x="121246" y="-3849"/>
                        <a:pt x="95265" y="-3849"/>
                        <a:pt x="60623" y="3079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9" name="Freeform: Shape 758">
                  <a:extLst>
                    <a:ext uri="{FF2B5EF4-FFF2-40B4-BE49-F238E27FC236}">
                      <a16:creationId xmlns:a16="http://schemas.microsoft.com/office/drawing/2014/main" xmlns="" id="{F3819CBD-C105-4D3A-A295-326486A00659}"/>
                    </a:ext>
                  </a:extLst>
                </p:cNvPr>
                <p:cNvSpPr/>
                <p:nvPr/>
              </p:nvSpPr>
              <p:spPr>
                <a:xfrm>
                  <a:off x="1445355" y="4195723"/>
                  <a:ext cx="121245" cy="134664"/>
                </a:xfrm>
                <a:custGeom>
                  <a:avLst/>
                  <a:gdLst>
                    <a:gd name="connsiteX0" fmla="*/ 60623 w 121245"/>
                    <a:gd name="connsiteY0" fmla="*/ 32953 h 134664"/>
                    <a:gd name="connsiteX1" fmla="*/ 0 w 121245"/>
                    <a:gd name="connsiteY1" fmla="*/ 6972 h 134664"/>
                    <a:gd name="connsiteX2" fmla="*/ 60623 w 121245"/>
                    <a:gd name="connsiteY2" fmla="*/ 102237 h 134664"/>
                    <a:gd name="connsiteX3" fmla="*/ 121246 w 121245"/>
                    <a:gd name="connsiteY3" fmla="*/ 119558 h 134664"/>
                    <a:gd name="connsiteX4" fmla="*/ 60623 w 121245"/>
                    <a:gd name="connsiteY4" fmla="*/ 32953 h 134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664">
                      <a:moveTo>
                        <a:pt x="60623" y="32953"/>
                      </a:moveTo>
                      <a:cubicBezTo>
                        <a:pt x="25981" y="6972"/>
                        <a:pt x="0" y="-10349"/>
                        <a:pt x="0" y="6972"/>
                      </a:cubicBezTo>
                      <a:cubicBezTo>
                        <a:pt x="0" y="24293"/>
                        <a:pt x="25981" y="67595"/>
                        <a:pt x="60623" y="102237"/>
                      </a:cubicBezTo>
                      <a:cubicBezTo>
                        <a:pt x="95265" y="136878"/>
                        <a:pt x="121246" y="145539"/>
                        <a:pt x="121246" y="119558"/>
                      </a:cubicBezTo>
                      <a:cubicBezTo>
                        <a:pt x="121246" y="102237"/>
                        <a:pt x="95265" y="58935"/>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5" name="Graphic 1">
                <a:extLst>
                  <a:ext uri="{FF2B5EF4-FFF2-40B4-BE49-F238E27FC236}">
                    <a16:creationId xmlns:a16="http://schemas.microsoft.com/office/drawing/2014/main" xmlns="" id="{673B79F3-E601-43B1-869C-F67FAC2BCF2B}"/>
                  </a:ext>
                </a:extLst>
              </p:cNvPr>
              <p:cNvGrpSpPr/>
              <p:nvPr/>
            </p:nvGrpSpPr>
            <p:grpSpPr>
              <a:xfrm>
                <a:off x="1731149" y="3146125"/>
                <a:ext cx="121245" cy="1394327"/>
                <a:chOff x="1731149" y="3146125"/>
                <a:chExt cx="121245" cy="1394327"/>
              </a:xfrm>
              <a:grpFill/>
            </p:grpSpPr>
            <p:sp>
              <p:nvSpPr>
                <p:cNvPr id="754" name="Freeform: Shape 753">
                  <a:extLst>
                    <a:ext uri="{FF2B5EF4-FFF2-40B4-BE49-F238E27FC236}">
                      <a16:creationId xmlns:a16="http://schemas.microsoft.com/office/drawing/2014/main" xmlns="" id="{5C92DE78-DBD1-45F4-B2D9-BAE696A00700}"/>
                    </a:ext>
                  </a:extLst>
                </p:cNvPr>
                <p:cNvSpPr/>
                <p:nvPr/>
              </p:nvSpPr>
              <p:spPr>
                <a:xfrm>
                  <a:off x="1783112"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5" name="Freeform: Shape 754">
                  <a:extLst>
                    <a:ext uri="{FF2B5EF4-FFF2-40B4-BE49-F238E27FC236}">
                      <a16:creationId xmlns:a16="http://schemas.microsoft.com/office/drawing/2014/main" xmlns="" id="{106DD7A8-5030-4445-989E-86C1B54068B4}"/>
                    </a:ext>
                  </a:extLst>
                </p:cNvPr>
                <p:cNvSpPr/>
                <p:nvPr/>
              </p:nvSpPr>
              <p:spPr>
                <a:xfrm>
                  <a:off x="1731149"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6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5" y="103925"/>
                        <a:pt x="121246" y="69283"/>
                        <a:pt x="121246" y="34642"/>
                      </a:cubicBezTo>
                      <a:cubicBezTo>
                        <a:pt x="121246" y="0"/>
                        <a:pt x="95265"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6" name="Freeform: Shape 755">
                  <a:extLst>
                    <a:ext uri="{FF2B5EF4-FFF2-40B4-BE49-F238E27FC236}">
                      <a16:creationId xmlns:a16="http://schemas.microsoft.com/office/drawing/2014/main" xmlns="" id="{F916F0ED-A9FB-4274-AF3B-A56B58E65F10}"/>
                    </a:ext>
                  </a:extLst>
                </p:cNvPr>
                <p:cNvSpPr/>
                <p:nvPr/>
              </p:nvSpPr>
              <p:spPr>
                <a:xfrm>
                  <a:off x="1731149"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6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5" y="138918"/>
                        <a:pt x="121246" y="130257"/>
                        <a:pt x="121246" y="95615"/>
                      </a:cubicBezTo>
                      <a:cubicBezTo>
                        <a:pt x="121246" y="60974"/>
                        <a:pt x="95265"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6" name="Graphic 1">
                <a:extLst>
                  <a:ext uri="{FF2B5EF4-FFF2-40B4-BE49-F238E27FC236}">
                    <a16:creationId xmlns:a16="http://schemas.microsoft.com/office/drawing/2014/main" xmlns="" id="{BA42E606-00F5-438F-A9E2-CB611D4FFC4F}"/>
                  </a:ext>
                </a:extLst>
              </p:cNvPr>
              <p:cNvGrpSpPr/>
              <p:nvPr/>
            </p:nvGrpSpPr>
            <p:grpSpPr>
              <a:xfrm>
                <a:off x="2016943" y="3068181"/>
                <a:ext cx="122591" cy="1550215"/>
                <a:chOff x="2016943" y="3068181"/>
                <a:chExt cx="122591" cy="1550215"/>
              </a:xfrm>
              <a:grpFill/>
            </p:grpSpPr>
            <p:sp>
              <p:nvSpPr>
                <p:cNvPr id="751" name="Freeform: Shape 750">
                  <a:extLst>
                    <a:ext uri="{FF2B5EF4-FFF2-40B4-BE49-F238E27FC236}">
                      <a16:creationId xmlns:a16="http://schemas.microsoft.com/office/drawing/2014/main" xmlns="" id="{6AF614BA-5223-45CB-A79A-C3504782A8BE}"/>
                    </a:ext>
                  </a:extLst>
                </p:cNvPr>
                <p:cNvSpPr/>
                <p:nvPr/>
              </p:nvSpPr>
              <p:spPr>
                <a:xfrm>
                  <a:off x="2068905" y="3104988"/>
                  <a:ext cx="17320" cy="1480106"/>
                </a:xfrm>
                <a:custGeom>
                  <a:avLst/>
                  <a:gdLst>
                    <a:gd name="connsiteX0" fmla="*/ 0 w 17320"/>
                    <a:gd name="connsiteY0" fmla="*/ 6495 h 1480106"/>
                    <a:gd name="connsiteX1" fmla="*/ 0 w 17320"/>
                    <a:gd name="connsiteY1" fmla="*/ 1470106 h 1480106"/>
                    <a:gd name="connsiteX2" fmla="*/ 17321 w 17320"/>
                    <a:gd name="connsiteY2" fmla="*/ 1470106 h 1480106"/>
                    <a:gd name="connsiteX3" fmla="*/ 17321 w 17320"/>
                    <a:gd name="connsiteY3" fmla="*/ 6495 h 1480106"/>
                    <a:gd name="connsiteX4" fmla="*/ 0 w 17320"/>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2" name="Freeform: Shape 751">
                  <a:extLst>
                    <a:ext uri="{FF2B5EF4-FFF2-40B4-BE49-F238E27FC236}">
                      <a16:creationId xmlns:a16="http://schemas.microsoft.com/office/drawing/2014/main" xmlns="" id="{4B4F82B8-4162-47D0-88BC-B4DFD05BC4FA}"/>
                    </a:ext>
                  </a:extLst>
                </p:cNvPr>
                <p:cNvSpPr/>
                <p:nvPr/>
              </p:nvSpPr>
              <p:spPr>
                <a:xfrm>
                  <a:off x="2016943" y="3068181"/>
                  <a:ext cx="122591" cy="129906"/>
                </a:xfrm>
                <a:custGeom>
                  <a:avLst/>
                  <a:gdLst>
                    <a:gd name="connsiteX0" fmla="*/ 60623 w 122591"/>
                    <a:gd name="connsiteY0" fmla="*/ 0 h 129906"/>
                    <a:gd name="connsiteX1" fmla="*/ 0 w 122591"/>
                    <a:gd name="connsiteY1" fmla="*/ 69283 h 129906"/>
                    <a:gd name="connsiteX2" fmla="*/ 60623 w 122591"/>
                    <a:gd name="connsiteY2" fmla="*/ 129906 h 129906"/>
                    <a:gd name="connsiteX3" fmla="*/ 121246 w 122591"/>
                    <a:gd name="connsiteY3" fmla="*/ 6928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34642"/>
                        <a:pt x="0" y="69283"/>
                      </a:cubicBezTo>
                      <a:cubicBezTo>
                        <a:pt x="0" y="103925"/>
                        <a:pt x="25981" y="129906"/>
                        <a:pt x="60623" y="129906"/>
                      </a:cubicBezTo>
                      <a:cubicBezTo>
                        <a:pt x="95265" y="129906"/>
                        <a:pt x="121246" y="103925"/>
                        <a:pt x="121246" y="69283"/>
                      </a:cubicBezTo>
                      <a:cubicBezTo>
                        <a:pt x="129906" y="34642"/>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3" name="Freeform: Shape 752">
                  <a:extLst>
                    <a:ext uri="{FF2B5EF4-FFF2-40B4-BE49-F238E27FC236}">
                      <a16:creationId xmlns:a16="http://schemas.microsoft.com/office/drawing/2014/main" xmlns="" id="{41455D2F-E947-4793-B135-B6CD636235B5}"/>
                    </a:ext>
                  </a:extLst>
                </p:cNvPr>
                <p:cNvSpPr/>
                <p:nvPr/>
              </p:nvSpPr>
              <p:spPr>
                <a:xfrm>
                  <a:off x="2016943" y="4488490"/>
                  <a:ext cx="122591" cy="129906"/>
                </a:xfrm>
                <a:custGeom>
                  <a:avLst/>
                  <a:gdLst>
                    <a:gd name="connsiteX0" fmla="*/ 60623 w 122591"/>
                    <a:gd name="connsiteY0" fmla="*/ 0 h 129906"/>
                    <a:gd name="connsiteX1" fmla="*/ 0 w 122591"/>
                    <a:gd name="connsiteY1" fmla="*/ 60623 h 129906"/>
                    <a:gd name="connsiteX2" fmla="*/ 60623 w 122591"/>
                    <a:gd name="connsiteY2" fmla="*/ 129906 h 129906"/>
                    <a:gd name="connsiteX3" fmla="*/ 121246 w 122591"/>
                    <a:gd name="connsiteY3" fmla="*/ 6062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25981"/>
                        <a:pt x="0" y="60623"/>
                      </a:cubicBezTo>
                      <a:cubicBezTo>
                        <a:pt x="0" y="95264"/>
                        <a:pt x="25981" y="129906"/>
                        <a:pt x="60623" y="129906"/>
                      </a:cubicBezTo>
                      <a:cubicBezTo>
                        <a:pt x="95265" y="129906"/>
                        <a:pt x="121246" y="95264"/>
                        <a:pt x="121246" y="60623"/>
                      </a:cubicBezTo>
                      <a:cubicBezTo>
                        <a:pt x="129906" y="2598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7" name="Graphic 1">
                <a:extLst>
                  <a:ext uri="{FF2B5EF4-FFF2-40B4-BE49-F238E27FC236}">
                    <a16:creationId xmlns:a16="http://schemas.microsoft.com/office/drawing/2014/main" xmlns="" id="{CAD95A82-4CF5-4D14-934A-CB9A650C7E25}"/>
                  </a:ext>
                </a:extLst>
              </p:cNvPr>
              <p:cNvGrpSpPr/>
              <p:nvPr/>
            </p:nvGrpSpPr>
            <p:grpSpPr>
              <a:xfrm>
                <a:off x="2311397" y="3146125"/>
                <a:ext cx="121245" cy="1394327"/>
                <a:chOff x="2311397" y="3146125"/>
                <a:chExt cx="121245" cy="1394327"/>
              </a:xfrm>
              <a:grpFill/>
            </p:grpSpPr>
            <p:sp>
              <p:nvSpPr>
                <p:cNvPr id="748" name="Freeform: Shape 747">
                  <a:extLst>
                    <a:ext uri="{FF2B5EF4-FFF2-40B4-BE49-F238E27FC236}">
                      <a16:creationId xmlns:a16="http://schemas.microsoft.com/office/drawing/2014/main" xmlns="" id="{DBB3BF2D-D84A-4DE9-AC00-DE1D84E41483}"/>
                    </a:ext>
                  </a:extLst>
                </p:cNvPr>
                <p:cNvSpPr/>
                <p:nvPr/>
              </p:nvSpPr>
              <p:spPr>
                <a:xfrm>
                  <a:off x="2363360"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9" name="Freeform: Shape 748">
                  <a:extLst>
                    <a:ext uri="{FF2B5EF4-FFF2-40B4-BE49-F238E27FC236}">
                      <a16:creationId xmlns:a16="http://schemas.microsoft.com/office/drawing/2014/main" xmlns="" id="{47A40C95-B1F5-4823-A0F6-D4DDD35C0EEA}"/>
                    </a:ext>
                  </a:extLst>
                </p:cNvPr>
                <p:cNvSpPr/>
                <p:nvPr/>
              </p:nvSpPr>
              <p:spPr>
                <a:xfrm>
                  <a:off x="2311397" y="3146125"/>
                  <a:ext cx="121245" cy="130257"/>
                </a:xfrm>
                <a:custGeom>
                  <a:avLst/>
                  <a:gdLst>
                    <a:gd name="connsiteX0" fmla="*/ 60623 w 121245"/>
                    <a:gd name="connsiteY0" fmla="*/ 8660 h 130257"/>
                    <a:gd name="connsiteX1" fmla="*/ 0 w 121245"/>
                    <a:gd name="connsiteY1" fmla="*/ 34642 h 130257"/>
                    <a:gd name="connsiteX2" fmla="*/ 60623 w 121245"/>
                    <a:gd name="connsiteY2" fmla="*/ 121246 h 130257"/>
                    <a:gd name="connsiteX3" fmla="*/ 121246 w 121245"/>
                    <a:gd name="connsiteY3" fmla="*/ 103925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8660"/>
                        <a:pt x="0" y="0"/>
                        <a:pt x="0" y="34642"/>
                      </a:cubicBezTo>
                      <a:cubicBezTo>
                        <a:pt x="0" y="69283"/>
                        <a:pt x="25981" y="103925"/>
                        <a:pt x="60623" y="121246"/>
                      </a:cubicBezTo>
                      <a:cubicBezTo>
                        <a:pt x="95265" y="138567"/>
                        <a:pt x="121246" y="129906"/>
                        <a:pt x="121246" y="103925"/>
                      </a:cubicBezTo>
                      <a:cubicBezTo>
                        <a:pt x="121246" y="69283"/>
                        <a:pt x="9526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0" name="Freeform: Shape 749">
                  <a:extLst>
                    <a:ext uri="{FF2B5EF4-FFF2-40B4-BE49-F238E27FC236}">
                      <a16:creationId xmlns:a16="http://schemas.microsoft.com/office/drawing/2014/main" xmlns="" id="{6354A3A6-69D4-4DB4-A1EF-8E257B271EDC}"/>
                    </a:ext>
                  </a:extLst>
                </p:cNvPr>
                <p:cNvSpPr/>
                <p:nvPr/>
              </p:nvSpPr>
              <p:spPr>
                <a:xfrm>
                  <a:off x="2311397" y="4410195"/>
                  <a:ext cx="121245" cy="130257"/>
                </a:xfrm>
                <a:custGeom>
                  <a:avLst/>
                  <a:gdLst>
                    <a:gd name="connsiteX0" fmla="*/ 60623 w 121245"/>
                    <a:gd name="connsiteY0" fmla="*/ 9011 h 130257"/>
                    <a:gd name="connsiteX1" fmla="*/ 0 w 121245"/>
                    <a:gd name="connsiteY1" fmla="*/ 95615 h 130257"/>
                    <a:gd name="connsiteX2" fmla="*/ 60623 w 121245"/>
                    <a:gd name="connsiteY2" fmla="*/ 121597 h 130257"/>
                    <a:gd name="connsiteX3" fmla="*/ 121246 w 121245"/>
                    <a:gd name="connsiteY3" fmla="*/ 26332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26332"/>
                        <a:pt x="0" y="60974"/>
                        <a:pt x="0" y="95615"/>
                      </a:cubicBezTo>
                      <a:cubicBezTo>
                        <a:pt x="0" y="130257"/>
                        <a:pt x="25981" y="138918"/>
                        <a:pt x="60623" y="121597"/>
                      </a:cubicBezTo>
                      <a:cubicBezTo>
                        <a:pt x="95265" y="104276"/>
                        <a:pt x="121246" y="60974"/>
                        <a:pt x="121246" y="26332"/>
                      </a:cubicBezTo>
                      <a:cubicBezTo>
                        <a:pt x="121246" y="351"/>
                        <a:pt x="9526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8" name="Graphic 1">
                <a:extLst>
                  <a:ext uri="{FF2B5EF4-FFF2-40B4-BE49-F238E27FC236}">
                    <a16:creationId xmlns:a16="http://schemas.microsoft.com/office/drawing/2014/main" xmlns="" id="{41F0ED1C-0CEC-47FE-98A6-64F82238AC34}"/>
                  </a:ext>
                </a:extLst>
              </p:cNvPr>
              <p:cNvGrpSpPr/>
              <p:nvPr/>
            </p:nvGrpSpPr>
            <p:grpSpPr>
              <a:xfrm>
                <a:off x="2597191" y="3347528"/>
                <a:ext cx="121245" cy="991519"/>
                <a:chOff x="2597191" y="3347528"/>
                <a:chExt cx="121245" cy="991519"/>
              </a:xfrm>
              <a:grpFill/>
            </p:grpSpPr>
            <p:sp>
              <p:nvSpPr>
                <p:cNvPr id="745" name="Freeform: Shape 744">
                  <a:extLst>
                    <a:ext uri="{FF2B5EF4-FFF2-40B4-BE49-F238E27FC236}">
                      <a16:creationId xmlns:a16="http://schemas.microsoft.com/office/drawing/2014/main" xmlns="" id="{DE44FA6A-F2B2-4462-A71C-82BDCAFE19FC}"/>
                    </a:ext>
                  </a:extLst>
                </p:cNvPr>
                <p:cNvSpPr/>
                <p:nvPr/>
              </p:nvSpPr>
              <p:spPr>
                <a:xfrm>
                  <a:off x="2649153" y="3395937"/>
                  <a:ext cx="17320" cy="903363"/>
                </a:xfrm>
                <a:custGeom>
                  <a:avLst/>
                  <a:gdLst>
                    <a:gd name="connsiteX0" fmla="*/ 0 w 17320"/>
                    <a:gd name="connsiteY0" fmla="*/ 10000 h 903363"/>
                    <a:gd name="connsiteX1" fmla="*/ 0 w 17320"/>
                    <a:gd name="connsiteY1" fmla="*/ 893363 h 903363"/>
                    <a:gd name="connsiteX2" fmla="*/ 17321 w 17320"/>
                    <a:gd name="connsiteY2" fmla="*/ 893363 h 903363"/>
                    <a:gd name="connsiteX3" fmla="*/ 17321 w 17320"/>
                    <a:gd name="connsiteY3" fmla="*/ 10000 h 903363"/>
                    <a:gd name="connsiteX4" fmla="*/ 0 w 17320"/>
                    <a:gd name="connsiteY4" fmla="*/ 10000 h 903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903363">
                      <a:moveTo>
                        <a:pt x="0" y="10000"/>
                      </a:moveTo>
                      <a:cubicBezTo>
                        <a:pt x="0" y="304454"/>
                        <a:pt x="0" y="598909"/>
                        <a:pt x="0" y="893363"/>
                      </a:cubicBezTo>
                      <a:cubicBezTo>
                        <a:pt x="0" y="902023"/>
                        <a:pt x="17321" y="910684"/>
                        <a:pt x="17321" y="893363"/>
                      </a:cubicBezTo>
                      <a:cubicBezTo>
                        <a:pt x="17321" y="598909"/>
                        <a:pt x="17321" y="30445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6" name="Freeform: Shape 745">
                  <a:extLst>
                    <a:ext uri="{FF2B5EF4-FFF2-40B4-BE49-F238E27FC236}">
                      <a16:creationId xmlns:a16="http://schemas.microsoft.com/office/drawing/2014/main" xmlns="" id="{173F222E-EFFB-44A3-9E79-26CF766EE6B1}"/>
                    </a:ext>
                  </a:extLst>
                </p:cNvPr>
                <p:cNvSpPr/>
                <p:nvPr/>
              </p:nvSpPr>
              <p:spPr>
                <a:xfrm>
                  <a:off x="2597191" y="3347528"/>
                  <a:ext cx="121245" cy="140544"/>
                </a:xfrm>
                <a:custGeom>
                  <a:avLst/>
                  <a:gdLst>
                    <a:gd name="connsiteX0" fmla="*/ 0 w 121245"/>
                    <a:gd name="connsiteY0" fmla="*/ 15107 h 140544"/>
                    <a:gd name="connsiteX1" fmla="*/ 60623 w 121245"/>
                    <a:gd name="connsiteY1" fmla="*/ 110371 h 140544"/>
                    <a:gd name="connsiteX2" fmla="*/ 121246 w 121245"/>
                    <a:gd name="connsiteY2" fmla="*/ 127692 h 140544"/>
                    <a:gd name="connsiteX3" fmla="*/ 60623 w 121245"/>
                    <a:gd name="connsiteY3" fmla="*/ 32427 h 140544"/>
                    <a:gd name="connsiteX4" fmla="*/ 0 w 121245"/>
                    <a:gd name="connsiteY4" fmla="*/ 15107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544">
                      <a:moveTo>
                        <a:pt x="0" y="15107"/>
                      </a:moveTo>
                      <a:cubicBezTo>
                        <a:pt x="0" y="41088"/>
                        <a:pt x="25982" y="75730"/>
                        <a:pt x="60623" y="110371"/>
                      </a:cubicBezTo>
                      <a:cubicBezTo>
                        <a:pt x="95265" y="136353"/>
                        <a:pt x="121246" y="153673"/>
                        <a:pt x="121246" y="127692"/>
                      </a:cubicBezTo>
                      <a:cubicBezTo>
                        <a:pt x="121246" y="110371"/>
                        <a:pt x="95265" y="67069"/>
                        <a:pt x="60623" y="32427"/>
                      </a:cubicBezTo>
                      <a:cubicBezTo>
                        <a:pt x="25982" y="-2214"/>
                        <a:pt x="0" y="-10875"/>
                        <a:pt x="0"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7" name="Freeform: Shape 746">
                  <a:extLst>
                    <a:ext uri="{FF2B5EF4-FFF2-40B4-BE49-F238E27FC236}">
                      <a16:creationId xmlns:a16="http://schemas.microsoft.com/office/drawing/2014/main" xmlns="" id="{B6B31084-D813-4938-8EEC-6D043E94079D}"/>
                    </a:ext>
                  </a:extLst>
                </p:cNvPr>
                <p:cNvSpPr/>
                <p:nvPr/>
              </p:nvSpPr>
              <p:spPr>
                <a:xfrm>
                  <a:off x="2597191" y="4202345"/>
                  <a:ext cx="121245" cy="136703"/>
                </a:xfrm>
                <a:custGeom>
                  <a:avLst/>
                  <a:gdLst>
                    <a:gd name="connsiteX0" fmla="*/ 60623 w 121245"/>
                    <a:gd name="connsiteY0" fmla="*/ 26332 h 136703"/>
                    <a:gd name="connsiteX1" fmla="*/ 0 w 121245"/>
                    <a:gd name="connsiteY1" fmla="*/ 121597 h 136703"/>
                    <a:gd name="connsiteX2" fmla="*/ 60623 w 121245"/>
                    <a:gd name="connsiteY2" fmla="*/ 104276 h 136703"/>
                    <a:gd name="connsiteX3" fmla="*/ 121246 w 121245"/>
                    <a:gd name="connsiteY3" fmla="*/ 9011 h 136703"/>
                    <a:gd name="connsiteX4" fmla="*/ 60623 w 121245"/>
                    <a:gd name="connsiteY4" fmla="*/ 26332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703">
                      <a:moveTo>
                        <a:pt x="60623" y="26332"/>
                      </a:moveTo>
                      <a:cubicBezTo>
                        <a:pt x="25982" y="52313"/>
                        <a:pt x="0" y="95616"/>
                        <a:pt x="0" y="121597"/>
                      </a:cubicBezTo>
                      <a:cubicBezTo>
                        <a:pt x="0" y="147578"/>
                        <a:pt x="25982" y="138918"/>
                        <a:pt x="60623" y="104276"/>
                      </a:cubicBezTo>
                      <a:cubicBezTo>
                        <a:pt x="95265" y="69634"/>
                        <a:pt x="121246" y="26332"/>
                        <a:pt x="121246" y="9011"/>
                      </a:cubicBezTo>
                      <a:cubicBezTo>
                        <a:pt x="121246" y="-8310"/>
                        <a:pt x="95265" y="351"/>
                        <a:pt x="60623" y="263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9" name="Graphic 1">
                <a:extLst>
                  <a:ext uri="{FF2B5EF4-FFF2-40B4-BE49-F238E27FC236}">
                    <a16:creationId xmlns:a16="http://schemas.microsoft.com/office/drawing/2014/main" xmlns="" id="{05A280A5-B75B-427E-975D-FF9EDDC32635}"/>
                  </a:ext>
                </a:extLst>
              </p:cNvPr>
              <p:cNvGrpSpPr/>
              <p:nvPr/>
            </p:nvGrpSpPr>
            <p:grpSpPr>
              <a:xfrm>
                <a:off x="2882985" y="3646769"/>
                <a:ext cx="129906" cy="393037"/>
                <a:chOff x="2882985" y="3646769"/>
                <a:chExt cx="129906" cy="393037"/>
              </a:xfrm>
              <a:grpFill/>
            </p:grpSpPr>
            <p:sp>
              <p:nvSpPr>
                <p:cNvPr id="742" name="Freeform: Shape 741">
                  <a:extLst>
                    <a:ext uri="{FF2B5EF4-FFF2-40B4-BE49-F238E27FC236}">
                      <a16:creationId xmlns:a16="http://schemas.microsoft.com/office/drawing/2014/main" xmlns="" id="{5AC845D1-C21B-45F6-A390-E7EE9033EA33}"/>
                    </a:ext>
                  </a:extLst>
                </p:cNvPr>
                <p:cNvSpPr/>
                <p:nvPr/>
              </p:nvSpPr>
              <p:spPr>
                <a:xfrm>
                  <a:off x="2934947" y="3702556"/>
                  <a:ext cx="19088" cy="276308"/>
                </a:xfrm>
                <a:custGeom>
                  <a:avLst/>
                  <a:gdLst>
                    <a:gd name="connsiteX0" fmla="*/ 0 w 19088"/>
                    <a:gd name="connsiteY0" fmla="*/ 6495 h 276308"/>
                    <a:gd name="connsiteX1" fmla="*/ 0 w 19088"/>
                    <a:gd name="connsiteY1" fmla="*/ 266308 h 276308"/>
                    <a:gd name="connsiteX2" fmla="*/ 17321 w 19088"/>
                    <a:gd name="connsiteY2" fmla="*/ 266308 h 276308"/>
                    <a:gd name="connsiteX3" fmla="*/ 17321 w 19088"/>
                    <a:gd name="connsiteY3" fmla="*/ 6495 h 276308"/>
                    <a:gd name="connsiteX4" fmla="*/ 0 w 19088"/>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276308">
                      <a:moveTo>
                        <a:pt x="0" y="6495"/>
                      </a:moveTo>
                      <a:cubicBezTo>
                        <a:pt x="0" y="93100"/>
                        <a:pt x="0" y="179704"/>
                        <a:pt x="0" y="266308"/>
                      </a:cubicBezTo>
                      <a:cubicBezTo>
                        <a:pt x="0" y="274968"/>
                        <a:pt x="17321" y="283629"/>
                        <a:pt x="17321" y="266308"/>
                      </a:cubicBezTo>
                      <a:cubicBezTo>
                        <a:pt x="17321" y="179704"/>
                        <a:pt x="17321" y="9310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3" name="Freeform: Shape 742">
                  <a:extLst>
                    <a:ext uri="{FF2B5EF4-FFF2-40B4-BE49-F238E27FC236}">
                      <a16:creationId xmlns:a16="http://schemas.microsoft.com/office/drawing/2014/main" xmlns="" id="{92690699-0E8C-48DD-88BA-B3AD1FA52937}"/>
                    </a:ext>
                  </a:extLst>
                </p:cNvPr>
                <p:cNvSpPr/>
                <p:nvPr/>
              </p:nvSpPr>
              <p:spPr>
                <a:xfrm>
                  <a:off x="2882985" y="3646769"/>
                  <a:ext cx="121245" cy="140226"/>
                </a:xfrm>
                <a:custGeom>
                  <a:avLst/>
                  <a:gdLst>
                    <a:gd name="connsiteX0" fmla="*/ 0 w 121245"/>
                    <a:gd name="connsiteY0" fmla="*/ 1659 h 140226"/>
                    <a:gd name="connsiteX1" fmla="*/ 60623 w 121245"/>
                    <a:gd name="connsiteY1" fmla="*/ 79603 h 140226"/>
                    <a:gd name="connsiteX2" fmla="*/ 121246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1" y="44961"/>
                        <a:pt x="60623" y="79603"/>
                      </a:cubicBezTo>
                      <a:cubicBezTo>
                        <a:pt x="95264" y="114245"/>
                        <a:pt x="121246" y="140226"/>
                        <a:pt x="121246" y="140226"/>
                      </a:cubicBezTo>
                      <a:cubicBezTo>
                        <a:pt x="121246" y="140226"/>
                        <a:pt x="95264" y="96924"/>
                        <a:pt x="60623" y="62282"/>
                      </a:cubicBezTo>
                      <a:cubicBezTo>
                        <a:pt x="34641"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4" name="Freeform: Shape 743">
                  <a:extLst>
                    <a:ext uri="{FF2B5EF4-FFF2-40B4-BE49-F238E27FC236}">
                      <a16:creationId xmlns:a16="http://schemas.microsoft.com/office/drawing/2014/main" xmlns="" id="{293DD41A-9A97-404B-BC04-16EC82D077C2}"/>
                    </a:ext>
                  </a:extLst>
                </p:cNvPr>
                <p:cNvSpPr/>
                <p:nvPr/>
              </p:nvSpPr>
              <p:spPr>
                <a:xfrm>
                  <a:off x="2891645" y="3898235"/>
                  <a:ext cx="121245" cy="141572"/>
                </a:xfrm>
                <a:custGeom>
                  <a:avLst/>
                  <a:gdLst>
                    <a:gd name="connsiteX0" fmla="*/ 60623 w 121245"/>
                    <a:gd name="connsiteY0" fmla="*/ 61969 h 141572"/>
                    <a:gd name="connsiteX1" fmla="*/ 0 w 121245"/>
                    <a:gd name="connsiteY1" fmla="*/ 139913 h 141572"/>
                    <a:gd name="connsiteX2" fmla="*/ 60623 w 121245"/>
                    <a:gd name="connsiteY2" fmla="*/ 79290 h 141572"/>
                    <a:gd name="connsiteX3" fmla="*/ 121246 w 121245"/>
                    <a:gd name="connsiteY3" fmla="*/ 1346 h 141572"/>
                    <a:gd name="connsiteX4" fmla="*/ 60623 w 121245"/>
                    <a:gd name="connsiteY4" fmla="*/ 61969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60623" y="61969"/>
                      </a:moveTo>
                      <a:cubicBezTo>
                        <a:pt x="25981" y="96611"/>
                        <a:pt x="0" y="131252"/>
                        <a:pt x="0" y="139913"/>
                      </a:cubicBezTo>
                      <a:cubicBezTo>
                        <a:pt x="0" y="148573"/>
                        <a:pt x="25981" y="122592"/>
                        <a:pt x="60623" y="79290"/>
                      </a:cubicBezTo>
                      <a:cubicBezTo>
                        <a:pt x="95264" y="35988"/>
                        <a:pt x="121246" y="1346"/>
                        <a:pt x="121246" y="1346"/>
                      </a:cubicBezTo>
                      <a:cubicBezTo>
                        <a:pt x="121246" y="-7314"/>
                        <a:pt x="95264" y="27327"/>
                        <a:pt x="60623" y="6196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0" name="Graphic 1">
                <a:extLst>
                  <a:ext uri="{FF2B5EF4-FFF2-40B4-BE49-F238E27FC236}">
                    <a16:creationId xmlns:a16="http://schemas.microsoft.com/office/drawing/2014/main" xmlns="" id="{EBE54D8F-BD22-438A-8BAC-36E57C56D9C7}"/>
                  </a:ext>
                </a:extLst>
              </p:cNvPr>
              <p:cNvGrpSpPr/>
              <p:nvPr/>
            </p:nvGrpSpPr>
            <p:grpSpPr>
              <a:xfrm>
                <a:off x="3177439" y="3568807"/>
                <a:ext cx="121245" cy="540789"/>
                <a:chOff x="3177439" y="3568807"/>
                <a:chExt cx="121245" cy="540789"/>
              </a:xfrm>
              <a:grpFill/>
            </p:grpSpPr>
            <p:sp>
              <p:nvSpPr>
                <p:cNvPr id="739" name="Freeform: Shape 738">
                  <a:extLst>
                    <a:ext uri="{FF2B5EF4-FFF2-40B4-BE49-F238E27FC236}">
                      <a16:creationId xmlns:a16="http://schemas.microsoft.com/office/drawing/2014/main" xmlns="" id="{C54C999E-80F5-4E0F-A761-BC3E9AE21BB0}"/>
                    </a:ext>
                  </a:extLst>
                </p:cNvPr>
                <p:cNvSpPr/>
                <p:nvPr/>
              </p:nvSpPr>
              <p:spPr>
                <a:xfrm>
                  <a:off x="3229402" y="3624613"/>
                  <a:ext cx="17320" cy="423535"/>
                </a:xfrm>
                <a:custGeom>
                  <a:avLst/>
                  <a:gdLst>
                    <a:gd name="connsiteX0" fmla="*/ 0 w 17320"/>
                    <a:gd name="connsiteY0" fmla="*/ 6495 h 423535"/>
                    <a:gd name="connsiteX1" fmla="*/ 0 w 17320"/>
                    <a:gd name="connsiteY1" fmla="*/ 413535 h 423535"/>
                    <a:gd name="connsiteX2" fmla="*/ 17321 w 17320"/>
                    <a:gd name="connsiteY2" fmla="*/ 413535 h 423535"/>
                    <a:gd name="connsiteX3" fmla="*/ 17321 w 17320"/>
                    <a:gd name="connsiteY3" fmla="*/ 6495 h 423535"/>
                    <a:gd name="connsiteX4" fmla="*/ 0 w 17320"/>
                    <a:gd name="connsiteY4" fmla="*/ 6495 h 42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23535">
                      <a:moveTo>
                        <a:pt x="0" y="6495"/>
                      </a:moveTo>
                      <a:cubicBezTo>
                        <a:pt x="0" y="145062"/>
                        <a:pt x="0" y="283629"/>
                        <a:pt x="0" y="413535"/>
                      </a:cubicBezTo>
                      <a:cubicBezTo>
                        <a:pt x="0" y="422195"/>
                        <a:pt x="17321" y="430856"/>
                        <a:pt x="17321" y="413535"/>
                      </a:cubicBezTo>
                      <a:cubicBezTo>
                        <a:pt x="17321" y="274968"/>
                        <a:pt x="17321" y="13640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0" name="Freeform: Shape 739">
                  <a:extLst>
                    <a:ext uri="{FF2B5EF4-FFF2-40B4-BE49-F238E27FC236}">
                      <a16:creationId xmlns:a16="http://schemas.microsoft.com/office/drawing/2014/main" xmlns="" id="{A88DF118-9D5E-405A-802C-621347DE5F17}"/>
                    </a:ext>
                  </a:extLst>
                </p:cNvPr>
                <p:cNvSpPr/>
                <p:nvPr/>
              </p:nvSpPr>
              <p:spPr>
                <a:xfrm>
                  <a:off x="3177439" y="3968864"/>
                  <a:ext cx="121245" cy="140731"/>
                </a:xfrm>
                <a:custGeom>
                  <a:avLst/>
                  <a:gdLst>
                    <a:gd name="connsiteX0" fmla="*/ 0 w 121245"/>
                    <a:gd name="connsiteY0" fmla="*/ 0 h 140731"/>
                    <a:gd name="connsiteX1" fmla="*/ 60623 w 121245"/>
                    <a:gd name="connsiteY1" fmla="*/ 86604 h 140731"/>
                    <a:gd name="connsiteX2" fmla="*/ 121246 w 121245"/>
                    <a:gd name="connsiteY2" fmla="*/ 138567 h 140731"/>
                    <a:gd name="connsiteX3" fmla="*/ 60623 w 121245"/>
                    <a:gd name="connsiteY3" fmla="*/ 51962 h 140731"/>
                    <a:gd name="connsiteX4" fmla="*/ 0 w 121245"/>
                    <a:gd name="connsiteY4" fmla="*/ 0 h 14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31">
                      <a:moveTo>
                        <a:pt x="0" y="0"/>
                      </a:moveTo>
                      <a:cubicBezTo>
                        <a:pt x="0" y="8660"/>
                        <a:pt x="25981" y="43302"/>
                        <a:pt x="60623" y="86604"/>
                      </a:cubicBezTo>
                      <a:cubicBezTo>
                        <a:pt x="95265" y="129906"/>
                        <a:pt x="121246" y="147227"/>
                        <a:pt x="121246" y="138567"/>
                      </a:cubicBezTo>
                      <a:cubicBezTo>
                        <a:pt x="121246" y="121246"/>
                        <a:pt x="95265" y="86604"/>
                        <a:pt x="60623" y="51962"/>
                      </a:cubicBezTo>
                      <a:cubicBezTo>
                        <a:pt x="25981" y="1732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1" name="Freeform: Shape 740">
                  <a:extLst>
                    <a:ext uri="{FF2B5EF4-FFF2-40B4-BE49-F238E27FC236}">
                      <a16:creationId xmlns:a16="http://schemas.microsoft.com/office/drawing/2014/main" xmlns="" id="{F39DBB27-9F1E-4BD1-80F0-823FB7A88860}"/>
                    </a:ext>
                  </a:extLst>
                </p:cNvPr>
                <p:cNvSpPr/>
                <p:nvPr/>
              </p:nvSpPr>
              <p:spPr>
                <a:xfrm>
                  <a:off x="3177439" y="3568807"/>
                  <a:ext cx="121245" cy="141923"/>
                </a:xfrm>
                <a:custGeom>
                  <a:avLst/>
                  <a:gdLst>
                    <a:gd name="connsiteX0" fmla="*/ 60623 w 121245"/>
                    <a:gd name="connsiteY0" fmla="*/ 53641 h 141923"/>
                    <a:gd name="connsiteX1" fmla="*/ 0 w 121245"/>
                    <a:gd name="connsiteY1" fmla="*/ 140245 h 141923"/>
                    <a:gd name="connsiteX2" fmla="*/ 60623 w 121245"/>
                    <a:gd name="connsiteY2" fmla="*/ 88283 h 141923"/>
                    <a:gd name="connsiteX3" fmla="*/ 121246 w 121245"/>
                    <a:gd name="connsiteY3" fmla="*/ 1679 h 141923"/>
                    <a:gd name="connsiteX4" fmla="*/ 60623 w 121245"/>
                    <a:gd name="connsiteY4" fmla="*/ 53641 h 14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923">
                      <a:moveTo>
                        <a:pt x="60623" y="53641"/>
                      </a:moveTo>
                      <a:cubicBezTo>
                        <a:pt x="25981" y="96943"/>
                        <a:pt x="0" y="131585"/>
                        <a:pt x="0" y="140245"/>
                      </a:cubicBezTo>
                      <a:cubicBezTo>
                        <a:pt x="0" y="148906"/>
                        <a:pt x="25981" y="122924"/>
                        <a:pt x="60623" y="88283"/>
                      </a:cubicBezTo>
                      <a:cubicBezTo>
                        <a:pt x="95265" y="53641"/>
                        <a:pt x="121246" y="18999"/>
                        <a:pt x="121246" y="1679"/>
                      </a:cubicBezTo>
                      <a:cubicBezTo>
                        <a:pt x="121246" y="-6982"/>
                        <a:pt x="95265" y="18999"/>
                        <a:pt x="60623" y="53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1" name="Graphic 1">
                <a:extLst>
                  <a:ext uri="{FF2B5EF4-FFF2-40B4-BE49-F238E27FC236}">
                    <a16:creationId xmlns:a16="http://schemas.microsoft.com/office/drawing/2014/main" xmlns="" id="{0F5F8EAC-57E4-410D-ACEA-AF922424EA9B}"/>
                  </a:ext>
                </a:extLst>
              </p:cNvPr>
              <p:cNvGrpSpPr/>
              <p:nvPr/>
            </p:nvGrpSpPr>
            <p:grpSpPr>
              <a:xfrm>
                <a:off x="3463233" y="3292153"/>
                <a:ext cx="122591" cy="1102271"/>
                <a:chOff x="3463233" y="3292153"/>
                <a:chExt cx="122591" cy="1102271"/>
              </a:xfrm>
              <a:grpFill/>
            </p:grpSpPr>
            <p:sp>
              <p:nvSpPr>
                <p:cNvPr id="736" name="Freeform: Shape 735">
                  <a:extLst>
                    <a:ext uri="{FF2B5EF4-FFF2-40B4-BE49-F238E27FC236}">
                      <a16:creationId xmlns:a16="http://schemas.microsoft.com/office/drawing/2014/main" xmlns="" id="{62ACF932-2D7A-4908-B2E1-A3A26B4D9A44}"/>
                    </a:ext>
                  </a:extLst>
                </p:cNvPr>
                <p:cNvSpPr/>
                <p:nvPr/>
              </p:nvSpPr>
              <p:spPr>
                <a:xfrm>
                  <a:off x="3515195" y="3330158"/>
                  <a:ext cx="17320" cy="1012443"/>
                </a:xfrm>
                <a:custGeom>
                  <a:avLst/>
                  <a:gdLst>
                    <a:gd name="connsiteX0" fmla="*/ 0 w 17320"/>
                    <a:gd name="connsiteY0" fmla="*/ 6495 h 1012443"/>
                    <a:gd name="connsiteX1" fmla="*/ 0 w 17320"/>
                    <a:gd name="connsiteY1" fmla="*/ 1002443 h 1012443"/>
                    <a:gd name="connsiteX2" fmla="*/ 17321 w 17320"/>
                    <a:gd name="connsiteY2" fmla="*/ 1002443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3"/>
                      </a:cubicBezTo>
                      <a:cubicBezTo>
                        <a:pt x="0" y="1011104"/>
                        <a:pt x="17321" y="1019764"/>
                        <a:pt x="17321" y="1002443"/>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7" name="Freeform: Shape 736">
                  <a:extLst>
                    <a:ext uri="{FF2B5EF4-FFF2-40B4-BE49-F238E27FC236}">
                      <a16:creationId xmlns:a16="http://schemas.microsoft.com/office/drawing/2014/main" xmlns="" id="{F354E23A-397C-4CDB-9197-285D608D31A0}"/>
                    </a:ext>
                  </a:extLst>
                </p:cNvPr>
                <p:cNvSpPr/>
                <p:nvPr/>
              </p:nvSpPr>
              <p:spPr>
                <a:xfrm>
                  <a:off x="3463233" y="4256292"/>
                  <a:ext cx="122591" cy="138132"/>
                </a:xfrm>
                <a:custGeom>
                  <a:avLst/>
                  <a:gdLst>
                    <a:gd name="connsiteX0" fmla="*/ 60623 w 122591"/>
                    <a:gd name="connsiteY0" fmla="*/ 24348 h 138132"/>
                    <a:gd name="connsiteX1" fmla="*/ 0 w 122591"/>
                    <a:gd name="connsiteY1" fmla="*/ 15687 h 138132"/>
                    <a:gd name="connsiteX2" fmla="*/ 60623 w 122591"/>
                    <a:gd name="connsiteY2" fmla="*/ 110952 h 138132"/>
                    <a:gd name="connsiteX3" fmla="*/ 121246 w 122591"/>
                    <a:gd name="connsiteY3" fmla="*/ 119612 h 138132"/>
                    <a:gd name="connsiteX4" fmla="*/ 60623 w 122591"/>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8132">
                      <a:moveTo>
                        <a:pt x="60623" y="24348"/>
                      </a:moveTo>
                      <a:cubicBezTo>
                        <a:pt x="25982" y="-1633"/>
                        <a:pt x="0" y="-10294"/>
                        <a:pt x="0" y="15687"/>
                      </a:cubicBezTo>
                      <a:cubicBezTo>
                        <a:pt x="0" y="33008"/>
                        <a:pt x="25982" y="84971"/>
                        <a:pt x="60623" y="110952"/>
                      </a:cubicBezTo>
                      <a:cubicBezTo>
                        <a:pt x="95265" y="145594"/>
                        <a:pt x="121246" y="145594"/>
                        <a:pt x="121246" y="119612"/>
                      </a:cubicBezTo>
                      <a:cubicBezTo>
                        <a:pt x="129906" y="93631"/>
                        <a:pt x="95265"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8" name="Freeform: Shape 737">
                  <a:extLst>
                    <a:ext uri="{FF2B5EF4-FFF2-40B4-BE49-F238E27FC236}">
                      <a16:creationId xmlns:a16="http://schemas.microsoft.com/office/drawing/2014/main" xmlns="" id="{6242CF34-5728-434E-9E08-C692D9172DA9}"/>
                    </a:ext>
                  </a:extLst>
                </p:cNvPr>
                <p:cNvSpPr/>
                <p:nvPr/>
              </p:nvSpPr>
              <p:spPr>
                <a:xfrm>
                  <a:off x="3463233" y="3292153"/>
                  <a:ext cx="122591" cy="134516"/>
                </a:xfrm>
                <a:custGeom>
                  <a:avLst/>
                  <a:gdLst>
                    <a:gd name="connsiteX0" fmla="*/ 60623 w 122591"/>
                    <a:gd name="connsiteY0" fmla="*/ 27180 h 134516"/>
                    <a:gd name="connsiteX1" fmla="*/ 0 w 122591"/>
                    <a:gd name="connsiteY1" fmla="*/ 122445 h 134516"/>
                    <a:gd name="connsiteX2" fmla="*/ 60623 w 122591"/>
                    <a:gd name="connsiteY2" fmla="*/ 113784 h 134516"/>
                    <a:gd name="connsiteX3" fmla="*/ 121246 w 122591"/>
                    <a:gd name="connsiteY3" fmla="*/ 18520 h 134516"/>
                    <a:gd name="connsiteX4" fmla="*/ 60623 w 122591"/>
                    <a:gd name="connsiteY4" fmla="*/ 27180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7180"/>
                      </a:moveTo>
                      <a:cubicBezTo>
                        <a:pt x="25982" y="61822"/>
                        <a:pt x="0" y="105124"/>
                        <a:pt x="0" y="122445"/>
                      </a:cubicBezTo>
                      <a:cubicBezTo>
                        <a:pt x="0" y="139766"/>
                        <a:pt x="25982" y="139766"/>
                        <a:pt x="60623" y="113784"/>
                      </a:cubicBezTo>
                      <a:cubicBezTo>
                        <a:pt x="95265" y="87803"/>
                        <a:pt x="121246" y="44501"/>
                        <a:pt x="121246" y="18520"/>
                      </a:cubicBezTo>
                      <a:cubicBezTo>
                        <a:pt x="129906" y="-7461"/>
                        <a:pt x="95265" y="-7461"/>
                        <a:pt x="60623"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2" name="Graphic 1">
                <a:extLst>
                  <a:ext uri="{FF2B5EF4-FFF2-40B4-BE49-F238E27FC236}">
                    <a16:creationId xmlns:a16="http://schemas.microsoft.com/office/drawing/2014/main" xmlns="" id="{6B3EB05D-4CFB-47CD-873F-0E6527EB1A50}"/>
                  </a:ext>
                </a:extLst>
              </p:cNvPr>
              <p:cNvGrpSpPr/>
              <p:nvPr/>
            </p:nvGrpSpPr>
            <p:grpSpPr>
              <a:xfrm>
                <a:off x="3757687" y="3113506"/>
                <a:ext cx="121245" cy="1459722"/>
                <a:chOff x="3757687" y="3113506"/>
                <a:chExt cx="121245" cy="1459722"/>
              </a:xfrm>
              <a:grpFill/>
            </p:grpSpPr>
            <p:sp>
              <p:nvSpPr>
                <p:cNvPr id="733" name="Freeform: Shape 732">
                  <a:extLst>
                    <a:ext uri="{FF2B5EF4-FFF2-40B4-BE49-F238E27FC236}">
                      <a16:creationId xmlns:a16="http://schemas.microsoft.com/office/drawing/2014/main" xmlns="" id="{D183F027-8103-4F2E-95C8-7CE4E4AE8030}"/>
                    </a:ext>
                  </a:extLst>
                </p:cNvPr>
                <p:cNvSpPr/>
                <p:nvPr/>
              </p:nvSpPr>
              <p:spPr>
                <a:xfrm>
                  <a:off x="3809649" y="3139629"/>
                  <a:ext cx="17320" cy="1384841"/>
                </a:xfrm>
                <a:custGeom>
                  <a:avLst/>
                  <a:gdLst>
                    <a:gd name="connsiteX0" fmla="*/ 0 w 17320"/>
                    <a:gd name="connsiteY0" fmla="*/ 6495 h 1384841"/>
                    <a:gd name="connsiteX1" fmla="*/ 0 w 17320"/>
                    <a:gd name="connsiteY1" fmla="*/ 1374842 h 1384841"/>
                    <a:gd name="connsiteX2" fmla="*/ 17321 w 17320"/>
                    <a:gd name="connsiteY2" fmla="*/ 1374842 h 1384841"/>
                    <a:gd name="connsiteX3" fmla="*/ 17321 w 17320"/>
                    <a:gd name="connsiteY3" fmla="*/ 6495 h 1384841"/>
                    <a:gd name="connsiteX4" fmla="*/ 0 w 17320"/>
                    <a:gd name="connsiteY4" fmla="*/ 6495 h 1384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84841">
                      <a:moveTo>
                        <a:pt x="0" y="6495"/>
                      </a:moveTo>
                      <a:cubicBezTo>
                        <a:pt x="0" y="465498"/>
                        <a:pt x="0" y="924500"/>
                        <a:pt x="0" y="1374842"/>
                      </a:cubicBezTo>
                      <a:cubicBezTo>
                        <a:pt x="0" y="1383502"/>
                        <a:pt x="17321" y="1392162"/>
                        <a:pt x="17321" y="1374842"/>
                      </a:cubicBezTo>
                      <a:cubicBezTo>
                        <a:pt x="17321" y="915839"/>
                        <a:pt x="17321" y="4568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4" name="Freeform: Shape 733">
                  <a:extLst>
                    <a:ext uri="{FF2B5EF4-FFF2-40B4-BE49-F238E27FC236}">
                      <a16:creationId xmlns:a16="http://schemas.microsoft.com/office/drawing/2014/main" xmlns="" id="{B2EB923C-7641-4D7F-B5BA-7C55D53C74F8}"/>
                    </a:ext>
                  </a:extLst>
                </p:cNvPr>
                <p:cNvSpPr/>
                <p:nvPr/>
              </p:nvSpPr>
              <p:spPr>
                <a:xfrm>
                  <a:off x="3757687" y="4442064"/>
                  <a:ext cx="121245" cy="131164"/>
                </a:xfrm>
                <a:custGeom>
                  <a:avLst/>
                  <a:gdLst>
                    <a:gd name="connsiteX0" fmla="*/ 60623 w 121245"/>
                    <a:gd name="connsiteY0" fmla="*/ 3124 h 131164"/>
                    <a:gd name="connsiteX1" fmla="*/ 0 w 121245"/>
                    <a:gd name="connsiteY1" fmla="*/ 37765 h 131164"/>
                    <a:gd name="connsiteX2" fmla="*/ 60623 w 121245"/>
                    <a:gd name="connsiteY2" fmla="*/ 124369 h 131164"/>
                    <a:gd name="connsiteX3" fmla="*/ 121246 w 121245"/>
                    <a:gd name="connsiteY3" fmla="*/ 89728 h 131164"/>
                    <a:gd name="connsiteX4" fmla="*/ 60623 w 121245"/>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64">
                      <a:moveTo>
                        <a:pt x="60623" y="3124"/>
                      </a:moveTo>
                      <a:cubicBezTo>
                        <a:pt x="25981" y="-5537"/>
                        <a:pt x="0" y="3124"/>
                        <a:pt x="0" y="37765"/>
                      </a:cubicBezTo>
                      <a:cubicBezTo>
                        <a:pt x="0" y="72407"/>
                        <a:pt x="25981" y="107049"/>
                        <a:pt x="60623" y="124369"/>
                      </a:cubicBezTo>
                      <a:cubicBezTo>
                        <a:pt x="95264" y="141690"/>
                        <a:pt x="121246" y="124369"/>
                        <a:pt x="121246" y="89728"/>
                      </a:cubicBezTo>
                      <a:cubicBezTo>
                        <a:pt x="121246" y="46426"/>
                        <a:pt x="95264" y="1178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5" name="Freeform: Shape 734">
                  <a:extLst>
                    <a:ext uri="{FF2B5EF4-FFF2-40B4-BE49-F238E27FC236}">
                      <a16:creationId xmlns:a16="http://schemas.microsoft.com/office/drawing/2014/main" xmlns="" id="{2524F2B2-6E7C-4D08-B790-0F536D35153F}"/>
                    </a:ext>
                  </a:extLst>
                </p:cNvPr>
                <p:cNvSpPr/>
                <p:nvPr/>
              </p:nvSpPr>
              <p:spPr>
                <a:xfrm>
                  <a:off x="3757687" y="3113506"/>
                  <a:ext cx="121245" cy="131006"/>
                </a:xfrm>
                <a:custGeom>
                  <a:avLst/>
                  <a:gdLst>
                    <a:gd name="connsiteX0" fmla="*/ 60623 w 121245"/>
                    <a:gd name="connsiteY0" fmla="*/ 6637 h 131006"/>
                    <a:gd name="connsiteX1" fmla="*/ 0 w 121245"/>
                    <a:gd name="connsiteY1" fmla="*/ 93242 h 131006"/>
                    <a:gd name="connsiteX2" fmla="*/ 60623 w 121245"/>
                    <a:gd name="connsiteY2" fmla="*/ 127883 h 131006"/>
                    <a:gd name="connsiteX3" fmla="*/ 121246 w 121245"/>
                    <a:gd name="connsiteY3" fmla="*/ 49939 h 131006"/>
                    <a:gd name="connsiteX4" fmla="*/ 60623 w 121245"/>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006">
                      <a:moveTo>
                        <a:pt x="60623" y="6637"/>
                      </a:moveTo>
                      <a:cubicBezTo>
                        <a:pt x="25981" y="23958"/>
                        <a:pt x="0" y="58600"/>
                        <a:pt x="0" y="93242"/>
                      </a:cubicBezTo>
                      <a:cubicBezTo>
                        <a:pt x="0" y="127883"/>
                        <a:pt x="25981" y="136544"/>
                        <a:pt x="60623" y="127883"/>
                      </a:cubicBezTo>
                      <a:cubicBezTo>
                        <a:pt x="95264" y="119223"/>
                        <a:pt x="121246" y="84581"/>
                        <a:pt x="121246" y="49939"/>
                      </a:cubicBezTo>
                      <a:cubicBezTo>
                        <a:pt x="12124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3" name="Graphic 1">
                <a:extLst>
                  <a:ext uri="{FF2B5EF4-FFF2-40B4-BE49-F238E27FC236}">
                    <a16:creationId xmlns:a16="http://schemas.microsoft.com/office/drawing/2014/main" xmlns="" id="{C228C601-E3EA-423B-9C78-92C966969F74}"/>
                  </a:ext>
                </a:extLst>
              </p:cNvPr>
              <p:cNvGrpSpPr/>
              <p:nvPr/>
            </p:nvGrpSpPr>
            <p:grpSpPr>
              <a:xfrm>
                <a:off x="4043481" y="3075495"/>
                <a:ext cx="121245" cy="1534240"/>
                <a:chOff x="4043481" y="3075495"/>
                <a:chExt cx="121245" cy="1534240"/>
              </a:xfrm>
              <a:grpFill/>
            </p:grpSpPr>
            <p:sp>
              <p:nvSpPr>
                <p:cNvPr id="730" name="Freeform: Shape 729">
                  <a:extLst>
                    <a:ext uri="{FF2B5EF4-FFF2-40B4-BE49-F238E27FC236}">
                      <a16:creationId xmlns:a16="http://schemas.microsoft.com/office/drawing/2014/main" xmlns="" id="{062303C8-937A-4188-B4BC-FF0127E49688}"/>
                    </a:ext>
                  </a:extLst>
                </p:cNvPr>
                <p:cNvSpPr/>
                <p:nvPr/>
              </p:nvSpPr>
              <p:spPr>
                <a:xfrm>
                  <a:off x="4095443" y="3096327"/>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1" name="Freeform: Shape 730">
                  <a:extLst>
                    <a:ext uri="{FF2B5EF4-FFF2-40B4-BE49-F238E27FC236}">
                      <a16:creationId xmlns:a16="http://schemas.microsoft.com/office/drawing/2014/main" xmlns="" id="{48E4B675-4244-4F8A-A9DD-B617BD19223F}"/>
                    </a:ext>
                  </a:extLst>
                </p:cNvPr>
                <p:cNvSpPr/>
                <p:nvPr/>
              </p:nvSpPr>
              <p:spPr>
                <a:xfrm>
                  <a:off x="4043481"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34642"/>
                        <a:pt x="0" y="69283"/>
                      </a:cubicBezTo>
                      <a:cubicBezTo>
                        <a:pt x="0" y="103925"/>
                        <a:pt x="25981" y="129906"/>
                        <a:pt x="60623" y="129906"/>
                      </a:cubicBezTo>
                      <a:cubicBezTo>
                        <a:pt x="95265" y="121246"/>
                        <a:pt x="121246" y="86604"/>
                        <a:pt x="121246" y="51963"/>
                      </a:cubicBezTo>
                      <a:cubicBezTo>
                        <a:pt x="121246"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2" name="Freeform: Shape 731">
                  <a:extLst>
                    <a:ext uri="{FF2B5EF4-FFF2-40B4-BE49-F238E27FC236}">
                      <a16:creationId xmlns:a16="http://schemas.microsoft.com/office/drawing/2014/main" xmlns="" id="{839133D6-5703-4652-9DA4-D4AE09F71213}"/>
                    </a:ext>
                  </a:extLst>
                </p:cNvPr>
                <p:cNvSpPr/>
                <p:nvPr/>
              </p:nvSpPr>
              <p:spPr>
                <a:xfrm>
                  <a:off x="4043481"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6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7314"/>
                        <a:pt x="0" y="27327"/>
                        <a:pt x="0" y="61969"/>
                      </a:cubicBezTo>
                      <a:cubicBezTo>
                        <a:pt x="0" y="96611"/>
                        <a:pt x="25981" y="122592"/>
                        <a:pt x="60623" y="131252"/>
                      </a:cubicBezTo>
                      <a:cubicBezTo>
                        <a:pt x="95265" y="131252"/>
                        <a:pt x="121246" y="113931"/>
                        <a:pt x="121246" y="79290"/>
                      </a:cubicBezTo>
                      <a:cubicBezTo>
                        <a:pt x="121246" y="44648"/>
                        <a:pt x="95265" y="134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4" name="Graphic 1">
                <a:extLst>
                  <a:ext uri="{FF2B5EF4-FFF2-40B4-BE49-F238E27FC236}">
                    <a16:creationId xmlns:a16="http://schemas.microsoft.com/office/drawing/2014/main" xmlns="" id="{A5692FAA-8A87-483D-BFCA-C58E498F93CD}"/>
                  </a:ext>
                </a:extLst>
              </p:cNvPr>
              <p:cNvGrpSpPr/>
              <p:nvPr/>
            </p:nvGrpSpPr>
            <p:grpSpPr>
              <a:xfrm>
                <a:off x="4329274" y="3182980"/>
                <a:ext cx="122905" cy="1320615"/>
                <a:chOff x="4329274" y="3182980"/>
                <a:chExt cx="122905" cy="1320615"/>
              </a:xfrm>
              <a:grpFill/>
            </p:grpSpPr>
            <p:sp>
              <p:nvSpPr>
                <p:cNvPr id="727" name="Freeform: Shape 726">
                  <a:extLst>
                    <a:ext uri="{FF2B5EF4-FFF2-40B4-BE49-F238E27FC236}">
                      <a16:creationId xmlns:a16="http://schemas.microsoft.com/office/drawing/2014/main" xmlns="" id="{3019EFB9-A72C-4494-A802-17A9828E1FB1}"/>
                    </a:ext>
                  </a:extLst>
                </p:cNvPr>
                <p:cNvSpPr/>
                <p:nvPr/>
              </p:nvSpPr>
              <p:spPr>
                <a:xfrm>
                  <a:off x="4381237" y="3211078"/>
                  <a:ext cx="19088" cy="1252770"/>
                </a:xfrm>
                <a:custGeom>
                  <a:avLst/>
                  <a:gdLst>
                    <a:gd name="connsiteX0" fmla="*/ 0 w 19088"/>
                    <a:gd name="connsiteY0" fmla="*/ 12991 h 1252770"/>
                    <a:gd name="connsiteX1" fmla="*/ 0 w 19088"/>
                    <a:gd name="connsiteY1" fmla="*/ 1242770 h 1252770"/>
                    <a:gd name="connsiteX2" fmla="*/ 17321 w 19088"/>
                    <a:gd name="connsiteY2" fmla="*/ 1242770 h 1252770"/>
                    <a:gd name="connsiteX3" fmla="*/ 17321 w 19088"/>
                    <a:gd name="connsiteY3" fmla="*/ 12991 h 1252770"/>
                    <a:gd name="connsiteX4" fmla="*/ 0 w 19088"/>
                    <a:gd name="connsiteY4" fmla="*/ 12991 h 12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252770">
                      <a:moveTo>
                        <a:pt x="0" y="12991"/>
                      </a:moveTo>
                      <a:cubicBezTo>
                        <a:pt x="0" y="420030"/>
                        <a:pt x="0" y="835731"/>
                        <a:pt x="0" y="1242770"/>
                      </a:cubicBezTo>
                      <a:cubicBezTo>
                        <a:pt x="0" y="1251431"/>
                        <a:pt x="17321" y="1260091"/>
                        <a:pt x="17321" y="1242770"/>
                      </a:cubicBezTo>
                      <a:cubicBezTo>
                        <a:pt x="17321" y="835731"/>
                        <a:pt x="17321" y="420030"/>
                        <a:pt x="1732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8" name="Freeform: Shape 727">
                  <a:extLst>
                    <a:ext uri="{FF2B5EF4-FFF2-40B4-BE49-F238E27FC236}">
                      <a16:creationId xmlns:a16="http://schemas.microsoft.com/office/drawing/2014/main" xmlns="" id="{79B7B941-CED8-4428-BB69-B53D8276A061}"/>
                    </a:ext>
                  </a:extLst>
                </p:cNvPr>
                <p:cNvSpPr/>
                <p:nvPr/>
              </p:nvSpPr>
              <p:spPr>
                <a:xfrm>
                  <a:off x="4329274" y="4372493"/>
                  <a:ext cx="121245" cy="131103"/>
                </a:xfrm>
                <a:custGeom>
                  <a:avLst/>
                  <a:gdLst>
                    <a:gd name="connsiteX0" fmla="*/ 60623 w 121245"/>
                    <a:gd name="connsiteY0" fmla="*/ 12072 h 131103"/>
                    <a:gd name="connsiteX1" fmla="*/ 0 w 121245"/>
                    <a:gd name="connsiteY1" fmla="*/ 98676 h 131103"/>
                    <a:gd name="connsiteX2" fmla="*/ 60623 w 121245"/>
                    <a:gd name="connsiteY2" fmla="*/ 115997 h 131103"/>
                    <a:gd name="connsiteX3" fmla="*/ 121246 w 121245"/>
                    <a:gd name="connsiteY3" fmla="*/ 20732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2" y="29393"/>
                        <a:pt x="0" y="72695"/>
                        <a:pt x="0" y="98676"/>
                      </a:cubicBezTo>
                      <a:cubicBezTo>
                        <a:pt x="0" y="133317"/>
                        <a:pt x="25982" y="141978"/>
                        <a:pt x="60623" y="115997"/>
                      </a:cubicBezTo>
                      <a:cubicBezTo>
                        <a:pt x="95265" y="90015"/>
                        <a:pt x="121246" y="46713"/>
                        <a:pt x="121246" y="20732"/>
                      </a:cubicBezTo>
                      <a:cubicBezTo>
                        <a:pt x="121246" y="-5249"/>
                        <a:pt x="103925" y="-5249"/>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9" name="Freeform: Shape 728">
                  <a:extLst>
                    <a:ext uri="{FF2B5EF4-FFF2-40B4-BE49-F238E27FC236}">
                      <a16:creationId xmlns:a16="http://schemas.microsoft.com/office/drawing/2014/main" xmlns="" id="{D0D9F393-4266-4ABC-B271-84D165AFB5A2}"/>
                    </a:ext>
                  </a:extLst>
                </p:cNvPr>
                <p:cNvSpPr/>
                <p:nvPr/>
              </p:nvSpPr>
              <p:spPr>
                <a:xfrm>
                  <a:off x="4329274" y="3182980"/>
                  <a:ext cx="122905" cy="131103"/>
                </a:xfrm>
                <a:custGeom>
                  <a:avLst/>
                  <a:gdLst>
                    <a:gd name="connsiteX0" fmla="*/ 60623 w 122905"/>
                    <a:gd name="connsiteY0" fmla="*/ 15107 h 131103"/>
                    <a:gd name="connsiteX1" fmla="*/ 0 w 122905"/>
                    <a:gd name="connsiteY1" fmla="*/ 32427 h 131103"/>
                    <a:gd name="connsiteX2" fmla="*/ 60623 w 122905"/>
                    <a:gd name="connsiteY2" fmla="*/ 119032 h 131103"/>
                    <a:gd name="connsiteX3" fmla="*/ 121246 w 122905"/>
                    <a:gd name="connsiteY3" fmla="*/ 110371 h 131103"/>
                    <a:gd name="connsiteX4" fmla="*/ 60623 w 12290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1103">
                      <a:moveTo>
                        <a:pt x="60623" y="15107"/>
                      </a:moveTo>
                      <a:cubicBezTo>
                        <a:pt x="25982" y="-10875"/>
                        <a:pt x="0" y="-2214"/>
                        <a:pt x="0" y="32427"/>
                      </a:cubicBezTo>
                      <a:cubicBezTo>
                        <a:pt x="0" y="67069"/>
                        <a:pt x="25982" y="101711"/>
                        <a:pt x="60623" y="119032"/>
                      </a:cubicBezTo>
                      <a:cubicBezTo>
                        <a:pt x="95265" y="136352"/>
                        <a:pt x="121246" y="136352"/>
                        <a:pt x="121246" y="110371"/>
                      </a:cubicBezTo>
                      <a:cubicBezTo>
                        <a:pt x="129906" y="75730"/>
                        <a:pt x="103925" y="32427"/>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5" name="Graphic 1">
                <a:extLst>
                  <a:ext uri="{FF2B5EF4-FFF2-40B4-BE49-F238E27FC236}">
                    <a16:creationId xmlns:a16="http://schemas.microsoft.com/office/drawing/2014/main" xmlns="" id="{26E9B2B8-A1B7-4351-B316-B9796CA71175}"/>
                  </a:ext>
                </a:extLst>
              </p:cNvPr>
              <p:cNvGrpSpPr/>
              <p:nvPr/>
            </p:nvGrpSpPr>
            <p:grpSpPr>
              <a:xfrm>
                <a:off x="4623729" y="3414894"/>
                <a:ext cx="121245" cy="860933"/>
                <a:chOff x="4623729" y="3414894"/>
                <a:chExt cx="121245" cy="860933"/>
              </a:xfrm>
              <a:grpFill/>
            </p:grpSpPr>
            <p:sp>
              <p:nvSpPr>
                <p:cNvPr id="724" name="Freeform: Shape 723">
                  <a:extLst>
                    <a:ext uri="{FF2B5EF4-FFF2-40B4-BE49-F238E27FC236}">
                      <a16:creationId xmlns:a16="http://schemas.microsoft.com/office/drawing/2014/main" xmlns="" id="{FE453388-AF79-49B8-9306-F71947E2F796}"/>
                    </a:ext>
                  </a:extLst>
                </p:cNvPr>
                <p:cNvSpPr/>
                <p:nvPr/>
              </p:nvSpPr>
              <p:spPr>
                <a:xfrm>
                  <a:off x="4675691" y="3456560"/>
                  <a:ext cx="17320" cy="764796"/>
                </a:xfrm>
                <a:custGeom>
                  <a:avLst/>
                  <a:gdLst>
                    <a:gd name="connsiteX0" fmla="*/ 0 w 17320"/>
                    <a:gd name="connsiteY0" fmla="*/ 10000 h 764796"/>
                    <a:gd name="connsiteX1" fmla="*/ 0 w 17320"/>
                    <a:gd name="connsiteY1" fmla="*/ 754796 h 764796"/>
                    <a:gd name="connsiteX2" fmla="*/ 17321 w 17320"/>
                    <a:gd name="connsiteY2" fmla="*/ 754796 h 764796"/>
                    <a:gd name="connsiteX3" fmla="*/ 17321 w 17320"/>
                    <a:gd name="connsiteY3" fmla="*/ 10000 h 764796"/>
                    <a:gd name="connsiteX4" fmla="*/ 0 w 17320"/>
                    <a:gd name="connsiteY4" fmla="*/ 10000 h 764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64796">
                      <a:moveTo>
                        <a:pt x="0" y="10000"/>
                      </a:moveTo>
                      <a:cubicBezTo>
                        <a:pt x="0" y="261152"/>
                        <a:pt x="0" y="503644"/>
                        <a:pt x="0" y="754796"/>
                      </a:cubicBezTo>
                      <a:cubicBezTo>
                        <a:pt x="0" y="763457"/>
                        <a:pt x="17321" y="772117"/>
                        <a:pt x="17321" y="754796"/>
                      </a:cubicBezTo>
                      <a:cubicBezTo>
                        <a:pt x="17321" y="503644"/>
                        <a:pt x="17321" y="261152"/>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5" name="Freeform: Shape 724">
                  <a:extLst>
                    <a:ext uri="{FF2B5EF4-FFF2-40B4-BE49-F238E27FC236}">
                      <a16:creationId xmlns:a16="http://schemas.microsoft.com/office/drawing/2014/main" xmlns="" id="{2476FA3D-DE4F-410C-9B00-AD5DFFC6DC45}"/>
                    </a:ext>
                  </a:extLst>
                </p:cNvPr>
                <p:cNvSpPr/>
                <p:nvPr/>
              </p:nvSpPr>
              <p:spPr>
                <a:xfrm>
                  <a:off x="4623729" y="4135101"/>
                  <a:ext cx="121245" cy="140727"/>
                </a:xfrm>
                <a:custGeom>
                  <a:avLst/>
                  <a:gdLst>
                    <a:gd name="connsiteX0" fmla="*/ 60623 w 121245"/>
                    <a:gd name="connsiteY0" fmla="*/ 32953 h 140727"/>
                    <a:gd name="connsiteX1" fmla="*/ 0 w 121245"/>
                    <a:gd name="connsiteY1" fmla="*/ 128218 h 140727"/>
                    <a:gd name="connsiteX2" fmla="*/ 60623 w 121245"/>
                    <a:gd name="connsiteY2" fmla="*/ 102237 h 140727"/>
                    <a:gd name="connsiteX3" fmla="*/ 121246 w 121245"/>
                    <a:gd name="connsiteY3" fmla="*/ 6972 h 140727"/>
                    <a:gd name="connsiteX4" fmla="*/ 60623 w 121245"/>
                    <a:gd name="connsiteY4" fmla="*/ 32953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60623" y="32953"/>
                      </a:moveTo>
                      <a:cubicBezTo>
                        <a:pt x="25981" y="67595"/>
                        <a:pt x="0" y="102237"/>
                        <a:pt x="0" y="128218"/>
                      </a:cubicBezTo>
                      <a:cubicBezTo>
                        <a:pt x="0" y="154199"/>
                        <a:pt x="25981" y="136878"/>
                        <a:pt x="60623" y="102237"/>
                      </a:cubicBezTo>
                      <a:cubicBezTo>
                        <a:pt x="95264" y="67595"/>
                        <a:pt x="121246" y="24293"/>
                        <a:pt x="121246" y="6972"/>
                      </a:cubicBezTo>
                      <a:cubicBezTo>
                        <a:pt x="121246" y="-10349"/>
                        <a:pt x="95264" y="6972"/>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6" name="Freeform: Shape 725">
                  <a:extLst>
                    <a:ext uri="{FF2B5EF4-FFF2-40B4-BE49-F238E27FC236}">
                      <a16:creationId xmlns:a16="http://schemas.microsoft.com/office/drawing/2014/main" xmlns="" id="{9755585B-B38A-4AB7-BB44-C1995EE718AE}"/>
                    </a:ext>
                  </a:extLst>
                </p:cNvPr>
                <p:cNvSpPr/>
                <p:nvPr/>
              </p:nvSpPr>
              <p:spPr>
                <a:xfrm>
                  <a:off x="4623729" y="3414894"/>
                  <a:ext cx="121245" cy="141393"/>
                </a:xfrm>
                <a:custGeom>
                  <a:avLst/>
                  <a:gdLst>
                    <a:gd name="connsiteX0" fmla="*/ 0 w 121245"/>
                    <a:gd name="connsiteY0" fmla="*/ 8364 h 141393"/>
                    <a:gd name="connsiteX1" fmla="*/ 60623 w 121245"/>
                    <a:gd name="connsiteY1" fmla="*/ 103628 h 141393"/>
                    <a:gd name="connsiteX2" fmla="*/ 121246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1" y="68987"/>
                        <a:pt x="60623" y="103628"/>
                      </a:cubicBezTo>
                      <a:cubicBezTo>
                        <a:pt x="95264" y="138270"/>
                        <a:pt x="121246" y="146930"/>
                        <a:pt x="121246" y="138270"/>
                      </a:cubicBezTo>
                      <a:cubicBezTo>
                        <a:pt x="121246" y="120949"/>
                        <a:pt x="95264" y="77647"/>
                        <a:pt x="60623" y="43005"/>
                      </a:cubicBezTo>
                      <a:cubicBezTo>
                        <a:pt x="2598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6" name="Graphic 1">
                <a:extLst>
                  <a:ext uri="{FF2B5EF4-FFF2-40B4-BE49-F238E27FC236}">
                    <a16:creationId xmlns:a16="http://schemas.microsoft.com/office/drawing/2014/main" xmlns="" id="{0DA77398-A2CA-409A-A129-597BD6972D45}"/>
                  </a:ext>
                </a:extLst>
              </p:cNvPr>
              <p:cNvGrpSpPr/>
              <p:nvPr/>
            </p:nvGrpSpPr>
            <p:grpSpPr>
              <a:xfrm>
                <a:off x="4909523" y="3724731"/>
                <a:ext cx="121245" cy="236808"/>
                <a:chOff x="4909523" y="3724731"/>
                <a:chExt cx="121245" cy="236808"/>
              </a:xfrm>
              <a:grpFill/>
            </p:grpSpPr>
            <p:sp>
              <p:nvSpPr>
                <p:cNvPr id="719" name="Freeform: Shape 718">
                  <a:extLst>
                    <a:ext uri="{FF2B5EF4-FFF2-40B4-BE49-F238E27FC236}">
                      <a16:creationId xmlns:a16="http://schemas.microsoft.com/office/drawing/2014/main" xmlns="" id="{41067E9D-DD1D-4AA9-89F9-97F765EED63B}"/>
                    </a:ext>
                  </a:extLst>
                </p:cNvPr>
                <p:cNvSpPr/>
                <p:nvPr/>
              </p:nvSpPr>
              <p:spPr>
                <a:xfrm>
                  <a:off x="4961485"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0" name="Freeform: Shape 719">
                  <a:extLst>
                    <a:ext uri="{FF2B5EF4-FFF2-40B4-BE49-F238E27FC236}">
                      <a16:creationId xmlns:a16="http://schemas.microsoft.com/office/drawing/2014/main" xmlns="" id="{67F1323D-7F62-4892-9E7F-96A87B4E4E44}"/>
                    </a:ext>
                  </a:extLst>
                </p:cNvPr>
                <p:cNvSpPr/>
                <p:nvPr/>
              </p:nvSpPr>
              <p:spPr>
                <a:xfrm>
                  <a:off x="5022108" y="3821637"/>
                  <a:ext cx="8660" cy="8660"/>
                </a:xfrm>
                <a:custGeom>
                  <a:avLst/>
                  <a:gdLst>
                    <a:gd name="connsiteX0" fmla="*/ 8660 w 8660"/>
                    <a:gd name="connsiteY0" fmla="*/ 0 h 8660"/>
                    <a:gd name="connsiteX1" fmla="*/ 0 w 8660"/>
                    <a:gd name="connsiteY1" fmla="*/ 8660 h 8660"/>
                    <a:gd name="connsiteX2" fmla="*/ 8660 w 8660"/>
                    <a:gd name="connsiteY2" fmla="*/ 0 h 8660"/>
                  </a:gdLst>
                  <a:ahLst/>
                  <a:cxnLst>
                    <a:cxn ang="0">
                      <a:pos x="connsiteX0" y="connsiteY0"/>
                    </a:cxn>
                    <a:cxn ang="0">
                      <a:pos x="connsiteX1" y="connsiteY1"/>
                    </a:cxn>
                    <a:cxn ang="0">
                      <a:pos x="connsiteX2" y="connsiteY2"/>
                    </a:cxn>
                  </a:cxnLst>
                  <a:rect l="l" t="t" r="r" b="b"/>
                  <a:pathLst>
                    <a:path w="8660" h="8660">
                      <a:moveTo>
                        <a:pt x="8660" y="0"/>
                      </a:moveTo>
                      <a:cubicBezTo>
                        <a:pt x="8660" y="0"/>
                        <a:pt x="8660" y="8660"/>
                        <a:pt x="0" y="8660"/>
                      </a:cubicBezTo>
                      <a:cubicBezTo>
                        <a:pt x="8660" y="0"/>
                        <a:pt x="8660" y="0"/>
                        <a:pt x="866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1" name="Freeform: Shape 720">
                  <a:extLst>
                    <a:ext uri="{FF2B5EF4-FFF2-40B4-BE49-F238E27FC236}">
                      <a16:creationId xmlns:a16="http://schemas.microsoft.com/office/drawing/2014/main" xmlns="" id="{A64849C9-F523-4985-818E-9D992DAEEFED}"/>
                    </a:ext>
                  </a:extLst>
                </p:cNvPr>
                <p:cNvSpPr/>
                <p:nvPr/>
              </p:nvSpPr>
              <p:spPr>
                <a:xfrm>
                  <a:off x="4909523" y="3830298"/>
                  <a:ext cx="112585" cy="131242"/>
                </a:xfrm>
                <a:custGeom>
                  <a:avLst/>
                  <a:gdLst>
                    <a:gd name="connsiteX0" fmla="*/ 0 w 112585"/>
                    <a:gd name="connsiteY0" fmla="*/ 129906 h 131242"/>
                    <a:gd name="connsiteX1" fmla="*/ 60623 w 112585"/>
                    <a:gd name="connsiteY1" fmla="*/ 60623 h 131242"/>
                    <a:gd name="connsiteX2" fmla="*/ 112585 w 112585"/>
                    <a:gd name="connsiteY2" fmla="*/ 0 h 131242"/>
                    <a:gd name="connsiteX3" fmla="*/ 60623 w 112585"/>
                    <a:gd name="connsiteY3" fmla="*/ 51963 h 131242"/>
                    <a:gd name="connsiteX4" fmla="*/ 0 w 112585"/>
                    <a:gd name="connsiteY4" fmla="*/ 129906 h 13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242">
                      <a:moveTo>
                        <a:pt x="0" y="129906"/>
                      </a:moveTo>
                      <a:cubicBezTo>
                        <a:pt x="0" y="138567"/>
                        <a:pt x="25981" y="103925"/>
                        <a:pt x="60623" y="60623"/>
                      </a:cubicBezTo>
                      <a:cubicBezTo>
                        <a:pt x="77943" y="34642"/>
                        <a:pt x="103925" y="8660"/>
                        <a:pt x="112585" y="0"/>
                      </a:cubicBezTo>
                      <a:cubicBezTo>
                        <a:pt x="103925" y="8660"/>
                        <a:pt x="86604" y="34642"/>
                        <a:pt x="60623" y="51963"/>
                      </a:cubicBezTo>
                      <a:cubicBezTo>
                        <a:pt x="25981" y="95265"/>
                        <a:pt x="0" y="121246"/>
                        <a:pt x="0"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2" name="Freeform: Shape 721">
                  <a:extLst>
                    <a:ext uri="{FF2B5EF4-FFF2-40B4-BE49-F238E27FC236}">
                      <a16:creationId xmlns:a16="http://schemas.microsoft.com/office/drawing/2014/main" xmlns="" id="{25437AE2-3507-49EC-9096-E5B260638D6D}"/>
                    </a:ext>
                  </a:extLst>
                </p:cNvPr>
                <p:cNvSpPr/>
                <p:nvPr/>
              </p:nvSpPr>
              <p:spPr>
                <a:xfrm>
                  <a:off x="5022108" y="3856279"/>
                  <a:ext cx="8660" cy="8660"/>
                </a:xfrm>
                <a:custGeom>
                  <a:avLst/>
                  <a:gdLst>
                    <a:gd name="connsiteX0" fmla="*/ 8660 w 8660"/>
                    <a:gd name="connsiteY0" fmla="*/ 8660 h 8660"/>
                    <a:gd name="connsiteX1" fmla="*/ 0 w 8660"/>
                    <a:gd name="connsiteY1" fmla="*/ 0 h 8660"/>
                    <a:gd name="connsiteX2" fmla="*/ 8660 w 8660"/>
                    <a:gd name="connsiteY2" fmla="*/ 8660 h 8660"/>
                  </a:gdLst>
                  <a:ahLst/>
                  <a:cxnLst>
                    <a:cxn ang="0">
                      <a:pos x="connsiteX0" y="connsiteY0"/>
                    </a:cxn>
                    <a:cxn ang="0">
                      <a:pos x="connsiteX1" y="connsiteY1"/>
                    </a:cxn>
                    <a:cxn ang="0">
                      <a:pos x="connsiteX2" y="connsiteY2"/>
                    </a:cxn>
                  </a:cxnLst>
                  <a:rect l="l" t="t" r="r" b="b"/>
                  <a:pathLst>
                    <a:path w="8660" h="8660">
                      <a:moveTo>
                        <a:pt x="8660" y="8660"/>
                      </a:moveTo>
                      <a:cubicBezTo>
                        <a:pt x="8660" y="8660"/>
                        <a:pt x="8660" y="0"/>
                        <a:pt x="0" y="0"/>
                      </a:cubicBezTo>
                      <a:cubicBezTo>
                        <a:pt x="8660" y="0"/>
                        <a:pt x="8660" y="8660"/>
                        <a:pt x="8660"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3" name="Freeform: Shape 722">
                  <a:extLst>
                    <a:ext uri="{FF2B5EF4-FFF2-40B4-BE49-F238E27FC236}">
                      <a16:creationId xmlns:a16="http://schemas.microsoft.com/office/drawing/2014/main" xmlns="" id="{F3BA0F5F-C88E-495E-8964-9A22F0BE5544}"/>
                    </a:ext>
                  </a:extLst>
                </p:cNvPr>
                <p:cNvSpPr/>
                <p:nvPr/>
              </p:nvSpPr>
              <p:spPr>
                <a:xfrm>
                  <a:off x="4909523" y="3724731"/>
                  <a:ext cx="112585" cy="131547"/>
                </a:xfrm>
                <a:custGeom>
                  <a:avLst/>
                  <a:gdLst>
                    <a:gd name="connsiteX0" fmla="*/ 0 w 112585"/>
                    <a:gd name="connsiteY0" fmla="*/ 1641 h 131547"/>
                    <a:gd name="connsiteX1" fmla="*/ 60623 w 112585"/>
                    <a:gd name="connsiteY1" fmla="*/ 79585 h 131547"/>
                    <a:gd name="connsiteX2" fmla="*/ 112585 w 112585"/>
                    <a:gd name="connsiteY2" fmla="*/ 131547 h 131547"/>
                    <a:gd name="connsiteX3" fmla="*/ 60623 w 112585"/>
                    <a:gd name="connsiteY3" fmla="*/ 70925 h 131547"/>
                    <a:gd name="connsiteX4" fmla="*/ 0 w 112585"/>
                    <a:gd name="connsiteY4" fmla="*/ 1641 h 13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547">
                      <a:moveTo>
                        <a:pt x="0" y="1641"/>
                      </a:moveTo>
                      <a:cubicBezTo>
                        <a:pt x="0" y="10302"/>
                        <a:pt x="25981" y="44943"/>
                        <a:pt x="60623" y="79585"/>
                      </a:cubicBezTo>
                      <a:cubicBezTo>
                        <a:pt x="77943" y="105566"/>
                        <a:pt x="103925" y="122887"/>
                        <a:pt x="112585" y="131547"/>
                      </a:cubicBezTo>
                      <a:cubicBezTo>
                        <a:pt x="103925" y="114227"/>
                        <a:pt x="86604" y="96906"/>
                        <a:pt x="60623" y="70925"/>
                      </a:cubicBezTo>
                      <a:cubicBezTo>
                        <a:pt x="25981" y="18962"/>
                        <a:pt x="0" y="-7019"/>
                        <a:pt x="0" y="1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7" name="Graphic 1">
                <a:extLst>
                  <a:ext uri="{FF2B5EF4-FFF2-40B4-BE49-F238E27FC236}">
                    <a16:creationId xmlns:a16="http://schemas.microsoft.com/office/drawing/2014/main" xmlns="" id="{EB6C73B1-CAB2-4929-B539-64CAD4AB173C}"/>
                  </a:ext>
                </a:extLst>
              </p:cNvPr>
              <p:cNvGrpSpPr/>
              <p:nvPr/>
            </p:nvGrpSpPr>
            <p:grpSpPr>
              <a:xfrm>
                <a:off x="5195316" y="3503067"/>
                <a:ext cx="129906" cy="688945"/>
                <a:chOff x="5195316" y="3503067"/>
                <a:chExt cx="129906" cy="688945"/>
              </a:xfrm>
              <a:grpFill/>
            </p:grpSpPr>
            <p:sp>
              <p:nvSpPr>
                <p:cNvPr id="716" name="Freeform: Shape 715">
                  <a:extLst>
                    <a:ext uri="{FF2B5EF4-FFF2-40B4-BE49-F238E27FC236}">
                      <a16:creationId xmlns:a16="http://schemas.microsoft.com/office/drawing/2014/main" xmlns="" id="{89366FD4-BA79-4351-94F3-BBD591C28A67}"/>
                    </a:ext>
                  </a:extLst>
                </p:cNvPr>
                <p:cNvSpPr/>
                <p:nvPr/>
              </p:nvSpPr>
              <p:spPr>
                <a:xfrm>
                  <a:off x="5255940" y="355532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7" name="Freeform: Shape 716">
                  <a:extLst>
                    <a:ext uri="{FF2B5EF4-FFF2-40B4-BE49-F238E27FC236}">
                      <a16:creationId xmlns:a16="http://schemas.microsoft.com/office/drawing/2014/main" xmlns="" id="{4BDB45B9-8090-46A3-92A0-8988374BE740}"/>
                    </a:ext>
                  </a:extLst>
                </p:cNvPr>
                <p:cNvSpPr/>
                <p:nvPr/>
              </p:nvSpPr>
              <p:spPr>
                <a:xfrm>
                  <a:off x="5203977" y="3503067"/>
                  <a:ext cx="121245" cy="138908"/>
                </a:xfrm>
                <a:custGeom>
                  <a:avLst/>
                  <a:gdLst>
                    <a:gd name="connsiteX0" fmla="*/ 60623 w 121245"/>
                    <a:gd name="connsiteY0" fmla="*/ 41437 h 138908"/>
                    <a:gd name="connsiteX1" fmla="*/ 0 w 121245"/>
                    <a:gd name="connsiteY1" fmla="*/ 136701 h 138908"/>
                    <a:gd name="connsiteX2" fmla="*/ 60623 w 121245"/>
                    <a:gd name="connsiteY2" fmla="*/ 93399 h 138908"/>
                    <a:gd name="connsiteX3" fmla="*/ 121246 w 121245"/>
                    <a:gd name="connsiteY3" fmla="*/ 6795 h 138908"/>
                    <a:gd name="connsiteX4" fmla="*/ 60623 w 121245"/>
                    <a:gd name="connsiteY4" fmla="*/ 41437 h 138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908">
                      <a:moveTo>
                        <a:pt x="60623" y="41437"/>
                      </a:moveTo>
                      <a:cubicBezTo>
                        <a:pt x="25982" y="84739"/>
                        <a:pt x="0" y="119381"/>
                        <a:pt x="0" y="136701"/>
                      </a:cubicBezTo>
                      <a:cubicBezTo>
                        <a:pt x="0" y="145362"/>
                        <a:pt x="25982" y="128041"/>
                        <a:pt x="60623" y="93399"/>
                      </a:cubicBezTo>
                      <a:cubicBezTo>
                        <a:pt x="95265" y="58758"/>
                        <a:pt x="121246" y="24116"/>
                        <a:pt x="121246" y="6795"/>
                      </a:cubicBezTo>
                      <a:cubicBezTo>
                        <a:pt x="121246" y="-10526"/>
                        <a:pt x="95265" y="6795"/>
                        <a:pt x="60623" y="414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8" name="Freeform: Shape 717">
                  <a:extLst>
                    <a:ext uri="{FF2B5EF4-FFF2-40B4-BE49-F238E27FC236}">
                      <a16:creationId xmlns:a16="http://schemas.microsoft.com/office/drawing/2014/main" xmlns="" id="{BCF1294D-9793-4AA5-AC8C-B21EEAF6C19E}"/>
                    </a:ext>
                  </a:extLst>
                </p:cNvPr>
                <p:cNvSpPr/>
                <p:nvPr/>
              </p:nvSpPr>
              <p:spPr>
                <a:xfrm>
                  <a:off x="5195316" y="4044643"/>
                  <a:ext cx="121245" cy="147369"/>
                </a:xfrm>
                <a:custGeom>
                  <a:avLst/>
                  <a:gdLst>
                    <a:gd name="connsiteX0" fmla="*/ 0 w 121245"/>
                    <a:gd name="connsiteY0" fmla="*/ 2165 h 147369"/>
                    <a:gd name="connsiteX1" fmla="*/ 60623 w 121245"/>
                    <a:gd name="connsiteY1" fmla="*/ 97430 h 147369"/>
                    <a:gd name="connsiteX2" fmla="*/ 121246 w 121245"/>
                    <a:gd name="connsiteY2" fmla="*/ 140732 h 147369"/>
                    <a:gd name="connsiteX3" fmla="*/ 60623 w 121245"/>
                    <a:gd name="connsiteY3" fmla="*/ 54128 h 147369"/>
                    <a:gd name="connsiteX4" fmla="*/ 0 w 121245"/>
                    <a:gd name="connsiteY4" fmla="*/ 2165 h 1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7369">
                      <a:moveTo>
                        <a:pt x="0" y="2165"/>
                      </a:moveTo>
                      <a:cubicBezTo>
                        <a:pt x="0" y="10826"/>
                        <a:pt x="25982" y="54128"/>
                        <a:pt x="60623" y="97430"/>
                      </a:cubicBezTo>
                      <a:cubicBezTo>
                        <a:pt x="95264" y="140732"/>
                        <a:pt x="121246" y="158053"/>
                        <a:pt x="121246" y="140732"/>
                      </a:cubicBezTo>
                      <a:cubicBezTo>
                        <a:pt x="121246" y="123411"/>
                        <a:pt x="95264" y="88769"/>
                        <a:pt x="60623" y="54128"/>
                      </a:cubicBezTo>
                      <a:cubicBezTo>
                        <a:pt x="34642"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8" name="Graphic 1">
                <a:extLst>
                  <a:ext uri="{FF2B5EF4-FFF2-40B4-BE49-F238E27FC236}">
                    <a16:creationId xmlns:a16="http://schemas.microsoft.com/office/drawing/2014/main" xmlns="" id="{CFF3FE36-8908-46F1-B8B3-5572EBD5DD7D}"/>
                  </a:ext>
                </a:extLst>
              </p:cNvPr>
              <p:cNvGrpSpPr/>
              <p:nvPr/>
            </p:nvGrpSpPr>
            <p:grpSpPr>
              <a:xfrm>
                <a:off x="5489771" y="3239224"/>
                <a:ext cx="121245" cy="1208128"/>
                <a:chOff x="5489771" y="3239224"/>
                <a:chExt cx="121245" cy="1208128"/>
              </a:xfrm>
              <a:grpFill/>
            </p:grpSpPr>
            <p:sp>
              <p:nvSpPr>
                <p:cNvPr id="713" name="Freeform: Shape 712">
                  <a:extLst>
                    <a:ext uri="{FF2B5EF4-FFF2-40B4-BE49-F238E27FC236}">
                      <a16:creationId xmlns:a16="http://schemas.microsoft.com/office/drawing/2014/main" xmlns="" id="{13D732E9-BAFB-40BE-B18E-3900E282AC21}"/>
                    </a:ext>
                  </a:extLst>
                </p:cNvPr>
                <p:cNvSpPr/>
                <p:nvPr/>
              </p:nvSpPr>
              <p:spPr>
                <a:xfrm>
                  <a:off x="5541733" y="3280361"/>
                  <a:ext cx="17321" cy="1131524"/>
                </a:xfrm>
                <a:custGeom>
                  <a:avLst/>
                  <a:gdLst>
                    <a:gd name="connsiteX0" fmla="*/ 0 w 17321"/>
                    <a:gd name="connsiteY0" fmla="*/ 12991 h 1131524"/>
                    <a:gd name="connsiteX1" fmla="*/ 0 w 17321"/>
                    <a:gd name="connsiteY1" fmla="*/ 1121524 h 1131524"/>
                    <a:gd name="connsiteX2" fmla="*/ 17321 w 17321"/>
                    <a:gd name="connsiteY2" fmla="*/ 1121524 h 1131524"/>
                    <a:gd name="connsiteX3" fmla="*/ 17321 w 17321"/>
                    <a:gd name="connsiteY3" fmla="*/ 12991 h 1131524"/>
                    <a:gd name="connsiteX4" fmla="*/ 0 w 17321"/>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4" name="Freeform: Shape 713">
                  <a:extLst>
                    <a:ext uri="{FF2B5EF4-FFF2-40B4-BE49-F238E27FC236}">
                      <a16:creationId xmlns:a16="http://schemas.microsoft.com/office/drawing/2014/main" xmlns="" id="{8753D09D-18FE-4593-A9A2-754052FA6010}"/>
                    </a:ext>
                  </a:extLst>
                </p:cNvPr>
                <p:cNvSpPr/>
                <p:nvPr/>
              </p:nvSpPr>
              <p:spPr>
                <a:xfrm>
                  <a:off x="5489771" y="3239224"/>
                  <a:ext cx="121245" cy="134236"/>
                </a:xfrm>
                <a:custGeom>
                  <a:avLst/>
                  <a:gdLst>
                    <a:gd name="connsiteX0" fmla="*/ 60623 w 121245"/>
                    <a:gd name="connsiteY0" fmla="*/ 19486 h 134236"/>
                    <a:gd name="connsiteX1" fmla="*/ 0 w 121245"/>
                    <a:gd name="connsiteY1" fmla="*/ 114751 h 134236"/>
                    <a:gd name="connsiteX2" fmla="*/ 60623 w 121245"/>
                    <a:gd name="connsiteY2" fmla="*/ 114751 h 134236"/>
                    <a:gd name="connsiteX3" fmla="*/ 121246 w 121245"/>
                    <a:gd name="connsiteY3" fmla="*/ 19486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45467"/>
                        <a:pt x="0" y="88769"/>
                        <a:pt x="0" y="114751"/>
                      </a:cubicBezTo>
                      <a:cubicBezTo>
                        <a:pt x="0" y="140732"/>
                        <a:pt x="25982" y="140732"/>
                        <a:pt x="60623" y="114751"/>
                      </a:cubicBezTo>
                      <a:cubicBezTo>
                        <a:pt x="95264" y="88769"/>
                        <a:pt x="121246" y="54128"/>
                        <a:pt x="121246" y="19486"/>
                      </a:cubicBezTo>
                      <a:cubicBezTo>
                        <a:pt x="12124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5" name="Freeform: Shape 714">
                  <a:extLst>
                    <a:ext uri="{FF2B5EF4-FFF2-40B4-BE49-F238E27FC236}">
                      <a16:creationId xmlns:a16="http://schemas.microsoft.com/office/drawing/2014/main" xmlns="" id="{58B91055-1726-44A2-B6B8-43F63B58009F}"/>
                    </a:ext>
                  </a:extLst>
                </p:cNvPr>
                <p:cNvSpPr/>
                <p:nvPr/>
              </p:nvSpPr>
              <p:spPr>
                <a:xfrm>
                  <a:off x="5489771" y="4313116"/>
                  <a:ext cx="121245" cy="134236"/>
                </a:xfrm>
                <a:custGeom>
                  <a:avLst/>
                  <a:gdLst>
                    <a:gd name="connsiteX0" fmla="*/ 60623 w 121245"/>
                    <a:gd name="connsiteY0" fmla="*/ 19486 h 134236"/>
                    <a:gd name="connsiteX1" fmla="*/ 0 w 121245"/>
                    <a:gd name="connsiteY1" fmla="*/ 19486 h 134236"/>
                    <a:gd name="connsiteX2" fmla="*/ 60623 w 121245"/>
                    <a:gd name="connsiteY2" fmla="*/ 114751 h 134236"/>
                    <a:gd name="connsiteX3" fmla="*/ 121246 w 121245"/>
                    <a:gd name="connsiteY3" fmla="*/ 114751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1246" y="80109"/>
                        <a:pt x="95264" y="3680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9" name="Graphic 1">
                <a:extLst>
                  <a:ext uri="{FF2B5EF4-FFF2-40B4-BE49-F238E27FC236}">
                    <a16:creationId xmlns:a16="http://schemas.microsoft.com/office/drawing/2014/main" xmlns="" id="{257C3CB9-4775-446C-9324-E1645826E997}"/>
                  </a:ext>
                </a:extLst>
              </p:cNvPr>
              <p:cNvGrpSpPr/>
              <p:nvPr/>
            </p:nvGrpSpPr>
            <p:grpSpPr>
              <a:xfrm>
                <a:off x="5775565" y="3092463"/>
                <a:ext cx="122591" cy="1493497"/>
                <a:chOff x="5775565" y="3092463"/>
                <a:chExt cx="122591" cy="1493497"/>
              </a:xfrm>
              <a:grpFill/>
            </p:grpSpPr>
            <p:sp>
              <p:nvSpPr>
                <p:cNvPr id="710" name="Freeform: Shape 709">
                  <a:extLst>
                    <a:ext uri="{FF2B5EF4-FFF2-40B4-BE49-F238E27FC236}">
                      <a16:creationId xmlns:a16="http://schemas.microsoft.com/office/drawing/2014/main" xmlns="" id="{9172B273-E606-43FD-B1FA-2DD9C231EF2D}"/>
                    </a:ext>
                  </a:extLst>
                </p:cNvPr>
                <p:cNvSpPr/>
                <p:nvPr/>
              </p:nvSpPr>
              <p:spPr>
                <a:xfrm>
                  <a:off x="5827527" y="3130969"/>
                  <a:ext cx="17320" cy="1436804"/>
                </a:xfrm>
                <a:custGeom>
                  <a:avLst/>
                  <a:gdLst>
                    <a:gd name="connsiteX0" fmla="*/ 0 w 17320"/>
                    <a:gd name="connsiteY0" fmla="*/ 6495 h 1436804"/>
                    <a:gd name="connsiteX1" fmla="*/ 0 w 17320"/>
                    <a:gd name="connsiteY1" fmla="*/ 1426804 h 1436804"/>
                    <a:gd name="connsiteX2" fmla="*/ 17321 w 17320"/>
                    <a:gd name="connsiteY2" fmla="*/ 1426804 h 1436804"/>
                    <a:gd name="connsiteX3" fmla="*/ 17321 w 17320"/>
                    <a:gd name="connsiteY3" fmla="*/ 6495 h 1436804"/>
                    <a:gd name="connsiteX4" fmla="*/ 0 w 17320"/>
                    <a:gd name="connsiteY4" fmla="*/ 6495 h 143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36804">
                      <a:moveTo>
                        <a:pt x="0" y="6495"/>
                      </a:moveTo>
                      <a:cubicBezTo>
                        <a:pt x="0" y="482818"/>
                        <a:pt x="0" y="950481"/>
                        <a:pt x="0" y="1426804"/>
                      </a:cubicBezTo>
                      <a:cubicBezTo>
                        <a:pt x="0" y="1435465"/>
                        <a:pt x="17321" y="1444125"/>
                        <a:pt x="17321" y="1426804"/>
                      </a:cubicBezTo>
                      <a:cubicBezTo>
                        <a:pt x="17321" y="950481"/>
                        <a:pt x="17321" y="48281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1" name="Freeform: Shape 710">
                  <a:extLst>
                    <a:ext uri="{FF2B5EF4-FFF2-40B4-BE49-F238E27FC236}">
                      <a16:creationId xmlns:a16="http://schemas.microsoft.com/office/drawing/2014/main" xmlns="" id="{BBF7E203-508D-42CF-BCF2-992AC45C31E0}"/>
                    </a:ext>
                  </a:extLst>
                </p:cNvPr>
                <p:cNvSpPr/>
                <p:nvPr/>
              </p:nvSpPr>
              <p:spPr>
                <a:xfrm>
                  <a:off x="5775565" y="3092463"/>
                  <a:ext cx="122591" cy="125151"/>
                </a:xfrm>
                <a:custGeom>
                  <a:avLst/>
                  <a:gdLst>
                    <a:gd name="connsiteX0" fmla="*/ 60623 w 122591"/>
                    <a:gd name="connsiteY0" fmla="*/ 1699 h 125151"/>
                    <a:gd name="connsiteX1" fmla="*/ 0 w 122591"/>
                    <a:gd name="connsiteY1" fmla="*/ 79643 h 125151"/>
                    <a:gd name="connsiteX2" fmla="*/ 60623 w 122591"/>
                    <a:gd name="connsiteY2" fmla="*/ 122945 h 125151"/>
                    <a:gd name="connsiteX3" fmla="*/ 121245 w 122591"/>
                    <a:gd name="connsiteY3" fmla="*/ 45001 h 125151"/>
                    <a:gd name="connsiteX4" fmla="*/ 60623 w 122591"/>
                    <a:gd name="connsiteY4" fmla="*/ 1699 h 125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151">
                      <a:moveTo>
                        <a:pt x="60623" y="1699"/>
                      </a:moveTo>
                      <a:cubicBezTo>
                        <a:pt x="25981" y="10359"/>
                        <a:pt x="0" y="53661"/>
                        <a:pt x="0" y="79643"/>
                      </a:cubicBezTo>
                      <a:cubicBezTo>
                        <a:pt x="0" y="114284"/>
                        <a:pt x="25981" y="131605"/>
                        <a:pt x="60623" y="122945"/>
                      </a:cubicBezTo>
                      <a:cubicBezTo>
                        <a:pt x="95264" y="114284"/>
                        <a:pt x="121245" y="79643"/>
                        <a:pt x="121245" y="45001"/>
                      </a:cubicBezTo>
                      <a:cubicBezTo>
                        <a:pt x="129906" y="19020"/>
                        <a:pt x="95264" y="-6962"/>
                        <a:pt x="60623" y="169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2" name="Freeform: Shape 711">
                  <a:extLst>
                    <a:ext uri="{FF2B5EF4-FFF2-40B4-BE49-F238E27FC236}">
                      <a16:creationId xmlns:a16="http://schemas.microsoft.com/office/drawing/2014/main" xmlns="" id="{2EB5F41B-E317-457C-8493-A7BA0AAF7475}"/>
                    </a:ext>
                  </a:extLst>
                </p:cNvPr>
                <p:cNvSpPr/>
                <p:nvPr/>
              </p:nvSpPr>
              <p:spPr>
                <a:xfrm>
                  <a:off x="5775565" y="4460301"/>
                  <a:ext cx="122591" cy="125659"/>
                </a:xfrm>
                <a:custGeom>
                  <a:avLst/>
                  <a:gdLst>
                    <a:gd name="connsiteX0" fmla="*/ 60623 w 122591"/>
                    <a:gd name="connsiteY0" fmla="*/ 2207 h 125659"/>
                    <a:gd name="connsiteX1" fmla="*/ 0 w 122591"/>
                    <a:gd name="connsiteY1" fmla="*/ 45509 h 125659"/>
                    <a:gd name="connsiteX2" fmla="*/ 60623 w 122591"/>
                    <a:gd name="connsiteY2" fmla="*/ 123453 h 125659"/>
                    <a:gd name="connsiteX3" fmla="*/ 121245 w 122591"/>
                    <a:gd name="connsiteY3" fmla="*/ 80151 h 125659"/>
                    <a:gd name="connsiteX4" fmla="*/ 60623 w 122591"/>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659">
                      <a:moveTo>
                        <a:pt x="60623" y="2207"/>
                      </a:moveTo>
                      <a:cubicBezTo>
                        <a:pt x="25981" y="-6453"/>
                        <a:pt x="0" y="10867"/>
                        <a:pt x="0" y="45509"/>
                      </a:cubicBezTo>
                      <a:cubicBezTo>
                        <a:pt x="0" y="80151"/>
                        <a:pt x="25981" y="114793"/>
                        <a:pt x="60623" y="123453"/>
                      </a:cubicBezTo>
                      <a:cubicBezTo>
                        <a:pt x="95264" y="132113"/>
                        <a:pt x="121245" y="114793"/>
                        <a:pt x="121245" y="80151"/>
                      </a:cubicBezTo>
                      <a:cubicBezTo>
                        <a:pt x="129906" y="45509"/>
                        <a:pt x="95264"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1" name="Graphic 1">
              <a:extLst>
                <a:ext uri="{FF2B5EF4-FFF2-40B4-BE49-F238E27FC236}">
                  <a16:creationId xmlns:a16="http://schemas.microsoft.com/office/drawing/2014/main" xmlns="" id="{C24C5A25-2437-49ED-AA5A-A2C58C4B8D86}"/>
                </a:ext>
              </a:extLst>
            </p:cNvPr>
            <p:cNvGrpSpPr/>
            <p:nvPr/>
          </p:nvGrpSpPr>
          <p:grpSpPr>
            <a:xfrm>
              <a:off x="6087340" y="2704443"/>
              <a:ext cx="6772447" cy="2286350"/>
              <a:chOff x="6087340" y="2704443"/>
              <a:chExt cx="6772447" cy="2286350"/>
            </a:xfrm>
            <a:solidFill>
              <a:srgbClr val="0070C0"/>
            </a:solidFill>
          </p:grpSpPr>
          <p:sp>
            <p:nvSpPr>
              <p:cNvPr id="619" name="Freeform: Shape 618">
                <a:extLst>
                  <a:ext uri="{FF2B5EF4-FFF2-40B4-BE49-F238E27FC236}">
                    <a16:creationId xmlns:a16="http://schemas.microsoft.com/office/drawing/2014/main" xmlns="" id="{4DD6B0FD-AD9E-4FBB-9B5A-0827112A5C0C}"/>
                  </a:ext>
                </a:extLst>
              </p:cNvPr>
              <p:cNvSpPr/>
              <p:nvPr/>
            </p:nvSpPr>
            <p:spPr>
              <a:xfrm>
                <a:off x="6096000" y="2779463"/>
                <a:ext cx="6763787" cy="1657063"/>
              </a:xfrm>
              <a:custGeom>
                <a:avLst/>
                <a:gdLst>
                  <a:gd name="connsiteX0" fmla="*/ 5265535 w 6763787"/>
                  <a:gd name="connsiteY0" fmla="*/ 245415 h 1657063"/>
                  <a:gd name="connsiteX1" fmla="*/ 4157001 w 6763787"/>
                  <a:gd name="connsiteY1" fmla="*/ 2923 h 1657063"/>
                  <a:gd name="connsiteX2" fmla="*/ 3013826 w 6763787"/>
                  <a:gd name="connsiteY2" fmla="*/ 158811 h 1657063"/>
                  <a:gd name="connsiteX3" fmla="*/ 805419 w 6763787"/>
                  <a:gd name="connsiteY3" fmla="*/ 1215382 h 1657063"/>
                  <a:gd name="connsiteX4" fmla="*/ 0 w 6763787"/>
                  <a:gd name="connsiteY4" fmla="*/ 1631082 h 1657063"/>
                  <a:gd name="connsiteX5" fmla="*/ 0 w 6763787"/>
                  <a:gd name="connsiteY5" fmla="*/ 1657064 h 1657063"/>
                  <a:gd name="connsiteX6" fmla="*/ 476323 w 6763787"/>
                  <a:gd name="connsiteY6" fmla="*/ 1423232 h 1657063"/>
                  <a:gd name="connsiteX7" fmla="*/ 2702050 w 6763787"/>
                  <a:gd name="connsiteY7" fmla="*/ 297378 h 1657063"/>
                  <a:gd name="connsiteX8" fmla="*/ 3853886 w 6763787"/>
                  <a:gd name="connsiteY8" fmla="*/ 28905 h 1657063"/>
                  <a:gd name="connsiteX9" fmla="*/ 5057684 w 6763787"/>
                  <a:gd name="connsiteY9" fmla="*/ 193453 h 1657063"/>
                  <a:gd name="connsiteX10" fmla="*/ 6763788 w 6763787"/>
                  <a:gd name="connsiteY10" fmla="*/ 981551 h 1657063"/>
                  <a:gd name="connsiteX11" fmla="*/ 6763788 w 6763787"/>
                  <a:gd name="connsiteY11" fmla="*/ 946909 h 1657063"/>
                  <a:gd name="connsiteX12" fmla="*/ 5265535 w 6763787"/>
                  <a:gd name="connsiteY12" fmla="*/ 245415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3787" h="1657063">
                    <a:moveTo>
                      <a:pt x="5265535" y="245415"/>
                    </a:moveTo>
                    <a:cubicBezTo>
                      <a:pt x="4910457" y="115509"/>
                      <a:pt x="4538059" y="20244"/>
                      <a:pt x="4157001" y="2923"/>
                    </a:cubicBezTo>
                    <a:cubicBezTo>
                      <a:pt x="3767282" y="-14397"/>
                      <a:pt x="3386224" y="46226"/>
                      <a:pt x="3013826" y="158811"/>
                    </a:cubicBezTo>
                    <a:cubicBezTo>
                      <a:pt x="2225727" y="392642"/>
                      <a:pt x="1515573" y="825663"/>
                      <a:pt x="805419" y="1215382"/>
                    </a:cubicBezTo>
                    <a:cubicBezTo>
                      <a:pt x="545607" y="1362609"/>
                      <a:pt x="277133" y="1501176"/>
                      <a:pt x="0" y="1631082"/>
                    </a:cubicBezTo>
                    <a:lnTo>
                      <a:pt x="0" y="1657064"/>
                    </a:lnTo>
                    <a:cubicBezTo>
                      <a:pt x="164548" y="1579120"/>
                      <a:pt x="320435" y="1501176"/>
                      <a:pt x="476323" y="1423232"/>
                    </a:cubicBezTo>
                    <a:cubicBezTo>
                      <a:pt x="1212459" y="1042174"/>
                      <a:pt x="1922613" y="591832"/>
                      <a:pt x="2702050" y="297378"/>
                    </a:cubicBezTo>
                    <a:cubicBezTo>
                      <a:pt x="3074449" y="158811"/>
                      <a:pt x="3455507" y="54886"/>
                      <a:pt x="3853886" y="28905"/>
                    </a:cubicBezTo>
                    <a:cubicBezTo>
                      <a:pt x="4260926" y="2923"/>
                      <a:pt x="4667965" y="72207"/>
                      <a:pt x="5057684" y="193453"/>
                    </a:cubicBezTo>
                    <a:cubicBezTo>
                      <a:pt x="5655254" y="383982"/>
                      <a:pt x="6209520" y="678436"/>
                      <a:pt x="6763788" y="981551"/>
                    </a:cubicBezTo>
                    <a:lnTo>
                      <a:pt x="6763788" y="946909"/>
                    </a:lnTo>
                    <a:cubicBezTo>
                      <a:pt x="6270143" y="695757"/>
                      <a:pt x="5785160" y="435944"/>
                      <a:pt x="5265535" y="2454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20" name="Freeform: Shape 619">
                <a:extLst>
                  <a:ext uri="{FF2B5EF4-FFF2-40B4-BE49-F238E27FC236}">
                    <a16:creationId xmlns:a16="http://schemas.microsoft.com/office/drawing/2014/main" xmlns="" id="{585FBEEE-1C8E-495D-8638-1F5C258A726B}"/>
                  </a:ext>
                </a:extLst>
              </p:cNvPr>
              <p:cNvSpPr/>
              <p:nvPr/>
            </p:nvSpPr>
            <p:spPr>
              <a:xfrm>
                <a:off x="6087340" y="3250050"/>
                <a:ext cx="6755125" cy="1665723"/>
              </a:xfrm>
              <a:custGeom>
                <a:avLst/>
                <a:gdLst>
                  <a:gd name="connsiteX0" fmla="*/ 5334818 w 6755125"/>
                  <a:gd name="connsiteY0" fmla="*/ 1359686 h 1665723"/>
                  <a:gd name="connsiteX1" fmla="*/ 4182982 w 6755125"/>
                  <a:gd name="connsiteY1" fmla="*/ 1628159 h 1665723"/>
                  <a:gd name="connsiteX2" fmla="*/ 2979184 w 6755125"/>
                  <a:gd name="connsiteY2" fmla="*/ 1463611 h 1665723"/>
                  <a:gd name="connsiteX3" fmla="*/ 727475 w 6755125"/>
                  <a:gd name="connsiteY3" fmla="*/ 372398 h 1665723"/>
                  <a:gd name="connsiteX4" fmla="*/ 0 w 6755125"/>
                  <a:gd name="connsiteY4" fmla="*/ 0 h 1665723"/>
                  <a:gd name="connsiteX5" fmla="*/ 0 w 6755125"/>
                  <a:gd name="connsiteY5" fmla="*/ 34642 h 1665723"/>
                  <a:gd name="connsiteX6" fmla="*/ 554267 w 6755125"/>
                  <a:gd name="connsiteY6" fmla="*/ 311775 h 1665723"/>
                  <a:gd name="connsiteX7" fmla="*/ 2762674 w 6755125"/>
                  <a:gd name="connsiteY7" fmla="*/ 1420309 h 1665723"/>
                  <a:gd name="connsiteX8" fmla="*/ 3871207 w 6755125"/>
                  <a:gd name="connsiteY8" fmla="*/ 1662800 h 1665723"/>
                  <a:gd name="connsiteX9" fmla="*/ 5014383 w 6755125"/>
                  <a:gd name="connsiteY9" fmla="*/ 1506913 h 1665723"/>
                  <a:gd name="connsiteX10" fmla="*/ 6755126 w 6755125"/>
                  <a:gd name="connsiteY10" fmla="*/ 710154 h 1665723"/>
                  <a:gd name="connsiteX11" fmla="*/ 6755126 w 6755125"/>
                  <a:gd name="connsiteY11" fmla="*/ 675513 h 1665723"/>
                  <a:gd name="connsiteX12" fmla="*/ 5334818 w 6755125"/>
                  <a:gd name="connsiteY12" fmla="*/ 1359686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5" h="1665723">
                    <a:moveTo>
                      <a:pt x="5334818" y="1359686"/>
                    </a:moveTo>
                    <a:cubicBezTo>
                      <a:pt x="4962420" y="1498253"/>
                      <a:pt x="4581362" y="1602178"/>
                      <a:pt x="4182982" y="1628159"/>
                    </a:cubicBezTo>
                    <a:cubicBezTo>
                      <a:pt x="3775942" y="1654140"/>
                      <a:pt x="3368903" y="1584857"/>
                      <a:pt x="2979184" y="1463611"/>
                    </a:cubicBezTo>
                    <a:cubicBezTo>
                      <a:pt x="2182425" y="1212459"/>
                      <a:pt x="1463611" y="770777"/>
                      <a:pt x="727475" y="372398"/>
                    </a:cubicBezTo>
                    <a:cubicBezTo>
                      <a:pt x="493644" y="242492"/>
                      <a:pt x="242491" y="112585"/>
                      <a:pt x="0" y="0"/>
                    </a:cubicBezTo>
                    <a:lnTo>
                      <a:pt x="0" y="34642"/>
                    </a:lnTo>
                    <a:cubicBezTo>
                      <a:pt x="190529" y="121246"/>
                      <a:pt x="372398" y="216510"/>
                      <a:pt x="554267" y="311775"/>
                    </a:cubicBezTo>
                    <a:cubicBezTo>
                      <a:pt x="1281742" y="692834"/>
                      <a:pt x="1983236" y="1143175"/>
                      <a:pt x="2762674" y="1420309"/>
                    </a:cubicBezTo>
                    <a:cubicBezTo>
                      <a:pt x="3117751" y="1550215"/>
                      <a:pt x="3490148" y="1645480"/>
                      <a:pt x="3871207" y="1662800"/>
                    </a:cubicBezTo>
                    <a:cubicBezTo>
                      <a:pt x="4260926" y="1680121"/>
                      <a:pt x="4641984" y="1619498"/>
                      <a:pt x="5014383" y="1506913"/>
                    </a:cubicBezTo>
                    <a:cubicBezTo>
                      <a:pt x="5629272" y="1325044"/>
                      <a:pt x="6192199" y="1013269"/>
                      <a:pt x="6755126" y="710154"/>
                    </a:cubicBezTo>
                    <a:lnTo>
                      <a:pt x="6755126" y="675513"/>
                    </a:lnTo>
                    <a:cubicBezTo>
                      <a:pt x="6296125" y="918004"/>
                      <a:pt x="5828462" y="1169157"/>
                      <a:pt x="5334818" y="13596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21" name="Graphic 1">
                <a:extLst>
                  <a:ext uri="{FF2B5EF4-FFF2-40B4-BE49-F238E27FC236}">
                    <a16:creationId xmlns:a16="http://schemas.microsoft.com/office/drawing/2014/main" xmlns="" id="{5A16BFEA-C390-4F25-A03B-93F34FC89F85}"/>
                  </a:ext>
                </a:extLst>
              </p:cNvPr>
              <p:cNvGrpSpPr/>
              <p:nvPr/>
            </p:nvGrpSpPr>
            <p:grpSpPr>
              <a:xfrm>
                <a:off x="12582653" y="3602003"/>
                <a:ext cx="190530" cy="482570"/>
                <a:chOff x="12582653" y="3602003"/>
                <a:chExt cx="190530" cy="482570"/>
              </a:xfrm>
              <a:grpFill/>
            </p:grpSpPr>
            <p:sp>
              <p:nvSpPr>
                <p:cNvPr id="682" name="Freeform: Shape 681">
                  <a:extLst>
                    <a:ext uri="{FF2B5EF4-FFF2-40B4-BE49-F238E27FC236}">
                      <a16:creationId xmlns:a16="http://schemas.microsoft.com/office/drawing/2014/main" xmlns="" id="{AC98C99A-A5A1-4EF2-A401-D48D8ADEBFBF}"/>
                    </a:ext>
                  </a:extLst>
                </p:cNvPr>
                <p:cNvSpPr/>
                <p:nvPr/>
              </p:nvSpPr>
              <p:spPr>
                <a:xfrm>
                  <a:off x="12660598" y="3640692"/>
                  <a:ext cx="27371" cy="410446"/>
                </a:xfrm>
                <a:custGeom>
                  <a:avLst/>
                  <a:gdLst>
                    <a:gd name="connsiteX0" fmla="*/ 0 w 27371"/>
                    <a:gd name="connsiteY0" fmla="*/ 16398 h 410446"/>
                    <a:gd name="connsiteX1" fmla="*/ 0 w 27371"/>
                    <a:gd name="connsiteY1" fmla="*/ 397456 h 410446"/>
                    <a:gd name="connsiteX2" fmla="*/ 25982 w 27371"/>
                    <a:gd name="connsiteY2" fmla="*/ 397456 h 410446"/>
                    <a:gd name="connsiteX3" fmla="*/ 25982 w 27371"/>
                    <a:gd name="connsiteY3" fmla="*/ 16398 h 410446"/>
                    <a:gd name="connsiteX4" fmla="*/ 0 w 27371"/>
                    <a:gd name="connsiteY4" fmla="*/ 16398 h 41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10446">
                      <a:moveTo>
                        <a:pt x="0" y="16398"/>
                      </a:moveTo>
                      <a:cubicBezTo>
                        <a:pt x="0" y="146304"/>
                        <a:pt x="0" y="267550"/>
                        <a:pt x="0" y="397456"/>
                      </a:cubicBezTo>
                      <a:cubicBezTo>
                        <a:pt x="0" y="414777"/>
                        <a:pt x="25982" y="414777"/>
                        <a:pt x="25982" y="397456"/>
                      </a:cubicBezTo>
                      <a:cubicBezTo>
                        <a:pt x="25982" y="267550"/>
                        <a:pt x="25982" y="146304"/>
                        <a:pt x="25982"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3" name="Freeform: Shape 682">
                  <a:extLst>
                    <a:ext uri="{FF2B5EF4-FFF2-40B4-BE49-F238E27FC236}">
                      <a16:creationId xmlns:a16="http://schemas.microsoft.com/office/drawing/2014/main" xmlns="" id="{BA21F3B1-015D-442C-8D4E-0AC9EF7F2AE6}"/>
                    </a:ext>
                  </a:extLst>
                </p:cNvPr>
                <p:cNvSpPr/>
                <p:nvPr/>
              </p:nvSpPr>
              <p:spPr>
                <a:xfrm>
                  <a:off x="12582653" y="3602003"/>
                  <a:ext cx="190530" cy="109301"/>
                </a:xfrm>
                <a:custGeom>
                  <a:avLst/>
                  <a:gdLst>
                    <a:gd name="connsiteX0" fmla="*/ 95265 w 190530"/>
                    <a:gd name="connsiteY0" fmla="*/ 37765 h 109301"/>
                    <a:gd name="connsiteX1" fmla="*/ 0 w 190530"/>
                    <a:gd name="connsiteY1" fmla="*/ 3124 h 109301"/>
                    <a:gd name="connsiteX2" fmla="*/ 95265 w 190530"/>
                    <a:gd name="connsiteY2" fmla="*/ 72407 h 109301"/>
                    <a:gd name="connsiteX3" fmla="*/ 190530 w 190530"/>
                    <a:gd name="connsiteY3" fmla="*/ 107049 h 109301"/>
                    <a:gd name="connsiteX4" fmla="*/ 95265 w 190530"/>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09301">
                      <a:moveTo>
                        <a:pt x="95265" y="37765"/>
                      </a:moveTo>
                      <a:cubicBezTo>
                        <a:pt x="43302" y="3124"/>
                        <a:pt x="0" y="-5537"/>
                        <a:pt x="0" y="3124"/>
                      </a:cubicBezTo>
                      <a:cubicBezTo>
                        <a:pt x="0" y="11784"/>
                        <a:pt x="43302" y="46426"/>
                        <a:pt x="95265" y="72407"/>
                      </a:cubicBezTo>
                      <a:cubicBezTo>
                        <a:pt x="147228" y="98388"/>
                        <a:pt x="190530" y="115709"/>
                        <a:pt x="190530" y="107049"/>
                      </a:cubicBezTo>
                      <a:cubicBezTo>
                        <a:pt x="190530" y="107049"/>
                        <a:pt x="147228" y="72407"/>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4" name="Freeform: Shape 683">
                  <a:extLst>
                    <a:ext uri="{FF2B5EF4-FFF2-40B4-BE49-F238E27FC236}">
                      <a16:creationId xmlns:a16="http://schemas.microsoft.com/office/drawing/2014/main" xmlns="" id="{A22A5D90-4D60-4317-AB51-CE717E60BD6E}"/>
                    </a:ext>
                  </a:extLst>
                </p:cNvPr>
                <p:cNvSpPr/>
                <p:nvPr/>
              </p:nvSpPr>
              <p:spPr>
                <a:xfrm>
                  <a:off x="12582653" y="3974401"/>
                  <a:ext cx="190530" cy="110172"/>
                </a:xfrm>
                <a:custGeom>
                  <a:avLst/>
                  <a:gdLst>
                    <a:gd name="connsiteX0" fmla="*/ 95265 w 190530"/>
                    <a:gd name="connsiteY0" fmla="*/ 37765 h 110172"/>
                    <a:gd name="connsiteX1" fmla="*/ 0 w 190530"/>
                    <a:gd name="connsiteY1" fmla="*/ 107049 h 110172"/>
                    <a:gd name="connsiteX2" fmla="*/ 95265 w 190530"/>
                    <a:gd name="connsiteY2" fmla="*/ 72407 h 110172"/>
                    <a:gd name="connsiteX3" fmla="*/ 190530 w 190530"/>
                    <a:gd name="connsiteY3" fmla="*/ 3124 h 110172"/>
                    <a:gd name="connsiteX4" fmla="*/ 95265 w 190530"/>
                    <a:gd name="connsiteY4" fmla="*/ 37765 h 110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10172">
                      <a:moveTo>
                        <a:pt x="95265" y="37765"/>
                      </a:moveTo>
                      <a:cubicBezTo>
                        <a:pt x="43302" y="63747"/>
                        <a:pt x="0" y="98388"/>
                        <a:pt x="0" y="107049"/>
                      </a:cubicBezTo>
                      <a:cubicBezTo>
                        <a:pt x="0" y="115709"/>
                        <a:pt x="43302" y="107049"/>
                        <a:pt x="95265" y="72407"/>
                      </a:cubicBezTo>
                      <a:cubicBezTo>
                        <a:pt x="147228" y="37765"/>
                        <a:pt x="190530" y="11784"/>
                        <a:pt x="190530" y="3124"/>
                      </a:cubicBezTo>
                      <a:cubicBezTo>
                        <a:pt x="190530" y="-5537"/>
                        <a:pt x="147228" y="3124"/>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2" name="Graphic 1">
                <a:extLst>
                  <a:ext uri="{FF2B5EF4-FFF2-40B4-BE49-F238E27FC236}">
                    <a16:creationId xmlns:a16="http://schemas.microsoft.com/office/drawing/2014/main" xmlns="" id="{3E97D581-84BE-4504-865D-252CDBF6A0B1}"/>
                  </a:ext>
                </a:extLst>
              </p:cNvPr>
              <p:cNvGrpSpPr/>
              <p:nvPr/>
            </p:nvGrpSpPr>
            <p:grpSpPr>
              <a:xfrm>
                <a:off x="12149632" y="3364268"/>
                <a:ext cx="190530" cy="958039"/>
                <a:chOff x="12149632" y="3364268"/>
                <a:chExt cx="190530" cy="958039"/>
              </a:xfrm>
              <a:grpFill/>
            </p:grpSpPr>
            <p:sp>
              <p:nvSpPr>
                <p:cNvPr id="679" name="Freeform: Shape 678">
                  <a:extLst>
                    <a:ext uri="{FF2B5EF4-FFF2-40B4-BE49-F238E27FC236}">
                      <a16:creationId xmlns:a16="http://schemas.microsoft.com/office/drawing/2014/main" xmlns="" id="{603F0510-A48A-4981-B792-84E7FA231DB5}"/>
                    </a:ext>
                  </a:extLst>
                </p:cNvPr>
                <p:cNvSpPr/>
                <p:nvPr/>
              </p:nvSpPr>
              <p:spPr>
                <a:xfrm>
                  <a:off x="12236236" y="3401607"/>
                  <a:ext cx="25981" cy="883362"/>
                </a:xfrm>
                <a:custGeom>
                  <a:avLst/>
                  <a:gdLst>
                    <a:gd name="connsiteX0" fmla="*/ 0 w 25981"/>
                    <a:gd name="connsiteY0" fmla="*/ 12991 h 883362"/>
                    <a:gd name="connsiteX1" fmla="*/ 0 w 25981"/>
                    <a:gd name="connsiteY1" fmla="*/ 870372 h 883362"/>
                    <a:gd name="connsiteX2" fmla="*/ 25982 w 25981"/>
                    <a:gd name="connsiteY2" fmla="*/ 870372 h 883362"/>
                    <a:gd name="connsiteX3" fmla="*/ 25982 w 25981"/>
                    <a:gd name="connsiteY3" fmla="*/ 12991 h 883362"/>
                    <a:gd name="connsiteX4" fmla="*/ 0 w 2598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83362">
                      <a:moveTo>
                        <a:pt x="0" y="12991"/>
                      </a:moveTo>
                      <a:cubicBezTo>
                        <a:pt x="0" y="298784"/>
                        <a:pt x="0" y="584578"/>
                        <a:pt x="0" y="870372"/>
                      </a:cubicBezTo>
                      <a:cubicBezTo>
                        <a:pt x="0" y="887693"/>
                        <a:pt x="25982" y="887693"/>
                        <a:pt x="25982" y="870372"/>
                      </a:cubicBezTo>
                      <a:cubicBezTo>
                        <a:pt x="25982" y="584578"/>
                        <a:pt x="25982" y="298784"/>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0" name="Freeform: Shape 679">
                  <a:extLst>
                    <a:ext uri="{FF2B5EF4-FFF2-40B4-BE49-F238E27FC236}">
                      <a16:creationId xmlns:a16="http://schemas.microsoft.com/office/drawing/2014/main" xmlns="" id="{4B576F51-9682-4586-B051-1555AD9AEC0E}"/>
                    </a:ext>
                  </a:extLst>
                </p:cNvPr>
                <p:cNvSpPr/>
                <p:nvPr/>
              </p:nvSpPr>
              <p:spPr>
                <a:xfrm>
                  <a:off x="12149632" y="3364268"/>
                  <a:ext cx="190530" cy="123023"/>
                </a:xfrm>
                <a:custGeom>
                  <a:avLst/>
                  <a:gdLst>
                    <a:gd name="connsiteX0" fmla="*/ 95265 w 190530"/>
                    <a:gd name="connsiteY0" fmla="*/ 24348 h 123023"/>
                    <a:gd name="connsiteX1" fmla="*/ 0 w 190530"/>
                    <a:gd name="connsiteY1" fmla="*/ 15687 h 123023"/>
                    <a:gd name="connsiteX2" fmla="*/ 95265 w 190530"/>
                    <a:gd name="connsiteY2" fmla="*/ 102292 h 123023"/>
                    <a:gd name="connsiteX3" fmla="*/ 190530 w 190530"/>
                    <a:gd name="connsiteY3" fmla="*/ 110952 h 123023"/>
                    <a:gd name="connsiteX4" fmla="*/ 95265 w 190530"/>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4348"/>
                      </a:moveTo>
                      <a:cubicBezTo>
                        <a:pt x="43302" y="-1633"/>
                        <a:pt x="0" y="-10294"/>
                        <a:pt x="0" y="15687"/>
                      </a:cubicBezTo>
                      <a:cubicBezTo>
                        <a:pt x="0" y="41669"/>
                        <a:pt x="43302" y="76310"/>
                        <a:pt x="95265" y="102292"/>
                      </a:cubicBezTo>
                      <a:cubicBezTo>
                        <a:pt x="147228" y="128273"/>
                        <a:pt x="190530" y="128273"/>
                        <a:pt x="190530" y="110952"/>
                      </a:cubicBezTo>
                      <a:cubicBezTo>
                        <a:pt x="190530" y="93631"/>
                        <a:pt x="147228" y="58989"/>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1" name="Freeform: Shape 680">
                  <a:extLst>
                    <a:ext uri="{FF2B5EF4-FFF2-40B4-BE49-F238E27FC236}">
                      <a16:creationId xmlns:a16="http://schemas.microsoft.com/office/drawing/2014/main" xmlns="" id="{3A36D8FB-F52D-4BEF-A68C-C7EDCEA65BAB}"/>
                    </a:ext>
                  </a:extLst>
                </p:cNvPr>
                <p:cNvSpPr/>
                <p:nvPr/>
              </p:nvSpPr>
              <p:spPr>
                <a:xfrm>
                  <a:off x="12149632" y="4199284"/>
                  <a:ext cx="190530" cy="123023"/>
                </a:xfrm>
                <a:custGeom>
                  <a:avLst/>
                  <a:gdLst>
                    <a:gd name="connsiteX0" fmla="*/ 95265 w 190530"/>
                    <a:gd name="connsiteY0" fmla="*/ 20732 h 123023"/>
                    <a:gd name="connsiteX1" fmla="*/ 0 w 190530"/>
                    <a:gd name="connsiteY1" fmla="*/ 107336 h 123023"/>
                    <a:gd name="connsiteX2" fmla="*/ 95265 w 190530"/>
                    <a:gd name="connsiteY2" fmla="*/ 98676 h 123023"/>
                    <a:gd name="connsiteX3" fmla="*/ 190530 w 190530"/>
                    <a:gd name="connsiteY3" fmla="*/ 12072 h 123023"/>
                    <a:gd name="connsiteX4" fmla="*/ 95265 w 190530"/>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0732"/>
                      </a:moveTo>
                      <a:cubicBezTo>
                        <a:pt x="43302" y="46713"/>
                        <a:pt x="0" y="81355"/>
                        <a:pt x="0" y="107336"/>
                      </a:cubicBezTo>
                      <a:cubicBezTo>
                        <a:pt x="0" y="133317"/>
                        <a:pt x="43302" y="124657"/>
                        <a:pt x="95265" y="98676"/>
                      </a:cubicBezTo>
                      <a:cubicBezTo>
                        <a:pt x="147228" y="72695"/>
                        <a:pt x="190530" y="29393"/>
                        <a:pt x="190530" y="12072"/>
                      </a:cubicBezTo>
                      <a:cubicBezTo>
                        <a:pt x="190530" y="-5249"/>
                        <a:pt x="147228" y="-5249"/>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3" name="Graphic 1">
                <a:extLst>
                  <a:ext uri="{FF2B5EF4-FFF2-40B4-BE49-F238E27FC236}">
                    <a16:creationId xmlns:a16="http://schemas.microsoft.com/office/drawing/2014/main" xmlns="" id="{DF798E84-6BF5-4D26-9623-3CEA5BA9D4BD}"/>
                  </a:ext>
                </a:extLst>
              </p:cNvPr>
              <p:cNvGrpSpPr/>
              <p:nvPr/>
            </p:nvGrpSpPr>
            <p:grpSpPr>
              <a:xfrm>
                <a:off x="11725272" y="3148339"/>
                <a:ext cx="190528" cy="1389899"/>
                <a:chOff x="11725272" y="3148339"/>
                <a:chExt cx="190528" cy="1389899"/>
              </a:xfrm>
              <a:grpFill/>
            </p:grpSpPr>
            <p:sp>
              <p:nvSpPr>
                <p:cNvPr id="676" name="Freeform: Shape 675">
                  <a:extLst>
                    <a:ext uri="{FF2B5EF4-FFF2-40B4-BE49-F238E27FC236}">
                      <a16:creationId xmlns:a16="http://schemas.microsoft.com/office/drawing/2014/main" xmlns="" id="{6C5BA746-D45D-42E3-80AA-C4E81C9FFFA9}"/>
                    </a:ext>
                  </a:extLst>
                </p:cNvPr>
                <p:cNvSpPr/>
                <p:nvPr/>
              </p:nvSpPr>
              <p:spPr>
                <a:xfrm>
                  <a:off x="11803215" y="3185096"/>
                  <a:ext cx="27371" cy="1325044"/>
                </a:xfrm>
                <a:custGeom>
                  <a:avLst/>
                  <a:gdLst>
                    <a:gd name="connsiteX0" fmla="*/ 0 w 27371"/>
                    <a:gd name="connsiteY0" fmla="*/ 12991 h 1325044"/>
                    <a:gd name="connsiteX1" fmla="*/ 0 w 27371"/>
                    <a:gd name="connsiteY1" fmla="*/ 1312053 h 1325044"/>
                    <a:gd name="connsiteX2" fmla="*/ 25982 w 27371"/>
                    <a:gd name="connsiteY2" fmla="*/ 1312053 h 1325044"/>
                    <a:gd name="connsiteX3" fmla="*/ 25982 w 27371"/>
                    <a:gd name="connsiteY3" fmla="*/ 12991 h 1325044"/>
                    <a:gd name="connsiteX4" fmla="*/ 0 w 2737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5044">
                      <a:moveTo>
                        <a:pt x="0" y="12991"/>
                      </a:moveTo>
                      <a:cubicBezTo>
                        <a:pt x="0" y="446011"/>
                        <a:pt x="0" y="879032"/>
                        <a:pt x="0" y="1312053"/>
                      </a:cubicBezTo>
                      <a:cubicBezTo>
                        <a:pt x="0" y="1329374"/>
                        <a:pt x="25982" y="1329374"/>
                        <a:pt x="25982" y="1312053"/>
                      </a:cubicBezTo>
                      <a:cubicBezTo>
                        <a:pt x="25982" y="879032"/>
                        <a:pt x="25982" y="446011"/>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7" name="Freeform: Shape 676">
                  <a:extLst>
                    <a:ext uri="{FF2B5EF4-FFF2-40B4-BE49-F238E27FC236}">
                      <a16:creationId xmlns:a16="http://schemas.microsoft.com/office/drawing/2014/main" xmlns="" id="{1BF730CE-B22A-4F47-9C4B-03FF376F6F48}"/>
                    </a:ext>
                  </a:extLst>
                </p:cNvPr>
                <p:cNvSpPr/>
                <p:nvPr/>
              </p:nvSpPr>
              <p:spPr>
                <a:xfrm>
                  <a:off x="11725272" y="3148339"/>
                  <a:ext cx="190528" cy="139763"/>
                </a:xfrm>
                <a:custGeom>
                  <a:avLst/>
                  <a:gdLst>
                    <a:gd name="connsiteX0" fmla="*/ 95265 w 190528"/>
                    <a:gd name="connsiteY0" fmla="*/ 15107 h 139763"/>
                    <a:gd name="connsiteX1" fmla="*/ 0 w 190528"/>
                    <a:gd name="connsiteY1" fmla="*/ 32428 h 139763"/>
                    <a:gd name="connsiteX2" fmla="*/ 95265 w 190528"/>
                    <a:gd name="connsiteY2" fmla="*/ 127692 h 139763"/>
                    <a:gd name="connsiteX3" fmla="*/ 190529 w 190528"/>
                    <a:gd name="connsiteY3" fmla="*/ 119032 h 139763"/>
                    <a:gd name="connsiteX4" fmla="*/ 95265 w 190528"/>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763">
                      <a:moveTo>
                        <a:pt x="95265" y="15107"/>
                      </a:moveTo>
                      <a:cubicBezTo>
                        <a:pt x="43302" y="-10875"/>
                        <a:pt x="0" y="-2214"/>
                        <a:pt x="0" y="32428"/>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8" name="Freeform: Shape 677">
                  <a:extLst>
                    <a:ext uri="{FF2B5EF4-FFF2-40B4-BE49-F238E27FC236}">
                      <a16:creationId xmlns:a16="http://schemas.microsoft.com/office/drawing/2014/main" xmlns="" id="{D4FCB70F-6024-407B-B9D9-889FC0273462}"/>
                    </a:ext>
                  </a:extLst>
                </p:cNvPr>
                <p:cNvSpPr/>
                <p:nvPr/>
              </p:nvSpPr>
              <p:spPr>
                <a:xfrm>
                  <a:off x="11725272" y="4399168"/>
                  <a:ext cx="190528" cy="139069"/>
                </a:xfrm>
                <a:custGeom>
                  <a:avLst/>
                  <a:gdLst>
                    <a:gd name="connsiteX0" fmla="*/ 95265 w 190528"/>
                    <a:gd name="connsiteY0" fmla="*/ 11377 h 139069"/>
                    <a:gd name="connsiteX1" fmla="*/ 0 w 190528"/>
                    <a:gd name="connsiteY1" fmla="*/ 106642 h 139069"/>
                    <a:gd name="connsiteX2" fmla="*/ 95265 w 190528"/>
                    <a:gd name="connsiteY2" fmla="*/ 123963 h 139069"/>
                    <a:gd name="connsiteX3" fmla="*/ 190529 w 190528"/>
                    <a:gd name="connsiteY3" fmla="*/ 28698 h 139069"/>
                    <a:gd name="connsiteX4" fmla="*/ 95265 w 190528"/>
                    <a:gd name="connsiteY4" fmla="*/ 11377 h 13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069">
                      <a:moveTo>
                        <a:pt x="95265" y="11377"/>
                      </a:moveTo>
                      <a:cubicBezTo>
                        <a:pt x="43302" y="28698"/>
                        <a:pt x="0" y="72000"/>
                        <a:pt x="0" y="106642"/>
                      </a:cubicBezTo>
                      <a:cubicBezTo>
                        <a:pt x="0" y="141283"/>
                        <a:pt x="43302" y="149944"/>
                        <a:pt x="95265" y="123963"/>
                      </a:cubicBezTo>
                      <a:cubicBezTo>
                        <a:pt x="147227" y="97981"/>
                        <a:pt x="190529" y="54679"/>
                        <a:pt x="190529" y="28698"/>
                      </a:cubicBezTo>
                      <a:cubicBezTo>
                        <a:pt x="190529" y="-5944"/>
                        <a:pt x="147227" y="-5944"/>
                        <a:pt x="95265" y="113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4" name="Graphic 1">
                <a:extLst>
                  <a:ext uri="{FF2B5EF4-FFF2-40B4-BE49-F238E27FC236}">
                    <a16:creationId xmlns:a16="http://schemas.microsoft.com/office/drawing/2014/main" xmlns="" id="{653AEB8E-A0A0-4367-9BE2-2195EB597D8C}"/>
                  </a:ext>
                </a:extLst>
              </p:cNvPr>
              <p:cNvGrpSpPr/>
              <p:nvPr/>
            </p:nvGrpSpPr>
            <p:grpSpPr>
              <a:xfrm>
                <a:off x="11300912" y="2957461"/>
                <a:ext cx="190528" cy="1768406"/>
                <a:chOff x="11300912" y="2957461"/>
                <a:chExt cx="190528" cy="1768406"/>
              </a:xfrm>
              <a:grpFill/>
            </p:grpSpPr>
            <p:sp>
              <p:nvSpPr>
                <p:cNvPr id="673" name="Freeform: Shape 672">
                  <a:extLst>
                    <a:ext uri="{FF2B5EF4-FFF2-40B4-BE49-F238E27FC236}">
                      <a16:creationId xmlns:a16="http://schemas.microsoft.com/office/drawing/2014/main" xmlns="" id="{6C27A286-BC5E-49A2-9A1B-9D43DC76419F}"/>
                    </a:ext>
                  </a:extLst>
                </p:cNvPr>
                <p:cNvSpPr/>
                <p:nvPr/>
              </p:nvSpPr>
              <p:spPr>
                <a:xfrm>
                  <a:off x="11378855" y="3003228"/>
                  <a:ext cx="25981" cy="1688781"/>
                </a:xfrm>
                <a:custGeom>
                  <a:avLst/>
                  <a:gdLst>
                    <a:gd name="connsiteX0" fmla="*/ 0 w 25981"/>
                    <a:gd name="connsiteY0" fmla="*/ 12991 h 1688781"/>
                    <a:gd name="connsiteX1" fmla="*/ 0 w 25981"/>
                    <a:gd name="connsiteY1" fmla="*/ 1675791 h 1688781"/>
                    <a:gd name="connsiteX2" fmla="*/ 25982 w 25981"/>
                    <a:gd name="connsiteY2" fmla="*/ 1675791 h 1688781"/>
                    <a:gd name="connsiteX3" fmla="*/ 25982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8"/>
                        <a:pt x="0" y="1121524"/>
                        <a:pt x="0" y="1675791"/>
                      </a:cubicBezTo>
                      <a:cubicBezTo>
                        <a:pt x="0" y="1693112"/>
                        <a:pt x="25982" y="1693112"/>
                        <a:pt x="25982" y="1675791"/>
                      </a:cubicBezTo>
                      <a:cubicBezTo>
                        <a:pt x="25982" y="1121524"/>
                        <a:pt x="25982" y="56725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4" name="Freeform: Shape 673">
                  <a:extLst>
                    <a:ext uri="{FF2B5EF4-FFF2-40B4-BE49-F238E27FC236}">
                      <a16:creationId xmlns:a16="http://schemas.microsoft.com/office/drawing/2014/main" xmlns="" id="{72ECF13A-E6FC-4356-B109-770D1A127E60}"/>
                    </a:ext>
                  </a:extLst>
                </p:cNvPr>
                <p:cNvSpPr/>
                <p:nvPr/>
              </p:nvSpPr>
              <p:spPr>
                <a:xfrm>
                  <a:off x="11300912"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8"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5" name="Freeform: Shape 674">
                  <a:extLst>
                    <a:ext uri="{FF2B5EF4-FFF2-40B4-BE49-F238E27FC236}">
                      <a16:creationId xmlns:a16="http://schemas.microsoft.com/office/drawing/2014/main" xmlns="" id="{D55F58E6-DB5F-4036-9FB5-BC6D1B3C7941}"/>
                    </a:ext>
                  </a:extLst>
                </p:cNvPr>
                <p:cNvSpPr/>
                <p:nvPr/>
              </p:nvSpPr>
              <p:spPr>
                <a:xfrm>
                  <a:off x="11300912"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8"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5" name="Graphic 1">
                <a:extLst>
                  <a:ext uri="{FF2B5EF4-FFF2-40B4-BE49-F238E27FC236}">
                    <a16:creationId xmlns:a16="http://schemas.microsoft.com/office/drawing/2014/main" xmlns="" id="{73D010A2-0CD3-4D9E-B365-7F7AE3D72DB9}"/>
                  </a:ext>
                </a:extLst>
              </p:cNvPr>
              <p:cNvGrpSpPr/>
              <p:nvPr/>
            </p:nvGrpSpPr>
            <p:grpSpPr>
              <a:xfrm>
                <a:off x="10867891" y="2821134"/>
                <a:ext cx="190528" cy="2044308"/>
                <a:chOff x="10867891" y="2821134"/>
                <a:chExt cx="190528" cy="2044308"/>
              </a:xfrm>
              <a:grpFill/>
            </p:grpSpPr>
            <p:sp>
              <p:nvSpPr>
                <p:cNvPr id="670" name="Freeform: Shape 669">
                  <a:extLst>
                    <a:ext uri="{FF2B5EF4-FFF2-40B4-BE49-F238E27FC236}">
                      <a16:creationId xmlns:a16="http://schemas.microsoft.com/office/drawing/2014/main" xmlns="" id="{4E614C3E-0918-4163-861F-AFF4A480E0A0}"/>
                    </a:ext>
                  </a:extLst>
                </p:cNvPr>
                <p:cNvSpPr/>
                <p:nvPr/>
              </p:nvSpPr>
              <p:spPr>
                <a:xfrm>
                  <a:off x="10954495" y="2864661"/>
                  <a:ext cx="25980" cy="1965915"/>
                </a:xfrm>
                <a:custGeom>
                  <a:avLst/>
                  <a:gdLst>
                    <a:gd name="connsiteX0" fmla="*/ 0 w 25980"/>
                    <a:gd name="connsiteY0" fmla="*/ 12991 h 1965915"/>
                    <a:gd name="connsiteX1" fmla="*/ 0 w 25980"/>
                    <a:gd name="connsiteY1" fmla="*/ 1952925 h 1965915"/>
                    <a:gd name="connsiteX2" fmla="*/ 25980 w 25980"/>
                    <a:gd name="connsiteY2" fmla="*/ 1952925 h 1965915"/>
                    <a:gd name="connsiteX3" fmla="*/ 25980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0" y="1970245"/>
                        <a:pt x="25980" y="1952925"/>
                      </a:cubicBezTo>
                      <a:cubicBezTo>
                        <a:pt x="25980" y="1303393"/>
                        <a:pt x="25980" y="662522"/>
                        <a:pt x="25980" y="12991"/>
                      </a:cubicBezTo>
                      <a:cubicBezTo>
                        <a:pt x="25980"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1" name="Freeform: Shape 670">
                  <a:extLst>
                    <a:ext uri="{FF2B5EF4-FFF2-40B4-BE49-F238E27FC236}">
                      <a16:creationId xmlns:a16="http://schemas.microsoft.com/office/drawing/2014/main" xmlns="" id="{8A23112F-EB6B-4274-8A70-1CE992F0C231}"/>
                    </a:ext>
                  </a:extLst>
                </p:cNvPr>
                <p:cNvSpPr/>
                <p:nvPr/>
              </p:nvSpPr>
              <p:spPr>
                <a:xfrm>
                  <a:off x="10867891"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2" name="Freeform: Shape 671">
                  <a:extLst>
                    <a:ext uri="{FF2B5EF4-FFF2-40B4-BE49-F238E27FC236}">
                      <a16:creationId xmlns:a16="http://schemas.microsoft.com/office/drawing/2014/main" xmlns="" id="{460DFA02-ACD7-444E-B29A-3B4290CB7A3A}"/>
                    </a:ext>
                  </a:extLst>
                </p:cNvPr>
                <p:cNvSpPr/>
                <p:nvPr/>
              </p:nvSpPr>
              <p:spPr>
                <a:xfrm>
                  <a:off x="10867891" y="4690996"/>
                  <a:ext cx="190528" cy="174446"/>
                </a:xfrm>
                <a:custGeom>
                  <a:avLst/>
                  <a:gdLst>
                    <a:gd name="connsiteX0" fmla="*/ 95264 w 190528"/>
                    <a:gd name="connsiteY0" fmla="*/ 5344 h 174446"/>
                    <a:gd name="connsiteX1" fmla="*/ 0 w 190528"/>
                    <a:gd name="connsiteY1" fmla="*/ 109269 h 174446"/>
                    <a:gd name="connsiteX2" fmla="*/ 95264 w 190528"/>
                    <a:gd name="connsiteY2" fmla="*/ 169892 h 174446"/>
                    <a:gd name="connsiteX3" fmla="*/ 190529 w 190528"/>
                    <a:gd name="connsiteY3" fmla="*/ 65967 h 174446"/>
                    <a:gd name="connsiteX4" fmla="*/ 95264 w 190528"/>
                    <a:gd name="connsiteY4" fmla="*/ 5344 h 17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4446">
                      <a:moveTo>
                        <a:pt x="95264" y="5344"/>
                      </a:moveTo>
                      <a:cubicBezTo>
                        <a:pt x="43302" y="14004"/>
                        <a:pt x="0" y="65967"/>
                        <a:pt x="0" y="109269"/>
                      </a:cubicBezTo>
                      <a:cubicBezTo>
                        <a:pt x="0" y="152571"/>
                        <a:pt x="43302" y="187213"/>
                        <a:pt x="95264" y="169892"/>
                      </a:cubicBezTo>
                      <a:cubicBezTo>
                        <a:pt x="147227" y="15257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6" name="Graphic 1">
                <a:extLst>
                  <a:ext uri="{FF2B5EF4-FFF2-40B4-BE49-F238E27FC236}">
                    <a16:creationId xmlns:a16="http://schemas.microsoft.com/office/drawing/2014/main" xmlns="" id="{68F4DDBA-8149-4ED2-9CB9-0DFB73034A5A}"/>
                  </a:ext>
                </a:extLst>
              </p:cNvPr>
              <p:cNvGrpSpPr/>
              <p:nvPr/>
            </p:nvGrpSpPr>
            <p:grpSpPr>
              <a:xfrm>
                <a:off x="10443530" y="2729098"/>
                <a:ext cx="190528" cy="2228380"/>
                <a:chOff x="10443530" y="2729098"/>
                <a:chExt cx="190528" cy="2228380"/>
              </a:xfrm>
              <a:grpFill/>
            </p:grpSpPr>
            <p:sp>
              <p:nvSpPr>
                <p:cNvPr id="667" name="Freeform: Shape 666">
                  <a:extLst>
                    <a:ext uri="{FF2B5EF4-FFF2-40B4-BE49-F238E27FC236}">
                      <a16:creationId xmlns:a16="http://schemas.microsoft.com/office/drawing/2014/main" xmlns="" id="{6921F0C1-9DD5-411F-85E1-1EABC5D04559}"/>
                    </a:ext>
                  </a:extLst>
                </p:cNvPr>
                <p:cNvSpPr/>
                <p:nvPr/>
              </p:nvSpPr>
              <p:spPr>
                <a:xfrm>
                  <a:off x="10521474" y="2781047"/>
                  <a:ext cx="25980" cy="2136133"/>
                </a:xfrm>
                <a:custGeom>
                  <a:avLst/>
                  <a:gdLst>
                    <a:gd name="connsiteX0" fmla="*/ 0 w 25980"/>
                    <a:gd name="connsiteY0" fmla="*/ 10000 h 2136133"/>
                    <a:gd name="connsiteX1" fmla="*/ 0 w 25980"/>
                    <a:gd name="connsiteY1" fmla="*/ 2123143 h 2136133"/>
                    <a:gd name="connsiteX2" fmla="*/ 25980 w 25980"/>
                    <a:gd name="connsiteY2" fmla="*/ 2123143 h 2136133"/>
                    <a:gd name="connsiteX3" fmla="*/ 25980 w 25980"/>
                    <a:gd name="connsiteY3" fmla="*/ 10000 h 2136133"/>
                    <a:gd name="connsiteX4" fmla="*/ 0 w 25980"/>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2136133">
                      <a:moveTo>
                        <a:pt x="0" y="10000"/>
                      </a:moveTo>
                      <a:cubicBezTo>
                        <a:pt x="0" y="711494"/>
                        <a:pt x="0" y="1412988"/>
                        <a:pt x="0" y="2123143"/>
                      </a:cubicBezTo>
                      <a:cubicBezTo>
                        <a:pt x="0" y="2140463"/>
                        <a:pt x="25980" y="2140463"/>
                        <a:pt x="25980" y="2123143"/>
                      </a:cubicBezTo>
                      <a:cubicBezTo>
                        <a:pt x="25980" y="1421649"/>
                        <a:pt x="25980" y="720155"/>
                        <a:pt x="25980" y="10000"/>
                      </a:cubicBezTo>
                      <a:cubicBezTo>
                        <a:pt x="25980"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8" name="Freeform: Shape 667">
                  <a:extLst>
                    <a:ext uri="{FF2B5EF4-FFF2-40B4-BE49-F238E27FC236}">
                      <a16:creationId xmlns:a16="http://schemas.microsoft.com/office/drawing/2014/main" xmlns="" id="{4AAE9A8C-3A94-40E1-AC90-8B2CA9C61394}"/>
                    </a:ext>
                  </a:extLst>
                </p:cNvPr>
                <p:cNvSpPr/>
                <p:nvPr/>
              </p:nvSpPr>
              <p:spPr>
                <a:xfrm>
                  <a:off x="10443530" y="2729098"/>
                  <a:ext cx="190528" cy="184521"/>
                </a:xfrm>
                <a:custGeom>
                  <a:avLst/>
                  <a:gdLst>
                    <a:gd name="connsiteX0" fmla="*/ 95265 w 190528"/>
                    <a:gd name="connsiteY0" fmla="*/ 1326 h 184521"/>
                    <a:gd name="connsiteX1" fmla="*/ 0 w 190528"/>
                    <a:gd name="connsiteY1" fmla="*/ 79270 h 184521"/>
                    <a:gd name="connsiteX2" fmla="*/ 95265 w 190528"/>
                    <a:gd name="connsiteY2" fmla="*/ 183195 h 184521"/>
                    <a:gd name="connsiteX3" fmla="*/ 190529 w 190528"/>
                    <a:gd name="connsiteY3" fmla="*/ 105251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7334"/>
                        <a:pt x="0" y="27308"/>
                        <a:pt x="0" y="79270"/>
                      </a:cubicBezTo>
                      <a:cubicBezTo>
                        <a:pt x="0" y="131233"/>
                        <a:pt x="43302" y="174535"/>
                        <a:pt x="95265" y="183195"/>
                      </a:cubicBezTo>
                      <a:cubicBezTo>
                        <a:pt x="147227" y="191856"/>
                        <a:pt x="190529" y="157214"/>
                        <a:pt x="190529" y="105251"/>
                      </a:cubicBezTo>
                      <a:cubicBezTo>
                        <a:pt x="181869" y="61949"/>
                        <a:pt x="147227" y="9987"/>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9" name="Freeform: Shape 668">
                  <a:extLst>
                    <a:ext uri="{FF2B5EF4-FFF2-40B4-BE49-F238E27FC236}">
                      <a16:creationId xmlns:a16="http://schemas.microsoft.com/office/drawing/2014/main" xmlns="" id="{FEC1C002-B81B-4A3C-87AB-051CA927B0EF}"/>
                    </a:ext>
                  </a:extLst>
                </p:cNvPr>
                <p:cNvSpPr/>
                <p:nvPr/>
              </p:nvSpPr>
              <p:spPr>
                <a:xfrm>
                  <a:off x="10443530" y="4772957"/>
                  <a:ext cx="190528" cy="184521"/>
                </a:xfrm>
                <a:custGeom>
                  <a:avLst/>
                  <a:gdLst>
                    <a:gd name="connsiteX0" fmla="*/ 95265 w 190528"/>
                    <a:gd name="connsiteY0" fmla="*/ 1326 h 184521"/>
                    <a:gd name="connsiteX1" fmla="*/ 0 w 190528"/>
                    <a:gd name="connsiteY1" fmla="*/ 105251 h 184521"/>
                    <a:gd name="connsiteX2" fmla="*/ 95265 w 190528"/>
                    <a:gd name="connsiteY2" fmla="*/ 183195 h 184521"/>
                    <a:gd name="connsiteX3" fmla="*/ 190529 w 190528"/>
                    <a:gd name="connsiteY3" fmla="*/ 79270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9987"/>
                        <a:pt x="0" y="53289"/>
                        <a:pt x="0" y="105251"/>
                      </a:cubicBezTo>
                      <a:cubicBezTo>
                        <a:pt x="0" y="157214"/>
                        <a:pt x="43302" y="191856"/>
                        <a:pt x="95265" y="183195"/>
                      </a:cubicBezTo>
                      <a:cubicBezTo>
                        <a:pt x="147227" y="174535"/>
                        <a:pt x="190529" y="131233"/>
                        <a:pt x="190529" y="79270"/>
                      </a:cubicBezTo>
                      <a:cubicBezTo>
                        <a:pt x="181869" y="27307"/>
                        <a:pt x="147227" y="-7334"/>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7" name="Graphic 1">
                <a:extLst>
                  <a:ext uri="{FF2B5EF4-FFF2-40B4-BE49-F238E27FC236}">
                    <a16:creationId xmlns:a16="http://schemas.microsoft.com/office/drawing/2014/main" xmlns="" id="{215201E7-7DA4-421A-82AC-05751BE7C7CC}"/>
                  </a:ext>
                </a:extLst>
              </p:cNvPr>
              <p:cNvGrpSpPr/>
              <p:nvPr/>
            </p:nvGrpSpPr>
            <p:grpSpPr>
              <a:xfrm>
                <a:off x="10010509" y="2704443"/>
                <a:ext cx="190529" cy="2286350"/>
                <a:chOff x="10010509" y="2704443"/>
                <a:chExt cx="190529" cy="2286350"/>
              </a:xfrm>
              <a:grpFill/>
            </p:grpSpPr>
            <p:sp>
              <p:nvSpPr>
                <p:cNvPr id="664" name="Freeform: Shape 663">
                  <a:extLst>
                    <a:ext uri="{FF2B5EF4-FFF2-40B4-BE49-F238E27FC236}">
                      <a16:creationId xmlns:a16="http://schemas.microsoft.com/office/drawing/2014/main" xmlns="" id="{9634837E-90E6-4C7E-A892-3BB0EFEF972E}"/>
                    </a:ext>
                  </a:extLst>
                </p:cNvPr>
                <p:cNvSpPr/>
                <p:nvPr/>
              </p:nvSpPr>
              <p:spPr>
                <a:xfrm>
                  <a:off x="10097113" y="2752075"/>
                  <a:ext cx="25981" cy="2191085"/>
                </a:xfrm>
                <a:custGeom>
                  <a:avLst/>
                  <a:gdLst>
                    <a:gd name="connsiteX0" fmla="*/ 0 w 25981"/>
                    <a:gd name="connsiteY0" fmla="*/ 12991 h 2191085"/>
                    <a:gd name="connsiteX1" fmla="*/ 0 w 25981"/>
                    <a:gd name="connsiteY1" fmla="*/ 2178095 h 2191085"/>
                    <a:gd name="connsiteX2" fmla="*/ 25982 w 25981"/>
                    <a:gd name="connsiteY2" fmla="*/ 2178095 h 2191085"/>
                    <a:gd name="connsiteX3" fmla="*/ 25982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2" y="2195416"/>
                        <a:pt x="25982" y="2178095"/>
                      </a:cubicBezTo>
                      <a:cubicBezTo>
                        <a:pt x="25982" y="1459281"/>
                        <a:pt x="25982" y="731805"/>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5" name="Freeform: Shape 664">
                  <a:extLst>
                    <a:ext uri="{FF2B5EF4-FFF2-40B4-BE49-F238E27FC236}">
                      <a16:creationId xmlns:a16="http://schemas.microsoft.com/office/drawing/2014/main" xmlns="" id="{E2A2B012-6BA3-4364-984C-E58C727C9AFF}"/>
                    </a:ext>
                  </a:extLst>
                </p:cNvPr>
                <p:cNvSpPr/>
                <p:nvPr/>
              </p:nvSpPr>
              <p:spPr>
                <a:xfrm>
                  <a:off x="10010509"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4330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6" name="Freeform: Shape 665">
                  <a:extLst>
                    <a:ext uri="{FF2B5EF4-FFF2-40B4-BE49-F238E27FC236}">
                      <a16:creationId xmlns:a16="http://schemas.microsoft.com/office/drawing/2014/main" xmlns="" id="{E15CF45A-BD54-47B8-A704-312E06E70872}"/>
                    </a:ext>
                  </a:extLst>
                </p:cNvPr>
                <p:cNvSpPr/>
                <p:nvPr/>
              </p:nvSpPr>
              <p:spPr>
                <a:xfrm>
                  <a:off x="10010509"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3464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8" name="Graphic 1">
                <a:extLst>
                  <a:ext uri="{FF2B5EF4-FFF2-40B4-BE49-F238E27FC236}">
                    <a16:creationId xmlns:a16="http://schemas.microsoft.com/office/drawing/2014/main" xmlns="" id="{F6B0F92B-B101-48C6-8CE3-70847E583230}"/>
                  </a:ext>
                </a:extLst>
              </p:cNvPr>
              <p:cNvGrpSpPr/>
              <p:nvPr/>
            </p:nvGrpSpPr>
            <p:grpSpPr>
              <a:xfrm>
                <a:off x="9586149" y="2729310"/>
                <a:ext cx="190528" cy="2228168"/>
                <a:chOff x="9586149" y="2729310"/>
                <a:chExt cx="190528" cy="2228168"/>
              </a:xfrm>
              <a:grpFill/>
            </p:grpSpPr>
            <p:sp>
              <p:nvSpPr>
                <p:cNvPr id="661" name="Freeform: Shape 660">
                  <a:extLst>
                    <a:ext uri="{FF2B5EF4-FFF2-40B4-BE49-F238E27FC236}">
                      <a16:creationId xmlns:a16="http://schemas.microsoft.com/office/drawing/2014/main" xmlns="" id="{4DC833F4-2C56-4172-8E84-F453405FD7FA}"/>
                    </a:ext>
                  </a:extLst>
                </p:cNvPr>
                <p:cNvSpPr/>
                <p:nvPr/>
              </p:nvSpPr>
              <p:spPr>
                <a:xfrm>
                  <a:off x="9664092" y="2781047"/>
                  <a:ext cx="25981" cy="2136133"/>
                </a:xfrm>
                <a:custGeom>
                  <a:avLst/>
                  <a:gdLst>
                    <a:gd name="connsiteX0" fmla="*/ 0 w 25981"/>
                    <a:gd name="connsiteY0" fmla="*/ 10000 h 2136133"/>
                    <a:gd name="connsiteX1" fmla="*/ 0 w 25981"/>
                    <a:gd name="connsiteY1" fmla="*/ 2123143 h 2136133"/>
                    <a:gd name="connsiteX2" fmla="*/ 25982 w 25981"/>
                    <a:gd name="connsiteY2" fmla="*/ 2123143 h 2136133"/>
                    <a:gd name="connsiteX3" fmla="*/ 25982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21649"/>
                        <a:pt x="0" y="2123143"/>
                      </a:cubicBezTo>
                      <a:cubicBezTo>
                        <a:pt x="0" y="2140463"/>
                        <a:pt x="25982" y="2140463"/>
                        <a:pt x="25982" y="2123143"/>
                      </a:cubicBezTo>
                      <a:cubicBezTo>
                        <a:pt x="25982" y="1421649"/>
                        <a:pt x="25982" y="711494"/>
                        <a:pt x="25982" y="10000"/>
                      </a:cubicBezTo>
                      <a:cubicBezTo>
                        <a:pt x="2598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2" name="Freeform: Shape 661">
                  <a:extLst>
                    <a:ext uri="{FF2B5EF4-FFF2-40B4-BE49-F238E27FC236}">
                      <a16:creationId xmlns:a16="http://schemas.microsoft.com/office/drawing/2014/main" xmlns="" id="{816AEEFC-CE16-44B1-919C-607D2044EA15}"/>
                    </a:ext>
                  </a:extLst>
                </p:cNvPr>
                <p:cNvSpPr/>
                <p:nvPr/>
              </p:nvSpPr>
              <p:spPr>
                <a:xfrm>
                  <a:off x="9586149" y="2729310"/>
                  <a:ext cx="190528" cy="184309"/>
                </a:xfrm>
                <a:custGeom>
                  <a:avLst/>
                  <a:gdLst>
                    <a:gd name="connsiteX0" fmla="*/ 95264 w 190528"/>
                    <a:gd name="connsiteY0" fmla="*/ 1115 h 184309"/>
                    <a:gd name="connsiteX1" fmla="*/ 0 w 190528"/>
                    <a:gd name="connsiteY1" fmla="*/ 105040 h 184309"/>
                    <a:gd name="connsiteX2" fmla="*/ 95264 w 190528"/>
                    <a:gd name="connsiteY2" fmla="*/ 182983 h 184309"/>
                    <a:gd name="connsiteX3" fmla="*/ 190529 w 190528"/>
                    <a:gd name="connsiteY3" fmla="*/ 79058 h 184309"/>
                    <a:gd name="connsiteX4" fmla="*/ 95264 w 190528"/>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309">
                      <a:moveTo>
                        <a:pt x="95264" y="1115"/>
                      </a:moveTo>
                      <a:cubicBezTo>
                        <a:pt x="43302" y="9775"/>
                        <a:pt x="0" y="53077"/>
                        <a:pt x="0" y="105040"/>
                      </a:cubicBezTo>
                      <a:cubicBezTo>
                        <a:pt x="0" y="157002"/>
                        <a:pt x="43302" y="191644"/>
                        <a:pt x="95264" y="182983"/>
                      </a:cubicBezTo>
                      <a:cubicBezTo>
                        <a:pt x="147227" y="174323"/>
                        <a:pt x="190529" y="131021"/>
                        <a:pt x="190529" y="79058"/>
                      </a:cubicBezTo>
                      <a:cubicBezTo>
                        <a:pt x="190529" y="35756"/>
                        <a:pt x="147227" y="-7546"/>
                        <a:pt x="95264"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3" name="Freeform: Shape 662">
                  <a:extLst>
                    <a:ext uri="{FF2B5EF4-FFF2-40B4-BE49-F238E27FC236}">
                      <a16:creationId xmlns:a16="http://schemas.microsoft.com/office/drawing/2014/main" xmlns="" id="{E33FF6F1-7C99-4EEE-BA5F-A686CFDE6CA7}"/>
                    </a:ext>
                  </a:extLst>
                </p:cNvPr>
                <p:cNvSpPr/>
                <p:nvPr/>
              </p:nvSpPr>
              <p:spPr>
                <a:xfrm>
                  <a:off x="9586149" y="4772957"/>
                  <a:ext cx="190528" cy="184521"/>
                </a:xfrm>
                <a:custGeom>
                  <a:avLst/>
                  <a:gdLst>
                    <a:gd name="connsiteX0" fmla="*/ 95264 w 190528"/>
                    <a:gd name="connsiteY0" fmla="*/ 1326 h 184521"/>
                    <a:gd name="connsiteX1" fmla="*/ 0 w 190528"/>
                    <a:gd name="connsiteY1" fmla="*/ 79270 h 184521"/>
                    <a:gd name="connsiteX2" fmla="*/ 95264 w 190528"/>
                    <a:gd name="connsiteY2" fmla="*/ 183195 h 184521"/>
                    <a:gd name="connsiteX3" fmla="*/ 190529 w 190528"/>
                    <a:gd name="connsiteY3" fmla="*/ 105251 h 184521"/>
                    <a:gd name="connsiteX4" fmla="*/ 95264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4" y="1326"/>
                      </a:moveTo>
                      <a:cubicBezTo>
                        <a:pt x="43302" y="-7334"/>
                        <a:pt x="0" y="27307"/>
                        <a:pt x="0" y="79270"/>
                      </a:cubicBezTo>
                      <a:cubicBezTo>
                        <a:pt x="0" y="131233"/>
                        <a:pt x="43302" y="174535"/>
                        <a:pt x="95264" y="183195"/>
                      </a:cubicBezTo>
                      <a:cubicBezTo>
                        <a:pt x="147227" y="191856"/>
                        <a:pt x="190529" y="157214"/>
                        <a:pt x="190529" y="105251"/>
                      </a:cubicBezTo>
                      <a:cubicBezTo>
                        <a:pt x="190529" y="44628"/>
                        <a:pt x="147227" y="1326"/>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9" name="Graphic 1">
                <a:extLst>
                  <a:ext uri="{FF2B5EF4-FFF2-40B4-BE49-F238E27FC236}">
                    <a16:creationId xmlns:a16="http://schemas.microsoft.com/office/drawing/2014/main" xmlns="" id="{F17A2455-847F-48A0-82D8-CF57BDC9DED3}"/>
                  </a:ext>
                </a:extLst>
              </p:cNvPr>
              <p:cNvGrpSpPr/>
              <p:nvPr/>
            </p:nvGrpSpPr>
            <p:grpSpPr>
              <a:xfrm>
                <a:off x="9153128" y="2820345"/>
                <a:ext cx="190528" cy="2045097"/>
                <a:chOff x="9153128" y="2820345"/>
                <a:chExt cx="190528" cy="2045097"/>
              </a:xfrm>
              <a:grpFill/>
            </p:grpSpPr>
            <p:sp>
              <p:nvSpPr>
                <p:cNvPr id="658" name="Freeform: Shape 657">
                  <a:extLst>
                    <a:ext uri="{FF2B5EF4-FFF2-40B4-BE49-F238E27FC236}">
                      <a16:creationId xmlns:a16="http://schemas.microsoft.com/office/drawing/2014/main" xmlns="" id="{A7994AB2-2FF2-4216-9B4E-7ADE133496DA}"/>
                    </a:ext>
                  </a:extLst>
                </p:cNvPr>
                <p:cNvSpPr/>
                <p:nvPr/>
              </p:nvSpPr>
              <p:spPr>
                <a:xfrm>
                  <a:off x="9239732" y="2864661"/>
                  <a:ext cx="25980" cy="1965915"/>
                </a:xfrm>
                <a:custGeom>
                  <a:avLst/>
                  <a:gdLst>
                    <a:gd name="connsiteX0" fmla="*/ 0 w 25980"/>
                    <a:gd name="connsiteY0" fmla="*/ 12991 h 1965915"/>
                    <a:gd name="connsiteX1" fmla="*/ 0 w 25980"/>
                    <a:gd name="connsiteY1" fmla="*/ 1952925 h 1965915"/>
                    <a:gd name="connsiteX2" fmla="*/ 25981 w 25980"/>
                    <a:gd name="connsiteY2" fmla="*/ 1952925 h 1965915"/>
                    <a:gd name="connsiteX3" fmla="*/ 25981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1" y="1970245"/>
                        <a:pt x="25981" y="1952925"/>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9" name="Freeform: Shape 658">
                  <a:extLst>
                    <a:ext uri="{FF2B5EF4-FFF2-40B4-BE49-F238E27FC236}">
                      <a16:creationId xmlns:a16="http://schemas.microsoft.com/office/drawing/2014/main" xmlns="" id="{5D5047D9-14C5-421E-9213-0AADA61D75F2}"/>
                    </a:ext>
                  </a:extLst>
                </p:cNvPr>
                <p:cNvSpPr/>
                <p:nvPr/>
              </p:nvSpPr>
              <p:spPr>
                <a:xfrm>
                  <a:off x="9153128" y="2820345"/>
                  <a:ext cx="190528" cy="171551"/>
                </a:xfrm>
                <a:custGeom>
                  <a:avLst/>
                  <a:gdLst>
                    <a:gd name="connsiteX0" fmla="*/ 95264 w 190528"/>
                    <a:gd name="connsiteY0" fmla="*/ 5344 h 171551"/>
                    <a:gd name="connsiteX1" fmla="*/ 0 w 190528"/>
                    <a:gd name="connsiteY1" fmla="*/ 109269 h 171551"/>
                    <a:gd name="connsiteX2" fmla="*/ 95264 w 190528"/>
                    <a:gd name="connsiteY2" fmla="*/ 169892 h 171551"/>
                    <a:gd name="connsiteX3" fmla="*/ 190529 w 190528"/>
                    <a:gd name="connsiteY3" fmla="*/ 65967 h 171551"/>
                    <a:gd name="connsiteX4" fmla="*/ 95264 w 190528"/>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1551">
                      <a:moveTo>
                        <a:pt x="95264" y="5344"/>
                      </a:moveTo>
                      <a:cubicBezTo>
                        <a:pt x="43302" y="22665"/>
                        <a:pt x="0" y="65967"/>
                        <a:pt x="0" y="109269"/>
                      </a:cubicBezTo>
                      <a:cubicBezTo>
                        <a:pt x="0" y="152571"/>
                        <a:pt x="43302" y="178552"/>
                        <a:pt x="95264" y="169892"/>
                      </a:cubicBezTo>
                      <a:cubicBezTo>
                        <a:pt x="147227" y="16123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0" name="Freeform: Shape 659">
                  <a:extLst>
                    <a:ext uri="{FF2B5EF4-FFF2-40B4-BE49-F238E27FC236}">
                      <a16:creationId xmlns:a16="http://schemas.microsoft.com/office/drawing/2014/main" xmlns="" id="{FB737B7D-9B2E-4F3E-82C0-7DB8268361FE}"/>
                    </a:ext>
                  </a:extLst>
                </p:cNvPr>
                <p:cNvSpPr/>
                <p:nvPr/>
              </p:nvSpPr>
              <p:spPr>
                <a:xfrm>
                  <a:off x="9153128" y="4694680"/>
                  <a:ext cx="190528" cy="170762"/>
                </a:xfrm>
                <a:custGeom>
                  <a:avLst/>
                  <a:gdLst>
                    <a:gd name="connsiteX0" fmla="*/ 95264 w 190528"/>
                    <a:gd name="connsiteY0" fmla="*/ 1659 h 170762"/>
                    <a:gd name="connsiteX1" fmla="*/ 0 w 190528"/>
                    <a:gd name="connsiteY1" fmla="*/ 62282 h 170762"/>
                    <a:gd name="connsiteX2" fmla="*/ 95264 w 190528"/>
                    <a:gd name="connsiteY2" fmla="*/ 166207 h 170762"/>
                    <a:gd name="connsiteX3" fmla="*/ 190529 w 190528"/>
                    <a:gd name="connsiteY3" fmla="*/ 105584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7001"/>
                        <a:pt x="0" y="18980"/>
                        <a:pt x="0" y="62282"/>
                      </a:cubicBezTo>
                      <a:cubicBezTo>
                        <a:pt x="0" y="105584"/>
                        <a:pt x="43302" y="157547"/>
                        <a:pt x="95264" y="166207"/>
                      </a:cubicBezTo>
                      <a:cubicBezTo>
                        <a:pt x="147227" y="183528"/>
                        <a:pt x="190529" y="148886"/>
                        <a:pt x="190529" y="105584"/>
                      </a:cubicBezTo>
                      <a:cubicBezTo>
                        <a:pt x="190529" y="62282"/>
                        <a:pt x="147227" y="10320"/>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0" name="Graphic 1">
                <a:extLst>
                  <a:ext uri="{FF2B5EF4-FFF2-40B4-BE49-F238E27FC236}">
                    <a16:creationId xmlns:a16="http://schemas.microsoft.com/office/drawing/2014/main" xmlns="" id="{FC792E39-C3E5-46C8-9EB8-D4E8DC240C19}"/>
                  </a:ext>
                </a:extLst>
              </p:cNvPr>
              <p:cNvGrpSpPr/>
              <p:nvPr/>
            </p:nvGrpSpPr>
            <p:grpSpPr>
              <a:xfrm>
                <a:off x="8728767" y="2957461"/>
                <a:ext cx="190528" cy="1762994"/>
                <a:chOff x="8728767" y="2957461"/>
                <a:chExt cx="190528" cy="1762994"/>
              </a:xfrm>
              <a:grpFill/>
            </p:grpSpPr>
            <p:sp>
              <p:nvSpPr>
                <p:cNvPr id="655" name="Freeform: Shape 654">
                  <a:extLst>
                    <a:ext uri="{FF2B5EF4-FFF2-40B4-BE49-F238E27FC236}">
                      <a16:creationId xmlns:a16="http://schemas.microsoft.com/office/drawing/2014/main" xmlns="" id="{0FAF6349-A83B-4ECE-A8AB-62663239107B}"/>
                    </a:ext>
                  </a:extLst>
                </p:cNvPr>
                <p:cNvSpPr/>
                <p:nvPr/>
              </p:nvSpPr>
              <p:spPr>
                <a:xfrm>
                  <a:off x="8806711" y="3003228"/>
                  <a:ext cx="25980" cy="1688781"/>
                </a:xfrm>
                <a:custGeom>
                  <a:avLst/>
                  <a:gdLst>
                    <a:gd name="connsiteX0" fmla="*/ 0 w 25980"/>
                    <a:gd name="connsiteY0" fmla="*/ 12991 h 1688781"/>
                    <a:gd name="connsiteX1" fmla="*/ 0 w 25980"/>
                    <a:gd name="connsiteY1" fmla="*/ 1675791 h 1688781"/>
                    <a:gd name="connsiteX2" fmla="*/ 25981 w 25980"/>
                    <a:gd name="connsiteY2" fmla="*/ 1675791 h 1688781"/>
                    <a:gd name="connsiteX3" fmla="*/ 25981 w 25980"/>
                    <a:gd name="connsiteY3" fmla="*/ 12991 h 1688781"/>
                    <a:gd name="connsiteX4" fmla="*/ 0 w 25980"/>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688781">
                      <a:moveTo>
                        <a:pt x="0" y="12991"/>
                      </a:moveTo>
                      <a:cubicBezTo>
                        <a:pt x="0" y="567258"/>
                        <a:pt x="0" y="1121524"/>
                        <a:pt x="0" y="1675791"/>
                      </a:cubicBezTo>
                      <a:cubicBezTo>
                        <a:pt x="0" y="1693112"/>
                        <a:pt x="25981" y="1693112"/>
                        <a:pt x="25981" y="1675791"/>
                      </a:cubicBezTo>
                      <a:cubicBezTo>
                        <a:pt x="25981" y="1121524"/>
                        <a:pt x="25981" y="567258"/>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6" name="Freeform: Shape 655">
                  <a:extLst>
                    <a:ext uri="{FF2B5EF4-FFF2-40B4-BE49-F238E27FC236}">
                      <a16:creationId xmlns:a16="http://schemas.microsoft.com/office/drawing/2014/main" xmlns="" id="{4C3FED73-BA1F-4F18-9CA4-0FBD9EE4B232}"/>
                    </a:ext>
                  </a:extLst>
                </p:cNvPr>
                <p:cNvSpPr/>
                <p:nvPr/>
              </p:nvSpPr>
              <p:spPr>
                <a:xfrm>
                  <a:off x="8728767" y="2957461"/>
                  <a:ext cx="190528" cy="152156"/>
                </a:xfrm>
                <a:custGeom>
                  <a:avLst/>
                  <a:gdLst>
                    <a:gd name="connsiteX0" fmla="*/ 95264 w 190528"/>
                    <a:gd name="connsiteY0" fmla="*/ 6795 h 152156"/>
                    <a:gd name="connsiteX1" fmla="*/ 0 w 190528"/>
                    <a:gd name="connsiteY1" fmla="*/ 110720 h 152156"/>
                    <a:gd name="connsiteX2" fmla="*/ 95264 w 190528"/>
                    <a:gd name="connsiteY2" fmla="*/ 145362 h 152156"/>
                    <a:gd name="connsiteX3" fmla="*/ 190529 w 190528"/>
                    <a:gd name="connsiteY3" fmla="*/ 41437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24116"/>
                        <a:pt x="0" y="76078"/>
                        <a:pt x="0" y="110720"/>
                      </a:cubicBezTo>
                      <a:cubicBezTo>
                        <a:pt x="0" y="145362"/>
                        <a:pt x="43302" y="162683"/>
                        <a:pt x="95264" y="145362"/>
                      </a:cubicBezTo>
                      <a:cubicBezTo>
                        <a:pt x="147227" y="128041"/>
                        <a:pt x="190529" y="84739"/>
                        <a:pt x="190529" y="41437"/>
                      </a:cubicBezTo>
                      <a:cubicBezTo>
                        <a:pt x="19052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7" name="Freeform: Shape 656">
                  <a:extLst>
                    <a:ext uri="{FF2B5EF4-FFF2-40B4-BE49-F238E27FC236}">
                      <a16:creationId xmlns:a16="http://schemas.microsoft.com/office/drawing/2014/main" xmlns="" id="{EA4A867E-20D7-42FE-AFCE-59142B4C2EE3}"/>
                    </a:ext>
                  </a:extLst>
                </p:cNvPr>
                <p:cNvSpPr/>
                <p:nvPr/>
              </p:nvSpPr>
              <p:spPr>
                <a:xfrm>
                  <a:off x="8728767" y="4568299"/>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76078"/>
                        <a:pt x="43302" y="128041"/>
                        <a:pt x="95264" y="145362"/>
                      </a:cubicBezTo>
                      <a:cubicBezTo>
                        <a:pt x="147227" y="162683"/>
                        <a:pt x="190529" y="145362"/>
                        <a:pt x="190529" y="110720"/>
                      </a:cubicBezTo>
                      <a:cubicBezTo>
                        <a:pt x="190529" y="67418"/>
                        <a:pt x="147227" y="2411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1" name="Graphic 1">
                <a:extLst>
                  <a:ext uri="{FF2B5EF4-FFF2-40B4-BE49-F238E27FC236}">
                    <a16:creationId xmlns:a16="http://schemas.microsoft.com/office/drawing/2014/main" xmlns="" id="{450086F8-7AC4-4B9B-8807-92CCD7B04AC9}"/>
                  </a:ext>
                </a:extLst>
              </p:cNvPr>
              <p:cNvGrpSpPr/>
              <p:nvPr/>
            </p:nvGrpSpPr>
            <p:grpSpPr>
              <a:xfrm>
                <a:off x="8295746" y="3139098"/>
                <a:ext cx="190528" cy="1390479"/>
                <a:chOff x="8295746" y="3139098"/>
                <a:chExt cx="190528" cy="1390479"/>
              </a:xfrm>
              <a:grpFill/>
            </p:grpSpPr>
            <p:sp>
              <p:nvSpPr>
                <p:cNvPr id="652" name="Freeform: Shape 651">
                  <a:extLst>
                    <a:ext uri="{FF2B5EF4-FFF2-40B4-BE49-F238E27FC236}">
                      <a16:creationId xmlns:a16="http://schemas.microsoft.com/office/drawing/2014/main" xmlns="" id="{14E6CE73-E064-4EE5-A957-695E611AF2BD}"/>
                    </a:ext>
                  </a:extLst>
                </p:cNvPr>
                <p:cNvSpPr/>
                <p:nvPr/>
              </p:nvSpPr>
              <p:spPr>
                <a:xfrm>
                  <a:off x="8382351" y="3185096"/>
                  <a:ext cx="25980" cy="1325044"/>
                </a:xfrm>
                <a:custGeom>
                  <a:avLst/>
                  <a:gdLst>
                    <a:gd name="connsiteX0" fmla="*/ 0 w 25980"/>
                    <a:gd name="connsiteY0" fmla="*/ 12991 h 1325044"/>
                    <a:gd name="connsiteX1" fmla="*/ 0 w 25980"/>
                    <a:gd name="connsiteY1" fmla="*/ 1312053 h 1325044"/>
                    <a:gd name="connsiteX2" fmla="*/ 25981 w 25980"/>
                    <a:gd name="connsiteY2" fmla="*/ 1312053 h 1325044"/>
                    <a:gd name="connsiteX3" fmla="*/ 25981 w 25980"/>
                    <a:gd name="connsiteY3" fmla="*/ 12991 h 1325044"/>
                    <a:gd name="connsiteX4" fmla="*/ 0 w 25980"/>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325044">
                      <a:moveTo>
                        <a:pt x="0" y="12991"/>
                      </a:moveTo>
                      <a:cubicBezTo>
                        <a:pt x="0" y="446011"/>
                        <a:pt x="0" y="879032"/>
                        <a:pt x="0" y="1312053"/>
                      </a:cubicBezTo>
                      <a:cubicBezTo>
                        <a:pt x="0" y="1329374"/>
                        <a:pt x="25981" y="1329374"/>
                        <a:pt x="25981" y="1312053"/>
                      </a:cubicBezTo>
                      <a:cubicBezTo>
                        <a:pt x="25981" y="879032"/>
                        <a:pt x="25981" y="446011"/>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3" name="Freeform: Shape 652">
                  <a:extLst>
                    <a:ext uri="{FF2B5EF4-FFF2-40B4-BE49-F238E27FC236}">
                      <a16:creationId xmlns:a16="http://schemas.microsoft.com/office/drawing/2014/main" xmlns="" id="{10A8D94E-F2C1-4956-92BE-1217202EC93D}"/>
                    </a:ext>
                  </a:extLst>
                </p:cNvPr>
                <p:cNvSpPr/>
                <p:nvPr/>
              </p:nvSpPr>
              <p:spPr>
                <a:xfrm>
                  <a:off x="8295746" y="3139098"/>
                  <a:ext cx="190528" cy="135299"/>
                </a:xfrm>
                <a:custGeom>
                  <a:avLst/>
                  <a:gdLst>
                    <a:gd name="connsiteX0" fmla="*/ 95264 w 190528"/>
                    <a:gd name="connsiteY0" fmla="*/ 15687 h 135299"/>
                    <a:gd name="connsiteX1" fmla="*/ 0 w 190528"/>
                    <a:gd name="connsiteY1" fmla="*/ 110952 h 135299"/>
                    <a:gd name="connsiteX2" fmla="*/ 95264 w 190528"/>
                    <a:gd name="connsiteY2" fmla="*/ 119612 h 135299"/>
                    <a:gd name="connsiteX3" fmla="*/ 190529 w 190528"/>
                    <a:gd name="connsiteY3" fmla="*/ 24348 h 135299"/>
                    <a:gd name="connsiteX4" fmla="*/ 95264 w 190528"/>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5299">
                      <a:moveTo>
                        <a:pt x="95264" y="15687"/>
                      </a:moveTo>
                      <a:cubicBezTo>
                        <a:pt x="43302" y="41669"/>
                        <a:pt x="0" y="84971"/>
                        <a:pt x="0" y="110952"/>
                      </a:cubicBezTo>
                      <a:cubicBezTo>
                        <a:pt x="0" y="136933"/>
                        <a:pt x="43302" y="145594"/>
                        <a:pt x="95264" y="119612"/>
                      </a:cubicBezTo>
                      <a:cubicBezTo>
                        <a:pt x="147227" y="102292"/>
                        <a:pt x="190529" y="58989"/>
                        <a:pt x="190529" y="24348"/>
                      </a:cubicBezTo>
                      <a:cubicBezTo>
                        <a:pt x="190529" y="-1633"/>
                        <a:pt x="147227" y="-10294"/>
                        <a:pt x="95264"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4" name="Freeform: Shape 653">
                  <a:extLst>
                    <a:ext uri="{FF2B5EF4-FFF2-40B4-BE49-F238E27FC236}">
                      <a16:creationId xmlns:a16="http://schemas.microsoft.com/office/drawing/2014/main" xmlns="" id="{6C8D5321-0F3B-4242-9011-3A8105390EF1}"/>
                    </a:ext>
                  </a:extLst>
                </p:cNvPr>
                <p:cNvSpPr/>
                <p:nvPr/>
              </p:nvSpPr>
              <p:spPr>
                <a:xfrm>
                  <a:off x="8295746" y="4398474"/>
                  <a:ext cx="190528" cy="131103"/>
                </a:xfrm>
                <a:custGeom>
                  <a:avLst/>
                  <a:gdLst>
                    <a:gd name="connsiteX0" fmla="*/ 95264 w 190528"/>
                    <a:gd name="connsiteY0" fmla="*/ 12071 h 131103"/>
                    <a:gd name="connsiteX1" fmla="*/ 0 w 190528"/>
                    <a:gd name="connsiteY1" fmla="*/ 20732 h 131103"/>
                    <a:gd name="connsiteX2" fmla="*/ 95264 w 190528"/>
                    <a:gd name="connsiteY2" fmla="*/ 115997 h 131103"/>
                    <a:gd name="connsiteX3" fmla="*/ 190529 w 190528"/>
                    <a:gd name="connsiteY3" fmla="*/ 98676 h 131103"/>
                    <a:gd name="connsiteX4" fmla="*/ 95264 w 190528"/>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1103">
                      <a:moveTo>
                        <a:pt x="95264" y="12071"/>
                      </a:moveTo>
                      <a:cubicBezTo>
                        <a:pt x="43302" y="-5249"/>
                        <a:pt x="0" y="-5249"/>
                        <a:pt x="0" y="20732"/>
                      </a:cubicBezTo>
                      <a:cubicBezTo>
                        <a:pt x="0" y="46713"/>
                        <a:pt x="43302" y="90015"/>
                        <a:pt x="95264" y="115997"/>
                      </a:cubicBezTo>
                      <a:cubicBezTo>
                        <a:pt x="147227" y="141978"/>
                        <a:pt x="190529" y="133317"/>
                        <a:pt x="190529" y="98676"/>
                      </a:cubicBezTo>
                      <a:cubicBezTo>
                        <a:pt x="190529" y="81355"/>
                        <a:pt x="147227" y="38053"/>
                        <a:pt x="95264"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2" name="Graphic 1">
                <a:extLst>
                  <a:ext uri="{FF2B5EF4-FFF2-40B4-BE49-F238E27FC236}">
                    <a16:creationId xmlns:a16="http://schemas.microsoft.com/office/drawing/2014/main" xmlns="" id="{5DB0F529-66B1-47C6-8893-838F1A0C57E5}"/>
                  </a:ext>
                </a:extLst>
              </p:cNvPr>
              <p:cNvGrpSpPr/>
              <p:nvPr/>
            </p:nvGrpSpPr>
            <p:grpSpPr>
              <a:xfrm>
                <a:off x="7871386" y="3361436"/>
                <a:ext cx="190528" cy="960871"/>
                <a:chOff x="7871386" y="3361436"/>
                <a:chExt cx="190528" cy="960871"/>
              </a:xfrm>
              <a:grpFill/>
            </p:grpSpPr>
            <p:sp>
              <p:nvSpPr>
                <p:cNvPr id="649" name="Freeform: Shape 648">
                  <a:extLst>
                    <a:ext uri="{FF2B5EF4-FFF2-40B4-BE49-F238E27FC236}">
                      <a16:creationId xmlns:a16="http://schemas.microsoft.com/office/drawing/2014/main" xmlns="" id="{DD9E0BFA-D8C4-47A4-960D-844CDDD0F3D5}"/>
                    </a:ext>
                  </a:extLst>
                </p:cNvPr>
                <p:cNvSpPr/>
                <p:nvPr/>
              </p:nvSpPr>
              <p:spPr>
                <a:xfrm>
                  <a:off x="7949330" y="3401607"/>
                  <a:ext cx="27370" cy="892023"/>
                </a:xfrm>
                <a:custGeom>
                  <a:avLst/>
                  <a:gdLst>
                    <a:gd name="connsiteX0" fmla="*/ 0 w 27370"/>
                    <a:gd name="connsiteY0" fmla="*/ 12991 h 892023"/>
                    <a:gd name="connsiteX1" fmla="*/ 0 w 27370"/>
                    <a:gd name="connsiteY1" fmla="*/ 879032 h 892023"/>
                    <a:gd name="connsiteX2" fmla="*/ 25981 w 27370"/>
                    <a:gd name="connsiteY2" fmla="*/ 879032 h 892023"/>
                    <a:gd name="connsiteX3" fmla="*/ 25981 w 27370"/>
                    <a:gd name="connsiteY3" fmla="*/ 12991 h 892023"/>
                    <a:gd name="connsiteX4" fmla="*/ 0 w 27370"/>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0" h="892023">
                      <a:moveTo>
                        <a:pt x="0" y="12991"/>
                      </a:moveTo>
                      <a:cubicBezTo>
                        <a:pt x="0" y="298784"/>
                        <a:pt x="0" y="593239"/>
                        <a:pt x="0" y="879032"/>
                      </a:cubicBezTo>
                      <a:cubicBezTo>
                        <a:pt x="0" y="896353"/>
                        <a:pt x="25981" y="896353"/>
                        <a:pt x="25981" y="879032"/>
                      </a:cubicBezTo>
                      <a:cubicBezTo>
                        <a:pt x="25981" y="593239"/>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0" name="Freeform: Shape 649">
                  <a:extLst>
                    <a:ext uri="{FF2B5EF4-FFF2-40B4-BE49-F238E27FC236}">
                      <a16:creationId xmlns:a16="http://schemas.microsoft.com/office/drawing/2014/main" xmlns="" id="{9E1818BE-51CF-4334-8A42-5C055F094CF8}"/>
                    </a:ext>
                  </a:extLst>
                </p:cNvPr>
                <p:cNvSpPr/>
                <p:nvPr/>
              </p:nvSpPr>
              <p:spPr>
                <a:xfrm>
                  <a:off x="7871386" y="3361436"/>
                  <a:ext cx="190528" cy="123225"/>
                </a:xfrm>
                <a:custGeom>
                  <a:avLst/>
                  <a:gdLst>
                    <a:gd name="connsiteX0" fmla="*/ 95264 w 190528"/>
                    <a:gd name="connsiteY0" fmla="*/ 27180 h 123225"/>
                    <a:gd name="connsiteX1" fmla="*/ 0 w 190528"/>
                    <a:gd name="connsiteY1" fmla="*/ 113784 h 123225"/>
                    <a:gd name="connsiteX2" fmla="*/ 95264 w 190528"/>
                    <a:gd name="connsiteY2" fmla="*/ 105124 h 123225"/>
                    <a:gd name="connsiteX3" fmla="*/ 190529 w 190528"/>
                    <a:gd name="connsiteY3" fmla="*/ 18520 h 123225"/>
                    <a:gd name="connsiteX4" fmla="*/ 95264 w 190528"/>
                    <a:gd name="connsiteY4" fmla="*/ 27180 h 12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225">
                      <a:moveTo>
                        <a:pt x="95264" y="27180"/>
                      </a:moveTo>
                      <a:cubicBezTo>
                        <a:pt x="43302" y="53161"/>
                        <a:pt x="0" y="96464"/>
                        <a:pt x="0" y="113784"/>
                      </a:cubicBezTo>
                      <a:cubicBezTo>
                        <a:pt x="0" y="131105"/>
                        <a:pt x="43302" y="122445"/>
                        <a:pt x="95264" y="105124"/>
                      </a:cubicBezTo>
                      <a:cubicBezTo>
                        <a:pt x="147227" y="79143"/>
                        <a:pt x="190529" y="44501"/>
                        <a:pt x="190529" y="18520"/>
                      </a:cubicBezTo>
                      <a:cubicBezTo>
                        <a:pt x="190529" y="-7461"/>
                        <a:pt x="147227" y="-7461"/>
                        <a:pt x="95264"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1" name="Freeform: Shape 650">
                  <a:extLst>
                    <a:ext uri="{FF2B5EF4-FFF2-40B4-BE49-F238E27FC236}">
                      <a16:creationId xmlns:a16="http://schemas.microsoft.com/office/drawing/2014/main" xmlns="" id="{93D70400-6220-43C1-94DE-561BF7D43861}"/>
                    </a:ext>
                  </a:extLst>
                </p:cNvPr>
                <p:cNvSpPr/>
                <p:nvPr/>
              </p:nvSpPr>
              <p:spPr>
                <a:xfrm>
                  <a:off x="7871386" y="4199284"/>
                  <a:ext cx="190528" cy="123023"/>
                </a:xfrm>
                <a:custGeom>
                  <a:avLst/>
                  <a:gdLst>
                    <a:gd name="connsiteX0" fmla="*/ 95264 w 190528"/>
                    <a:gd name="connsiteY0" fmla="*/ 20732 h 123023"/>
                    <a:gd name="connsiteX1" fmla="*/ 0 w 190528"/>
                    <a:gd name="connsiteY1" fmla="*/ 12072 h 123023"/>
                    <a:gd name="connsiteX2" fmla="*/ 95264 w 190528"/>
                    <a:gd name="connsiteY2" fmla="*/ 98676 h 123023"/>
                    <a:gd name="connsiteX3" fmla="*/ 190529 w 190528"/>
                    <a:gd name="connsiteY3" fmla="*/ 107336 h 123023"/>
                    <a:gd name="connsiteX4" fmla="*/ 95264 w 190528"/>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023">
                      <a:moveTo>
                        <a:pt x="95264" y="20732"/>
                      </a:moveTo>
                      <a:cubicBezTo>
                        <a:pt x="43302" y="-5249"/>
                        <a:pt x="0" y="-5249"/>
                        <a:pt x="0" y="12072"/>
                      </a:cubicBezTo>
                      <a:cubicBezTo>
                        <a:pt x="0" y="29393"/>
                        <a:pt x="43302" y="72695"/>
                        <a:pt x="95264" y="98676"/>
                      </a:cubicBezTo>
                      <a:cubicBezTo>
                        <a:pt x="147227" y="124657"/>
                        <a:pt x="190529" y="133317"/>
                        <a:pt x="190529" y="107336"/>
                      </a:cubicBezTo>
                      <a:cubicBezTo>
                        <a:pt x="190529" y="90015"/>
                        <a:pt x="147227" y="46713"/>
                        <a:pt x="95264"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3" name="Graphic 1">
                <a:extLst>
                  <a:ext uri="{FF2B5EF4-FFF2-40B4-BE49-F238E27FC236}">
                    <a16:creationId xmlns:a16="http://schemas.microsoft.com/office/drawing/2014/main" xmlns="" id="{66F71FFB-8A3C-43AC-8A04-0730E4452895}"/>
                  </a:ext>
                </a:extLst>
              </p:cNvPr>
              <p:cNvGrpSpPr/>
              <p:nvPr/>
            </p:nvGrpSpPr>
            <p:grpSpPr>
              <a:xfrm>
                <a:off x="7447025" y="3602003"/>
                <a:ext cx="190529" cy="482570"/>
                <a:chOff x="7447025" y="3602003"/>
                <a:chExt cx="190529" cy="482570"/>
              </a:xfrm>
              <a:grpFill/>
            </p:grpSpPr>
            <p:sp>
              <p:nvSpPr>
                <p:cNvPr id="646" name="Freeform: Shape 645">
                  <a:extLst>
                    <a:ext uri="{FF2B5EF4-FFF2-40B4-BE49-F238E27FC236}">
                      <a16:creationId xmlns:a16="http://schemas.microsoft.com/office/drawing/2014/main" xmlns="" id="{A4ABAC77-5F7A-443D-A10B-74B3C53EFB8E}"/>
                    </a:ext>
                  </a:extLst>
                </p:cNvPr>
                <p:cNvSpPr/>
                <p:nvPr/>
              </p:nvSpPr>
              <p:spPr>
                <a:xfrm>
                  <a:off x="7524969" y="3635438"/>
                  <a:ext cx="25981" cy="407039"/>
                </a:xfrm>
                <a:custGeom>
                  <a:avLst/>
                  <a:gdLst>
                    <a:gd name="connsiteX0" fmla="*/ 0 w 25981"/>
                    <a:gd name="connsiteY0" fmla="*/ 12991 h 407039"/>
                    <a:gd name="connsiteX1" fmla="*/ 0 w 25981"/>
                    <a:gd name="connsiteY1" fmla="*/ 394049 h 407039"/>
                    <a:gd name="connsiteX2" fmla="*/ 25982 w 25981"/>
                    <a:gd name="connsiteY2" fmla="*/ 394049 h 407039"/>
                    <a:gd name="connsiteX3" fmla="*/ 25982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7" name="Freeform: Shape 646">
                  <a:extLst>
                    <a:ext uri="{FF2B5EF4-FFF2-40B4-BE49-F238E27FC236}">
                      <a16:creationId xmlns:a16="http://schemas.microsoft.com/office/drawing/2014/main" xmlns="" id="{3D4C5731-61D0-4F85-B56A-2BA75DFA1CFC}"/>
                    </a:ext>
                  </a:extLst>
                </p:cNvPr>
                <p:cNvSpPr/>
                <p:nvPr/>
              </p:nvSpPr>
              <p:spPr>
                <a:xfrm>
                  <a:off x="7447025" y="3602003"/>
                  <a:ext cx="190529" cy="109301"/>
                </a:xfrm>
                <a:custGeom>
                  <a:avLst/>
                  <a:gdLst>
                    <a:gd name="connsiteX0" fmla="*/ 95264 w 190529"/>
                    <a:gd name="connsiteY0" fmla="*/ 37765 h 109301"/>
                    <a:gd name="connsiteX1" fmla="*/ 0 w 190529"/>
                    <a:gd name="connsiteY1" fmla="*/ 107049 h 109301"/>
                    <a:gd name="connsiteX2" fmla="*/ 95264 w 190529"/>
                    <a:gd name="connsiteY2" fmla="*/ 72407 h 109301"/>
                    <a:gd name="connsiteX3" fmla="*/ 190530 w 190529"/>
                    <a:gd name="connsiteY3" fmla="*/ 3124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72407"/>
                        <a:pt x="0" y="98388"/>
                        <a:pt x="0" y="107049"/>
                      </a:cubicBezTo>
                      <a:cubicBezTo>
                        <a:pt x="0" y="115709"/>
                        <a:pt x="43302" y="98388"/>
                        <a:pt x="95264" y="72407"/>
                      </a:cubicBezTo>
                      <a:cubicBezTo>
                        <a:pt x="147228" y="46426"/>
                        <a:pt x="190530" y="11784"/>
                        <a:pt x="190530" y="3124"/>
                      </a:cubicBezTo>
                      <a:cubicBezTo>
                        <a:pt x="190530" y="-5537"/>
                        <a:pt x="138567" y="3124"/>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8" name="Freeform: Shape 647">
                  <a:extLst>
                    <a:ext uri="{FF2B5EF4-FFF2-40B4-BE49-F238E27FC236}">
                      <a16:creationId xmlns:a16="http://schemas.microsoft.com/office/drawing/2014/main" xmlns="" id="{1795D304-928A-4CA5-A160-9E6E2979D202}"/>
                    </a:ext>
                  </a:extLst>
                </p:cNvPr>
                <p:cNvSpPr/>
                <p:nvPr/>
              </p:nvSpPr>
              <p:spPr>
                <a:xfrm>
                  <a:off x="7447025" y="3975272"/>
                  <a:ext cx="190529" cy="109301"/>
                </a:xfrm>
                <a:custGeom>
                  <a:avLst/>
                  <a:gdLst>
                    <a:gd name="connsiteX0" fmla="*/ 95264 w 190529"/>
                    <a:gd name="connsiteY0" fmla="*/ 36895 h 109301"/>
                    <a:gd name="connsiteX1" fmla="*/ 0 w 190529"/>
                    <a:gd name="connsiteY1" fmla="*/ 2253 h 109301"/>
                    <a:gd name="connsiteX2" fmla="*/ 95264 w 190529"/>
                    <a:gd name="connsiteY2" fmla="*/ 71536 h 109301"/>
                    <a:gd name="connsiteX3" fmla="*/ 190530 w 190529"/>
                    <a:gd name="connsiteY3" fmla="*/ 106178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10913"/>
                        <a:pt x="0" y="-6408"/>
                        <a:pt x="0" y="2253"/>
                      </a:cubicBezTo>
                      <a:cubicBezTo>
                        <a:pt x="0" y="10913"/>
                        <a:pt x="43302" y="36895"/>
                        <a:pt x="95264" y="71536"/>
                      </a:cubicBezTo>
                      <a:cubicBezTo>
                        <a:pt x="147228" y="106178"/>
                        <a:pt x="190530" y="114838"/>
                        <a:pt x="190530" y="106178"/>
                      </a:cubicBezTo>
                      <a:cubicBezTo>
                        <a:pt x="181869" y="88857"/>
                        <a:pt x="138567" y="62876"/>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4" name="Graphic 1">
                <a:extLst>
                  <a:ext uri="{FF2B5EF4-FFF2-40B4-BE49-F238E27FC236}">
                    <a16:creationId xmlns:a16="http://schemas.microsoft.com/office/drawing/2014/main" xmlns="" id="{739640D3-8BB9-4144-A2BF-FF8C9FFD755B}"/>
                  </a:ext>
                </a:extLst>
              </p:cNvPr>
              <p:cNvGrpSpPr/>
              <p:nvPr/>
            </p:nvGrpSpPr>
            <p:grpSpPr>
              <a:xfrm>
                <a:off x="7014004" y="3733354"/>
                <a:ext cx="190529" cy="219867"/>
                <a:chOff x="7014004" y="3733354"/>
                <a:chExt cx="190529" cy="219867"/>
              </a:xfrm>
              <a:grpFill/>
            </p:grpSpPr>
            <p:sp>
              <p:nvSpPr>
                <p:cNvPr id="643" name="Freeform: Shape 642">
                  <a:extLst>
                    <a:ext uri="{FF2B5EF4-FFF2-40B4-BE49-F238E27FC236}">
                      <a16:creationId xmlns:a16="http://schemas.microsoft.com/office/drawing/2014/main" xmlns="" id="{018BBE9C-AB7B-4F46-A805-307B6FDB7AA7}"/>
                    </a:ext>
                  </a:extLst>
                </p:cNvPr>
                <p:cNvSpPr/>
                <p:nvPr/>
              </p:nvSpPr>
              <p:spPr>
                <a:xfrm>
                  <a:off x="7091948" y="3768335"/>
                  <a:ext cx="27371" cy="135576"/>
                </a:xfrm>
                <a:custGeom>
                  <a:avLst/>
                  <a:gdLst>
                    <a:gd name="connsiteX0" fmla="*/ 0 w 27371"/>
                    <a:gd name="connsiteY0" fmla="*/ 10000 h 135576"/>
                    <a:gd name="connsiteX1" fmla="*/ 0 w 27371"/>
                    <a:gd name="connsiteY1" fmla="*/ 122586 h 135576"/>
                    <a:gd name="connsiteX2" fmla="*/ 25982 w 27371"/>
                    <a:gd name="connsiteY2" fmla="*/ 122586 h 135576"/>
                    <a:gd name="connsiteX3" fmla="*/ 25982 w 27371"/>
                    <a:gd name="connsiteY3" fmla="*/ 10000 h 135576"/>
                    <a:gd name="connsiteX4" fmla="*/ 0 w 27371"/>
                    <a:gd name="connsiteY4" fmla="*/ 10000 h 135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5576">
                      <a:moveTo>
                        <a:pt x="0" y="10000"/>
                      </a:moveTo>
                      <a:cubicBezTo>
                        <a:pt x="0" y="44642"/>
                        <a:pt x="0" y="87944"/>
                        <a:pt x="0" y="122586"/>
                      </a:cubicBezTo>
                      <a:cubicBezTo>
                        <a:pt x="0" y="139907"/>
                        <a:pt x="25982" y="139907"/>
                        <a:pt x="25982" y="122586"/>
                      </a:cubicBezTo>
                      <a:cubicBezTo>
                        <a:pt x="25982" y="87944"/>
                        <a:pt x="25982" y="44642"/>
                        <a:pt x="25982" y="10000"/>
                      </a:cubicBezTo>
                      <a:cubicBezTo>
                        <a:pt x="3464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4" name="Freeform: Shape 643">
                  <a:extLst>
                    <a:ext uri="{FF2B5EF4-FFF2-40B4-BE49-F238E27FC236}">
                      <a16:creationId xmlns:a16="http://schemas.microsoft.com/office/drawing/2014/main" xmlns="" id="{6800F31C-ACC2-445B-B6AC-9EB5C868DF73}"/>
                    </a:ext>
                  </a:extLst>
                </p:cNvPr>
                <p:cNvSpPr/>
                <p:nvPr/>
              </p:nvSpPr>
              <p:spPr>
                <a:xfrm>
                  <a:off x="7014004" y="3838958"/>
                  <a:ext cx="190529" cy="114263"/>
                </a:xfrm>
                <a:custGeom>
                  <a:avLst/>
                  <a:gdLst>
                    <a:gd name="connsiteX0" fmla="*/ 0 w 190529"/>
                    <a:gd name="connsiteY0" fmla="*/ 112585 h 114263"/>
                    <a:gd name="connsiteX1" fmla="*/ 95264 w 190529"/>
                    <a:gd name="connsiteY1" fmla="*/ 60623 h 114263"/>
                    <a:gd name="connsiteX2" fmla="*/ 190530 w 190529"/>
                    <a:gd name="connsiteY2" fmla="*/ 0 h 114263"/>
                    <a:gd name="connsiteX3" fmla="*/ 95264 w 190529"/>
                    <a:gd name="connsiteY3" fmla="*/ 51962 h 114263"/>
                    <a:gd name="connsiteX4" fmla="*/ 0 w 190529"/>
                    <a:gd name="connsiteY4" fmla="*/ 112585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12585"/>
                      </a:moveTo>
                      <a:cubicBezTo>
                        <a:pt x="0" y="121246"/>
                        <a:pt x="43302" y="95264"/>
                        <a:pt x="95264" y="60623"/>
                      </a:cubicBezTo>
                      <a:cubicBezTo>
                        <a:pt x="147228" y="25981"/>
                        <a:pt x="190530" y="0"/>
                        <a:pt x="190530" y="0"/>
                      </a:cubicBezTo>
                      <a:cubicBezTo>
                        <a:pt x="190530" y="0"/>
                        <a:pt x="147228" y="17321"/>
                        <a:pt x="95264" y="51962"/>
                      </a:cubicBezTo>
                      <a:cubicBezTo>
                        <a:pt x="43302" y="77944"/>
                        <a:pt x="0" y="103925"/>
                        <a:pt x="0"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5" name="Freeform: Shape 644">
                  <a:extLst>
                    <a:ext uri="{FF2B5EF4-FFF2-40B4-BE49-F238E27FC236}">
                      <a16:creationId xmlns:a16="http://schemas.microsoft.com/office/drawing/2014/main" xmlns="" id="{97435228-B239-4C1D-BB0A-696C17737B3D}"/>
                    </a:ext>
                  </a:extLst>
                </p:cNvPr>
                <p:cNvSpPr/>
                <p:nvPr/>
              </p:nvSpPr>
              <p:spPr>
                <a:xfrm>
                  <a:off x="7014004" y="3733354"/>
                  <a:ext cx="190529" cy="114263"/>
                </a:xfrm>
                <a:custGeom>
                  <a:avLst/>
                  <a:gdLst>
                    <a:gd name="connsiteX0" fmla="*/ 0 w 190529"/>
                    <a:gd name="connsiteY0" fmla="*/ 1679 h 114263"/>
                    <a:gd name="connsiteX1" fmla="*/ 95264 w 190529"/>
                    <a:gd name="connsiteY1" fmla="*/ 62302 h 114263"/>
                    <a:gd name="connsiteX2" fmla="*/ 190530 w 190529"/>
                    <a:gd name="connsiteY2" fmla="*/ 114264 h 114263"/>
                    <a:gd name="connsiteX3" fmla="*/ 95264 w 190529"/>
                    <a:gd name="connsiteY3" fmla="*/ 53641 h 114263"/>
                    <a:gd name="connsiteX4" fmla="*/ 0 w 190529"/>
                    <a:gd name="connsiteY4" fmla="*/ 1679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679"/>
                      </a:moveTo>
                      <a:cubicBezTo>
                        <a:pt x="0" y="10339"/>
                        <a:pt x="43302" y="36320"/>
                        <a:pt x="95264" y="62302"/>
                      </a:cubicBezTo>
                      <a:cubicBezTo>
                        <a:pt x="147228" y="88283"/>
                        <a:pt x="190530" y="114264"/>
                        <a:pt x="190530" y="114264"/>
                      </a:cubicBezTo>
                      <a:cubicBezTo>
                        <a:pt x="190530" y="114264"/>
                        <a:pt x="147228" y="88283"/>
                        <a:pt x="95264" y="53641"/>
                      </a:cubicBezTo>
                      <a:cubicBezTo>
                        <a:pt x="43302" y="18999"/>
                        <a:pt x="0" y="-6982"/>
                        <a:pt x="0" y="167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5" name="Graphic 1">
                <a:extLst>
                  <a:ext uri="{FF2B5EF4-FFF2-40B4-BE49-F238E27FC236}">
                    <a16:creationId xmlns:a16="http://schemas.microsoft.com/office/drawing/2014/main" xmlns="" id="{AFB23229-EA66-47E0-9C22-4E31DFA8DA4F}"/>
                  </a:ext>
                </a:extLst>
              </p:cNvPr>
              <p:cNvGrpSpPr/>
              <p:nvPr/>
            </p:nvGrpSpPr>
            <p:grpSpPr>
              <a:xfrm>
                <a:off x="6589644" y="3483881"/>
                <a:ext cx="190529" cy="710154"/>
                <a:chOff x="6589644" y="3483881"/>
                <a:chExt cx="190529" cy="710154"/>
              </a:xfrm>
              <a:grpFill/>
            </p:grpSpPr>
            <p:sp>
              <p:nvSpPr>
                <p:cNvPr id="640" name="Freeform: Shape 639">
                  <a:extLst>
                    <a:ext uri="{FF2B5EF4-FFF2-40B4-BE49-F238E27FC236}">
                      <a16:creationId xmlns:a16="http://schemas.microsoft.com/office/drawing/2014/main" xmlns="" id="{8699329E-DB00-41BA-BCB1-1DBBE5697C91}"/>
                    </a:ext>
                  </a:extLst>
                </p:cNvPr>
                <p:cNvSpPr/>
                <p:nvPr/>
              </p:nvSpPr>
              <p:spPr>
                <a:xfrm>
                  <a:off x="6667587" y="3519446"/>
                  <a:ext cx="25981" cy="644277"/>
                </a:xfrm>
                <a:custGeom>
                  <a:avLst/>
                  <a:gdLst>
                    <a:gd name="connsiteX0" fmla="*/ 0 w 25981"/>
                    <a:gd name="connsiteY0" fmla="*/ 16398 h 644277"/>
                    <a:gd name="connsiteX1" fmla="*/ 0 w 25981"/>
                    <a:gd name="connsiteY1" fmla="*/ 631287 h 644277"/>
                    <a:gd name="connsiteX2" fmla="*/ 25982 w 25981"/>
                    <a:gd name="connsiteY2" fmla="*/ 631287 h 644277"/>
                    <a:gd name="connsiteX3" fmla="*/ 25982 w 25981"/>
                    <a:gd name="connsiteY3" fmla="*/ 16398 h 644277"/>
                    <a:gd name="connsiteX4" fmla="*/ 0 w 25981"/>
                    <a:gd name="connsiteY4" fmla="*/ 16398 h 64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4277">
                      <a:moveTo>
                        <a:pt x="0" y="16398"/>
                      </a:moveTo>
                      <a:cubicBezTo>
                        <a:pt x="0" y="224248"/>
                        <a:pt x="0" y="423437"/>
                        <a:pt x="0" y="631287"/>
                      </a:cubicBezTo>
                      <a:cubicBezTo>
                        <a:pt x="0" y="648608"/>
                        <a:pt x="25982" y="648608"/>
                        <a:pt x="25982" y="631287"/>
                      </a:cubicBezTo>
                      <a:cubicBezTo>
                        <a:pt x="25982" y="423437"/>
                        <a:pt x="25982" y="224248"/>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1" name="Freeform: Shape 640">
                  <a:extLst>
                    <a:ext uri="{FF2B5EF4-FFF2-40B4-BE49-F238E27FC236}">
                      <a16:creationId xmlns:a16="http://schemas.microsoft.com/office/drawing/2014/main" xmlns="" id="{1B15A109-C52F-4DB5-B2FF-8D79005AB9F8}"/>
                    </a:ext>
                  </a:extLst>
                </p:cNvPr>
                <p:cNvSpPr/>
                <p:nvPr/>
              </p:nvSpPr>
              <p:spPr>
                <a:xfrm>
                  <a:off x="6589644" y="4078202"/>
                  <a:ext cx="190529" cy="115833"/>
                </a:xfrm>
                <a:custGeom>
                  <a:avLst/>
                  <a:gdLst>
                    <a:gd name="connsiteX0" fmla="*/ 95265 w 190529"/>
                    <a:gd name="connsiteY0" fmla="*/ 29229 h 115833"/>
                    <a:gd name="connsiteX1" fmla="*/ 0 w 190529"/>
                    <a:gd name="connsiteY1" fmla="*/ 107173 h 115833"/>
                    <a:gd name="connsiteX2" fmla="*/ 95265 w 190529"/>
                    <a:gd name="connsiteY2" fmla="*/ 81191 h 115833"/>
                    <a:gd name="connsiteX3" fmla="*/ 190530 w 190529"/>
                    <a:gd name="connsiteY3" fmla="*/ 3248 h 115833"/>
                    <a:gd name="connsiteX4" fmla="*/ 95265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29229"/>
                      </a:moveTo>
                      <a:cubicBezTo>
                        <a:pt x="43302" y="55210"/>
                        <a:pt x="0" y="89852"/>
                        <a:pt x="0" y="107173"/>
                      </a:cubicBezTo>
                      <a:cubicBezTo>
                        <a:pt x="0" y="124494"/>
                        <a:pt x="43302" y="115833"/>
                        <a:pt x="95265" y="81191"/>
                      </a:cubicBezTo>
                      <a:cubicBezTo>
                        <a:pt x="147228" y="46550"/>
                        <a:pt x="190530" y="11908"/>
                        <a:pt x="190530" y="3248"/>
                      </a:cubicBezTo>
                      <a:cubicBezTo>
                        <a:pt x="181869" y="-5413"/>
                        <a:pt x="147228" y="3248"/>
                        <a:pt x="95265"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2" name="Freeform: Shape 641">
                  <a:extLst>
                    <a:ext uri="{FF2B5EF4-FFF2-40B4-BE49-F238E27FC236}">
                      <a16:creationId xmlns:a16="http://schemas.microsoft.com/office/drawing/2014/main" xmlns="" id="{A4A2CCBF-42BD-4270-8874-BE097E3568DC}"/>
                    </a:ext>
                  </a:extLst>
                </p:cNvPr>
                <p:cNvSpPr/>
                <p:nvPr/>
              </p:nvSpPr>
              <p:spPr>
                <a:xfrm>
                  <a:off x="6589644" y="3483881"/>
                  <a:ext cx="190529" cy="115833"/>
                </a:xfrm>
                <a:custGeom>
                  <a:avLst/>
                  <a:gdLst>
                    <a:gd name="connsiteX0" fmla="*/ 95265 w 190529"/>
                    <a:gd name="connsiteY0" fmla="*/ 34642 h 115833"/>
                    <a:gd name="connsiteX1" fmla="*/ 0 w 190529"/>
                    <a:gd name="connsiteY1" fmla="*/ 8660 h 115833"/>
                    <a:gd name="connsiteX2" fmla="*/ 95265 w 190529"/>
                    <a:gd name="connsiteY2" fmla="*/ 86604 h 115833"/>
                    <a:gd name="connsiteX3" fmla="*/ 190530 w 190529"/>
                    <a:gd name="connsiteY3" fmla="*/ 112585 h 115833"/>
                    <a:gd name="connsiteX4" fmla="*/ 95265 w 190529"/>
                    <a:gd name="connsiteY4" fmla="*/ 34642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34642"/>
                      </a:moveTo>
                      <a:cubicBezTo>
                        <a:pt x="43302" y="0"/>
                        <a:pt x="0" y="-8660"/>
                        <a:pt x="0" y="8660"/>
                      </a:cubicBezTo>
                      <a:cubicBezTo>
                        <a:pt x="0" y="25981"/>
                        <a:pt x="43302" y="60623"/>
                        <a:pt x="95265" y="86604"/>
                      </a:cubicBezTo>
                      <a:cubicBezTo>
                        <a:pt x="147228" y="112585"/>
                        <a:pt x="190530" y="121246"/>
                        <a:pt x="190530" y="112585"/>
                      </a:cubicBezTo>
                      <a:cubicBezTo>
                        <a:pt x="181869" y="103925"/>
                        <a:pt x="147228" y="69283"/>
                        <a:pt x="95265" y="346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6" name="Graphic 1">
                <a:extLst>
                  <a:ext uri="{FF2B5EF4-FFF2-40B4-BE49-F238E27FC236}">
                    <a16:creationId xmlns:a16="http://schemas.microsoft.com/office/drawing/2014/main" xmlns="" id="{81854092-3B38-4EA8-8F00-019C9EABC8CD}"/>
                  </a:ext>
                </a:extLst>
              </p:cNvPr>
              <p:cNvGrpSpPr/>
              <p:nvPr/>
            </p:nvGrpSpPr>
            <p:grpSpPr>
              <a:xfrm>
                <a:off x="6156623" y="3256545"/>
                <a:ext cx="190529" cy="1173486"/>
                <a:chOff x="6156623" y="3256545"/>
                <a:chExt cx="190529" cy="1173486"/>
              </a:xfrm>
              <a:grpFill/>
            </p:grpSpPr>
            <p:sp>
              <p:nvSpPr>
                <p:cNvPr id="637" name="Freeform: Shape 636">
                  <a:extLst>
                    <a:ext uri="{FF2B5EF4-FFF2-40B4-BE49-F238E27FC236}">
                      <a16:creationId xmlns:a16="http://schemas.microsoft.com/office/drawing/2014/main" xmlns="" id="{04863E75-41DF-4B21-BDFE-A2270023319C}"/>
                    </a:ext>
                  </a:extLst>
                </p:cNvPr>
                <p:cNvSpPr/>
                <p:nvPr/>
              </p:nvSpPr>
              <p:spPr>
                <a:xfrm>
                  <a:off x="6243227" y="3289021"/>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3"/>
                        <a:pt x="25982" y="1104203"/>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8" name="Freeform: Shape 637">
                  <a:extLst>
                    <a:ext uri="{FF2B5EF4-FFF2-40B4-BE49-F238E27FC236}">
                      <a16:creationId xmlns:a16="http://schemas.microsoft.com/office/drawing/2014/main" xmlns="" id="{72B14EF1-F1B0-415C-A1C9-87C64796011F}"/>
                    </a:ext>
                  </a:extLst>
                </p:cNvPr>
                <p:cNvSpPr/>
                <p:nvPr/>
              </p:nvSpPr>
              <p:spPr>
                <a:xfrm>
                  <a:off x="6156623" y="4295795"/>
                  <a:ext cx="190529" cy="134236"/>
                </a:xfrm>
                <a:custGeom>
                  <a:avLst/>
                  <a:gdLst>
                    <a:gd name="connsiteX0" fmla="*/ 95265 w 190529"/>
                    <a:gd name="connsiteY0" fmla="*/ 19486 h 134236"/>
                    <a:gd name="connsiteX1" fmla="*/ 0 w 190529"/>
                    <a:gd name="connsiteY1" fmla="*/ 114750 h 134236"/>
                    <a:gd name="connsiteX2" fmla="*/ 95265 w 190529"/>
                    <a:gd name="connsiteY2" fmla="*/ 114750 h 134236"/>
                    <a:gd name="connsiteX3" fmla="*/ 190530 w 190529"/>
                    <a:gd name="connsiteY3" fmla="*/ 19486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45467"/>
                        <a:pt x="0" y="80109"/>
                        <a:pt x="0" y="114750"/>
                      </a:cubicBezTo>
                      <a:cubicBezTo>
                        <a:pt x="0" y="140732"/>
                        <a:pt x="43302" y="140732"/>
                        <a:pt x="95265" y="114750"/>
                      </a:cubicBezTo>
                      <a:cubicBezTo>
                        <a:pt x="147228" y="88769"/>
                        <a:pt x="190530" y="45467"/>
                        <a:pt x="190530" y="19486"/>
                      </a:cubicBezTo>
                      <a:cubicBezTo>
                        <a:pt x="190530" y="-6495"/>
                        <a:pt x="147228" y="-6495"/>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9" name="Freeform: Shape 638">
                  <a:extLst>
                    <a:ext uri="{FF2B5EF4-FFF2-40B4-BE49-F238E27FC236}">
                      <a16:creationId xmlns:a16="http://schemas.microsoft.com/office/drawing/2014/main" xmlns="" id="{4A16A610-F5FA-4903-B432-062B9CB20C31}"/>
                    </a:ext>
                  </a:extLst>
                </p:cNvPr>
                <p:cNvSpPr/>
                <p:nvPr/>
              </p:nvSpPr>
              <p:spPr>
                <a:xfrm>
                  <a:off x="6156623" y="3256545"/>
                  <a:ext cx="190529" cy="134236"/>
                </a:xfrm>
                <a:custGeom>
                  <a:avLst/>
                  <a:gdLst>
                    <a:gd name="connsiteX0" fmla="*/ 95265 w 190529"/>
                    <a:gd name="connsiteY0" fmla="*/ 19486 h 134236"/>
                    <a:gd name="connsiteX1" fmla="*/ 0 w 190529"/>
                    <a:gd name="connsiteY1" fmla="*/ 19486 h 134236"/>
                    <a:gd name="connsiteX2" fmla="*/ 95265 w 190529"/>
                    <a:gd name="connsiteY2" fmla="*/ 114751 h 134236"/>
                    <a:gd name="connsiteX3" fmla="*/ 190530 w 190529"/>
                    <a:gd name="connsiteY3" fmla="*/ 114751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6495"/>
                        <a:pt x="0" y="-6495"/>
                        <a:pt x="0" y="19486"/>
                      </a:cubicBezTo>
                      <a:cubicBezTo>
                        <a:pt x="0" y="45467"/>
                        <a:pt x="43302" y="88769"/>
                        <a:pt x="95265" y="114751"/>
                      </a:cubicBezTo>
                      <a:cubicBezTo>
                        <a:pt x="147228" y="140732"/>
                        <a:pt x="190530" y="140732"/>
                        <a:pt x="190530" y="114751"/>
                      </a:cubicBezTo>
                      <a:cubicBezTo>
                        <a:pt x="190530" y="88769"/>
                        <a:pt x="147228" y="45467"/>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2" name="Graphic 1">
              <a:extLst>
                <a:ext uri="{FF2B5EF4-FFF2-40B4-BE49-F238E27FC236}">
                  <a16:creationId xmlns:a16="http://schemas.microsoft.com/office/drawing/2014/main" xmlns="" id="{ABF8BDDE-FBCF-45EA-9F0E-E3D6FCE32C9F}"/>
                </a:ext>
              </a:extLst>
            </p:cNvPr>
            <p:cNvGrpSpPr/>
            <p:nvPr/>
          </p:nvGrpSpPr>
          <p:grpSpPr>
            <a:xfrm>
              <a:off x="6181264" y="3068181"/>
              <a:ext cx="6661201" cy="1550215"/>
              <a:chOff x="6181264" y="3068181"/>
              <a:chExt cx="6661201" cy="1550215"/>
            </a:xfrm>
            <a:solidFill>
              <a:srgbClr val="003575"/>
            </a:solidFill>
          </p:grpSpPr>
          <p:sp>
            <p:nvSpPr>
              <p:cNvPr id="523" name="Freeform: Shape 522">
                <a:extLst>
                  <a:ext uri="{FF2B5EF4-FFF2-40B4-BE49-F238E27FC236}">
                    <a16:creationId xmlns:a16="http://schemas.microsoft.com/office/drawing/2014/main" xmlns="" id="{C84A3D96-0435-48EC-98DD-03623FEEFEA5}"/>
                  </a:ext>
                </a:extLst>
              </p:cNvPr>
              <p:cNvSpPr/>
              <p:nvPr/>
            </p:nvSpPr>
            <p:spPr>
              <a:xfrm>
                <a:off x="6181264" y="3124984"/>
                <a:ext cx="6661201" cy="1432788"/>
              </a:xfrm>
              <a:custGeom>
                <a:avLst/>
                <a:gdLst>
                  <a:gd name="connsiteX0" fmla="*/ 6280143 w 6661201"/>
                  <a:gd name="connsiteY0" fmla="*/ 151046 h 1432788"/>
                  <a:gd name="connsiteX1" fmla="*/ 5925066 w 6661201"/>
                  <a:gd name="connsiteY1" fmla="*/ 3819 h 1432788"/>
                  <a:gd name="connsiteX2" fmla="*/ 5552669 w 6661201"/>
                  <a:gd name="connsiteY2" fmla="*/ 99084 h 1432788"/>
                  <a:gd name="connsiteX3" fmla="*/ 4825193 w 6661201"/>
                  <a:gd name="connsiteY3" fmla="*/ 783257 h 1432788"/>
                  <a:gd name="connsiteX4" fmla="*/ 4444135 w 6661201"/>
                  <a:gd name="connsiteY4" fmla="*/ 1172976 h 1432788"/>
                  <a:gd name="connsiteX5" fmla="*/ 4037095 w 6661201"/>
                  <a:gd name="connsiteY5" fmla="*/ 1398147 h 1432788"/>
                  <a:gd name="connsiteX6" fmla="*/ 3205695 w 6661201"/>
                  <a:gd name="connsiteY6" fmla="*/ 991107 h 1432788"/>
                  <a:gd name="connsiteX7" fmla="*/ 2469559 w 6661201"/>
                  <a:gd name="connsiteY7" fmla="*/ 220330 h 1432788"/>
                  <a:gd name="connsiteX8" fmla="*/ 1742084 w 6661201"/>
                  <a:gd name="connsiteY8" fmla="*/ 47121 h 1432788"/>
                  <a:gd name="connsiteX9" fmla="*/ 1335044 w 6661201"/>
                  <a:gd name="connsiteY9" fmla="*/ 332915 h 1432788"/>
                  <a:gd name="connsiteX10" fmla="*/ 936665 w 6661201"/>
                  <a:gd name="connsiteY10" fmla="*/ 765936 h 1432788"/>
                  <a:gd name="connsiteX11" fmla="*/ 503644 w 6661201"/>
                  <a:gd name="connsiteY11" fmla="*/ 1198957 h 1432788"/>
                  <a:gd name="connsiteX12" fmla="*/ 10000 w 6661201"/>
                  <a:gd name="connsiteY12" fmla="*/ 1415468 h 1432788"/>
                  <a:gd name="connsiteX13" fmla="*/ 10000 w 6661201"/>
                  <a:gd name="connsiteY13" fmla="*/ 1432789 h 1432788"/>
                  <a:gd name="connsiteX14" fmla="*/ 737475 w 6661201"/>
                  <a:gd name="connsiteY14" fmla="*/ 999768 h 1432788"/>
                  <a:gd name="connsiteX15" fmla="*/ 1490932 w 6661201"/>
                  <a:gd name="connsiteY15" fmla="*/ 220330 h 1432788"/>
                  <a:gd name="connsiteX16" fmla="*/ 1897972 w 6661201"/>
                  <a:gd name="connsiteY16" fmla="*/ 21140 h 1432788"/>
                  <a:gd name="connsiteX17" fmla="*/ 2339653 w 6661201"/>
                  <a:gd name="connsiteY17" fmla="*/ 151046 h 1432788"/>
                  <a:gd name="connsiteX18" fmla="*/ 3110430 w 6661201"/>
                  <a:gd name="connsiteY18" fmla="*/ 913163 h 1432788"/>
                  <a:gd name="connsiteX19" fmla="*/ 3820584 w 6661201"/>
                  <a:gd name="connsiteY19" fmla="*/ 1415468 h 1432788"/>
                  <a:gd name="connsiteX20" fmla="*/ 4556721 w 6661201"/>
                  <a:gd name="connsiteY20" fmla="*/ 1095032 h 1432788"/>
                  <a:gd name="connsiteX21" fmla="*/ 5310177 w 6661201"/>
                  <a:gd name="connsiteY21" fmla="*/ 298274 h 1432788"/>
                  <a:gd name="connsiteX22" fmla="*/ 5699896 w 6661201"/>
                  <a:gd name="connsiteY22" fmla="*/ 47121 h 1432788"/>
                  <a:gd name="connsiteX23" fmla="*/ 6141576 w 6661201"/>
                  <a:gd name="connsiteY23" fmla="*/ 81763 h 1432788"/>
                  <a:gd name="connsiteX24" fmla="*/ 6591919 w 6661201"/>
                  <a:gd name="connsiteY24" fmla="*/ 436840 h 1432788"/>
                  <a:gd name="connsiteX25" fmla="*/ 6661201 w 6661201"/>
                  <a:gd name="connsiteY25" fmla="*/ 514784 h 1432788"/>
                  <a:gd name="connsiteX26" fmla="*/ 6661201 w 6661201"/>
                  <a:gd name="connsiteY26" fmla="*/ 480142 h 1432788"/>
                  <a:gd name="connsiteX27" fmla="*/ 6280143 w 6661201"/>
                  <a:gd name="connsiteY27" fmla="*/ 151046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6280143" y="151046"/>
                    </a:moveTo>
                    <a:cubicBezTo>
                      <a:pt x="6176219" y="81763"/>
                      <a:pt x="6054972" y="21140"/>
                      <a:pt x="5925066" y="3819"/>
                    </a:cubicBezTo>
                    <a:cubicBezTo>
                      <a:pt x="5795160" y="-13501"/>
                      <a:pt x="5665253" y="29801"/>
                      <a:pt x="5552669" y="99084"/>
                    </a:cubicBezTo>
                    <a:cubicBezTo>
                      <a:pt x="5258214" y="263632"/>
                      <a:pt x="5041703" y="540765"/>
                      <a:pt x="4825193" y="783257"/>
                    </a:cubicBezTo>
                    <a:cubicBezTo>
                      <a:pt x="4703948" y="921824"/>
                      <a:pt x="4582701" y="1051730"/>
                      <a:pt x="4444135" y="1172976"/>
                    </a:cubicBezTo>
                    <a:cubicBezTo>
                      <a:pt x="4322888" y="1276901"/>
                      <a:pt x="4192983" y="1363505"/>
                      <a:pt x="4037095" y="1398147"/>
                    </a:cubicBezTo>
                    <a:cubicBezTo>
                      <a:pt x="3707999" y="1476091"/>
                      <a:pt x="3413545" y="1207618"/>
                      <a:pt x="3205695" y="991107"/>
                    </a:cubicBezTo>
                    <a:cubicBezTo>
                      <a:pt x="2954542" y="739955"/>
                      <a:pt x="2746692" y="445501"/>
                      <a:pt x="2469559" y="220330"/>
                    </a:cubicBezTo>
                    <a:cubicBezTo>
                      <a:pt x="2261709" y="47121"/>
                      <a:pt x="2010557" y="-56804"/>
                      <a:pt x="1742084" y="47121"/>
                    </a:cubicBezTo>
                    <a:cubicBezTo>
                      <a:pt x="1586197" y="107744"/>
                      <a:pt x="1456290" y="220330"/>
                      <a:pt x="1335044" y="332915"/>
                    </a:cubicBezTo>
                    <a:cubicBezTo>
                      <a:pt x="1196478" y="471482"/>
                      <a:pt x="1066572" y="618709"/>
                      <a:pt x="936665" y="765936"/>
                    </a:cubicBezTo>
                    <a:cubicBezTo>
                      <a:pt x="798098" y="921824"/>
                      <a:pt x="659531" y="1069051"/>
                      <a:pt x="503644" y="1198957"/>
                    </a:cubicBezTo>
                    <a:cubicBezTo>
                      <a:pt x="365077" y="1311543"/>
                      <a:pt x="200530" y="1415468"/>
                      <a:pt x="10000" y="1415468"/>
                    </a:cubicBezTo>
                    <a:cubicBezTo>
                      <a:pt x="1340" y="1415468"/>
                      <a:pt x="-7321" y="1432789"/>
                      <a:pt x="10000" y="1432789"/>
                    </a:cubicBezTo>
                    <a:cubicBezTo>
                      <a:pt x="304454" y="1424128"/>
                      <a:pt x="546946" y="1198957"/>
                      <a:pt x="737475" y="999768"/>
                    </a:cubicBezTo>
                    <a:cubicBezTo>
                      <a:pt x="988628" y="739955"/>
                      <a:pt x="1205138" y="445501"/>
                      <a:pt x="1490932" y="220330"/>
                    </a:cubicBezTo>
                    <a:cubicBezTo>
                      <a:pt x="1612178" y="125065"/>
                      <a:pt x="1750744" y="38461"/>
                      <a:pt x="1897972" y="21140"/>
                    </a:cubicBezTo>
                    <a:cubicBezTo>
                      <a:pt x="2053859" y="3819"/>
                      <a:pt x="2209747" y="64442"/>
                      <a:pt x="2339653" y="151046"/>
                    </a:cubicBezTo>
                    <a:cubicBezTo>
                      <a:pt x="2642768" y="350236"/>
                      <a:pt x="2867938" y="653351"/>
                      <a:pt x="3110430" y="913163"/>
                    </a:cubicBezTo>
                    <a:cubicBezTo>
                      <a:pt x="3300959" y="1121013"/>
                      <a:pt x="3534791" y="1363505"/>
                      <a:pt x="3820584" y="1415468"/>
                    </a:cubicBezTo>
                    <a:cubicBezTo>
                      <a:pt x="4106378" y="1467430"/>
                      <a:pt x="4357531" y="1276901"/>
                      <a:pt x="4556721" y="1095032"/>
                    </a:cubicBezTo>
                    <a:cubicBezTo>
                      <a:pt x="4825193" y="843880"/>
                      <a:pt x="5033044" y="549426"/>
                      <a:pt x="5310177" y="298274"/>
                    </a:cubicBezTo>
                    <a:cubicBezTo>
                      <a:pt x="5422763" y="194349"/>
                      <a:pt x="5552669" y="99084"/>
                      <a:pt x="5699896" y="47121"/>
                    </a:cubicBezTo>
                    <a:cubicBezTo>
                      <a:pt x="5847123" y="-4841"/>
                      <a:pt x="6003010" y="12480"/>
                      <a:pt x="6141576" y="81763"/>
                    </a:cubicBezTo>
                    <a:cubicBezTo>
                      <a:pt x="6314785" y="168367"/>
                      <a:pt x="6462013" y="306934"/>
                      <a:pt x="6591919" y="436840"/>
                    </a:cubicBezTo>
                    <a:cubicBezTo>
                      <a:pt x="6617899" y="462821"/>
                      <a:pt x="6635221" y="488803"/>
                      <a:pt x="6661201" y="514784"/>
                    </a:cubicBezTo>
                    <a:lnTo>
                      <a:pt x="6661201" y="480142"/>
                    </a:lnTo>
                    <a:cubicBezTo>
                      <a:pt x="6548617" y="358897"/>
                      <a:pt x="6427370" y="246311"/>
                      <a:pt x="6280143" y="1510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24" name="Freeform: Shape 523">
                <a:extLst>
                  <a:ext uri="{FF2B5EF4-FFF2-40B4-BE49-F238E27FC236}">
                    <a16:creationId xmlns:a16="http://schemas.microsoft.com/office/drawing/2014/main" xmlns="" id="{72C74880-7CDE-4A5A-A0CD-EB8002546FEB}"/>
                  </a:ext>
                </a:extLst>
              </p:cNvPr>
              <p:cNvSpPr/>
              <p:nvPr/>
            </p:nvSpPr>
            <p:spPr>
              <a:xfrm>
                <a:off x="6181264" y="3111483"/>
                <a:ext cx="6661201" cy="1441448"/>
              </a:xfrm>
              <a:custGeom>
                <a:avLst/>
                <a:gdLst>
                  <a:gd name="connsiteX0" fmla="*/ 6349427 w 6661201"/>
                  <a:gd name="connsiteY0" fmla="*/ 1221119 h 1441448"/>
                  <a:gd name="connsiteX1" fmla="*/ 5942388 w 6661201"/>
                  <a:gd name="connsiteY1" fmla="*/ 1420309 h 1441448"/>
                  <a:gd name="connsiteX2" fmla="*/ 5500706 w 6661201"/>
                  <a:gd name="connsiteY2" fmla="*/ 1290403 h 1441448"/>
                  <a:gd name="connsiteX3" fmla="*/ 4729929 w 6661201"/>
                  <a:gd name="connsiteY3" fmla="*/ 519625 h 1441448"/>
                  <a:gd name="connsiteX4" fmla="*/ 4019774 w 6661201"/>
                  <a:gd name="connsiteY4" fmla="*/ 17321 h 1441448"/>
                  <a:gd name="connsiteX5" fmla="*/ 3283639 w 6661201"/>
                  <a:gd name="connsiteY5" fmla="*/ 337756 h 1441448"/>
                  <a:gd name="connsiteX6" fmla="*/ 2530182 w 6661201"/>
                  <a:gd name="connsiteY6" fmla="*/ 1134515 h 1441448"/>
                  <a:gd name="connsiteX7" fmla="*/ 2140463 w 6661201"/>
                  <a:gd name="connsiteY7" fmla="*/ 1385667 h 1441448"/>
                  <a:gd name="connsiteX8" fmla="*/ 1698782 w 6661201"/>
                  <a:gd name="connsiteY8" fmla="*/ 1351025 h 1441448"/>
                  <a:gd name="connsiteX9" fmla="*/ 1248440 w 6661201"/>
                  <a:gd name="connsiteY9" fmla="*/ 995948 h 1441448"/>
                  <a:gd name="connsiteX10" fmla="*/ 832740 w 6661201"/>
                  <a:gd name="connsiteY10" fmla="*/ 536946 h 1441448"/>
                  <a:gd name="connsiteX11" fmla="*/ 10000 w 6661201"/>
                  <a:gd name="connsiteY11" fmla="*/ 0 h 1441448"/>
                  <a:gd name="connsiteX12" fmla="*/ 10000 w 6661201"/>
                  <a:gd name="connsiteY12" fmla="*/ 17321 h 1441448"/>
                  <a:gd name="connsiteX13" fmla="*/ 824080 w 6661201"/>
                  <a:gd name="connsiteY13" fmla="*/ 545606 h 1441448"/>
                  <a:gd name="connsiteX14" fmla="*/ 1560215 w 6661201"/>
                  <a:gd name="connsiteY14" fmla="*/ 1290403 h 1441448"/>
                  <a:gd name="connsiteX15" fmla="*/ 1915292 w 6661201"/>
                  <a:gd name="connsiteY15" fmla="*/ 1437630 h 1441448"/>
                  <a:gd name="connsiteX16" fmla="*/ 2287691 w 6661201"/>
                  <a:gd name="connsiteY16" fmla="*/ 1342365 h 1441448"/>
                  <a:gd name="connsiteX17" fmla="*/ 3015166 w 6661201"/>
                  <a:gd name="connsiteY17" fmla="*/ 658192 h 1441448"/>
                  <a:gd name="connsiteX18" fmla="*/ 3396224 w 6661201"/>
                  <a:gd name="connsiteY18" fmla="*/ 268473 h 1441448"/>
                  <a:gd name="connsiteX19" fmla="*/ 3803264 w 6661201"/>
                  <a:gd name="connsiteY19" fmla="*/ 43302 h 1441448"/>
                  <a:gd name="connsiteX20" fmla="*/ 4634664 w 6661201"/>
                  <a:gd name="connsiteY20" fmla="*/ 450342 h 1441448"/>
                  <a:gd name="connsiteX21" fmla="*/ 5370800 w 6661201"/>
                  <a:gd name="connsiteY21" fmla="*/ 1221119 h 1441448"/>
                  <a:gd name="connsiteX22" fmla="*/ 6098274 w 6661201"/>
                  <a:gd name="connsiteY22" fmla="*/ 1394327 h 1441448"/>
                  <a:gd name="connsiteX23" fmla="*/ 6505315 w 6661201"/>
                  <a:gd name="connsiteY23" fmla="*/ 1108534 h 1441448"/>
                  <a:gd name="connsiteX24" fmla="*/ 6661201 w 6661201"/>
                  <a:gd name="connsiteY24" fmla="*/ 952646 h 1441448"/>
                  <a:gd name="connsiteX25" fmla="*/ 6661201 w 6661201"/>
                  <a:gd name="connsiteY25" fmla="*/ 926665 h 1441448"/>
                  <a:gd name="connsiteX26" fmla="*/ 6349427 w 6661201"/>
                  <a:gd name="connsiteY26" fmla="*/ 1221119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6349427" y="1221119"/>
                    </a:moveTo>
                    <a:cubicBezTo>
                      <a:pt x="6228180" y="1316384"/>
                      <a:pt x="6089615" y="1402988"/>
                      <a:pt x="5942388" y="1420309"/>
                    </a:cubicBezTo>
                    <a:cubicBezTo>
                      <a:pt x="5786500" y="1437630"/>
                      <a:pt x="5630612" y="1377007"/>
                      <a:pt x="5500706" y="1290403"/>
                    </a:cubicBezTo>
                    <a:cubicBezTo>
                      <a:pt x="5197591" y="1091213"/>
                      <a:pt x="4972420" y="788098"/>
                      <a:pt x="4729929" y="519625"/>
                    </a:cubicBezTo>
                    <a:cubicBezTo>
                      <a:pt x="4539399" y="311775"/>
                      <a:pt x="4305568" y="69283"/>
                      <a:pt x="4019774" y="17321"/>
                    </a:cubicBezTo>
                    <a:cubicBezTo>
                      <a:pt x="3733980" y="-34642"/>
                      <a:pt x="3482828" y="155888"/>
                      <a:pt x="3283639" y="337756"/>
                    </a:cubicBezTo>
                    <a:cubicBezTo>
                      <a:pt x="3015166" y="588909"/>
                      <a:pt x="2807316" y="883363"/>
                      <a:pt x="2530182" y="1134515"/>
                    </a:cubicBezTo>
                    <a:cubicBezTo>
                      <a:pt x="2417597" y="1238440"/>
                      <a:pt x="2287691" y="1333705"/>
                      <a:pt x="2140463" y="1385667"/>
                    </a:cubicBezTo>
                    <a:cubicBezTo>
                      <a:pt x="1993236" y="1437630"/>
                      <a:pt x="1837348" y="1420309"/>
                      <a:pt x="1698782" y="1351025"/>
                    </a:cubicBezTo>
                    <a:cubicBezTo>
                      <a:pt x="1525573" y="1264421"/>
                      <a:pt x="1378347" y="1125854"/>
                      <a:pt x="1248440" y="995948"/>
                    </a:cubicBezTo>
                    <a:cubicBezTo>
                      <a:pt x="1101213" y="848721"/>
                      <a:pt x="971306" y="692833"/>
                      <a:pt x="832740" y="536946"/>
                    </a:cubicBezTo>
                    <a:cubicBezTo>
                      <a:pt x="616229" y="303115"/>
                      <a:pt x="347757" y="8660"/>
                      <a:pt x="10000" y="0"/>
                    </a:cubicBezTo>
                    <a:cubicBezTo>
                      <a:pt x="1340" y="0"/>
                      <a:pt x="-7321" y="17321"/>
                      <a:pt x="10000" y="17321"/>
                    </a:cubicBezTo>
                    <a:cubicBezTo>
                      <a:pt x="347757" y="25981"/>
                      <a:pt x="616229" y="311775"/>
                      <a:pt x="824080" y="545606"/>
                    </a:cubicBezTo>
                    <a:cubicBezTo>
                      <a:pt x="1057911" y="796759"/>
                      <a:pt x="1274421" y="1091213"/>
                      <a:pt x="1560215" y="1290403"/>
                    </a:cubicBezTo>
                    <a:cubicBezTo>
                      <a:pt x="1664140" y="1359686"/>
                      <a:pt x="1785386" y="1420309"/>
                      <a:pt x="1915292" y="1437630"/>
                    </a:cubicBezTo>
                    <a:cubicBezTo>
                      <a:pt x="2045198" y="1454950"/>
                      <a:pt x="2175105" y="1411648"/>
                      <a:pt x="2287691" y="1342365"/>
                    </a:cubicBezTo>
                    <a:cubicBezTo>
                      <a:pt x="2582145" y="1177817"/>
                      <a:pt x="2798655" y="900684"/>
                      <a:pt x="3015166" y="658192"/>
                    </a:cubicBezTo>
                    <a:cubicBezTo>
                      <a:pt x="3136411" y="519625"/>
                      <a:pt x="3257657" y="389719"/>
                      <a:pt x="3396224" y="268473"/>
                    </a:cubicBezTo>
                    <a:cubicBezTo>
                      <a:pt x="3517470" y="164548"/>
                      <a:pt x="3647376" y="77944"/>
                      <a:pt x="3803264" y="43302"/>
                    </a:cubicBezTo>
                    <a:cubicBezTo>
                      <a:pt x="4132359" y="-34642"/>
                      <a:pt x="4426814" y="233831"/>
                      <a:pt x="4634664" y="450342"/>
                    </a:cubicBezTo>
                    <a:cubicBezTo>
                      <a:pt x="4885816" y="701494"/>
                      <a:pt x="5093666" y="995948"/>
                      <a:pt x="5370800" y="1221119"/>
                    </a:cubicBezTo>
                    <a:cubicBezTo>
                      <a:pt x="5578649" y="1394327"/>
                      <a:pt x="5829802" y="1498253"/>
                      <a:pt x="6098274" y="1394327"/>
                    </a:cubicBezTo>
                    <a:cubicBezTo>
                      <a:pt x="6254162" y="1333705"/>
                      <a:pt x="6384068" y="1221119"/>
                      <a:pt x="6505315" y="1108534"/>
                    </a:cubicBezTo>
                    <a:cubicBezTo>
                      <a:pt x="6557277" y="1056571"/>
                      <a:pt x="6609240" y="1004609"/>
                      <a:pt x="6661201" y="952646"/>
                    </a:cubicBezTo>
                    <a:lnTo>
                      <a:pt x="6661201" y="926665"/>
                    </a:lnTo>
                    <a:cubicBezTo>
                      <a:pt x="6565938" y="1039250"/>
                      <a:pt x="6462013" y="1134515"/>
                      <a:pt x="6349427" y="12211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525" name="Graphic 1">
                <a:extLst>
                  <a:ext uri="{FF2B5EF4-FFF2-40B4-BE49-F238E27FC236}">
                    <a16:creationId xmlns:a16="http://schemas.microsoft.com/office/drawing/2014/main" xmlns="" id="{166FC0F3-6F21-4C81-A959-8AA37EB07DCD}"/>
                  </a:ext>
                </a:extLst>
              </p:cNvPr>
              <p:cNvGrpSpPr/>
              <p:nvPr/>
            </p:nvGrpSpPr>
            <p:grpSpPr>
              <a:xfrm>
                <a:off x="12643277" y="3414894"/>
                <a:ext cx="129906" cy="857084"/>
                <a:chOff x="12643277" y="3414894"/>
                <a:chExt cx="129906" cy="857084"/>
              </a:xfrm>
              <a:grpFill/>
            </p:grpSpPr>
            <p:sp>
              <p:nvSpPr>
                <p:cNvPr id="616" name="Freeform: Shape 615">
                  <a:extLst>
                    <a:ext uri="{FF2B5EF4-FFF2-40B4-BE49-F238E27FC236}">
                      <a16:creationId xmlns:a16="http://schemas.microsoft.com/office/drawing/2014/main" xmlns="" id="{15544854-9B85-4D64-B863-E397CFC90DEC}"/>
                    </a:ext>
                  </a:extLst>
                </p:cNvPr>
                <p:cNvSpPr/>
                <p:nvPr/>
              </p:nvSpPr>
              <p:spPr>
                <a:xfrm>
                  <a:off x="12703900" y="346872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7" name="Freeform: Shape 616">
                  <a:extLst>
                    <a:ext uri="{FF2B5EF4-FFF2-40B4-BE49-F238E27FC236}">
                      <a16:creationId xmlns:a16="http://schemas.microsoft.com/office/drawing/2014/main" xmlns="" id="{12DA8360-AF13-47F4-9658-AA8ED3B1EA9F}"/>
                    </a:ext>
                  </a:extLst>
                </p:cNvPr>
                <p:cNvSpPr/>
                <p:nvPr/>
              </p:nvSpPr>
              <p:spPr>
                <a:xfrm>
                  <a:off x="12643277" y="3414894"/>
                  <a:ext cx="121245" cy="141393"/>
                </a:xfrm>
                <a:custGeom>
                  <a:avLst/>
                  <a:gdLst>
                    <a:gd name="connsiteX0" fmla="*/ 0 w 121245"/>
                    <a:gd name="connsiteY0" fmla="*/ 8364 h 141393"/>
                    <a:gd name="connsiteX1" fmla="*/ 60623 w 121245"/>
                    <a:gd name="connsiteY1" fmla="*/ 103628 h 141393"/>
                    <a:gd name="connsiteX2" fmla="*/ 121245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0" y="68987"/>
                        <a:pt x="60623" y="103628"/>
                      </a:cubicBezTo>
                      <a:cubicBezTo>
                        <a:pt x="95264" y="138270"/>
                        <a:pt x="121245" y="146930"/>
                        <a:pt x="121245" y="138270"/>
                      </a:cubicBezTo>
                      <a:cubicBezTo>
                        <a:pt x="121245" y="120949"/>
                        <a:pt x="95264" y="77647"/>
                        <a:pt x="60623" y="43005"/>
                      </a:cubicBezTo>
                      <a:cubicBezTo>
                        <a:pt x="3464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8" name="Freeform: Shape 617">
                  <a:extLst>
                    <a:ext uri="{FF2B5EF4-FFF2-40B4-BE49-F238E27FC236}">
                      <a16:creationId xmlns:a16="http://schemas.microsoft.com/office/drawing/2014/main" xmlns="" id="{5CB29B0B-26CD-4F73-A9D7-3007B0715A9D}"/>
                    </a:ext>
                  </a:extLst>
                </p:cNvPr>
                <p:cNvSpPr/>
                <p:nvPr/>
              </p:nvSpPr>
              <p:spPr>
                <a:xfrm>
                  <a:off x="12651937" y="4129563"/>
                  <a:ext cx="121246" cy="142415"/>
                </a:xfrm>
                <a:custGeom>
                  <a:avLst/>
                  <a:gdLst>
                    <a:gd name="connsiteX0" fmla="*/ 60623 w 121246"/>
                    <a:gd name="connsiteY0" fmla="*/ 38491 h 142415"/>
                    <a:gd name="connsiteX1" fmla="*/ 0 w 121246"/>
                    <a:gd name="connsiteY1" fmla="*/ 133755 h 142415"/>
                    <a:gd name="connsiteX2" fmla="*/ 60623 w 121246"/>
                    <a:gd name="connsiteY2" fmla="*/ 107774 h 142415"/>
                    <a:gd name="connsiteX3" fmla="*/ 121247 w 121246"/>
                    <a:gd name="connsiteY3" fmla="*/ 12510 h 142415"/>
                    <a:gd name="connsiteX4" fmla="*/ 60623 w 121246"/>
                    <a:gd name="connsiteY4" fmla="*/ 38491 h 142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5">
                      <a:moveTo>
                        <a:pt x="60623" y="38491"/>
                      </a:moveTo>
                      <a:cubicBezTo>
                        <a:pt x="25982" y="73132"/>
                        <a:pt x="0" y="107774"/>
                        <a:pt x="0" y="133755"/>
                      </a:cubicBezTo>
                      <a:cubicBezTo>
                        <a:pt x="0" y="151076"/>
                        <a:pt x="25982" y="142416"/>
                        <a:pt x="60623" y="107774"/>
                      </a:cubicBezTo>
                      <a:cubicBezTo>
                        <a:pt x="95265" y="73132"/>
                        <a:pt x="121247" y="29830"/>
                        <a:pt x="121247" y="12510"/>
                      </a:cubicBezTo>
                      <a:cubicBezTo>
                        <a:pt x="121247" y="-13472"/>
                        <a:pt x="95265" y="3849"/>
                        <a:pt x="60623" y="384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6" name="Graphic 1">
                <a:extLst>
                  <a:ext uri="{FF2B5EF4-FFF2-40B4-BE49-F238E27FC236}">
                    <a16:creationId xmlns:a16="http://schemas.microsoft.com/office/drawing/2014/main" xmlns="" id="{8A7F1A3C-167E-44F0-B752-729522B41792}"/>
                  </a:ext>
                </a:extLst>
              </p:cNvPr>
              <p:cNvGrpSpPr/>
              <p:nvPr/>
            </p:nvGrpSpPr>
            <p:grpSpPr>
              <a:xfrm>
                <a:off x="12357483" y="3182980"/>
                <a:ext cx="121245" cy="1320615"/>
                <a:chOff x="12357483" y="3182980"/>
                <a:chExt cx="121245" cy="1320615"/>
              </a:xfrm>
              <a:grpFill/>
            </p:grpSpPr>
            <p:sp>
              <p:nvSpPr>
                <p:cNvPr id="613" name="Freeform: Shape 612">
                  <a:extLst>
                    <a:ext uri="{FF2B5EF4-FFF2-40B4-BE49-F238E27FC236}">
                      <a16:creationId xmlns:a16="http://schemas.microsoft.com/office/drawing/2014/main" xmlns="" id="{C2240358-673D-4EB7-9B5B-D3C8EDC8A9D5}"/>
                    </a:ext>
                  </a:extLst>
                </p:cNvPr>
                <p:cNvSpPr/>
                <p:nvPr/>
              </p:nvSpPr>
              <p:spPr>
                <a:xfrm>
                  <a:off x="12409445" y="3226233"/>
                  <a:ext cx="17321" cy="1246274"/>
                </a:xfrm>
                <a:custGeom>
                  <a:avLst/>
                  <a:gdLst>
                    <a:gd name="connsiteX0" fmla="*/ 0 w 17321"/>
                    <a:gd name="connsiteY0" fmla="*/ 6495 h 1246274"/>
                    <a:gd name="connsiteX1" fmla="*/ 0 w 17321"/>
                    <a:gd name="connsiteY1" fmla="*/ 1236275 h 1246274"/>
                    <a:gd name="connsiteX2" fmla="*/ 17322 w 17321"/>
                    <a:gd name="connsiteY2" fmla="*/ 1236275 h 1246274"/>
                    <a:gd name="connsiteX3" fmla="*/ 17322 w 17321"/>
                    <a:gd name="connsiteY3" fmla="*/ 6495 h 1246274"/>
                    <a:gd name="connsiteX4" fmla="*/ 0 w 17321"/>
                    <a:gd name="connsiteY4" fmla="*/ 6495 h 1246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246274">
                      <a:moveTo>
                        <a:pt x="0" y="6495"/>
                      </a:moveTo>
                      <a:cubicBezTo>
                        <a:pt x="0" y="413535"/>
                        <a:pt x="0" y="820575"/>
                        <a:pt x="0" y="1236275"/>
                      </a:cubicBezTo>
                      <a:cubicBezTo>
                        <a:pt x="0" y="1244935"/>
                        <a:pt x="17322" y="1253596"/>
                        <a:pt x="17322" y="1236275"/>
                      </a:cubicBezTo>
                      <a:cubicBezTo>
                        <a:pt x="17322" y="829235"/>
                        <a:pt x="17322" y="422195"/>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4" name="Freeform: Shape 613">
                  <a:extLst>
                    <a:ext uri="{FF2B5EF4-FFF2-40B4-BE49-F238E27FC236}">
                      <a16:creationId xmlns:a16="http://schemas.microsoft.com/office/drawing/2014/main" xmlns="" id="{4BFB83BC-E672-442B-90CB-36E8A3E3E855}"/>
                    </a:ext>
                  </a:extLst>
                </p:cNvPr>
                <p:cNvSpPr/>
                <p:nvPr/>
              </p:nvSpPr>
              <p:spPr>
                <a:xfrm>
                  <a:off x="12357483" y="3182980"/>
                  <a:ext cx="121245" cy="131103"/>
                </a:xfrm>
                <a:custGeom>
                  <a:avLst/>
                  <a:gdLst>
                    <a:gd name="connsiteX0" fmla="*/ 60623 w 121245"/>
                    <a:gd name="connsiteY0" fmla="*/ 15107 h 131103"/>
                    <a:gd name="connsiteX1" fmla="*/ 0 w 121245"/>
                    <a:gd name="connsiteY1" fmla="*/ 32427 h 131103"/>
                    <a:gd name="connsiteX2" fmla="*/ 60623 w 121245"/>
                    <a:gd name="connsiteY2" fmla="*/ 119032 h 131103"/>
                    <a:gd name="connsiteX3" fmla="*/ 121245 w 121245"/>
                    <a:gd name="connsiteY3" fmla="*/ 110371 h 131103"/>
                    <a:gd name="connsiteX4" fmla="*/ 60623 w 12124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5107"/>
                      </a:moveTo>
                      <a:cubicBezTo>
                        <a:pt x="25982" y="-10875"/>
                        <a:pt x="0" y="-2214"/>
                        <a:pt x="0" y="32427"/>
                      </a:cubicBezTo>
                      <a:cubicBezTo>
                        <a:pt x="0" y="67069"/>
                        <a:pt x="25982" y="101711"/>
                        <a:pt x="60623" y="119032"/>
                      </a:cubicBezTo>
                      <a:cubicBezTo>
                        <a:pt x="95264" y="136352"/>
                        <a:pt x="121245" y="136352"/>
                        <a:pt x="121245" y="110371"/>
                      </a:cubicBezTo>
                      <a:cubicBezTo>
                        <a:pt x="121245" y="84390"/>
                        <a:pt x="95264" y="41088"/>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5" name="Freeform: Shape 614">
                  <a:extLst>
                    <a:ext uri="{FF2B5EF4-FFF2-40B4-BE49-F238E27FC236}">
                      <a16:creationId xmlns:a16="http://schemas.microsoft.com/office/drawing/2014/main" xmlns="" id="{9A3805E3-7B33-4EDB-B41E-CF958EF14F84}"/>
                    </a:ext>
                  </a:extLst>
                </p:cNvPr>
                <p:cNvSpPr/>
                <p:nvPr/>
              </p:nvSpPr>
              <p:spPr>
                <a:xfrm>
                  <a:off x="12357483" y="4368877"/>
                  <a:ext cx="121245" cy="134719"/>
                </a:xfrm>
                <a:custGeom>
                  <a:avLst/>
                  <a:gdLst>
                    <a:gd name="connsiteX0" fmla="*/ 60623 w 121245"/>
                    <a:gd name="connsiteY0" fmla="*/ 15687 h 134719"/>
                    <a:gd name="connsiteX1" fmla="*/ 0 w 121245"/>
                    <a:gd name="connsiteY1" fmla="*/ 102292 h 134719"/>
                    <a:gd name="connsiteX2" fmla="*/ 60623 w 121245"/>
                    <a:gd name="connsiteY2" fmla="*/ 119612 h 134719"/>
                    <a:gd name="connsiteX3" fmla="*/ 121245 w 121245"/>
                    <a:gd name="connsiteY3" fmla="*/ 24348 h 134719"/>
                    <a:gd name="connsiteX4" fmla="*/ 60623 w 121245"/>
                    <a:gd name="connsiteY4" fmla="*/ 1568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687"/>
                      </a:moveTo>
                      <a:cubicBezTo>
                        <a:pt x="25982" y="33008"/>
                        <a:pt x="0" y="76310"/>
                        <a:pt x="0" y="102292"/>
                      </a:cubicBezTo>
                      <a:cubicBezTo>
                        <a:pt x="0" y="136933"/>
                        <a:pt x="25982" y="145594"/>
                        <a:pt x="60623" y="119612"/>
                      </a:cubicBezTo>
                      <a:cubicBezTo>
                        <a:pt x="95264" y="93631"/>
                        <a:pt x="121245" y="50329"/>
                        <a:pt x="121245" y="24348"/>
                      </a:cubicBezTo>
                      <a:cubicBezTo>
                        <a:pt x="121245" y="-1634"/>
                        <a:pt x="95264" y="-10294"/>
                        <a:pt x="60623"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7" name="Graphic 1">
                <a:extLst>
                  <a:ext uri="{FF2B5EF4-FFF2-40B4-BE49-F238E27FC236}">
                    <a16:creationId xmlns:a16="http://schemas.microsoft.com/office/drawing/2014/main" xmlns="" id="{3A1B0884-0FC5-4056-9AA5-B4198C6D0ADF}"/>
                  </a:ext>
                </a:extLst>
              </p:cNvPr>
              <p:cNvGrpSpPr/>
              <p:nvPr/>
            </p:nvGrpSpPr>
            <p:grpSpPr>
              <a:xfrm>
                <a:off x="12071689" y="3075495"/>
                <a:ext cx="121245" cy="1534240"/>
                <a:chOff x="12071689" y="3075495"/>
                <a:chExt cx="121245" cy="1534240"/>
              </a:xfrm>
              <a:grpFill/>
            </p:grpSpPr>
            <p:sp>
              <p:nvSpPr>
                <p:cNvPr id="610" name="Freeform: Shape 609">
                  <a:extLst>
                    <a:ext uri="{FF2B5EF4-FFF2-40B4-BE49-F238E27FC236}">
                      <a16:creationId xmlns:a16="http://schemas.microsoft.com/office/drawing/2014/main" xmlns="" id="{45438AD1-F04B-4DF7-804B-B690BED14680}"/>
                    </a:ext>
                  </a:extLst>
                </p:cNvPr>
                <p:cNvSpPr/>
                <p:nvPr/>
              </p:nvSpPr>
              <p:spPr>
                <a:xfrm>
                  <a:off x="12123652" y="3113648"/>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1" name="Freeform: Shape 610">
                  <a:extLst>
                    <a:ext uri="{FF2B5EF4-FFF2-40B4-BE49-F238E27FC236}">
                      <a16:creationId xmlns:a16="http://schemas.microsoft.com/office/drawing/2014/main" xmlns="" id="{F0B67FF8-5224-4E90-AA47-6A8969BD6402}"/>
                    </a:ext>
                  </a:extLst>
                </p:cNvPr>
                <p:cNvSpPr/>
                <p:nvPr/>
              </p:nvSpPr>
              <p:spPr>
                <a:xfrm>
                  <a:off x="12071689"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5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2" y="-7314"/>
                        <a:pt x="0" y="27327"/>
                        <a:pt x="0" y="61969"/>
                      </a:cubicBezTo>
                      <a:cubicBezTo>
                        <a:pt x="0" y="96611"/>
                        <a:pt x="25982" y="122592"/>
                        <a:pt x="60623" y="131252"/>
                      </a:cubicBezTo>
                      <a:cubicBezTo>
                        <a:pt x="95265" y="131252"/>
                        <a:pt x="121245" y="113931"/>
                        <a:pt x="121245" y="79290"/>
                      </a:cubicBezTo>
                      <a:cubicBezTo>
                        <a:pt x="121245" y="44648"/>
                        <a:pt x="95265" y="1000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2" name="Freeform: Shape 611">
                  <a:extLst>
                    <a:ext uri="{FF2B5EF4-FFF2-40B4-BE49-F238E27FC236}">
                      <a16:creationId xmlns:a16="http://schemas.microsoft.com/office/drawing/2014/main" xmlns="" id="{50C7CF83-09EB-4B8F-B32F-136D0C0A5112}"/>
                    </a:ext>
                  </a:extLst>
                </p:cNvPr>
                <p:cNvSpPr/>
                <p:nvPr/>
              </p:nvSpPr>
              <p:spPr>
                <a:xfrm>
                  <a:off x="12071689"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5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5" y="121246"/>
                        <a:pt x="121245" y="86604"/>
                        <a:pt x="121245" y="51963"/>
                      </a:cubicBezTo>
                      <a:cubicBezTo>
                        <a:pt x="121245"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8" name="Graphic 1">
                <a:extLst>
                  <a:ext uri="{FF2B5EF4-FFF2-40B4-BE49-F238E27FC236}">
                    <a16:creationId xmlns:a16="http://schemas.microsoft.com/office/drawing/2014/main" xmlns="" id="{F8316750-C439-43E6-9071-98CC08981C84}"/>
                  </a:ext>
                </a:extLst>
              </p:cNvPr>
              <p:cNvGrpSpPr/>
              <p:nvPr/>
            </p:nvGrpSpPr>
            <p:grpSpPr>
              <a:xfrm>
                <a:off x="11777235" y="3113506"/>
                <a:ext cx="122591" cy="1459722"/>
                <a:chOff x="11777235" y="3113506"/>
                <a:chExt cx="122591" cy="1459722"/>
              </a:xfrm>
              <a:grpFill/>
            </p:grpSpPr>
            <p:sp>
              <p:nvSpPr>
                <p:cNvPr id="607" name="Freeform: Shape 606">
                  <a:extLst>
                    <a:ext uri="{FF2B5EF4-FFF2-40B4-BE49-F238E27FC236}">
                      <a16:creationId xmlns:a16="http://schemas.microsoft.com/office/drawing/2014/main" xmlns="" id="{C543742E-68B5-4515-AE5B-0B093F7BB0B7}"/>
                    </a:ext>
                  </a:extLst>
                </p:cNvPr>
                <p:cNvSpPr/>
                <p:nvPr/>
              </p:nvSpPr>
              <p:spPr>
                <a:xfrm>
                  <a:off x="11829197" y="3148290"/>
                  <a:ext cx="19088" cy="1393502"/>
                </a:xfrm>
                <a:custGeom>
                  <a:avLst/>
                  <a:gdLst>
                    <a:gd name="connsiteX0" fmla="*/ 0 w 19088"/>
                    <a:gd name="connsiteY0" fmla="*/ 6495 h 1393502"/>
                    <a:gd name="connsiteX1" fmla="*/ 0 w 19088"/>
                    <a:gd name="connsiteY1" fmla="*/ 1383502 h 1393502"/>
                    <a:gd name="connsiteX2" fmla="*/ 17321 w 19088"/>
                    <a:gd name="connsiteY2" fmla="*/ 1383502 h 1393502"/>
                    <a:gd name="connsiteX3" fmla="*/ 17321 w 19088"/>
                    <a:gd name="connsiteY3" fmla="*/ 6495 h 1393502"/>
                    <a:gd name="connsiteX4" fmla="*/ 0 w 19088"/>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8" name="Freeform: Shape 607">
                  <a:extLst>
                    <a:ext uri="{FF2B5EF4-FFF2-40B4-BE49-F238E27FC236}">
                      <a16:creationId xmlns:a16="http://schemas.microsoft.com/office/drawing/2014/main" xmlns="" id="{799C4773-6336-4A57-B82C-FD5E1DF6212C}"/>
                    </a:ext>
                  </a:extLst>
                </p:cNvPr>
                <p:cNvSpPr/>
                <p:nvPr/>
              </p:nvSpPr>
              <p:spPr>
                <a:xfrm>
                  <a:off x="11777235" y="3113506"/>
                  <a:ext cx="122591" cy="131006"/>
                </a:xfrm>
                <a:custGeom>
                  <a:avLst/>
                  <a:gdLst>
                    <a:gd name="connsiteX0" fmla="*/ 60623 w 122591"/>
                    <a:gd name="connsiteY0" fmla="*/ 6637 h 131006"/>
                    <a:gd name="connsiteX1" fmla="*/ 0 w 122591"/>
                    <a:gd name="connsiteY1" fmla="*/ 93242 h 131006"/>
                    <a:gd name="connsiteX2" fmla="*/ 60623 w 122591"/>
                    <a:gd name="connsiteY2" fmla="*/ 127883 h 131006"/>
                    <a:gd name="connsiteX3" fmla="*/ 121245 w 122591"/>
                    <a:gd name="connsiteY3" fmla="*/ 49939 h 131006"/>
                    <a:gd name="connsiteX4" fmla="*/ 60623 w 122591"/>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006">
                      <a:moveTo>
                        <a:pt x="60623" y="6637"/>
                      </a:moveTo>
                      <a:cubicBezTo>
                        <a:pt x="25980" y="23958"/>
                        <a:pt x="0" y="58600"/>
                        <a:pt x="0" y="93242"/>
                      </a:cubicBezTo>
                      <a:cubicBezTo>
                        <a:pt x="0" y="127883"/>
                        <a:pt x="25980" y="136544"/>
                        <a:pt x="60623" y="127883"/>
                      </a:cubicBezTo>
                      <a:cubicBezTo>
                        <a:pt x="95264" y="119223"/>
                        <a:pt x="121245" y="84581"/>
                        <a:pt x="121245" y="49939"/>
                      </a:cubicBezTo>
                      <a:cubicBezTo>
                        <a:pt x="12990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9" name="Freeform: Shape 608">
                  <a:extLst>
                    <a:ext uri="{FF2B5EF4-FFF2-40B4-BE49-F238E27FC236}">
                      <a16:creationId xmlns:a16="http://schemas.microsoft.com/office/drawing/2014/main" xmlns="" id="{58512B0E-08C7-4C7C-B995-3F8C087DAE61}"/>
                    </a:ext>
                  </a:extLst>
                </p:cNvPr>
                <p:cNvSpPr/>
                <p:nvPr/>
              </p:nvSpPr>
              <p:spPr>
                <a:xfrm>
                  <a:off x="11777235" y="4442064"/>
                  <a:ext cx="122591" cy="131164"/>
                </a:xfrm>
                <a:custGeom>
                  <a:avLst/>
                  <a:gdLst>
                    <a:gd name="connsiteX0" fmla="*/ 60623 w 122591"/>
                    <a:gd name="connsiteY0" fmla="*/ 3124 h 131164"/>
                    <a:gd name="connsiteX1" fmla="*/ 0 w 122591"/>
                    <a:gd name="connsiteY1" fmla="*/ 37765 h 131164"/>
                    <a:gd name="connsiteX2" fmla="*/ 60623 w 122591"/>
                    <a:gd name="connsiteY2" fmla="*/ 124369 h 131164"/>
                    <a:gd name="connsiteX3" fmla="*/ 121245 w 122591"/>
                    <a:gd name="connsiteY3" fmla="*/ 89728 h 131164"/>
                    <a:gd name="connsiteX4" fmla="*/ 60623 w 122591"/>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164">
                      <a:moveTo>
                        <a:pt x="60623" y="3124"/>
                      </a:moveTo>
                      <a:cubicBezTo>
                        <a:pt x="25980" y="-5537"/>
                        <a:pt x="0" y="3124"/>
                        <a:pt x="0" y="37765"/>
                      </a:cubicBezTo>
                      <a:cubicBezTo>
                        <a:pt x="0" y="72407"/>
                        <a:pt x="25980" y="107049"/>
                        <a:pt x="60623" y="124369"/>
                      </a:cubicBezTo>
                      <a:cubicBezTo>
                        <a:pt x="95264" y="141690"/>
                        <a:pt x="121245" y="124369"/>
                        <a:pt x="121245" y="89728"/>
                      </a:cubicBezTo>
                      <a:cubicBezTo>
                        <a:pt x="129906" y="55086"/>
                        <a:pt x="95264" y="2044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9" name="Graphic 1">
                <a:extLst>
                  <a:ext uri="{FF2B5EF4-FFF2-40B4-BE49-F238E27FC236}">
                    <a16:creationId xmlns:a16="http://schemas.microsoft.com/office/drawing/2014/main" xmlns="" id="{5BB491A3-3686-47DA-9EEC-8D4DA19995EA}"/>
                  </a:ext>
                </a:extLst>
              </p:cNvPr>
              <p:cNvGrpSpPr/>
              <p:nvPr/>
            </p:nvGrpSpPr>
            <p:grpSpPr>
              <a:xfrm>
                <a:off x="11491441" y="3289941"/>
                <a:ext cx="121245" cy="1104483"/>
                <a:chOff x="11491441" y="3289941"/>
                <a:chExt cx="121245" cy="1104483"/>
              </a:xfrm>
              <a:grpFill/>
            </p:grpSpPr>
            <p:sp>
              <p:nvSpPr>
                <p:cNvPr id="604" name="Freeform: Shape 603">
                  <a:extLst>
                    <a:ext uri="{FF2B5EF4-FFF2-40B4-BE49-F238E27FC236}">
                      <a16:creationId xmlns:a16="http://schemas.microsoft.com/office/drawing/2014/main" xmlns="" id="{25E675D1-2741-4F2D-B53B-7804D78A7264}"/>
                    </a:ext>
                  </a:extLst>
                </p:cNvPr>
                <p:cNvSpPr/>
                <p:nvPr/>
              </p:nvSpPr>
              <p:spPr>
                <a:xfrm>
                  <a:off x="11543403" y="3335314"/>
                  <a:ext cx="17321" cy="1024608"/>
                </a:xfrm>
                <a:custGeom>
                  <a:avLst/>
                  <a:gdLst>
                    <a:gd name="connsiteX0" fmla="*/ 0 w 17321"/>
                    <a:gd name="connsiteY0" fmla="*/ 10000 h 1024608"/>
                    <a:gd name="connsiteX1" fmla="*/ 0 w 17321"/>
                    <a:gd name="connsiteY1" fmla="*/ 1014609 h 1024608"/>
                    <a:gd name="connsiteX2" fmla="*/ 17322 w 17321"/>
                    <a:gd name="connsiteY2" fmla="*/ 1014609 h 1024608"/>
                    <a:gd name="connsiteX3" fmla="*/ 17322 w 17321"/>
                    <a:gd name="connsiteY3" fmla="*/ 10000 h 1024608"/>
                    <a:gd name="connsiteX4" fmla="*/ 0 w 17321"/>
                    <a:gd name="connsiteY4" fmla="*/ 10000 h 1024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024608">
                      <a:moveTo>
                        <a:pt x="0" y="10000"/>
                      </a:moveTo>
                      <a:cubicBezTo>
                        <a:pt x="0" y="347757"/>
                        <a:pt x="0" y="676853"/>
                        <a:pt x="0" y="1014609"/>
                      </a:cubicBezTo>
                      <a:cubicBezTo>
                        <a:pt x="0" y="1023269"/>
                        <a:pt x="17322" y="1031930"/>
                        <a:pt x="17322" y="1014609"/>
                      </a:cubicBezTo>
                      <a:cubicBezTo>
                        <a:pt x="17322" y="676853"/>
                        <a:pt x="17322" y="347757"/>
                        <a:pt x="17322" y="10000"/>
                      </a:cubicBezTo>
                      <a:cubicBezTo>
                        <a:pt x="1732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5" name="Freeform: Shape 604">
                  <a:extLst>
                    <a:ext uri="{FF2B5EF4-FFF2-40B4-BE49-F238E27FC236}">
                      <a16:creationId xmlns:a16="http://schemas.microsoft.com/office/drawing/2014/main" xmlns="" id="{CEF36C45-4094-490A-8816-067ED39D7459}"/>
                    </a:ext>
                  </a:extLst>
                </p:cNvPr>
                <p:cNvSpPr/>
                <p:nvPr/>
              </p:nvSpPr>
              <p:spPr>
                <a:xfrm>
                  <a:off x="11491441" y="3289941"/>
                  <a:ext cx="121245" cy="128068"/>
                </a:xfrm>
                <a:custGeom>
                  <a:avLst/>
                  <a:gdLst>
                    <a:gd name="connsiteX0" fmla="*/ 60623 w 121245"/>
                    <a:gd name="connsiteY0" fmla="*/ 20732 h 128068"/>
                    <a:gd name="connsiteX1" fmla="*/ 0 w 121245"/>
                    <a:gd name="connsiteY1" fmla="*/ 115997 h 128068"/>
                    <a:gd name="connsiteX2" fmla="*/ 60623 w 121245"/>
                    <a:gd name="connsiteY2" fmla="*/ 107336 h 128068"/>
                    <a:gd name="connsiteX3" fmla="*/ 121245 w 121245"/>
                    <a:gd name="connsiteY3" fmla="*/ 12072 h 128068"/>
                    <a:gd name="connsiteX4" fmla="*/ 60623 w 121245"/>
                    <a:gd name="connsiteY4" fmla="*/ 20732 h 12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068">
                      <a:moveTo>
                        <a:pt x="60623" y="20732"/>
                      </a:moveTo>
                      <a:cubicBezTo>
                        <a:pt x="25982" y="55374"/>
                        <a:pt x="0" y="98676"/>
                        <a:pt x="0" y="115997"/>
                      </a:cubicBezTo>
                      <a:cubicBezTo>
                        <a:pt x="0" y="133317"/>
                        <a:pt x="25982" y="133317"/>
                        <a:pt x="60623" y="107336"/>
                      </a:cubicBezTo>
                      <a:cubicBezTo>
                        <a:pt x="95264" y="81355"/>
                        <a:pt x="121245" y="38053"/>
                        <a:pt x="121245" y="12072"/>
                      </a:cubicBezTo>
                      <a:cubicBezTo>
                        <a:pt x="121245" y="-5249"/>
                        <a:pt x="95264"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6" name="Freeform: Shape 605">
                  <a:extLst>
                    <a:ext uri="{FF2B5EF4-FFF2-40B4-BE49-F238E27FC236}">
                      <a16:creationId xmlns:a16="http://schemas.microsoft.com/office/drawing/2014/main" xmlns="" id="{AEADC48A-EB4B-43A4-9735-1745B9400A09}"/>
                    </a:ext>
                  </a:extLst>
                </p:cNvPr>
                <p:cNvSpPr/>
                <p:nvPr/>
              </p:nvSpPr>
              <p:spPr>
                <a:xfrm>
                  <a:off x="11491441" y="4256292"/>
                  <a:ext cx="121245" cy="138132"/>
                </a:xfrm>
                <a:custGeom>
                  <a:avLst/>
                  <a:gdLst>
                    <a:gd name="connsiteX0" fmla="*/ 60623 w 121245"/>
                    <a:gd name="connsiteY0" fmla="*/ 24348 h 138132"/>
                    <a:gd name="connsiteX1" fmla="*/ 0 w 121245"/>
                    <a:gd name="connsiteY1" fmla="*/ 15687 h 138132"/>
                    <a:gd name="connsiteX2" fmla="*/ 60623 w 121245"/>
                    <a:gd name="connsiteY2" fmla="*/ 110952 h 138132"/>
                    <a:gd name="connsiteX3" fmla="*/ 121245 w 121245"/>
                    <a:gd name="connsiteY3" fmla="*/ 119612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2" y="-1633"/>
                        <a:pt x="0" y="-10294"/>
                        <a:pt x="0" y="15687"/>
                      </a:cubicBezTo>
                      <a:cubicBezTo>
                        <a:pt x="0" y="33008"/>
                        <a:pt x="25982" y="84971"/>
                        <a:pt x="60623" y="110952"/>
                      </a:cubicBezTo>
                      <a:cubicBezTo>
                        <a:pt x="95264" y="145594"/>
                        <a:pt x="121245" y="145594"/>
                        <a:pt x="121245" y="119612"/>
                      </a:cubicBezTo>
                      <a:cubicBezTo>
                        <a:pt x="121245" y="93631"/>
                        <a:pt x="95264"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0" name="Graphic 1">
                <a:extLst>
                  <a:ext uri="{FF2B5EF4-FFF2-40B4-BE49-F238E27FC236}">
                    <a16:creationId xmlns:a16="http://schemas.microsoft.com/office/drawing/2014/main" xmlns="" id="{3884CD51-6E2E-4D3D-AFFB-807BC96E6467}"/>
                  </a:ext>
                </a:extLst>
              </p:cNvPr>
              <p:cNvGrpSpPr/>
              <p:nvPr/>
            </p:nvGrpSpPr>
            <p:grpSpPr>
              <a:xfrm>
                <a:off x="11196986" y="3568320"/>
                <a:ext cx="129906" cy="549936"/>
                <a:chOff x="11196986" y="3568320"/>
                <a:chExt cx="129906" cy="549936"/>
              </a:xfrm>
              <a:grpFill/>
            </p:grpSpPr>
            <p:sp>
              <p:nvSpPr>
                <p:cNvPr id="601" name="Freeform: Shape 600">
                  <a:extLst>
                    <a:ext uri="{FF2B5EF4-FFF2-40B4-BE49-F238E27FC236}">
                      <a16:creationId xmlns:a16="http://schemas.microsoft.com/office/drawing/2014/main" xmlns="" id="{99CB691C-8143-4AD5-A678-0977E66A7C78}"/>
                    </a:ext>
                  </a:extLst>
                </p:cNvPr>
                <p:cNvSpPr/>
                <p:nvPr/>
              </p:nvSpPr>
              <p:spPr>
                <a:xfrm>
                  <a:off x="11257610" y="3624613"/>
                  <a:ext cx="17320" cy="440855"/>
                </a:xfrm>
                <a:custGeom>
                  <a:avLst/>
                  <a:gdLst>
                    <a:gd name="connsiteX0" fmla="*/ 0 w 17320"/>
                    <a:gd name="connsiteY0" fmla="*/ 6495 h 440855"/>
                    <a:gd name="connsiteX1" fmla="*/ 0 w 17320"/>
                    <a:gd name="connsiteY1" fmla="*/ 430856 h 440855"/>
                    <a:gd name="connsiteX2" fmla="*/ 17321 w 17320"/>
                    <a:gd name="connsiteY2" fmla="*/ 430856 h 440855"/>
                    <a:gd name="connsiteX3" fmla="*/ 17321 w 17320"/>
                    <a:gd name="connsiteY3" fmla="*/ 6495 h 440855"/>
                    <a:gd name="connsiteX4" fmla="*/ 0 w 17320"/>
                    <a:gd name="connsiteY4" fmla="*/ 6495 h 44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0855">
                      <a:moveTo>
                        <a:pt x="0" y="6495"/>
                      </a:moveTo>
                      <a:cubicBezTo>
                        <a:pt x="0" y="145062"/>
                        <a:pt x="0" y="283629"/>
                        <a:pt x="0" y="430856"/>
                      </a:cubicBezTo>
                      <a:cubicBezTo>
                        <a:pt x="0" y="439516"/>
                        <a:pt x="17321" y="448177"/>
                        <a:pt x="17321" y="430856"/>
                      </a:cubicBezTo>
                      <a:cubicBezTo>
                        <a:pt x="17321" y="292289"/>
                        <a:pt x="17321" y="15372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2" name="Freeform: Shape 601">
                  <a:extLst>
                    <a:ext uri="{FF2B5EF4-FFF2-40B4-BE49-F238E27FC236}">
                      <a16:creationId xmlns:a16="http://schemas.microsoft.com/office/drawing/2014/main" xmlns="" id="{0B9702D4-B644-4A88-A40F-EC927C24EC58}"/>
                    </a:ext>
                  </a:extLst>
                </p:cNvPr>
                <p:cNvSpPr/>
                <p:nvPr/>
              </p:nvSpPr>
              <p:spPr>
                <a:xfrm>
                  <a:off x="11205647" y="3568320"/>
                  <a:ext cx="121245" cy="142410"/>
                </a:xfrm>
                <a:custGeom>
                  <a:avLst/>
                  <a:gdLst>
                    <a:gd name="connsiteX0" fmla="*/ 60623 w 121245"/>
                    <a:gd name="connsiteY0" fmla="*/ 54128 h 142410"/>
                    <a:gd name="connsiteX1" fmla="*/ 0 w 121245"/>
                    <a:gd name="connsiteY1" fmla="*/ 140732 h 142410"/>
                    <a:gd name="connsiteX2" fmla="*/ 60623 w 121245"/>
                    <a:gd name="connsiteY2" fmla="*/ 88769 h 142410"/>
                    <a:gd name="connsiteX3" fmla="*/ 121245 w 121245"/>
                    <a:gd name="connsiteY3" fmla="*/ 2165 h 142410"/>
                    <a:gd name="connsiteX4" fmla="*/ 60623 w 121245"/>
                    <a:gd name="connsiteY4" fmla="*/ 5412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60623" y="54128"/>
                      </a:moveTo>
                      <a:cubicBezTo>
                        <a:pt x="25982" y="97430"/>
                        <a:pt x="0" y="132071"/>
                        <a:pt x="0" y="140732"/>
                      </a:cubicBezTo>
                      <a:cubicBezTo>
                        <a:pt x="0" y="149392"/>
                        <a:pt x="25982" y="123411"/>
                        <a:pt x="60623" y="88769"/>
                      </a:cubicBezTo>
                      <a:cubicBezTo>
                        <a:pt x="95265" y="54128"/>
                        <a:pt x="121245" y="19486"/>
                        <a:pt x="121245" y="2165"/>
                      </a:cubicBezTo>
                      <a:cubicBezTo>
                        <a:pt x="121245" y="-6495"/>
                        <a:pt x="95265" y="10826"/>
                        <a:pt x="60623" y="541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3" name="Freeform: Shape 602">
                  <a:extLst>
                    <a:ext uri="{FF2B5EF4-FFF2-40B4-BE49-F238E27FC236}">
                      <a16:creationId xmlns:a16="http://schemas.microsoft.com/office/drawing/2014/main" xmlns="" id="{0355C370-558A-4EA0-B435-F3F7E2BABEC8}"/>
                    </a:ext>
                  </a:extLst>
                </p:cNvPr>
                <p:cNvSpPr/>
                <p:nvPr/>
              </p:nvSpPr>
              <p:spPr>
                <a:xfrm>
                  <a:off x="11196986" y="3975846"/>
                  <a:ext cx="121246" cy="142410"/>
                </a:xfrm>
                <a:custGeom>
                  <a:avLst/>
                  <a:gdLst>
                    <a:gd name="connsiteX0" fmla="*/ 0 w 121246"/>
                    <a:gd name="connsiteY0" fmla="*/ 1678 h 142410"/>
                    <a:gd name="connsiteX1" fmla="*/ 60624 w 121246"/>
                    <a:gd name="connsiteY1" fmla="*/ 88283 h 142410"/>
                    <a:gd name="connsiteX2" fmla="*/ 121247 w 121246"/>
                    <a:gd name="connsiteY2" fmla="*/ 140245 h 142410"/>
                    <a:gd name="connsiteX3" fmla="*/ 60624 w 121246"/>
                    <a:gd name="connsiteY3" fmla="*/ 53641 h 142410"/>
                    <a:gd name="connsiteX4" fmla="*/ 0 w 121246"/>
                    <a:gd name="connsiteY4" fmla="*/ 167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0">
                      <a:moveTo>
                        <a:pt x="0" y="1678"/>
                      </a:moveTo>
                      <a:cubicBezTo>
                        <a:pt x="0" y="10339"/>
                        <a:pt x="25982" y="44981"/>
                        <a:pt x="60624" y="88283"/>
                      </a:cubicBezTo>
                      <a:cubicBezTo>
                        <a:pt x="95265" y="131585"/>
                        <a:pt x="121247" y="148906"/>
                        <a:pt x="121247" y="140245"/>
                      </a:cubicBezTo>
                      <a:cubicBezTo>
                        <a:pt x="121247" y="122924"/>
                        <a:pt x="95265" y="88283"/>
                        <a:pt x="60624" y="53641"/>
                      </a:cubicBezTo>
                      <a:cubicBezTo>
                        <a:pt x="34642" y="18999"/>
                        <a:pt x="0" y="-6982"/>
                        <a:pt x="0" y="167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1" name="Graphic 1">
                <a:extLst>
                  <a:ext uri="{FF2B5EF4-FFF2-40B4-BE49-F238E27FC236}">
                    <a16:creationId xmlns:a16="http://schemas.microsoft.com/office/drawing/2014/main" xmlns="" id="{287942FE-BFF5-4484-919A-3ADB7CE3826F}"/>
                  </a:ext>
                </a:extLst>
              </p:cNvPr>
              <p:cNvGrpSpPr/>
              <p:nvPr/>
            </p:nvGrpSpPr>
            <p:grpSpPr>
              <a:xfrm>
                <a:off x="10911193" y="3646769"/>
                <a:ext cx="122591" cy="384377"/>
                <a:chOff x="10911193" y="3646769"/>
                <a:chExt cx="122591" cy="384377"/>
              </a:xfrm>
              <a:grpFill/>
            </p:grpSpPr>
            <p:sp>
              <p:nvSpPr>
                <p:cNvPr id="598" name="Freeform: Shape 597">
                  <a:extLst>
                    <a:ext uri="{FF2B5EF4-FFF2-40B4-BE49-F238E27FC236}">
                      <a16:creationId xmlns:a16="http://schemas.microsoft.com/office/drawing/2014/main" xmlns="" id="{D1032285-7E9F-48D9-8C51-93E60C583728}"/>
                    </a:ext>
                  </a:extLst>
                </p:cNvPr>
                <p:cNvSpPr/>
                <p:nvPr/>
              </p:nvSpPr>
              <p:spPr>
                <a:xfrm>
                  <a:off x="10963155" y="3704722"/>
                  <a:ext cx="17320" cy="274142"/>
                </a:xfrm>
                <a:custGeom>
                  <a:avLst/>
                  <a:gdLst>
                    <a:gd name="connsiteX0" fmla="*/ 0 w 17320"/>
                    <a:gd name="connsiteY0" fmla="*/ 12991 h 274142"/>
                    <a:gd name="connsiteX1" fmla="*/ 0 w 17320"/>
                    <a:gd name="connsiteY1" fmla="*/ 264143 h 274142"/>
                    <a:gd name="connsiteX2" fmla="*/ 17321 w 17320"/>
                    <a:gd name="connsiteY2" fmla="*/ 264143 h 274142"/>
                    <a:gd name="connsiteX3" fmla="*/ 17321 w 17320"/>
                    <a:gd name="connsiteY3" fmla="*/ 12991 h 274142"/>
                    <a:gd name="connsiteX4" fmla="*/ 0 w 17320"/>
                    <a:gd name="connsiteY4" fmla="*/ 12991 h 27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4142">
                      <a:moveTo>
                        <a:pt x="0" y="12991"/>
                      </a:moveTo>
                      <a:cubicBezTo>
                        <a:pt x="0" y="99595"/>
                        <a:pt x="0" y="177539"/>
                        <a:pt x="0" y="264143"/>
                      </a:cubicBezTo>
                      <a:cubicBezTo>
                        <a:pt x="0" y="272803"/>
                        <a:pt x="17321" y="281464"/>
                        <a:pt x="17321" y="264143"/>
                      </a:cubicBezTo>
                      <a:cubicBezTo>
                        <a:pt x="17321" y="177539"/>
                        <a:pt x="17321" y="99595"/>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9" name="Freeform: Shape 598">
                  <a:extLst>
                    <a:ext uri="{FF2B5EF4-FFF2-40B4-BE49-F238E27FC236}">
                      <a16:creationId xmlns:a16="http://schemas.microsoft.com/office/drawing/2014/main" xmlns="" id="{FE67C000-D33F-43D1-B92A-372D5D2006B4}"/>
                    </a:ext>
                  </a:extLst>
                </p:cNvPr>
                <p:cNvSpPr/>
                <p:nvPr/>
              </p:nvSpPr>
              <p:spPr>
                <a:xfrm>
                  <a:off x="10911193" y="3890920"/>
                  <a:ext cx="122591" cy="140226"/>
                </a:xfrm>
                <a:custGeom>
                  <a:avLst/>
                  <a:gdLst>
                    <a:gd name="connsiteX0" fmla="*/ 60623 w 122591"/>
                    <a:gd name="connsiteY0" fmla="*/ 60623 h 140226"/>
                    <a:gd name="connsiteX1" fmla="*/ 0 w 122591"/>
                    <a:gd name="connsiteY1" fmla="*/ 138567 h 140226"/>
                    <a:gd name="connsiteX2" fmla="*/ 60623 w 122591"/>
                    <a:gd name="connsiteY2" fmla="*/ 77944 h 140226"/>
                    <a:gd name="connsiteX3" fmla="*/ 121245 w 122591"/>
                    <a:gd name="connsiteY3" fmla="*/ 0 h 140226"/>
                    <a:gd name="connsiteX4" fmla="*/ 60623 w 122591"/>
                    <a:gd name="connsiteY4" fmla="*/ 60623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226">
                      <a:moveTo>
                        <a:pt x="60623" y="60623"/>
                      </a:moveTo>
                      <a:cubicBezTo>
                        <a:pt x="25980" y="95265"/>
                        <a:pt x="0" y="129906"/>
                        <a:pt x="0" y="138567"/>
                      </a:cubicBezTo>
                      <a:cubicBezTo>
                        <a:pt x="0" y="147227"/>
                        <a:pt x="25980" y="121246"/>
                        <a:pt x="60623" y="77944"/>
                      </a:cubicBezTo>
                      <a:cubicBezTo>
                        <a:pt x="95264" y="34642"/>
                        <a:pt x="121245" y="0"/>
                        <a:pt x="121245" y="0"/>
                      </a:cubicBezTo>
                      <a:cubicBezTo>
                        <a:pt x="12990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0" name="Freeform: Shape 599">
                  <a:extLst>
                    <a:ext uri="{FF2B5EF4-FFF2-40B4-BE49-F238E27FC236}">
                      <a16:creationId xmlns:a16="http://schemas.microsoft.com/office/drawing/2014/main" xmlns="" id="{0B6210DF-FE6A-47F2-B860-8AADEF3D061E}"/>
                    </a:ext>
                  </a:extLst>
                </p:cNvPr>
                <p:cNvSpPr/>
                <p:nvPr/>
              </p:nvSpPr>
              <p:spPr>
                <a:xfrm>
                  <a:off x="10911193" y="3646769"/>
                  <a:ext cx="121245" cy="140226"/>
                </a:xfrm>
                <a:custGeom>
                  <a:avLst/>
                  <a:gdLst>
                    <a:gd name="connsiteX0" fmla="*/ 0 w 121245"/>
                    <a:gd name="connsiteY0" fmla="*/ 1659 h 140226"/>
                    <a:gd name="connsiteX1" fmla="*/ 60623 w 121245"/>
                    <a:gd name="connsiteY1" fmla="*/ 79603 h 140226"/>
                    <a:gd name="connsiteX2" fmla="*/ 121245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0" y="44961"/>
                        <a:pt x="60623" y="79603"/>
                      </a:cubicBezTo>
                      <a:cubicBezTo>
                        <a:pt x="95264" y="114245"/>
                        <a:pt x="121245" y="140226"/>
                        <a:pt x="121245" y="140226"/>
                      </a:cubicBezTo>
                      <a:cubicBezTo>
                        <a:pt x="121245" y="140226"/>
                        <a:pt x="95264" y="96924"/>
                        <a:pt x="60623" y="62282"/>
                      </a:cubicBezTo>
                      <a:cubicBezTo>
                        <a:pt x="25980"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2" name="Graphic 1">
                <a:extLst>
                  <a:ext uri="{FF2B5EF4-FFF2-40B4-BE49-F238E27FC236}">
                    <a16:creationId xmlns:a16="http://schemas.microsoft.com/office/drawing/2014/main" xmlns="" id="{CA61899F-E214-4DFF-ADA4-4D7F138FA715}"/>
                  </a:ext>
                </a:extLst>
              </p:cNvPr>
              <p:cNvGrpSpPr/>
              <p:nvPr/>
            </p:nvGrpSpPr>
            <p:grpSpPr>
              <a:xfrm>
                <a:off x="10625399" y="3351814"/>
                <a:ext cx="121245" cy="987234"/>
                <a:chOff x="10625399" y="3351814"/>
                <a:chExt cx="121245" cy="987234"/>
              </a:xfrm>
              <a:grpFill/>
            </p:grpSpPr>
            <p:sp>
              <p:nvSpPr>
                <p:cNvPr id="595" name="Freeform: Shape 594">
                  <a:extLst>
                    <a:ext uri="{FF2B5EF4-FFF2-40B4-BE49-F238E27FC236}">
                      <a16:creationId xmlns:a16="http://schemas.microsoft.com/office/drawing/2014/main" xmlns="" id="{1C6B1974-0231-4B15-8A73-5D1992D7401C}"/>
                    </a:ext>
                  </a:extLst>
                </p:cNvPr>
                <p:cNvSpPr/>
                <p:nvPr/>
              </p:nvSpPr>
              <p:spPr>
                <a:xfrm>
                  <a:off x="10677361" y="3390781"/>
                  <a:ext cx="17321" cy="891197"/>
                </a:xfrm>
                <a:custGeom>
                  <a:avLst/>
                  <a:gdLst>
                    <a:gd name="connsiteX0" fmla="*/ 0 w 17321"/>
                    <a:gd name="connsiteY0" fmla="*/ 6495 h 891197"/>
                    <a:gd name="connsiteX1" fmla="*/ 0 w 17321"/>
                    <a:gd name="connsiteY1" fmla="*/ 881198 h 891197"/>
                    <a:gd name="connsiteX2" fmla="*/ 17322 w 17321"/>
                    <a:gd name="connsiteY2" fmla="*/ 881198 h 891197"/>
                    <a:gd name="connsiteX3" fmla="*/ 17322 w 17321"/>
                    <a:gd name="connsiteY3" fmla="*/ 6495 h 891197"/>
                    <a:gd name="connsiteX4" fmla="*/ 0 w 17321"/>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891197">
                      <a:moveTo>
                        <a:pt x="0" y="6495"/>
                      </a:moveTo>
                      <a:cubicBezTo>
                        <a:pt x="0" y="300950"/>
                        <a:pt x="0" y="586743"/>
                        <a:pt x="0" y="881198"/>
                      </a:cubicBezTo>
                      <a:cubicBezTo>
                        <a:pt x="0" y="889858"/>
                        <a:pt x="17322" y="898518"/>
                        <a:pt x="17322" y="881198"/>
                      </a:cubicBezTo>
                      <a:cubicBezTo>
                        <a:pt x="17322" y="586743"/>
                        <a:pt x="17322" y="300950"/>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6" name="Freeform: Shape 595">
                  <a:extLst>
                    <a:ext uri="{FF2B5EF4-FFF2-40B4-BE49-F238E27FC236}">
                      <a16:creationId xmlns:a16="http://schemas.microsoft.com/office/drawing/2014/main" xmlns="" id="{BB98C487-A810-4136-9456-A7F5663FF67B}"/>
                    </a:ext>
                  </a:extLst>
                </p:cNvPr>
                <p:cNvSpPr/>
                <p:nvPr/>
              </p:nvSpPr>
              <p:spPr>
                <a:xfrm>
                  <a:off x="10625399" y="4196249"/>
                  <a:ext cx="121245" cy="142798"/>
                </a:xfrm>
                <a:custGeom>
                  <a:avLst/>
                  <a:gdLst>
                    <a:gd name="connsiteX0" fmla="*/ 60623 w 121245"/>
                    <a:gd name="connsiteY0" fmla="*/ 32428 h 142798"/>
                    <a:gd name="connsiteX1" fmla="*/ 0 w 121245"/>
                    <a:gd name="connsiteY1" fmla="*/ 127692 h 142798"/>
                    <a:gd name="connsiteX2" fmla="*/ 60623 w 121245"/>
                    <a:gd name="connsiteY2" fmla="*/ 110371 h 142798"/>
                    <a:gd name="connsiteX3" fmla="*/ 121245 w 121245"/>
                    <a:gd name="connsiteY3" fmla="*/ 15107 h 142798"/>
                    <a:gd name="connsiteX4" fmla="*/ 60623 w 121245"/>
                    <a:gd name="connsiteY4" fmla="*/ 32428 h 14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798">
                      <a:moveTo>
                        <a:pt x="60623" y="32428"/>
                      </a:moveTo>
                      <a:cubicBezTo>
                        <a:pt x="25982" y="58409"/>
                        <a:pt x="0" y="101711"/>
                        <a:pt x="0" y="127692"/>
                      </a:cubicBezTo>
                      <a:cubicBezTo>
                        <a:pt x="0" y="153673"/>
                        <a:pt x="25982" y="145013"/>
                        <a:pt x="60623" y="110371"/>
                      </a:cubicBezTo>
                      <a:cubicBezTo>
                        <a:pt x="95264" y="75730"/>
                        <a:pt x="121245" y="32428"/>
                        <a:pt x="121245" y="15107"/>
                      </a:cubicBezTo>
                      <a:cubicBezTo>
                        <a:pt x="121245" y="-10875"/>
                        <a:pt x="95264" y="-2214"/>
                        <a:pt x="60623" y="324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7" name="Freeform: Shape 596">
                  <a:extLst>
                    <a:ext uri="{FF2B5EF4-FFF2-40B4-BE49-F238E27FC236}">
                      <a16:creationId xmlns:a16="http://schemas.microsoft.com/office/drawing/2014/main" xmlns="" id="{47D86A60-3BC7-4717-9EEF-7AD730CB2231}"/>
                    </a:ext>
                  </a:extLst>
                </p:cNvPr>
                <p:cNvSpPr/>
                <p:nvPr/>
              </p:nvSpPr>
              <p:spPr>
                <a:xfrm>
                  <a:off x="10625399" y="3351814"/>
                  <a:ext cx="121245" cy="139039"/>
                </a:xfrm>
                <a:custGeom>
                  <a:avLst/>
                  <a:gdLst>
                    <a:gd name="connsiteX0" fmla="*/ 0 w 121245"/>
                    <a:gd name="connsiteY0" fmla="*/ 10821 h 139039"/>
                    <a:gd name="connsiteX1" fmla="*/ 60623 w 121245"/>
                    <a:gd name="connsiteY1" fmla="*/ 106086 h 139039"/>
                    <a:gd name="connsiteX2" fmla="*/ 121245 w 121245"/>
                    <a:gd name="connsiteY2" fmla="*/ 132067 h 139039"/>
                    <a:gd name="connsiteX3" fmla="*/ 60623 w 121245"/>
                    <a:gd name="connsiteY3" fmla="*/ 36803 h 139039"/>
                    <a:gd name="connsiteX4" fmla="*/ 0 w 121245"/>
                    <a:gd name="connsiteY4" fmla="*/ 10821 h 13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039">
                      <a:moveTo>
                        <a:pt x="0" y="10821"/>
                      </a:moveTo>
                      <a:cubicBezTo>
                        <a:pt x="0" y="36803"/>
                        <a:pt x="25982" y="71444"/>
                        <a:pt x="60623" y="106086"/>
                      </a:cubicBezTo>
                      <a:cubicBezTo>
                        <a:pt x="95264" y="132067"/>
                        <a:pt x="121245" y="149388"/>
                        <a:pt x="121245" y="132067"/>
                      </a:cubicBezTo>
                      <a:cubicBezTo>
                        <a:pt x="121245" y="114746"/>
                        <a:pt x="95264" y="71444"/>
                        <a:pt x="60623" y="36803"/>
                      </a:cubicBezTo>
                      <a:cubicBezTo>
                        <a:pt x="25982" y="-6500"/>
                        <a:pt x="0" y="-6500"/>
                        <a:pt x="0" y="1082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3" name="Graphic 1">
                <a:extLst>
                  <a:ext uri="{FF2B5EF4-FFF2-40B4-BE49-F238E27FC236}">
                    <a16:creationId xmlns:a16="http://schemas.microsoft.com/office/drawing/2014/main" xmlns="" id="{F8064803-BF00-42F0-B81E-E08BFAE8B715}"/>
                  </a:ext>
                </a:extLst>
              </p:cNvPr>
              <p:cNvGrpSpPr/>
              <p:nvPr/>
            </p:nvGrpSpPr>
            <p:grpSpPr>
              <a:xfrm>
                <a:off x="10330945" y="3146125"/>
                <a:ext cx="122905" cy="1394327"/>
                <a:chOff x="10330945" y="3146125"/>
                <a:chExt cx="122905" cy="1394327"/>
              </a:xfrm>
              <a:grpFill/>
            </p:grpSpPr>
            <p:sp>
              <p:nvSpPr>
                <p:cNvPr id="592" name="Freeform: Shape 591">
                  <a:extLst>
                    <a:ext uri="{FF2B5EF4-FFF2-40B4-BE49-F238E27FC236}">
                      <a16:creationId xmlns:a16="http://schemas.microsoft.com/office/drawing/2014/main" xmlns="" id="{787C30ED-C6E3-425E-8B6F-C2BF808977C2}"/>
                    </a:ext>
                  </a:extLst>
                </p:cNvPr>
                <p:cNvSpPr/>
                <p:nvPr/>
              </p:nvSpPr>
              <p:spPr>
                <a:xfrm>
                  <a:off x="10382907" y="3174271"/>
                  <a:ext cx="19088" cy="1324218"/>
                </a:xfrm>
                <a:custGeom>
                  <a:avLst/>
                  <a:gdLst>
                    <a:gd name="connsiteX0" fmla="*/ 0 w 19088"/>
                    <a:gd name="connsiteY0" fmla="*/ 6495 h 1324218"/>
                    <a:gd name="connsiteX1" fmla="*/ 0 w 19088"/>
                    <a:gd name="connsiteY1" fmla="*/ 1314219 h 1324218"/>
                    <a:gd name="connsiteX2" fmla="*/ 17321 w 19088"/>
                    <a:gd name="connsiteY2" fmla="*/ 1314219 h 1324218"/>
                    <a:gd name="connsiteX3" fmla="*/ 17321 w 19088"/>
                    <a:gd name="connsiteY3" fmla="*/ 6495 h 1324218"/>
                    <a:gd name="connsiteX4" fmla="*/ 0 w 19088"/>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3" name="Freeform: Shape 592">
                  <a:extLst>
                    <a:ext uri="{FF2B5EF4-FFF2-40B4-BE49-F238E27FC236}">
                      <a16:creationId xmlns:a16="http://schemas.microsoft.com/office/drawing/2014/main" xmlns="" id="{1ADCA4F1-9293-4C8D-ADC0-3940D80E498E}"/>
                    </a:ext>
                  </a:extLst>
                </p:cNvPr>
                <p:cNvSpPr/>
                <p:nvPr/>
              </p:nvSpPr>
              <p:spPr>
                <a:xfrm>
                  <a:off x="10330945" y="4410195"/>
                  <a:ext cx="122905" cy="130257"/>
                </a:xfrm>
                <a:custGeom>
                  <a:avLst/>
                  <a:gdLst>
                    <a:gd name="connsiteX0" fmla="*/ 60623 w 122905"/>
                    <a:gd name="connsiteY0" fmla="*/ 9011 h 130257"/>
                    <a:gd name="connsiteX1" fmla="*/ 0 w 122905"/>
                    <a:gd name="connsiteY1" fmla="*/ 95615 h 130257"/>
                    <a:gd name="connsiteX2" fmla="*/ 60623 w 122905"/>
                    <a:gd name="connsiteY2" fmla="*/ 121597 h 130257"/>
                    <a:gd name="connsiteX3" fmla="*/ 121246 w 122905"/>
                    <a:gd name="connsiteY3" fmla="*/ 26332 h 130257"/>
                    <a:gd name="connsiteX4" fmla="*/ 60623 w 12290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9011"/>
                      </a:moveTo>
                      <a:cubicBezTo>
                        <a:pt x="25981" y="26332"/>
                        <a:pt x="0" y="60974"/>
                        <a:pt x="0" y="95615"/>
                      </a:cubicBezTo>
                      <a:cubicBezTo>
                        <a:pt x="0" y="130257"/>
                        <a:pt x="25981" y="138918"/>
                        <a:pt x="60623" y="121597"/>
                      </a:cubicBezTo>
                      <a:cubicBezTo>
                        <a:pt x="95264" y="104276"/>
                        <a:pt x="121246" y="60974"/>
                        <a:pt x="121246" y="26332"/>
                      </a:cubicBezTo>
                      <a:cubicBezTo>
                        <a:pt x="129906" y="351"/>
                        <a:pt x="10392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4" name="Freeform: Shape 593">
                  <a:extLst>
                    <a:ext uri="{FF2B5EF4-FFF2-40B4-BE49-F238E27FC236}">
                      <a16:creationId xmlns:a16="http://schemas.microsoft.com/office/drawing/2014/main" xmlns="" id="{08C24CD8-9520-4066-8B49-94C9F7CC5646}"/>
                    </a:ext>
                  </a:extLst>
                </p:cNvPr>
                <p:cNvSpPr/>
                <p:nvPr/>
              </p:nvSpPr>
              <p:spPr>
                <a:xfrm>
                  <a:off x="10330945" y="3146125"/>
                  <a:ext cx="122905" cy="130257"/>
                </a:xfrm>
                <a:custGeom>
                  <a:avLst/>
                  <a:gdLst>
                    <a:gd name="connsiteX0" fmla="*/ 60623 w 122905"/>
                    <a:gd name="connsiteY0" fmla="*/ 8660 h 130257"/>
                    <a:gd name="connsiteX1" fmla="*/ 0 w 122905"/>
                    <a:gd name="connsiteY1" fmla="*/ 34642 h 130257"/>
                    <a:gd name="connsiteX2" fmla="*/ 60623 w 122905"/>
                    <a:gd name="connsiteY2" fmla="*/ 121246 h 130257"/>
                    <a:gd name="connsiteX3" fmla="*/ 121246 w 122905"/>
                    <a:gd name="connsiteY3" fmla="*/ 103925 h 130257"/>
                    <a:gd name="connsiteX4" fmla="*/ 60623 w 12290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8660"/>
                      </a:moveTo>
                      <a:cubicBezTo>
                        <a:pt x="25981" y="-8660"/>
                        <a:pt x="0" y="0"/>
                        <a:pt x="0" y="34642"/>
                      </a:cubicBezTo>
                      <a:cubicBezTo>
                        <a:pt x="0" y="69283"/>
                        <a:pt x="25981" y="103925"/>
                        <a:pt x="60623" y="121246"/>
                      </a:cubicBezTo>
                      <a:cubicBezTo>
                        <a:pt x="95264" y="138567"/>
                        <a:pt x="121246" y="129906"/>
                        <a:pt x="121246" y="103925"/>
                      </a:cubicBezTo>
                      <a:cubicBezTo>
                        <a:pt x="129906" y="69283"/>
                        <a:pt x="10392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4" name="Graphic 1">
                <a:extLst>
                  <a:ext uri="{FF2B5EF4-FFF2-40B4-BE49-F238E27FC236}">
                    <a16:creationId xmlns:a16="http://schemas.microsoft.com/office/drawing/2014/main" xmlns="" id="{EE560126-2969-40DB-9C1B-5C0752BD7EC8}"/>
                  </a:ext>
                </a:extLst>
              </p:cNvPr>
              <p:cNvGrpSpPr/>
              <p:nvPr/>
            </p:nvGrpSpPr>
            <p:grpSpPr>
              <a:xfrm>
                <a:off x="10045151" y="3068181"/>
                <a:ext cx="121245" cy="1550215"/>
                <a:chOff x="10045151" y="3068181"/>
                <a:chExt cx="121245" cy="1550215"/>
              </a:xfrm>
              <a:grpFill/>
            </p:grpSpPr>
            <p:sp>
              <p:nvSpPr>
                <p:cNvPr id="589" name="Freeform: Shape 588">
                  <a:extLst>
                    <a:ext uri="{FF2B5EF4-FFF2-40B4-BE49-F238E27FC236}">
                      <a16:creationId xmlns:a16="http://schemas.microsoft.com/office/drawing/2014/main" xmlns="" id="{97B9F135-23CD-42D1-8DDF-484011CE01D7}"/>
                    </a:ext>
                  </a:extLst>
                </p:cNvPr>
                <p:cNvSpPr/>
                <p:nvPr/>
              </p:nvSpPr>
              <p:spPr>
                <a:xfrm>
                  <a:off x="10097113" y="3096327"/>
                  <a:ext cx="17321" cy="1480106"/>
                </a:xfrm>
                <a:custGeom>
                  <a:avLst/>
                  <a:gdLst>
                    <a:gd name="connsiteX0" fmla="*/ 0 w 17321"/>
                    <a:gd name="connsiteY0" fmla="*/ 6495 h 1480106"/>
                    <a:gd name="connsiteX1" fmla="*/ 0 w 17321"/>
                    <a:gd name="connsiteY1" fmla="*/ 1470106 h 1480106"/>
                    <a:gd name="connsiteX2" fmla="*/ 17321 w 17321"/>
                    <a:gd name="connsiteY2" fmla="*/ 1470106 h 1480106"/>
                    <a:gd name="connsiteX3" fmla="*/ 17321 w 17321"/>
                    <a:gd name="connsiteY3" fmla="*/ 6495 h 1480106"/>
                    <a:gd name="connsiteX4" fmla="*/ 0 w 17321"/>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0" name="Freeform: Shape 589">
                  <a:extLst>
                    <a:ext uri="{FF2B5EF4-FFF2-40B4-BE49-F238E27FC236}">
                      <a16:creationId xmlns:a16="http://schemas.microsoft.com/office/drawing/2014/main" xmlns="" id="{C006F5A7-25ED-47CB-A4D0-0F359B45A547}"/>
                    </a:ext>
                  </a:extLst>
                </p:cNvPr>
                <p:cNvSpPr/>
                <p:nvPr/>
              </p:nvSpPr>
              <p:spPr>
                <a:xfrm>
                  <a:off x="10045151" y="4488490"/>
                  <a:ext cx="121245" cy="129906"/>
                </a:xfrm>
                <a:custGeom>
                  <a:avLst/>
                  <a:gdLst>
                    <a:gd name="connsiteX0" fmla="*/ 60623 w 121245"/>
                    <a:gd name="connsiteY0" fmla="*/ 0 h 129906"/>
                    <a:gd name="connsiteX1" fmla="*/ 0 w 121245"/>
                    <a:gd name="connsiteY1" fmla="*/ 60623 h 129906"/>
                    <a:gd name="connsiteX2" fmla="*/ 60623 w 121245"/>
                    <a:gd name="connsiteY2" fmla="*/ 129906 h 129906"/>
                    <a:gd name="connsiteX3" fmla="*/ 121246 w 121245"/>
                    <a:gd name="connsiteY3" fmla="*/ 6062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25981"/>
                        <a:pt x="0" y="60623"/>
                      </a:cubicBezTo>
                      <a:cubicBezTo>
                        <a:pt x="0" y="95264"/>
                        <a:pt x="25982" y="129906"/>
                        <a:pt x="60623" y="129906"/>
                      </a:cubicBezTo>
                      <a:cubicBezTo>
                        <a:pt x="95264" y="129906"/>
                        <a:pt x="121246" y="95264"/>
                        <a:pt x="121246" y="60623"/>
                      </a:cubicBezTo>
                      <a:cubicBezTo>
                        <a:pt x="121246" y="25981"/>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1" name="Freeform: Shape 590">
                  <a:extLst>
                    <a:ext uri="{FF2B5EF4-FFF2-40B4-BE49-F238E27FC236}">
                      <a16:creationId xmlns:a16="http://schemas.microsoft.com/office/drawing/2014/main" xmlns="" id="{ECF66E6C-544C-4AB9-AE97-8036364CBE46}"/>
                    </a:ext>
                  </a:extLst>
                </p:cNvPr>
                <p:cNvSpPr/>
                <p:nvPr/>
              </p:nvSpPr>
              <p:spPr>
                <a:xfrm>
                  <a:off x="10045151" y="3068181"/>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4" y="129906"/>
                        <a:pt x="121246" y="103925"/>
                        <a:pt x="121246" y="69283"/>
                      </a:cubicBezTo>
                      <a:cubicBezTo>
                        <a:pt x="121246" y="34642"/>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5" name="Graphic 1">
                <a:extLst>
                  <a:ext uri="{FF2B5EF4-FFF2-40B4-BE49-F238E27FC236}">
                    <a16:creationId xmlns:a16="http://schemas.microsoft.com/office/drawing/2014/main" xmlns="" id="{B76C5A9D-A850-48FC-AD02-F47F02452293}"/>
                  </a:ext>
                </a:extLst>
              </p:cNvPr>
              <p:cNvGrpSpPr/>
              <p:nvPr/>
            </p:nvGrpSpPr>
            <p:grpSpPr>
              <a:xfrm>
                <a:off x="9759357" y="3146125"/>
                <a:ext cx="121245" cy="1394327"/>
                <a:chOff x="9759357" y="3146125"/>
                <a:chExt cx="121245" cy="1394327"/>
              </a:xfrm>
              <a:grpFill/>
            </p:grpSpPr>
            <p:sp>
              <p:nvSpPr>
                <p:cNvPr id="586" name="Freeform: Shape 585">
                  <a:extLst>
                    <a:ext uri="{FF2B5EF4-FFF2-40B4-BE49-F238E27FC236}">
                      <a16:creationId xmlns:a16="http://schemas.microsoft.com/office/drawing/2014/main" xmlns="" id="{229EC000-5C31-4F8C-91C2-BC2A1C6CF71B}"/>
                    </a:ext>
                  </a:extLst>
                </p:cNvPr>
                <p:cNvSpPr/>
                <p:nvPr/>
              </p:nvSpPr>
              <p:spPr>
                <a:xfrm>
                  <a:off x="9811320" y="3170766"/>
                  <a:ext cx="17320" cy="1327723"/>
                </a:xfrm>
                <a:custGeom>
                  <a:avLst/>
                  <a:gdLst>
                    <a:gd name="connsiteX0" fmla="*/ 0 w 17320"/>
                    <a:gd name="connsiteY0" fmla="*/ 10000 h 1327723"/>
                    <a:gd name="connsiteX1" fmla="*/ 0 w 17320"/>
                    <a:gd name="connsiteY1" fmla="*/ 1317724 h 1327723"/>
                    <a:gd name="connsiteX2" fmla="*/ 17321 w 17320"/>
                    <a:gd name="connsiteY2" fmla="*/ 1317724 h 1327723"/>
                    <a:gd name="connsiteX3" fmla="*/ 17321 w 17320"/>
                    <a:gd name="connsiteY3" fmla="*/ 10000 h 1327723"/>
                    <a:gd name="connsiteX4" fmla="*/ 0 w 17320"/>
                    <a:gd name="connsiteY4" fmla="*/ 10000 h 13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7723">
                      <a:moveTo>
                        <a:pt x="0" y="10000"/>
                      </a:moveTo>
                      <a:cubicBezTo>
                        <a:pt x="0" y="443021"/>
                        <a:pt x="0" y="884703"/>
                        <a:pt x="0" y="1317724"/>
                      </a:cubicBezTo>
                      <a:cubicBezTo>
                        <a:pt x="0" y="1326384"/>
                        <a:pt x="17321" y="1335044"/>
                        <a:pt x="17321" y="1317724"/>
                      </a:cubicBezTo>
                      <a:cubicBezTo>
                        <a:pt x="17321" y="884703"/>
                        <a:pt x="17321" y="443021"/>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7" name="Freeform: Shape 586">
                  <a:extLst>
                    <a:ext uri="{FF2B5EF4-FFF2-40B4-BE49-F238E27FC236}">
                      <a16:creationId xmlns:a16="http://schemas.microsoft.com/office/drawing/2014/main" xmlns="" id="{DEE44B88-55BB-4F30-B29D-42951C3B507C}"/>
                    </a:ext>
                  </a:extLst>
                </p:cNvPr>
                <p:cNvSpPr/>
                <p:nvPr/>
              </p:nvSpPr>
              <p:spPr>
                <a:xfrm>
                  <a:off x="9759357"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5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4" y="138918"/>
                        <a:pt x="121245" y="130257"/>
                        <a:pt x="121245" y="95615"/>
                      </a:cubicBezTo>
                      <a:cubicBezTo>
                        <a:pt x="121245" y="60974"/>
                        <a:pt x="95264"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8" name="Freeform: Shape 587">
                  <a:extLst>
                    <a:ext uri="{FF2B5EF4-FFF2-40B4-BE49-F238E27FC236}">
                      <a16:creationId xmlns:a16="http://schemas.microsoft.com/office/drawing/2014/main" xmlns="" id="{A542D34A-A52D-4D96-815F-5C242E1AB71E}"/>
                    </a:ext>
                  </a:extLst>
                </p:cNvPr>
                <p:cNvSpPr/>
                <p:nvPr/>
              </p:nvSpPr>
              <p:spPr>
                <a:xfrm>
                  <a:off x="9759357"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5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4" y="103925"/>
                        <a:pt x="121245" y="69283"/>
                        <a:pt x="121245" y="34642"/>
                      </a:cubicBezTo>
                      <a:cubicBezTo>
                        <a:pt x="121245" y="0"/>
                        <a:pt x="95264"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6" name="Graphic 1">
                <a:extLst>
                  <a:ext uri="{FF2B5EF4-FFF2-40B4-BE49-F238E27FC236}">
                    <a16:creationId xmlns:a16="http://schemas.microsoft.com/office/drawing/2014/main" xmlns="" id="{61F07A28-894E-4CFE-8226-EAD7C2CF1EDA}"/>
                  </a:ext>
                </a:extLst>
              </p:cNvPr>
              <p:cNvGrpSpPr/>
              <p:nvPr/>
            </p:nvGrpSpPr>
            <p:grpSpPr>
              <a:xfrm>
                <a:off x="9464903" y="3347528"/>
                <a:ext cx="122591" cy="991519"/>
                <a:chOff x="9464903" y="3347528"/>
                <a:chExt cx="122591" cy="991519"/>
              </a:xfrm>
              <a:grpFill/>
            </p:grpSpPr>
            <p:sp>
              <p:nvSpPr>
                <p:cNvPr id="583" name="Freeform: Shape 582">
                  <a:extLst>
                    <a:ext uri="{FF2B5EF4-FFF2-40B4-BE49-F238E27FC236}">
                      <a16:creationId xmlns:a16="http://schemas.microsoft.com/office/drawing/2014/main" xmlns="" id="{684FB81E-A3A3-4A6E-98C8-08267638FC0B}"/>
                    </a:ext>
                  </a:extLst>
                </p:cNvPr>
                <p:cNvSpPr/>
                <p:nvPr/>
              </p:nvSpPr>
              <p:spPr>
                <a:xfrm>
                  <a:off x="9516865" y="3390781"/>
                  <a:ext cx="17320" cy="899858"/>
                </a:xfrm>
                <a:custGeom>
                  <a:avLst/>
                  <a:gdLst>
                    <a:gd name="connsiteX0" fmla="*/ 0 w 17320"/>
                    <a:gd name="connsiteY0" fmla="*/ 6495 h 899858"/>
                    <a:gd name="connsiteX1" fmla="*/ 0 w 17320"/>
                    <a:gd name="connsiteY1" fmla="*/ 889858 h 899858"/>
                    <a:gd name="connsiteX2" fmla="*/ 17321 w 17320"/>
                    <a:gd name="connsiteY2" fmla="*/ 889858 h 899858"/>
                    <a:gd name="connsiteX3" fmla="*/ 17321 w 17320"/>
                    <a:gd name="connsiteY3" fmla="*/ 6495 h 899858"/>
                    <a:gd name="connsiteX4" fmla="*/ 0 w 17320"/>
                    <a:gd name="connsiteY4" fmla="*/ 6495 h 899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899858">
                      <a:moveTo>
                        <a:pt x="0" y="6495"/>
                      </a:moveTo>
                      <a:cubicBezTo>
                        <a:pt x="0" y="300950"/>
                        <a:pt x="0" y="595404"/>
                        <a:pt x="0" y="889858"/>
                      </a:cubicBezTo>
                      <a:cubicBezTo>
                        <a:pt x="0" y="898518"/>
                        <a:pt x="17321" y="907179"/>
                        <a:pt x="17321" y="889858"/>
                      </a:cubicBezTo>
                      <a:cubicBezTo>
                        <a:pt x="17321" y="595404"/>
                        <a:pt x="17321" y="30095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4" name="Freeform: Shape 583">
                  <a:extLst>
                    <a:ext uri="{FF2B5EF4-FFF2-40B4-BE49-F238E27FC236}">
                      <a16:creationId xmlns:a16="http://schemas.microsoft.com/office/drawing/2014/main" xmlns="" id="{85D6DD9F-194B-4251-9421-B3E7463F7102}"/>
                    </a:ext>
                  </a:extLst>
                </p:cNvPr>
                <p:cNvSpPr/>
                <p:nvPr/>
              </p:nvSpPr>
              <p:spPr>
                <a:xfrm>
                  <a:off x="9464903" y="4198504"/>
                  <a:ext cx="122591" cy="140544"/>
                </a:xfrm>
                <a:custGeom>
                  <a:avLst/>
                  <a:gdLst>
                    <a:gd name="connsiteX0" fmla="*/ 60623 w 122591"/>
                    <a:gd name="connsiteY0" fmla="*/ 30173 h 140544"/>
                    <a:gd name="connsiteX1" fmla="*/ 0 w 122591"/>
                    <a:gd name="connsiteY1" fmla="*/ 12852 h 140544"/>
                    <a:gd name="connsiteX2" fmla="*/ 60623 w 122591"/>
                    <a:gd name="connsiteY2" fmla="*/ 108117 h 140544"/>
                    <a:gd name="connsiteX3" fmla="*/ 121246 w 122591"/>
                    <a:gd name="connsiteY3" fmla="*/ 125438 h 140544"/>
                    <a:gd name="connsiteX4" fmla="*/ 60623 w 122591"/>
                    <a:gd name="connsiteY4" fmla="*/ 30173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544">
                      <a:moveTo>
                        <a:pt x="60623" y="30173"/>
                      </a:moveTo>
                      <a:cubicBezTo>
                        <a:pt x="25981" y="4192"/>
                        <a:pt x="0" y="-13129"/>
                        <a:pt x="0" y="12852"/>
                      </a:cubicBezTo>
                      <a:cubicBezTo>
                        <a:pt x="0" y="30173"/>
                        <a:pt x="25981" y="73475"/>
                        <a:pt x="60623" y="108117"/>
                      </a:cubicBezTo>
                      <a:cubicBezTo>
                        <a:pt x="95264" y="142759"/>
                        <a:pt x="121246" y="151419"/>
                        <a:pt x="121246" y="125438"/>
                      </a:cubicBezTo>
                      <a:cubicBezTo>
                        <a:pt x="129906" y="99456"/>
                        <a:pt x="95264" y="56154"/>
                        <a:pt x="60623" y="3017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5" name="Freeform: Shape 584">
                  <a:extLst>
                    <a:ext uri="{FF2B5EF4-FFF2-40B4-BE49-F238E27FC236}">
                      <a16:creationId xmlns:a16="http://schemas.microsoft.com/office/drawing/2014/main" xmlns="" id="{D424A2DC-EF5A-4496-9FA7-068B4D4BE9CE}"/>
                    </a:ext>
                  </a:extLst>
                </p:cNvPr>
                <p:cNvSpPr/>
                <p:nvPr/>
              </p:nvSpPr>
              <p:spPr>
                <a:xfrm>
                  <a:off x="9464903" y="3347528"/>
                  <a:ext cx="122591" cy="136703"/>
                </a:xfrm>
                <a:custGeom>
                  <a:avLst/>
                  <a:gdLst>
                    <a:gd name="connsiteX0" fmla="*/ 60623 w 122591"/>
                    <a:gd name="connsiteY0" fmla="*/ 32427 h 136703"/>
                    <a:gd name="connsiteX1" fmla="*/ 0 w 122591"/>
                    <a:gd name="connsiteY1" fmla="*/ 127692 h 136703"/>
                    <a:gd name="connsiteX2" fmla="*/ 60623 w 122591"/>
                    <a:gd name="connsiteY2" fmla="*/ 110371 h 136703"/>
                    <a:gd name="connsiteX3" fmla="*/ 121246 w 122591"/>
                    <a:gd name="connsiteY3" fmla="*/ 15107 h 136703"/>
                    <a:gd name="connsiteX4" fmla="*/ 60623 w 122591"/>
                    <a:gd name="connsiteY4" fmla="*/ 32427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6703">
                      <a:moveTo>
                        <a:pt x="60623" y="32427"/>
                      </a:moveTo>
                      <a:cubicBezTo>
                        <a:pt x="25981" y="67069"/>
                        <a:pt x="0" y="110371"/>
                        <a:pt x="0" y="127692"/>
                      </a:cubicBezTo>
                      <a:cubicBezTo>
                        <a:pt x="0" y="145013"/>
                        <a:pt x="25981" y="136353"/>
                        <a:pt x="60623" y="110371"/>
                      </a:cubicBezTo>
                      <a:cubicBezTo>
                        <a:pt x="95264" y="84390"/>
                        <a:pt x="121246" y="41088"/>
                        <a:pt x="121246" y="15107"/>
                      </a:cubicBezTo>
                      <a:cubicBezTo>
                        <a:pt x="129906" y="-10875"/>
                        <a:pt x="95264" y="-2214"/>
                        <a:pt x="60623" y="324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7" name="Graphic 1">
                <a:extLst>
                  <a:ext uri="{FF2B5EF4-FFF2-40B4-BE49-F238E27FC236}">
                    <a16:creationId xmlns:a16="http://schemas.microsoft.com/office/drawing/2014/main" xmlns="" id="{62B0EDA1-D277-4046-AD35-89339FBA2D67}"/>
                  </a:ext>
                </a:extLst>
              </p:cNvPr>
              <p:cNvGrpSpPr/>
              <p:nvPr/>
            </p:nvGrpSpPr>
            <p:grpSpPr>
              <a:xfrm>
                <a:off x="9179109" y="3639768"/>
                <a:ext cx="121245" cy="400038"/>
                <a:chOff x="9179109" y="3639768"/>
                <a:chExt cx="121245" cy="400038"/>
              </a:xfrm>
              <a:grpFill/>
            </p:grpSpPr>
            <p:sp>
              <p:nvSpPr>
                <p:cNvPr id="580" name="Freeform: Shape 579">
                  <a:extLst>
                    <a:ext uri="{FF2B5EF4-FFF2-40B4-BE49-F238E27FC236}">
                      <a16:creationId xmlns:a16="http://schemas.microsoft.com/office/drawing/2014/main" xmlns="" id="{58CFF595-330B-4D9D-8FFA-869C07F53186}"/>
                    </a:ext>
                  </a:extLst>
                </p:cNvPr>
                <p:cNvSpPr/>
                <p:nvPr/>
              </p:nvSpPr>
              <p:spPr>
                <a:xfrm>
                  <a:off x="9231071" y="3702556"/>
                  <a:ext cx="17321" cy="276308"/>
                </a:xfrm>
                <a:custGeom>
                  <a:avLst/>
                  <a:gdLst>
                    <a:gd name="connsiteX0" fmla="*/ 0 w 17321"/>
                    <a:gd name="connsiteY0" fmla="*/ 6495 h 276308"/>
                    <a:gd name="connsiteX1" fmla="*/ 0 w 17321"/>
                    <a:gd name="connsiteY1" fmla="*/ 266308 h 276308"/>
                    <a:gd name="connsiteX2" fmla="*/ 17321 w 17321"/>
                    <a:gd name="connsiteY2" fmla="*/ 266308 h 276308"/>
                    <a:gd name="connsiteX3" fmla="*/ 17321 w 17321"/>
                    <a:gd name="connsiteY3" fmla="*/ 6495 h 276308"/>
                    <a:gd name="connsiteX4" fmla="*/ 0 w 17321"/>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276308">
                      <a:moveTo>
                        <a:pt x="0" y="6495"/>
                      </a:moveTo>
                      <a:cubicBezTo>
                        <a:pt x="0" y="93100"/>
                        <a:pt x="0" y="179704"/>
                        <a:pt x="0" y="266308"/>
                      </a:cubicBezTo>
                      <a:cubicBezTo>
                        <a:pt x="0" y="274968"/>
                        <a:pt x="17321" y="283629"/>
                        <a:pt x="17321" y="266308"/>
                      </a:cubicBezTo>
                      <a:cubicBezTo>
                        <a:pt x="17321" y="179704"/>
                        <a:pt x="17321" y="9310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1" name="Freeform: Shape 580">
                  <a:extLst>
                    <a:ext uri="{FF2B5EF4-FFF2-40B4-BE49-F238E27FC236}">
                      <a16:creationId xmlns:a16="http://schemas.microsoft.com/office/drawing/2014/main" xmlns="" id="{FFD27C88-0926-488E-8128-F0AF1601535D}"/>
                    </a:ext>
                  </a:extLst>
                </p:cNvPr>
                <p:cNvSpPr/>
                <p:nvPr/>
              </p:nvSpPr>
              <p:spPr>
                <a:xfrm>
                  <a:off x="9179109" y="3898235"/>
                  <a:ext cx="121245" cy="141572"/>
                </a:xfrm>
                <a:custGeom>
                  <a:avLst/>
                  <a:gdLst>
                    <a:gd name="connsiteX0" fmla="*/ 0 w 121245"/>
                    <a:gd name="connsiteY0" fmla="*/ 1346 h 141572"/>
                    <a:gd name="connsiteX1" fmla="*/ 60623 w 121245"/>
                    <a:gd name="connsiteY1" fmla="*/ 79290 h 141572"/>
                    <a:gd name="connsiteX2" fmla="*/ 121246 w 121245"/>
                    <a:gd name="connsiteY2" fmla="*/ 139913 h 141572"/>
                    <a:gd name="connsiteX3" fmla="*/ 60623 w 121245"/>
                    <a:gd name="connsiteY3" fmla="*/ 61969 h 141572"/>
                    <a:gd name="connsiteX4" fmla="*/ 0 w 121245"/>
                    <a:gd name="connsiteY4" fmla="*/ 1346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0" y="1346"/>
                      </a:moveTo>
                      <a:cubicBezTo>
                        <a:pt x="0" y="1346"/>
                        <a:pt x="25982" y="44648"/>
                        <a:pt x="60623" y="79290"/>
                      </a:cubicBezTo>
                      <a:cubicBezTo>
                        <a:pt x="95264" y="122592"/>
                        <a:pt x="121246" y="148573"/>
                        <a:pt x="121246" y="139913"/>
                      </a:cubicBezTo>
                      <a:cubicBezTo>
                        <a:pt x="121246" y="131252"/>
                        <a:pt x="95264" y="96611"/>
                        <a:pt x="60623" y="61969"/>
                      </a:cubicBezTo>
                      <a:cubicBezTo>
                        <a:pt x="25982" y="27327"/>
                        <a:pt x="0" y="-7314"/>
                        <a:pt x="0"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2" name="Freeform: Shape 581">
                  <a:extLst>
                    <a:ext uri="{FF2B5EF4-FFF2-40B4-BE49-F238E27FC236}">
                      <a16:creationId xmlns:a16="http://schemas.microsoft.com/office/drawing/2014/main" xmlns="" id="{86FD10D8-1C68-4DEB-8391-8C4AC9D4256A}"/>
                    </a:ext>
                  </a:extLst>
                </p:cNvPr>
                <p:cNvSpPr/>
                <p:nvPr/>
              </p:nvSpPr>
              <p:spPr>
                <a:xfrm>
                  <a:off x="9179109" y="3639768"/>
                  <a:ext cx="121245" cy="138566"/>
                </a:xfrm>
                <a:custGeom>
                  <a:avLst/>
                  <a:gdLst>
                    <a:gd name="connsiteX0" fmla="*/ 60623 w 121245"/>
                    <a:gd name="connsiteY0" fmla="*/ 60623 h 138566"/>
                    <a:gd name="connsiteX1" fmla="*/ 0 w 121245"/>
                    <a:gd name="connsiteY1" fmla="*/ 138567 h 138566"/>
                    <a:gd name="connsiteX2" fmla="*/ 60623 w 121245"/>
                    <a:gd name="connsiteY2" fmla="*/ 77944 h 138566"/>
                    <a:gd name="connsiteX3" fmla="*/ 121246 w 121245"/>
                    <a:gd name="connsiteY3" fmla="*/ 0 h 138566"/>
                    <a:gd name="connsiteX4" fmla="*/ 60623 w 121245"/>
                    <a:gd name="connsiteY4" fmla="*/ 6062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566">
                      <a:moveTo>
                        <a:pt x="60623" y="60623"/>
                      </a:moveTo>
                      <a:cubicBezTo>
                        <a:pt x="25982" y="103925"/>
                        <a:pt x="0" y="138567"/>
                        <a:pt x="0" y="138567"/>
                      </a:cubicBezTo>
                      <a:cubicBezTo>
                        <a:pt x="0" y="138567"/>
                        <a:pt x="25982" y="112586"/>
                        <a:pt x="60623" y="77944"/>
                      </a:cubicBezTo>
                      <a:cubicBezTo>
                        <a:pt x="95264" y="43302"/>
                        <a:pt x="121246" y="8660"/>
                        <a:pt x="121246" y="0"/>
                      </a:cubicBezTo>
                      <a:cubicBezTo>
                        <a:pt x="12124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8" name="Graphic 1">
                <a:extLst>
                  <a:ext uri="{FF2B5EF4-FFF2-40B4-BE49-F238E27FC236}">
                    <a16:creationId xmlns:a16="http://schemas.microsoft.com/office/drawing/2014/main" xmlns="" id="{7924801C-DAEC-4F00-94F0-2702B0238ED9}"/>
                  </a:ext>
                </a:extLst>
              </p:cNvPr>
              <p:cNvGrpSpPr/>
              <p:nvPr/>
            </p:nvGrpSpPr>
            <p:grpSpPr>
              <a:xfrm>
                <a:off x="8884655" y="3573720"/>
                <a:ext cx="121245" cy="539136"/>
                <a:chOff x="8884655" y="3573720"/>
                <a:chExt cx="121245" cy="539136"/>
              </a:xfrm>
              <a:grpFill/>
            </p:grpSpPr>
            <p:sp>
              <p:nvSpPr>
                <p:cNvPr id="577" name="Freeform: Shape 576">
                  <a:extLst>
                    <a:ext uri="{FF2B5EF4-FFF2-40B4-BE49-F238E27FC236}">
                      <a16:creationId xmlns:a16="http://schemas.microsoft.com/office/drawing/2014/main" xmlns="" id="{05D154D4-1DF7-4AA4-A205-9E3AA20DB9E0}"/>
                    </a:ext>
                  </a:extLst>
                </p:cNvPr>
                <p:cNvSpPr/>
                <p:nvPr/>
              </p:nvSpPr>
              <p:spPr>
                <a:xfrm>
                  <a:off x="8936618" y="3629768"/>
                  <a:ext cx="19087" cy="427040"/>
                </a:xfrm>
                <a:custGeom>
                  <a:avLst/>
                  <a:gdLst>
                    <a:gd name="connsiteX0" fmla="*/ 0 w 19087"/>
                    <a:gd name="connsiteY0" fmla="*/ 10000 h 427040"/>
                    <a:gd name="connsiteX1" fmla="*/ 0 w 19087"/>
                    <a:gd name="connsiteY1" fmla="*/ 417040 h 427040"/>
                    <a:gd name="connsiteX2" fmla="*/ 17321 w 19087"/>
                    <a:gd name="connsiteY2" fmla="*/ 417040 h 427040"/>
                    <a:gd name="connsiteX3" fmla="*/ 17321 w 19087"/>
                    <a:gd name="connsiteY3" fmla="*/ 10000 h 427040"/>
                    <a:gd name="connsiteX4" fmla="*/ 0 w 19087"/>
                    <a:gd name="connsiteY4" fmla="*/ 10000 h 427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7" h="427040">
                      <a:moveTo>
                        <a:pt x="0" y="10000"/>
                      </a:moveTo>
                      <a:cubicBezTo>
                        <a:pt x="0" y="148567"/>
                        <a:pt x="0" y="287134"/>
                        <a:pt x="0" y="417040"/>
                      </a:cubicBezTo>
                      <a:cubicBezTo>
                        <a:pt x="0" y="425700"/>
                        <a:pt x="17321" y="434361"/>
                        <a:pt x="17321" y="417040"/>
                      </a:cubicBezTo>
                      <a:cubicBezTo>
                        <a:pt x="17321" y="278473"/>
                        <a:pt x="17321" y="139906"/>
                        <a:pt x="1732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8" name="Freeform: Shape 577">
                  <a:extLst>
                    <a:ext uri="{FF2B5EF4-FFF2-40B4-BE49-F238E27FC236}">
                      <a16:creationId xmlns:a16="http://schemas.microsoft.com/office/drawing/2014/main" xmlns="" id="{EBC3D1FF-F7A9-4018-A43F-B066796C9E60}"/>
                    </a:ext>
                  </a:extLst>
                </p:cNvPr>
                <p:cNvSpPr/>
                <p:nvPr/>
              </p:nvSpPr>
              <p:spPr>
                <a:xfrm>
                  <a:off x="8884655" y="3573720"/>
                  <a:ext cx="121245" cy="145670"/>
                </a:xfrm>
                <a:custGeom>
                  <a:avLst/>
                  <a:gdLst>
                    <a:gd name="connsiteX0" fmla="*/ 0 w 121245"/>
                    <a:gd name="connsiteY0" fmla="*/ 5425 h 145670"/>
                    <a:gd name="connsiteX1" fmla="*/ 60623 w 121245"/>
                    <a:gd name="connsiteY1" fmla="*/ 92030 h 145670"/>
                    <a:gd name="connsiteX2" fmla="*/ 121246 w 121245"/>
                    <a:gd name="connsiteY2" fmla="*/ 143992 h 145670"/>
                    <a:gd name="connsiteX3" fmla="*/ 60623 w 121245"/>
                    <a:gd name="connsiteY3" fmla="*/ 57388 h 145670"/>
                    <a:gd name="connsiteX4" fmla="*/ 0 w 121245"/>
                    <a:gd name="connsiteY4" fmla="*/ 542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5425"/>
                      </a:moveTo>
                      <a:cubicBezTo>
                        <a:pt x="0" y="22746"/>
                        <a:pt x="25982" y="57388"/>
                        <a:pt x="60623" y="92030"/>
                      </a:cubicBezTo>
                      <a:cubicBezTo>
                        <a:pt x="95265" y="126671"/>
                        <a:pt x="121246" y="152652"/>
                        <a:pt x="121246" y="143992"/>
                      </a:cubicBezTo>
                      <a:cubicBezTo>
                        <a:pt x="121246" y="135332"/>
                        <a:pt x="95265" y="100690"/>
                        <a:pt x="60623" y="57388"/>
                      </a:cubicBezTo>
                      <a:cubicBezTo>
                        <a:pt x="34642" y="14086"/>
                        <a:pt x="0" y="-11895"/>
                        <a:pt x="0" y="542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9" name="Freeform: Shape 578">
                  <a:extLst>
                    <a:ext uri="{FF2B5EF4-FFF2-40B4-BE49-F238E27FC236}">
                      <a16:creationId xmlns:a16="http://schemas.microsoft.com/office/drawing/2014/main" xmlns="" id="{D77B09D5-9A1C-4851-8456-65BB8E1FFDBF}"/>
                    </a:ext>
                  </a:extLst>
                </p:cNvPr>
                <p:cNvSpPr/>
                <p:nvPr/>
              </p:nvSpPr>
              <p:spPr>
                <a:xfrm>
                  <a:off x="8884655" y="3967186"/>
                  <a:ext cx="121245" cy="145670"/>
                </a:xfrm>
                <a:custGeom>
                  <a:avLst/>
                  <a:gdLst>
                    <a:gd name="connsiteX0" fmla="*/ 0 w 121245"/>
                    <a:gd name="connsiteY0" fmla="*/ 140245 h 145670"/>
                    <a:gd name="connsiteX1" fmla="*/ 60623 w 121245"/>
                    <a:gd name="connsiteY1" fmla="*/ 88283 h 145670"/>
                    <a:gd name="connsiteX2" fmla="*/ 121246 w 121245"/>
                    <a:gd name="connsiteY2" fmla="*/ 1679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2" y="131585"/>
                        <a:pt x="60623" y="88283"/>
                      </a:cubicBezTo>
                      <a:cubicBezTo>
                        <a:pt x="95265" y="44981"/>
                        <a:pt x="121246" y="10339"/>
                        <a:pt x="121246" y="1679"/>
                      </a:cubicBezTo>
                      <a:cubicBezTo>
                        <a:pt x="121246" y="-6982"/>
                        <a:pt x="95265" y="18999"/>
                        <a:pt x="60623" y="53641"/>
                      </a:cubicBezTo>
                      <a:cubicBezTo>
                        <a:pt x="34642" y="88283"/>
                        <a:pt x="0" y="131585"/>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9" name="Graphic 1">
                <a:extLst>
                  <a:ext uri="{FF2B5EF4-FFF2-40B4-BE49-F238E27FC236}">
                    <a16:creationId xmlns:a16="http://schemas.microsoft.com/office/drawing/2014/main" xmlns="" id="{FAB7023D-737C-4F59-B8F1-AF32FE0EE7B2}"/>
                  </a:ext>
                </a:extLst>
              </p:cNvPr>
              <p:cNvGrpSpPr/>
              <p:nvPr/>
            </p:nvGrpSpPr>
            <p:grpSpPr>
              <a:xfrm>
                <a:off x="8598861" y="3292153"/>
                <a:ext cx="121245" cy="1102271"/>
                <a:chOff x="8598861" y="3292153"/>
                <a:chExt cx="121245" cy="1102271"/>
              </a:xfrm>
              <a:grpFill/>
            </p:grpSpPr>
            <p:sp>
              <p:nvSpPr>
                <p:cNvPr id="574" name="Freeform: Shape 573">
                  <a:extLst>
                    <a:ext uri="{FF2B5EF4-FFF2-40B4-BE49-F238E27FC236}">
                      <a16:creationId xmlns:a16="http://schemas.microsoft.com/office/drawing/2014/main" xmlns="" id="{FAC297B6-B082-41C1-A549-430881FE1E41}"/>
                    </a:ext>
                  </a:extLst>
                </p:cNvPr>
                <p:cNvSpPr/>
                <p:nvPr/>
              </p:nvSpPr>
              <p:spPr>
                <a:xfrm>
                  <a:off x="8650823" y="3338819"/>
                  <a:ext cx="17320" cy="1012443"/>
                </a:xfrm>
                <a:custGeom>
                  <a:avLst/>
                  <a:gdLst>
                    <a:gd name="connsiteX0" fmla="*/ 0 w 17320"/>
                    <a:gd name="connsiteY0" fmla="*/ 6495 h 1012443"/>
                    <a:gd name="connsiteX1" fmla="*/ 0 w 17320"/>
                    <a:gd name="connsiteY1" fmla="*/ 1002444 h 1012443"/>
                    <a:gd name="connsiteX2" fmla="*/ 17321 w 17320"/>
                    <a:gd name="connsiteY2" fmla="*/ 1002444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4"/>
                      </a:cubicBezTo>
                      <a:cubicBezTo>
                        <a:pt x="0" y="1011104"/>
                        <a:pt x="17321" y="1019764"/>
                        <a:pt x="17321" y="1002444"/>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5" name="Freeform: Shape 574">
                  <a:extLst>
                    <a:ext uri="{FF2B5EF4-FFF2-40B4-BE49-F238E27FC236}">
                      <a16:creationId xmlns:a16="http://schemas.microsoft.com/office/drawing/2014/main" xmlns="" id="{4DE9FF87-DEEB-4DB8-94EF-B8909749D309}"/>
                    </a:ext>
                  </a:extLst>
                </p:cNvPr>
                <p:cNvSpPr/>
                <p:nvPr/>
              </p:nvSpPr>
              <p:spPr>
                <a:xfrm>
                  <a:off x="8598861"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4" y="139766"/>
                        <a:pt x="121246" y="148426"/>
                        <a:pt x="121246" y="122445"/>
                      </a:cubicBezTo>
                      <a:cubicBezTo>
                        <a:pt x="121246" y="105124"/>
                        <a:pt x="95264"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6" name="Freeform: Shape 575">
                  <a:extLst>
                    <a:ext uri="{FF2B5EF4-FFF2-40B4-BE49-F238E27FC236}">
                      <a16:creationId xmlns:a16="http://schemas.microsoft.com/office/drawing/2014/main" xmlns="" id="{4723623E-38BE-43DC-95B5-8323C0A4A2EF}"/>
                    </a:ext>
                  </a:extLst>
                </p:cNvPr>
                <p:cNvSpPr/>
                <p:nvPr/>
              </p:nvSpPr>
              <p:spPr>
                <a:xfrm>
                  <a:off x="8598861" y="4256292"/>
                  <a:ext cx="121245" cy="138132"/>
                </a:xfrm>
                <a:custGeom>
                  <a:avLst/>
                  <a:gdLst>
                    <a:gd name="connsiteX0" fmla="*/ 60623 w 121245"/>
                    <a:gd name="connsiteY0" fmla="*/ 24348 h 138132"/>
                    <a:gd name="connsiteX1" fmla="*/ 0 w 121245"/>
                    <a:gd name="connsiteY1" fmla="*/ 119612 h 138132"/>
                    <a:gd name="connsiteX2" fmla="*/ 60623 w 121245"/>
                    <a:gd name="connsiteY2" fmla="*/ 110952 h 138132"/>
                    <a:gd name="connsiteX3" fmla="*/ 121246 w 121245"/>
                    <a:gd name="connsiteY3" fmla="*/ 15687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1" y="50329"/>
                        <a:pt x="0" y="93631"/>
                        <a:pt x="0" y="119612"/>
                      </a:cubicBezTo>
                      <a:cubicBezTo>
                        <a:pt x="0" y="145594"/>
                        <a:pt x="25981" y="145594"/>
                        <a:pt x="60623" y="110952"/>
                      </a:cubicBezTo>
                      <a:cubicBezTo>
                        <a:pt x="95264" y="76310"/>
                        <a:pt x="121246" y="33008"/>
                        <a:pt x="121246" y="15687"/>
                      </a:cubicBezTo>
                      <a:cubicBezTo>
                        <a:pt x="121246" y="-10294"/>
                        <a:pt x="95264" y="-1633"/>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0" name="Graphic 1">
                <a:extLst>
                  <a:ext uri="{FF2B5EF4-FFF2-40B4-BE49-F238E27FC236}">
                    <a16:creationId xmlns:a16="http://schemas.microsoft.com/office/drawing/2014/main" xmlns="" id="{B1A90033-F2CC-4272-9588-F5A444061416}"/>
                  </a:ext>
                </a:extLst>
              </p:cNvPr>
              <p:cNvGrpSpPr/>
              <p:nvPr/>
            </p:nvGrpSpPr>
            <p:grpSpPr>
              <a:xfrm>
                <a:off x="8313067" y="3113348"/>
                <a:ext cx="121245" cy="1451219"/>
                <a:chOff x="8313067" y="3113348"/>
                <a:chExt cx="121245" cy="1451219"/>
              </a:xfrm>
              <a:grpFill/>
            </p:grpSpPr>
            <p:sp>
              <p:nvSpPr>
                <p:cNvPr id="571" name="Freeform: Shape 570">
                  <a:extLst>
                    <a:ext uri="{FF2B5EF4-FFF2-40B4-BE49-F238E27FC236}">
                      <a16:creationId xmlns:a16="http://schemas.microsoft.com/office/drawing/2014/main" xmlns="" id="{545B1135-915C-44C8-AD20-3BE9BD1073A4}"/>
                    </a:ext>
                  </a:extLst>
                </p:cNvPr>
                <p:cNvSpPr/>
                <p:nvPr/>
              </p:nvSpPr>
              <p:spPr>
                <a:xfrm>
                  <a:off x="8365029" y="3150455"/>
                  <a:ext cx="17321" cy="1391337"/>
                </a:xfrm>
                <a:custGeom>
                  <a:avLst/>
                  <a:gdLst>
                    <a:gd name="connsiteX0" fmla="*/ 0 w 17321"/>
                    <a:gd name="connsiteY0" fmla="*/ 12991 h 1391337"/>
                    <a:gd name="connsiteX1" fmla="*/ 0 w 17321"/>
                    <a:gd name="connsiteY1" fmla="*/ 1381337 h 1391337"/>
                    <a:gd name="connsiteX2" fmla="*/ 17321 w 17321"/>
                    <a:gd name="connsiteY2" fmla="*/ 1381337 h 1391337"/>
                    <a:gd name="connsiteX3" fmla="*/ 17321 w 17321"/>
                    <a:gd name="connsiteY3" fmla="*/ 12991 h 1391337"/>
                    <a:gd name="connsiteX4" fmla="*/ 0 w 17321"/>
                    <a:gd name="connsiteY4" fmla="*/ 12991 h 1391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391337">
                      <a:moveTo>
                        <a:pt x="0" y="12991"/>
                      </a:moveTo>
                      <a:cubicBezTo>
                        <a:pt x="0" y="471993"/>
                        <a:pt x="0" y="930995"/>
                        <a:pt x="0" y="1381337"/>
                      </a:cubicBezTo>
                      <a:cubicBezTo>
                        <a:pt x="0" y="1389997"/>
                        <a:pt x="17321" y="1398658"/>
                        <a:pt x="17321" y="1381337"/>
                      </a:cubicBezTo>
                      <a:cubicBezTo>
                        <a:pt x="17321" y="922335"/>
                        <a:pt x="17321" y="463332"/>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2" name="Freeform: Shape 571">
                  <a:extLst>
                    <a:ext uri="{FF2B5EF4-FFF2-40B4-BE49-F238E27FC236}">
                      <a16:creationId xmlns:a16="http://schemas.microsoft.com/office/drawing/2014/main" xmlns="" id="{DD7A35B7-8D7F-4E87-B522-5EB7506C39D9}"/>
                    </a:ext>
                  </a:extLst>
                </p:cNvPr>
                <p:cNvSpPr/>
                <p:nvPr/>
              </p:nvSpPr>
              <p:spPr>
                <a:xfrm>
                  <a:off x="8313067" y="3113348"/>
                  <a:ext cx="121245" cy="122504"/>
                </a:xfrm>
                <a:custGeom>
                  <a:avLst/>
                  <a:gdLst>
                    <a:gd name="connsiteX0" fmla="*/ 60623 w 121245"/>
                    <a:gd name="connsiteY0" fmla="*/ 6795 h 122504"/>
                    <a:gd name="connsiteX1" fmla="*/ 0 w 121245"/>
                    <a:gd name="connsiteY1" fmla="*/ 41437 h 122504"/>
                    <a:gd name="connsiteX2" fmla="*/ 60623 w 121245"/>
                    <a:gd name="connsiteY2" fmla="*/ 119381 h 122504"/>
                    <a:gd name="connsiteX3" fmla="*/ 121246 w 121245"/>
                    <a:gd name="connsiteY3" fmla="*/ 84739 h 122504"/>
                    <a:gd name="connsiteX4" fmla="*/ 60623 w 121245"/>
                    <a:gd name="connsiteY4" fmla="*/ 6795 h 122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504">
                      <a:moveTo>
                        <a:pt x="60623" y="6795"/>
                      </a:moveTo>
                      <a:cubicBezTo>
                        <a:pt x="25982" y="-10526"/>
                        <a:pt x="0" y="6795"/>
                        <a:pt x="0" y="41437"/>
                      </a:cubicBezTo>
                      <a:cubicBezTo>
                        <a:pt x="0" y="76078"/>
                        <a:pt x="25982" y="110720"/>
                        <a:pt x="60623" y="119381"/>
                      </a:cubicBezTo>
                      <a:cubicBezTo>
                        <a:pt x="95264" y="128041"/>
                        <a:pt x="121246" y="119381"/>
                        <a:pt x="121246" y="84739"/>
                      </a:cubicBezTo>
                      <a:cubicBezTo>
                        <a:pt x="121246" y="58758"/>
                        <a:pt x="95264" y="24116"/>
                        <a:pt x="60623"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3" name="Freeform: Shape 572">
                  <a:extLst>
                    <a:ext uri="{FF2B5EF4-FFF2-40B4-BE49-F238E27FC236}">
                      <a16:creationId xmlns:a16="http://schemas.microsoft.com/office/drawing/2014/main" xmlns="" id="{30E82311-C9B7-43FC-A5B1-6EF5FC683AA0}"/>
                    </a:ext>
                  </a:extLst>
                </p:cNvPr>
                <p:cNvSpPr/>
                <p:nvPr/>
              </p:nvSpPr>
              <p:spPr>
                <a:xfrm>
                  <a:off x="8313067"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2" y="11908"/>
                        <a:pt x="0" y="46550"/>
                        <a:pt x="0" y="81191"/>
                      </a:cubicBezTo>
                      <a:cubicBezTo>
                        <a:pt x="0" y="115833"/>
                        <a:pt x="25982" y="133154"/>
                        <a:pt x="60623" y="115833"/>
                      </a:cubicBezTo>
                      <a:cubicBezTo>
                        <a:pt x="95264" y="98512"/>
                        <a:pt x="121246" y="63871"/>
                        <a:pt x="121246" y="29229"/>
                      </a:cubicBezTo>
                      <a:cubicBezTo>
                        <a:pt x="121246" y="3248"/>
                        <a:pt x="95264"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1" name="Graphic 1">
                <a:extLst>
                  <a:ext uri="{FF2B5EF4-FFF2-40B4-BE49-F238E27FC236}">
                    <a16:creationId xmlns:a16="http://schemas.microsoft.com/office/drawing/2014/main" xmlns="" id="{72E70AEE-4ECD-4916-929F-1A9BCB8DA085}"/>
                  </a:ext>
                </a:extLst>
              </p:cNvPr>
              <p:cNvGrpSpPr/>
              <p:nvPr/>
            </p:nvGrpSpPr>
            <p:grpSpPr>
              <a:xfrm>
                <a:off x="8018613" y="3075495"/>
                <a:ext cx="122591" cy="1535586"/>
                <a:chOff x="8018613" y="3075495"/>
                <a:chExt cx="122591" cy="1535586"/>
              </a:xfrm>
              <a:grpFill/>
            </p:grpSpPr>
            <p:sp>
              <p:nvSpPr>
                <p:cNvPr id="568" name="Freeform: Shape 567">
                  <a:extLst>
                    <a:ext uri="{FF2B5EF4-FFF2-40B4-BE49-F238E27FC236}">
                      <a16:creationId xmlns:a16="http://schemas.microsoft.com/office/drawing/2014/main" xmlns="" id="{A8A224BE-55CD-459D-A3A0-ED2C3E14D7DF}"/>
                    </a:ext>
                  </a:extLst>
                </p:cNvPr>
                <p:cNvSpPr/>
                <p:nvPr/>
              </p:nvSpPr>
              <p:spPr>
                <a:xfrm>
                  <a:off x="8070576" y="3110143"/>
                  <a:ext cx="17320" cy="1474950"/>
                </a:xfrm>
                <a:custGeom>
                  <a:avLst/>
                  <a:gdLst>
                    <a:gd name="connsiteX0" fmla="*/ 0 w 17320"/>
                    <a:gd name="connsiteY0" fmla="*/ 10000 h 1474950"/>
                    <a:gd name="connsiteX1" fmla="*/ 0 w 17320"/>
                    <a:gd name="connsiteY1" fmla="*/ 1464951 h 1474950"/>
                    <a:gd name="connsiteX2" fmla="*/ 17321 w 17320"/>
                    <a:gd name="connsiteY2" fmla="*/ 1464951 h 1474950"/>
                    <a:gd name="connsiteX3" fmla="*/ 17321 w 17320"/>
                    <a:gd name="connsiteY3" fmla="*/ 10000 h 1474950"/>
                    <a:gd name="connsiteX4" fmla="*/ 0 w 17320"/>
                    <a:gd name="connsiteY4" fmla="*/ 10000 h 147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4950">
                      <a:moveTo>
                        <a:pt x="0" y="10000"/>
                      </a:moveTo>
                      <a:cubicBezTo>
                        <a:pt x="0" y="494984"/>
                        <a:pt x="0" y="979967"/>
                        <a:pt x="0" y="1464951"/>
                      </a:cubicBezTo>
                      <a:cubicBezTo>
                        <a:pt x="0" y="1473611"/>
                        <a:pt x="17321" y="1482271"/>
                        <a:pt x="17321" y="1464951"/>
                      </a:cubicBezTo>
                      <a:cubicBezTo>
                        <a:pt x="17321" y="979967"/>
                        <a:pt x="17321" y="49498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9" name="Freeform: Shape 568">
                  <a:extLst>
                    <a:ext uri="{FF2B5EF4-FFF2-40B4-BE49-F238E27FC236}">
                      <a16:creationId xmlns:a16="http://schemas.microsoft.com/office/drawing/2014/main" xmlns="" id="{348CC46C-260B-40A8-8D9A-23D585BAC126}"/>
                    </a:ext>
                  </a:extLst>
                </p:cNvPr>
                <p:cNvSpPr/>
                <p:nvPr/>
              </p:nvSpPr>
              <p:spPr>
                <a:xfrm>
                  <a:off x="8018613" y="3075495"/>
                  <a:ext cx="122591" cy="131252"/>
                </a:xfrm>
                <a:custGeom>
                  <a:avLst/>
                  <a:gdLst>
                    <a:gd name="connsiteX0" fmla="*/ 60623 w 122591"/>
                    <a:gd name="connsiteY0" fmla="*/ 1346 h 131252"/>
                    <a:gd name="connsiteX1" fmla="*/ 0 w 122591"/>
                    <a:gd name="connsiteY1" fmla="*/ 79290 h 131252"/>
                    <a:gd name="connsiteX2" fmla="*/ 60623 w 122591"/>
                    <a:gd name="connsiteY2" fmla="*/ 131252 h 131252"/>
                    <a:gd name="connsiteX3" fmla="*/ 121246 w 122591"/>
                    <a:gd name="connsiteY3" fmla="*/ 61969 h 131252"/>
                    <a:gd name="connsiteX4" fmla="*/ 60623 w 122591"/>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1346"/>
                      </a:moveTo>
                      <a:cubicBezTo>
                        <a:pt x="25982" y="10006"/>
                        <a:pt x="0" y="44648"/>
                        <a:pt x="0" y="79290"/>
                      </a:cubicBezTo>
                      <a:cubicBezTo>
                        <a:pt x="0" y="113931"/>
                        <a:pt x="25982" y="131252"/>
                        <a:pt x="60623" y="131252"/>
                      </a:cubicBezTo>
                      <a:cubicBezTo>
                        <a:pt x="95265" y="131252"/>
                        <a:pt x="121246" y="96611"/>
                        <a:pt x="121246" y="61969"/>
                      </a:cubicBezTo>
                      <a:cubicBezTo>
                        <a:pt x="12990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0" name="Freeform: Shape 569">
                  <a:extLst>
                    <a:ext uri="{FF2B5EF4-FFF2-40B4-BE49-F238E27FC236}">
                      <a16:creationId xmlns:a16="http://schemas.microsoft.com/office/drawing/2014/main" xmlns="" id="{7405C0FF-DEFB-462C-B2B5-E3879CE4784B}"/>
                    </a:ext>
                  </a:extLst>
                </p:cNvPr>
                <p:cNvSpPr/>
                <p:nvPr/>
              </p:nvSpPr>
              <p:spPr>
                <a:xfrm>
                  <a:off x="8018613" y="4479829"/>
                  <a:ext cx="122591" cy="131252"/>
                </a:xfrm>
                <a:custGeom>
                  <a:avLst/>
                  <a:gdLst>
                    <a:gd name="connsiteX0" fmla="*/ 60623 w 122591"/>
                    <a:gd name="connsiteY0" fmla="*/ 0 h 131252"/>
                    <a:gd name="connsiteX1" fmla="*/ 0 w 122591"/>
                    <a:gd name="connsiteY1" fmla="*/ 51963 h 131252"/>
                    <a:gd name="connsiteX2" fmla="*/ 60623 w 122591"/>
                    <a:gd name="connsiteY2" fmla="*/ 129906 h 131252"/>
                    <a:gd name="connsiteX3" fmla="*/ 121246 w 122591"/>
                    <a:gd name="connsiteY3" fmla="*/ 69283 h 131252"/>
                    <a:gd name="connsiteX4" fmla="*/ 60623 w 122591"/>
                    <a:gd name="connsiteY4" fmla="*/ 0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0"/>
                      </a:moveTo>
                      <a:cubicBezTo>
                        <a:pt x="25982" y="0"/>
                        <a:pt x="0" y="17321"/>
                        <a:pt x="0" y="51963"/>
                      </a:cubicBezTo>
                      <a:cubicBezTo>
                        <a:pt x="0" y="86604"/>
                        <a:pt x="25982" y="121246"/>
                        <a:pt x="60623" y="129906"/>
                      </a:cubicBezTo>
                      <a:cubicBezTo>
                        <a:pt x="95265" y="138567"/>
                        <a:pt x="121246" y="103925"/>
                        <a:pt x="121246" y="69283"/>
                      </a:cubicBezTo>
                      <a:cubicBezTo>
                        <a:pt x="12990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2" name="Graphic 1">
                <a:extLst>
                  <a:ext uri="{FF2B5EF4-FFF2-40B4-BE49-F238E27FC236}">
                    <a16:creationId xmlns:a16="http://schemas.microsoft.com/office/drawing/2014/main" xmlns="" id="{E5787295-B2F1-4AB5-85BA-A62527EF47E5}"/>
                  </a:ext>
                </a:extLst>
              </p:cNvPr>
              <p:cNvGrpSpPr/>
              <p:nvPr/>
            </p:nvGrpSpPr>
            <p:grpSpPr>
              <a:xfrm>
                <a:off x="7732819" y="3182980"/>
                <a:ext cx="121245" cy="1320615"/>
                <a:chOff x="7732819" y="3182980"/>
                <a:chExt cx="121245" cy="1320615"/>
              </a:xfrm>
              <a:grpFill/>
            </p:grpSpPr>
            <p:sp>
              <p:nvSpPr>
                <p:cNvPr id="565" name="Freeform: Shape 564">
                  <a:extLst>
                    <a:ext uri="{FF2B5EF4-FFF2-40B4-BE49-F238E27FC236}">
                      <a16:creationId xmlns:a16="http://schemas.microsoft.com/office/drawing/2014/main" xmlns="" id="{E8DC1D30-C14C-47B5-9B25-AA2B37325645}"/>
                    </a:ext>
                  </a:extLst>
                </p:cNvPr>
                <p:cNvSpPr/>
                <p:nvPr/>
              </p:nvSpPr>
              <p:spPr>
                <a:xfrm>
                  <a:off x="7784782" y="3222729"/>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32740"/>
                        <a:pt x="0" y="1239780"/>
                      </a:cubicBezTo>
                      <a:cubicBezTo>
                        <a:pt x="0" y="1248440"/>
                        <a:pt x="17321" y="1257101"/>
                        <a:pt x="17321" y="1239780"/>
                      </a:cubicBezTo>
                      <a:cubicBezTo>
                        <a:pt x="17321" y="832740"/>
                        <a:pt x="17321" y="41704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6" name="Freeform: Shape 565">
                  <a:extLst>
                    <a:ext uri="{FF2B5EF4-FFF2-40B4-BE49-F238E27FC236}">
                      <a16:creationId xmlns:a16="http://schemas.microsoft.com/office/drawing/2014/main" xmlns="" id="{263AB2B0-AA9C-4792-A674-DB21619EC865}"/>
                    </a:ext>
                  </a:extLst>
                </p:cNvPr>
                <p:cNvSpPr/>
                <p:nvPr/>
              </p:nvSpPr>
              <p:spPr>
                <a:xfrm>
                  <a:off x="7732819"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4" y="101711"/>
                        <a:pt x="121246" y="58409"/>
                        <a:pt x="121246" y="32427"/>
                      </a:cubicBezTo>
                      <a:cubicBezTo>
                        <a:pt x="121246" y="-2214"/>
                        <a:pt x="95264"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7" name="Freeform: Shape 566">
                  <a:extLst>
                    <a:ext uri="{FF2B5EF4-FFF2-40B4-BE49-F238E27FC236}">
                      <a16:creationId xmlns:a16="http://schemas.microsoft.com/office/drawing/2014/main" xmlns="" id="{66C732DE-191C-458B-92C2-F1C24E596883}"/>
                    </a:ext>
                  </a:extLst>
                </p:cNvPr>
                <p:cNvSpPr/>
                <p:nvPr/>
              </p:nvSpPr>
              <p:spPr>
                <a:xfrm>
                  <a:off x="7732819"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4" y="141978"/>
                        <a:pt x="121246" y="133317"/>
                        <a:pt x="121246" y="98676"/>
                      </a:cubicBezTo>
                      <a:cubicBezTo>
                        <a:pt x="121246" y="72695"/>
                        <a:pt x="95264"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3" name="Graphic 1">
                <a:extLst>
                  <a:ext uri="{FF2B5EF4-FFF2-40B4-BE49-F238E27FC236}">
                    <a16:creationId xmlns:a16="http://schemas.microsoft.com/office/drawing/2014/main" xmlns="" id="{951C5213-7345-4509-8325-41CEBB53BDAE}"/>
                  </a:ext>
                </a:extLst>
              </p:cNvPr>
              <p:cNvGrpSpPr/>
              <p:nvPr/>
            </p:nvGrpSpPr>
            <p:grpSpPr>
              <a:xfrm>
                <a:off x="7447025" y="3411474"/>
                <a:ext cx="121245" cy="855693"/>
                <a:chOff x="7447025" y="3411474"/>
                <a:chExt cx="121245" cy="855693"/>
              </a:xfrm>
              <a:grpFill/>
            </p:grpSpPr>
            <p:sp>
              <p:nvSpPr>
                <p:cNvPr id="562" name="Freeform: Shape 561">
                  <a:extLst>
                    <a:ext uri="{FF2B5EF4-FFF2-40B4-BE49-F238E27FC236}">
                      <a16:creationId xmlns:a16="http://schemas.microsoft.com/office/drawing/2014/main" xmlns="" id="{8E22517A-8280-422D-B51D-25901A227583}"/>
                    </a:ext>
                  </a:extLst>
                </p:cNvPr>
                <p:cNvSpPr/>
                <p:nvPr/>
              </p:nvSpPr>
              <p:spPr>
                <a:xfrm>
                  <a:off x="7498988" y="3462230"/>
                  <a:ext cx="17321" cy="767786"/>
                </a:xfrm>
                <a:custGeom>
                  <a:avLst/>
                  <a:gdLst>
                    <a:gd name="connsiteX0" fmla="*/ 0 w 17321"/>
                    <a:gd name="connsiteY0" fmla="*/ 12991 h 767786"/>
                    <a:gd name="connsiteX1" fmla="*/ 0 w 17321"/>
                    <a:gd name="connsiteY1" fmla="*/ 757787 h 767786"/>
                    <a:gd name="connsiteX2" fmla="*/ 17321 w 17321"/>
                    <a:gd name="connsiteY2" fmla="*/ 757787 h 767786"/>
                    <a:gd name="connsiteX3" fmla="*/ 17321 w 17321"/>
                    <a:gd name="connsiteY3" fmla="*/ 12991 h 767786"/>
                    <a:gd name="connsiteX4" fmla="*/ 0 w 17321"/>
                    <a:gd name="connsiteY4" fmla="*/ 12991 h 767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767786">
                      <a:moveTo>
                        <a:pt x="0" y="12991"/>
                      </a:moveTo>
                      <a:cubicBezTo>
                        <a:pt x="0" y="264143"/>
                        <a:pt x="0" y="506635"/>
                        <a:pt x="0" y="757787"/>
                      </a:cubicBezTo>
                      <a:cubicBezTo>
                        <a:pt x="0" y="766447"/>
                        <a:pt x="17321" y="775107"/>
                        <a:pt x="17321" y="757787"/>
                      </a:cubicBezTo>
                      <a:cubicBezTo>
                        <a:pt x="17321" y="506635"/>
                        <a:pt x="17321" y="264143"/>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3" name="Freeform: Shape 562">
                  <a:extLst>
                    <a:ext uri="{FF2B5EF4-FFF2-40B4-BE49-F238E27FC236}">
                      <a16:creationId xmlns:a16="http://schemas.microsoft.com/office/drawing/2014/main" xmlns="" id="{34305791-008B-4080-941F-D62A1CED04F6}"/>
                    </a:ext>
                  </a:extLst>
                </p:cNvPr>
                <p:cNvSpPr/>
                <p:nvPr/>
              </p:nvSpPr>
              <p:spPr>
                <a:xfrm>
                  <a:off x="7447025" y="3411474"/>
                  <a:ext cx="121245" cy="139824"/>
                </a:xfrm>
                <a:custGeom>
                  <a:avLst/>
                  <a:gdLst>
                    <a:gd name="connsiteX0" fmla="*/ 60623 w 121245"/>
                    <a:gd name="connsiteY0" fmla="*/ 37765 h 139824"/>
                    <a:gd name="connsiteX1" fmla="*/ 0 w 121245"/>
                    <a:gd name="connsiteY1" fmla="*/ 133030 h 139824"/>
                    <a:gd name="connsiteX2" fmla="*/ 60623 w 121245"/>
                    <a:gd name="connsiteY2" fmla="*/ 98388 h 139824"/>
                    <a:gd name="connsiteX3" fmla="*/ 121246 w 121245"/>
                    <a:gd name="connsiteY3" fmla="*/ 3124 h 139824"/>
                    <a:gd name="connsiteX4" fmla="*/ 60623 w 121245"/>
                    <a:gd name="connsiteY4" fmla="*/ 37765 h 13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824">
                      <a:moveTo>
                        <a:pt x="60623" y="37765"/>
                      </a:moveTo>
                      <a:cubicBezTo>
                        <a:pt x="25982" y="72407"/>
                        <a:pt x="0" y="115709"/>
                        <a:pt x="0" y="133030"/>
                      </a:cubicBezTo>
                      <a:cubicBezTo>
                        <a:pt x="0" y="150351"/>
                        <a:pt x="25982" y="133030"/>
                        <a:pt x="60623" y="98388"/>
                      </a:cubicBezTo>
                      <a:cubicBezTo>
                        <a:pt x="95264" y="63747"/>
                        <a:pt x="121246" y="29105"/>
                        <a:pt x="121246" y="3124"/>
                      </a:cubicBezTo>
                      <a:cubicBezTo>
                        <a:pt x="121246" y="-5537"/>
                        <a:pt x="95264" y="3124"/>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4" name="Freeform: Shape 563">
                  <a:extLst>
                    <a:ext uri="{FF2B5EF4-FFF2-40B4-BE49-F238E27FC236}">
                      <a16:creationId xmlns:a16="http://schemas.microsoft.com/office/drawing/2014/main" xmlns="" id="{1AA032B0-E8FB-475C-976C-4C8E00000F4E}"/>
                    </a:ext>
                  </a:extLst>
                </p:cNvPr>
                <p:cNvSpPr/>
                <p:nvPr/>
              </p:nvSpPr>
              <p:spPr>
                <a:xfrm>
                  <a:off x="7447025" y="4130289"/>
                  <a:ext cx="121245" cy="136878"/>
                </a:xfrm>
                <a:custGeom>
                  <a:avLst/>
                  <a:gdLst>
                    <a:gd name="connsiteX0" fmla="*/ 60623 w 121245"/>
                    <a:gd name="connsiteY0" fmla="*/ 37765 h 136878"/>
                    <a:gd name="connsiteX1" fmla="*/ 0 w 121245"/>
                    <a:gd name="connsiteY1" fmla="*/ 3124 h 136878"/>
                    <a:gd name="connsiteX2" fmla="*/ 60623 w 121245"/>
                    <a:gd name="connsiteY2" fmla="*/ 98388 h 136878"/>
                    <a:gd name="connsiteX3" fmla="*/ 121246 w 121245"/>
                    <a:gd name="connsiteY3" fmla="*/ 124369 h 136878"/>
                    <a:gd name="connsiteX4" fmla="*/ 60623 w 121245"/>
                    <a:gd name="connsiteY4" fmla="*/ 37765 h 13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878">
                      <a:moveTo>
                        <a:pt x="60623" y="37765"/>
                      </a:moveTo>
                      <a:cubicBezTo>
                        <a:pt x="25982" y="3124"/>
                        <a:pt x="0" y="-5537"/>
                        <a:pt x="0" y="3124"/>
                      </a:cubicBezTo>
                      <a:cubicBezTo>
                        <a:pt x="0" y="20444"/>
                        <a:pt x="25982" y="63746"/>
                        <a:pt x="60623" y="98388"/>
                      </a:cubicBezTo>
                      <a:cubicBezTo>
                        <a:pt x="95264" y="133030"/>
                        <a:pt x="121246" y="150351"/>
                        <a:pt x="121246" y="124369"/>
                      </a:cubicBezTo>
                      <a:cubicBezTo>
                        <a:pt x="121246" y="107049"/>
                        <a:pt x="95264" y="72407"/>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4" name="Graphic 1">
                <a:extLst>
                  <a:ext uri="{FF2B5EF4-FFF2-40B4-BE49-F238E27FC236}">
                    <a16:creationId xmlns:a16="http://schemas.microsoft.com/office/drawing/2014/main" xmlns="" id="{902600E4-77C8-4CF7-A4DE-2C70DE28E9C4}"/>
                  </a:ext>
                </a:extLst>
              </p:cNvPr>
              <p:cNvGrpSpPr/>
              <p:nvPr/>
            </p:nvGrpSpPr>
            <p:grpSpPr>
              <a:xfrm>
                <a:off x="7152571" y="3717712"/>
                <a:ext cx="121245" cy="242491"/>
                <a:chOff x="7152571" y="3717712"/>
                <a:chExt cx="121245" cy="242491"/>
              </a:xfrm>
              <a:grpFill/>
            </p:grpSpPr>
            <p:sp>
              <p:nvSpPr>
                <p:cNvPr id="557" name="Freeform: Shape 556">
                  <a:extLst>
                    <a:ext uri="{FF2B5EF4-FFF2-40B4-BE49-F238E27FC236}">
                      <a16:creationId xmlns:a16="http://schemas.microsoft.com/office/drawing/2014/main" xmlns="" id="{33CF7FD9-6C77-4E40-A803-12DC26D785E7}"/>
                    </a:ext>
                  </a:extLst>
                </p:cNvPr>
                <p:cNvSpPr/>
                <p:nvPr/>
              </p:nvSpPr>
              <p:spPr>
                <a:xfrm>
                  <a:off x="7204534"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8" name="Freeform: Shape 557">
                  <a:extLst>
                    <a:ext uri="{FF2B5EF4-FFF2-40B4-BE49-F238E27FC236}">
                      <a16:creationId xmlns:a16="http://schemas.microsoft.com/office/drawing/2014/main" xmlns="" id="{77292663-43E2-4ADF-A0F5-BF618C4BE40C}"/>
                    </a:ext>
                  </a:extLst>
                </p:cNvPr>
                <p:cNvSpPr/>
                <p:nvPr/>
              </p:nvSpPr>
              <p:spPr>
                <a:xfrm>
                  <a:off x="7152571" y="3847618"/>
                  <a:ext cx="8660" cy="12247"/>
                </a:xfrm>
                <a:custGeom>
                  <a:avLst/>
                  <a:gdLst>
                    <a:gd name="connsiteX0" fmla="*/ 8661 w 8660"/>
                    <a:gd name="connsiteY0" fmla="*/ 0 h 12247"/>
                    <a:gd name="connsiteX1" fmla="*/ 0 w 8660"/>
                    <a:gd name="connsiteY1" fmla="*/ 8660 h 12247"/>
                    <a:gd name="connsiteX2" fmla="*/ 8661 w 8660"/>
                    <a:gd name="connsiteY2" fmla="*/ 0 h 12247"/>
                  </a:gdLst>
                  <a:ahLst/>
                  <a:cxnLst>
                    <a:cxn ang="0">
                      <a:pos x="connsiteX0" y="connsiteY0"/>
                    </a:cxn>
                    <a:cxn ang="0">
                      <a:pos x="connsiteX1" y="connsiteY1"/>
                    </a:cxn>
                    <a:cxn ang="0">
                      <a:pos x="connsiteX2" y="connsiteY2"/>
                    </a:cxn>
                  </a:cxnLst>
                  <a:rect l="l" t="t" r="r" b="b"/>
                  <a:pathLst>
                    <a:path w="8660" h="12247">
                      <a:moveTo>
                        <a:pt x="8661" y="0"/>
                      </a:moveTo>
                      <a:cubicBezTo>
                        <a:pt x="0" y="8660"/>
                        <a:pt x="0" y="8660"/>
                        <a:pt x="0" y="8660"/>
                      </a:cubicBezTo>
                      <a:cubicBezTo>
                        <a:pt x="0" y="17321"/>
                        <a:pt x="0" y="8660"/>
                        <a:pt x="8661"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9" name="Freeform: Shape 558">
                  <a:extLst>
                    <a:ext uri="{FF2B5EF4-FFF2-40B4-BE49-F238E27FC236}">
                      <a16:creationId xmlns:a16="http://schemas.microsoft.com/office/drawing/2014/main" xmlns="" id="{E019CFD7-906B-41A7-9014-B01DD8A22D08}"/>
                    </a:ext>
                  </a:extLst>
                </p:cNvPr>
                <p:cNvSpPr/>
                <p:nvPr/>
              </p:nvSpPr>
              <p:spPr>
                <a:xfrm>
                  <a:off x="7161232" y="3717712"/>
                  <a:ext cx="112585" cy="129906"/>
                </a:xfrm>
                <a:custGeom>
                  <a:avLst/>
                  <a:gdLst>
                    <a:gd name="connsiteX0" fmla="*/ 51962 w 112585"/>
                    <a:gd name="connsiteY0" fmla="*/ 69283 h 129906"/>
                    <a:gd name="connsiteX1" fmla="*/ 0 w 112585"/>
                    <a:gd name="connsiteY1" fmla="*/ 129906 h 129906"/>
                    <a:gd name="connsiteX2" fmla="*/ 51962 w 112585"/>
                    <a:gd name="connsiteY2" fmla="*/ 77944 h 129906"/>
                    <a:gd name="connsiteX3" fmla="*/ 112585 w 112585"/>
                    <a:gd name="connsiteY3" fmla="*/ 0 h 129906"/>
                    <a:gd name="connsiteX4" fmla="*/ 51962 w 112585"/>
                    <a:gd name="connsiteY4" fmla="*/ 69283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51962" y="69283"/>
                      </a:moveTo>
                      <a:cubicBezTo>
                        <a:pt x="34641" y="95265"/>
                        <a:pt x="8660" y="121246"/>
                        <a:pt x="0" y="129906"/>
                      </a:cubicBezTo>
                      <a:cubicBezTo>
                        <a:pt x="8660" y="121246"/>
                        <a:pt x="25981" y="95265"/>
                        <a:pt x="51962" y="77944"/>
                      </a:cubicBezTo>
                      <a:cubicBezTo>
                        <a:pt x="86604" y="43302"/>
                        <a:pt x="112585" y="8660"/>
                        <a:pt x="112585" y="0"/>
                      </a:cubicBezTo>
                      <a:cubicBezTo>
                        <a:pt x="112585" y="0"/>
                        <a:pt x="86604" y="25981"/>
                        <a:pt x="51962"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0" name="Freeform: Shape 559">
                  <a:extLst>
                    <a:ext uri="{FF2B5EF4-FFF2-40B4-BE49-F238E27FC236}">
                      <a16:creationId xmlns:a16="http://schemas.microsoft.com/office/drawing/2014/main" xmlns="" id="{74441F5A-99F2-4F53-A29A-5E34688622CE}"/>
                    </a:ext>
                  </a:extLst>
                </p:cNvPr>
                <p:cNvSpPr/>
                <p:nvPr/>
              </p:nvSpPr>
              <p:spPr>
                <a:xfrm>
                  <a:off x="7152571" y="3818050"/>
                  <a:ext cx="8660" cy="12247"/>
                </a:xfrm>
                <a:custGeom>
                  <a:avLst/>
                  <a:gdLst>
                    <a:gd name="connsiteX0" fmla="*/ 8661 w 8660"/>
                    <a:gd name="connsiteY0" fmla="*/ 12248 h 12247"/>
                    <a:gd name="connsiteX1" fmla="*/ 0 w 8660"/>
                    <a:gd name="connsiteY1" fmla="*/ 3587 h 12247"/>
                    <a:gd name="connsiteX2" fmla="*/ 8661 w 8660"/>
                    <a:gd name="connsiteY2" fmla="*/ 12248 h 12247"/>
                  </a:gdLst>
                  <a:ahLst/>
                  <a:cxnLst>
                    <a:cxn ang="0">
                      <a:pos x="connsiteX0" y="connsiteY0"/>
                    </a:cxn>
                    <a:cxn ang="0">
                      <a:pos x="connsiteX1" y="connsiteY1"/>
                    </a:cxn>
                    <a:cxn ang="0">
                      <a:pos x="connsiteX2" y="connsiteY2"/>
                    </a:cxn>
                  </a:cxnLst>
                  <a:rect l="l" t="t" r="r" b="b"/>
                  <a:pathLst>
                    <a:path w="8660" h="12247">
                      <a:moveTo>
                        <a:pt x="8661" y="12248"/>
                      </a:moveTo>
                      <a:cubicBezTo>
                        <a:pt x="0" y="3587"/>
                        <a:pt x="0" y="-5073"/>
                        <a:pt x="0" y="3587"/>
                      </a:cubicBezTo>
                      <a:cubicBezTo>
                        <a:pt x="0" y="3587"/>
                        <a:pt x="0" y="3587"/>
                        <a:pt x="8661" y="12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1" name="Freeform: Shape 560">
                  <a:extLst>
                    <a:ext uri="{FF2B5EF4-FFF2-40B4-BE49-F238E27FC236}">
                      <a16:creationId xmlns:a16="http://schemas.microsoft.com/office/drawing/2014/main" xmlns="" id="{36DA6BAD-73CB-439C-B341-F4B2E5280AA5}"/>
                    </a:ext>
                  </a:extLst>
                </p:cNvPr>
                <p:cNvSpPr/>
                <p:nvPr/>
              </p:nvSpPr>
              <p:spPr>
                <a:xfrm>
                  <a:off x="7161232" y="3830298"/>
                  <a:ext cx="112585" cy="129906"/>
                </a:xfrm>
                <a:custGeom>
                  <a:avLst/>
                  <a:gdLst>
                    <a:gd name="connsiteX0" fmla="*/ 0 w 112585"/>
                    <a:gd name="connsiteY0" fmla="*/ 0 h 129906"/>
                    <a:gd name="connsiteX1" fmla="*/ 51962 w 112585"/>
                    <a:gd name="connsiteY1" fmla="*/ 60623 h 129906"/>
                    <a:gd name="connsiteX2" fmla="*/ 112585 w 112585"/>
                    <a:gd name="connsiteY2" fmla="*/ 129906 h 129906"/>
                    <a:gd name="connsiteX3" fmla="*/ 51962 w 112585"/>
                    <a:gd name="connsiteY3" fmla="*/ 51963 h 129906"/>
                    <a:gd name="connsiteX4" fmla="*/ 0 w 11258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0" y="0"/>
                      </a:moveTo>
                      <a:cubicBezTo>
                        <a:pt x="8660" y="17321"/>
                        <a:pt x="25981" y="34642"/>
                        <a:pt x="51962" y="60623"/>
                      </a:cubicBezTo>
                      <a:cubicBezTo>
                        <a:pt x="86604" y="103925"/>
                        <a:pt x="112585" y="129906"/>
                        <a:pt x="112585" y="129906"/>
                      </a:cubicBezTo>
                      <a:cubicBezTo>
                        <a:pt x="112585" y="121246"/>
                        <a:pt x="86604" y="86604"/>
                        <a:pt x="51962" y="51963"/>
                      </a:cubicBezTo>
                      <a:cubicBezTo>
                        <a:pt x="34641" y="34642"/>
                        <a:pt x="17321" y="17321"/>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5" name="Graphic 1">
                <a:extLst>
                  <a:ext uri="{FF2B5EF4-FFF2-40B4-BE49-F238E27FC236}">
                    <a16:creationId xmlns:a16="http://schemas.microsoft.com/office/drawing/2014/main" xmlns="" id="{122F8C34-8394-4D0C-9839-06AAD28A0B3A}"/>
                  </a:ext>
                </a:extLst>
              </p:cNvPr>
              <p:cNvGrpSpPr/>
              <p:nvPr/>
            </p:nvGrpSpPr>
            <p:grpSpPr>
              <a:xfrm>
                <a:off x="6866777" y="3498949"/>
                <a:ext cx="121245" cy="684402"/>
                <a:chOff x="6866777" y="3498949"/>
                <a:chExt cx="121245" cy="684402"/>
              </a:xfrm>
              <a:grpFill/>
            </p:grpSpPr>
            <p:sp>
              <p:nvSpPr>
                <p:cNvPr id="554" name="Freeform: Shape 553">
                  <a:extLst>
                    <a:ext uri="{FF2B5EF4-FFF2-40B4-BE49-F238E27FC236}">
                      <a16:creationId xmlns:a16="http://schemas.microsoft.com/office/drawing/2014/main" xmlns="" id="{44DA8043-1451-48B5-83AF-0F2E4238FDBA}"/>
                    </a:ext>
                  </a:extLst>
                </p:cNvPr>
                <p:cNvSpPr/>
                <p:nvPr/>
              </p:nvSpPr>
              <p:spPr>
                <a:xfrm>
                  <a:off x="6918740" y="354666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5" name="Freeform: Shape 554">
                  <a:extLst>
                    <a:ext uri="{FF2B5EF4-FFF2-40B4-BE49-F238E27FC236}">
                      <a16:creationId xmlns:a16="http://schemas.microsoft.com/office/drawing/2014/main" xmlns="" id="{277CCECE-D45B-4CA0-BE3E-0B11E3DB27C6}"/>
                    </a:ext>
                  </a:extLst>
                </p:cNvPr>
                <p:cNvSpPr/>
                <p:nvPr/>
              </p:nvSpPr>
              <p:spPr>
                <a:xfrm>
                  <a:off x="6866777" y="4038148"/>
                  <a:ext cx="121245" cy="145204"/>
                </a:xfrm>
                <a:custGeom>
                  <a:avLst/>
                  <a:gdLst>
                    <a:gd name="connsiteX0" fmla="*/ 60623 w 121245"/>
                    <a:gd name="connsiteY0" fmla="*/ 51963 h 145204"/>
                    <a:gd name="connsiteX1" fmla="*/ 0 w 121245"/>
                    <a:gd name="connsiteY1" fmla="*/ 138567 h 145204"/>
                    <a:gd name="connsiteX2" fmla="*/ 60623 w 121245"/>
                    <a:gd name="connsiteY2" fmla="*/ 95265 h 145204"/>
                    <a:gd name="connsiteX3" fmla="*/ 121246 w 121245"/>
                    <a:gd name="connsiteY3" fmla="*/ 0 h 145204"/>
                    <a:gd name="connsiteX4" fmla="*/ 60623 w 121245"/>
                    <a:gd name="connsiteY4" fmla="*/ 51963 h 14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204">
                      <a:moveTo>
                        <a:pt x="60623" y="51963"/>
                      </a:moveTo>
                      <a:cubicBezTo>
                        <a:pt x="25981" y="86604"/>
                        <a:pt x="0" y="121246"/>
                        <a:pt x="0" y="138567"/>
                      </a:cubicBezTo>
                      <a:cubicBezTo>
                        <a:pt x="0" y="155887"/>
                        <a:pt x="25981" y="138567"/>
                        <a:pt x="60623" y="95265"/>
                      </a:cubicBezTo>
                      <a:cubicBezTo>
                        <a:pt x="95264" y="51963"/>
                        <a:pt x="121246" y="17321"/>
                        <a:pt x="121246" y="0"/>
                      </a:cubicBezTo>
                      <a:cubicBezTo>
                        <a:pt x="121246" y="0"/>
                        <a:pt x="95264" y="17321"/>
                        <a:pt x="60623"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6" name="Freeform: Shape 555">
                  <a:extLst>
                    <a:ext uri="{FF2B5EF4-FFF2-40B4-BE49-F238E27FC236}">
                      <a16:creationId xmlns:a16="http://schemas.microsoft.com/office/drawing/2014/main" xmlns="" id="{D18C67B2-E0EF-4C47-81E1-C4D6C9CCF16D}"/>
                    </a:ext>
                  </a:extLst>
                </p:cNvPr>
                <p:cNvSpPr/>
                <p:nvPr/>
              </p:nvSpPr>
              <p:spPr>
                <a:xfrm>
                  <a:off x="6866777" y="3498949"/>
                  <a:ext cx="121245" cy="134366"/>
                </a:xfrm>
                <a:custGeom>
                  <a:avLst/>
                  <a:gdLst>
                    <a:gd name="connsiteX0" fmla="*/ 0 w 121245"/>
                    <a:gd name="connsiteY0" fmla="*/ 2253 h 134366"/>
                    <a:gd name="connsiteX1" fmla="*/ 60623 w 121245"/>
                    <a:gd name="connsiteY1" fmla="*/ 88857 h 134366"/>
                    <a:gd name="connsiteX2" fmla="*/ 121246 w 121245"/>
                    <a:gd name="connsiteY2" fmla="*/ 132159 h 134366"/>
                    <a:gd name="connsiteX3" fmla="*/ 60623 w 121245"/>
                    <a:gd name="connsiteY3" fmla="*/ 36895 h 134366"/>
                    <a:gd name="connsiteX4" fmla="*/ 0 w 121245"/>
                    <a:gd name="connsiteY4" fmla="*/ 2253 h 13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366">
                      <a:moveTo>
                        <a:pt x="0" y="2253"/>
                      </a:moveTo>
                      <a:cubicBezTo>
                        <a:pt x="0" y="19574"/>
                        <a:pt x="25981" y="54215"/>
                        <a:pt x="60623" y="88857"/>
                      </a:cubicBezTo>
                      <a:cubicBezTo>
                        <a:pt x="95264" y="123499"/>
                        <a:pt x="121246" y="140820"/>
                        <a:pt x="121246" y="132159"/>
                      </a:cubicBezTo>
                      <a:cubicBezTo>
                        <a:pt x="121246" y="123499"/>
                        <a:pt x="95264" y="80197"/>
                        <a:pt x="60623" y="36895"/>
                      </a:cubicBezTo>
                      <a:cubicBezTo>
                        <a:pt x="25981" y="10913"/>
                        <a:pt x="0" y="-6408"/>
                        <a:pt x="0" y="22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6" name="Graphic 1">
                <a:extLst>
                  <a:ext uri="{FF2B5EF4-FFF2-40B4-BE49-F238E27FC236}">
                    <a16:creationId xmlns:a16="http://schemas.microsoft.com/office/drawing/2014/main" xmlns="" id="{DD1A5FC2-2B48-49C7-A262-3D22FE6B9E2C}"/>
                  </a:ext>
                </a:extLst>
              </p:cNvPr>
              <p:cNvGrpSpPr/>
              <p:nvPr/>
            </p:nvGrpSpPr>
            <p:grpSpPr>
              <a:xfrm>
                <a:off x="6572323" y="3239224"/>
                <a:ext cx="122591" cy="1211490"/>
                <a:chOff x="6572323" y="3239224"/>
                <a:chExt cx="122591" cy="1211490"/>
              </a:xfrm>
              <a:grpFill/>
            </p:grpSpPr>
            <p:sp>
              <p:nvSpPr>
                <p:cNvPr id="551" name="Freeform: Shape 550">
                  <a:extLst>
                    <a:ext uri="{FF2B5EF4-FFF2-40B4-BE49-F238E27FC236}">
                      <a16:creationId xmlns:a16="http://schemas.microsoft.com/office/drawing/2014/main" xmlns="" id="{E01D3628-07F6-472C-9B4B-53B245509742}"/>
                    </a:ext>
                  </a:extLst>
                </p:cNvPr>
                <p:cNvSpPr/>
                <p:nvPr/>
              </p:nvSpPr>
              <p:spPr>
                <a:xfrm>
                  <a:off x="6624285" y="3271701"/>
                  <a:ext cx="19088" cy="1131524"/>
                </a:xfrm>
                <a:custGeom>
                  <a:avLst/>
                  <a:gdLst>
                    <a:gd name="connsiteX0" fmla="*/ 0 w 19088"/>
                    <a:gd name="connsiteY0" fmla="*/ 12991 h 1131524"/>
                    <a:gd name="connsiteX1" fmla="*/ 0 w 19088"/>
                    <a:gd name="connsiteY1" fmla="*/ 1121524 h 1131524"/>
                    <a:gd name="connsiteX2" fmla="*/ 17321 w 19088"/>
                    <a:gd name="connsiteY2" fmla="*/ 1121524 h 1131524"/>
                    <a:gd name="connsiteX3" fmla="*/ 17321 w 19088"/>
                    <a:gd name="connsiteY3" fmla="*/ 12991 h 1131524"/>
                    <a:gd name="connsiteX4" fmla="*/ 0 w 19088"/>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2" name="Freeform: Shape 551">
                  <a:extLst>
                    <a:ext uri="{FF2B5EF4-FFF2-40B4-BE49-F238E27FC236}">
                      <a16:creationId xmlns:a16="http://schemas.microsoft.com/office/drawing/2014/main" xmlns="" id="{DB2FFC25-8A8F-4193-8AA8-AC00DB0DA84F}"/>
                    </a:ext>
                  </a:extLst>
                </p:cNvPr>
                <p:cNvSpPr/>
                <p:nvPr/>
              </p:nvSpPr>
              <p:spPr>
                <a:xfrm>
                  <a:off x="6572323" y="4313116"/>
                  <a:ext cx="122591" cy="137598"/>
                </a:xfrm>
                <a:custGeom>
                  <a:avLst/>
                  <a:gdLst>
                    <a:gd name="connsiteX0" fmla="*/ 60623 w 122591"/>
                    <a:gd name="connsiteY0" fmla="*/ 19486 h 137598"/>
                    <a:gd name="connsiteX1" fmla="*/ 0 w 122591"/>
                    <a:gd name="connsiteY1" fmla="*/ 114751 h 137598"/>
                    <a:gd name="connsiteX2" fmla="*/ 60623 w 122591"/>
                    <a:gd name="connsiteY2" fmla="*/ 114751 h 137598"/>
                    <a:gd name="connsiteX3" fmla="*/ 121246 w 122591"/>
                    <a:gd name="connsiteY3" fmla="*/ 19486 h 137598"/>
                    <a:gd name="connsiteX4" fmla="*/ 60623 w 122591"/>
                    <a:gd name="connsiteY4" fmla="*/ 19486 h 137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7598">
                      <a:moveTo>
                        <a:pt x="60623" y="19486"/>
                      </a:moveTo>
                      <a:cubicBezTo>
                        <a:pt x="25982" y="45467"/>
                        <a:pt x="0" y="80109"/>
                        <a:pt x="0" y="114751"/>
                      </a:cubicBezTo>
                      <a:cubicBezTo>
                        <a:pt x="0" y="140732"/>
                        <a:pt x="25982" y="149392"/>
                        <a:pt x="60623" y="114751"/>
                      </a:cubicBezTo>
                      <a:cubicBezTo>
                        <a:pt x="95264" y="88769"/>
                        <a:pt x="121246" y="45467"/>
                        <a:pt x="121246" y="19486"/>
                      </a:cubicBezTo>
                      <a:cubicBezTo>
                        <a:pt x="12990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3" name="Freeform: Shape 552">
                  <a:extLst>
                    <a:ext uri="{FF2B5EF4-FFF2-40B4-BE49-F238E27FC236}">
                      <a16:creationId xmlns:a16="http://schemas.microsoft.com/office/drawing/2014/main" xmlns="" id="{9730C18A-A917-4E8F-932C-1A0D971EABA6}"/>
                    </a:ext>
                  </a:extLst>
                </p:cNvPr>
                <p:cNvSpPr/>
                <p:nvPr/>
              </p:nvSpPr>
              <p:spPr>
                <a:xfrm>
                  <a:off x="6572323" y="3239224"/>
                  <a:ext cx="122591" cy="134236"/>
                </a:xfrm>
                <a:custGeom>
                  <a:avLst/>
                  <a:gdLst>
                    <a:gd name="connsiteX0" fmla="*/ 60623 w 122591"/>
                    <a:gd name="connsiteY0" fmla="*/ 19486 h 134236"/>
                    <a:gd name="connsiteX1" fmla="*/ 0 w 122591"/>
                    <a:gd name="connsiteY1" fmla="*/ 19486 h 134236"/>
                    <a:gd name="connsiteX2" fmla="*/ 60623 w 122591"/>
                    <a:gd name="connsiteY2" fmla="*/ 114751 h 134236"/>
                    <a:gd name="connsiteX3" fmla="*/ 121246 w 122591"/>
                    <a:gd name="connsiteY3" fmla="*/ 114751 h 134236"/>
                    <a:gd name="connsiteX4" fmla="*/ 60623 w 122591"/>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9906" y="88769"/>
                        <a:pt x="95264" y="4546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7" name="Graphic 1">
                <a:extLst>
                  <a:ext uri="{FF2B5EF4-FFF2-40B4-BE49-F238E27FC236}">
                    <a16:creationId xmlns:a16="http://schemas.microsoft.com/office/drawing/2014/main" xmlns="" id="{B1752544-1444-4F9E-8804-B06B8F88214D}"/>
                  </a:ext>
                </a:extLst>
              </p:cNvPr>
              <p:cNvGrpSpPr/>
              <p:nvPr/>
            </p:nvGrpSpPr>
            <p:grpSpPr>
              <a:xfrm>
                <a:off x="6286529" y="3091955"/>
                <a:ext cx="121245" cy="1497312"/>
                <a:chOff x="6286529" y="3091955"/>
                <a:chExt cx="121245" cy="1497312"/>
              </a:xfrm>
              <a:grpFill/>
            </p:grpSpPr>
            <p:sp>
              <p:nvSpPr>
                <p:cNvPr id="548" name="Freeform: Shape 547">
                  <a:extLst>
                    <a:ext uri="{FF2B5EF4-FFF2-40B4-BE49-F238E27FC236}">
                      <a16:creationId xmlns:a16="http://schemas.microsoft.com/office/drawing/2014/main" xmlns="" id="{420F295A-D99A-40D3-80A3-ADCE4B6D6721}"/>
                    </a:ext>
                  </a:extLst>
                </p:cNvPr>
                <p:cNvSpPr/>
                <p:nvPr/>
              </p:nvSpPr>
              <p:spPr>
                <a:xfrm>
                  <a:off x="6338492" y="3115813"/>
                  <a:ext cx="17320" cy="1443299"/>
                </a:xfrm>
                <a:custGeom>
                  <a:avLst/>
                  <a:gdLst>
                    <a:gd name="connsiteX0" fmla="*/ 0 w 17320"/>
                    <a:gd name="connsiteY0" fmla="*/ 12991 h 1443299"/>
                    <a:gd name="connsiteX1" fmla="*/ 0 w 17320"/>
                    <a:gd name="connsiteY1" fmla="*/ 1433299 h 1443299"/>
                    <a:gd name="connsiteX2" fmla="*/ 17321 w 17320"/>
                    <a:gd name="connsiteY2" fmla="*/ 1433299 h 1443299"/>
                    <a:gd name="connsiteX3" fmla="*/ 17321 w 17320"/>
                    <a:gd name="connsiteY3" fmla="*/ 12991 h 1443299"/>
                    <a:gd name="connsiteX4" fmla="*/ 0 w 17320"/>
                    <a:gd name="connsiteY4" fmla="*/ 12991 h 1443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43299">
                      <a:moveTo>
                        <a:pt x="0" y="12991"/>
                      </a:moveTo>
                      <a:cubicBezTo>
                        <a:pt x="0" y="489314"/>
                        <a:pt x="0" y="956976"/>
                        <a:pt x="0" y="1433299"/>
                      </a:cubicBezTo>
                      <a:cubicBezTo>
                        <a:pt x="0" y="1441960"/>
                        <a:pt x="17321" y="1450620"/>
                        <a:pt x="17321" y="1433299"/>
                      </a:cubicBezTo>
                      <a:cubicBezTo>
                        <a:pt x="17321" y="956976"/>
                        <a:pt x="17321" y="48931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49" name="Freeform: Shape 548">
                  <a:extLst>
                    <a:ext uri="{FF2B5EF4-FFF2-40B4-BE49-F238E27FC236}">
                      <a16:creationId xmlns:a16="http://schemas.microsoft.com/office/drawing/2014/main" xmlns="" id="{B7A3EDF3-6D86-497F-B771-3AE62DAB2805}"/>
                    </a:ext>
                  </a:extLst>
                </p:cNvPr>
                <p:cNvSpPr/>
                <p:nvPr/>
              </p:nvSpPr>
              <p:spPr>
                <a:xfrm>
                  <a:off x="6286529" y="4460301"/>
                  <a:ext cx="121245" cy="128966"/>
                </a:xfrm>
                <a:custGeom>
                  <a:avLst/>
                  <a:gdLst>
                    <a:gd name="connsiteX0" fmla="*/ 60623 w 121245"/>
                    <a:gd name="connsiteY0" fmla="*/ 2207 h 128966"/>
                    <a:gd name="connsiteX1" fmla="*/ 0 w 121245"/>
                    <a:gd name="connsiteY1" fmla="*/ 80151 h 128966"/>
                    <a:gd name="connsiteX2" fmla="*/ 60623 w 121245"/>
                    <a:gd name="connsiteY2" fmla="*/ 123453 h 128966"/>
                    <a:gd name="connsiteX3" fmla="*/ 121246 w 121245"/>
                    <a:gd name="connsiteY3" fmla="*/ 45509 h 128966"/>
                    <a:gd name="connsiteX4" fmla="*/ 60623 w 121245"/>
                    <a:gd name="connsiteY4" fmla="*/ 2207 h 12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966">
                      <a:moveTo>
                        <a:pt x="60623" y="2207"/>
                      </a:moveTo>
                      <a:cubicBezTo>
                        <a:pt x="25982" y="10867"/>
                        <a:pt x="0" y="45509"/>
                        <a:pt x="0" y="80151"/>
                      </a:cubicBezTo>
                      <a:cubicBezTo>
                        <a:pt x="0" y="114793"/>
                        <a:pt x="25982" y="140774"/>
                        <a:pt x="60623" y="123453"/>
                      </a:cubicBezTo>
                      <a:cubicBezTo>
                        <a:pt x="95265" y="114793"/>
                        <a:pt x="121246" y="71490"/>
                        <a:pt x="121246" y="45509"/>
                      </a:cubicBezTo>
                      <a:cubicBezTo>
                        <a:pt x="121246" y="10867"/>
                        <a:pt x="95265" y="-6453"/>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0" name="Freeform: Shape 549">
                  <a:extLst>
                    <a:ext uri="{FF2B5EF4-FFF2-40B4-BE49-F238E27FC236}">
                      <a16:creationId xmlns:a16="http://schemas.microsoft.com/office/drawing/2014/main" xmlns="" id="{DD715FC3-EE53-4542-8CD7-FD8E6609F0F2}"/>
                    </a:ext>
                  </a:extLst>
                </p:cNvPr>
                <p:cNvSpPr/>
                <p:nvPr/>
              </p:nvSpPr>
              <p:spPr>
                <a:xfrm>
                  <a:off x="6286529" y="3091955"/>
                  <a:ext cx="121245" cy="125659"/>
                </a:xfrm>
                <a:custGeom>
                  <a:avLst/>
                  <a:gdLst>
                    <a:gd name="connsiteX0" fmla="*/ 60623 w 121245"/>
                    <a:gd name="connsiteY0" fmla="*/ 2207 h 125659"/>
                    <a:gd name="connsiteX1" fmla="*/ 0 w 121245"/>
                    <a:gd name="connsiteY1" fmla="*/ 45509 h 125659"/>
                    <a:gd name="connsiteX2" fmla="*/ 60623 w 121245"/>
                    <a:gd name="connsiteY2" fmla="*/ 123453 h 125659"/>
                    <a:gd name="connsiteX3" fmla="*/ 121246 w 121245"/>
                    <a:gd name="connsiteY3" fmla="*/ 80151 h 125659"/>
                    <a:gd name="connsiteX4" fmla="*/ 60623 w 121245"/>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5659">
                      <a:moveTo>
                        <a:pt x="60623" y="2207"/>
                      </a:moveTo>
                      <a:cubicBezTo>
                        <a:pt x="25982" y="-6453"/>
                        <a:pt x="0" y="10867"/>
                        <a:pt x="0" y="45509"/>
                      </a:cubicBezTo>
                      <a:cubicBezTo>
                        <a:pt x="0" y="80151"/>
                        <a:pt x="25982" y="114792"/>
                        <a:pt x="60623" y="123453"/>
                      </a:cubicBezTo>
                      <a:cubicBezTo>
                        <a:pt x="95265" y="132113"/>
                        <a:pt x="121246" y="114792"/>
                        <a:pt x="121246" y="80151"/>
                      </a:cubicBezTo>
                      <a:cubicBezTo>
                        <a:pt x="121246" y="54169"/>
                        <a:pt x="95265"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spTree>
    <p:extLst>
      <p:ext uri="{BB962C8B-B14F-4D97-AF65-F5344CB8AC3E}">
        <p14:creationId xmlns:p14="http://schemas.microsoft.com/office/powerpoint/2010/main" val="270392538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2_Utterly Blank">
    <p:spTree>
      <p:nvGrpSpPr>
        <p:cNvPr id="1" name=""/>
        <p:cNvGrpSpPr/>
        <p:nvPr/>
      </p:nvGrpSpPr>
      <p:grpSpPr>
        <a:xfrm>
          <a:off x="0" y="0"/>
          <a:ext cx="0" cy="0"/>
          <a:chOff x="0" y="0"/>
          <a:chExt cx="0" cy="0"/>
        </a:xfrm>
      </p:grpSpPr>
      <p:sp>
        <p:nvSpPr>
          <p:cNvPr id="2" name="Rectangle 18">
            <a:extLst>
              <a:ext uri="{FF2B5EF4-FFF2-40B4-BE49-F238E27FC236}">
                <a16:creationId xmlns:a16="http://schemas.microsoft.com/office/drawing/2014/main" xmlns="" id="{EC23726F-899C-4D2F-9B92-56857361E210}"/>
              </a:ext>
            </a:extLst>
          </p:cNvPr>
          <p:cNvSpPr/>
          <p:nvPr userDrawn="1"/>
        </p:nvSpPr>
        <p:spPr>
          <a:xfrm>
            <a:off x="0" y="106"/>
            <a:ext cx="10325100" cy="7150099"/>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grpSp>
        <p:nvGrpSpPr>
          <p:cNvPr id="24" name="Group 23">
            <a:extLst>
              <a:ext uri="{FF2B5EF4-FFF2-40B4-BE49-F238E27FC236}">
                <a16:creationId xmlns:a16="http://schemas.microsoft.com/office/drawing/2014/main" xmlns="" id="{480D62E5-8451-4208-9507-3E7AD0EF9C38}"/>
              </a:ext>
            </a:extLst>
          </p:cNvPr>
          <p:cNvGrpSpPr/>
          <p:nvPr userDrawn="1"/>
        </p:nvGrpSpPr>
        <p:grpSpPr>
          <a:xfrm>
            <a:off x="1259717" y="-2530"/>
            <a:ext cx="1830100" cy="7152630"/>
            <a:chOff x="-820264" y="-532023"/>
            <a:chExt cx="5361218" cy="7922045"/>
          </a:xfrm>
        </p:grpSpPr>
        <p:sp>
          <p:nvSpPr>
            <p:cNvPr id="25" name="Freeform: Shape 24">
              <a:extLst>
                <a:ext uri="{FF2B5EF4-FFF2-40B4-BE49-F238E27FC236}">
                  <a16:creationId xmlns:a16="http://schemas.microsoft.com/office/drawing/2014/main" xmlns="" id="{6D21352B-D194-4167-AC43-55EDB61FB584}"/>
                </a:ext>
              </a:extLst>
            </p:cNvPr>
            <p:cNvSpPr/>
            <p:nvPr/>
          </p:nvSpPr>
          <p:spPr>
            <a:xfrm flipH="1">
              <a:off x="-807564" y="-532023"/>
              <a:ext cx="5348518" cy="7922045"/>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
          <p:nvSpPr>
            <p:cNvPr id="26" name="Freeform: Shape 25">
              <a:extLst>
                <a:ext uri="{FF2B5EF4-FFF2-40B4-BE49-F238E27FC236}">
                  <a16:creationId xmlns:a16="http://schemas.microsoft.com/office/drawing/2014/main" xmlns="" id="{09921CD0-BD92-4763-A017-8E467E29CA1C}"/>
                </a:ext>
              </a:extLst>
            </p:cNvPr>
            <p:cNvSpPr/>
            <p:nvPr/>
          </p:nvSpPr>
          <p:spPr>
            <a:xfrm flipH="1">
              <a:off x="-807564" y="0"/>
              <a:ext cx="4675418" cy="6925072"/>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7" name="Freeform: Shape 26">
              <a:extLst>
                <a:ext uri="{FF2B5EF4-FFF2-40B4-BE49-F238E27FC236}">
                  <a16:creationId xmlns:a16="http://schemas.microsoft.com/office/drawing/2014/main" xmlns="" id="{255EE215-328A-4B19-91D8-1102247A49B2}"/>
                </a:ext>
              </a:extLst>
            </p:cNvPr>
            <p:cNvSpPr/>
            <p:nvPr/>
          </p:nvSpPr>
          <p:spPr>
            <a:xfrm flipH="1">
              <a:off x="-807564" y="447480"/>
              <a:ext cx="4025909" cy="596304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8" name="Freeform: Shape 27">
              <a:extLst>
                <a:ext uri="{FF2B5EF4-FFF2-40B4-BE49-F238E27FC236}">
                  <a16:creationId xmlns:a16="http://schemas.microsoft.com/office/drawing/2014/main" xmlns="" id="{DB10562A-A89A-44D4-8730-BF90E4F5D9FA}"/>
                </a:ext>
              </a:extLst>
            </p:cNvPr>
            <p:cNvSpPr/>
            <p:nvPr/>
          </p:nvSpPr>
          <p:spPr>
            <a:xfrm flipH="1">
              <a:off x="-820263" y="959216"/>
              <a:ext cx="3334917" cy="493956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9" name="Freeform: Shape 28">
              <a:extLst>
                <a:ext uri="{FF2B5EF4-FFF2-40B4-BE49-F238E27FC236}">
                  <a16:creationId xmlns:a16="http://schemas.microsoft.com/office/drawing/2014/main" xmlns="" id="{E46C9DE9-F272-46F4-8FB3-9A1460DDCE56}"/>
                </a:ext>
              </a:extLst>
            </p:cNvPr>
            <p:cNvSpPr/>
            <p:nvPr/>
          </p:nvSpPr>
          <p:spPr>
            <a:xfrm flipH="1">
              <a:off x="-820264" y="1574800"/>
              <a:ext cx="2670759" cy="370840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0" name="Freeform: Shape 29">
              <a:extLst>
                <a:ext uri="{FF2B5EF4-FFF2-40B4-BE49-F238E27FC236}">
                  <a16:creationId xmlns:a16="http://schemas.microsoft.com/office/drawing/2014/main" xmlns="" id="{831A4862-7841-444C-B8FE-12132533B7D3}"/>
                </a:ext>
              </a:extLst>
            </p:cNvPr>
            <p:cNvSpPr/>
            <p:nvPr/>
          </p:nvSpPr>
          <p:spPr>
            <a:xfrm flipH="1">
              <a:off x="-817340" y="2105856"/>
              <a:ext cx="1905835" cy="264628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grpSp>
      <p:sp>
        <p:nvSpPr>
          <p:cNvPr id="4" name="Rectangle 3">
            <a:extLst>
              <a:ext uri="{FF2B5EF4-FFF2-40B4-BE49-F238E27FC236}">
                <a16:creationId xmlns:a16="http://schemas.microsoft.com/office/drawing/2014/main" xmlns="" id="{0EB76714-25AE-4F90-82FE-C6D55649B6A7}"/>
              </a:ext>
            </a:extLst>
          </p:cNvPr>
          <p:cNvSpPr/>
          <p:nvPr userDrawn="1"/>
        </p:nvSpPr>
        <p:spPr>
          <a:xfrm>
            <a:off x="1654750"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5" name="Rectangle 4">
            <a:extLst>
              <a:ext uri="{FF2B5EF4-FFF2-40B4-BE49-F238E27FC236}">
                <a16:creationId xmlns:a16="http://schemas.microsoft.com/office/drawing/2014/main" xmlns="" id="{32614859-339D-4BB3-B9E4-6ED077413C82}"/>
              </a:ext>
            </a:extLst>
          </p:cNvPr>
          <p:cNvSpPr/>
          <p:nvPr userDrawn="1"/>
        </p:nvSpPr>
        <p:spPr>
          <a:xfrm>
            <a:off x="3822337"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6" name="Rectangle 5">
            <a:extLst>
              <a:ext uri="{FF2B5EF4-FFF2-40B4-BE49-F238E27FC236}">
                <a16:creationId xmlns:a16="http://schemas.microsoft.com/office/drawing/2014/main" xmlns="" id="{4D01B58B-127A-4CDA-81CA-6317764101C0}"/>
              </a:ext>
            </a:extLst>
          </p:cNvPr>
          <p:cNvSpPr/>
          <p:nvPr userDrawn="1"/>
        </p:nvSpPr>
        <p:spPr>
          <a:xfrm>
            <a:off x="5989924"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7" name="Rectangle 6">
            <a:extLst>
              <a:ext uri="{FF2B5EF4-FFF2-40B4-BE49-F238E27FC236}">
                <a16:creationId xmlns:a16="http://schemas.microsoft.com/office/drawing/2014/main" xmlns="" id="{757ABB3D-5F2D-4CF0-8252-5BCFC881B854}"/>
              </a:ext>
            </a:extLst>
          </p:cNvPr>
          <p:cNvSpPr/>
          <p:nvPr userDrawn="1"/>
        </p:nvSpPr>
        <p:spPr>
          <a:xfrm>
            <a:off x="8157512"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8" name="Rectangle 7">
            <a:extLst>
              <a:ext uri="{FF2B5EF4-FFF2-40B4-BE49-F238E27FC236}">
                <a16:creationId xmlns:a16="http://schemas.microsoft.com/office/drawing/2014/main" xmlns="" id="{E09BCE51-0B37-4543-B23A-1DF5A903BFBF}"/>
              </a:ext>
            </a:extLst>
          </p:cNvPr>
          <p:cNvSpPr/>
          <p:nvPr userDrawn="1"/>
        </p:nvSpPr>
        <p:spPr>
          <a:xfrm>
            <a:off x="1654749" y="0"/>
            <a:ext cx="2167588" cy="119293"/>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9" name="Rectangle 8">
            <a:extLst>
              <a:ext uri="{FF2B5EF4-FFF2-40B4-BE49-F238E27FC236}">
                <a16:creationId xmlns:a16="http://schemas.microsoft.com/office/drawing/2014/main" xmlns="" id="{AB5CA600-1400-4437-8008-DDB6600517A8}"/>
              </a:ext>
            </a:extLst>
          </p:cNvPr>
          <p:cNvSpPr/>
          <p:nvPr userDrawn="1"/>
        </p:nvSpPr>
        <p:spPr>
          <a:xfrm>
            <a:off x="3822337" y="0"/>
            <a:ext cx="2167588" cy="119293"/>
          </a:xfrm>
          <a:prstGeom prst="rect">
            <a:avLst/>
          </a:prstGeom>
          <a:solidFill>
            <a:srgbClr val="F1450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0" name="Rectangle 9">
            <a:extLst>
              <a:ext uri="{FF2B5EF4-FFF2-40B4-BE49-F238E27FC236}">
                <a16:creationId xmlns:a16="http://schemas.microsoft.com/office/drawing/2014/main" xmlns="" id="{A130F2A8-B2E2-461A-A7FE-66AC6B2C7DFA}"/>
              </a:ext>
            </a:extLst>
          </p:cNvPr>
          <p:cNvSpPr/>
          <p:nvPr userDrawn="1"/>
        </p:nvSpPr>
        <p:spPr>
          <a:xfrm>
            <a:off x="5989925" y="0"/>
            <a:ext cx="2167588" cy="119293"/>
          </a:xfrm>
          <a:prstGeom prst="rect">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1" name="Rectangle 10">
            <a:extLst>
              <a:ext uri="{FF2B5EF4-FFF2-40B4-BE49-F238E27FC236}">
                <a16:creationId xmlns:a16="http://schemas.microsoft.com/office/drawing/2014/main" xmlns="" id="{20136780-EA76-48E7-B2A0-5A002C02DF72}"/>
              </a:ext>
            </a:extLst>
          </p:cNvPr>
          <p:cNvSpPr/>
          <p:nvPr userDrawn="1"/>
        </p:nvSpPr>
        <p:spPr>
          <a:xfrm>
            <a:off x="8157513" y="0"/>
            <a:ext cx="2167588" cy="11929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2" name="TextBox 11">
            <a:extLst>
              <a:ext uri="{FF2B5EF4-FFF2-40B4-BE49-F238E27FC236}">
                <a16:creationId xmlns:a16="http://schemas.microsoft.com/office/drawing/2014/main" xmlns="" id="{94AC76C0-73B8-4046-8402-D29569F8535A}"/>
              </a:ext>
            </a:extLst>
          </p:cNvPr>
          <p:cNvSpPr txBox="1"/>
          <p:nvPr userDrawn="1"/>
        </p:nvSpPr>
        <p:spPr>
          <a:xfrm>
            <a:off x="2052480" y="432751"/>
            <a:ext cx="1595995"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ЦЕЛЬ ПРОЕКТА</a:t>
            </a:r>
          </a:p>
        </p:txBody>
      </p:sp>
      <p:sp>
        <p:nvSpPr>
          <p:cNvPr id="13" name="TextBox 12">
            <a:extLst>
              <a:ext uri="{FF2B5EF4-FFF2-40B4-BE49-F238E27FC236}">
                <a16:creationId xmlns:a16="http://schemas.microsoft.com/office/drawing/2014/main" xmlns="" id="{07791FAE-D2BE-49B1-9590-6ADA1931869D}"/>
              </a:ext>
            </a:extLst>
          </p:cNvPr>
          <p:cNvSpPr txBox="1"/>
          <p:nvPr userDrawn="1"/>
        </p:nvSpPr>
        <p:spPr>
          <a:xfrm>
            <a:off x="3982488" y="432751"/>
            <a:ext cx="1825764" cy="338554"/>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СУЩЕСТВУЮЩАЯ СИТУАЦИЯ</a:t>
            </a:r>
          </a:p>
        </p:txBody>
      </p:sp>
      <p:sp>
        <p:nvSpPr>
          <p:cNvPr id="14" name="TextBox 13">
            <a:extLst>
              <a:ext uri="{FF2B5EF4-FFF2-40B4-BE49-F238E27FC236}">
                <a16:creationId xmlns:a16="http://schemas.microsoft.com/office/drawing/2014/main" xmlns="" id="{9E2D0D05-F5EC-4D99-917E-208301583958}"/>
              </a:ext>
            </a:extLst>
          </p:cNvPr>
          <p:cNvSpPr txBox="1"/>
          <p:nvPr userDrawn="1"/>
        </p:nvSpPr>
        <p:spPr>
          <a:xfrm>
            <a:off x="6150075" y="432751"/>
            <a:ext cx="1825764"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ПЛАН РЕАЛИЗАЦИИ</a:t>
            </a:r>
          </a:p>
        </p:txBody>
      </p:sp>
      <p:sp>
        <p:nvSpPr>
          <p:cNvPr id="15" name="TextBox 14">
            <a:extLst>
              <a:ext uri="{FF2B5EF4-FFF2-40B4-BE49-F238E27FC236}">
                <a16:creationId xmlns:a16="http://schemas.microsoft.com/office/drawing/2014/main" xmlns="" id="{11F445B3-4A8A-4F96-BB0E-A1541283F662}"/>
              </a:ext>
            </a:extLst>
          </p:cNvPr>
          <p:cNvSpPr txBox="1"/>
          <p:nvPr userDrawn="1"/>
        </p:nvSpPr>
        <p:spPr>
          <a:xfrm>
            <a:off x="8317663" y="432751"/>
            <a:ext cx="1825764" cy="169277"/>
          </a:xfrm>
          <a:prstGeom prst="rect">
            <a:avLst/>
          </a:prstGeom>
          <a:noFill/>
        </p:spPr>
        <p:txBody>
          <a:bodyPr wrap="square" lIns="0" tIns="0" rIns="0" bIns="0">
            <a:spAutoFit/>
          </a:bodyPr>
          <a:lstStyle/>
          <a:p>
            <a:pPr algn="r" defTabSz="1219170"/>
            <a:r>
              <a:rPr lang="en-US" sz="1100" b="1" dirty="0">
                <a:solidFill>
                  <a:srgbClr val="57565A">
                    <a:lumMod val="50000"/>
                  </a:srgbClr>
                </a:solidFill>
                <a:latin typeface="Roboto Condensed" panose="02000000000000000000" pitchFamily="2" charset="0"/>
              </a:rPr>
              <a:t>KPI </a:t>
            </a:r>
            <a:r>
              <a:rPr lang="ru-RU" sz="1100" b="1" dirty="0">
                <a:solidFill>
                  <a:srgbClr val="57565A">
                    <a:lumMod val="50000"/>
                  </a:srgbClr>
                </a:solidFill>
                <a:latin typeface="Roboto Condensed" panose="02000000000000000000" pitchFamily="2" charset="0"/>
              </a:rPr>
              <a:t>ПРОЕКТА</a:t>
            </a:r>
          </a:p>
        </p:txBody>
      </p:sp>
      <p:pic>
        <p:nvPicPr>
          <p:cNvPr id="16" name="Graphic 15" descr="Bullseye with solid fill">
            <a:extLst>
              <a:ext uri="{FF2B5EF4-FFF2-40B4-BE49-F238E27FC236}">
                <a16:creationId xmlns:a16="http://schemas.microsoft.com/office/drawing/2014/main" xmlns="" id="{77A8745F-41B0-46BB-BE44-D48E6AB61B13}"/>
              </a:ext>
            </a:extLst>
          </p:cNvPr>
          <p:cNvPicPr>
            <a:picLocks noChangeAspect="1"/>
          </p:cNvPicPr>
          <p:nvPr userDrawn="1"/>
        </p:nvPicPr>
        <p:blipFill>
          <a:blip r:embed="rId2">
            <a:extLst>
              <a:ext uri="{96DAC541-7B7A-43D3-8B79-37D633B846F1}">
                <asvg:svgBlip xmlns:asvg="http://schemas.microsoft.com/office/drawing/2016/SVG/main" xmlns="" r:embed="rId3"/>
              </a:ext>
            </a:extLst>
          </a:blip>
          <a:srcRect/>
          <a:stretch/>
        </p:blipFill>
        <p:spPr>
          <a:xfrm>
            <a:off x="3480515" y="167080"/>
            <a:ext cx="182076" cy="224154"/>
          </a:xfrm>
          <a:prstGeom prst="rect">
            <a:avLst/>
          </a:prstGeom>
        </p:spPr>
      </p:pic>
      <p:pic>
        <p:nvPicPr>
          <p:cNvPr id="17" name="Graphic 16" descr="Gantt Chart with solid fill">
            <a:extLst>
              <a:ext uri="{FF2B5EF4-FFF2-40B4-BE49-F238E27FC236}">
                <a16:creationId xmlns:a16="http://schemas.microsoft.com/office/drawing/2014/main" xmlns="" id="{D976933B-82FB-4213-9484-2BADEA639592}"/>
              </a:ext>
            </a:extLst>
          </p:cNvPr>
          <p:cNvPicPr>
            <a:picLocks noChangeAspect="1"/>
          </p:cNvPicPr>
          <p:nvPr userDrawn="1"/>
        </p:nvPicPr>
        <p:blipFill>
          <a:blip r:embed="rId4">
            <a:extLst>
              <a:ext uri="{96DAC541-7B7A-43D3-8B79-37D633B846F1}">
                <asvg:svgBlip xmlns:asvg="http://schemas.microsoft.com/office/drawing/2016/SVG/main" xmlns="" r:embed="rId5"/>
              </a:ext>
            </a:extLst>
          </a:blip>
          <a:srcRect/>
          <a:stretch/>
        </p:blipFill>
        <p:spPr>
          <a:xfrm>
            <a:off x="5647699" y="167080"/>
            <a:ext cx="182076" cy="224154"/>
          </a:xfrm>
          <a:prstGeom prst="rect">
            <a:avLst/>
          </a:prstGeom>
        </p:spPr>
      </p:pic>
      <p:pic>
        <p:nvPicPr>
          <p:cNvPr id="18" name="Graphic 17" descr="Badge Tick1 with solid fill">
            <a:extLst>
              <a:ext uri="{FF2B5EF4-FFF2-40B4-BE49-F238E27FC236}">
                <a16:creationId xmlns:a16="http://schemas.microsoft.com/office/drawing/2014/main" xmlns="" id="{3702024C-D654-4B27-BF8B-CD497DF4DCAE}"/>
              </a:ext>
            </a:extLst>
          </p:cNvPr>
          <p:cNvPicPr>
            <a:picLocks noChangeAspect="1"/>
          </p:cNvPicPr>
          <p:nvPr userDrawn="1"/>
        </p:nvPicPr>
        <p:blipFill>
          <a:blip r:embed="rId6">
            <a:extLst>
              <a:ext uri="{96DAC541-7B7A-43D3-8B79-37D633B846F1}">
                <asvg:svgBlip xmlns:asvg="http://schemas.microsoft.com/office/drawing/2016/SVG/main" xmlns="" r:embed="rId7"/>
              </a:ext>
            </a:extLst>
          </a:blip>
          <a:srcRect/>
          <a:stretch/>
        </p:blipFill>
        <p:spPr>
          <a:xfrm>
            <a:off x="7793765" y="167080"/>
            <a:ext cx="182076" cy="224154"/>
          </a:xfrm>
          <a:prstGeom prst="rect">
            <a:avLst/>
          </a:prstGeom>
        </p:spPr>
      </p:pic>
      <p:pic>
        <p:nvPicPr>
          <p:cNvPr id="19" name="Graphic 18" descr="Bullseye with solid fill">
            <a:extLst>
              <a:ext uri="{FF2B5EF4-FFF2-40B4-BE49-F238E27FC236}">
                <a16:creationId xmlns:a16="http://schemas.microsoft.com/office/drawing/2014/main" xmlns="" id="{667A728E-50B8-4EC6-9F11-9F87342B8E54}"/>
              </a:ext>
            </a:extLst>
          </p:cNvPr>
          <p:cNvPicPr>
            <a:picLocks noChangeAspect="1"/>
          </p:cNvPicPr>
          <p:nvPr userDrawn="1"/>
        </p:nvPicPr>
        <p:blipFill>
          <a:blip r:embed="rId8">
            <a:extLst>
              <a:ext uri="{96DAC541-7B7A-43D3-8B79-37D633B846F1}">
                <asvg:svgBlip xmlns:asvg="http://schemas.microsoft.com/office/drawing/2016/SVG/main" xmlns="" r:embed="rId9"/>
              </a:ext>
            </a:extLst>
          </a:blip>
          <a:srcRect/>
          <a:stretch/>
        </p:blipFill>
        <p:spPr>
          <a:xfrm>
            <a:off x="9961350" y="167080"/>
            <a:ext cx="182076" cy="224154"/>
          </a:xfrm>
          <a:prstGeom prst="rect">
            <a:avLst/>
          </a:prstGeom>
        </p:spPr>
      </p:pic>
      <p:sp>
        <p:nvSpPr>
          <p:cNvPr id="20" name="Freeform: Shape 19">
            <a:extLst>
              <a:ext uri="{FF2B5EF4-FFF2-40B4-BE49-F238E27FC236}">
                <a16:creationId xmlns:a16="http://schemas.microsoft.com/office/drawing/2014/main" xmlns="" id="{278BA5FC-5599-4AF9-83ED-20988D677D5E}"/>
              </a:ext>
            </a:extLst>
          </p:cNvPr>
          <p:cNvSpPr/>
          <p:nvPr userDrawn="1"/>
        </p:nvSpPr>
        <p:spPr>
          <a:xfrm>
            <a:off x="3652941"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1" name="Freeform: Shape 20">
            <a:extLst>
              <a:ext uri="{FF2B5EF4-FFF2-40B4-BE49-F238E27FC236}">
                <a16:creationId xmlns:a16="http://schemas.microsoft.com/office/drawing/2014/main" xmlns="" id="{4A39D9F2-5472-4BC8-B2AC-1577E24B842B}"/>
              </a:ext>
            </a:extLst>
          </p:cNvPr>
          <p:cNvSpPr/>
          <p:nvPr userDrawn="1"/>
        </p:nvSpPr>
        <p:spPr>
          <a:xfrm>
            <a:off x="5820529"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2" name="Freeform: Shape 21">
            <a:extLst>
              <a:ext uri="{FF2B5EF4-FFF2-40B4-BE49-F238E27FC236}">
                <a16:creationId xmlns:a16="http://schemas.microsoft.com/office/drawing/2014/main" xmlns="" id="{04BC910D-8563-4DC0-AA04-19234E296678}"/>
              </a:ext>
            </a:extLst>
          </p:cNvPr>
          <p:cNvSpPr/>
          <p:nvPr userDrawn="1"/>
        </p:nvSpPr>
        <p:spPr>
          <a:xfrm>
            <a:off x="7988115"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3" name="Freeform: Shape 22">
            <a:extLst>
              <a:ext uri="{FF2B5EF4-FFF2-40B4-BE49-F238E27FC236}">
                <a16:creationId xmlns:a16="http://schemas.microsoft.com/office/drawing/2014/main" xmlns="" id="{9931CA9F-AF69-4773-AE48-483E901E0F31}"/>
              </a:ext>
            </a:extLst>
          </p:cNvPr>
          <p:cNvSpPr/>
          <p:nvPr userDrawn="1"/>
        </p:nvSpPr>
        <p:spPr>
          <a:xfrm>
            <a:off x="10155703"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 name="Номер слайда 5">
            <a:extLst>
              <a:ext uri="{FF2B5EF4-FFF2-40B4-BE49-F238E27FC236}">
                <a16:creationId xmlns:a16="http://schemas.microsoft.com/office/drawing/2014/main" xmlns="" id="{BE0951C9-484F-4E9A-8471-00D15E074EEA}"/>
              </a:ext>
            </a:extLst>
          </p:cNvPr>
          <p:cNvSpPr txBox="1">
            <a:spLocks/>
          </p:cNvSpPr>
          <p:nvPr userDrawn="1"/>
        </p:nvSpPr>
        <p:spPr>
          <a:xfrm>
            <a:off x="10102489" y="6878350"/>
            <a:ext cx="222612" cy="271750"/>
          </a:xfrm>
          <a:prstGeom prst="rect">
            <a:avLst/>
          </a:prstGeom>
          <a:solidFill>
            <a:schemeClr val="bg1"/>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900" b="1" smtClean="0">
                <a:solidFill>
                  <a:srgbClr val="57565A"/>
                </a:solidFill>
                <a:latin typeface="Roboto Condensed" panose="02000000000000000000" pitchFamily="2" charset="0"/>
                <a:ea typeface="Roboto Condensed" panose="02000000000000000000" pitchFamily="2" charset="0"/>
              </a:rPr>
              <a:pPr algn="ctr"/>
              <a:t>‹#›</a:t>
            </a:fld>
            <a:endParaRPr lang="en-US" sz="900" b="1" dirty="0">
              <a:solidFill>
                <a:srgbClr val="57565A"/>
              </a:solidFill>
              <a:latin typeface="Roboto Condensed" panose="02000000000000000000" pitchFamily="2" charset="0"/>
              <a:ea typeface="Roboto Condensed" panose="02000000000000000000" pitchFamily="2" charset="0"/>
            </a:endParaRPr>
          </a:p>
        </p:txBody>
      </p:sp>
      <p:pic>
        <p:nvPicPr>
          <p:cNvPr id="31" name="Graphic 30" descr="Badge Tick1 with solid fill">
            <a:extLst>
              <a:ext uri="{FF2B5EF4-FFF2-40B4-BE49-F238E27FC236}">
                <a16:creationId xmlns:a16="http://schemas.microsoft.com/office/drawing/2014/main" xmlns="" id="{DC6B931E-A0C8-41C2-A8C9-64A1B058982B}"/>
              </a:ext>
            </a:extLst>
          </p:cNvPr>
          <p:cNvPicPr>
            <a:picLocks noChangeAspect="1"/>
          </p:cNvPicPr>
          <p:nvPr userDrawn="1"/>
        </p:nvPicPr>
        <p:blipFill>
          <a:blip r:embed="rId6">
            <a:extLst>
              <a:ext uri="{96DAC541-7B7A-43D3-8B79-37D633B846F1}">
                <asvg:svgBlip xmlns:asvg="http://schemas.microsoft.com/office/drawing/2016/SVG/main" xmlns="" r:embed="rId7"/>
              </a:ext>
            </a:extLst>
          </a:blip>
          <a:srcRect/>
          <a:stretch/>
        </p:blipFill>
        <p:spPr>
          <a:xfrm>
            <a:off x="7612267" y="167080"/>
            <a:ext cx="182076" cy="224154"/>
          </a:xfrm>
          <a:prstGeom prst="rect">
            <a:avLst/>
          </a:prstGeom>
        </p:spPr>
      </p:pic>
      <p:pic>
        <p:nvPicPr>
          <p:cNvPr id="32" name="Graphic 31" descr="Badge Tick1 with solid fill">
            <a:extLst>
              <a:ext uri="{FF2B5EF4-FFF2-40B4-BE49-F238E27FC236}">
                <a16:creationId xmlns:a16="http://schemas.microsoft.com/office/drawing/2014/main" xmlns="" id="{2D01B2CF-9438-41A8-A159-8FC50DAA2ED7}"/>
              </a:ext>
            </a:extLst>
          </p:cNvPr>
          <p:cNvPicPr>
            <a:picLocks noChangeAspect="1"/>
          </p:cNvPicPr>
          <p:nvPr userDrawn="1"/>
        </p:nvPicPr>
        <p:blipFill>
          <a:blip r:embed="rId10">
            <a:extLst>
              <a:ext uri="{96DAC541-7B7A-43D3-8B79-37D633B846F1}">
                <asvg:svgBlip xmlns:asvg="http://schemas.microsoft.com/office/drawing/2016/SVG/main" xmlns="" r:embed="rId11"/>
              </a:ext>
            </a:extLst>
          </a:blip>
          <a:srcRect/>
          <a:stretch/>
        </p:blipFill>
        <p:spPr>
          <a:xfrm>
            <a:off x="7430774" y="167080"/>
            <a:ext cx="182076" cy="224154"/>
          </a:xfrm>
          <a:prstGeom prst="rect">
            <a:avLst/>
          </a:prstGeom>
        </p:spPr>
      </p:pic>
    </p:spTree>
    <p:extLst>
      <p:ext uri="{BB962C8B-B14F-4D97-AF65-F5344CB8AC3E}">
        <p14:creationId xmlns:p14="http://schemas.microsoft.com/office/powerpoint/2010/main" val="89600828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485697" y="286444"/>
            <a:ext cx="2323148" cy="6100757"/>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516256" y="286444"/>
            <a:ext cx="6797358" cy="6100757"/>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a:xfrm>
            <a:off x="516256" y="6627192"/>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5" name="Нижний колонтитул 4"/>
          <p:cNvSpPr>
            <a:spLocks noGrp="1"/>
          </p:cNvSpPr>
          <p:nvPr>
            <p:ph type="ftr" sz="quarter" idx="11"/>
          </p:nvPr>
        </p:nvSpPr>
        <p:spPr>
          <a:xfrm>
            <a:off x="3527748" y="6627192"/>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6" name="Номер слайда 5"/>
          <p:cNvSpPr>
            <a:spLocks noGrp="1"/>
          </p:cNvSpPr>
          <p:nvPr>
            <p:ph type="sldNum" sz="quarter" idx="12"/>
          </p:nvPr>
        </p:nvSpPr>
        <p:spPr/>
        <p:txBody>
          <a:bodyPr/>
          <a:lstStyle>
            <a:lvl1pPr>
              <a:defRPr/>
            </a:lvl1pPr>
          </a:lstStyle>
          <a:p>
            <a:pPr>
              <a:defRPr/>
            </a:pPr>
            <a:fld id="{5229668C-78C1-4B50-A238-56637A7CF593}"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72865628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 y="0"/>
            <a:ext cx="2594181" cy="3584583"/>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582136" y="0"/>
            <a:ext cx="2594181" cy="3584583"/>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5164274" y="0"/>
            <a:ext cx="2594181" cy="3584583"/>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746406" y="0"/>
            <a:ext cx="2594181" cy="3584583"/>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4" y="3565522"/>
            <a:ext cx="2594181" cy="3584583"/>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582136" y="3565522"/>
            <a:ext cx="2594181" cy="3584583"/>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5164274" y="3565522"/>
            <a:ext cx="2594181" cy="3584583"/>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746406" y="3565522"/>
            <a:ext cx="2594181" cy="3584583"/>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76859947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67601" cy="2392900"/>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064377" y="0"/>
            <a:ext cx="2067601" cy="2392900"/>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128750" y="0"/>
            <a:ext cx="2067601" cy="2392900"/>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193128" y="0"/>
            <a:ext cx="2067601" cy="2392900"/>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257501" y="0"/>
            <a:ext cx="2067601" cy="2392900"/>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378600"/>
            <a:ext cx="2067601" cy="2392900"/>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064377" y="2378600"/>
            <a:ext cx="2067601" cy="2392900"/>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128750" y="2378600"/>
            <a:ext cx="2067601" cy="2392900"/>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193128" y="2378600"/>
            <a:ext cx="2067601" cy="2392900"/>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8257501" y="2378600"/>
            <a:ext cx="2067601" cy="2392900"/>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757200"/>
            <a:ext cx="2067601" cy="2392900"/>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064377" y="4757200"/>
            <a:ext cx="2067601" cy="2392900"/>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128750" y="4757200"/>
            <a:ext cx="2067601" cy="2392900"/>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6193128" y="4757200"/>
            <a:ext cx="2067601" cy="2392900"/>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8257501" y="4757200"/>
            <a:ext cx="2067601" cy="2392900"/>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59162196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 y="0"/>
            <a:ext cx="1734617" cy="1801825"/>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718098" y="0"/>
            <a:ext cx="1734617" cy="1801825"/>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436194" y="0"/>
            <a:ext cx="1734617" cy="1801825"/>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154291" y="0"/>
            <a:ext cx="1734617" cy="1801825"/>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590483" y="0"/>
            <a:ext cx="1734617" cy="1801825"/>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872391" y="0"/>
            <a:ext cx="1734617" cy="1801825"/>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2" y="1782758"/>
            <a:ext cx="1734617" cy="1801825"/>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718098" y="1782758"/>
            <a:ext cx="1734617" cy="1801825"/>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436194" y="1782758"/>
            <a:ext cx="1734617" cy="1801825"/>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5154291" y="1782758"/>
            <a:ext cx="1734617" cy="1801825"/>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8590483" y="1782758"/>
            <a:ext cx="1734617" cy="1801825"/>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872391" y="1782758"/>
            <a:ext cx="1734617" cy="1801825"/>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2" y="3565526"/>
            <a:ext cx="1734617" cy="1801825"/>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718098" y="3565526"/>
            <a:ext cx="1734617" cy="1801825"/>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436194" y="3565526"/>
            <a:ext cx="1734617" cy="1801825"/>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5154291" y="3565526"/>
            <a:ext cx="1734617" cy="1801825"/>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8590483" y="3565526"/>
            <a:ext cx="1734617" cy="1801825"/>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872391" y="3565526"/>
            <a:ext cx="1734617" cy="1801825"/>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2" y="5348277"/>
            <a:ext cx="1734617" cy="1801825"/>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718098" y="5348277"/>
            <a:ext cx="1734617" cy="1801825"/>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436194" y="5348277"/>
            <a:ext cx="1734617" cy="1801825"/>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5154291" y="5348277"/>
            <a:ext cx="1734617" cy="1801825"/>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8590483" y="5348277"/>
            <a:ext cx="1734617" cy="1801825"/>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872391" y="5348277"/>
            <a:ext cx="1734617" cy="1801825"/>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278948882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806"/>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806"/>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806"/>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806"/>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04115081"/>
      </p:ext>
    </p:extLst>
  </p:cSld>
  <p:clrMapOvr>
    <a:masterClrMapping/>
  </p:clrMapOvr>
  <p:extLst mod="1">
    <p:ext uri="{DCECCB84-F9BA-43D5-87BE-67443E8EF086}">
      <p15:sldGuideLst xmlns:p15="http://schemas.microsoft.com/office/powerpoint/2012/main" xmlns="">
        <p15:guide id="1" orient="horz" pos="2160" userDrawn="1">
          <p15:clr>
            <a:srgbClr val="FBAE40"/>
          </p15:clr>
        </p15:guide>
        <p15:guide id="2" pos="3840" userDrawn="1">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806"/>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806"/>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806"/>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806"/>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18103614"/>
      </p:ext>
    </p:extLst>
  </p:cSld>
  <p:clrMapOvr>
    <a:masterClrMapping/>
  </p:clrMapOvr>
  <p:extLst mod="1">
    <p:ext uri="{DCECCB84-F9BA-43D5-87BE-67443E8EF086}">
      <p15:sldGuideLst xmlns:p15="http://schemas.microsoft.com/office/powerpoint/2012/main" xmlns="">
        <p15:guide id="1" orient="horz" pos="2160" userDrawn="1">
          <p15:clr>
            <a:srgbClr val="FBAE40"/>
          </p15:clr>
        </p15:guide>
        <p15:guide id="2" pos="3840" userDrawn="1">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6"/>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606"/>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606"/>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806"/>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806"/>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806"/>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5383077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6"/>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606"/>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606"/>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806"/>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806"/>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806"/>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1438384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606"/>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606"/>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806"/>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806"/>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7022559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606"/>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606"/>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806"/>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806"/>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1294156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60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60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608"/>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024550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1_Титульный слайд">
    <p:spTree>
      <p:nvGrpSpPr>
        <p:cNvPr id="1" name=""/>
        <p:cNvGrpSpPr/>
        <p:nvPr/>
      </p:nvGrpSpPr>
      <p:grpSpPr>
        <a:xfrm>
          <a:off x="0" y="0"/>
          <a:ext cx="0" cy="0"/>
          <a:chOff x="0" y="0"/>
          <a:chExt cx="0" cy="0"/>
        </a:xfrm>
      </p:grpSpPr>
      <p:sp>
        <p:nvSpPr>
          <p:cNvPr id="10" name="Текст 9"/>
          <p:cNvSpPr>
            <a:spLocks noGrp="1"/>
          </p:cNvSpPr>
          <p:nvPr>
            <p:ph type="body" sz="quarter" idx="10" hasCustomPrompt="1"/>
          </p:nvPr>
        </p:nvSpPr>
        <p:spPr>
          <a:xfrm>
            <a:off x="519331" y="4125431"/>
            <a:ext cx="9272306" cy="1271129"/>
          </a:xfrm>
        </p:spPr>
        <p:txBody>
          <a:bodyPr anchor="ctr"/>
          <a:lstStyle>
            <a:lvl1pPr marL="0" indent="0" algn="ctr">
              <a:buNone/>
              <a:defRPr>
                <a:solidFill>
                  <a:schemeClr val="bg1"/>
                </a:solidFill>
              </a:defRPr>
            </a:lvl1pPr>
          </a:lstStyle>
          <a:p>
            <a:pPr lvl="0"/>
            <a:r>
              <a:rPr lang="ru-RU" dirty="0" smtClean="0"/>
              <a:t>О ЧЕМ ВЫ РАССКАЖЕТЕ СЕГОДНЯ? </a:t>
            </a:r>
            <a:endParaRPr lang="ru-RU" dirty="0"/>
          </a:p>
        </p:txBody>
      </p:sp>
      <p:pic>
        <p:nvPicPr>
          <p:cNvPr id="6" name="Picture 2" descr="Z:\Projects\Текущие\Проектная\FNS_2012\_БРЭНДБУК\out\PPT\3_1_present_16.9-01.png"/>
          <p:cNvPicPr>
            <a:picLocks noChangeAspect="1" noChangeArrowheads="1"/>
          </p:cNvPicPr>
          <p:nvPr userDrawn="1"/>
        </p:nvPicPr>
        <p:blipFill>
          <a:blip r:embed="rId2" cstate="screen">
            <a:extLst>
              <a:ext uri="{28A0092B-C50C-407E-A947-70E740481C1C}">
                <a14:useLocalDpi xmlns:a14="http://schemas.microsoft.com/office/drawing/2010/main"/>
              </a:ext>
            </a:extLst>
          </a:blip>
          <a:stretch>
            <a:fillRect/>
          </a:stretch>
        </p:blipFill>
        <p:spPr bwMode="auto">
          <a:xfrm>
            <a:off x="0" y="1726"/>
            <a:ext cx="10325100" cy="7149259"/>
          </a:xfrm>
          <a:prstGeom prst="rect">
            <a:avLst/>
          </a:prstGeom>
          <a:noFill/>
        </p:spPr>
      </p:pic>
      <p:pic>
        <p:nvPicPr>
          <p:cNvPr id="11" name="Picture 2"/>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139" y="873901"/>
            <a:ext cx="763627" cy="18007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1"/>
          <p:cNvSpPr txBox="1"/>
          <p:nvPr userDrawn="1"/>
        </p:nvSpPr>
        <p:spPr>
          <a:xfrm>
            <a:off x="2577974" y="2574050"/>
            <a:ext cx="4715924" cy="1201200"/>
          </a:xfrm>
          <a:prstGeom prst="rect">
            <a:avLst/>
          </a:prstGeom>
        </p:spPr>
        <p:txBody>
          <a:bodyPr vert="horz" wrap="square" lIns="144999" tIns="72499" rIns="144999" bIns="72499" rtlCol="0" anchor="ctr">
            <a:noAutofit/>
          </a:bodyPr>
          <a:lstStyle/>
          <a:p>
            <a:pPr algn="ctr" defTabSz="1449951">
              <a:spcBef>
                <a:spcPct val="0"/>
              </a:spcBef>
            </a:pPr>
            <a:r>
              <a:rPr lang="ru-RU" sz="2502" b="1" dirty="0">
                <a:solidFill>
                  <a:prstClr val="white"/>
                </a:solidFill>
              </a:rPr>
              <a:t>ФЕДЕРАЛЬНАЯ НАЛОГОВАЯ </a:t>
            </a:r>
            <a:br>
              <a:rPr lang="ru-RU" sz="2502" b="1" dirty="0">
                <a:solidFill>
                  <a:prstClr val="white"/>
                </a:solidFill>
              </a:rPr>
            </a:br>
            <a:r>
              <a:rPr lang="ru-RU" sz="2502" b="1" dirty="0">
                <a:solidFill>
                  <a:prstClr val="white"/>
                </a:solidFill>
              </a:rPr>
              <a:t>СЛУЖБА</a:t>
            </a:r>
          </a:p>
        </p:txBody>
      </p:sp>
    </p:spTree>
    <p:extLst>
      <p:ext uri="{BB962C8B-B14F-4D97-AF65-F5344CB8AC3E}">
        <p14:creationId xmlns:p14="http://schemas.microsoft.com/office/powerpoint/2010/main" val="2657665248"/>
      </p:ext>
    </p:extLst>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60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60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608"/>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6344343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9544501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47356098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0606601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3587999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608"/>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60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60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60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22"/>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22"/>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22"/>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22"/>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79465416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608"/>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60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60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60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22"/>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22"/>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22"/>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22"/>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8418404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375982215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2639032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84"/>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84"/>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6249710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774383" y="2221275"/>
            <a:ext cx="8776335" cy="1532637"/>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548765" y="4051727"/>
            <a:ext cx="7227570" cy="1827248"/>
          </a:xfrm>
        </p:spPr>
        <p:txBody>
          <a:bodyPr/>
          <a:lstStyle>
            <a:lvl1pPr marL="0" indent="0" algn="ctr">
              <a:buNone/>
              <a:defRPr>
                <a:solidFill>
                  <a:schemeClr val="tx1">
                    <a:tint val="75000"/>
                  </a:schemeClr>
                </a:solidFill>
              </a:defRPr>
            </a:lvl1pPr>
            <a:lvl2pPr marL="386843" indent="0" algn="ctr">
              <a:buNone/>
              <a:defRPr>
                <a:solidFill>
                  <a:schemeClr val="tx1">
                    <a:tint val="75000"/>
                  </a:schemeClr>
                </a:solidFill>
              </a:defRPr>
            </a:lvl2pPr>
            <a:lvl3pPr marL="773684" indent="0" algn="ctr">
              <a:buNone/>
              <a:defRPr>
                <a:solidFill>
                  <a:schemeClr val="tx1">
                    <a:tint val="75000"/>
                  </a:schemeClr>
                </a:solidFill>
              </a:defRPr>
            </a:lvl3pPr>
            <a:lvl4pPr marL="1160526" indent="0" algn="ctr">
              <a:buNone/>
              <a:defRPr>
                <a:solidFill>
                  <a:schemeClr val="tx1">
                    <a:tint val="75000"/>
                  </a:schemeClr>
                </a:solidFill>
              </a:defRPr>
            </a:lvl4pPr>
            <a:lvl5pPr marL="1547368" indent="0" algn="ctr">
              <a:buNone/>
              <a:defRPr>
                <a:solidFill>
                  <a:schemeClr val="tx1">
                    <a:tint val="75000"/>
                  </a:schemeClr>
                </a:solidFill>
              </a:defRPr>
            </a:lvl5pPr>
            <a:lvl6pPr marL="1934210" indent="0" algn="ctr">
              <a:buNone/>
              <a:defRPr>
                <a:solidFill>
                  <a:schemeClr val="tx1">
                    <a:tint val="75000"/>
                  </a:schemeClr>
                </a:solidFill>
              </a:defRPr>
            </a:lvl6pPr>
            <a:lvl7pPr marL="2321050" indent="0" algn="ctr">
              <a:buNone/>
              <a:defRPr>
                <a:solidFill>
                  <a:schemeClr val="tx1">
                    <a:tint val="75000"/>
                  </a:schemeClr>
                </a:solidFill>
              </a:defRPr>
            </a:lvl7pPr>
            <a:lvl8pPr marL="2707894" indent="0" algn="ctr">
              <a:buNone/>
              <a:defRPr>
                <a:solidFill>
                  <a:schemeClr val="tx1">
                    <a:tint val="75000"/>
                  </a:schemeClr>
                </a:solidFill>
              </a:defRPr>
            </a:lvl8pPr>
            <a:lvl9pPr marL="3094734"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5" name="Нижний колонтитул 4"/>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омер слайда 5"/>
          <p:cNvSpPr>
            <a:spLocks noGrp="1"/>
          </p:cNvSpPr>
          <p:nvPr>
            <p:ph type="sldNum" sz="quarter" idx="12"/>
          </p:nvPr>
        </p:nvSpPr>
        <p:spPr/>
        <p:txBody>
          <a:bodyPr/>
          <a:lstStyle>
            <a:lvl1pPr>
              <a:defRPr/>
            </a:lvl1pPr>
          </a:lstStyle>
          <a:p>
            <a:pPr>
              <a:defRPr/>
            </a:pPr>
            <a:fld id="{1351C65E-8F6E-42EE-B3C0-4A95FCE679DA}" type="slidenum">
              <a:rPr lang="ru-RU" altLang="ru-RU"/>
              <a:pPr>
                <a:defRPr/>
              </a:pPr>
              <a:t>‹#›</a:t>
            </a:fld>
            <a:endParaRPr lang="ru-RU" altLang="ru-RU"/>
          </a:p>
        </p:txBody>
      </p:sp>
    </p:spTree>
    <p:extLst>
      <p:ext uri="{BB962C8B-B14F-4D97-AF65-F5344CB8AC3E}">
        <p14:creationId xmlns:p14="http://schemas.microsoft.com/office/powerpoint/2010/main" val="134710681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84"/>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84"/>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9105817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15007848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1992440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29762225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0720566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56"/>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56"/>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1154736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56"/>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56"/>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52981428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3289279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8706448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5820620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4" name="Прямоугольник 3"/>
          <p:cNvSpPr/>
          <p:nvPr userDrawn="1"/>
        </p:nvSpPr>
        <p:spPr>
          <a:xfrm>
            <a:off x="9732215" y="5157343"/>
            <a:ext cx="489367" cy="1315818"/>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03235" tIns="51618" rIns="103235" bIns="51618" anchor="ctr"/>
          <a:lstStyle/>
          <a:p>
            <a:pPr algn="ctr" defTabSz="1032312">
              <a:defRPr/>
            </a:pPr>
            <a:endParaRPr lang="ru-RU" sz="2033" dirty="0">
              <a:solidFill>
                <a:prstClr val="white"/>
              </a:solidFill>
            </a:endParaRPr>
          </a:p>
        </p:txBody>
      </p:sp>
      <p:sp>
        <p:nvSpPr>
          <p:cNvPr id="5" name="Прямоугольник 4"/>
          <p:cNvSpPr/>
          <p:nvPr userDrawn="1"/>
        </p:nvSpPr>
        <p:spPr>
          <a:xfrm>
            <a:off x="9732215" y="6493024"/>
            <a:ext cx="489367"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03235" tIns="51618" rIns="103235" bIns="51618" anchor="ctr"/>
          <a:lstStyle/>
          <a:p>
            <a:pPr algn="ctr" defTabSz="1032312">
              <a:defRPr/>
            </a:pPr>
            <a:endParaRPr lang="ru-RU" sz="2033" dirty="0">
              <a:solidFill>
                <a:prstClr val="white"/>
              </a:solidFill>
            </a:endParaRPr>
          </a:p>
        </p:txBody>
      </p:sp>
      <p:sp>
        <p:nvSpPr>
          <p:cNvPr id="6" name="Прямоугольник 5"/>
          <p:cNvSpPr/>
          <p:nvPr userDrawn="1"/>
        </p:nvSpPr>
        <p:spPr>
          <a:xfrm>
            <a:off x="97" y="3"/>
            <a:ext cx="326693"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03235" tIns="51618" rIns="103235" bIns="51618" anchor="ctr"/>
          <a:lstStyle/>
          <a:p>
            <a:pPr algn="ctr" defTabSz="1032312">
              <a:defRPr/>
            </a:pPr>
            <a:endParaRPr lang="ru-RU" sz="2033">
              <a:solidFill>
                <a:prstClr val="white"/>
              </a:solidFill>
            </a:endParaRPr>
          </a:p>
        </p:txBody>
      </p:sp>
      <p:sp>
        <p:nvSpPr>
          <p:cNvPr id="2" name="Заголовок 1"/>
          <p:cNvSpPr>
            <a:spLocks noGrp="1"/>
          </p:cNvSpPr>
          <p:nvPr>
            <p:ph type="title"/>
          </p:nvPr>
        </p:nvSpPr>
        <p:spPr>
          <a:xfrm>
            <a:off x="647209" y="115566"/>
            <a:ext cx="8133959" cy="951487"/>
          </a:xfrm>
        </p:spPr>
        <p:txBody>
          <a:bodyPr/>
          <a:lstStyle>
            <a:lvl1pPr>
              <a:defRPr>
                <a:solidFill>
                  <a:srgbClr val="104E72"/>
                </a:solidFill>
              </a:defRPr>
            </a:lvl1pPr>
          </a:lstStyle>
          <a:p>
            <a:r>
              <a:rPr lang="ru-RU" dirty="0" smtClean="0"/>
              <a:t>Образец заголовка</a:t>
            </a:r>
            <a:endParaRPr lang="ru-RU" dirty="0"/>
          </a:p>
        </p:txBody>
      </p:sp>
      <p:sp>
        <p:nvSpPr>
          <p:cNvPr id="3" name="Объект 2"/>
          <p:cNvSpPr>
            <a:spLocks noGrp="1"/>
          </p:cNvSpPr>
          <p:nvPr>
            <p:ph idx="1"/>
          </p:nvPr>
        </p:nvSpPr>
        <p:spPr>
          <a:xfrm>
            <a:off x="647209" y="1422128"/>
            <a:ext cx="9577605" cy="5024005"/>
          </a:xfrm>
        </p:spPr>
        <p:txBody>
          <a:bodyPr lIns="0" tIns="0" rIns="0" bIns="0"/>
          <a:lstStyle>
            <a:lvl1pPr marL="149097" indent="-149097">
              <a:buClr>
                <a:srgbClr val="C00000"/>
              </a:buClr>
              <a:buFont typeface="Arial" pitchFamily="34" charset="0"/>
              <a:buChar char="•"/>
              <a:defRPr sz="2371" b="1">
                <a:solidFill>
                  <a:srgbClr val="104E72"/>
                </a:solidFill>
                <a:latin typeface="Arial" pitchFamily="34" charset="0"/>
                <a:cs typeface="Arial" pitchFamily="34" charset="0"/>
              </a:defRPr>
            </a:lvl1pPr>
            <a:lvl2pPr marL="304906" indent="-155811">
              <a:buClr>
                <a:srgbClr val="2685C5"/>
              </a:buClr>
              <a:buFont typeface="Arial" pitchFamily="34" charset="0"/>
              <a:buChar char="•"/>
              <a:defRPr>
                <a:solidFill>
                  <a:srgbClr val="104E72"/>
                </a:solidFill>
                <a:latin typeface="Arial" pitchFamily="34" charset="0"/>
                <a:cs typeface="Arial" pitchFamily="34" charset="0"/>
              </a:defRPr>
            </a:lvl2pPr>
            <a:lvl3pPr marL="454003" indent="-149097">
              <a:buClr>
                <a:srgbClr val="C00000"/>
              </a:buClr>
              <a:buFont typeface="Arial" pitchFamily="34" charset="0"/>
              <a:buChar char="•"/>
              <a:defRPr>
                <a:solidFill>
                  <a:srgbClr val="104E72"/>
                </a:solidFill>
                <a:latin typeface="Arial" pitchFamily="34" charset="0"/>
                <a:cs typeface="Arial" pitchFamily="34" charset="0"/>
              </a:defRPr>
            </a:lvl3pPr>
            <a:lvl4pPr marL="609815" indent="-155811">
              <a:buClr>
                <a:srgbClr val="2685C5"/>
              </a:buClr>
              <a:buFont typeface="Arial" pitchFamily="34" charset="0"/>
              <a:buChar char="•"/>
              <a:defRPr>
                <a:solidFill>
                  <a:srgbClr val="104E72"/>
                </a:solidFill>
                <a:latin typeface="Arial" pitchFamily="34" charset="0"/>
                <a:cs typeface="Arial" pitchFamily="34" charset="0"/>
              </a:defRPr>
            </a:lvl4pPr>
            <a:lvl5pPr marL="758909" indent="-149097">
              <a:buClr>
                <a:srgbClr val="C00000"/>
              </a:buClr>
              <a:buFont typeface="Arial" pitchFamily="34" charset="0"/>
              <a:buChar char="•"/>
              <a:defRPr>
                <a:solidFill>
                  <a:srgbClr val="104E72"/>
                </a:solidFill>
                <a:latin typeface="Arial" pitchFamily="34" charset="0"/>
                <a:cs typeface="Arial" pitchFamily="34" charset="0"/>
              </a:defRPr>
            </a:lvl5pPr>
          </a:lstStyle>
          <a:p>
            <a:pPr lvl="0"/>
            <a:r>
              <a:rPr lang="ru-RU" dirty="0" smtClean="0"/>
              <a:t>Образец текста</a:t>
            </a:r>
          </a:p>
          <a:p>
            <a:pPr lvl="1"/>
            <a:r>
              <a:rPr lang="ru-RU" dirty="0" smtClean="0"/>
              <a:t>Второй уровень</a:t>
            </a:r>
          </a:p>
          <a:p>
            <a:pPr lvl="2"/>
            <a:r>
              <a:rPr lang="ru-RU" dirty="0" smtClean="0"/>
              <a:t>Третий уровень</a:t>
            </a:r>
          </a:p>
          <a:p>
            <a:pPr lvl="3"/>
            <a:r>
              <a:rPr lang="ru-RU" dirty="0" smtClean="0"/>
              <a:t>Четвертый уровень</a:t>
            </a:r>
          </a:p>
          <a:p>
            <a:pPr lvl="4"/>
            <a:r>
              <a:rPr lang="ru-RU" dirty="0" smtClean="0"/>
              <a:t>Пятый уровень</a:t>
            </a:r>
            <a:endParaRPr lang="ru-RU" dirty="0"/>
          </a:p>
        </p:txBody>
      </p:sp>
      <p:sp>
        <p:nvSpPr>
          <p:cNvPr id="7" name="Номер слайда 5"/>
          <p:cNvSpPr>
            <a:spLocks noGrp="1"/>
          </p:cNvSpPr>
          <p:nvPr>
            <p:ph type="sldNum" sz="quarter" idx="10"/>
          </p:nvPr>
        </p:nvSpPr>
        <p:spPr>
          <a:xfrm>
            <a:off x="9712047" y="6508017"/>
            <a:ext cx="533733" cy="380677"/>
          </a:xfrm>
        </p:spPr>
        <p:txBody>
          <a:bodyPr lIns="0" rIns="0"/>
          <a:lstStyle>
            <a:lvl1pPr algn="ctr">
              <a:defRPr sz="2710" b="1">
                <a:solidFill>
                  <a:srgbClr val="FFFFFF"/>
                </a:solidFill>
                <a:latin typeface="Arial" panose="020B0604020202020204" pitchFamily="34" charset="0"/>
                <a:cs typeface="Arial" panose="020B0604020202020204" pitchFamily="34" charset="0"/>
              </a:defRPr>
            </a:lvl1pPr>
          </a:lstStyle>
          <a:p>
            <a:pPr>
              <a:defRPr/>
            </a:pPr>
            <a:fld id="{047CD7BE-4192-4CA4-8359-4EFF4B96C499}" type="slidenum">
              <a:rPr lang="ru-RU" altLang="ru-RU"/>
              <a:pPr>
                <a:defRPr/>
              </a:pPr>
              <a:t>‹#›</a:t>
            </a:fld>
            <a:endParaRPr lang="ru-RU" altLang="ru-RU"/>
          </a:p>
        </p:txBody>
      </p:sp>
    </p:spTree>
    <p:extLst>
      <p:ext uri="{BB962C8B-B14F-4D97-AF65-F5344CB8AC3E}">
        <p14:creationId xmlns:p14="http://schemas.microsoft.com/office/powerpoint/2010/main" val="157008290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9169435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24"/>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24"/>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3418821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24"/>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24"/>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7711139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6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3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6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3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8"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6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36"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4429721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6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3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6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3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8"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6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36"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3235668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8"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4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16"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3191023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8"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4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16"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69353827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8"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9"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6"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2517752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8"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9"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6"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9037751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28636662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815613" y="4594708"/>
            <a:ext cx="8776335" cy="1420089"/>
          </a:xfrm>
        </p:spPr>
        <p:txBody>
          <a:bodyPr anchor="t"/>
          <a:lstStyle>
            <a:lvl1pPr algn="l">
              <a:defRPr sz="3388" b="1" cap="all"/>
            </a:lvl1pPr>
          </a:lstStyle>
          <a:p>
            <a:r>
              <a:rPr lang="ru-RU" smtClean="0"/>
              <a:t>Образец заголовка</a:t>
            </a:r>
            <a:endParaRPr lang="ru-RU"/>
          </a:p>
        </p:txBody>
      </p:sp>
      <p:sp>
        <p:nvSpPr>
          <p:cNvPr id="3" name="Текст 2"/>
          <p:cNvSpPr>
            <a:spLocks noGrp="1"/>
          </p:cNvSpPr>
          <p:nvPr>
            <p:ph type="body" idx="1"/>
          </p:nvPr>
        </p:nvSpPr>
        <p:spPr>
          <a:xfrm>
            <a:off x="815613" y="3030521"/>
            <a:ext cx="8776335" cy="1564084"/>
          </a:xfrm>
        </p:spPr>
        <p:txBody>
          <a:bodyPr anchor="b"/>
          <a:lstStyle>
            <a:lvl1pPr marL="0" indent="0">
              <a:buNone/>
              <a:defRPr sz="1694">
                <a:solidFill>
                  <a:schemeClr val="tx1">
                    <a:tint val="75000"/>
                  </a:schemeClr>
                </a:solidFill>
              </a:defRPr>
            </a:lvl1pPr>
            <a:lvl2pPr marL="386843" indent="0">
              <a:buNone/>
              <a:defRPr sz="1524">
                <a:solidFill>
                  <a:schemeClr val="tx1">
                    <a:tint val="75000"/>
                  </a:schemeClr>
                </a:solidFill>
              </a:defRPr>
            </a:lvl2pPr>
            <a:lvl3pPr marL="773684" indent="0">
              <a:buNone/>
              <a:defRPr sz="1355">
                <a:solidFill>
                  <a:schemeClr val="tx1">
                    <a:tint val="75000"/>
                  </a:schemeClr>
                </a:solidFill>
              </a:defRPr>
            </a:lvl3pPr>
            <a:lvl4pPr marL="1160526" indent="0">
              <a:buNone/>
              <a:defRPr sz="1186">
                <a:solidFill>
                  <a:schemeClr val="tx1">
                    <a:tint val="75000"/>
                  </a:schemeClr>
                </a:solidFill>
              </a:defRPr>
            </a:lvl4pPr>
            <a:lvl5pPr marL="1547368" indent="0">
              <a:buNone/>
              <a:defRPr sz="1186">
                <a:solidFill>
                  <a:schemeClr val="tx1">
                    <a:tint val="75000"/>
                  </a:schemeClr>
                </a:solidFill>
              </a:defRPr>
            </a:lvl5pPr>
            <a:lvl6pPr marL="1934210" indent="0">
              <a:buNone/>
              <a:defRPr sz="1186">
                <a:solidFill>
                  <a:schemeClr val="tx1">
                    <a:tint val="75000"/>
                  </a:schemeClr>
                </a:solidFill>
              </a:defRPr>
            </a:lvl6pPr>
            <a:lvl7pPr marL="2321050" indent="0">
              <a:buNone/>
              <a:defRPr sz="1186">
                <a:solidFill>
                  <a:schemeClr val="tx1">
                    <a:tint val="75000"/>
                  </a:schemeClr>
                </a:solidFill>
              </a:defRPr>
            </a:lvl7pPr>
            <a:lvl8pPr marL="2707894" indent="0">
              <a:buNone/>
              <a:defRPr sz="1186">
                <a:solidFill>
                  <a:schemeClr val="tx1">
                    <a:tint val="75000"/>
                  </a:schemeClr>
                </a:solidFill>
              </a:defRPr>
            </a:lvl8pPr>
            <a:lvl9pPr marL="3094734" indent="0">
              <a:buNone/>
              <a:defRPr sz="1186">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5" name="Нижний колонтитул 4"/>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омер слайда 5"/>
          <p:cNvSpPr>
            <a:spLocks noGrp="1"/>
          </p:cNvSpPr>
          <p:nvPr>
            <p:ph type="sldNum" sz="quarter" idx="12"/>
          </p:nvPr>
        </p:nvSpPr>
        <p:spPr/>
        <p:txBody>
          <a:bodyPr/>
          <a:lstStyle>
            <a:lvl1pPr>
              <a:defRPr/>
            </a:lvl1pPr>
          </a:lstStyle>
          <a:p>
            <a:pPr>
              <a:defRPr/>
            </a:pPr>
            <a:fld id="{1C168660-84F5-4C75-8EDB-FDB4F0A98150}" type="slidenum">
              <a:rPr lang="ru-RU" altLang="ru-RU"/>
              <a:pPr>
                <a:defRPr/>
              </a:pPr>
              <a:t>‹#›</a:t>
            </a:fld>
            <a:endParaRPr lang="ru-RU" altLang="ru-RU"/>
          </a:p>
        </p:txBody>
      </p:sp>
    </p:spTree>
    <p:extLst>
      <p:ext uri="{BB962C8B-B14F-4D97-AF65-F5344CB8AC3E}">
        <p14:creationId xmlns:p14="http://schemas.microsoft.com/office/powerpoint/2010/main" val="51294735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34173554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71801241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14019005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18273566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1"/>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47370325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4383" y="2221271"/>
            <a:ext cx="8776335" cy="1532637"/>
          </a:xfrm>
        </p:spPr>
        <p:txBody>
          <a:bodyPr>
            <a:normAutofit/>
          </a:bodyPr>
          <a:lstStyle>
            <a:lvl1pPr>
              <a:defRPr sz="3600"/>
            </a:lvl1pPr>
          </a:lstStyle>
          <a:p>
            <a:r>
              <a:rPr lang="en-US" dirty="0"/>
              <a:t>Click to edit Master title style</a:t>
            </a:r>
          </a:p>
        </p:txBody>
      </p:sp>
      <p:sp>
        <p:nvSpPr>
          <p:cNvPr id="3" name="Subtitle 2"/>
          <p:cNvSpPr>
            <a:spLocks noGrp="1"/>
          </p:cNvSpPr>
          <p:nvPr>
            <p:ph type="subTitle" idx="1"/>
          </p:nvPr>
        </p:nvSpPr>
        <p:spPr>
          <a:xfrm>
            <a:off x="1548765" y="4051723"/>
            <a:ext cx="7227570" cy="1827248"/>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79677066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8805412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87"/>
            <a:ext cx="8776335" cy="48246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9201728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7574257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87"/>
            <a:ext cx="8776335" cy="48246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797289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516322" y="1668460"/>
            <a:ext cx="4560253" cy="4718735"/>
          </a:xfrm>
        </p:spPr>
        <p:txBody>
          <a:bodyPr/>
          <a:lstStyle>
            <a:lvl1pPr>
              <a:defRPr sz="2371"/>
            </a:lvl1pPr>
            <a:lvl2pPr>
              <a:defRPr sz="2033"/>
            </a:lvl2pPr>
            <a:lvl3pPr>
              <a:defRPr sz="1694"/>
            </a:lvl3pPr>
            <a:lvl4pPr>
              <a:defRPr sz="1524"/>
            </a:lvl4pPr>
            <a:lvl5pPr>
              <a:defRPr sz="1524"/>
            </a:lvl5pPr>
            <a:lvl6pPr>
              <a:defRPr sz="1524"/>
            </a:lvl6pPr>
            <a:lvl7pPr>
              <a:defRPr sz="1524"/>
            </a:lvl7pPr>
            <a:lvl8pPr>
              <a:defRPr sz="1524"/>
            </a:lvl8pPr>
            <a:lvl9pPr>
              <a:defRPr sz="1524"/>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5248689" y="1668460"/>
            <a:ext cx="4560253" cy="4718735"/>
          </a:xfrm>
        </p:spPr>
        <p:txBody>
          <a:bodyPr/>
          <a:lstStyle>
            <a:lvl1pPr>
              <a:defRPr sz="2371"/>
            </a:lvl1pPr>
            <a:lvl2pPr>
              <a:defRPr sz="2033"/>
            </a:lvl2pPr>
            <a:lvl3pPr>
              <a:defRPr sz="1694"/>
            </a:lvl3pPr>
            <a:lvl4pPr>
              <a:defRPr sz="1524"/>
            </a:lvl4pPr>
            <a:lvl5pPr>
              <a:defRPr sz="1524"/>
            </a:lvl5pPr>
            <a:lvl6pPr>
              <a:defRPr sz="1524"/>
            </a:lvl6pPr>
            <a:lvl7pPr>
              <a:defRPr sz="1524"/>
            </a:lvl7pPr>
            <a:lvl8pPr>
              <a:defRPr sz="1524"/>
            </a:lvl8pPr>
            <a:lvl9pPr>
              <a:defRPr sz="1524"/>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ижний колонтитул 5"/>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7" name="Номер слайда 6"/>
          <p:cNvSpPr>
            <a:spLocks noGrp="1"/>
          </p:cNvSpPr>
          <p:nvPr>
            <p:ph type="sldNum" sz="quarter" idx="12"/>
          </p:nvPr>
        </p:nvSpPr>
        <p:spPr/>
        <p:txBody>
          <a:bodyPr/>
          <a:lstStyle>
            <a:lvl1pPr>
              <a:defRPr/>
            </a:lvl1pPr>
          </a:lstStyle>
          <a:p>
            <a:pPr>
              <a:defRPr/>
            </a:pPr>
            <a:fld id="{58C8EA1E-51AC-4F56-BEE6-45F4EDBB0C34}" type="slidenum">
              <a:rPr lang="ru-RU" altLang="ru-RU"/>
              <a:pPr>
                <a:defRPr/>
              </a:pPr>
              <a:t>‹#›</a:t>
            </a:fld>
            <a:endParaRPr lang="ru-RU" altLang="ru-RU"/>
          </a:p>
        </p:txBody>
      </p:sp>
    </p:spTree>
    <p:extLst>
      <p:ext uri="{BB962C8B-B14F-4D97-AF65-F5344CB8AC3E}">
        <p14:creationId xmlns:p14="http://schemas.microsoft.com/office/powerpoint/2010/main" val="367878326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514387"/>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514387"/>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50134927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271234"/>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271234"/>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172853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284352"/>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626745"/>
            <a:ext cx="4303918"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284352"/>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626745"/>
            <a:ext cx="4305709"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3012313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537784"/>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880285"/>
            <a:ext cx="4303918"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537784"/>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880285"/>
            <a:ext cx="4305709"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116905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3994564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4658232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
        <p:nvSpPr>
          <p:cNvPr id="2" name="Rectangle 18">
            <a:extLst>
              <a:ext uri="{FF2B5EF4-FFF2-40B4-BE49-F238E27FC236}">
                <a16:creationId xmlns:a16="http://schemas.microsoft.com/office/drawing/2014/main" xmlns="" id="{EC23726F-899C-4D2F-9B92-56857361E210}"/>
              </a:ext>
            </a:extLst>
          </p:cNvPr>
          <p:cNvSpPr/>
          <p:nvPr userDrawn="1"/>
        </p:nvSpPr>
        <p:spPr>
          <a:xfrm>
            <a:off x="0" y="5924"/>
            <a:ext cx="10325100" cy="7144176"/>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sp>
        <p:nvSpPr>
          <p:cNvPr id="4" name="Rectangle 3">
            <a:extLst>
              <a:ext uri="{FF2B5EF4-FFF2-40B4-BE49-F238E27FC236}">
                <a16:creationId xmlns:a16="http://schemas.microsoft.com/office/drawing/2014/main" xmlns="" id="{6077BD4E-3393-4ACE-A641-CD63F6A5243F}"/>
              </a:ext>
            </a:extLst>
          </p:cNvPr>
          <p:cNvSpPr/>
          <p:nvPr/>
        </p:nvSpPr>
        <p:spPr>
          <a:xfrm>
            <a:off x="1991498" y="3"/>
            <a:ext cx="8333602" cy="947425"/>
          </a:xfrm>
          <a:prstGeom prst="rect">
            <a:avLst/>
          </a:prstGeom>
          <a:solidFill>
            <a:srgbClr val="FCFCF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defRPr/>
            </a:pPr>
            <a:endParaRPr lang="ru-RU" sz="2400">
              <a:solidFill>
                <a:srgbClr val="485068"/>
              </a:solidFill>
            </a:endParaRPr>
          </a:p>
        </p:txBody>
      </p:sp>
      <p:pic>
        <p:nvPicPr>
          <p:cNvPr id="10" name="Рисунок 12">
            <a:extLst>
              <a:ext uri="{FF2B5EF4-FFF2-40B4-BE49-F238E27FC236}">
                <a16:creationId xmlns:a16="http://schemas.microsoft.com/office/drawing/2014/main" xmlns="" id="{1E1AC549-C91B-4043-A074-8D666C50488D}"/>
              </a:ext>
            </a:extLst>
          </p:cNvPr>
          <p:cNvPicPr>
            <a:picLocks noChangeAspect="1"/>
          </p:cNvPicPr>
          <p:nvPr userDrawn="1"/>
        </p:nvPicPr>
        <p:blipFill>
          <a:blip r:embed="rId2">
            <a:extLst>
              <a:ext uri="{96DAC541-7B7A-43D3-8B79-37D633B846F1}">
                <asvg:svgBlip xmlns:asvg="http://schemas.microsoft.com/office/drawing/2016/SVG/main" xmlns="" r:embed="rId3"/>
              </a:ext>
            </a:extLst>
          </a:blip>
          <a:srcRect r="50157"/>
          <a:stretch>
            <a:fillRect/>
          </a:stretch>
        </p:blipFill>
        <p:spPr>
          <a:xfrm flipH="1">
            <a:off x="1991594" y="143252"/>
            <a:ext cx="277547" cy="660610"/>
          </a:xfrm>
          <a:custGeom>
            <a:avLst/>
            <a:gdLst>
              <a:gd name="connsiteX0" fmla="*/ 0 w 522225"/>
              <a:gd name="connsiteY0" fmla="*/ 0 h 1009650"/>
              <a:gd name="connsiteX1" fmla="*/ 522225 w 522225"/>
              <a:gd name="connsiteY1" fmla="*/ 0 h 1009650"/>
              <a:gd name="connsiteX2" fmla="*/ 522225 w 522225"/>
              <a:gd name="connsiteY2" fmla="*/ 1009650 h 1009650"/>
              <a:gd name="connsiteX3" fmla="*/ 0 w 522225"/>
              <a:gd name="connsiteY3" fmla="*/ 1009650 h 1009650"/>
            </a:gdLst>
            <a:ahLst/>
            <a:cxnLst>
              <a:cxn ang="0">
                <a:pos x="connsiteX0" y="connsiteY0"/>
              </a:cxn>
              <a:cxn ang="0">
                <a:pos x="connsiteX1" y="connsiteY1"/>
              </a:cxn>
              <a:cxn ang="0">
                <a:pos x="connsiteX2" y="connsiteY2"/>
              </a:cxn>
              <a:cxn ang="0">
                <a:pos x="connsiteX3" y="connsiteY3"/>
              </a:cxn>
            </a:cxnLst>
            <a:rect l="l" t="t" r="r" b="b"/>
            <a:pathLst>
              <a:path w="522225" h="1009650">
                <a:moveTo>
                  <a:pt x="0" y="0"/>
                </a:moveTo>
                <a:lnTo>
                  <a:pt x="522225" y="0"/>
                </a:lnTo>
                <a:lnTo>
                  <a:pt x="522225" y="1009650"/>
                </a:lnTo>
                <a:lnTo>
                  <a:pt x="0" y="1009650"/>
                </a:lnTo>
                <a:close/>
              </a:path>
            </a:pathLst>
          </a:custGeom>
        </p:spPr>
      </p:pic>
      <p:pic>
        <p:nvPicPr>
          <p:cNvPr id="9" name="Picture 8">
            <a:extLst>
              <a:ext uri="{FF2B5EF4-FFF2-40B4-BE49-F238E27FC236}">
                <a16:creationId xmlns:a16="http://schemas.microsoft.com/office/drawing/2014/main" xmlns="" id="{7BBF9867-AC92-4F0F-BB1E-46593E0DD813}"/>
              </a:ext>
            </a:extLst>
          </p:cNvPr>
          <p:cNvPicPr>
            <a:picLocks noChangeAspect="1"/>
          </p:cNvPicPr>
          <p:nvPr userDrawn="1"/>
        </p:nvPicPr>
        <p:blipFill rotWithShape="1">
          <a:blip r:embed="rId4"/>
          <a:srcRect b="16081"/>
          <a:stretch/>
        </p:blipFill>
        <p:spPr>
          <a:xfrm>
            <a:off x="-3476" y="3"/>
            <a:ext cx="1994975" cy="947425"/>
          </a:xfrm>
          <a:prstGeom prst="rect">
            <a:avLst/>
          </a:prstGeom>
        </p:spPr>
      </p:pic>
      <p:sp>
        <p:nvSpPr>
          <p:cNvPr id="5" name="Номер слайда 5">
            <a:extLst>
              <a:ext uri="{FF2B5EF4-FFF2-40B4-BE49-F238E27FC236}">
                <a16:creationId xmlns:a16="http://schemas.microsoft.com/office/drawing/2014/main" xmlns="" id="{A0D0EA0D-3716-4587-84C0-4930ABAAB9C7}"/>
              </a:ext>
            </a:extLst>
          </p:cNvPr>
          <p:cNvSpPr txBox="1">
            <a:spLocks/>
          </p:cNvSpPr>
          <p:nvPr/>
        </p:nvSpPr>
        <p:spPr>
          <a:xfrm>
            <a:off x="9797165" y="244785"/>
            <a:ext cx="375067" cy="457856"/>
          </a:xfrm>
          <a:prstGeom prst="rect">
            <a:avLst/>
          </a:prstGeom>
          <a:solidFill>
            <a:schemeClr val="bg1">
              <a:lumMod val="95000"/>
            </a:schemeClr>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1100" b="1" smtClean="0">
                <a:solidFill>
                  <a:srgbClr val="57565A"/>
                </a:solidFill>
                <a:latin typeface="Roboto Condensed" panose="02000000000000000000" pitchFamily="2" charset="0"/>
                <a:ea typeface="Roboto Condensed" panose="02000000000000000000" pitchFamily="2" charset="0"/>
              </a:rPr>
              <a:pPr algn="ctr"/>
              <a:t>‹#›</a:t>
            </a:fld>
            <a:endParaRPr lang="en-US" sz="1100" b="1" dirty="0">
              <a:solidFill>
                <a:srgbClr val="57565A"/>
              </a:solidFill>
              <a:latin typeface="Roboto Condensed" panose="02000000000000000000" pitchFamily="2" charset="0"/>
              <a:ea typeface="Roboto Condensed" panose="02000000000000000000" pitchFamily="2" charset="0"/>
            </a:endParaRPr>
          </a:p>
        </p:txBody>
      </p:sp>
      <p:sp>
        <p:nvSpPr>
          <p:cNvPr id="6" name="Subtitle 2">
            <a:extLst>
              <a:ext uri="{FF2B5EF4-FFF2-40B4-BE49-F238E27FC236}">
                <a16:creationId xmlns:a16="http://schemas.microsoft.com/office/drawing/2014/main" xmlns="" id="{D00E59DA-2391-445E-8DCC-DDB7C0381E5B}"/>
              </a:ext>
            </a:extLst>
          </p:cNvPr>
          <p:cNvSpPr txBox="1">
            <a:spLocks/>
          </p:cNvSpPr>
          <p:nvPr/>
        </p:nvSpPr>
        <p:spPr>
          <a:xfrm>
            <a:off x="270485" y="64558"/>
            <a:ext cx="1529426" cy="818308"/>
          </a:xfrm>
          <a:prstGeom prst="rect">
            <a:avLst/>
          </a:prstGeom>
        </p:spPr>
        <p:txBody>
          <a:bodyPr vert="horz" lIns="0" tIns="0" rIns="0" bIns="0" rtlCol="0" anchor="ctr">
            <a:normAutofit/>
          </a:bodyPr>
          <a:lstStyle>
            <a:lvl1pPr marL="0" indent="0" algn="ctr" defTabSz="1219170" rtl="0" eaLnBrk="1" latinLnBrk="0" hangingPunct="1">
              <a:spcBef>
                <a:spcPct val="20000"/>
              </a:spcBef>
              <a:buClr>
                <a:schemeClr val="accent1"/>
              </a:buClr>
              <a:buFont typeface="Arial" panose="020B0604020202020204" pitchFamily="34" charset="0"/>
              <a:buNone/>
              <a:defRPr sz="2000" kern="800" spc="-13">
                <a:solidFill>
                  <a:schemeClr val="tx1">
                    <a:tint val="75000"/>
                  </a:schemeClr>
                </a:solidFill>
                <a:latin typeface="+mn-lt"/>
                <a:ea typeface="+mn-ea"/>
                <a:cs typeface="+mn-cs"/>
              </a:defRPr>
            </a:lvl1pPr>
            <a:lvl2pPr marL="609585"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2pPr>
            <a:lvl3pPr marL="1219170"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3pPr>
            <a:lvl4pPr marL="1828754"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4pPr>
            <a:lvl5pPr marL="2438339"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5pPr>
            <a:lvl6pPr marL="3047924"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6pPr>
            <a:lvl7pPr marL="3657509"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7pPr>
            <a:lvl8pPr marL="4267093"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8pPr>
            <a:lvl9pPr marL="4876678"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9pPr>
          </a:lstStyle>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КОНЦЕПЦИЯ ЕДИНОГО</a:t>
            </a:r>
          </a:p>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НАЛОГОВОГО СЧЕТА</a:t>
            </a:r>
          </a:p>
        </p:txBody>
      </p:sp>
      <p:sp>
        <p:nvSpPr>
          <p:cNvPr id="7" name="Rectangle 6">
            <a:extLst>
              <a:ext uri="{FF2B5EF4-FFF2-40B4-BE49-F238E27FC236}">
                <a16:creationId xmlns:a16="http://schemas.microsoft.com/office/drawing/2014/main" xmlns="" id="{7C05437C-BE4A-4ECD-BDF7-9877A0D31F15}"/>
              </a:ext>
            </a:extLst>
          </p:cNvPr>
          <p:cNvSpPr/>
          <p:nvPr/>
        </p:nvSpPr>
        <p:spPr>
          <a:xfrm>
            <a:off x="-3476" y="3"/>
            <a:ext cx="74049" cy="947425"/>
          </a:xfrm>
          <a:prstGeom prst="rect">
            <a:avLst/>
          </a:prstGeom>
          <a:gradFill>
            <a:gsLst>
              <a:gs pos="100000">
                <a:srgbClr val="00FDC7"/>
              </a:gs>
              <a:gs pos="5000">
                <a:srgbClr val="002060">
                  <a:alpha val="50000"/>
                </a:srgbClr>
              </a:gs>
              <a:gs pos="64000">
                <a:srgbClr val="008CCC">
                  <a:alpha val="82000"/>
                </a:srgbClr>
              </a:gs>
            </a:gsLst>
            <a:lin ang="20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sp>
        <p:nvSpPr>
          <p:cNvPr id="11" name="Прямоугольник 13">
            <a:extLst>
              <a:ext uri="{FF2B5EF4-FFF2-40B4-BE49-F238E27FC236}">
                <a16:creationId xmlns:a16="http://schemas.microsoft.com/office/drawing/2014/main" xmlns="" id="{60C9FB21-1A6B-411D-BF7A-E5CC02B14398}"/>
              </a:ext>
            </a:extLst>
          </p:cNvPr>
          <p:cNvSpPr/>
          <p:nvPr userDrawn="1"/>
        </p:nvSpPr>
        <p:spPr>
          <a:xfrm>
            <a:off x="1952783" y="103696"/>
            <a:ext cx="38718" cy="740233"/>
          </a:xfrm>
          <a:prstGeom prst="rect">
            <a:avLst/>
          </a:prstGeom>
          <a:solidFill>
            <a:srgbClr val="EF435A">
              <a:alpha val="5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Tree>
    <p:extLst>
      <p:ext uri="{BB962C8B-B14F-4D97-AF65-F5344CB8AC3E}">
        <p14:creationId xmlns:p14="http://schemas.microsoft.com/office/powerpoint/2010/main" val="7219501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3_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6295781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1_Utterly Blank">
    <p:spTree>
      <p:nvGrpSpPr>
        <p:cNvPr id="1" name=""/>
        <p:cNvGrpSpPr/>
        <p:nvPr/>
      </p:nvGrpSpPr>
      <p:grpSpPr>
        <a:xfrm>
          <a:off x="0" y="0"/>
          <a:ext cx="0" cy="0"/>
          <a:chOff x="0" y="0"/>
          <a:chExt cx="0" cy="0"/>
        </a:xfrm>
      </p:grpSpPr>
      <p:sp>
        <p:nvSpPr>
          <p:cNvPr id="515" name="Rectangle 514">
            <a:extLst>
              <a:ext uri="{FF2B5EF4-FFF2-40B4-BE49-F238E27FC236}">
                <a16:creationId xmlns:a16="http://schemas.microsoft.com/office/drawing/2014/main" xmlns="" id="{EB7573E9-C1C7-45D9-AD6B-F29437A119CE}"/>
              </a:ext>
            </a:extLst>
          </p:cNvPr>
          <p:cNvSpPr/>
          <p:nvPr userDrawn="1"/>
        </p:nvSpPr>
        <p:spPr>
          <a:xfrm>
            <a:off x="0" y="0"/>
            <a:ext cx="10325100" cy="7150100"/>
          </a:xfrm>
          <a:prstGeom prst="rect">
            <a:avLst/>
          </a:prstGeom>
          <a:gradFill>
            <a:gsLst>
              <a:gs pos="0">
                <a:srgbClr val="002060"/>
              </a:gs>
              <a:gs pos="100000">
                <a:srgbClr val="00B0F0"/>
              </a:gs>
            </a:gsLst>
            <a:lin ang="17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grpSp>
        <p:nvGrpSpPr>
          <p:cNvPr id="516" name="Group 515">
            <a:extLst>
              <a:ext uri="{FF2B5EF4-FFF2-40B4-BE49-F238E27FC236}">
                <a16:creationId xmlns:a16="http://schemas.microsoft.com/office/drawing/2014/main" xmlns="" id="{9E83AE0E-64E1-43C1-86CC-9EE438E2ACF8}"/>
              </a:ext>
            </a:extLst>
          </p:cNvPr>
          <p:cNvGrpSpPr/>
          <p:nvPr userDrawn="1"/>
        </p:nvGrpSpPr>
        <p:grpSpPr>
          <a:xfrm rot="17100000">
            <a:off x="2258368" y="2709797"/>
            <a:ext cx="12425233" cy="2366397"/>
            <a:chOff x="-659126" y="2132856"/>
            <a:chExt cx="13518913" cy="3169713"/>
          </a:xfrm>
        </p:grpSpPr>
        <p:grpSp>
          <p:nvGrpSpPr>
            <p:cNvPr id="517" name="Group 516">
              <a:extLst>
                <a:ext uri="{FF2B5EF4-FFF2-40B4-BE49-F238E27FC236}">
                  <a16:creationId xmlns:a16="http://schemas.microsoft.com/office/drawing/2014/main" xmlns="" id="{445519A9-F2FE-45F3-8E6D-0FB0FE8DD5A1}"/>
                </a:ext>
              </a:extLst>
            </p:cNvPr>
            <p:cNvGrpSpPr/>
            <p:nvPr/>
          </p:nvGrpSpPr>
          <p:grpSpPr>
            <a:xfrm>
              <a:off x="42367" y="2150176"/>
              <a:ext cx="10784386" cy="2944542"/>
              <a:chOff x="42367" y="2150176"/>
              <a:chExt cx="10784386" cy="2944542"/>
            </a:xfrm>
            <a:solidFill>
              <a:srgbClr val="002060"/>
            </a:solidFill>
          </p:grpSpPr>
          <p:grpSp>
            <p:nvGrpSpPr>
              <p:cNvPr id="953" name="Graphic 1">
                <a:extLst>
                  <a:ext uri="{FF2B5EF4-FFF2-40B4-BE49-F238E27FC236}">
                    <a16:creationId xmlns:a16="http://schemas.microsoft.com/office/drawing/2014/main" xmlns="" id="{D58337EC-40FC-4DA1-A97D-E8F8E1837D7B}"/>
                  </a:ext>
                </a:extLst>
              </p:cNvPr>
              <p:cNvGrpSpPr/>
              <p:nvPr/>
            </p:nvGrpSpPr>
            <p:grpSpPr>
              <a:xfrm>
                <a:off x="42367" y="2492263"/>
                <a:ext cx="10734589" cy="1944614"/>
                <a:chOff x="42367" y="2492263"/>
                <a:chExt cx="10734589" cy="1944614"/>
              </a:xfrm>
              <a:grpFill/>
            </p:grpSpPr>
            <p:grpSp>
              <p:nvGrpSpPr>
                <p:cNvPr id="972" name="Graphic 1">
                  <a:extLst>
                    <a:ext uri="{FF2B5EF4-FFF2-40B4-BE49-F238E27FC236}">
                      <a16:creationId xmlns:a16="http://schemas.microsoft.com/office/drawing/2014/main" xmlns="" id="{34832F62-013F-46DF-95F3-8D9F8304B034}"/>
                    </a:ext>
                  </a:extLst>
                </p:cNvPr>
                <p:cNvGrpSpPr/>
                <p:nvPr/>
              </p:nvGrpSpPr>
              <p:grpSpPr>
                <a:xfrm>
                  <a:off x="1757130" y="3323663"/>
                  <a:ext cx="593238" cy="530450"/>
                  <a:chOff x="1757130" y="3323663"/>
                  <a:chExt cx="593238" cy="530450"/>
                </a:xfrm>
                <a:grpFill/>
              </p:grpSpPr>
              <p:sp>
                <p:nvSpPr>
                  <p:cNvPr id="1003" name="Freeform: Shape 1002">
                    <a:extLst>
                      <a:ext uri="{FF2B5EF4-FFF2-40B4-BE49-F238E27FC236}">
                        <a16:creationId xmlns:a16="http://schemas.microsoft.com/office/drawing/2014/main" xmlns="" id="{DBEC6B06-00C6-40B7-817C-E1E2BF8CD735}"/>
                      </a:ext>
                    </a:extLst>
                  </p:cNvPr>
                  <p:cNvSpPr/>
                  <p:nvPr/>
                </p:nvSpPr>
                <p:spPr>
                  <a:xfrm>
                    <a:off x="1867551" y="370688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4" name="Freeform: Shape 1003">
                    <a:extLst>
                      <a:ext uri="{FF2B5EF4-FFF2-40B4-BE49-F238E27FC236}">
                        <a16:creationId xmlns:a16="http://schemas.microsoft.com/office/drawing/2014/main" xmlns="" id="{7668E49A-5F5A-4493-9B0A-763B70A56944}"/>
                      </a:ext>
                    </a:extLst>
                  </p:cNvPr>
                  <p:cNvSpPr/>
                  <p:nvPr/>
                </p:nvSpPr>
                <p:spPr>
                  <a:xfrm>
                    <a:off x="2281086" y="3503367"/>
                    <a:ext cx="69283" cy="62788"/>
                  </a:xfrm>
                  <a:custGeom>
                    <a:avLst/>
                    <a:gdLst>
                      <a:gd name="connsiteX0" fmla="*/ 12990 w 69283"/>
                      <a:gd name="connsiteY0" fmla="*/ 6495 h 62788"/>
                      <a:gd name="connsiteX1" fmla="*/ 12990 w 69283"/>
                      <a:gd name="connsiteY1" fmla="*/ 49797 h 62788"/>
                      <a:gd name="connsiteX2" fmla="*/ 56293 w 69283"/>
                      <a:gd name="connsiteY2" fmla="*/ 49797 h 62788"/>
                      <a:gd name="connsiteX3" fmla="*/ 56293 w 69283"/>
                      <a:gd name="connsiteY3" fmla="*/ 6495 h 62788"/>
                      <a:gd name="connsiteX4" fmla="*/ 12990 w 69283"/>
                      <a:gd name="connsiteY4" fmla="*/ 6495 h 62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8">
                        <a:moveTo>
                          <a:pt x="12990" y="6495"/>
                        </a:moveTo>
                        <a:cubicBezTo>
                          <a:pt x="-4330" y="23816"/>
                          <a:pt x="-4330" y="41137"/>
                          <a:pt x="12990" y="49797"/>
                        </a:cubicBezTo>
                        <a:cubicBezTo>
                          <a:pt x="30311" y="67118"/>
                          <a:pt x="47632" y="67118"/>
                          <a:pt x="56293" y="49797"/>
                        </a:cubicBezTo>
                        <a:cubicBezTo>
                          <a:pt x="73613" y="32477"/>
                          <a:pt x="73613" y="15156"/>
                          <a:pt x="56293" y="6495"/>
                        </a:cubicBezTo>
                        <a:cubicBezTo>
                          <a:pt x="47632" y="-2165"/>
                          <a:pt x="3031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5" name="Freeform: Shape 1004">
                    <a:extLst>
                      <a:ext uri="{FF2B5EF4-FFF2-40B4-BE49-F238E27FC236}">
                        <a16:creationId xmlns:a16="http://schemas.microsoft.com/office/drawing/2014/main" xmlns="" id="{57919942-8C6F-4786-A3A4-ECC6F642435F}"/>
                      </a:ext>
                    </a:extLst>
                  </p:cNvPr>
                  <p:cNvSpPr/>
                  <p:nvPr/>
                </p:nvSpPr>
                <p:spPr>
                  <a:xfrm>
                    <a:off x="2025603" y="340593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6" name="Freeform: Shape 1005">
                    <a:extLst>
                      <a:ext uri="{FF2B5EF4-FFF2-40B4-BE49-F238E27FC236}">
                        <a16:creationId xmlns:a16="http://schemas.microsoft.com/office/drawing/2014/main" xmlns="" id="{3E5C8EE6-0D9F-4E9F-819E-7FF842191CAF}"/>
                      </a:ext>
                    </a:extLst>
                  </p:cNvPr>
                  <p:cNvSpPr/>
                  <p:nvPr/>
                </p:nvSpPr>
                <p:spPr>
                  <a:xfrm>
                    <a:off x="1757130" y="3518523"/>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7" name="Freeform: Shape 1006">
                    <a:extLst>
                      <a:ext uri="{FF2B5EF4-FFF2-40B4-BE49-F238E27FC236}">
                        <a16:creationId xmlns:a16="http://schemas.microsoft.com/office/drawing/2014/main" xmlns="" id="{C362DECD-5428-4B3D-BC55-8382C8D0CCFC}"/>
                      </a:ext>
                    </a:extLst>
                  </p:cNvPr>
                  <p:cNvSpPr/>
                  <p:nvPr/>
                </p:nvSpPr>
                <p:spPr>
                  <a:xfrm>
                    <a:off x="2120868" y="360512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3" y="103925"/>
                        </a:cubicBezTo>
                        <a:cubicBezTo>
                          <a:pt x="23264" y="103925"/>
                          <a:pt x="0" y="80661"/>
                          <a:pt x="0" y="51963"/>
                        </a:cubicBezTo>
                        <a:cubicBezTo>
                          <a:pt x="0"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8" name="Freeform: Shape 1007">
                    <a:extLst>
                      <a:ext uri="{FF2B5EF4-FFF2-40B4-BE49-F238E27FC236}">
                        <a16:creationId xmlns:a16="http://schemas.microsoft.com/office/drawing/2014/main" xmlns="" id="{679D6E9F-106D-415F-8763-99FBF0E0A9F3}"/>
                      </a:ext>
                    </a:extLst>
                  </p:cNvPr>
                  <p:cNvSpPr/>
                  <p:nvPr/>
                </p:nvSpPr>
                <p:spPr>
                  <a:xfrm>
                    <a:off x="2062410" y="379132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32477" y="-4330"/>
                          <a:pt x="15156"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9" name="Freeform: Shape 1008">
                    <a:extLst>
                      <a:ext uri="{FF2B5EF4-FFF2-40B4-BE49-F238E27FC236}">
                        <a16:creationId xmlns:a16="http://schemas.microsoft.com/office/drawing/2014/main" xmlns="" id="{A0225F55-BC5A-4D51-8521-05DB5B8B8E1D}"/>
                      </a:ext>
                    </a:extLst>
                  </p:cNvPr>
                  <p:cNvSpPr/>
                  <p:nvPr/>
                </p:nvSpPr>
                <p:spPr>
                  <a:xfrm>
                    <a:off x="1839404" y="3323663"/>
                    <a:ext cx="77943" cy="77943"/>
                  </a:xfrm>
                  <a:custGeom>
                    <a:avLst/>
                    <a:gdLst>
                      <a:gd name="connsiteX0" fmla="*/ 12991 w 77943"/>
                      <a:gd name="connsiteY0" fmla="*/ 12991 h 77943"/>
                      <a:gd name="connsiteX1" fmla="*/ 12991 w 77943"/>
                      <a:gd name="connsiteY1" fmla="*/ 64953 h 77943"/>
                      <a:gd name="connsiteX2" fmla="*/ 64953 w 77943"/>
                      <a:gd name="connsiteY2" fmla="*/ 64953 h 77943"/>
                      <a:gd name="connsiteX3" fmla="*/ 64953 w 77943"/>
                      <a:gd name="connsiteY3" fmla="*/ 12991 h 77943"/>
                      <a:gd name="connsiteX4" fmla="*/ 12991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1" y="12991"/>
                        </a:moveTo>
                        <a:cubicBezTo>
                          <a:pt x="-4330" y="30312"/>
                          <a:pt x="-4330" y="47632"/>
                          <a:pt x="12991" y="64953"/>
                        </a:cubicBezTo>
                        <a:cubicBezTo>
                          <a:pt x="30312" y="82274"/>
                          <a:pt x="47632" y="82274"/>
                          <a:pt x="64953" y="64953"/>
                        </a:cubicBezTo>
                        <a:cubicBezTo>
                          <a:pt x="82274" y="47632"/>
                          <a:pt x="82274" y="30312"/>
                          <a:pt x="64953" y="12991"/>
                        </a:cubicBezTo>
                        <a:cubicBezTo>
                          <a:pt x="47632" y="-4330"/>
                          <a:pt x="2165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10" name="Freeform: Shape 1009">
                    <a:extLst>
                      <a:ext uri="{FF2B5EF4-FFF2-40B4-BE49-F238E27FC236}">
                        <a16:creationId xmlns:a16="http://schemas.microsoft.com/office/drawing/2014/main" xmlns="" id="{15D3C7C8-A1CD-4599-BF97-A78AF35A1DC3}"/>
                      </a:ext>
                    </a:extLst>
                  </p:cNvPr>
                  <p:cNvSpPr/>
                  <p:nvPr/>
                </p:nvSpPr>
                <p:spPr>
                  <a:xfrm>
                    <a:off x="1980136" y="3559660"/>
                    <a:ext cx="134236" cy="134236"/>
                  </a:xfrm>
                  <a:custGeom>
                    <a:avLst/>
                    <a:gdLst>
                      <a:gd name="connsiteX0" fmla="*/ 19486 w 134236"/>
                      <a:gd name="connsiteY0" fmla="*/ 19486 h 134236"/>
                      <a:gd name="connsiteX1" fmla="*/ 19486 w 134236"/>
                      <a:gd name="connsiteY1" fmla="*/ 114750 h 134236"/>
                      <a:gd name="connsiteX2" fmla="*/ 114750 w 134236"/>
                      <a:gd name="connsiteY2" fmla="*/ 114750 h 134236"/>
                      <a:gd name="connsiteX3" fmla="*/ 114750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0"/>
                        </a:cubicBezTo>
                        <a:cubicBezTo>
                          <a:pt x="45467" y="140732"/>
                          <a:pt x="88769" y="140732"/>
                          <a:pt x="114750" y="114750"/>
                        </a:cubicBezTo>
                        <a:cubicBezTo>
                          <a:pt x="140732" y="88769"/>
                          <a:pt x="140732" y="45467"/>
                          <a:pt x="114750"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3" name="Graphic 1">
                  <a:extLst>
                    <a:ext uri="{FF2B5EF4-FFF2-40B4-BE49-F238E27FC236}">
                      <a16:creationId xmlns:a16="http://schemas.microsoft.com/office/drawing/2014/main" xmlns="" id="{3695CDFE-EDE5-4736-946C-F5BE7C60ADE9}"/>
                    </a:ext>
                  </a:extLst>
                </p:cNvPr>
                <p:cNvGrpSpPr/>
                <p:nvPr/>
              </p:nvGrpSpPr>
              <p:grpSpPr>
                <a:xfrm>
                  <a:off x="10175057" y="3531513"/>
                  <a:ext cx="601899" cy="530450"/>
                  <a:chOff x="10175057" y="3531513"/>
                  <a:chExt cx="601899" cy="530450"/>
                </a:xfrm>
                <a:grpFill/>
              </p:grpSpPr>
              <p:sp>
                <p:nvSpPr>
                  <p:cNvPr id="995" name="Freeform: Shape 994">
                    <a:extLst>
                      <a:ext uri="{FF2B5EF4-FFF2-40B4-BE49-F238E27FC236}">
                        <a16:creationId xmlns:a16="http://schemas.microsoft.com/office/drawing/2014/main" xmlns="" id="{C161B737-92D3-4B88-A76B-4174F8C2C975}"/>
                      </a:ext>
                    </a:extLst>
                  </p:cNvPr>
                  <p:cNvSpPr/>
                  <p:nvPr/>
                </p:nvSpPr>
                <p:spPr>
                  <a:xfrm>
                    <a:off x="10294138" y="391473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6" name="Freeform: Shape 995">
                    <a:extLst>
                      <a:ext uri="{FF2B5EF4-FFF2-40B4-BE49-F238E27FC236}">
                        <a16:creationId xmlns:a16="http://schemas.microsoft.com/office/drawing/2014/main" xmlns="" id="{9405FFDF-5019-4627-B6B6-8ED6913E2CBF}"/>
                      </a:ext>
                    </a:extLst>
                  </p:cNvPr>
                  <p:cNvSpPr/>
                  <p:nvPr/>
                </p:nvSpPr>
                <p:spPr>
                  <a:xfrm>
                    <a:off x="10707673" y="3711217"/>
                    <a:ext cx="69283" cy="62787"/>
                  </a:xfrm>
                  <a:custGeom>
                    <a:avLst/>
                    <a:gdLst>
                      <a:gd name="connsiteX0" fmla="*/ 12990 w 69283"/>
                      <a:gd name="connsiteY0" fmla="*/ 6495 h 62787"/>
                      <a:gd name="connsiteX1" fmla="*/ 12990 w 69283"/>
                      <a:gd name="connsiteY1" fmla="*/ 49797 h 62787"/>
                      <a:gd name="connsiteX2" fmla="*/ 56293 w 69283"/>
                      <a:gd name="connsiteY2" fmla="*/ 49797 h 62787"/>
                      <a:gd name="connsiteX3" fmla="*/ 56293 w 69283"/>
                      <a:gd name="connsiteY3" fmla="*/ 6495 h 62787"/>
                      <a:gd name="connsiteX4" fmla="*/ 12990 w 69283"/>
                      <a:gd name="connsiteY4" fmla="*/ 6495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7">
                        <a:moveTo>
                          <a:pt x="12990" y="6495"/>
                        </a:moveTo>
                        <a:cubicBezTo>
                          <a:pt x="-4330" y="23816"/>
                          <a:pt x="-4330" y="41137"/>
                          <a:pt x="12990" y="49797"/>
                        </a:cubicBezTo>
                        <a:cubicBezTo>
                          <a:pt x="30312" y="67118"/>
                          <a:pt x="47633" y="67118"/>
                          <a:pt x="56293" y="49797"/>
                        </a:cubicBezTo>
                        <a:cubicBezTo>
                          <a:pt x="73614" y="32477"/>
                          <a:pt x="73614" y="15156"/>
                          <a:pt x="56293" y="6495"/>
                        </a:cubicBezTo>
                        <a:cubicBezTo>
                          <a:pt x="47633" y="-2165"/>
                          <a:pt x="2165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7" name="Freeform: Shape 996">
                    <a:extLst>
                      <a:ext uri="{FF2B5EF4-FFF2-40B4-BE49-F238E27FC236}">
                        <a16:creationId xmlns:a16="http://schemas.microsoft.com/office/drawing/2014/main" xmlns="" id="{A34DC720-FC65-47D9-AFB8-8BE3E7099AA4}"/>
                      </a:ext>
                    </a:extLst>
                  </p:cNvPr>
                  <p:cNvSpPr/>
                  <p:nvPr/>
                </p:nvSpPr>
                <p:spPr>
                  <a:xfrm>
                    <a:off x="10452191" y="361378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8" name="Freeform: Shape 997">
                    <a:extLst>
                      <a:ext uri="{FF2B5EF4-FFF2-40B4-BE49-F238E27FC236}">
                        <a16:creationId xmlns:a16="http://schemas.microsoft.com/office/drawing/2014/main" xmlns="" id="{40ACC6DA-8417-44D7-8A8C-DA1E7760F40D}"/>
                      </a:ext>
                    </a:extLst>
                  </p:cNvPr>
                  <p:cNvSpPr/>
                  <p:nvPr/>
                </p:nvSpPr>
                <p:spPr>
                  <a:xfrm>
                    <a:off x="10175057" y="3726373"/>
                    <a:ext cx="103925" cy="103925"/>
                  </a:xfrm>
                  <a:custGeom>
                    <a:avLst/>
                    <a:gdLst>
                      <a:gd name="connsiteX0" fmla="*/ 103925 w 103925"/>
                      <a:gd name="connsiteY0" fmla="*/ 51963 h 103925"/>
                      <a:gd name="connsiteX1" fmla="*/ 51963 w 103925"/>
                      <a:gd name="connsiteY1" fmla="*/ 103925 h 103925"/>
                      <a:gd name="connsiteX2" fmla="*/ 1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5" y="103925"/>
                          <a:pt x="1" y="80661"/>
                          <a:pt x="1" y="51963"/>
                        </a:cubicBezTo>
                        <a:cubicBezTo>
                          <a:pt x="1"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9" name="Freeform: Shape 998">
                    <a:extLst>
                      <a:ext uri="{FF2B5EF4-FFF2-40B4-BE49-F238E27FC236}">
                        <a16:creationId xmlns:a16="http://schemas.microsoft.com/office/drawing/2014/main" xmlns="" id="{5CD8ACB6-79CE-4761-89EB-AED86E2E84B1}"/>
                      </a:ext>
                    </a:extLst>
                  </p:cNvPr>
                  <p:cNvSpPr/>
                  <p:nvPr/>
                </p:nvSpPr>
                <p:spPr>
                  <a:xfrm>
                    <a:off x="10538795" y="381297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0" name="Freeform: Shape 999">
                    <a:extLst>
                      <a:ext uri="{FF2B5EF4-FFF2-40B4-BE49-F238E27FC236}">
                        <a16:creationId xmlns:a16="http://schemas.microsoft.com/office/drawing/2014/main" xmlns="" id="{1144D9AA-8D94-4EEF-A26C-F1F86FA37FEC}"/>
                      </a:ext>
                    </a:extLst>
                  </p:cNvPr>
                  <p:cNvSpPr/>
                  <p:nvPr/>
                </p:nvSpPr>
                <p:spPr>
                  <a:xfrm>
                    <a:off x="10480337" y="399917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41137" y="-4330"/>
                          <a:pt x="23815"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1" name="Freeform: Shape 1000">
                    <a:extLst>
                      <a:ext uri="{FF2B5EF4-FFF2-40B4-BE49-F238E27FC236}">
                        <a16:creationId xmlns:a16="http://schemas.microsoft.com/office/drawing/2014/main" xmlns="" id="{7F085E5C-A3BB-4387-A77B-3A73BE4CEBA9}"/>
                      </a:ext>
                    </a:extLst>
                  </p:cNvPr>
                  <p:cNvSpPr/>
                  <p:nvPr/>
                </p:nvSpPr>
                <p:spPr>
                  <a:xfrm>
                    <a:off x="10257331" y="3531513"/>
                    <a:ext cx="77943" cy="77943"/>
                  </a:xfrm>
                  <a:custGeom>
                    <a:avLst/>
                    <a:gdLst>
                      <a:gd name="connsiteX0" fmla="*/ 12990 w 77943"/>
                      <a:gd name="connsiteY0" fmla="*/ 12991 h 77943"/>
                      <a:gd name="connsiteX1" fmla="*/ 12990 w 77943"/>
                      <a:gd name="connsiteY1" fmla="*/ 64953 h 77943"/>
                      <a:gd name="connsiteX2" fmla="*/ 64953 w 77943"/>
                      <a:gd name="connsiteY2" fmla="*/ 64953 h 77943"/>
                      <a:gd name="connsiteX3" fmla="*/ 64953 w 77943"/>
                      <a:gd name="connsiteY3" fmla="*/ 12991 h 77943"/>
                      <a:gd name="connsiteX4" fmla="*/ 12990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0" y="12991"/>
                        </a:moveTo>
                        <a:cubicBezTo>
                          <a:pt x="-4330" y="30311"/>
                          <a:pt x="-4330" y="47632"/>
                          <a:pt x="12990" y="64953"/>
                        </a:cubicBezTo>
                        <a:cubicBezTo>
                          <a:pt x="30312" y="82274"/>
                          <a:pt x="47632" y="82274"/>
                          <a:pt x="64953" y="64953"/>
                        </a:cubicBezTo>
                        <a:cubicBezTo>
                          <a:pt x="82274" y="47632"/>
                          <a:pt x="82274" y="30311"/>
                          <a:pt x="64953" y="12991"/>
                        </a:cubicBezTo>
                        <a:cubicBezTo>
                          <a:pt x="56293" y="-4330"/>
                          <a:pt x="30312"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2" name="Freeform: Shape 1001">
                    <a:extLst>
                      <a:ext uri="{FF2B5EF4-FFF2-40B4-BE49-F238E27FC236}">
                        <a16:creationId xmlns:a16="http://schemas.microsoft.com/office/drawing/2014/main" xmlns="" id="{ACBA19FA-9D4F-4D75-BEBC-4F7B5D14C7B0}"/>
                      </a:ext>
                    </a:extLst>
                  </p:cNvPr>
                  <p:cNvSpPr/>
                  <p:nvPr/>
                </p:nvSpPr>
                <p:spPr>
                  <a:xfrm>
                    <a:off x="10398063" y="3758849"/>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4" name="Graphic 1">
                  <a:extLst>
                    <a:ext uri="{FF2B5EF4-FFF2-40B4-BE49-F238E27FC236}">
                      <a16:creationId xmlns:a16="http://schemas.microsoft.com/office/drawing/2014/main" xmlns="" id="{C781CDBF-2665-4F5E-9A16-02AACD16F64A}"/>
                    </a:ext>
                  </a:extLst>
                </p:cNvPr>
                <p:cNvGrpSpPr/>
                <p:nvPr/>
              </p:nvGrpSpPr>
              <p:grpSpPr>
                <a:xfrm>
                  <a:off x="5885985" y="2492263"/>
                  <a:ext cx="798923" cy="718814"/>
                  <a:chOff x="5885985" y="2492263"/>
                  <a:chExt cx="798923" cy="718814"/>
                </a:xfrm>
                <a:grpFill/>
              </p:grpSpPr>
              <p:sp>
                <p:nvSpPr>
                  <p:cNvPr id="987" name="Freeform: Shape 986">
                    <a:extLst>
                      <a:ext uri="{FF2B5EF4-FFF2-40B4-BE49-F238E27FC236}">
                        <a16:creationId xmlns:a16="http://schemas.microsoft.com/office/drawing/2014/main" xmlns="" id="{26F94A96-FC51-44E6-8113-3AE3B88B6108}"/>
                      </a:ext>
                    </a:extLst>
                  </p:cNvPr>
                  <p:cNvSpPr/>
                  <p:nvPr/>
                </p:nvSpPr>
                <p:spPr>
                  <a:xfrm>
                    <a:off x="6044037" y="3007558"/>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8" name="Freeform: Shape 987">
                    <a:extLst>
                      <a:ext uri="{FF2B5EF4-FFF2-40B4-BE49-F238E27FC236}">
                        <a16:creationId xmlns:a16="http://schemas.microsoft.com/office/drawing/2014/main" xmlns="" id="{A526ADFD-3E8C-4199-A0AB-1A4DEB0B6FDE}"/>
                      </a:ext>
                    </a:extLst>
                  </p:cNvPr>
                  <p:cNvSpPr/>
                  <p:nvPr/>
                </p:nvSpPr>
                <p:spPr>
                  <a:xfrm>
                    <a:off x="6598304" y="2730424"/>
                    <a:ext cx="86604" cy="86604"/>
                  </a:xfrm>
                  <a:custGeom>
                    <a:avLst/>
                    <a:gdLst>
                      <a:gd name="connsiteX0" fmla="*/ 86604 w 86604"/>
                      <a:gd name="connsiteY0" fmla="*/ 43302 h 86604"/>
                      <a:gd name="connsiteX1" fmla="*/ 43302 w 86604"/>
                      <a:gd name="connsiteY1" fmla="*/ 86604 h 86604"/>
                      <a:gd name="connsiteX2" fmla="*/ 0 w 86604"/>
                      <a:gd name="connsiteY2" fmla="*/ 43302 h 86604"/>
                      <a:gd name="connsiteX3" fmla="*/ 43302 w 86604"/>
                      <a:gd name="connsiteY3" fmla="*/ 0 h 86604"/>
                      <a:gd name="connsiteX4" fmla="*/ 86604 w 86604"/>
                      <a:gd name="connsiteY4" fmla="*/ 43302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86604" y="43302"/>
                        </a:moveTo>
                        <a:cubicBezTo>
                          <a:pt x="86604" y="67217"/>
                          <a:pt x="67218" y="86604"/>
                          <a:pt x="43302" y="86604"/>
                        </a:cubicBezTo>
                        <a:cubicBezTo>
                          <a:pt x="19387" y="86604"/>
                          <a:pt x="0" y="67217"/>
                          <a:pt x="0" y="43302"/>
                        </a:cubicBezTo>
                        <a:cubicBezTo>
                          <a:pt x="0" y="19387"/>
                          <a:pt x="19387" y="0"/>
                          <a:pt x="43302" y="0"/>
                        </a:cubicBezTo>
                        <a:cubicBezTo>
                          <a:pt x="67218" y="0"/>
                          <a:pt x="86604" y="19387"/>
                          <a:pt x="86604" y="433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9" name="Freeform: Shape 988">
                    <a:extLst>
                      <a:ext uri="{FF2B5EF4-FFF2-40B4-BE49-F238E27FC236}">
                        <a16:creationId xmlns:a16="http://schemas.microsoft.com/office/drawing/2014/main" xmlns="" id="{48F9C23A-BC9E-4C6A-808A-BDB51B069CFC}"/>
                      </a:ext>
                    </a:extLst>
                  </p:cNvPr>
                  <p:cNvSpPr/>
                  <p:nvPr/>
                </p:nvSpPr>
                <p:spPr>
                  <a:xfrm>
                    <a:off x="6249722" y="2598353"/>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8" y="140732"/>
                          <a:pt x="88770" y="140732"/>
                          <a:pt x="114751" y="114751"/>
                        </a:cubicBezTo>
                        <a:cubicBezTo>
                          <a:pt x="140732" y="88769"/>
                          <a:pt x="140732" y="45467"/>
                          <a:pt x="114751" y="19486"/>
                        </a:cubicBezTo>
                        <a:cubicBezTo>
                          <a:pt x="88770" y="-6495"/>
                          <a:pt x="45468"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0" name="Freeform: Shape 989">
                    <a:extLst>
                      <a:ext uri="{FF2B5EF4-FFF2-40B4-BE49-F238E27FC236}">
                        <a16:creationId xmlns:a16="http://schemas.microsoft.com/office/drawing/2014/main" xmlns="" id="{52CDC557-B203-43C7-8E6C-5B8F59F1AEC9}"/>
                      </a:ext>
                    </a:extLst>
                  </p:cNvPr>
                  <p:cNvSpPr/>
                  <p:nvPr/>
                </p:nvSpPr>
                <p:spPr>
                  <a:xfrm>
                    <a:off x="5885985" y="2754241"/>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1" y="88769"/>
                          <a:pt x="140731"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1" name="Freeform: Shape 990">
                    <a:extLst>
                      <a:ext uri="{FF2B5EF4-FFF2-40B4-BE49-F238E27FC236}">
                        <a16:creationId xmlns:a16="http://schemas.microsoft.com/office/drawing/2014/main" xmlns="" id="{0450C1F4-7DF5-4761-9CFA-34E2DA6BD899}"/>
                      </a:ext>
                    </a:extLst>
                  </p:cNvPr>
                  <p:cNvSpPr/>
                  <p:nvPr/>
                </p:nvSpPr>
                <p:spPr>
                  <a:xfrm>
                    <a:off x="6373133" y="2868991"/>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8"/>
                          <a:pt x="107548" y="138567"/>
                          <a:pt x="69283" y="138567"/>
                        </a:cubicBezTo>
                        <a:cubicBezTo>
                          <a:pt x="31019" y="138567"/>
                          <a:pt x="0" y="107548"/>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2" name="Freeform: Shape 991">
                    <a:extLst>
                      <a:ext uri="{FF2B5EF4-FFF2-40B4-BE49-F238E27FC236}">
                        <a16:creationId xmlns:a16="http://schemas.microsoft.com/office/drawing/2014/main" xmlns="" id="{65D818BA-A92F-4351-B96E-3ECB808D4558}"/>
                      </a:ext>
                    </a:extLst>
                  </p:cNvPr>
                  <p:cNvSpPr/>
                  <p:nvPr/>
                </p:nvSpPr>
                <p:spPr>
                  <a:xfrm>
                    <a:off x="6290859" y="3124473"/>
                    <a:ext cx="86604" cy="86604"/>
                  </a:xfrm>
                  <a:custGeom>
                    <a:avLst/>
                    <a:gdLst>
                      <a:gd name="connsiteX0" fmla="*/ 12991 w 86604"/>
                      <a:gd name="connsiteY0" fmla="*/ 12991 h 86604"/>
                      <a:gd name="connsiteX1" fmla="*/ 12991 w 86604"/>
                      <a:gd name="connsiteY1" fmla="*/ 73614 h 86604"/>
                      <a:gd name="connsiteX2" fmla="*/ 73614 w 86604"/>
                      <a:gd name="connsiteY2" fmla="*/ 73614 h 86604"/>
                      <a:gd name="connsiteX3" fmla="*/ 73614 w 86604"/>
                      <a:gd name="connsiteY3" fmla="*/ 12991 h 86604"/>
                      <a:gd name="connsiteX4" fmla="*/ 12991 w 86604"/>
                      <a:gd name="connsiteY4" fmla="*/ 12991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12991" y="12991"/>
                        </a:moveTo>
                        <a:cubicBezTo>
                          <a:pt x="-4330" y="30312"/>
                          <a:pt x="-4330" y="56293"/>
                          <a:pt x="12991" y="73614"/>
                        </a:cubicBezTo>
                        <a:cubicBezTo>
                          <a:pt x="30311" y="90934"/>
                          <a:pt x="56293" y="90934"/>
                          <a:pt x="73614" y="73614"/>
                        </a:cubicBezTo>
                        <a:cubicBezTo>
                          <a:pt x="90935" y="56293"/>
                          <a:pt x="90935" y="30312"/>
                          <a:pt x="73614" y="12991"/>
                        </a:cubicBezTo>
                        <a:cubicBezTo>
                          <a:pt x="56293" y="-4330"/>
                          <a:pt x="3031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3" name="Freeform: Shape 992">
                    <a:extLst>
                      <a:ext uri="{FF2B5EF4-FFF2-40B4-BE49-F238E27FC236}">
                        <a16:creationId xmlns:a16="http://schemas.microsoft.com/office/drawing/2014/main" xmlns="" id="{81443E6B-E01D-4770-ACF6-8B3007A6ECD8}"/>
                      </a:ext>
                    </a:extLst>
                  </p:cNvPr>
                  <p:cNvSpPr/>
                  <p:nvPr/>
                </p:nvSpPr>
                <p:spPr>
                  <a:xfrm>
                    <a:off x="5996405" y="2492263"/>
                    <a:ext cx="95264" cy="95264"/>
                  </a:xfrm>
                  <a:custGeom>
                    <a:avLst/>
                    <a:gdLst>
                      <a:gd name="connsiteX0" fmla="*/ 12990 w 95264"/>
                      <a:gd name="connsiteY0" fmla="*/ 12991 h 95264"/>
                      <a:gd name="connsiteX1" fmla="*/ 12990 w 95264"/>
                      <a:gd name="connsiteY1" fmla="*/ 82274 h 95264"/>
                      <a:gd name="connsiteX2" fmla="*/ 82274 w 95264"/>
                      <a:gd name="connsiteY2" fmla="*/ 82274 h 95264"/>
                      <a:gd name="connsiteX3" fmla="*/ 82274 w 95264"/>
                      <a:gd name="connsiteY3" fmla="*/ 12991 h 95264"/>
                      <a:gd name="connsiteX4" fmla="*/ 12990 w 95264"/>
                      <a:gd name="connsiteY4" fmla="*/ 12991 h 9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95264">
                        <a:moveTo>
                          <a:pt x="12990" y="12991"/>
                        </a:moveTo>
                        <a:cubicBezTo>
                          <a:pt x="-4330" y="30311"/>
                          <a:pt x="-4330" y="64953"/>
                          <a:pt x="12990" y="82274"/>
                        </a:cubicBezTo>
                        <a:cubicBezTo>
                          <a:pt x="30311" y="99595"/>
                          <a:pt x="64953" y="99595"/>
                          <a:pt x="82274" y="82274"/>
                        </a:cubicBezTo>
                        <a:cubicBezTo>
                          <a:pt x="99595" y="64953"/>
                          <a:pt x="99595" y="30311"/>
                          <a:pt x="82274" y="12991"/>
                        </a:cubicBezTo>
                        <a:cubicBezTo>
                          <a:pt x="64953" y="-4330"/>
                          <a:pt x="30311"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4" name="Freeform: Shape 993">
                    <a:extLst>
                      <a:ext uri="{FF2B5EF4-FFF2-40B4-BE49-F238E27FC236}">
                        <a16:creationId xmlns:a16="http://schemas.microsoft.com/office/drawing/2014/main" xmlns="" id="{571A1165-7D4F-4EF9-AB4B-2B00F589413C}"/>
                      </a:ext>
                    </a:extLst>
                  </p:cNvPr>
                  <p:cNvSpPr/>
                  <p:nvPr/>
                </p:nvSpPr>
                <p:spPr>
                  <a:xfrm>
                    <a:off x="6182604" y="2808368"/>
                    <a:ext cx="173208" cy="173208"/>
                  </a:xfrm>
                  <a:custGeom>
                    <a:avLst/>
                    <a:gdLst>
                      <a:gd name="connsiteX0" fmla="*/ 173208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8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8" y="86604"/>
                        </a:moveTo>
                        <a:cubicBezTo>
                          <a:pt x="173208" y="134434"/>
                          <a:pt x="134434" y="173208"/>
                          <a:pt x="86604" y="173208"/>
                        </a:cubicBezTo>
                        <a:cubicBezTo>
                          <a:pt x="38774" y="173208"/>
                          <a:pt x="0" y="134434"/>
                          <a:pt x="0" y="86604"/>
                        </a:cubicBezTo>
                        <a:cubicBezTo>
                          <a:pt x="0" y="38774"/>
                          <a:pt x="38774" y="0"/>
                          <a:pt x="86604" y="0"/>
                        </a:cubicBezTo>
                        <a:cubicBezTo>
                          <a:pt x="134434" y="0"/>
                          <a:pt x="173208" y="38774"/>
                          <a:pt x="173208"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5" name="Graphic 1">
                  <a:extLst>
                    <a:ext uri="{FF2B5EF4-FFF2-40B4-BE49-F238E27FC236}">
                      <a16:creationId xmlns:a16="http://schemas.microsoft.com/office/drawing/2014/main" xmlns="" id="{9F66E295-4121-4AE6-BB30-3855C8F944DF}"/>
                    </a:ext>
                  </a:extLst>
                </p:cNvPr>
                <p:cNvGrpSpPr/>
                <p:nvPr/>
              </p:nvGrpSpPr>
              <p:grpSpPr>
                <a:xfrm>
                  <a:off x="7860560" y="3817307"/>
                  <a:ext cx="794593" cy="372397"/>
                  <a:chOff x="7860560" y="3817307"/>
                  <a:chExt cx="794593" cy="372397"/>
                </a:xfrm>
                <a:grpFill/>
              </p:grpSpPr>
              <p:sp>
                <p:nvSpPr>
                  <p:cNvPr id="984" name="Freeform: Shape 983">
                    <a:extLst>
                      <a:ext uri="{FF2B5EF4-FFF2-40B4-BE49-F238E27FC236}">
                        <a16:creationId xmlns:a16="http://schemas.microsoft.com/office/drawing/2014/main" xmlns="" id="{E6421B3E-B735-46C6-ADBA-BE6BB04C1EC8}"/>
                      </a:ext>
                    </a:extLst>
                  </p:cNvPr>
                  <p:cNvSpPr/>
                  <p:nvPr/>
                </p:nvSpPr>
                <p:spPr>
                  <a:xfrm>
                    <a:off x="8559889" y="4087945"/>
                    <a:ext cx="95264" cy="101759"/>
                  </a:xfrm>
                  <a:custGeom>
                    <a:avLst/>
                    <a:gdLst>
                      <a:gd name="connsiteX0" fmla="*/ 12990 w 95264"/>
                      <a:gd name="connsiteY0" fmla="*/ 19486 h 101759"/>
                      <a:gd name="connsiteX1" fmla="*/ 12990 w 95264"/>
                      <a:gd name="connsiteY1" fmla="*/ 88769 h 101759"/>
                      <a:gd name="connsiteX2" fmla="*/ 82274 w 95264"/>
                      <a:gd name="connsiteY2" fmla="*/ 88769 h 101759"/>
                      <a:gd name="connsiteX3" fmla="*/ 82274 w 95264"/>
                      <a:gd name="connsiteY3" fmla="*/ 19486 h 101759"/>
                      <a:gd name="connsiteX4" fmla="*/ 12990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0" y="19486"/>
                        </a:moveTo>
                        <a:cubicBezTo>
                          <a:pt x="-4330" y="36807"/>
                          <a:pt x="-4330" y="71448"/>
                          <a:pt x="12990" y="88769"/>
                        </a:cubicBezTo>
                        <a:cubicBezTo>
                          <a:pt x="30312" y="106090"/>
                          <a:pt x="64953" y="106090"/>
                          <a:pt x="82274" y="88769"/>
                        </a:cubicBezTo>
                        <a:cubicBezTo>
                          <a:pt x="99595" y="71448"/>
                          <a:pt x="99595" y="36807"/>
                          <a:pt x="82274" y="19486"/>
                        </a:cubicBezTo>
                        <a:cubicBezTo>
                          <a:pt x="64953" y="-6495"/>
                          <a:pt x="30312" y="-6495"/>
                          <a:pt x="1299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5" name="Freeform: Shape 984">
                    <a:extLst>
                      <a:ext uri="{FF2B5EF4-FFF2-40B4-BE49-F238E27FC236}">
                        <a16:creationId xmlns:a16="http://schemas.microsoft.com/office/drawing/2014/main" xmlns="" id="{6B863080-0188-4527-BBEC-7D32F308ADE4}"/>
                      </a:ext>
                    </a:extLst>
                  </p:cNvPr>
                  <p:cNvSpPr/>
                  <p:nvPr/>
                </p:nvSpPr>
                <p:spPr>
                  <a:xfrm>
                    <a:off x="8148519" y="3942883"/>
                    <a:ext cx="164547" cy="164547"/>
                  </a:xfrm>
                  <a:custGeom>
                    <a:avLst/>
                    <a:gdLst>
                      <a:gd name="connsiteX0" fmla="*/ 25981 w 164547"/>
                      <a:gd name="connsiteY0" fmla="*/ 25981 h 164547"/>
                      <a:gd name="connsiteX1" fmla="*/ 25981 w 164547"/>
                      <a:gd name="connsiteY1" fmla="*/ 138567 h 164547"/>
                      <a:gd name="connsiteX2" fmla="*/ 138567 w 164547"/>
                      <a:gd name="connsiteY2" fmla="*/ 138567 h 164547"/>
                      <a:gd name="connsiteX3" fmla="*/ 138567 w 164547"/>
                      <a:gd name="connsiteY3" fmla="*/ 25981 h 164547"/>
                      <a:gd name="connsiteX4" fmla="*/ 25981 w 164547"/>
                      <a:gd name="connsiteY4" fmla="*/ 25981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25981" y="25981"/>
                        </a:moveTo>
                        <a:cubicBezTo>
                          <a:pt x="-8660" y="60623"/>
                          <a:pt x="-8660" y="103925"/>
                          <a:pt x="25981" y="138567"/>
                        </a:cubicBezTo>
                        <a:cubicBezTo>
                          <a:pt x="60623" y="173208"/>
                          <a:pt x="103925" y="173208"/>
                          <a:pt x="138567" y="138567"/>
                        </a:cubicBezTo>
                        <a:cubicBezTo>
                          <a:pt x="173208" y="103925"/>
                          <a:pt x="173208" y="60623"/>
                          <a:pt x="138567" y="25981"/>
                        </a:cubicBezTo>
                        <a:cubicBezTo>
                          <a:pt x="112586" y="-8660"/>
                          <a:pt x="60623" y="-8660"/>
                          <a:pt x="25981"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6" name="Freeform: Shape 985">
                    <a:extLst>
                      <a:ext uri="{FF2B5EF4-FFF2-40B4-BE49-F238E27FC236}">
                        <a16:creationId xmlns:a16="http://schemas.microsoft.com/office/drawing/2014/main" xmlns="" id="{C8489756-3FDA-4827-843B-B0F99DCD01D6}"/>
                      </a:ext>
                    </a:extLst>
                  </p:cNvPr>
                  <p:cNvSpPr/>
                  <p:nvPr/>
                </p:nvSpPr>
                <p:spPr>
                  <a:xfrm>
                    <a:off x="7860560" y="3817307"/>
                    <a:ext cx="116915" cy="110420"/>
                  </a:xfrm>
                  <a:custGeom>
                    <a:avLst/>
                    <a:gdLst>
                      <a:gd name="connsiteX0" fmla="*/ 19486 w 116915"/>
                      <a:gd name="connsiteY0" fmla="*/ 12991 h 110420"/>
                      <a:gd name="connsiteX1" fmla="*/ 19486 w 116915"/>
                      <a:gd name="connsiteY1" fmla="*/ 90934 h 110420"/>
                      <a:gd name="connsiteX2" fmla="*/ 97430 w 116915"/>
                      <a:gd name="connsiteY2" fmla="*/ 90934 h 110420"/>
                      <a:gd name="connsiteX3" fmla="*/ 97430 w 116915"/>
                      <a:gd name="connsiteY3" fmla="*/ 12991 h 110420"/>
                      <a:gd name="connsiteX4" fmla="*/ 19486 w 116915"/>
                      <a:gd name="connsiteY4" fmla="*/ 12991 h 11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15" h="110420">
                        <a:moveTo>
                          <a:pt x="19486" y="12991"/>
                        </a:moveTo>
                        <a:cubicBezTo>
                          <a:pt x="-6495" y="38972"/>
                          <a:pt x="-6495" y="73614"/>
                          <a:pt x="19486" y="90934"/>
                        </a:cubicBezTo>
                        <a:cubicBezTo>
                          <a:pt x="45467" y="116916"/>
                          <a:pt x="80109" y="116916"/>
                          <a:pt x="97430" y="90934"/>
                        </a:cubicBezTo>
                        <a:cubicBezTo>
                          <a:pt x="123411" y="64953"/>
                          <a:pt x="123411" y="30311"/>
                          <a:pt x="97430" y="12991"/>
                        </a:cubicBezTo>
                        <a:cubicBezTo>
                          <a:pt x="80109" y="-4330"/>
                          <a:pt x="45467" y="-4330"/>
                          <a:pt x="19486"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6" name="Graphic 1">
                  <a:extLst>
                    <a:ext uri="{FF2B5EF4-FFF2-40B4-BE49-F238E27FC236}">
                      <a16:creationId xmlns:a16="http://schemas.microsoft.com/office/drawing/2014/main" xmlns="" id="{EABDB648-35ED-455B-BE01-D8FC320DB63B}"/>
                    </a:ext>
                  </a:extLst>
                </p:cNvPr>
                <p:cNvGrpSpPr/>
                <p:nvPr/>
              </p:nvGrpSpPr>
              <p:grpSpPr>
                <a:xfrm>
                  <a:off x="42367" y="3475220"/>
                  <a:ext cx="463332" cy="177538"/>
                  <a:chOff x="42367" y="3475220"/>
                  <a:chExt cx="463332" cy="177538"/>
                </a:xfrm>
                <a:grpFill/>
              </p:grpSpPr>
              <p:sp>
                <p:nvSpPr>
                  <p:cNvPr id="981" name="Freeform: Shape 980">
                    <a:extLst>
                      <a:ext uri="{FF2B5EF4-FFF2-40B4-BE49-F238E27FC236}">
                        <a16:creationId xmlns:a16="http://schemas.microsoft.com/office/drawing/2014/main" xmlns="" id="{6C0643E5-8100-4CB2-8E7A-CB4777D5AFD2}"/>
                      </a:ext>
                    </a:extLst>
                  </p:cNvPr>
                  <p:cNvSpPr/>
                  <p:nvPr/>
                </p:nvSpPr>
                <p:spPr>
                  <a:xfrm>
                    <a:off x="42367" y="3475220"/>
                    <a:ext cx="103925" cy="103925"/>
                  </a:xfrm>
                  <a:custGeom>
                    <a:avLst/>
                    <a:gdLst>
                      <a:gd name="connsiteX0" fmla="*/ 103925 w 103925"/>
                      <a:gd name="connsiteY0" fmla="*/ 51963 h 103925"/>
                      <a:gd name="connsiteX1" fmla="*/ 51962 w 103925"/>
                      <a:gd name="connsiteY1" fmla="*/ 103925 h 103925"/>
                      <a:gd name="connsiteX2" fmla="*/ 0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2" y="103925"/>
                        </a:cubicBezTo>
                        <a:cubicBezTo>
                          <a:pt x="23264" y="103925"/>
                          <a:pt x="0" y="80661"/>
                          <a:pt x="0" y="51963"/>
                        </a:cubicBezTo>
                        <a:cubicBezTo>
                          <a:pt x="0" y="23264"/>
                          <a:pt x="23264" y="0"/>
                          <a:pt x="51962"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2" name="Freeform: Shape 981">
                    <a:extLst>
                      <a:ext uri="{FF2B5EF4-FFF2-40B4-BE49-F238E27FC236}">
                        <a16:creationId xmlns:a16="http://schemas.microsoft.com/office/drawing/2014/main" xmlns="" id="{073797FF-4471-4420-B823-1D66D4CB7919}"/>
                      </a:ext>
                    </a:extLst>
                  </p:cNvPr>
                  <p:cNvSpPr/>
                  <p:nvPr/>
                </p:nvSpPr>
                <p:spPr>
                  <a:xfrm>
                    <a:off x="410435" y="3550999"/>
                    <a:ext cx="95264" cy="101759"/>
                  </a:xfrm>
                  <a:custGeom>
                    <a:avLst/>
                    <a:gdLst>
                      <a:gd name="connsiteX0" fmla="*/ 12991 w 95264"/>
                      <a:gd name="connsiteY0" fmla="*/ 19486 h 101759"/>
                      <a:gd name="connsiteX1" fmla="*/ 12991 w 95264"/>
                      <a:gd name="connsiteY1" fmla="*/ 88769 h 101759"/>
                      <a:gd name="connsiteX2" fmla="*/ 82274 w 95264"/>
                      <a:gd name="connsiteY2" fmla="*/ 88769 h 101759"/>
                      <a:gd name="connsiteX3" fmla="*/ 82274 w 95264"/>
                      <a:gd name="connsiteY3" fmla="*/ 19486 h 101759"/>
                      <a:gd name="connsiteX4" fmla="*/ 12991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1" y="19486"/>
                        </a:moveTo>
                        <a:cubicBezTo>
                          <a:pt x="-4330" y="36807"/>
                          <a:pt x="-4330" y="71449"/>
                          <a:pt x="12991" y="88769"/>
                        </a:cubicBezTo>
                        <a:cubicBezTo>
                          <a:pt x="30311" y="106090"/>
                          <a:pt x="64953" y="106090"/>
                          <a:pt x="82274" y="88769"/>
                        </a:cubicBezTo>
                        <a:cubicBezTo>
                          <a:pt x="99595" y="71449"/>
                          <a:pt x="99595" y="36807"/>
                          <a:pt x="82274" y="19486"/>
                        </a:cubicBezTo>
                        <a:cubicBezTo>
                          <a:pt x="64953" y="-6495"/>
                          <a:pt x="30311" y="-6495"/>
                          <a:pt x="12991"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3" name="Freeform: Shape 982">
                    <a:extLst>
                      <a:ext uri="{FF2B5EF4-FFF2-40B4-BE49-F238E27FC236}">
                        <a16:creationId xmlns:a16="http://schemas.microsoft.com/office/drawing/2014/main" xmlns="" id="{3B0D2071-464C-441B-A306-5C6120455775}"/>
                      </a:ext>
                    </a:extLst>
                  </p:cNvPr>
                  <p:cNvSpPr/>
                  <p:nvPr/>
                </p:nvSpPr>
                <p:spPr>
                  <a:xfrm>
                    <a:off x="265373" y="350769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7" name="Graphic 1">
                  <a:extLst>
                    <a:ext uri="{FF2B5EF4-FFF2-40B4-BE49-F238E27FC236}">
                      <a16:creationId xmlns:a16="http://schemas.microsoft.com/office/drawing/2014/main" xmlns="" id="{C0C15072-3FDE-4733-94BE-E332BCBF83DB}"/>
                    </a:ext>
                  </a:extLst>
                </p:cNvPr>
                <p:cNvGrpSpPr/>
                <p:nvPr/>
              </p:nvGrpSpPr>
              <p:grpSpPr>
                <a:xfrm>
                  <a:off x="4952474" y="4159043"/>
                  <a:ext cx="433722" cy="277835"/>
                  <a:chOff x="4952474" y="4159043"/>
                  <a:chExt cx="433722" cy="277835"/>
                </a:xfrm>
                <a:grpFill/>
              </p:grpSpPr>
              <p:sp>
                <p:nvSpPr>
                  <p:cNvPr id="978" name="Freeform: Shape 977">
                    <a:extLst>
                      <a:ext uri="{FF2B5EF4-FFF2-40B4-BE49-F238E27FC236}">
                        <a16:creationId xmlns:a16="http://schemas.microsoft.com/office/drawing/2014/main" xmlns="" id="{8CD056BB-6F69-4D7D-A7BF-51FDF8D11BCB}"/>
                      </a:ext>
                    </a:extLst>
                  </p:cNvPr>
                  <p:cNvSpPr/>
                  <p:nvPr/>
                </p:nvSpPr>
                <p:spPr>
                  <a:xfrm>
                    <a:off x="5281570" y="4332251"/>
                    <a:ext cx="104626" cy="104626"/>
                  </a:xfrm>
                  <a:custGeom>
                    <a:avLst/>
                    <a:gdLst>
                      <a:gd name="connsiteX0" fmla="*/ 78295 w 104626"/>
                      <a:gd name="connsiteY0" fmla="*/ 95616 h 104626"/>
                      <a:gd name="connsiteX1" fmla="*/ 95615 w 104626"/>
                      <a:gd name="connsiteY1" fmla="*/ 26332 h 104626"/>
                      <a:gd name="connsiteX2" fmla="*/ 26332 w 104626"/>
                      <a:gd name="connsiteY2" fmla="*/ 9011 h 104626"/>
                      <a:gd name="connsiteX3" fmla="*/ 9011 w 104626"/>
                      <a:gd name="connsiteY3" fmla="*/ 78295 h 104626"/>
                      <a:gd name="connsiteX4" fmla="*/ 78295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5" y="95616"/>
                        </a:moveTo>
                        <a:cubicBezTo>
                          <a:pt x="104276" y="78295"/>
                          <a:pt x="112937" y="52313"/>
                          <a:pt x="95615" y="26332"/>
                        </a:cubicBezTo>
                        <a:cubicBezTo>
                          <a:pt x="78295" y="351"/>
                          <a:pt x="52313" y="-8310"/>
                          <a:pt x="26332" y="9011"/>
                        </a:cubicBezTo>
                        <a:cubicBezTo>
                          <a:pt x="351" y="26332"/>
                          <a:pt x="-8309" y="52313"/>
                          <a:pt x="9011" y="78295"/>
                        </a:cubicBezTo>
                        <a:cubicBezTo>
                          <a:pt x="26332" y="104276"/>
                          <a:pt x="52313" y="112936"/>
                          <a:pt x="78295"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9" name="Freeform: Shape 978">
                    <a:extLst>
                      <a:ext uri="{FF2B5EF4-FFF2-40B4-BE49-F238E27FC236}">
                        <a16:creationId xmlns:a16="http://schemas.microsoft.com/office/drawing/2014/main" xmlns="" id="{8D1B675D-70AB-4996-916C-A91123D154B3}"/>
                      </a:ext>
                    </a:extLst>
                  </p:cNvPr>
                  <p:cNvSpPr/>
                  <p:nvPr/>
                </p:nvSpPr>
                <p:spPr>
                  <a:xfrm>
                    <a:off x="4952474" y="4159043"/>
                    <a:ext cx="104626" cy="104626"/>
                  </a:xfrm>
                  <a:custGeom>
                    <a:avLst/>
                    <a:gdLst>
                      <a:gd name="connsiteX0" fmla="*/ 78294 w 104626"/>
                      <a:gd name="connsiteY0" fmla="*/ 95616 h 104626"/>
                      <a:gd name="connsiteX1" fmla="*/ 95616 w 104626"/>
                      <a:gd name="connsiteY1" fmla="*/ 26332 h 104626"/>
                      <a:gd name="connsiteX2" fmla="*/ 26332 w 104626"/>
                      <a:gd name="connsiteY2" fmla="*/ 9011 h 104626"/>
                      <a:gd name="connsiteX3" fmla="*/ 9011 w 104626"/>
                      <a:gd name="connsiteY3" fmla="*/ 78295 h 104626"/>
                      <a:gd name="connsiteX4" fmla="*/ 78294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4" y="95616"/>
                        </a:moveTo>
                        <a:cubicBezTo>
                          <a:pt x="104276" y="78295"/>
                          <a:pt x="112936" y="52313"/>
                          <a:pt x="95616" y="26332"/>
                        </a:cubicBezTo>
                        <a:cubicBezTo>
                          <a:pt x="78294" y="351"/>
                          <a:pt x="52314" y="-8310"/>
                          <a:pt x="26332" y="9011"/>
                        </a:cubicBezTo>
                        <a:cubicBezTo>
                          <a:pt x="351" y="26332"/>
                          <a:pt x="-8310" y="52313"/>
                          <a:pt x="9011" y="78295"/>
                        </a:cubicBezTo>
                        <a:cubicBezTo>
                          <a:pt x="26332" y="104276"/>
                          <a:pt x="60974" y="112936"/>
                          <a:pt x="78294"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0" name="Freeform: Shape 979">
                    <a:extLst>
                      <a:ext uri="{FF2B5EF4-FFF2-40B4-BE49-F238E27FC236}">
                        <a16:creationId xmlns:a16="http://schemas.microsoft.com/office/drawing/2014/main" xmlns="" id="{D3BBCEDB-E70F-4AAA-B8E0-D82861CEE88B}"/>
                      </a:ext>
                    </a:extLst>
                  </p:cNvPr>
                  <p:cNvSpPr/>
                  <p:nvPr/>
                </p:nvSpPr>
                <p:spPr>
                  <a:xfrm>
                    <a:off x="5048090" y="4202696"/>
                    <a:ext cx="138566" cy="138566"/>
                  </a:xfrm>
                  <a:custGeom>
                    <a:avLst/>
                    <a:gdLst>
                      <a:gd name="connsiteX0" fmla="*/ 103925 w 138566"/>
                      <a:gd name="connsiteY0" fmla="*/ 129906 h 138566"/>
                      <a:gd name="connsiteX1" fmla="*/ 129906 w 138566"/>
                      <a:gd name="connsiteY1" fmla="*/ 34642 h 138566"/>
                      <a:gd name="connsiteX2" fmla="*/ 34642 w 138566"/>
                      <a:gd name="connsiteY2" fmla="*/ 8660 h 138566"/>
                      <a:gd name="connsiteX3" fmla="*/ 8660 w 138566"/>
                      <a:gd name="connsiteY3" fmla="*/ 103925 h 138566"/>
                      <a:gd name="connsiteX4" fmla="*/ 103925 w 138566"/>
                      <a:gd name="connsiteY4" fmla="*/ 129906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03925" y="129906"/>
                        </a:moveTo>
                        <a:cubicBezTo>
                          <a:pt x="138567" y="112586"/>
                          <a:pt x="147227" y="69283"/>
                          <a:pt x="129906" y="34642"/>
                        </a:cubicBezTo>
                        <a:cubicBezTo>
                          <a:pt x="112585" y="0"/>
                          <a:pt x="69283" y="-8660"/>
                          <a:pt x="34642" y="8660"/>
                        </a:cubicBezTo>
                        <a:cubicBezTo>
                          <a:pt x="0" y="25981"/>
                          <a:pt x="-8660" y="69283"/>
                          <a:pt x="8660" y="103925"/>
                        </a:cubicBezTo>
                        <a:cubicBezTo>
                          <a:pt x="34642" y="138567"/>
                          <a:pt x="69283" y="147227"/>
                          <a:pt x="103925"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954" name="Graphic 1">
                <a:extLst>
                  <a:ext uri="{FF2B5EF4-FFF2-40B4-BE49-F238E27FC236}">
                    <a16:creationId xmlns:a16="http://schemas.microsoft.com/office/drawing/2014/main" xmlns="" id="{3B29D16C-95D4-45BC-81A8-5516E96D9777}"/>
                  </a:ext>
                </a:extLst>
              </p:cNvPr>
              <p:cNvGrpSpPr/>
              <p:nvPr/>
            </p:nvGrpSpPr>
            <p:grpSpPr>
              <a:xfrm>
                <a:off x="9449747" y="2150176"/>
                <a:ext cx="1377006" cy="1221119"/>
                <a:chOff x="9449747" y="2150176"/>
                <a:chExt cx="1377006" cy="1221119"/>
              </a:xfrm>
              <a:grpFill/>
            </p:grpSpPr>
            <p:sp>
              <p:nvSpPr>
                <p:cNvPr id="964" name="Freeform: Shape 963">
                  <a:extLst>
                    <a:ext uri="{FF2B5EF4-FFF2-40B4-BE49-F238E27FC236}">
                      <a16:creationId xmlns:a16="http://schemas.microsoft.com/office/drawing/2014/main" xmlns="" id="{C1ED39F9-628D-4084-B208-DBC5585DD59E}"/>
                    </a:ext>
                  </a:extLst>
                </p:cNvPr>
                <p:cNvSpPr/>
                <p:nvPr/>
              </p:nvSpPr>
              <p:spPr>
                <a:xfrm>
                  <a:off x="9713890" y="3031374"/>
                  <a:ext cx="307444" cy="307444"/>
                </a:xfrm>
                <a:custGeom>
                  <a:avLst/>
                  <a:gdLst>
                    <a:gd name="connsiteX0" fmla="*/ 45467 w 307444"/>
                    <a:gd name="connsiteY0" fmla="*/ 45467 h 307444"/>
                    <a:gd name="connsiteX1" fmla="*/ 45467 w 307444"/>
                    <a:gd name="connsiteY1" fmla="*/ 261978 h 307444"/>
                    <a:gd name="connsiteX2" fmla="*/ 261978 w 307444"/>
                    <a:gd name="connsiteY2" fmla="*/ 261978 h 307444"/>
                    <a:gd name="connsiteX3" fmla="*/ 261978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8" y="261978"/>
                      </a:cubicBezTo>
                      <a:cubicBezTo>
                        <a:pt x="322601" y="201355"/>
                        <a:pt x="322601" y="106090"/>
                        <a:pt x="261978"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5" name="Freeform: Shape 964">
                  <a:extLst>
                    <a:ext uri="{FF2B5EF4-FFF2-40B4-BE49-F238E27FC236}">
                      <a16:creationId xmlns:a16="http://schemas.microsoft.com/office/drawing/2014/main" xmlns="" id="{84CD50D5-34AA-434D-BCB6-9E826DE1AEFC}"/>
                    </a:ext>
                  </a:extLst>
                </p:cNvPr>
                <p:cNvSpPr/>
                <p:nvPr/>
              </p:nvSpPr>
              <p:spPr>
                <a:xfrm>
                  <a:off x="10675197" y="2557216"/>
                  <a:ext cx="151556" cy="158052"/>
                </a:xfrm>
                <a:custGeom>
                  <a:avLst/>
                  <a:gdLst>
                    <a:gd name="connsiteX0" fmla="*/ 19486 w 151556"/>
                    <a:gd name="connsiteY0" fmla="*/ 25981 h 158052"/>
                    <a:gd name="connsiteX1" fmla="*/ 19486 w 151556"/>
                    <a:gd name="connsiteY1" fmla="*/ 138567 h 158052"/>
                    <a:gd name="connsiteX2" fmla="*/ 132071 w 151556"/>
                    <a:gd name="connsiteY2" fmla="*/ 138567 h 158052"/>
                    <a:gd name="connsiteX3" fmla="*/ 132071 w 151556"/>
                    <a:gd name="connsiteY3" fmla="*/ 25981 h 158052"/>
                    <a:gd name="connsiteX4" fmla="*/ 19486 w 151556"/>
                    <a:gd name="connsiteY4" fmla="*/ 25981 h 15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56" h="158052">
                      <a:moveTo>
                        <a:pt x="19486" y="25981"/>
                      </a:moveTo>
                      <a:cubicBezTo>
                        <a:pt x="-6495" y="51963"/>
                        <a:pt x="-6495" y="103925"/>
                        <a:pt x="19486" y="138567"/>
                      </a:cubicBezTo>
                      <a:cubicBezTo>
                        <a:pt x="45466" y="164548"/>
                        <a:pt x="97429" y="164548"/>
                        <a:pt x="132071" y="138567"/>
                      </a:cubicBezTo>
                      <a:cubicBezTo>
                        <a:pt x="158052" y="112585"/>
                        <a:pt x="158052" y="60623"/>
                        <a:pt x="132071" y="25981"/>
                      </a:cubicBezTo>
                      <a:cubicBezTo>
                        <a:pt x="97429" y="-8660"/>
                        <a:pt x="45466" y="-8660"/>
                        <a:pt x="19486"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6" name="Freeform: Shape 965">
                  <a:extLst>
                    <a:ext uri="{FF2B5EF4-FFF2-40B4-BE49-F238E27FC236}">
                      <a16:creationId xmlns:a16="http://schemas.microsoft.com/office/drawing/2014/main" xmlns="" id="{E8C597A6-9AA5-45B0-AC8D-7D2D253E35D5}"/>
                    </a:ext>
                  </a:extLst>
                </p:cNvPr>
                <p:cNvSpPr/>
                <p:nvPr/>
              </p:nvSpPr>
              <p:spPr>
                <a:xfrm>
                  <a:off x="10071132" y="2340706"/>
                  <a:ext cx="242491" cy="242491"/>
                </a:xfrm>
                <a:custGeom>
                  <a:avLst/>
                  <a:gdLst>
                    <a:gd name="connsiteX0" fmla="*/ 242491 w 242491"/>
                    <a:gd name="connsiteY0" fmla="*/ 121246 h 242491"/>
                    <a:gd name="connsiteX1" fmla="*/ 121245 w 242491"/>
                    <a:gd name="connsiteY1" fmla="*/ 242492 h 242491"/>
                    <a:gd name="connsiteX2" fmla="*/ -1 w 242491"/>
                    <a:gd name="connsiteY2" fmla="*/ 121246 h 242491"/>
                    <a:gd name="connsiteX3" fmla="*/ 121245 w 242491"/>
                    <a:gd name="connsiteY3" fmla="*/ 0 h 242491"/>
                    <a:gd name="connsiteX4" fmla="*/ 242491 w 242491"/>
                    <a:gd name="connsiteY4" fmla="*/ 121246 h 24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1" h="242491">
                      <a:moveTo>
                        <a:pt x="242491" y="121246"/>
                      </a:moveTo>
                      <a:cubicBezTo>
                        <a:pt x="242491" y="188208"/>
                        <a:pt x="188208" y="242492"/>
                        <a:pt x="121245" y="242492"/>
                      </a:cubicBezTo>
                      <a:cubicBezTo>
                        <a:pt x="54283" y="242492"/>
                        <a:pt x="-1" y="188208"/>
                        <a:pt x="-1" y="121246"/>
                      </a:cubicBezTo>
                      <a:cubicBezTo>
                        <a:pt x="-1" y="54284"/>
                        <a:pt x="54283" y="0"/>
                        <a:pt x="121245" y="0"/>
                      </a:cubicBezTo>
                      <a:cubicBezTo>
                        <a:pt x="188208" y="0"/>
                        <a:pt x="242491" y="54284"/>
                        <a:pt x="242491"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7" name="Freeform: Shape 966">
                  <a:extLst>
                    <a:ext uri="{FF2B5EF4-FFF2-40B4-BE49-F238E27FC236}">
                      <a16:creationId xmlns:a16="http://schemas.microsoft.com/office/drawing/2014/main" xmlns="" id="{A14BB221-F753-4DFB-95FB-B7D7D107528A}"/>
                    </a:ext>
                  </a:extLst>
                </p:cNvPr>
                <p:cNvSpPr/>
                <p:nvPr/>
              </p:nvSpPr>
              <p:spPr>
                <a:xfrm>
                  <a:off x="9449747" y="2611344"/>
                  <a:ext cx="229501" cy="229501"/>
                </a:xfrm>
                <a:custGeom>
                  <a:avLst/>
                  <a:gdLst>
                    <a:gd name="connsiteX0" fmla="*/ 32477 w 229501"/>
                    <a:gd name="connsiteY0" fmla="*/ 32477 h 229501"/>
                    <a:gd name="connsiteX1" fmla="*/ 32477 w 229501"/>
                    <a:gd name="connsiteY1" fmla="*/ 197025 h 229501"/>
                    <a:gd name="connsiteX2" fmla="*/ 197025 w 229501"/>
                    <a:gd name="connsiteY2" fmla="*/ 197025 h 229501"/>
                    <a:gd name="connsiteX3" fmla="*/ 197025 w 229501"/>
                    <a:gd name="connsiteY3" fmla="*/ 32477 h 229501"/>
                    <a:gd name="connsiteX4" fmla="*/ 32477 w 229501"/>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1" h="229501">
                      <a:moveTo>
                        <a:pt x="32477" y="32477"/>
                      </a:moveTo>
                      <a:cubicBezTo>
                        <a:pt x="-10826" y="75779"/>
                        <a:pt x="-10826" y="153722"/>
                        <a:pt x="32477" y="197025"/>
                      </a:cubicBezTo>
                      <a:cubicBezTo>
                        <a:pt x="75779" y="240327"/>
                        <a:pt x="153723" y="240327"/>
                        <a:pt x="197025" y="197025"/>
                      </a:cubicBezTo>
                      <a:cubicBezTo>
                        <a:pt x="240327" y="153722"/>
                        <a:pt x="240327" y="75779"/>
                        <a:pt x="197025" y="32477"/>
                      </a:cubicBezTo>
                      <a:cubicBezTo>
                        <a:pt x="153723" y="-10826"/>
                        <a:pt x="8443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8" name="Freeform: Shape 967">
                  <a:extLst>
                    <a:ext uri="{FF2B5EF4-FFF2-40B4-BE49-F238E27FC236}">
                      <a16:creationId xmlns:a16="http://schemas.microsoft.com/office/drawing/2014/main" xmlns="" id="{E357F7B4-48F7-4DFC-9E6D-F479D3F1B4C9}"/>
                    </a:ext>
                  </a:extLst>
                </p:cNvPr>
                <p:cNvSpPr/>
                <p:nvPr/>
              </p:nvSpPr>
              <p:spPr>
                <a:xfrm>
                  <a:off x="10289808" y="2793212"/>
                  <a:ext cx="229500" cy="229501"/>
                </a:xfrm>
                <a:custGeom>
                  <a:avLst/>
                  <a:gdLst>
                    <a:gd name="connsiteX0" fmla="*/ 32477 w 229500"/>
                    <a:gd name="connsiteY0" fmla="*/ 32477 h 229501"/>
                    <a:gd name="connsiteX1" fmla="*/ 32477 w 229500"/>
                    <a:gd name="connsiteY1" fmla="*/ 197025 h 229501"/>
                    <a:gd name="connsiteX2" fmla="*/ 197024 w 229500"/>
                    <a:gd name="connsiteY2" fmla="*/ 197025 h 229501"/>
                    <a:gd name="connsiteX3" fmla="*/ 197024 w 229500"/>
                    <a:gd name="connsiteY3" fmla="*/ 32477 h 229501"/>
                    <a:gd name="connsiteX4" fmla="*/ 32477 w 229500"/>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0" h="229501">
                      <a:moveTo>
                        <a:pt x="32477" y="32477"/>
                      </a:moveTo>
                      <a:cubicBezTo>
                        <a:pt x="-10826" y="75779"/>
                        <a:pt x="-10826" y="153722"/>
                        <a:pt x="32477" y="197025"/>
                      </a:cubicBezTo>
                      <a:cubicBezTo>
                        <a:pt x="75779" y="240327"/>
                        <a:pt x="153722" y="240327"/>
                        <a:pt x="197024" y="197025"/>
                      </a:cubicBezTo>
                      <a:cubicBezTo>
                        <a:pt x="240326" y="153722"/>
                        <a:pt x="240326" y="75779"/>
                        <a:pt x="197024" y="32477"/>
                      </a:cubicBezTo>
                      <a:cubicBezTo>
                        <a:pt x="153722" y="-10826"/>
                        <a:pt x="7577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9" name="Freeform: Shape 968">
                  <a:extLst>
                    <a:ext uri="{FF2B5EF4-FFF2-40B4-BE49-F238E27FC236}">
                      <a16:creationId xmlns:a16="http://schemas.microsoft.com/office/drawing/2014/main" xmlns="" id="{9479E200-C08F-4681-A42C-8800BB69B7B9}"/>
                    </a:ext>
                  </a:extLst>
                </p:cNvPr>
                <p:cNvSpPr/>
                <p:nvPr/>
              </p:nvSpPr>
              <p:spPr>
                <a:xfrm>
                  <a:off x="10140415" y="3232729"/>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0" name="Freeform: Shape 969">
                  <a:extLst>
                    <a:ext uri="{FF2B5EF4-FFF2-40B4-BE49-F238E27FC236}">
                      <a16:creationId xmlns:a16="http://schemas.microsoft.com/office/drawing/2014/main" xmlns="" id="{08A21768-E856-411B-9399-F7A50D3B608F}"/>
                    </a:ext>
                  </a:extLst>
                </p:cNvPr>
                <p:cNvSpPr/>
                <p:nvPr/>
              </p:nvSpPr>
              <p:spPr>
                <a:xfrm>
                  <a:off x="9638111" y="2150176"/>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1" name="Freeform: Shape 970">
                  <a:extLst>
                    <a:ext uri="{FF2B5EF4-FFF2-40B4-BE49-F238E27FC236}">
                      <a16:creationId xmlns:a16="http://schemas.microsoft.com/office/drawing/2014/main" xmlns="" id="{F328F36D-6EDC-4FA8-BF5F-739275D021E4}"/>
                    </a:ext>
                  </a:extLst>
                </p:cNvPr>
                <p:cNvSpPr/>
                <p:nvPr/>
              </p:nvSpPr>
              <p:spPr>
                <a:xfrm>
                  <a:off x="9956382" y="2684957"/>
                  <a:ext cx="307444" cy="307444"/>
                </a:xfrm>
                <a:custGeom>
                  <a:avLst/>
                  <a:gdLst>
                    <a:gd name="connsiteX0" fmla="*/ 45467 w 307444"/>
                    <a:gd name="connsiteY0" fmla="*/ 45467 h 307444"/>
                    <a:gd name="connsiteX1" fmla="*/ 45467 w 307444"/>
                    <a:gd name="connsiteY1" fmla="*/ 261978 h 307444"/>
                    <a:gd name="connsiteX2" fmla="*/ 261977 w 307444"/>
                    <a:gd name="connsiteY2" fmla="*/ 261978 h 307444"/>
                    <a:gd name="connsiteX3" fmla="*/ 261977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7" y="261978"/>
                      </a:cubicBezTo>
                      <a:cubicBezTo>
                        <a:pt x="322601" y="201355"/>
                        <a:pt x="322601" y="106090"/>
                        <a:pt x="261977"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55" name="Graphic 1">
                <a:extLst>
                  <a:ext uri="{FF2B5EF4-FFF2-40B4-BE49-F238E27FC236}">
                    <a16:creationId xmlns:a16="http://schemas.microsoft.com/office/drawing/2014/main" xmlns="" id="{8D7BFBB1-912C-45A1-93E5-FEC9492A6153}"/>
                  </a:ext>
                </a:extLst>
              </p:cNvPr>
              <p:cNvGrpSpPr/>
              <p:nvPr/>
            </p:nvGrpSpPr>
            <p:grpSpPr>
              <a:xfrm>
                <a:off x="1445355" y="3951543"/>
                <a:ext cx="1270916" cy="1143175"/>
                <a:chOff x="1445355" y="3951543"/>
                <a:chExt cx="1270916" cy="1143175"/>
              </a:xfrm>
              <a:grpFill/>
            </p:grpSpPr>
            <p:sp>
              <p:nvSpPr>
                <p:cNvPr id="956" name="Freeform: Shape 955">
                  <a:extLst>
                    <a:ext uri="{FF2B5EF4-FFF2-40B4-BE49-F238E27FC236}">
                      <a16:creationId xmlns:a16="http://schemas.microsoft.com/office/drawing/2014/main" xmlns="" id="{07A30A4D-2373-40D1-B93A-3DD9A62DBC72}"/>
                    </a:ext>
                  </a:extLst>
                </p:cNvPr>
                <p:cNvSpPr/>
                <p:nvPr/>
              </p:nvSpPr>
              <p:spPr>
                <a:xfrm>
                  <a:off x="2190151" y="3994846"/>
                  <a:ext cx="277133" cy="277133"/>
                </a:xfrm>
                <a:custGeom>
                  <a:avLst/>
                  <a:gdLst>
                    <a:gd name="connsiteX0" fmla="*/ 277133 w 277133"/>
                    <a:gd name="connsiteY0" fmla="*/ 138567 h 277133"/>
                    <a:gd name="connsiteX1" fmla="*/ 138567 w 277133"/>
                    <a:gd name="connsiteY1" fmla="*/ 277133 h 277133"/>
                    <a:gd name="connsiteX2" fmla="*/ 0 w 277133"/>
                    <a:gd name="connsiteY2" fmla="*/ 138567 h 277133"/>
                    <a:gd name="connsiteX3" fmla="*/ 138567 w 277133"/>
                    <a:gd name="connsiteY3" fmla="*/ 0 h 277133"/>
                    <a:gd name="connsiteX4" fmla="*/ 277133 w 277133"/>
                    <a:gd name="connsiteY4" fmla="*/ 138567 h 277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33" h="277133">
                      <a:moveTo>
                        <a:pt x="277133" y="138567"/>
                      </a:moveTo>
                      <a:cubicBezTo>
                        <a:pt x="277133" y="215095"/>
                        <a:pt x="215095" y="277133"/>
                        <a:pt x="138567" y="277133"/>
                      </a:cubicBezTo>
                      <a:cubicBezTo>
                        <a:pt x="62038" y="277133"/>
                        <a:pt x="0" y="215095"/>
                        <a:pt x="0" y="138567"/>
                      </a:cubicBezTo>
                      <a:cubicBezTo>
                        <a:pt x="0" y="62038"/>
                        <a:pt x="62038" y="0"/>
                        <a:pt x="138567" y="0"/>
                      </a:cubicBezTo>
                      <a:cubicBezTo>
                        <a:pt x="215095" y="0"/>
                        <a:pt x="277133" y="62038"/>
                        <a:pt x="277133"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7" name="Freeform: Shape 956">
                  <a:extLst>
                    <a:ext uri="{FF2B5EF4-FFF2-40B4-BE49-F238E27FC236}">
                      <a16:creationId xmlns:a16="http://schemas.microsoft.com/office/drawing/2014/main" xmlns="" id="{D5F05333-4002-4739-AD3C-B9B8D7685010}"/>
                    </a:ext>
                  </a:extLst>
                </p:cNvPr>
                <p:cNvSpPr/>
                <p:nvPr/>
              </p:nvSpPr>
              <p:spPr>
                <a:xfrm>
                  <a:off x="1445355" y="4575094"/>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8" name="Freeform: Shape 957">
                  <a:extLst>
                    <a:ext uri="{FF2B5EF4-FFF2-40B4-BE49-F238E27FC236}">
                      <a16:creationId xmlns:a16="http://schemas.microsoft.com/office/drawing/2014/main" xmlns="" id="{6A3D9729-C69D-4B32-A2C9-70245C8ED881}"/>
                    </a:ext>
                  </a:extLst>
                </p:cNvPr>
                <p:cNvSpPr/>
                <p:nvPr/>
              </p:nvSpPr>
              <p:spPr>
                <a:xfrm>
                  <a:off x="1915183" y="4698505"/>
                  <a:ext cx="220840" cy="214345"/>
                </a:xfrm>
                <a:custGeom>
                  <a:avLst/>
                  <a:gdLst>
                    <a:gd name="connsiteX0" fmla="*/ 188364 w 220840"/>
                    <a:gd name="connsiteY0" fmla="*/ 188364 h 214345"/>
                    <a:gd name="connsiteX1" fmla="*/ 188364 w 220840"/>
                    <a:gd name="connsiteY1" fmla="*/ 32477 h 214345"/>
                    <a:gd name="connsiteX2" fmla="*/ 32477 w 220840"/>
                    <a:gd name="connsiteY2" fmla="*/ 32477 h 214345"/>
                    <a:gd name="connsiteX3" fmla="*/ 32477 w 220840"/>
                    <a:gd name="connsiteY3" fmla="*/ 188364 h 214345"/>
                    <a:gd name="connsiteX4" fmla="*/ 188364 w 220840"/>
                    <a:gd name="connsiteY4" fmla="*/ 188364 h 21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14345">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23006"/>
                        <a:pt x="145062" y="22300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9" name="Freeform: Shape 958">
                  <a:extLst>
                    <a:ext uri="{FF2B5EF4-FFF2-40B4-BE49-F238E27FC236}">
                      <a16:creationId xmlns:a16="http://schemas.microsoft.com/office/drawing/2014/main" xmlns="" id="{629237C8-520C-4D31-9F00-E7066CD2EEB5}"/>
                    </a:ext>
                  </a:extLst>
                </p:cNvPr>
                <p:cNvSpPr/>
                <p:nvPr/>
              </p:nvSpPr>
              <p:spPr>
                <a:xfrm>
                  <a:off x="2495431" y="4447352"/>
                  <a:ext cx="220840" cy="220840"/>
                </a:xfrm>
                <a:custGeom>
                  <a:avLst/>
                  <a:gdLst>
                    <a:gd name="connsiteX0" fmla="*/ 188364 w 220840"/>
                    <a:gd name="connsiteY0" fmla="*/ 188364 h 220840"/>
                    <a:gd name="connsiteX1" fmla="*/ 188364 w 220840"/>
                    <a:gd name="connsiteY1" fmla="*/ 32477 h 220840"/>
                    <a:gd name="connsiteX2" fmla="*/ 32477 w 220840"/>
                    <a:gd name="connsiteY2" fmla="*/ 32477 h 220840"/>
                    <a:gd name="connsiteX3" fmla="*/ 32477 w 220840"/>
                    <a:gd name="connsiteY3" fmla="*/ 188364 h 220840"/>
                    <a:gd name="connsiteX4" fmla="*/ 188364 w 220840"/>
                    <a:gd name="connsiteY4" fmla="*/ 188364 h 22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20840">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31666"/>
                        <a:pt x="145062" y="23166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0" name="Freeform: Shape 959">
                  <a:extLst>
                    <a:ext uri="{FF2B5EF4-FFF2-40B4-BE49-F238E27FC236}">
                      <a16:creationId xmlns:a16="http://schemas.microsoft.com/office/drawing/2014/main" xmlns="" id="{F729887C-7B79-45AD-AD5E-333355865891}"/>
                    </a:ext>
                  </a:extLst>
                </p:cNvPr>
                <p:cNvSpPr/>
                <p:nvPr/>
              </p:nvSpPr>
              <p:spPr>
                <a:xfrm>
                  <a:off x="1722489" y="4271979"/>
                  <a:ext cx="225170" cy="225170"/>
                </a:xfrm>
                <a:custGeom>
                  <a:avLst/>
                  <a:gdLst>
                    <a:gd name="connsiteX0" fmla="*/ 225171 w 225170"/>
                    <a:gd name="connsiteY0" fmla="*/ 112585 h 225170"/>
                    <a:gd name="connsiteX1" fmla="*/ 112586 w 225170"/>
                    <a:gd name="connsiteY1" fmla="*/ 225171 h 225170"/>
                    <a:gd name="connsiteX2" fmla="*/ 0 w 225170"/>
                    <a:gd name="connsiteY2" fmla="*/ 112585 h 225170"/>
                    <a:gd name="connsiteX3" fmla="*/ 112586 w 225170"/>
                    <a:gd name="connsiteY3" fmla="*/ 0 h 225170"/>
                    <a:gd name="connsiteX4" fmla="*/ 225171 w 225170"/>
                    <a:gd name="connsiteY4" fmla="*/ 112585 h 22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70" h="225170">
                      <a:moveTo>
                        <a:pt x="225171" y="112585"/>
                      </a:moveTo>
                      <a:cubicBezTo>
                        <a:pt x="225171" y="174765"/>
                        <a:pt x="174765" y="225171"/>
                        <a:pt x="112586" y="225171"/>
                      </a:cubicBezTo>
                      <a:cubicBezTo>
                        <a:pt x="50406" y="225171"/>
                        <a:pt x="0" y="174765"/>
                        <a:pt x="0" y="112585"/>
                      </a:cubicBezTo>
                      <a:cubicBezTo>
                        <a:pt x="0" y="50406"/>
                        <a:pt x="50406" y="0"/>
                        <a:pt x="112586" y="0"/>
                      </a:cubicBezTo>
                      <a:cubicBezTo>
                        <a:pt x="174765" y="0"/>
                        <a:pt x="225171" y="50406"/>
                        <a:pt x="225171"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1" name="Freeform: Shape 960">
                  <a:extLst>
                    <a:ext uri="{FF2B5EF4-FFF2-40B4-BE49-F238E27FC236}">
                      <a16:creationId xmlns:a16="http://schemas.microsoft.com/office/drawing/2014/main" xmlns="" id="{FDB6B5D4-3404-403B-8C17-DCAA7863B1DA}"/>
                    </a:ext>
                  </a:extLst>
                </p:cNvPr>
                <p:cNvSpPr/>
                <p:nvPr/>
              </p:nvSpPr>
              <p:spPr>
                <a:xfrm>
                  <a:off x="1938999" y="3951543"/>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2" name="Freeform: Shape 961">
                  <a:extLst>
                    <a:ext uri="{FF2B5EF4-FFF2-40B4-BE49-F238E27FC236}">
                      <a16:creationId xmlns:a16="http://schemas.microsoft.com/office/drawing/2014/main" xmlns="" id="{AD26C4B8-071F-4700-9B1C-CB830FE21AEB}"/>
                    </a:ext>
                  </a:extLst>
                </p:cNvPr>
                <p:cNvSpPr/>
                <p:nvPr/>
              </p:nvSpPr>
              <p:spPr>
                <a:xfrm>
                  <a:off x="2380680" y="4930171"/>
                  <a:ext cx="164547" cy="164547"/>
                </a:xfrm>
                <a:custGeom>
                  <a:avLst/>
                  <a:gdLst>
                    <a:gd name="connsiteX0" fmla="*/ 138567 w 164547"/>
                    <a:gd name="connsiteY0" fmla="*/ 138567 h 164547"/>
                    <a:gd name="connsiteX1" fmla="*/ 138567 w 164547"/>
                    <a:gd name="connsiteY1" fmla="*/ 25981 h 164547"/>
                    <a:gd name="connsiteX2" fmla="*/ 25981 w 164547"/>
                    <a:gd name="connsiteY2" fmla="*/ 25981 h 164547"/>
                    <a:gd name="connsiteX3" fmla="*/ 25981 w 164547"/>
                    <a:gd name="connsiteY3" fmla="*/ 138567 h 164547"/>
                    <a:gd name="connsiteX4" fmla="*/ 138567 w 164547"/>
                    <a:gd name="connsiteY4" fmla="*/ 138567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138567" y="138567"/>
                      </a:moveTo>
                      <a:cubicBezTo>
                        <a:pt x="173208" y="103925"/>
                        <a:pt x="173208" y="51963"/>
                        <a:pt x="138567" y="25981"/>
                      </a:cubicBezTo>
                      <a:cubicBezTo>
                        <a:pt x="103925" y="-8660"/>
                        <a:pt x="51963" y="-8660"/>
                        <a:pt x="25981" y="25981"/>
                      </a:cubicBezTo>
                      <a:cubicBezTo>
                        <a:pt x="-8660" y="60623"/>
                        <a:pt x="-8660" y="112585"/>
                        <a:pt x="25981" y="138567"/>
                      </a:cubicBezTo>
                      <a:cubicBezTo>
                        <a:pt x="51963" y="173208"/>
                        <a:pt x="103925" y="173208"/>
                        <a:pt x="138567"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3" name="Freeform: Shape 962">
                  <a:extLst>
                    <a:ext uri="{FF2B5EF4-FFF2-40B4-BE49-F238E27FC236}">
                      <a16:creationId xmlns:a16="http://schemas.microsoft.com/office/drawing/2014/main" xmlns="" id="{F919B158-AF89-4E57-9B5A-848BBE62C277}"/>
                    </a:ext>
                  </a:extLst>
                </p:cNvPr>
                <p:cNvSpPr/>
                <p:nvPr/>
              </p:nvSpPr>
              <p:spPr>
                <a:xfrm>
                  <a:off x="1945494" y="4304456"/>
                  <a:ext cx="298784" cy="292289"/>
                </a:xfrm>
                <a:custGeom>
                  <a:avLst/>
                  <a:gdLst>
                    <a:gd name="connsiteX0" fmla="*/ 253317 w 298784"/>
                    <a:gd name="connsiteY0" fmla="*/ 253317 h 292289"/>
                    <a:gd name="connsiteX1" fmla="*/ 253317 w 298784"/>
                    <a:gd name="connsiteY1" fmla="*/ 45467 h 292289"/>
                    <a:gd name="connsiteX2" fmla="*/ 45467 w 298784"/>
                    <a:gd name="connsiteY2" fmla="*/ 45467 h 292289"/>
                    <a:gd name="connsiteX3" fmla="*/ 45467 w 298784"/>
                    <a:gd name="connsiteY3" fmla="*/ 253317 h 292289"/>
                    <a:gd name="connsiteX4" fmla="*/ 253317 w 298784"/>
                    <a:gd name="connsiteY4" fmla="*/ 253317 h 29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84" h="292289">
                      <a:moveTo>
                        <a:pt x="253317" y="253317"/>
                      </a:moveTo>
                      <a:cubicBezTo>
                        <a:pt x="313940" y="192694"/>
                        <a:pt x="313940" y="106090"/>
                        <a:pt x="253317" y="45467"/>
                      </a:cubicBezTo>
                      <a:cubicBezTo>
                        <a:pt x="192694" y="-15156"/>
                        <a:pt x="106090" y="-15156"/>
                        <a:pt x="45467" y="45467"/>
                      </a:cubicBezTo>
                      <a:cubicBezTo>
                        <a:pt x="-15156" y="106090"/>
                        <a:pt x="-15156" y="192694"/>
                        <a:pt x="45467" y="253317"/>
                      </a:cubicBezTo>
                      <a:cubicBezTo>
                        <a:pt x="106090" y="305280"/>
                        <a:pt x="201355" y="305280"/>
                        <a:pt x="253317" y="25331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18" name="Graphic 1">
              <a:extLst>
                <a:ext uri="{FF2B5EF4-FFF2-40B4-BE49-F238E27FC236}">
                  <a16:creationId xmlns:a16="http://schemas.microsoft.com/office/drawing/2014/main" xmlns="" id="{5109234E-36A0-462E-8227-4F9D995CE58B}"/>
                </a:ext>
              </a:extLst>
            </p:cNvPr>
            <p:cNvGrpSpPr/>
            <p:nvPr/>
          </p:nvGrpSpPr>
          <p:grpSpPr>
            <a:xfrm>
              <a:off x="-659126" y="2132856"/>
              <a:ext cx="13510252" cy="3169713"/>
              <a:chOff x="-659126" y="2132856"/>
              <a:chExt cx="13510252" cy="3169713"/>
            </a:xfrm>
            <a:solidFill>
              <a:srgbClr val="00B0F0"/>
            </a:solidFill>
          </p:grpSpPr>
          <p:grpSp>
            <p:nvGrpSpPr>
              <p:cNvPr id="847" name="Graphic 1">
                <a:extLst>
                  <a:ext uri="{FF2B5EF4-FFF2-40B4-BE49-F238E27FC236}">
                    <a16:creationId xmlns:a16="http://schemas.microsoft.com/office/drawing/2014/main" xmlns="" id="{43284573-E99E-4D2D-A019-5CAA6BF6D9A7}"/>
                  </a:ext>
                </a:extLst>
              </p:cNvPr>
              <p:cNvGrpSpPr/>
              <p:nvPr/>
            </p:nvGrpSpPr>
            <p:grpSpPr>
              <a:xfrm>
                <a:off x="-659126" y="2132856"/>
                <a:ext cx="6781108" cy="3169713"/>
                <a:chOff x="-659126" y="2132856"/>
                <a:chExt cx="6781108" cy="3169713"/>
              </a:xfrm>
              <a:grpFill/>
            </p:grpSpPr>
            <p:grpSp>
              <p:nvGrpSpPr>
                <p:cNvPr id="899" name="Graphic 1">
                  <a:extLst>
                    <a:ext uri="{FF2B5EF4-FFF2-40B4-BE49-F238E27FC236}">
                      <a16:creationId xmlns:a16="http://schemas.microsoft.com/office/drawing/2014/main" xmlns="" id="{AA949765-7174-484C-B4B4-3917BC973983}"/>
                    </a:ext>
                  </a:extLst>
                </p:cNvPr>
                <p:cNvGrpSpPr/>
                <p:nvPr/>
              </p:nvGrpSpPr>
              <p:grpSpPr>
                <a:xfrm>
                  <a:off x="-659126" y="2243382"/>
                  <a:ext cx="6781108" cy="2942550"/>
                  <a:chOff x="-659126" y="2243382"/>
                  <a:chExt cx="6781108" cy="2942550"/>
                </a:xfrm>
                <a:grpFill/>
              </p:grpSpPr>
              <p:sp>
                <p:nvSpPr>
                  <p:cNvPr id="951" name="Freeform: Shape 950">
                    <a:extLst>
                      <a:ext uri="{FF2B5EF4-FFF2-40B4-BE49-F238E27FC236}">
                        <a16:creationId xmlns:a16="http://schemas.microsoft.com/office/drawing/2014/main" xmlns="" id="{A0C9C600-C749-4C7E-818A-B2292EF2A514}"/>
                      </a:ext>
                    </a:extLst>
                  </p:cNvPr>
                  <p:cNvSpPr/>
                  <p:nvPr/>
                </p:nvSpPr>
                <p:spPr>
                  <a:xfrm>
                    <a:off x="-659126" y="4228677"/>
                    <a:ext cx="86604" cy="69283"/>
                  </a:xfrm>
                  <a:custGeom>
                    <a:avLst/>
                    <a:gdLst>
                      <a:gd name="connsiteX0" fmla="*/ 0 w 86604"/>
                      <a:gd name="connsiteY0" fmla="*/ 0 h 69283"/>
                      <a:gd name="connsiteX1" fmla="*/ 0 w 86604"/>
                      <a:gd name="connsiteY1" fmla="*/ 69283 h 69283"/>
                      <a:gd name="connsiteX2" fmla="*/ 0 w 86604"/>
                      <a:gd name="connsiteY2" fmla="*/ 69283 h 69283"/>
                      <a:gd name="connsiteX3" fmla="*/ 0 w 86604"/>
                      <a:gd name="connsiteY3" fmla="*/ 0 h 69283"/>
                    </a:gdLst>
                    <a:ahLst/>
                    <a:cxnLst>
                      <a:cxn ang="0">
                        <a:pos x="connsiteX0" y="connsiteY0"/>
                      </a:cxn>
                      <a:cxn ang="0">
                        <a:pos x="connsiteX1" y="connsiteY1"/>
                      </a:cxn>
                      <a:cxn ang="0">
                        <a:pos x="connsiteX2" y="connsiteY2"/>
                      </a:cxn>
                      <a:cxn ang="0">
                        <a:pos x="connsiteX3" y="connsiteY3"/>
                      </a:cxn>
                    </a:cxnLst>
                    <a:rect l="l" t="t" r="r" b="b"/>
                    <a:pathLst>
                      <a:path w="86604" h="69283">
                        <a:moveTo>
                          <a:pt x="0" y="0"/>
                        </a:moveTo>
                        <a:lnTo>
                          <a:pt x="0" y="69283"/>
                        </a:lnTo>
                        <a:lnTo>
                          <a:pt x="0" y="6928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2" name="Freeform: Shape 951">
                    <a:extLst>
                      <a:ext uri="{FF2B5EF4-FFF2-40B4-BE49-F238E27FC236}">
                        <a16:creationId xmlns:a16="http://schemas.microsoft.com/office/drawing/2014/main" xmlns="" id="{82774F01-3CC3-4E0A-83E8-23321433B5BA}"/>
                      </a:ext>
                    </a:extLst>
                  </p:cNvPr>
                  <p:cNvSpPr/>
                  <p:nvPr/>
                </p:nvSpPr>
                <p:spPr>
                  <a:xfrm>
                    <a:off x="-659126" y="2243382"/>
                    <a:ext cx="6781108" cy="2942550"/>
                  </a:xfrm>
                  <a:custGeom>
                    <a:avLst/>
                    <a:gdLst>
                      <a:gd name="connsiteX0" fmla="*/ 684173 w 6781108"/>
                      <a:gd name="connsiteY0" fmla="*/ 2643487 h 2942550"/>
                      <a:gd name="connsiteX1" fmla="*/ 1411648 w 6781108"/>
                      <a:gd name="connsiteY1" fmla="*/ 2937941 h 2942550"/>
                      <a:gd name="connsiteX2" fmla="*/ 2182426 w 6781108"/>
                      <a:gd name="connsiteY2" fmla="*/ 2747412 h 2942550"/>
                      <a:gd name="connsiteX3" fmla="*/ 3680678 w 6781108"/>
                      <a:gd name="connsiteY3" fmla="*/ 1327103 h 2942550"/>
                      <a:gd name="connsiteX4" fmla="*/ 4468776 w 6781108"/>
                      <a:gd name="connsiteY4" fmla="*/ 530345 h 2942550"/>
                      <a:gd name="connsiteX5" fmla="*/ 5308837 w 6781108"/>
                      <a:gd name="connsiteY5" fmla="*/ 54022 h 2942550"/>
                      <a:gd name="connsiteX6" fmla="*/ 6781108 w 6781108"/>
                      <a:gd name="connsiteY6" fmla="*/ 668911 h 2942550"/>
                      <a:gd name="connsiteX7" fmla="*/ 6781108 w 6781108"/>
                      <a:gd name="connsiteY7" fmla="*/ 616949 h 2942550"/>
                      <a:gd name="connsiteX8" fmla="*/ 5750518 w 6781108"/>
                      <a:gd name="connsiteY8" fmla="*/ 19380 h 2942550"/>
                      <a:gd name="connsiteX9" fmla="*/ 4243605 w 6781108"/>
                      <a:gd name="connsiteY9" fmla="*/ 686232 h 2942550"/>
                      <a:gd name="connsiteX10" fmla="*/ 2702051 w 6781108"/>
                      <a:gd name="connsiteY10" fmla="*/ 2323052 h 2942550"/>
                      <a:gd name="connsiteX11" fmla="*/ 1896632 w 6781108"/>
                      <a:gd name="connsiteY11" fmla="*/ 2842676 h 2942550"/>
                      <a:gd name="connsiteX12" fmla="*/ 978627 w 6781108"/>
                      <a:gd name="connsiteY12" fmla="*/ 2773393 h 2942550"/>
                      <a:gd name="connsiteX13" fmla="*/ 51963 w 6781108"/>
                      <a:gd name="connsiteY13" fmla="*/ 2037258 h 2942550"/>
                      <a:gd name="connsiteX14" fmla="*/ 8660 w 6781108"/>
                      <a:gd name="connsiteY14" fmla="*/ 1993955 h 2942550"/>
                      <a:gd name="connsiteX15" fmla="*/ 0 w 6781108"/>
                      <a:gd name="connsiteY15" fmla="*/ 2054578 h 2942550"/>
                      <a:gd name="connsiteX16" fmla="*/ 684173 w 6781108"/>
                      <a:gd name="connsiteY16" fmla="*/ 2643487 h 294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1108" h="2942550">
                        <a:moveTo>
                          <a:pt x="684173" y="2643487"/>
                        </a:moveTo>
                        <a:cubicBezTo>
                          <a:pt x="900684" y="2790714"/>
                          <a:pt x="1143175" y="2911960"/>
                          <a:pt x="1411648" y="2937941"/>
                        </a:cubicBezTo>
                        <a:cubicBezTo>
                          <a:pt x="1680121" y="2963922"/>
                          <a:pt x="1948594" y="2877318"/>
                          <a:pt x="2182426" y="2747412"/>
                        </a:cubicBezTo>
                        <a:cubicBezTo>
                          <a:pt x="2779994" y="2409656"/>
                          <a:pt x="3230336" y="1838068"/>
                          <a:pt x="3680678" y="1327103"/>
                        </a:cubicBezTo>
                        <a:cubicBezTo>
                          <a:pt x="3931830" y="1049970"/>
                          <a:pt x="4182982" y="772836"/>
                          <a:pt x="4468776" y="530345"/>
                        </a:cubicBezTo>
                        <a:cubicBezTo>
                          <a:pt x="4711268" y="322495"/>
                          <a:pt x="4988401" y="131965"/>
                          <a:pt x="5308837" y="54022"/>
                        </a:cubicBezTo>
                        <a:cubicBezTo>
                          <a:pt x="5871764" y="-75885"/>
                          <a:pt x="6382728" y="287853"/>
                          <a:pt x="6781108" y="668911"/>
                        </a:cubicBezTo>
                        <a:lnTo>
                          <a:pt x="6781108" y="616949"/>
                        </a:lnTo>
                        <a:cubicBezTo>
                          <a:pt x="6486654" y="339815"/>
                          <a:pt x="6148897" y="97324"/>
                          <a:pt x="5750518" y="19380"/>
                        </a:cubicBezTo>
                        <a:cubicBezTo>
                          <a:pt x="5161610" y="-93206"/>
                          <a:pt x="4641984" y="305174"/>
                          <a:pt x="4243605" y="686232"/>
                        </a:cubicBezTo>
                        <a:cubicBezTo>
                          <a:pt x="3697999" y="1205857"/>
                          <a:pt x="3256317" y="1820747"/>
                          <a:pt x="2702051" y="2323052"/>
                        </a:cubicBezTo>
                        <a:cubicBezTo>
                          <a:pt x="2468219" y="2539562"/>
                          <a:pt x="2199746" y="2738752"/>
                          <a:pt x="1896632" y="2842676"/>
                        </a:cubicBezTo>
                        <a:cubicBezTo>
                          <a:pt x="1584857" y="2946602"/>
                          <a:pt x="1273082" y="2911960"/>
                          <a:pt x="978627" y="2773393"/>
                        </a:cubicBezTo>
                        <a:cubicBezTo>
                          <a:pt x="623550" y="2600185"/>
                          <a:pt x="320436" y="2314391"/>
                          <a:pt x="51963" y="2037258"/>
                        </a:cubicBezTo>
                        <a:cubicBezTo>
                          <a:pt x="34642" y="2019937"/>
                          <a:pt x="25981" y="2002616"/>
                          <a:pt x="8660" y="1993955"/>
                        </a:cubicBezTo>
                        <a:lnTo>
                          <a:pt x="0" y="2054578"/>
                        </a:lnTo>
                        <a:cubicBezTo>
                          <a:pt x="207850" y="2271089"/>
                          <a:pt x="433021" y="2478939"/>
                          <a:pt x="684173" y="26434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0" name="Graphic 1">
                  <a:extLst>
                    <a:ext uri="{FF2B5EF4-FFF2-40B4-BE49-F238E27FC236}">
                      <a16:creationId xmlns:a16="http://schemas.microsoft.com/office/drawing/2014/main" xmlns="" id="{C15BC139-A076-436C-B2A1-5A59F05DC847}"/>
                    </a:ext>
                  </a:extLst>
                </p:cNvPr>
                <p:cNvGrpSpPr/>
                <p:nvPr/>
              </p:nvGrpSpPr>
              <p:grpSpPr>
                <a:xfrm>
                  <a:off x="-659126" y="2251869"/>
                  <a:ext cx="6763786" cy="2932974"/>
                  <a:chOff x="-659126" y="2251869"/>
                  <a:chExt cx="6763786" cy="2932974"/>
                </a:xfrm>
                <a:grpFill/>
              </p:grpSpPr>
              <p:sp>
                <p:nvSpPr>
                  <p:cNvPr id="949" name="Freeform: Shape 948">
                    <a:extLst>
                      <a:ext uri="{FF2B5EF4-FFF2-40B4-BE49-F238E27FC236}">
                        <a16:creationId xmlns:a16="http://schemas.microsoft.com/office/drawing/2014/main" xmlns="" id="{B1AB5164-BCA1-4F67-AADB-366A34413156}"/>
                      </a:ext>
                    </a:extLst>
                  </p:cNvPr>
                  <p:cNvSpPr/>
                  <p:nvPr/>
                </p:nvSpPr>
                <p:spPr>
                  <a:xfrm>
                    <a:off x="-659126" y="3146124"/>
                    <a:ext cx="86604" cy="51962"/>
                  </a:xfrm>
                  <a:custGeom>
                    <a:avLst/>
                    <a:gdLst>
                      <a:gd name="connsiteX0" fmla="*/ 0 w 86604"/>
                      <a:gd name="connsiteY0" fmla="*/ 0 h 51962"/>
                      <a:gd name="connsiteX1" fmla="*/ 0 w 86604"/>
                      <a:gd name="connsiteY1" fmla="*/ 51963 h 51962"/>
                      <a:gd name="connsiteX2" fmla="*/ 0 w 86604"/>
                      <a:gd name="connsiteY2" fmla="*/ 51963 h 51962"/>
                      <a:gd name="connsiteX3" fmla="*/ 0 w 86604"/>
                      <a:gd name="connsiteY3" fmla="*/ 0 h 51962"/>
                    </a:gdLst>
                    <a:ahLst/>
                    <a:cxnLst>
                      <a:cxn ang="0">
                        <a:pos x="connsiteX0" y="connsiteY0"/>
                      </a:cxn>
                      <a:cxn ang="0">
                        <a:pos x="connsiteX1" y="connsiteY1"/>
                      </a:cxn>
                      <a:cxn ang="0">
                        <a:pos x="connsiteX2" y="connsiteY2"/>
                      </a:cxn>
                      <a:cxn ang="0">
                        <a:pos x="connsiteX3" y="connsiteY3"/>
                      </a:cxn>
                    </a:cxnLst>
                    <a:rect l="l" t="t" r="r" b="b"/>
                    <a:pathLst>
                      <a:path w="86604" h="51962">
                        <a:moveTo>
                          <a:pt x="0" y="0"/>
                        </a:moveTo>
                        <a:lnTo>
                          <a:pt x="0" y="51963"/>
                        </a:lnTo>
                        <a:lnTo>
                          <a:pt x="0" y="5196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0" name="Freeform: Shape 949">
                    <a:extLst>
                      <a:ext uri="{FF2B5EF4-FFF2-40B4-BE49-F238E27FC236}">
                        <a16:creationId xmlns:a16="http://schemas.microsoft.com/office/drawing/2014/main" xmlns="" id="{2A7B9FAB-E82C-43D4-9863-3BCBE2A3A082}"/>
                      </a:ext>
                    </a:extLst>
                  </p:cNvPr>
                  <p:cNvSpPr/>
                  <p:nvPr/>
                </p:nvSpPr>
                <p:spPr>
                  <a:xfrm>
                    <a:off x="-659126" y="2251869"/>
                    <a:ext cx="6763786" cy="2932974"/>
                  </a:xfrm>
                  <a:custGeom>
                    <a:avLst/>
                    <a:gdLst>
                      <a:gd name="connsiteX0" fmla="*/ 536946 w 6763786"/>
                      <a:gd name="connsiteY0" fmla="*/ 443914 h 2932974"/>
                      <a:gd name="connsiteX1" fmla="*/ 1377007 w 6763786"/>
                      <a:gd name="connsiteY1" fmla="*/ 36874 h 2932974"/>
                      <a:gd name="connsiteX2" fmla="*/ 2286351 w 6763786"/>
                      <a:gd name="connsiteY2" fmla="*/ 296687 h 2932974"/>
                      <a:gd name="connsiteX3" fmla="*/ 3862547 w 6763786"/>
                      <a:gd name="connsiteY3" fmla="*/ 1872883 h 2932974"/>
                      <a:gd name="connsiteX4" fmla="*/ 5317497 w 6763786"/>
                      <a:gd name="connsiteY4" fmla="*/ 2912133 h 2932974"/>
                      <a:gd name="connsiteX5" fmla="*/ 6763787 w 6763786"/>
                      <a:gd name="connsiteY5" fmla="*/ 2305904 h 2932974"/>
                      <a:gd name="connsiteX6" fmla="*/ 6763787 w 6763786"/>
                      <a:gd name="connsiteY6" fmla="*/ 2253941 h 2932974"/>
                      <a:gd name="connsiteX7" fmla="*/ 6607900 w 6763786"/>
                      <a:gd name="connsiteY7" fmla="*/ 2392508 h 2932974"/>
                      <a:gd name="connsiteX8" fmla="*/ 5767839 w 6763786"/>
                      <a:gd name="connsiteY8" fmla="*/ 2868831 h 2932974"/>
                      <a:gd name="connsiteX9" fmla="*/ 4070397 w 6763786"/>
                      <a:gd name="connsiteY9" fmla="*/ 2028770 h 2932974"/>
                      <a:gd name="connsiteX10" fmla="*/ 2554824 w 6763786"/>
                      <a:gd name="connsiteY10" fmla="*/ 443914 h 2932974"/>
                      <a:gd name="connsiteX11" fmla="*/ 1065232 w 6763786"/>
                      <a:gd name="connsiteY11" fmla="*/ 88837 h 2932974"/>
                      <a:gd name="connsiteX12" fmla="*/ 216510 w 6763786"/>
                      <a:gd name="connsiteY12" fmla="*/ 677745 h 2932974"/>
                      <a:gd name="connsiteX13" fmla="*/ 0 w 6763786"/>
                      <a:gd name="connsiteY13" fmla="*/ 894256 h 2932974"/>
                      <a:gd name="connsiteX14" fmla="*/ 0 w 6763786"/>
                      <a:gd name="connsiteY14" fmla="*/ 946218 h 2932974"/>
                      <a:gd name="connsiteX15" fmla="*/ 536946 w 6763786"/>
                      <a:gd name="connsiteY15" fmla="*/ 443914 h 29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63786" h="2932974">
                        <a:moveTo>
                          <a:pt x="536946" y="443914"/>
                        </a:moveTo>
                        <a:cubicBezTo>
                          <a:pt x="779438" y="253385"/>
                          <a:pt x="1065232" y="80176"/>
                          <a:pt x="1377007" y="36874"/>
                        </a:cubicBezTo>
                        <a:cubicBezTo>
                          <a:pt x="1706103" y="-6428"/>
                          <a:pt x="2017878" y="123478"/>
                          <a:pt x="2286351" y="296687"/>
                        </a:cubicBezTo>
                        <a:cubicBezTo>
                          <a:pt x="2909901" y="712387"/>
                          <a:pt x="3368903" y="1335937"/>
                          <a:pt x="3862547" y="1872883"/>
                        </a:cubicBezTo>
                        <a:cubicBezTo>
                          <a:pt x="4252266" y="2297244"/>
                          <a:pt x="4728589" y="2799548"/>
                          <a:pt x="5317497" y="2912133"/>
                        </a:cubicBezTo>
                        <a:cubicBezTo>
                          <a:pt x="5871764" y="3024719"/>
                          <a:pt x="6374068" y="2660981"/>
                          <a:pt x="6763787" y="2305904"/>
                        </a:cubicBezTo>
                        <a:lnTo>
                          <a:pt x="6763787" y="2253941"/>
                        </a:lnTo>
                        <a:cubicBezTo>
                          <a:pt x="6711825" y="2305904"/>
                          <a:pt x="6659862" y="2349206"/>
                          <a:pt x="6607900" y="2392508"/>
                        </a:cubicBezTo>
                        <a:cubicBezTo>
                          <a:pt x="6365408" y="2600358"/>
                          <a:pt x="6088275" y="2790887"/>
                          <a:pt x="5767839" y="2868831"/>
                        </a:cubicBezTo>
                        <a:cubicBezTo>
                          <a:pt x="5100987" y="3033379"/>
                          <a:pt x="4503418" y="2470452"/>
                          <a:pt x="4070397" y="2028770"/>
                        </a:cubicBezTo>
                        <a:cubicBezTo>
                          <a:pt x="3559432" y="1509145"/>
                          <a:pt x="3126411" y="902916"/>
                          <a:pt x="2554824" y="443914"/>
                        </a:cubicBezTo>
                        <a:cubicBezTo>
                          <a:pt x="2121803" y="97497"/>
                          <a:pt x="1610838" y="-136334"/>
                          <a:pt x="1065232" y="88837"/>
                        </a:cubicBezTo>
                        <a:cubicBezTo>
                          <a:pt x="736136" y="218743"/>
                          <a:pt x="467663" y="443914"/>
                          <a:pt x="216510" y="677745"/>
                        </a:cubicBezTo>
                        <a:cubicBezTo>
                          <a:pt x="138567" y="747029"/>
                          <a:pt x="69283" y="824972"/>
                          <a:pt x="0" y="894256"/>
                        </a:cubicBezTo>
                        <a:lnTo>
                          <a:pt x="0" y="946218"/>
                        </a:lnTo>
                        <a:cubicBezTo>
                          <a:pt x="173208" y="773010"/>
                          <a:pt x="346417" y="599801"/>
                          <a:pt x="536946" y="44391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1" name="Graphic 1">
                  <a:extLst>
                    <a:ext uri="{FF2B5EF4-FFF2-40B4-BE49-F238E27FC236}">
                      <a16:creationId xmlns:a16="http://schemas.microsoft.com/office/drawing/2014/main" xmlns="" id="{1A623C16-D3AD-4398-8595-4169D5EBAD36}"/>
                    </a:ext>
                  </a:extLst>
                </p:cNvPr>
                <p:cNvGrpSpPr/>
                <p:nvPr/>
              </p:nvGrpSpPr>
              <p:grpSpPr>
                <a:xfrm>
                  <a:off x="-607163" y="2839471"/>
                  <a:ext cx="259812" cy="1756483"/>
                  <a:chOff x="-607163" y="2839471"/>
                  <a:chExt cx="259812" cy="1756483"/>
                </a:xfrm>
                <a:grpFill/>
              </p:grpSpPr>
              <p:sp>
                <p:nvSpPr>
                  <p:cNvPr id="946" name="Freeform: Shape 945">
                    <a:extLst>
                      <a:ext uri="{FF2B5EF4-FFF2-40B4-BE49-F238E27FC236}">
                        <a16:creationId xmlns:a16="http://schemas.microsoft.com/office/drawing/2014/main" xmlns="" id="{68F120CE-C027-4125-A19E-D58BC25177A1}"/>
                      </a:ext>
                    </a:extLst>
                  </p:cNvPr>
                  <p:cNvSpPr/>
                  <p:nvPr/>
                </p:nvSpPr>
                <p:spPr>
                  <a:xfrm>
                    <a:off x="-494578" y="2936109"/>
                    <a:ext cx="34641" cy="1554545"/>
                  </a:xfrm>
                  <a:custGeom>
                    <a:avLst/>
                    <a:gdLst>
                      <a:gd name="connsiteX0" fmla="*/ 0 w 34641"/>
                      <a:gd name="connsiteY0" fmla="*/ 19486 h 1554545"/>
                      <a:gd name="connsiteX1" fmla="*/ 0 w 34641"/>
                      <a:gd name="connsiteY1" fmla="*/ 1535059 h 1554545"/>
                      <a:gd name="connsiteX2" fmla="*/ 34642 w 34641"/>
                      <a:gd name="connsiteY2" fmla="*/ 1535059 h 1554545"/>
                      <a:gd name="connsiteX3" fmla="*/ 34642 w 34641"/>
                      <a:gd name="connsiteY3" fmla="*/ 19486 h 1554545"/>
                      <a:gd name="connsiteX4" fmla="*/ 0 w 34641"/>
                      <a:gd name="connsiteY4" fmla="*/ 19486 h 155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554545">
                        <a:moveTo>
                          <a:pt x="0" y="19486"/>
                        </a:moveTo>
                        <a:cubicBezTo>
                          <a:pt x="0" y="521790"/>
                          <a:pt x="0" y="1032755"/>
                          <a:pt x="0" y="1535059"/>
                        </a:cubicBezTo>
                        <a:cubicBezTo>
                          <a:pt x="0" y="1561041"/>
                          <a:pt x="34642" y="1561041"/>
                          <a:pt x="34642" y="1535059"/>
                        </a:cubicBezTo>
                        <a:cubicBezTo>
                          <a:pt x="34642" y="1032755"/>
                          <a:pt x="34642" y="521790"/>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7" name="Freeform: Shape 946">
                    <a:extLst>
                      <a:ext uri="{FF2B5EF4-FFF2-40B4-BE49-F238E27FC236}">
                        <a16:creationId xmlns:a16="http://schemas.microsoft.com/office/drawing/2014/main" xmlns="" id="{2C0B8287-4FB0-4F12-ADAE-C67E7670D5AC}"/>
                      </a:ext>
                    </a:extLst>
                  </p:cNvPr>
                  <p:cNvSpPr/>
                  <p:nvPr/>
                </p:nvSpPr>
                <p:spPr>
                  <a:xfrm>
                    <a:off x="-607163" y="4306553"/>
                    <a:ext cx="259812" cy="289400"/>
                  </a:xfrm>
                  <a:custGeom>
                    <a:avLst/>
                    <a:gdLst>
                      <a:gd name="connsiteX0" fmla="*/ 129906 w 259812"/>
                      <a:gd name="connsiteY0" fmla="*/ 78011 h 289400"/>
                      <a:gd name="connsiteX1" fmla="*/ 0 w 259812"/>
                      <a:gd name="connsiteY1" fmla="*/ 8728 h 289400"/>
                      <a:gd name="connsiteX2" fmla="*/ 129906 w 259812"/>
                      <a:gd name="connsiteY2" fmla="*/ 207917 h 289400"/>
                      <a:gd name="connsiteX3" fmla="*/ 259813 w 259812"/>
                      <a:gd name="connsiteY3" fmla="*/ 268540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3" y="17388"/>
                          <a:pt x="0" y="-17254"/>
                          <a:pt x="0" y="8728"/>
                        </a:cubicBezTo>
                        <a:cubicBezTo>
                          <a:pt x="0" y="34709"/>
                          <a:pt x="60623" y="129974"/>
                          <a:pt x="129906" y="207917"/>
                        </a:cubicBezTo>
                        <a:cubicBezTo>
                          <a:pt x="199190" y="285861"/>
                          <a:pt x="259813" y="311843"/>
                          <a:pt x="259813" y="268540"/>
                        </a:cubicBezTo>
                        <a:cubicBezTo>
                          <a:pt x="259813" y="225238"/>
                          <a:pt x="199190" y="138634"/>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8" name="Freeform: Shape 947">
                    <a:extLst>
                      <a:ext uri="{FF2B5EF4-FFF2-40B4-BE49-F238E27FC236}">
                        <a16:creationId xmlns:a16="http://schemas.microsoft.com/office/drawing/2014/main" xmlns="" id="{A4BDBEA2-ABE5-4F78-9781-E9C84EF130E7}"/>
                      </a:ext>
                    </a:extLst>
                  </p:cNvPr>
                  <p:cNvSpPr/>
                  <p:nvPr/>
                </p:nvSpPr>
                <p:spPr>
                  <a:xfrm>
                    <a:off x="-607163" y="2839471"/>
                    <a:ext cx="259812" cy="290555"/>
                  </a:xfrm>
                  <a:custGeom>
                    <a:avLst/>
                    <a:gdLst>
                      <a:gd name="connsiteX0" fmla="*/ 129906 w 259812"/>
                      <a:gd name="connsiteY0" fmla="*/ 81483 h 290555"/>
                      <a:gd name="connsiteX1" fmla="*/ 0 w 259812"/>
                      <a:gd name="connsiteY1" fmla="*/ 280673 h 290555"/>
                      <a:gd name="connsiteX2" fmla="*/ 129906 w 259812"/>
                      <a:gd name="connsiteY2" fmla="*/ 211389 h 290555"/>
                      <a:gd name="connsiteX3" fmla="*/ 259813 w 259812"/>
                      <a:gd name="connsiteY3" fmla="*/ 20860 h 290555"/>
                      <a:gd name="connsiteX4" fmla="*/ 129906 w 259812"/>
                      <a:gd name="connsiteY4" fmla="*/ 81483 h 29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0555">
                        <a:moveTo>
                          <a:pt x="129906" y="81483"/>
                        </a:moveTo>
                        <a:cubicBezTo>
                          <a:pt x="51963" y="159427"/>
                          <a:pt x="0" y="246031"/>
                          <a:pt x="0" y="280673"/>
                        </a:cubicBezTo>
                        <a:cubicBezTo>
                          <a:pt x="0" y="306654"/>
                          <a:pt x="60623" y="280673"/>
                          <a:pt x="129906" y="211389"/>
                        </a:cubicBezTo>
                        <a:cubicBezTo>
                          <a:pt x="199190" y="150766"/>
                          <a:pt x="259813" y="64162"/>
                          <a:pt x="259813" y="20860"/>
                        </a:cubicBezTo>
                        <a:cubicBezTo>
                          <a:pt x="259813" y="-22442"/>
                          <a:pt x="199190" y="3539"/>
                          <a:pt x="129906" y="814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2" name="Graphic 1">
                  <a:extLst>
                    <a:ext uri="{FF2B5EF4-FFF2-40B4-BE49-F238E27FC236}">
                      <a16:creationId xmlns:a16="http://schemas.microsoft.com/office/drawing/2014/main" xmlns="" id="{CB8057B6-AC71-40CB-85A6-FAD4F165EE75}"/>
                    </a:ext>
                  </a:extLst>
                </p:cNvPr>
                <p:cNvGrpSpPr/>
                <p:nvPr/>
              </p:nvGrpSpPr>
              <p:grpSpPr>
                <a:xfrm>
                  <a:off x="-9594" y="2362455"/>
                  <a:ext cx="259812" cy="2708162"/>
                  <a:chOff x="-9594" y="2362455"/>
                  <a:chExt cx="259812" cy="2708162"/>
                </a:xfrm>
                <a:grpFill/>
              </p:grpSpPr>
              <p:sp>
                <p:nvSpPr>
                  <p:cNvPr id="943" name="Freeform: Shape 942">
                    <a:extLst>
                      <a:ext uri="{FF2B5EF4-FFF2-40B4-BE49-F238E27FC236}">
                        <a16:creationId xmlns:a16="http://schemas.microsoft.com/office/drawing/2014/main" xmlns="" id="{FA61CBD7-6FB3-4B2C-B616-36BC6857812F}"/>
                      </a:ext>
                    </a:extLst>
                  </p:cNvPr>
                  <p:cNvSpPr/>
                  <p:nvPr/>
                </p:nvSpPr>
                <p:spPr>
                  <a:xfrm>
                    <a:off x="94330" y="2425145"/>
                    <a:ext cx="35786" cy="2559153"/>
                  </a:xfrm>
                  <a:custGeom>
                    <a:avLst/>
                    <a:gdLst>
                      <a:gd name="connsiteX0" fmla="*/ 0 w 35786"/>
                      <a:gd name="connsiteY0" fmla="*/ 19486 h 2559153"/>
                      <a:gd name="connsiteX1" fmla="*/ 0 w 35786"/>
                      <a:gd name="connsiteY1" fmla="*/ 2539668 h 2559153"/>
                      <a:gd name="connsiteX2" fmla="*/ 34642 w 35786"/>
                      <a:gd name="connsiteY2" fmla="*/ 2539668 h 2559153"/>
                      <a:gd name="connsiteX3" fmla="*/ 34642 w 35786"/>
                      <a:gd name="connsiteY3" fmla="*/ 19486 h 2559153"/>
                      <a:gd name="connsiteX4" fmla="*/ 0 w 35786"/>
                      <a:gd name="connsiteY4" fmla="*/ 19486 h 255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559153">
                        <a:moveTo>
                          <a:pt x="0" y="19486"/>
                        </a:moveTo>
                        <a:cubicBezTo>
                          <a:pt x="0" y="859547"/>
                          <a:pt x="0" y="1699607"/>
                          <a:pt x="0" y="2539668"/>
                        </a:cubicBezTo>
                        <a:cubicBezTo>
                          <a:pt x="0" y="2565649"/>
                          <a:pt x="34642" y="2565649"/>
                          <a:pt x="34642" y="2539668"/>
                        </a:cubicBezTo>
                        <a:cubicBezTo>
                          <a:pt x="34642" y="1699607"/>
                          <a:pt x="34642" y="859547"/>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4" name="Freeform: Shape 943">
                    <a:extLst>
                      <a:ext uri="{FF2B5EF4-FFF2-40B4-BE49-F238E27FC236}">
                        <a16:creationId xmlns:a16="http://schemas.microsoft.com/office/drawing/2014/main" xmlns="" id="{00664FDF-3F84-498F-AAB9-CCE8B0B895F3}"/>
                      </a:ext>
                    </a:extLst>
                  </p:cNvPr>
                  <p:cNvSpPr/>
                  <p:nvPr/>
                </p:nvSpPr>
                <p:spPr>
                  <a:xfrm>
                    <a:off x="-9594" y="4799182"/>
                    <a:ext cx="259812" cy="271435"/>
                  </a:xfrm>
                  <a:custGeom>
                    <a:avLst/>
                    <a:gdLst>
                      <a:gd name="connsiteX0" fmla="*/ 129906 w 259812"/>
                      <a:gd name="connsiteY0" fmla="*/ 27064 h 271435"/>
                      <a:gd name="connsiteX1" fmla="*/ 0 w 259812"/>
                      <a:gd name="connsiteY1" fmla="*/ 53045 h 271435"/>
                      <a:gd name="connsiteX2" fmla="*/ 129906 w 259812"/>
                      <a:gd name="connsiteY2" fmla="*/ 243574 h 271435"/>
                      <a:gd name="connsiteX3" fmla="*/ 259813 w 259812"/>
                      <a:gd name="connsiteY3" fmla="*/ 208933 h 271435"/>
                      <a:gd name="connsiteX4" fmla="*/ 129906 w 259812"/>
                      <a:gd name="connsiteY4" fmla="*/ 27064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064"/>
                        </a:moveTo>
                        <a:cubicBezTo>
                          <a:pt x="60623" y="-16238"/>
                          <a:pt x="0" y="-7578"/>
                          <a:pt x="0" y="53045"/>
                        </a:cubicBezTo>
                        <a:cubicBezTo>
                          <a:pt x="0" y="105008"/>
                          <a:pt x="51963" y="191612"/>
                          <a:pt x="129906" y="243574"/>
                        </a:cubicBezTo>
                        <a:cubicBezTo>
                          <a:pt x="199190" y="295537"/>
                          <a:pt x="259813" y="269556"/>
                          <a:pt x="259813" y="208933"/>
                        </a:cubicBezTo>
                        <a:cubicBezTo>
                          <a:pt x="251152" y="148310"/>
                          <a:pt x="199190" y="70366"/>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5" name="Freeform: Shape 944">
                    <a:extLst>
                      <a:ext uri="{FF2B5EF4-FFF2-40B4-BE49-F238E27FC236}">
                        <a16:creationId xmlns:a16="http://schemas.microsoft.com/office/drawing/2014/main" xmlns="" id="{3F7B7EBD-2EA5-40E4-9BFE-8E39F9270497}"/>
                      </a:ext>
                    </a:extLst>
                  </p:cNvPr>
                  <p:cNvSpPr/>
                  <p:nvPr/>
                </p:nvSpPr>
                <p:spPr>
                  <a:xfrm>
                    <a:off x="-9594" y="2362455"/>
                    <a:ext cx="259812" cy="273787"/>
                  </a:xfrm>
                  <a:custGeom>
                    <a:avLst/>
                    <a:gdLst>
                      <a:gd name="connsiteX0" fmla="*/ 129906 w 259812"/>
                      <a:gd name="connsiteY0" fmla="*/ 30213 h 273787"/>
                      <a:gd name="connsiteX1" fmla="*/ 0 w 259812"/>
                      <a:gd name="connsiteY1" fmla="*/ 220743 h 273787"/>
                      <a:gd name="connsiteX2" fmla="*/ 129906 w 259812"/>
                      <a:gd name="connsiteY2" fmla="*/ 246724 h 273787"/>
                      <a:gd name="connsiteX3" fmla="*/ 259813 w 259812"/>
                      <a:gd name="connsiteY3" fmla="*/ 64855 h 273787"/>
                      <a:gd name="connsiteX4" fmla="*/ 129906 w 259812"/>
                      <a:gd name="connsiteY4" fmla="*/ 30213 h 27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87">
                        <a:moveTo>
                          <a:pt x="129906" y="30213"/>
                        </a:moveTo>
                        <a:cubicBezTo>
                          <a:pt x="51963" y="82176"/>
                          <a:pt x="0" y="168780"/>
                          <a:pt x="0" y="220743"/>
                        </a:cubicBezTo>
                        <a:cubicBezTo>
                          <a:pt x="0" y="281365"/>
                          <a:pt x="51963" y="290026"/>
                          <a:pt x="129906" y="246724"/>
                        </a:cubicBezTo>
                        <a:cubicBezTo>
                          <a:pt x="199190" y="203422"/>
                          <a:pt x="259813" y="125478"/>
                          <a:pt x="259813" y="64855"/>
                        </a:cubicBezTo>
                        <a:cubicBezTo>
                          <a:pt x="251152" y="-4428"/>
                          <a:pt x="199190" y="-21749"/>
                          <a:pt x="129906"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3" name="Graphic 1">
                  <a:extLst>
                    <a:ext uri="{FF2B5EF4-FFF2-40B4-BE49-F238E27FC236}">
                      <a16:creationId xmlns:a16="http://schemas.microsoft.com/office/drawing/2014/main" xmlns="" id="{1B27C6A1-CF5A-4796-93A2-383837452D48}"/>
                    </a:ext>
                  </a:extLst>
                </p:cNvPr>
                <p:cNvGrpSpPr/>
                <p:nvPr/>
              </p:nvGrpSpPr>
              <p:grpSpPr>
                <a:xfrm>
                  <a:off x="579313" y="2140689"/>
                  <a:ext cx="259812" cy="3154047"/>
                  <a:chOff x="579313" y="2140689"/>
                  <a:chExt cx="259812" cy="3154047"/>
                </a:xfrm>
                <a:grpFill/>
              </p:grpSpPr>
              <p:sp>
                <p:nvSpPr>
                  <p:cNvPr id="940" name="Freeform: Shape 939">
                    <a:extLst>
                      <a:ext uri="{FF2B5EF4-FFF2-40B4-BE49-F238E27FC236}">
                        <a16:creationId xmlns:a16="http://schemas.microsoft.com/office/drawing/2014/main" xmlns="" id="{EA3E6FB0-50FC-40CA-AD01-959A55E6CEE0}"/>
                      </a:ext>
                    </a:extLst>
                  </p:cNvPr>
                  <p:cNvSpPr/>
                  <p:nvPr/>
                </p:nvSpPr>
                <p:spPr>
                  <a:xfrm>
                    <a:off x="691899" y="2189148"/>
                    <a:ext cx="34641" cy="3028981"/>
                  </a:xfrm>
                  <a:custGeom>
                    <a:avLst/>
                    <a:gdLst>
                      <a:gd name="connsiteX0" fmla="*/ 0 w 34641"/>
                      <a:gd name="connsiteY0" fmla="*/ 12991 h 3028981"/>
                      <a:gd name="connsiteX1" fmla="*/ 0 w 34641"/>
                      <a:gd name="connsiteY1" fmla="*/ 3009496 h 3028981"/>
                      <a:gd name="connsiteX2" fmla="*/ 34642 w 34641"/>
                      <a:gd name="connsiteY2" fmla="*/ 3009496 h 3028981"/>
                      <a:gd name="connsiteX3" fmla="*/ 34642 w 34641"/>
                      <a:gd name="connsiteY3" fmla="*/ 12991 h 3028981"/>
                      <a:gd name="connsiteX4" fmla="*/ 0 w 34641"/>
                      <a:gd name="connsiteY4" fmla="*/ 12991 h 302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28981">
                        <a:moveTo>
                          <a:pt x="0" y="12991"/>
                        </a:moveTo>
                        <a:cubicBezTo>
                          <a:pt x="0" y="1008939"/>
                          <a:pt x="0" y="2004887"/>
                          <a:pt x="0" y="3009496"/>
                        </a:cubicBezTo>
                        <a:cubicBezTo>
                          <a:pt x="0" y="3035477"/>
                          <a:pt x="34642" y="3035477"/>
                          <a:pt x="34642" y="3009496"/>
                        </a:cubicBezTo>
                        <a:cubicBezTo>
                          <a:pt x="34642" y="2013547"/>
                          <a:pt x="34642" y="1008939"/>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1" name="Freeform: Shape 940">
                    <a:extLst>
                      <a:ext uri="{FF2B5EF4-FFF2-40B4-BE49-F238E27FC236}">
                        <a16:creationId xmlns:a16="http://schemas.microsoft.com/office/drawing/2014/main" xmlns="" id="{170B79A6-1C21-4A76-A790-9968ED64F7D3}"/>
                      </a:ext>
                    </a:extLst>
                  </p:cNvPr>
                  <p:cNvSpPr/>
                  <p:nvPr/>
                </p:nvSpPr>
                <p:spPr>
                  <a:xfrm>
                    <a:off x="579313" y="5032998"/>
                    <a:ext cx="259812" cy="261737"/>
                  </a:xfrm>
                  <a:custGeom>
                    <a:avLst/>
                    <a:gdLst>
                      <a:gd name="connsiteX0" fmla="*/ 129906 w 259812"/>
                      <a:gd name="connsiteY0" fmla="*/ 1098 h 261737"/>
                      <a:gd name="connsiteX1" fmla="*/ 0 w 259812"/>
                      <a:gd name="connsiteY1" fmla="*/ 105023 h 261737"/>
                      <a:gd name="connsiteX2" fmla="*/ 129906 w 259812"/>
                      <a:gd name="connsiteY2" fmla="*/ 260911 h 261737"/>
                      <a:gd name="connsiteX3" fmla="*/ 259812 w 259812"/>
                      <a:gd name="connsiteY3" fmla="*/ 139665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7562"/>
                          <a:pt x="0" y="35740"/>
                          <a:pt x="0" y="105023"/>
                        </a:cubicBezTo>
                        <a:cubicBezTo>
                          <a:pt x="0" y="174306"/>
                          <a:pt x="60623" y="243590"/>
                          <a:pt x="129906" y="260911"/>
                        </a:cubicBezTo>
                        <a:cubicBezTo>
                          <a:pt x="199190" y="269571"/>
                          <a:pt x="259812" y="208948"/>
                          <a:pt x="259812" y="139665"/>
                        </a:cubicBezTo>
                        <a:cubicBezTo>
                          <a:pt x="259812" y="70381"/>
                          <a:pt x="199190" y="9758"/>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2" name="Freeform: Shape 941">
                    <a:extLst>
                      <a:ext uri="{FF2B5EF4-FFF2-40B4-BE49-F238E27FC236}">
                        <a16:creationId xmlns:a16="http://schemas.microsoft.com/office/drawing/2014/main" xmlns="" id="{F27A878E-6253-4255-BFA0-8929985954EF}"/>
                      </a:ext>
                    </a:extLst>
                  </p:cNvPr>
                  <p:cNvSpPr/>
                  <p:nvPr/>
                </p:nvSpPr>
                <p:spPr>
                  <a:xfrm>
                    <a:off x="579313" y="2140689"/>
                    <a:ext cx="259812" cy="261737"/>
                  </a:xfrm>
                  <a:custGeom>
                    <a:avLst/>
                    <a:gdLst>
                      <a:gd name="connsiteX0" fmla="*/ 129906 w 259812"/>
                      <a:gd name="connsiteY0" fmla="*/ 827 h 261737"/>
                      <a:gd name="connsiteX1" fmla="*/ 0 w 259812"/>
                      <a:gd name="connsiteY1" fmla="*/ 156715 h 261737"/>
                      <a:gd name="connsiteX2" fmla="*/ 129906 w 259812"/>
                      <a:gd name="connsiteY2" fmla="*/ 260640 h 261737"/>
                      <a:gd name="connsiteX3" fmla="*/ 259812 w 259812"/>
                      <a:gd name="connsiteY3" fmla="*/ 122073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9488"/>
                          <a:pt x="0" y="87432"/>
                          <a:pt x="0" y="156715"/>
                        </a:cubicBezTo>
                        <a:cubicBezTo>
                          <a:pt x="0" y="225998"/>
                          <a:pt x="60623" y="269300"/>
                          <a:pt x="129906" y="260640"/>
                        </a:cubicBezTo>
                        <a:cubicBezTo>
                          <a:pt x="199190" y="251980"/>
                          <a:pt x="259812" y="191357"/>
                          <a:pt x="259812" y="122073"/>
                        </a:cubicBezTo>
                        <a:cubicBezTo>
                          <a:pt x="259812" y="52790"/>
                          <a:pt x="199190" y="-7833"/>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4" name="Graphic 1">
                  <a:extLst>
                    <a:ext uri="{FF2B5EF4-FFF2-40B4-BE49-F238E27FC236}">
                      <a16:creationId xmlns:a16="http://schemas.microsoft.com/office/drawing/2014/main" xmlns="" id="{84DA1C00-0FB0-49EA-AEE8-8BC28390BB4C}"/>
                    </a:ext>
                  </a:extLst>
                </p:cNvPr>
                <p:cNvGrpSpPr/>
                <p:nvPr/>
              </p:nvGrpSpPr>
              <p:grpSpPr>
                <a:xfrm>
                  <a:off x="1176882" y="2219494"/>
                  <a:ext cx="259812" cy="2996436"/>
                  <a:chOff x="1176882" y="2219494"/>
                  <a:chExt cx="259812" cy="2996436"/>
                </a:xfrm>
                <a:grpFill/>
              </p:grpSpPr>
              <p:sp>
                <p:nvSpPr>
                  <p:cNvPr id="937" name="Freeform: Shape 936">
                    <a:extLst>
                      <a:ext uri="{FF2B5EF4-FFF2-40B4-BE49-F238E27FC236}">
                        <a16:creationId xmlns:a16="http://schemas.microsoft.com/office/drawing/2014/main" xmlns="" id="{3BDD3F5A-6197-49AD-AC6C-8DD3E519A82C}"/>
                      </a:ext>
                    </a:extLst>
                  </p:cNvPr>
                  <p:cNvSpPr/>
                  <p:nvPr/>
                </p:nvSpPr>
                <p:spPr>
                  <a:xfrm>
                    <a:off x="1289468" y="2269257"/>
                    <a:ext cx="34641" cy="2870928"/>
                  </a:xfrm>
                  <a:custGeom>
                    <a:avLst/>
                    <a:gdLst>
                      <a:gd name="connsiteX0" fmla="*/ 0 w 34641"/>
                      <a:gd name="connsiteY0" fmla="*/ 19486 h 2870928"/>
                      <a:gd name="connsiteX1" fmla="*/ 0 w 34641"/>
                      <a:gd name="connsiteY1" fmla="*/ 2851443 h 2870928"/>
                      <a:gd name="connsiteX2" fmla="*/ 34642 w 34641"/>
                      <a:gd name="connsiteY2" fmla="*/ 2851443 h 2870928"/>
                      <a:gd name="connsiteX3" fmla="*/ 34642 w 34641"/>
                      <a:gd name="connsiteY3" fmla="*/ 19486 h 2870928"/>
                      <a:gd name="connsiteX4" fmla="*/ 0 w 34641"/>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870928">
                        <a:moveTo>
                          <a:pt x="0" y="19486"/>
                        </a:moveTo>
                        <a:cubicBezTo>
                          <a:pt x="0" y="963472"/>
                          <a:pt x="0" y="1907457"/>
                          <a:pt x="0" y="2851443"/>
                        </a:cubicBezTo>
                        <a:cubicBezTo>
                          <a:pt x="0" y="2877424"/>
                          <a:pt x="34642" y="2877424"/>
                          <a:pt x="34642" y="2851443"/>
                        </a:cubicBezTo>
                        <a:cubicBezTo>
                          <a:pt x="34642" y="1907457"/>
                          <a:pt x="34642" y="963472"/>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8" name="Freeform: Shape 937">
                    <a:extLst>
                      <a:ext uri="{FF2B5EF4-FFF2-40B4-BE49-F238E27FC236}">
                        <a16:creationId xmlns:a16="http://schemas.microsoft.com/office/drawing/2014/main" xmlns="" id="{345EE4FD-29BD-4DBF-AFF3-B11553EB5FA7}"/>
                      </a:ext>
                    </a:extLst>
                  </p:cNvPr>
                  <p:cNvSpPr/>
                  <p:nvPr/>
                </p:nvSpPr>
                <p:spPr>
                  <a:xfrm>
                    <a:off x="1176882" y="4954780"/>
                    <a:ext cx="259812" cy="261149"/>
                  </a:xfrm>
                  <a:custGeom>
                    <a:avLst/>
                    <a:gdLst>
                      <a:gd name="connsiteX0" fmla="*/ 129906 w 259812"/>
                      <a:gd name="connsiteY0" fmla="*/ 10032 h 261149"/>
                      <a:gd name="connsiteX1" fmla="*/ 0 w 259812"/>
                      <a:gd name="connsiteY1" fmla="*/ 174580 h 261149"/>
                      <a:gd name="connsiteX2" fmla="*/ 129906 w 259812"/>
                      <a:gd name="connsiteY2" fmla="*/ 252524 h 261149"/>
                      <a:gd name="connsiteX3" fmla="*/ 259813 w 259812"/>
                      <a:gd name="connsiteY3" fmla="*/ 70655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36013"/>
                          <a:pt x="0" y="105297"/>
                          <a:pt x="0" y="174580"/>
                        </a:cubicBezTo>
                        <a:cubicBezTo>
                          <a:pt x="0" y="243863"/>
                          <a:pt x="60623" y="278505"/>
                          <a:pt x="129906" y="252524"/>
                        </a:cubicBezTo>
                        <a:cubicBezTo>
                          <a:pt x="199190" y="217882"/>
                          <a:pt x="259813" y="139938"/>
                          <a:pt x="259813" y="70655"/>
                        </a:cubicBezTo>
                        <a:cubicBezTo>
                          <a:pt x="259813" y="10032"/>
                          <a:pt x="199190" y="-15949"/>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9" name="Freeform: Shape 938">
                    <a:extLst>
                      <a:ext uri="{FF2B5EF4-FFF2-40B4-BE49-F238E27FC236}">
                        <a16:creationId xmlns:a16="http://schemas.microsoft.com/office/drawing/2014/main" xmlns="" id="{D53C8BEC-B24F-4194-9A3C-7417263B6843}"/>
                      </a:ext>
                    </a:extLst>
                  </p:cNvPr>
                  <p:cNvSpPr/>
                  <p:nvPr/>
                </p:nvSpPr>
                <p:spPr>
                  <a:xfrm>
                    <a:off x="1176882" y="2219494"/>
                    <a:ext cx="259812" cy="261149"/>
                  </a:xfrm>
                  <a:custGeom>
                    <a:avLst/>
                    <a:gdLst>
                      <a:gd name="connsiteX0" fmla="*/ 129906 w 259812"/>
                      <a:gd name="connsiteY0" fmla="*/ 8626 h 261149"/>
                      <a:gd name="connsiteX1" fmla="*/ 0 w 259812"/>
                      <a:gd name="connsiteY1" fmla="*/ 86570 h 261149"/>
                      <a:gd name="connsiteX2" fmla="*/ 129906 w 259812"/>
                      <a:gd name="connsiteY2" fmla="*/ 251118 h 261149"/>
                      <a:gd name="connsiteX3" fmla="*/ 259813 w 259812"/>
                      <a:gd name="connsiteY3" fmla="*/ 190495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17355"/>
                          <a:pt x="0" y="17287"/>
                          <a:pt x="0" y="86570"/>
                        </a:cubicBezTo>
                        <a:cubicBezTo>
                          <a:pt x="0" y="155853"/>
                          <a:pt x="60623" y="225137"/>
                          <a:pt x="129906" y="251118"/>
                        </a:cubicBezTo>
                        <a:cubicBezTo>
                          <a:pt x="199190" y="277099"/>
                          <a:pt x="259813" y="251118"/>
                          <a:pt x="259813" y="190495"/>
                        </a:cubicBezTo>
                        <a:cubicBezTo>
                          <a:pt x="259813" y="121212"/>
                          <a:pt x="199190" y="43268"/>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5" name="Graphic 1">
                  <a:extLst>
                    <a:ext uri="{FF2B5EF4-FFF2-40B4-BE49-F238E27FC236}">
                      <a16:creationId xmlns:a16="http://schemas.microsoft.com/office/drawing/2014/main" xmlns="" id="{3BD7DBF1-D48A-4736-9A20-84D67432C85E}"/>
                    </a:ext>
                  </a:extLst>
                </p:cNvPr>
                <p:cNvGrpSpPr/>
                <p:nvPr/>
              </p:nvGrpSpPr>
              <p:grpSpPr>
                <a:xfrm>
                  <a:off x="1774451" y="2579887"/>
                  <a:ext cx="259812" cy="2275650"/>
                  <a:chOff x="1774451" y="2579887"/>
                  <a:chExt cx="259812" cy="2275650"/>
                </a:xfrm>
                <a:grpFill/>
              </p:grpSpPr>
              <p:sp>
                <p:nvSpPr>
                  <p:cNvPr id="934" name="Freeform: Shape 933">
                    <a:extLst>
                      <a:ext uri="{FF2B5EF4-FFF2-40B4-BE49-F238E27FC236}">
                        <a16:creationId xmlns:a16="http://schemas.microsoft.com/office/drawing/2014/main" xmlns="" id="{8E9F73FC-84CC-4DEF-BBB0-AD1B05420239}"/>
                      </a:ext>
                    </a:extLst>
                  </p:cNvPr>
                  <p:cNvSpPr/>
                  <p:nvPr/>
                </p:nvSpPr>
                <p:spPr>
                  <a:xfrm>
                    <a:off x="1878376" y="2653404"/>
                    <a:ext cx="35786" cy="2105723"/>
                  </a:xfrm>
                  <a:custGeom>
                    <a:avLst/>
                    <a:gdLst>
                      <a:gd name="connsiteX0" fmla="*/ 0 w 35786"/>
                      <a:gd name="connsiteY0" fmla="*/ 16398 h 2105723"/>
                      <a:gd name="connsiteX1" fmla="*/ 0 w 35786"/>
                      <a:gd name="connsiteY1" fmla="*/ 2086238 h 2105723"/>
                      <a:gd name="connsiteX2" fmla="*/ 34642 w 35786"/>
                      <a:gd name="connsiteY2" fmla="*/ 2086238 h 2105723"/>
                      <a:gd name="connsiteX3" fmla="*/ 34642 w 35786"/>
                      <a:gd name="connsiteY3" fmla="*/ 16398 h 2105723"/>
                      <a:gd name="connsiteX4" fmla="*/ 0 w 35786"/>
                      <a:gd name="connsiteY4" fmla="*/ 16398 h 210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105723">
                        <a:moveTo>
                          <a:pt x="0" y="16398"/>
                        </a:moveTo>
                        <a:cubicBezTo>
                          <a:pt x="0" y="709231"/>
                          <a:pt x="0" y="1393404"/>
                          <a:pt x="0" y="2086238"/>
                        </a:cubicBezTo>
                        <a:cubicBezTo>
                          <a:pt x="0" y="2112219"/>
                          <a:pt x="34642" y="2112219"/>
                          <a:pt x="34642" y="2086238"/>
                        </a:cubicBezTo>
                        <a:cubicBezTo>
                          <a:pt x="34642" y="1393404"/>
                          <a:pt x="34642" y="709231"/>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5" name="Freeform: Shape 934">
                    <a:extLst>
                      <a:ext uri="{FF2B5EF4-FFF2-40B4-BE49-F238E27FC236}">
                        <a16:creationId xmlns:a16="http://schemas.microsoft.com/office/drawing/2014/main" xmlns="" id="{B75D51D8-90DF-4277-B06D-A0B6115B35E1}"/>
                      </a:ext>
                    </a:extLst>
                  </p:cNvPr>
                  <p:cNvSpPr/>
                  <p:nvPr/>
                </p:nvSpPr>
                <p:spPr>
                  <a:xfrm>
                    <a:off x="1774451" y="4578361"/>
                    <a:ext cx="259812" cy="277176"/>
                  </a:xfrm>
                  <a:custGeom>
                    <a:avLst/>
                    <a:gdLst>
                      <a:gd name="connsiteX0" fmla="*/ 129906 w 259812"/>
                      <a:gd name="connsiteY0" fmla="*/ 48696 h 277176"/>
                      <a:gd name="connsiteX1" fmla="*/ 0 w 259812"/>
                      <a:gd name="connsiteY1" fmla="*/ 239225 h 277176"/>
                      <a:gd name="connsiteX2" fmla="*/ 129906 w 259812"/>
                      <a:gd name="connsiteY2" fmla="*/ 230564 h 277176"/>
                      <a:gd name="connsiteX3" fmla="*/ 259813 w 259812"/>
                      <a:gd name="connsiteY3" fmla="*/ 31375 h 277176"/>
                      <a:gd name="connsiteX4" fmla="*/ 129906 w 259812"/>
                      <a:gd name="connsiteY4" fmla="*/ 48696 h 27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7176">
                        <a:moveTo>
                          <a:pt x="129906" y="48696"/>
                        </a:moveTo>
                        <a:cubicBezTo>
                          <a:pt x="60623" y="100658"/>
                          <a:pt x="0" y="187262"/>
                          <a:pt x="0" y="239225"/>
                        </a:cubicBezTo>
                        <a:cubicBezTo>
                          <a:pt x="0" y="291187"/>
                          <a:pt x="60623" y="291187"/>
                          <a:pt x="129906" y="230564"/>
                        </a:cubicBezTo>
                        <a:cubicBezTo>
                          <a:pt x="199190" y="161281"/>
                          <a:pt x="259813" y="74677"/>
                          <a:pt x="259813" y="31375"/>
                        </a:cubicBezTo>
                        <a:cubicBezTo>
                          <a:pt x="259813" y="-20588"/>
                          <a:pt x="199190" y="-3267"/>
                          <a:pt x="129906" y="4869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6" name="Freeform: Shape 935">
                    <a:extLst>
                      <a:ext uri="{FF2B5EF4-FFF2-40B4-BE49-F238E27FC236}">
                        <a16:creationId xmlns:a16="http://schemas.microsoft.com/office/drawing/2014/main" xmlns="" id="{81F83906-D8F8-4ABA-A295-3BCE1759899D}"/>
                      </a:ext>
                    </a:extLst>
                  </p:cNvPr>
                  <p:cNvSpPr/>
                  <p:nvPr/>
                </p:nvSpPr>
                <p:spPr>
                  <a:xfrm>
                    <a:off x="1774451" y="2579887"/>
                    <a:ext cx="259812" cy="279004"/>
                  </a:xfrm>
                  <a:custGeom>
                    <a:avLst/>
                    <a:gdLst>
                      <a:gd name="connsiteX0" fmla="*/ 129906 w 259812"/>
                      <a:gd name="connsiteY0" fmla="*/ 46612 h 279004"/>
                      <a:gd name="connsiteX1" fmla="*/ 0 w 259812"/>
                      <a:gd name="connsiteY1" fmla="*/ 37952 h 279004"/>
                      <a:gd name="connsiteX2" fmla="*/ 129906 w 259812"/>
                      <a:gd name="connsiteY2" fmla="*/ 228481 h 279004"/>
                      <a:gd name="connsiteX3" fmla="*/ 259813 w 259812"/>
                      <a:gd name="connsiteY3" fmla="*/ 254462 h 279004"/>
                      <a:gd name="connsiteX4" fmla="*/ 129906 w 259812"/>
                      <a:gd name="connsiteY4" fmla="*/ 46612 h 27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9004">
                        <a:moveTo>
                          <a:pt x="129906" y="46612"/>
                        </a:moveTo>
                        <a:cubicBezTo>
                          <a:pt x="60623" y="-14011"/>
                          <a:pt x="0" y="-14011"/>
                          <a:pt x="0" y="37952"/>
                        </a:cubicBezTo>
                        <a:cubicBezTo>
                          <a:pt x="0" y="89914"/>
                          <a:pt x="60623" y="176519"/>
                          <a:pt x="129906" y="228481"/>
                        </a:cubicBezTo>
                        <a:cubicBezTo>
                          <a:pt x="199190" y="280444"/>
                          <a:pt x="259813" y="297764"/>
                          <a:pt x="259813" y="254462"/>
                        </a:cubicBezTo>
                        <a:cubicBezTo>
                          <a:pt x="259813" y="211160"/>
                          <a:pt x="199190" y="115896"/>
                          <a:pt x="129906" y="4661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6" name="Graphic 1">
                  <a:extLst>
                    <a:ext uri="{FF2B5EF4-FFF2-40B4-BE49-F238E27FC236}">
                      <a16:creationId xmlns:a16="http://schemas.microsoft.com/office/drawing/2014/main" xmlns="" id="{BFE3F1CA-A86F-4D2D-98C7-06ED4E36DF3B}"/>
                    </a:ext>
                  </a:extLst>
                </p:cNvPr>
                <p:cNvGrpSpPr/>
                <p:nvPr/>
              </p:nvGrpSpPr>
              <p:grpSpPr>
                <a:xfrm>
                  <a:off x="2363360" y="3155892"/>
                  <a:ext cx="259812" cy="1123575"/>
                  <a:chOff x="2363360" y="3155892"/>
                  <a:chExt cx="259812" cy="1123575"/>
                </a:xfrm>
                <a:grpFill/>
              </p:grpSpPr>
              <p:sp>
                <p:nvSpPr>
                  <p:cNvPr id="931" name="Freeform: Shape 930">
                    <a:extLst>
                      <a:ext uri="{FF2B5EF4-FFF2-40B4-BE49-F238E27FC236}">
                        <a16:creationId xmlns:a16="http://schemas.microsoft.com/office/drawing/2014/main" xmlns="" id="{FB41D730-5954-4A6E-B75A-F089B339561A}"/>
                      </a:ext>
                    </a:extLst>
                  </p:cNvPr>
                  <p:cNvSpPr/>
                  <p:nvPr/>
                </p:nvSpPr>
                <p:spPr>
                  <a:xfrm>
                    <a:off x="2475945" y="3259633"/>
                    <a:ext cx="35786" cy="901925"/>
                  </a:xfrm>
                  <a:custGeom>
                    <a:avLst/>
                    <a:gdLst>
                      <a:gd name="connsiteX0" fmla="*/ 0 w 35786"/>
                      <a:gd name="connsiteY0" fmla="*/ 16398 h 901925"/>
                      <a:gd name="connsiteX1" fmla="*/ 0 w 35786"/>
                      <a:gd name="connsiteY1" fmla="*/ 882440 h 901925"/>
                      <a:gd name="connsiteX2" fmla="*/ 34641 w 35786"/>
                      <a:gd name="connsiteY2" fmla="*/ 882440 h 901925"/>
                      <a:gd name="connsiteX3" fmla="*/ 34641 w 35786"/>
                      <a:gd name="connsiteY3" fmla="*/ 16398 h 901925"/>
                      <a:gd name="connsiteX4" fmla="*/ 0 w 35786"/>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901925">
                        <a:moveTo>
                          <a:pt x="0" y="16398"/>
                        </a:moveTo>
                        <a:cubicBezTo>
                          <a:pt x="0" y="302191"/>
                          <a:pt x="0" y="596646"/>
                          <a:pt x="0" y="882440"/>
                        </a:cubicBezTo>
                        <a:cubicBezTo>
                          <a:pt x="0" y="908421"/>
                          <a:pt x="34641" y="908421"/>
                          <a:pt x="34641" y="882440"/>
                        </a:cubicBezTo>
                        <a:cubicBezTo>
                          <a:pt x="34641" y="596646"/>
                          <a:pt x="34641" y="302191"/>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2" name="Freeform: Shape 931">
                    <a:extLst>
                      <a:ext uri="{FF2B5EF4-FFF2-40B4-BE49-F238E27FC236}">
                        <a16:creationId xmlns:a16="http://schemas.microsoft.com/office/drawing/2014/main" xmlns="" id="{6161E600-A70C-48B1-B60A-9F4017A7798D}"/>
                      </a:ext>
                    </a:extLst>
                  </p:cNvPr>
                  <p:cNvSpPr/>
                  <p:nvPr/>
                </p:nvSpPr>
                <p:spPr>
                  <a:xfrm>
                    <a:off x="2363360" y="3985241"/>
                    <a:ext cx="259812" cy="294226"/>
                  </a:xfrm>
                  <a:custGeom>
                    <a:avLst/>
                    <a:gdLst>
                      <a:gd name="connsiteX0" fmla="*/ 129906 w 259812"/>
                      <a:gd name="connsiteY0" fmla="*/ 113530 h 294226"/>
                      <a:gd name="connsiteX1" fmla="*/ 0 w 259812"/>
                      <a:gd name="connsiteY1" fmla="*/ 286738 h 294226"/>
                      <a:gd name="connsiteX2" fmla="*/ 129906 w 259812"/>
                      <a:gd name="connsiteY2" fmla="*/ 182813 h 294226"/>
                      <a:gd name="connsiteX3" fmla="*/ 259813 w 259812"/>
                      <a:gd name="connsiteY3" fmla="*/ 944 h 294226"/>
                      <a:gd name="connsiteX4" fmla="*/ 129906 w 259812"/>
                      <a:gd name="connsiteY4" fmla="*/ 113530 h 29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4226">
                        <a:moveTo>
                          <a:pt x="129906" y="113530"/>
                        </a:moveTo>
                        <a:cubicBezTo>
                          <a:pt x="60623" y="182813"/>
                          <a:pt x="0" y="260757"/>
                          <a:pt x="0" y="286738"/>
                        </a:cubicBezTo>
                        <a:cubicBezTo>
                          <a:pt x="0" y="312719"/>
                          <a:pt x="60623" y="269417"/>
                          <a:pt x="129906" y="182813"/>
                        </a:cubicBezTo>
                        <a:cubicBezTo>
                          <a:pt x="199190" y="96209"/>
                          <a:pt x="259813" y="18265"/>
                          <a:pt x="259813" y="944"/>
                        </a:cubicBezTo>
                        <a:cubicBezTo>
                          <a:pt x="259813" y="-7716"/>
                          <a:pt x="207850" y="44246"/>
                          <a:pt x="129906" y="1135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3" name="Freeform: Shape 932">
                    <a:extLst>
                      <a:ext uri="{FF2B5EF4-FFF2-40B4-BE49-F238E27FC236}">
                        <a16:creationId xmlns:a16="http://schemas.microsoft.com/office/drawing/2014/main" xmlns="" id="{266F823E-7C62-40CA-BAC1-019EAD404F65}"/>
                      </a:ext>
                    </a:extLst>
                  </p:cNvPr>
                  <p:cNvSpPr/>
                  <p:nvPr/>
                </p:nvSpPr>
                <p:spPr>
                  <a:xfrm>
                    <a:off x="2363360" y="3155892"/>
                    <a:ext cx="259812" cy="288043"/>
                  </a:xfrm>
                  <a:custGeom>
                    <a:avLst/>
                    <a:gdLst>
                      <a:gd name="connsiteX0" fmla="*/ 0 w 259812"/>
                      <a:gd name="connsiteY0" fmla="*/ 7553 h 288043"/>
                      <a:gd name="connsiteX1" fmla="*/ 129906 w 259812"/>
                      <a:gd name="connsiteY1" fmla="*/ 180762 h 288043"/>
                      <a:gd name="connsiteX2" fmla="*/ 259813 w 259812"/>
                      <a:gd name="connsiteY2" fmla="*/ 284687 h 288043"/>
                      <a:gd name="connsiteX3" fmla="*/ 129906 w 259812"/>
                      <a:gd name="connsiteY3" fmla="*/ 102818 h 288043"/>
                      <a:gd name="connsiteX4" fmla="*/ 0 w 259812"/>
                      <a:gd name="connsiteY4" fmla="*/ 7553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0" y="7553"/>
                        </a:moveTo>
                        <a:cubicBezTo>
                          <a:pt x="0" y="33535"/>
                          <a:pt x="60623" y="111478"/>
                          <a:pt x="129906" y="180762"/>
                        </a:cubicBezTo>
                        <a:cubicBezTo>
                          <a:pt x="199190" y="250045"/>
                          <a:pt x="259813" y="302008"/>
                          <a:pt x="259813" y="284687"/>
                        </a:cubicBezTo>
                        <a:cubicBezTo>
                          <a:pt x="259813" y="267366"/>
                          <a:pt x="199190" y="189422"/>
                          <a:pt x="129906" y="102818"/>
                        </a:cubicBezTo>
                        <a:cubicBezTo>
                          <a:pt x="60623" y="24874"/>
                          <a:pt x="0" y="-18428"/>
                          <a:pt x="0" y="75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7" name="Graphic 1">
                  <a:extLst>
                    <a:ext uri="{FF2B5EF4-FFF2-40B4-BE49-F238E27FC236}">
                      <a16:creationId xmlns:a16="http://schemas.microsoft.com/office/drawing/2014/main" xmlns="" id="{994FB4CF-910F-4157-99CF-CAA058690A2D}"/>
                    </a:ext>
                  </a:extLst>
                </p:cNvPr>
                <p:cNvGrpSpPr/>
                <p:nvPr/>
              </p:nvGrpSpPr>
              <p:grpSpPr>
                <a:xfrm>
                  <a:off x="2960928" y="3316014"/>
                  <a:ext cx="259812" cy="794735"/>
                  <a:chOff x="2960928" y="3316014"/>
                  <a:chExt cx="259812" cy="794735"/>
                </a:xfrm>
                <a:grpFill/>
              </p:grpSpPr>
              <p:sp>
                <p:nvSpPr>
                  <p:cNvPr id="928" name="Freeform: Shape 927">
                    <a:extLst>
                      <a:ext uri="{FF2B5EF4-FFF2-40B4-BE49-F238E27FC236}">
                        <a16:creationId xmlns:a16="http://schemas.microsoft.com/office/drawing/2014/main" xmlns="" id="{BCF869DF-C7C7-403F-8EBC-039E11900878}"/>
                      </a:ext>
                    </a:extLst>
                  </p:cNvPr>
                  <p:cNvSpPr/>
                  <p:nvPr/>
                </p:nvSpPr>
                <p:spPr>
                  <a:xfrm>
                    <a:off x="3073514" y="3441502"/>
                    <a:ext cx="34641" cy="555508"/>
                  </a:xfrm>
                  <a:custGeom>
                    <a:avLst/>
                    <a:gdLst>
                      <a:gd name="connsiteX0" fmla="*/ 0 w 34641"/>
                      <a:gd name="connsiteY0" fmla="*/ 16398 h 555508"/>
                      <a:gd name="connsiteX1" fmla="*/ 0 w 34641"/>
                      <a:gd name="connsiteY1" fmla="*/ 536023 h 555508"/>
                      <a:gd name="connsiteX2" fmla="*/ 34642 w 34641"/>
                      <a:gd name="connsiteY2" fmla="*/ 536023 h 555508"/>
                      <a:gd name="connsiteX3" fmla="*/ 34642 w 34641"/>
                      <a:gd name="connsiteY3" fmla="*/ 16398 h 555508"/>
                      <a:gd name="connsiteX4" fmla="*/ 0 w 34641"/>
                      <a:gd name="connsiteY4" fmla="*/ 16398 h 55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555508">
                        <a:moveTo>
                          <a:pt x="0" y="16398"/>
                        </a:moveTo>
                        <a:cubicBezTo>
                          <a:pt x="0" y="189606"/>
                          <a:pt x="0" y="362814"/>
                          <a:pt x="0" y="536023"/>
                        </a:cubicBezTo>
                        <a:cubicBezTo>
                          <a:pt x="0" y="562004"/>
                          <a:pt x="34642" y="562004"/>
                          <a:pt x="34642" y="536023"/>
                        </a:cubicBezTo>
                        <a:cubicBezTo>
                          <a:pt x="34642" y="362814"/>
                          <a:pt x="34642" y="1896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9" name="Freeform: Shape 928">
                    <a:extLst>
                      <a:ext uri="{FF2B5EF4-FFF2-40B4-BE49-F238E27FC236}">
                        <a16:creationId xmlns:a16="http://schemas.microsoft.com/office/drawing/2014/main" xmlns="" id="{50255EA2-7CDA-42B0-B78B-4744621D7CFD}"/>
                      </a:ext>
                    </a:extLst>
                  </p:cNvPr>
                  <p:cNvSpPr/>
                  <p:nvPr/>
                </p:nvSpPr>
                <p:spPr>
                  <a:xfrm>
                    <a:off x="2960928" y="3316014"/>
                    <a:ext cx="259812" cy="289939"/>
                  </a:xfrm>
                  <a:custGeom>
                    <a:avLst/>
                    <a:gdLst>
                      <a:gd name="connsiteX0" fmla="*/ 129906 w 259812"/>
                      <a:gd name="connsiteY0" fmla="*/ 124565 h 289939"/>
                      <a:gd name="connsiteX1" fmla="*/ 0 w 259812"/>
                      <a:gd name="connsiteY1" fmla="*/ 289113 h 289939"/>
                      <a:gd name="connsiteX2" fmla="*/ 129906 w 259812"/>
                      <a:gd name="connsiteY2" fmla="*/ 167867 h 289939"/>
                      <a:gd name="connsiteX3" fmla="*/ 259813 w 259812"/>
                      <a:gd name="connsiteY3" fmla="*/ 3319 h 289939"/>
                      <a:gd name="connsiteX4" fmla="*/ 129906 w 259812"/>
                      <a:gd name="connsiteY4" fmla="*/ 124565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129906" y="124565"/>
                        </a:moveTo>
                        <a:cubicBezTo>
                          <a:pt x="60623" y="211169"/>
                          <a:pt x="0" y="289113"/>
                          <a:pt x="0" y="289113"/>
                        </a:cubicBezTo>
                        <a:cubicBezTo>
                          <a:pt x="0" y="297773"/>
                          <a:pt x="60623" y="237150"/>
                          <a:pt x="129906" y="167867"/>
                        </a:cubicBezTo>
                        <a:cubicBezTo>
                          <a:pt x="199190" y="98583"/>
                          <a:pt x="259813" y="20640"/>
                          <a:pt x="259813" y="3319"/>
                        </a:cubicBezTo>
                        <a:cubicBezTo>
                          <a:pt x="259813" y="-14002"/>
                          <a:pt x="199190" y="37960"/>
                          <a:pt x="129906" y="124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0" name="Freeform: Shape 929">
                    <a:extLst>
                      <a:ext uri="{FF2B5EF4-FFF2-40B4-BE49-F238E27FC236}">
                        <a16:creationId xmlns:a16="http://schemas.microsoft.com/office/drawing/2014/main" xmlns="" id="{B4133D2A-30CE-4C08-B4A1-E6BA148E7CAF}"/>
                      </a:ext>
                    </a:extLst>
                  </p:cNvPr>
                  <p:cNvSpPr/>
                  <p:nvPr/>
                </p:nvSpPr>
                <p:spPr>
                  <a:xfrm>
                    <a:off x="2960928" y="3821637"/>
                    <a:ext cx="259812" cy="289112"/>
                  </a:xfrm>
                  <a:custGeom>
                    <a:avLst/>
                    <a:gdLst>
                      <a:gd name="connsiteX0" fmla="*/ 0 w 259812"/>
                      <a:gd name="connsiteY0" fmla="*/ 0 h 289112"/>
                      <a:gd name="connsiteX1" fmla="*/ 129906 w 259812"/>
                      <a:gd name="connsiteY1" fmla="*/ 164548 h 289112"/>
                      <a:gd name="connsiteX2" fmla="*/ 259813 w 259812"/>
                      <a:gd name="connsiteY2" fmla="*/ 285794 h 289112"/>
                      <a:gd name="connsiteX3" fmla="*/ 129906 w 259812"/>
                      <a:gd name="connsiteY3" fmla="*/ 121246 h 289112"/>
                      <a:gd name="connsiteX4" fmla="*/ 0 w 259812"/>
                      <a:gd name="connsiteY4" fmla="*/ 0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0" y="0"/>
                        </a:moveTo>
                        <a:cubicBezTo>
                          <a:pt x="0" y="8660"/>
                          <a:pt x="60623" y="77944"/>
                          <a:pt x="129906" y="164548"/>
                        </a:cubicBezTo>
                        <a:cubicBezTo>
                          <a:pt x="199190" y="251152"/>
                          <a:pt x="259813" y="303115"/>
                          <a:pt x="259813" y="285794"/>
                        </a:cubicBezTo>
                        <a:cubicBezTo>
                          <a:pt x="259813" y="268473"/>
                          <a:pt x="199190" y="190529"/>
                          <a:pt x="129906" y="121246"/>
                        </a:cubicBezTo>
                        <a:cubicBezTo>
                          <a:pt x="60623" y="51963"/>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8" name="Graphic 1">
                  <a:extLst>
                    <a:ext uri="{FF2B5EF4-FFF2-40B4-BE49-F238E27FC236}">
                      <a16:creationId xmlns:a16="http://schemas.microsoft.com/office/drawing/2014/main" xmlns="" id="{39DCC77A-E682-43F8-B9BE-97908A542E91}"/>
                    </a:ext>
                  </a:extLst>
                </p:cNvPr>
                <p:cNvGrpSpPr/>
                <p:nvPr/>
              </p:nvGrpSpPr>
              <p:grpSpPr>
                <a:xfrm>
                  <a:off x="3558497" y="2708872"/>
                  <a:ext cx="259812" cy="2017681"/>
                  <a:chOff x="3558497" y="2708872"/>
                  <a:chExt cx="259812" cy="2017681"/>
                </a:xfrm>
                <a:grpFill/>
              </p:grpSpPr>
              <p:sp>
                <p:nvSpPr>
                  <p:cNvPr id="925" name="Freeform: Shape 924">
                    <a:extLst>
                      <a:ext uri="{FF2B5EF4-FFF2-40B4-BE49-F238E27FC236}">
                        <a16:creationId xmlns:a16="http://schemas.microsoft.com/office/drawing/2014/main" xmlns="" id="{F51475D9-0DD2-4CEF-A070-E5F9104A8F01}"/>
                      </a:ext>
                    </a:extLst>
                  </p:cNvPr>
                  <p:cNvSpPr/>
                  <p:nvPr/>
                </p:nvSpPr>
                <p:spPr>
                  <a:xfrm>
                    <a:off x="3671083" y="2809291"/>
                    <a:ext cx="34641" cy="1828590"/>
                  </a:xfrm>
                  <a:custGeom>
                    <a:avLst/>
                    <a:gdLst>
                      <a:gd name="connsiteX0" fmla="*/ 0 w 34641"/>
                      <a:gd name="connsiteY0" fmla="*/ 16398 h 1828590"/>
                      <a:gd name="connsiteX1" fmla="*/ 0 w 34641"/>
                      <a:gd name="connsiteY1" fmla="*/ 1809104 h 1828590"/>
                      <a:gd name="connsiteX2" fmla="*/ 34642 w 34641"/>
                      <a:gd name="connsiteY2" fmla="*/ 1809104 h 1828590"/>
                      <a:gd name="connsiteX3" fmla="*/ 34642 w 34641"/>
                      <a:gd name="connsiteY3" fmla="*/ 16398 h 1828590"/>
                      <a:gd name="connsiteX4" fmla="*/ 0 w 34641"/>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6" name="Freeform: Shape 925">
                    <a:extLst>
                      <a:ext uri="{FF2B5EF4-FFF2-40B4-BE49-F238E27FC236}">
                        <a16:creationId xmlns:a16="http://schemas.microsoft.com/office/drawing/2014/main" xmlns="" id="{2AA52C6A-EA65-47E4-8850-C19BEEB02058}"/>
                      </a:ext>
                    </a:extLst>
                  </p:cNvPr>
                  <p:cNvSpPr/>
                  <p:nvPr/>
                </p:nvSpPr>
                <p:spPr>
                  <a:xfrm>
                    <a:off x="3558497" y="2708872"/>
                    <a:ext cx="259812" cy="281700"/>
                  </a:xfrm>
                  <a:custGeom>
                    <a:avLst/>
                    <a:gdLst>
                      <a:gd name="connsiteX0" fmla="*/ 129906 w 259812"/>
                      <a:gd name="connsiteY0" fmla="*/ 64855 h 281700"/>
                      <a:gd name="connsiteX1" fmla="*/ 0 w 259812"/>
                      <a:gd name="connsiteY1" fmla="*/ 264045 h 281700"/>
                      <a:gd name="connsiteX2" fmla="*/ 129906 w 259812"/>
                      <a:gd name="connsiteY2" fmla="*/ 220743 h 281700"/>
                      <a:gd name="connsiteX3" fmla="*/ 259813 w 259812"/>
                      <a:gd name="connsiteY3" fmla="*/ 30213 h 281700"/>
                      <a:gd name="connsiteX4" fmla="*/ 129906 w 259812"/>
                      <a:gd name="connsiteY4" fmla="*/ 64855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4855"/>
                        </a:moveTo>
                        <a:cubicBezTo>
                          <a:pt x="60623" y="134138"/>
                          <a:pt x="0" y="229403"/>
                          <a:pt x="0" y="264045"/>
                        </a:cubicBezTo>
                        <a:cubicBezTo>
                          <a:pt x="0" y="298686"/>
                          <a:pt x="60623" y="281365"/>
                          <a:pt x="129906" y="220743"/>
                        </a:cubicBezTo>
                        <a:cubicBezTo>
                          <a:pt x="199190" y="160120"/>
                          <a:pt x="259813" y="73515"/>
                          <a:pt x="259813" y="30213"/>
                        </a:cubicBezTo>
                        <a:cubicBezTo>
                          <a:pt x="259813" y="-21749"/>
                          <a:pt x="199190" y="-4428"/>
                          <a:pt x="129906" y="648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7" name="Freeform: Shape 926">
                    <a:extLst>
                      <a:ext uri="{FF2B5EF4-FFF2-40B4-BE49-F238E27FC236}">
                        <a16:creationId xmlns:a16="http://schemas.microsoft.com/office/drawing/2014/main" xmlns="" id="{D309B371-0F1D-4F34-AF39-61A052090419}"/>
                      </a:ext>
                    </a:extLst>
                  </p:cNvPr>
                  <p:cNvSpPr/>
                  <p:nvPr/>
                </p:nvSpPr>
                <p:spPr>
                  <a:xfrm>
                    <a:off x="3558497" y="4444852"/>
                    <a:ext cx="259812" cy="281700"/>
                  </a:xfrm>
                  <a:custGeom>
                    <a:avLst/>
                    <a:gdLst>
                      <a:gd name="connsiteX0" fmla="*/ 129906 w 259812"/>
                      <a:gd name="connsiteY0" fmla="*/ 60958 h 281700"/>
                      <a:gd name="connsiteX1" fmla="*/ 0 w 259812"/>
                      <a:gd name="connsiteY1" fmla="*/ 17656 h 281700"/>
                      <a:gd name="connsiteX2" fmla="*/ 129906 w 259812"/>
                      <a:gd name="connsiteY2" fmla="*/ 216845 h 281700"/>
                      <a:gd name="connsiteX3" fmla="*/ 259813 w 259812"/>
                      <a:gd name="connsiteY3" fmla="*/ 251487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335"/>
                          <a:pt x="0" y="-16986"/>
                          <a:pt x="0" y="17656"/>
                        </a:cubicBezTo>
                        <a:cubicBezTo>
                          <a:pt x="0" y="52297"/>
                          <a:pt x="60623" y="147562"/>
                          <a:pt x="129906" y="216845"/>
                        </a:cubicBezTo>
                        <a:cubicBezTo>
                          <a:pt x="199190" y="286129"/>
                          <a:pt x="259813" y="303450"/>
                          <a:pt x="259813" y="251487"/>
                        </a:cubicBezTo>
                        <a:cubicBezTo>
                          <a:pt x="259813" y="208185"/>
                          <a:pt x="199190" y="121581"/>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9" name="Graphic 1">
                  <a:extLst>
                    <a:ext uri="{FF2B5EF4-FFF2-40B4-BE49-F238E27FC236}">
                      <a16:creationId xmlns:a16="http://schemas.microsoft.com/office/drawing/2014/main" xmlns="" id="{1EE57040-1517-49A2-B0A5-437F507E6D6C}"/>
                    </a:ext>
                  </a:extLst>
                </p:cNvPr>
                <p:cNvGrpSpPr/>
                <p:nvPr/>
              </p:nvGrpSpPr>
              <p:grpSpPr>
                <a:xfrm>
                  <a:off x="4147406" y="2285204"/>
                  <a:ext cx="259812" cy="2872164"/>
                  <a:chOff x="4147406" y="2285204"/>
                  <a:chExt cx="259812" cy="2872164"/>
                </a:xfrm>
                <a:grpFill/>
              </p:grpSpPr>
              <p:sp>
                <p:nvSpPr>
                  <p:cNvPr id="922" name="Freeform: Shape 921">
                    <a:extLst>
                      <a:ext uri="{FF2B5EF4-FFF2-40B4-BE49-F238E27FC236}">
                        <a16:creationId xmlns:a16="http://schemas.microsoft.com/office/drawing/2014/main" xmlns="" id="{672A3876-8019-41BF-B3D1-DFF00788086A}"/>
                      </a:ext>
                    </a:extLst>
                  </p:cNvPr>
                  <p:cNvSpPr/>
                  <p:nvPr/>
                </p:nvSpPr>
                <p:spPr>
                  <a:xfrm>
                    <a:off x="4259991" y="2364522"/>
                    <a:ext cx="35786" cy="2732362"/>
                  </a:xfrm>
                  <a:custGeom>
                    <a:avLst/>
                    <a:gdLst>
                      <a:gd name="connsiteX0" fmla="*/ 0 w 35786"/>
                      <a:gd name="connsiteY0" fmla="*/ 19486 h 2732362"/>
                      <a:gd name="connsiteX1" fmla="*/ 0 w 35786"/>
                      <a:gd name="connsiteY1" fmla="*/ 2712876 h 2732362"/>
                      <a:gd name="connsiteX2" fmla="*/ 34642 w 35786"/>
                      <a:gd name="connsiteY2" fmla="*/ 2712876 h 2732362"/>
                      <a:gd name="connsiteX3" fmla="*/ 34642 w 35786"/>
                      <a:gd name="connsiteY3" fmla="*/ 19486 h 2732362"/>
                      <a:gd name="connsiteX4" fmla="*/ 0 w 35786"/>
                      <a:gd name="connsiteY4" fmla="*/ 19486 h 273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32362">
                        <a:moveTo>
                          <a:pt x="0" y="19486"/>
                        </a:moveTo>
                        <a:cubicBezTo>
                          <a:pt x="0" y="920170"/>
                          <a:pt x="0" y="1812193"/>
                          <a:pt x="0" y="2712876"/>
                        </a:cubicBezTo>
                        <a:cubicBezTo>
                          <a:pt x="0" y="2738858"/>
                          <a:pt x="34642" y="2738858"/>
                          <a:pt x="34642" y="2712876"/>
                        </a:cubicBezTo>
                        <a:cubicBezTo>
                          <a:pt x="34642" y="181219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3" name="Freeform: Shape 922">
                    <a:extLst>
                      <a:ext uri="{FF2B5EF4-FFF2-40B4-BE49-F238E27FC236}">
                        <a16:creationId xmlns:a16="http://schemas.microsoft.com/office/drawing/2014/main" xmlns="" id="{C595AB07-E305-4AD7-9134-7108159D3312}"/>
                      </a:ext>
                    </a:extLst>
                  </p:cNvPr>
                  <p:cNvSpPr/>
                  <p:nvPr/>
                </p:nvSpPr>
                <p:spPr>
                  <a:xfrm>
                    <a:off x="4147406" y="2285204"/>
                    <a:ext cx="259812" cy="272347"/>
                  </a:xfrm>
                  <a:custGeom>
                    <a:avLst/>
                    <a:gdLst>
                      <a:gd name="connsiteX0" fmla="*/ 129906 w 259812"/>
                      <a:gd name="connsiteY0" fmla="*/ 20860 h 272347"/>
                      <a:gd name="connsiteX1" fmla="*/ 0 w 259812"/>
                      <a:gd name="connsiteY1" fmla="*/ 211389 h 272347"/>
                      <a:gd name="connsiteX2" fmla="*/ 129906 w 259812"/>
                      <a:gd name="connsiteY2" fmla="*/ 254691 h 272347"/>
                      <a:gd name="connsiteX3" fmla="*/ 259813 w 259812"/>
                      <a:gd name="connsiteY3" fmla="*/ 81483 h 272347"/>
                      <a:gd name="connsiteX4" fmla="*/ 129906 w 259812"/>
                      <a:gd name="connsiteY4" fmla="*/ 20860 h 272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2347">
                        <a:moveTo>
                          <a:pt x="129906" y="20860"/>
                        </a:moveTo>
                        <a:cubicBezTo>
                          <a:pt x="60623" y="64162"/>
                          <a:pt x="0" y="150766"/>
                          <a:pt x="0" y="211389"/>
                        </a:cubicBezTo>
                        <a:cubicBezTo>
                          <a:pt x="0" y="272012"/>
                          <a:pt x="60623" y="289333"/>
                          <a:pt x="129906" y="254691"/>
                        </a:cubicBezTo>
                        <a:cubicBezTo>
                          <a:pt x="199190" y="220050"/>
                          <a:pt x="259813" y="142106"/>
                          <a:pt x="259813" y="81483"/>
                        </a:cubicBezTo>
                        <a:cubicBezTo>
                          <a:pt x="259813" y="3539"/>
                          <a:pt x="207850" y="-22442"/>
                          <a:pt x="129906"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4" name="Freeform: Shape 923">
                    <a:extLst>
                      <a:ext uri="{FF2B5EF4-FFF2-40B4-BE49-F238E27FC236}">
                        <a16:creationId xmlns:a16="http://schemas.microsoft.com/office/drawing/2014/main" xmlns="" id="{A79BD701-AB36-4F7A-9015-E0DC00B65929}"/>
                      </a:ext>
                    </a:extLst>
                  </p:cNvPr>
                  <p:cNvSpPr/>
                  <p:nvPr/>
                </p:nvSpPr>
                <p:spPr>
                  <a:xfrm>
                    <a:off x="4147406" y="4886534"/>
                    <a:ext cx="259812" cy="270834"/>
                  </a:xfrm>
                  <a:custGeom>
                    <a:avLst/>
                    <a:gdLst>
                      <a:gd name="connsiteX0" fmla="*/ 129906 w 259812"/>
                      <a:gd name="connsiteY0" fmla="*/ 17656 h 270834"/>
                      <a:gd name="connsiteX1" fmla="*/ 0 w 259812"/>
                      <a:gd name="connsiteY1" fmla="*/ 60958 h 270834"/>
                      <a:gd name="connsiteX2" fmla="*/ 129906 w 259812"/>
                      <a:gd name="connsiteY2" fmla="*/ 251487 h 270834"/>
                      <a:gd name="connsiteX3" fmla="*/ 259813 w 259812"/>
                      <a:gd name="connsiteY3" fmla="*/ 199524 h 270834"/>
                      <a:gd name="connsiteX4" fmla="*/ 129906 w 259812"/>
                      <a:gd name="connsiteY4" fmla="*/ 17656 h 270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0834">
                        <a:moveTo>
                          <a:pt x="129906" y="17656"/>
                        </a:moveTo>
                        <a:cubicBezTo>
                          <a:pt x="60623" y="-16986"/>
                          <a:pt x="0" y="335"/>
                          <a:pt x="0" y="60958"/>
                        </a:cubicBezTo>
                        <a:cubicBezTo>
                          <a:pt x="0" y="121581"/>
                          <a:pt x="60623" y="208185"/>
                          <a:pt x="129906" y="251487"/>
                        </a:cubicBezTo>
                        <a:cubicBezTo>
                          <a:pt x="199190" y="294789"/>
                          <a:pt x="259813" y="260147"/>
                          <a:pt x="259813" y="199524"/>
                        </a:cubicBezTo>
                        <a:cubicBezTo>
                          <a:pt x="259813" y="121581"/>
                          <a:pt x="207850" y="43637"/>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0" name="Graphic 1">
                  <a:extLst>
                    <a:ext uri="{FF2B5EF4-FFF2-40B4-BE49-F238E27FC236}">
                      <a16:creationId xmlns:a16="http://schemas.microsoft.com/office/drawing/2014/main" xmlns="" id="{4ADFF499-9B9D-4D20-A226-2C4CB48E2594}"/>
                    </a:ext>
                  </a:extLst>
                </p:cNvPr>
                <p:cNvGrpSpPr/>
                <p:nvPr/>
              </p:nvGrpSpPr>
              <p:grpSpPr>
                <a:xfrm>
                  <a:off x="4744975" y="2132856"/>
                  <a:ext cx="259812" cy="3169713"/>
                  <a:chOff x="4744975" y="2132856"/>
                  <a:chExt cx="259812" cy="3169713"/>
                </a:xfrm>
                <a:grpFill/>
              </p:grpSpPr>
              <p:sp>
                <p:nvSpPr>
                  <p:cNvPr id="919" name="Freeform: Shape 918">
                    <a:extLst>
                      <a:ext uri="{FF2B5EF4-FFF2-40B4-BE49-F238E27FC236}">
                        <a16:creationId xmlns:a16="http://schemas.microsoft.com/office/drawing/2014/main" xmlns="" id="{E0CCA3AE-F5F1-4A3D-8C39-F2778ED51232}"/>
                      </a:ext>
                    </a:extLst>
                  </p:cNvPr>
                  <p:cNvSpPr/>
                  <p:nvPr/>
                </p:nvSpPr>
                <p:spPr>
                  <a:xfrm>
                    <a:off x="4857560" y="2203062"/>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0" name="Freeform: Shape 919">
                    <a:extLst>
                      <a:ext uri="{FF2B5EF4-FFF2-40B4-BE49-F238E27FC236}">
                        <a16:creationId xmlns:a16="http://schemas.microsoft.com/office/drawing/2014/main" xmlns="" id="{FD44956C-650D-4DCA-89FD-710614D21FEC}"/>
                      </a:ext>
                    </a:extLst>
                  </p:cNvPr>
                  <p:cNvSpPr/>
                  <p:nvPr/>
                </p:nvSpPr>
                <p:spPr>
                  <a:xfrm>
                    <a:off x="4744975"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89" y="259813"/>
                          <a:pt x="259813" y="207850"/>
                          <a:pt x="259813" y="138567"/>
                        </a:cubicBezTo>
                        <a:cubicBezTo>
                          <a:pt x="259813" y="6928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1" name="Freeform: Shape 920">
                    <a:extLst>
                      <a:ext uri="{FF2B5EF4-FFF2-40B4-BE49-F238E27FC236}">
                        <a16:creationId xmlns:a16="http://schemas.microsoft.com/office/drawing/2014/main" xmlns="" id="{82BFBF14-A149-416B-BACE-A7FE16CA867D}"/>
                      </a:ext>
                    </a:extLst>
                  </p:cNvPr>
                  <p:cNvSpPr/>
                  <p:nvPr/>
                </p:nvSpPr>
                <p:spPr>
                  <a:xfrm>
                    <a:off x="4744975"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89" y="259813"/>
                          <a:pt x="259813" y="190529"/>
                          <a:pt x="259813" y="121246"/>
                        </a:cubicBezTo>
                        <a:cubicBezTo>
                          <a:pt x="259813" y="5196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1" name="Graphic 1">
                  <a:extLst>
                    <a:ext uri="{FF2B5EF4-FFF2-40B4-BE49-F238E27FC236}">
                      <a16:creationId xmlns:a16="http://schemas.microsoft.com/office/drawing/2014/main" xmlns="" id="{0BC6AF56-6F4E-4C5C-BF6A-696252D0E2A6}"/>
                    </a:ext>
                  </a:extLst>
                </p:cNvPr>
                <p:cNvGrpSpPr/>
                <p:nvPr/>
              </p:nvGrpSpPr>
              <p:grpSpPr>
                <a:xfrm>
                  <a:off x="5342544" y="2282126"/>
                  <a:ext cx="259812" cy="2871172"/>
                  <a:chOff x="5342544" y="2282126"/>
                  <a:chExt cx="259812" cy="2871172"/>
                </a:xfrm>
                <a:grpFill/>
              </p:grpSpPr>
              <p:sp>
                <p:nvSpPr>
                  <p:cNvPr id="916" name="Freeform: Shape 915">
                    <a:extLst>
                      <a:ext uri="{FF2B5EF4-FFF2-40B4-BE49-F238E27FC236}">
                        <a16:creationId xmlns:a16="http://schemas.microsoft.com/office/drawing/2014/main" xmlns="" id="{F64A4B44-ABA3-4CE0-8043-2BC955D6B94F}"/>
                      </a:ext>
                    </a:extLst>
                  </p:cNvPr>
                  <p:cNvSpPr/>
                  <p:nvPr/>
                </p:nvSpPr>
                <p:spPr>
                  <a:xfrm>
                    <a:off x="5455129" y="2358950"/>
                    <a:ext cx="34641" cy="2737934"/>
                  </a:xfrm>
                  <a:custGeom>
                    <a:avLst/>
                    <a:gdLst>
                      <a:gd name="connsiteX0" fmla="*/ 0 w 34641"/>
                      <a:gd name="connsiteY0" fmla="*/ 16398 h 2737934"/>
                      <a:gd name="connsiteX1" fmla="*/ 0 w 34641"/>
                      <a:gd name="connsiteY1" fmla="*/ 2718448 h 2737934"/>
                      <a:gd name="connsiteX2" fmla="*/ 34642 w 34641"/>
                      <a:gd name="connsiteY2" fmla="*/ 2718448 h 2737934"/>
                      <a:gd name="connsiteX3" fmla="*/ 34642 w 34641"/>
                      <a:gd name="connsiteY3" fmla="*/ 16398 h 2737934"/>
                      <a:gd name="connsiteX4" fmla="*/ 0 w 34641"/>
                      <a:gd name="connsiteY4" fmla="*/ 16398 h 273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37934">
                        <a:moveTo>
                          <a:pt x="0" y="16398"/>
                        </a:moveTo>
                        <a:cubicBezTo>
                          <a:pt x="0" y="917081"/>
                          <a:pt x="0" y="1817765"/>
                          <a:pt x="0" y="2718448"/>
                        </a:cubicBezTo>
                        <a:cubicBezTo>
                          <a:pt x="0" y="2744430"/>
                          <a:pt x="34642" y="2744430"/>
                          <a:pt x="34642" y="2718448"/>
                        </a:cubicBezTo>
                        <a:cubicBezTo>
                          <a:pt x="34642" y="1817765"/>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7" name="Freeform: Shape 916">
                    <a:extLst>
                      <a:ext uri="{FF2B5EF4-FFF2-40B4-BE49-F238E27FC236}">
                        <a16:creationId xmlns:a16="http://schemas.microsoft.com/office/drawing/2014/main" xmlns="" id="{4FC62B95-E3FE-4782-8DA5-2F5EFA3A0C33}"/>
                      </a:ext>
                    </a:extLst>
                  </p:cNvPr>
                  <p:cNvSpPr/>
                  <p:nvPr/>
                </p:nvSpPr>
                <p:spPr>
                  <a:xfrm>
                    <a:off x="5342544" y="2282126"/>
                    <a:ext cx="259812" cy="266764"/>
                  </a:xfrm>
                  <a:custGeom>
                    <a:avLst/>
                    <a:gdLst>
                      <a:gd name="connsiteX0" fmla="*/ 129906 w 259812"/>
                      <a:gd name="connsiteY0" fmla="*/ 15277 h 266764"/>
                      <a:gd name="connsiteX1" fmla="*/ 0 w 259812"/>
                      <a:gd name="connsiteY1" fmla="*/ 75900 h 266764"/>
                      <a:gd name="connsiteX2" fmla="*/ 129906 w 259812"/>
                      <a:gd name="connsiteY2" fmla="*/ 249109 h 266764"/>
                      <a:gd name="connsiteX3" fmla="*/ 259813 w 259812"/>
                      <a:gd name="connsiteY3" fmla="*/ 205807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19364"/>
                          <a:pt x="0" y="6617"/>
                          <a:pt x="0" y="75900"/>
                        </a:cubicBezTo>
                        <a:cubicBezTo>
                          <a:pt x="0" y="145184"/>
                          <a:pt x="60623" y="214467"/>
                          <a:pt x="129906" y="249109"/>
                        </a:cubicBezTo>
                        <a:cubicBezTo>
                          <a:pt x="199189" y="283750"/>
                          <a:pt x="259813" y="266430"/>
                          <a:pt x="259813" y="205807"/>
                        </a:cubicBezTo>
                        <a:cubicBezTo>
                          <a:pt x="259813" y="145184"/>
                          <a:pt x="199189" y="58579"/>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8" name="Freeform: Shape 917">
                    <a:extLst>
                      <a:ext uri="{FF2B5EF4-FFF2-40B4-BE49-F238E27FC236}">
                        <a16:creationId xmlns:a16="http://schemas.microsoft.com/office/drawing/2014/main" xmlns="" id="{904131FC-9965-43F7-8FAB-34A91CC576B4}"/>
                      </a:ext>
                    </a:extLst>
                  </p:cNvPr>
                  <p:cNvSpPr/>
                  <p:nvPr/>
                </p:nvSpPr>
                <p:spPr>
                  <a:xfrm>
                    <a:off x="5342544" y="4886534"/>
                    <a:ext cx="259812" cy="266764"/>
                  </a:xfrm>
                  <a:custGeom>
                    <a:avLst/>
                    <a:gdLst>
                      <a:gd name="connsiteX0" fmla="*/ 129906 w 259812"/>
                      <a:gd name="connsiteY0" fmla="*/ 17656 h 266764"/>
                      <a:gd name="connsiteX1" fmla="*/ 0 w 259812"/>
                      <a:gd name="connsiteY1" fmla="*/ 190864 h 266764"/>
                      <a:gd name="connsiteX2" fmla="*/ 129906 w 259812"/>
                      <a:gd name="connsiteY2" fmla="*/ 251487 h 266764"/>
                      <a:gd name="connsiteX3" fmla="*/ 259813 w 259812"/>
                      <a:gd name="connsiteY3" fmla="*/ 60958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52298"/>
                          <a:pt x="0" y="121581"/>
                          <a:pt x="0" y="190864"/>
                        </a:cubicBezTo>
                        <a:cubicBezTo>
                          <a:pt x="0" y="260147"/>
                          <a:pt x="60623" y="286129"/>
                          <a:pt x="129906" y="251487"/>
                        </a:cubicBezTo>
                        <a:cubicBezTo>
                          <a:pt x="199189" y="208185"/>
                          <a:pt x="259813" y="121581"/>
                          <a:pt x="259813" y="60958"/>
                        </a:cubicBezTo>
                        <a:cubicBezTo>
                          <a:pt x="259813" y="335"/>
                          <a:pt x="199189" y="-16986"/>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2" name="Graphic 1">
                  <a:extLst>
                    <a:ext uri="{FF2B5EF4-FFF2-40B4-BE49-F238E27FC236}">
                      <a16:creationId xmlns:a16="http://schemas.microsoft.com/office/drawing/2014/main" xmlns="" id="{9BD133A5-5089-4E4C-BF72-F50BEF568436}"/>
                    </a:ext>
                  </a:extLst>
                </p:cNvPr>
                <p:cNvGrpSpPr/>
                <p:nvPr/>
              </p:nvGrpSpPr>
              <p:grpSpPr>
                <a:xfrm>
                  <a:off x="5940112" y="2700211"/>
                  <a:ext cx="181869" cy="2035002"/>
                  <a:chOff x="5940112" y="2700211"/>
                  <a:chExt cx="181869" cy="2035002"/>
                </a:xfrm>
                <a:grpFill/>
              </p:grpSpPr>
              <p:sp>
                <p:nvSpPr>
                  <p:cNvPr id="913" name="Freeform: Shape 912">
                    <a:extLst>
                      <a:ext uri="{FF2B5EF4-FFF2-40B4-BE49-F238E27FC236}">
                        <a16:creationId xmlns:a16="http://schemas.microsoft.com/office/drawing/2014/main" xmlns="" id="{C3E89BC3-EB47-4D49-86B7-115C2D8785C0}"/>
                      </a:ext>
                    </a:extLst>
                  </p:cNvPr>
                  <p:cNvSpPr/>
                  <p:nvPr/>
                </p:nvSpPr>
                <p:spPr>
                  <a:xfrm>
                    <a:off x="6044038" y="2800631"/>
                    <a:ext cx="35786" cy="1845911"/>
                  </a:xfrm>
                  <a:custGeom>
                    <a:avLst/>
                    <a:gdLst>
                      <a:gd name="connsiteX0" fmla="*/ 0 w 35786"/>
                      <a:gd name="connsiteY0" fmla="*/ 16398 h 1845911"/>
                      <a:gd name="connsiteX1" fmla="*/ 0 w 35786"/>
                      <a:gd name="connsiteY1" fmla="*/ 1826425 h 1845911"/>
                      <a:gd name="connsiteX2" fmla="*/ 34642 w 35786"/>
                      <a:gd name="connsiteY2" fmla="*/ 1826425 h 1845911"/>
                      <a:gd name="connsiteX3" fmla="*/ 34642 w 35786"/>
                      <a:gd name="connsiteY3" fmla="*/ 16398 h 1845911"/>
                      <a:gd name="connsiteX4" fmla="*/ 0 w 35786"/>
                      <a:gd name="connsiteY4" fmla="*/ 16398 h 1845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45911">
                        <a:moveTo>
                          <a:pt x="0" y="16398"/>
                        </a:moveTo>
                        <a:cubicBezTo>
                          <a:pt x="0" y="622627"/>
                          <a:pt x="0" y="1220196"/>
                          <a:pt x="0" y="1826425"/>
                        </a:cubicBezTo>
                        <a:cubicBezTo>
                          <a:pt x="0" y="1852406"/>
                          <a:pt x="34642" y="1852406"/>
                          <a:pt x="34642" y="1826425"/>
                        </a:cubicBezTo>
                        <a:cubicBezTo>
                          <a:pt x="34642" y="1220196"/>
                          <a:pt x="34642" y="622627"/>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4" name="Freeform: Shape 913">
                    <a:extLst>
                      <a:ext uri="{FF2B5EF4-FFF2-40B4-BE49-F238E27FC236}">
                        <a16:creationId xmlns:a16="http://schemas.microsoft.com/office/drawing/2014/main" xmlns="" id="{8959F0CF-6C67-470F-8AE2-D08FA1A09EC2}"/>
                      </a:ext>
                    </a:extLst>
                  </p:cNvPr>
                  <p:cNvSpPr/>
                  <p:nvPr/>
                </p:nvSpPr>
                <p:spPr>
                  <a:xfrm>
                    <a:off x="5940112" y="2700211"/>
                    <a:ext cx="181869" cy="255384"/>
                  </a:xfrm>
                  <a:custGeom>
                    <a:avLst/>
                    <a:gdLst>
                      <a:gd name="connsiteX0" fmla="*/ 0 w 181869"/>
                      <a:gd name="connsiteY0" fmla="*/ 30213 h 255384"/>
                      <a:gd name="connsiteX1" fmla="*/ 129906 w 181869"/>
                      <a:gd name="connsiteY1" fmla="*/ 220743 h 255384"/>
                      <a:gd name="connsiteX2" fmla="*/ 181869 w 181869"/>
                      <a:gd name="connsiteY2" fmla="*/ 255384 h 255384"/>
                      <a:gd name="connsiteX3" fmla="*/ 181869 w 181869"/>
                      <a:gd name="connsiteY3" fmla="*/ 116818 h 255384"/>
                      <a:gd name="connsiteX4" fmla="*/ 129906 w 181869"/>
                      <a:gd name="connsiteY4" fmla="*/ 64855 h 255384"/>
                      <a:gd name="connsiteX5" fmla="*/ 0 w 181869"/>
                      <a:gd name="connsiteY5" fmla="*/ 30213 h 25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55384">
                        <a:moveTo>
                          <a:pt x="0" y="30213"/>
                        </a:moveTo>
                        <a:cubicBezTo>
                          <a:pt x="0" y="82176"/>
                          <a:pt x="60623" y="160120"/>
                          <a:pt x="129906" y="220743"/>
                        </a:cubicBezTo>
                        <a:cubicBezTo>
                          <a:pt x="147228" y="238063"/>
                          <a:pt x="164548" y="246724"/>
                          <a:pt x="181869" y="255384"/>
                        </a:cubicBezTo>
                        <a:lnTo>
                          <a:pt x="181869" y="116818"/>
                        </a:lnTo>
                        <a:cubicBezTo>
                          <a:pt x="164548" y="99497"/>
                          <a:pt x="147228" y="82176"/>
                          <a:pt x="129906" y="64855"/>
                        </a:cubicBezTo>
                        <a:cubicBezTo>
                          <a:pt x="51963"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5" name="Freeform: Shape 914">
                    <a:extLst>
                      <a:ext uri="{FF2B5EF4-FFF2-40B4-BE49-F238E27FC236}">
                        <a16:creationId xmlns:a16="http://schemas.microsoft.com/office/drawing/2014/main" xmlns="" id="{BAEE9707-808B-4C10-8977-25C26FC9A82B}"/>
                      </a:ext>
                    </a:extLst>
                  </p:cNvPr>
                  <p:cNvSpPr/>
                  <p:nvPr/>
                </p:nvSpPr>
                <p:spPr>
                  <a:xfrm>
                    <a:off x="5940112" y="4471169"/>
                    <a:ext cx="181869" cy="264044"/>
                  </a:xfrm>
                  <a:custGeom>
                    <a:avLst/>
                    <a:gdLst>
                      <a:gd name="connsiteX0" fmla="*/ 0 w 181869"/>
                      <a:gd name="connsiteY0" fmla="*/ 233831 h 264044"/>
                      <a:gd name="connsiteX1" fmla="*/ 129906 w 181869"/>
                      <a:gd name="connsiteY1" fmla="*/ 199190 h 264044"/>
                      <a:gd name="connsiteX2" fmla="*/ 181869 w 181869"/>
                      <a:gd name="connsiteY2" fmla="*/ 138567 h 264044"/>
                      <a:gd name="connsiteX3" fmla="*/ 181869 w 181869"/>
                      <a:gd name="connsiteY3" fmla="*/ 0 h 264044"/>
                      <a:gd name="connsiteX4" fmla="*/ 129906 w 181869"/>
                      <a:gd name="connsiteY4" fmla="*/ 34642 h 264044"/>
                      <a:gd name="connsiteX5" fmla="*/ 0 w 181869"/>
                      <a:gd name="connsiteY5" fmla="*/ 233831 h 2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64044">
                        <a:moveTo>
                          <a:pt x="0" y="233831"/>
                        </a:moveTo>
                        <a:cubicBezTo>
                          <a:pt x="0" y="285794"/>
                          <a:pt x="60623" y="268473"/>
                          <a:pt x="129906" y="199190"/>
                        </a:cubicBezTo>
                        <a:cubicBezTo>
                          <a:pt x="147228" y="181869"/>
                          <a:pt x="164548" y="164548"/>
                          <a:pt x="181869" y="138567"/>
                        </a:cubicBezTo>
                        <a:lnTo>
                          <a:pt x="181869" y="0"/>
                        </a:lnTo>
                        <a:cubicBezTo>
                          <a:pt x="164548" y="8660"/>
                          <a:pt x="147228" y="25981"/>
                          <a:pt x="129906" y="34642"/>
                        </a:cubicBezTo>
                        <a:cubicBezTo>
                          <a:pt x="51963" y="103925"/>
                          <a:pt x="0" y="181869"/>
                          <a:pt x="0" y="23383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848" name="Graphic 1">
                <a:extLst>
                  <a:ext uri="{FF2B5EF4-FFF2-40B4-BE49-F238E27FC236}">
                    <a16:creationId xmlns:a16="http://schemas.microsoft.com/office/drawing/2014/main" xmlns="" id="{38939D1F-EADC-4247-9FF5-C7977328165D}"/>
                  </a:ext>
                </a:extLst>
              </p:cNvPr>
              <p:cNvGrpSpPr/>
              <p:nvPr/>
            </p:nvGrpSpPr>
            <p:grpSpPr>
              <a:xfrm>
                <a:off x="6061358" y="2132856"/>
                <a:ext cx="6789768" cy="3169713"/>
                <a:chOff x="6061358" y="2132856"/>
                <a:chExt cx="6789768" cy="3169713"/>
              </a:xfrm>
              <a:grpFill/>
            </p:grpSpPr>
            <p:grpSp>
              <p:nvGrpSpPr>
                <p:cNvPr id="849" name="Graphic 1">
                  <a:extLst>
                    <a:ext uri="{FF2B5EF4-FFF2-40B4-BE49-F238E27FC236}">
                      <a16:creationId xmlns:a16="http://schemas.microsoft.com/office/drawing/2014/main" xmlns="" id="{3D91D6D6-41F1-4E37-BFC3-075CE3FEEDF2}"/>
                    </a:ext>
                  </a:extLst>
                </p:cNvPr>
                <p:cNvGrpSpPr/>
                <p:nvPr/>
              </p:nvGrpSpPr>
              <p:grpSpPr>
                <a:xfrm>
                  <a:off x="6061358" y="2249492"/>
                  <a:ext cx="6781107" cy="2951210"/>
                  <a:chOff x="6061358" y="2249492"/>
                  <a:chExt cx="6781107" cy="2951210"/>
                </a:xfrm>
                <a:grpFill/>
              </p:grpSpPr>
              <p:sp>
                <p:nvSpPr>
                  <p:cNvPr id="897" name="Freeform: Shape 896">
                    <a:extLst>
                      <a:ext uri="{FF2B5EF4-FFF2-40B4-BE49-F238E27FC236}">
                        <a16:creationId xmlns:a16="http://schemas.microsoft.com/office/drawing/2014/main" xmlns="" id="{5143C454-ED0A-4751-874F-787B3F0332C1}"/>
                      </a:ext>
                    </a:extLst>
                  </p:cNvPr>
                  <p:cNvSpPr/>
                  <p:nvPr/>
                </p:nvSpPr>
                <p:spPr>
                  <a:xfrm>
                    <a:off x="12842466" y="3137464"/>
                    <a:ext cx="86604" cy="60622"/>
                  </a:xfrm>
                  <a:custGeom>
                    <a:avLst/>
                    <a:gdLst>
                      <a:gd name="connsiteX0" fmla="*/ 0 w 86604"/>
                      <a:gd name="connsiteY0" fmla="*/ 60623 h 60622"/>
                      <a:gd name="connsiteX1" fmla="*/ 0 w 86604"/>
                      <a:gd name="connsiteY1" fmla="*/ 0 h 60622"/>
                      <a:gd name="connsiteX2" fmla="*/ 0 w 86604"/>
                      <a:gd name="connsiteY2" fmla="*/ 0 h 60622"/>
                      <a:gd name="connsiteX3" fmla="*/ 0 w 86604"/>
                      <a:gd name="connsiteY3" fmla="*/ 60623 h 60622"/>
                    </a:gdLst>
                    <a:ahLst/>
                    <a:cxnLst>
                      <a:cxn ang="0">
                        <a:pos x="connsiteX0" y="connsiteY0"/>
                      </a:cxn>
                      <a:cxn ang="0">
                        <a:pos x="connsiteX1" y="connsiteY1"/>
                      </a:cxn>
                      <a:cxn ang="0">
                        <a:pos x="connsiteX2" y="connsiteY2"/>
                      </a:cxn>
                      <a:cxn ang="0">
                        <a:pos x="connsiteX3" y="connsiteY3"/>
                      </a:cxn>
                    </a:cxnLst>
                    <a:rect l="l" t="t" r="r" b="b"/>
                    <a:pathLst>
                      <a:path w="86604" h="60622">
                        <a:moveTo>
                          <a:pt x="0" y="60623"/>
                        </a:moveTo>
                        <a:lnTo>
                          <a:pt x="0" y="0"/>
                        </a:lnTo>
                        <a:lnTo>
                          <a:pt x="0" y="0"/>
                        </a:lnTo>
                        <a:lnTo>
                          <a:pt x="0" y="6062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8" name="Freeform: Shape 897">
                    <a:extLst>
                      <a:ext uri="{FF2B5EF4-FFF2-40B4-BE49-F238E27FC236}">
                        <a16:creationId xmlns:a16="http://schemas.microsoft.com/office/drawing/2014/main" xmlns="" id="{C08027D2-4694-46CB-B385-E2380F93A0A7}"/>
                      </a:ext>
                    </a:extLst>
                  </p:cNvPr>
                  <p:cNvSpPr/>
                  <p:nvPr/>
                </p:nvSpPr>
                <p:spPr>
                  <a:xfrm>
                    <a:off x="6061358" y="2249492"/>
                    <a:ext cx="6772447" cy="2951210"/>
                  </a:xfrm>
                  <a:custGeom>
                    <a:avLst/>
                    <a:gdLst>
                      <a:gd name="connsiteX0" fmla="*/ 6096935 w 6772447"/>
                      <a:gd name="connsiteY0" fmla="*/ 299064 h 2951210"/>
                      <a:gd name="connsiteX1" fmla="*/ 5369460 w 6772447"/>
                      <a:gd name="connsiteY1" fmla="*/ 4609 h 2951210"/>
                      <a:gd name="connsiteX2" fmla="*/ 4598682 w 6772447"/>
                      <a:gd name="connsiteY2" fmla="*/ 195139 h 2951210"/>
                      <a:gd name="connsiteX3" fmla="*/ 3100430 w 6772447"/>
                      <a:gd name="connsiteY3" fmla="*/ 1615447 h 2951210"/>
                      <a:gd name="connsiteX4" fmla="*/ 2312332 w 6772447"/>
                      <a:gd name="connsiteY4" fmla="*/ 2412206 h 2951210"/>
                      <a:gd name="connsiteX5" fmla="*/ 1472271 w 6772447"/>
                      <a:gd name="connsiteY5" fmla="*/ 2888529 h 2951210"/>
                      <a:gd name="connsiteX6" fmla="*/ 0 w 6772447"/>
                      <a:gd name="connsiteY6" fmla="*/ 2273639 h 2951210"/>
                      <a:gd name="connsiteX7" fmla="*/ 0 w 6772447"/>
                      <a:gd name="connsiteY7" fmla="*/ 2334262 h 2951210"/>
                      <a:gd name="connsiteX8" fmla="*/ 1030590 w 6772447"/>
                      <a:gd name="connsiteY8" fmla="*/ 2931831 h 2951210"/>
                      <a:gd name="connsiteX9" fmla="*/ 2537503 w 6772447"/>
                      <a:gd name="connsiteY9" fmla="*/ 2264979 h 2951210"/>
                      <a:gd name="connsiteX10" fmla="*/ 4079057 w 6772447"/>
                      <a:gd name="connsiteY10" fmla="*/ 628160 h 2951210"/>
                      <a:gd name="connsiteX11" fmla="*/ 4884476 w 6772447"/>
                      <a:gd name="connsiteY11" fmla="*/ 108534 h 2951210"/>
                      <a:gd name="connsiteX12" fmla="*/ 5802481 w 6772447"/>
                      <a:gd name="connsiteY12" fmla="*/ 177818 h 2951210"/>
                      <a:gd name="connsiteX13" fmla="*/ 6729146 w 6772447"/>
                      <a:gd name="connsiteY13" fmla="*/ 913953 h 2951210"/>
                      <a:gd name="connsiteX14" fmla="*/ 6772448 w 6772447"/>
                      <a:gd name="connsiteY14" fmla="*/ 957255 h 2951210"/>
                      <a:gd name="connsiteX15" fmla="*/ 6772448 w 6772447"/>
                      <a:gd name="connsiteY15" fmla="*/ 896632 h 2951210"/>
                      <a:gd name="connsiteX16" fmla="*/ 6096935 w 6772447"/>
                      <a:gd name="connsiteY16" fmla="*/ 299064 h 295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72447" h="2951210">
                        <a:moveTo>
                          <a:pt x="6096935" y="299064"/>
                        </a:moveTo>
                        <a:cubicBezTo>
                          <a:pt x="5880425" y="151836"/>
                          <a:pt x="5637933" y="30591"/>
                          <a:pt x="5369460" y="4609"/>
                        </a:cubicBezTo>
                        <a:cubicBezTo>
                          <a:pt x="5100987" y="-21372"/>
                          <a:pt x="4832513" y="65232"/>
                          <a:pt x="4598682" y="195139"/>
                        </a:cubicBezTo>
                        <a:cubicBezTo>
                          <a:pt x="4001114" y="532895"/>
                          <a:pt x="3550772" y="1104483"/>
                          <a:pt x="3100430" y="1615447"/>
                        </a:cubicBezTo>
                        <a:cubicBezTo>
                          <a:pt x="2849278" y="1892581"/>
                          <a:pt x="2598126" y="2169714"/>
                          <a:pt x="2312332" y="2412206"/>
                        </a:cubicBezTo>
                        <a:cubicBezTo>
                          <a:pt x="2069840" y="2620056"/>
                          <a:pt x="1792707" y="2810585"/>
                          <a:pt x="1472271" y="2888529"/>
                        </a:cubicBezTo>
                        <a:cubicBezTo>
                          <a:pt x="909344" y="3018435"/>
                          <a:pt x="398379" y="2654698"/>
                          <a:pt x="0" y="2273639"/>
                        </a:cubicBezTo>
                        <a:lnTo>
                          <a:pt x="0" y="2334262"/>
                        </a:lnTo>
                        <a:cubicBezTo>
                          <a:pt x="294454" y="2611396"/>
                          <a:pt x="632211" y="2853887"/>
                          <a:pt x="1030590" y="2931831"/>
                        </a:cubicBezTo>
                        <a:cubicBezTo>
                          <a:pt x="1619499" y="3044416"/>
                          <a:pt x="2139124" y="2646037"/>
                          <a:pt x="2537503" y="2264979"/>
                        </a:cubicBezTo>
                        <a:cubicBezTo>
                          <a:pt x="3083109" y="1745354"/>
                          <a:pt x="3524791" y="1130464"/>
                          <a:pt x="4079057" y="628160"/>
                        </a:cubicBezTo>
                        <a:cubicBezTo>
                          <a:pt x="4312889" y="411649"/>
                          <a:pt x="4581362" y="212459"/>
                          <a:pt x="4884476" y="108534"/>
                        </a:cubicBezTo>
                        <a:cubicBezTo>
                          <a:pt x="5196252" y="4609"/>
                          <a:pt x="5508026" y="39251"/>
                          <a:pt x="5802481" y="177818"/>
                        </a:cubicBezTo>
                        <a:cubicBezTo>
                          <a:pt x="6157558" y="351026"/>
                          <a:pt x="6460672" y="628160"/>
                          <a:pt x="6729146" y="913953"/>
                        </a:cubicBezTo>
                        <a:cubicBezTo>
                          <a:pt x="6746466" y="931274"/>
                          <a:pt x="6755127" y="948595"/>
                          <a:pt x="6772448" y="957255"/>
                        </a:cubicBezTo>
                        <a:lnTo>
                          <a:pt x="6772448" y="896632"/>
                        </a:lnTo>
                        <a:cubicBezTo>
                          <a:pt x="6573258" y="671462"/>
                          <a:pt x="6348087" y="463611"/>
                          <a:pt x="6096935" y="299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0" name="Graphic 1">
                  <a:extLst>
                    <a:ext uri="{FF2B5EF4-FFF2-40B4-BE49-F238E27FC236}">
                      <a16:creationId xmlns:a16="http://schemas.microsoft.com/office/drawing/2014/main" xmlns="" id="{EEE10485-5F53-4019-83B3-B9C60B469611}"/>
                    </a:ext>
                  </a:extLst>
                </p:cNvPr>
                <p:cNvGrpSpPr/>
                <p:nvPr/>
              </p:nvGrpSpPr>
              <p:grpSpPr>
                <a:xfrm>
                  <a:off x="6078679" y="2250581"/>
                  <a:ext cx="6772447" cy="2941634"/>
                  <a:chOff x="6078679" y="2250581"/>
                  <a:chExt cx="6772447" cy="2941634"/>
                </a:xfrm>
                <a:grpFill/>
              </p:grpSpPr>
              <p:sp>
                <p:nvSpPr>
                  <p:cNvPr id="895" name="Freeform: Shape 894">
                    <a:extLst>
                      <a:ext uri="{FF2B5EF4-FFF2-40B4-BE49-F238E27FC236}">
                        <a16:creationId xmlns:a16="http://schemas.microsoft.com/office/drawing/2014/main" xmlns="" id="{95171ECF-DC16-4C88-A446-9B8D9743ABE0}"/>
                      </a:ext>
                    </a:extLst>
                  </p:cNvPr>
                  <p:cNvSpPr/>
                  <p:nvPr/>
                </p:nvSpPr>
                <p:spPr>
                  <a:xfrm>
                    <a:off x="12842466" y="4237337"/>
                    <a:ext cx="86604" cy="51962"/>
                  </a:xfrm>
                  <a:custGeom>
                    <a:avLst/>
                    <a:gdLst>
                      <a:gd name="connsiteX0" fmla="*/ 0 w 86604"/>
                      <a:gd name="connsiteY0" fmla="*/ 51963 h 51962"/>
                      <a:gd name="connsiteX1" fmla="*/ 0 w 86604"/>
                      <a:gd name="connsiteY1" fmla="*/ 0 h 51962"/>
                      <a:gd name="connsiteX2" fmla="*/ 0 w 86604"/>
                      <a:gd name="connsiteY2" fmla="*/ 0 h 51962"/>
                      <a:gd name="connsiteX3" fmla="*/ 0 w 86604"/>
                      <a:gd name="connsiteY3" fmla="*/ 51963 h 51962"/>
                    </a:gdLst>
                    <a:ahLst/>
                    <a:cxnLst>
                      <a:cxn ang="0">
                        <a:pos x="connsiteX0" y="connsiteY0"/>
                      </a:cxn>
                      <a:cxn ang="0">
                        <a:pos x="connsiteX1" y="connsiteY1"/>
                      </a:cxn>
                      <a:cxn ang="0">
                        <a:pos x="connsiteX2" y="connsiteY2"/>
                      </a:cxn>
                      <a:cxn ang="0">
                        <a:pos x="connsiteX3" y="connsiteY3"/>
                      </a:cxn>
                    </a:cxnLst>
                    <a:rect l="l" t="t" r="r" b="b"/>
                    <a:pathLst>
                      <a:path w="86604" h="51962">
                        <a:moveTo>
                          <a:pt x="0" y="51963"/>
                        </a:moveTo>
                        <a:lnTo>
                          <a:pt x="0" y="0"/>
                        </a:lnTo>
                        <a:lnTo>
                          <a:pt x="0" y="0"/>
                        </a:lnTo>
                        <a:lnTo>
                          <a:pt x="0" y="5196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6" name="Freeform: Shape 895">
                    <a:extLst>
                      <a:ext uri="{FF2B5EF4-FFF2-40B4-BE49-F238E27FC236}">
                        <a16:creationId xmlns:a16="http://schemas.microsoft.com/office/drawing/2014/main" xmlns="" id="{84D7931E-4E75-4FB8-AD1B-D8C33808A640}"/>
                      </a:ext>
                    </a:extLst>
                  </p:cNvPr>
                  <p:cNvSpPr/>
                  <p:nvPr/>
                </p:nvSpPr>
                <p:spPr>
                  <a:xfrm>
                    <a:off x="6078679" y="2250581"/>
                    <a:ext cx="6772447" cy="2941634"/>
                  </a:xfrm>
                  <a:custGeom>
                    <a:avLst/>
                    <a:gdLst>
                      <a:gd name="connsiteX0" fmla="*/ 6226841 w 6772447"/>
                      <a:gd name="connsiteY0" fmla="*/ 2489061 h 2941634"/>
                      <a:gd name="connsiteX1" fmla="*/ 5386780 w 6772447"/>
                      <a:gd name="connsiteY1" fmla="*/ 2896100 h 2941634"/>
                      <a:gd name="connsiteX2" fmla="*/ 4477436 w 6772447"/>
                      <a:gd name="connsiteY2" fmla="*/ 2636288 h 2941634"/>
                      <a:gd name="connsiteX3" fmla="*/ 2901240 w 6772447"/>
                      <a:gd name="connsiteY3" fmla="*/ 1060092 h 2941634"/>
                      <a:gd name="connsiteX4" fmla="*/ 1446290 w 6772447"/>
                      <a:gd name="connsiteY4" fmla="*/ 20841 h 2941634"/>
                      <a:gd name="connsiteX5" fmla="*/ 0 w 6772447"/>
                      <a:gd name="connsiteY5" fmla="*/ 627071 h 2941634"/>
                      <a:gd name="connsiteX6" fmla="*/ 0 w 6772447"/>
                      <a:gd name="connsiteY6" fmla="*/ 679033 h 2941634"/>
                      <a:gd name="connsiteX7" fmla="*/ 155887 w 6772447"/>
                      <a:gd name="connsiteY7" fmla="*/ 540466 h 2941634"/>
                      <a:gd name="connsiteX8" fmla="*/ 995948 w 6772447"/>
                      <a:gd name="connsiteY8" fmla="*/ 64143 h 2941634"/>
                      <a:gd name="connsiteX9" fmla="*/ 2710711 w 6772447"/>
                      <a:gd name="connsiteY9" fmla="*/ 912864 h 2941634"/>
                      <a:gd name="connsiteX10" fmla="*/ 4226284 w 6772447"/>
                      <a:gd name="connsiteY10" fmla="*/ 2497721 h 2941634"/>
                      <a:gd name="connsiteX11" fmla="*/ 5715877 w 6772447"/>
                      <a:gd name="connsiteY11" fmla="*/ 2852798 h 2941634"/>
                      <a:gd name="connsiteX12" fmla="*/ 6555937 w 6772447"/>
                      <a:gd name="connsiteY12" fmla="*/ 2255229 h 2941634"/>
                      <a:gd name="connsiteX13" fmla="*/ 6772447 w 6772447"/>
                      <a:gd name="connsiteY13" fmla="*/ 2038719 h 2941634"/>
                      <a:gd name="connsiteX14" fmla="*/ 6772447 w 6772447"/>
                      <a:gd name="connsiteY14" fmla="*/ 1986756 h 2941634"/>
                      <a:gd name="connsiteX15" fmla="*/ 6226841 w 6772447"/>
                      <a:gd name="connsiteY15" fmla="*/ 2489061 h 294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2447" h="2941634">
                        <a:moveTo>
                          <a:pt x="6226841" y="2489061"/>
                        </a:moveTo>
                        <a:cubicBezTo>
                          <a:pt x="5984349" y="2679590"/>
                          <a:pt x="5698556" y="2852798"/>
                          <a:pt x="5386780" y="2896100"/>
                        </a:cubicBezTo>
                        <a:cubicBezTo>
                          <a:pt x="5057684" y="2939402"/>
                          <a:pt x="4745910" y="2809496"/>
                          <a:pt x="4477436" y="2636288"/>
                        </a:cubicBezTo>
                        <a:cubicBezTo>
                          <a:pt x="3853886" y="2220588"/>
                          <a:pt x="3394884" y="1597037"/>
                          <a:pt x="2901240" y="1060092"/>
                        </a:cubicBezTo>
                        <a:cubicBezTo>
                          <a:pt x="2511522" y="635731"/>
                          <a:pt x="2035198" y="133427"/>
                          <a:pt x="1446290" y="20841"/>
                        </a:cubicBezTo>
                        <a:cubicBezTo>
                          <a:pt x="892023" y="-91744"/>
                          <a:pt x="389719" y="271993"/>
                          <a:pt x="0" y="627071"/>
                        </a:cubicBezTo>
                        <a:lnTo>
                          <a:pt x="0" y="679033"/>
                        </a:lnTo>
                        <a:cubicBezTo>
                          <a:pt x="51962" y="627071"/>
                          <a:pt x="103925" y="583769"/>
                          <a:pt x="155887" y="540466"/>
                        </a:cubicBezTo>
                        <a:cubicBezTo>
                          <a:pt x="398379" y="332616"/>
                          <a:pt x="675512" y="142087"/>
                          <a:pt x="995948" y="64143"/>
                        </a:cubicBezTo>
                        <a:cubicBezTo>
                          <a:pt x="1680121" y="-91744"/>
                          <a:pt x="2269030" y="462523"/>
                          <a:pt x="2710711" y="912864"/>
                        </a:cubicBezTo>
                        <a:cubicBezTo>
                          <a:pt x="3221676" y="1432490"/>
                          <a:pt x="3654697" y="2038719"/>
                          <a:pt x="4226284" y="2497721"/>
                        </a:cubicBezTo>
                        <a:cubicBezTo>
                          <a:pt x="4659306" y="2844138"/>
                          <a:pt x="5170270" y="3077969"/>
                          <a:pt x="5715877" y="2852798"/>
                        </a:cubicBezTo>
                        <a:cubicBezTo>
                          <a:pt x="6036312" y="2722892"/>
                          <a:pt x="6313445" y="2497721"/>
                          <a:pt x="6555937" y="2255229"/>
                        </a:cubicBezTo>
                        <a:cubicBezTo>
                          <a:pt x="6625220" y="2185946"/>
                          <a:pt x="6703164" y="2116663"/>
                          <a:pt x="6772447" y="2038719"/>
                        </a:cubicBezTo>
                        <a:lnTo>
                          <a:pt x="6772447" y="1986756"/>
                        </a:lnTo>
                        <a:cubicBezTo>
                          <a:pt x="6599239" y="2159965"/>
                          <a:pt x="6417370" y="2333173"/>
                          <a:pt x="6226841" y="24890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1" name="Graphic 1">
                  <a:extLst>
                    <a:ext uri="{FF2B5EF4-FFF2-40B4-BE49-F238E27FC236}">
                      <a16:creationId xmlns:a16="http://schemas.microsoft.com/office/drawing/2014/main" xmlns="" id="{0DF5EB1E-4429-4D81-A24D-081274551713}"/>
                    </a:ext>
                  </a:extLst>
                </p:cNvPr>
                <p:cNvGrpSpPr/>
                <p:nvPr/>
              </p:nvGrpSpPr>
              <p:grpSpPr>
                <a:xfrm>
                  <a:off x="12539351" y="2839471"/>
                  <a:ext cx="259812" cy="1756483"/>
                  <a:chOff x="12539351" y="2839471"/>
                  <a:chExt cx="259812" cy="1756483"/>
                </a:xfrm>
                <a:grpFill/>
              </p:grpSpPr>
              <p:sp>
                <p:nvSpPr>
                  <p:cNvPr id="892" name="Freeform: Shape 891">
                    <a:extLst>
                      <a:ext uri="{FF2B5EF4-FFF2-40B4-BE49-F238E27FC236}">
                        <a16:creationId xmlns:a16="http://schemas.microsoft.com/office/drawing/2014/main" xmlns="" id="{974B8749-E138-4649-8824-24A893F2F33B}"/>
                      </a:ext>
                    </a:extLst>
                  </p:cNvPr>
                  <p:cNvSpPr/>
                  <p:nvPr/>
                </p:nvSpPr>
                <p:spPr>
                  <a:xfrm>
                    <a:off x="12643277" y="2947858"/>
                    <a:ext cx="35786" cy="1551456"/>
                  </a:xfrm>
                  <a:custGeom>
                    <a:avLst/>
                    <a:gdLst>
                      <a:gd name="connsiteX0" fmla="*/ 0 w 35786"/>
                      <a:gd name="connsiteY0" fmla="*/ 16398 h 1551456"/>
                      <a:gd name="connsiteX1" fmla="*/ 0 w 35786"/>
                      <a:gd name="connsiteY1" fmla="*/ 1531971 h 1551456"/>
                      <a:gd name="connsiteX2" fmla="*/ 34641 w 35786"/>
                      <a:gd name="connsiteY2" fmla="*/ 1531971 h 1551456"/>
                      <a:gd name="connsiteX3" fmla="*/ 34641 w 35786"/>
                      <a:gd name="connsiteY3" fmla="*/ 16398 h 1551456"/>
                      <a:gd name="connsiteX4" fmla="*/ 0 w 35786"/>
                      <a:gd name="connsiteY4" fmla="*/ 16398 h 1551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551456">
                        <a:moveTo>
                          <a:pt x="0" y="16398"/>
                        </a:moveTo>
                        <a:cubicBezTo>
                          <a:pt x="0" y="518702"/>
                          <a:pt x="0" y="1029667"/>
                          <a:pt x="0" y="1531971"/>
                        </a:cubicBezTo>
                        <a:cubicBezTo>
                          <a:pt x="0" y="1557952"/>
                          <a:pt x="34641" y="1557952"/>
                          <a:pt x="34641" y="1531971"/>
                        </a:cubicBezTo>
                        <a:cubicBezTo>
                          <a:pt x="34641" y="1029667"/>
                          <a:pt x="34641" y="518702"/>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3" name="Freeform: Shape 892">
                    <a:extLst>
                      <a:ext uri="{FF2B5EF4-FFF2-40B4-BE49-F238E27FC236}">
                        <a16:creationId xmlns:a16="http://schemas.microsoft.com/office/drawing/2014/main" xmlns="" id="{7497D4DF-849A-498C-B38A-698483C56CE7}"/>
                      </a:ext>
                    </a:extLst>
                  </p:cNvPr>
                  <p:cNvSpPr/>
                  <p:nvPr/>
                </p:nvSpPr>
                <p:spPr>
                  <a:xfrm>
                    <a:off x="12539351" y="2839471"/>
                    <a:ext cx="259812" cy="289400"/>
                  </a:xfrm>
                  <a:custGeom>
                    <a:avLst/>
                    <a:gdLst>
                      <a:gd name="connsiteX0" fmla="*/ 0 w 259812"/>
                      <a:gd name="connsiteY0" fmla="*/ 20860 h 289400"/>
                      <a:gd name="connsiteX1" fmla="*/ 129906 w 259812"/>
                      <a:gd name="connsiteY1" fmla="*/ 211389 h 289400"/>
                      <a:gd name="connsiteX2" fmla="*/ 259813 w 259812"/>
                      <a:gd name="connsiteY2" fmla="*/ 280673 h 289400"/>
                      <a:gd name="connsiteX3" fmla="*/ 129906 w 259812"/>
                      <a:gd name="connsiteY3" fmla="*/ 81483 h 289400"/>
                      <a:gd name="connsiteX4" fmla="*/ 0 w 259812"/>
                      <a:gd name="connsiteY4" fmla="*/ 20860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0" y="20860"/>
                        </a:moveTo>
                        <a:cubicBezTo>
                          <a:pt x="0" y="64162"/>
                          <a:pt x="60624" y="142106"/>
                          <a:pt x="129906" y="211389"/>
                        </a:cubicBezTo>
                        <a:cubicBezTo>
                          <a:pt x="199190" y="272012"/>
                          <a:pt x="259813" y="306654"/>
                          <a:pt x="259813" y="280673"/>
                        </a:cubicBezTo>
                        <a:cubicBezTo>
                          <a:pt x="259813" y="254691"/>
                          <a:pt x="199190" y="159427"/>
                          <a:pt x="129906" y="81483"/>
                        </a:cubicBezTo>
                        <a:cubicBezTo>
                          <a:pt x="51963" y="3539"/>
                          <a:pt x="0" y="-22442"/>
                          <a:pt x="0"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4" name="Freeform: Shape 893">
                    <a:extLst>
                      <a:ext uri="{FF2B5EF4-FFF2-40B4-BE49-F238E27FC236}">
                        <a16:creationId xmlns:a16="http://schemas.microsoft.com/office/drawing/2014/main" xmlns="" id="{77572FDA-4EEE-4BFB-998D-25F8939DB5F9}"/>
                      </a:ext>
                    </a:extLst>
                  </p:cNvPr>
                  <p:cNvSpPr/>
                  <p:nvPr/>
                </p:nvSpPr>
                <p:spPr>
                  <a:xfrm>
                    <a:off x="12539351" y="4306553"/>
                    <a:ext cx="259812" cy="289400"/>
                  </a:xfrm>
                  <a:custGeom>
                    <a:avLst/>
                    <a:gdLst>
                      <a:gd name="connsiteX0" fmla="*/ 129906 w 259812"/>
                      <a:gd name="connsiteY0" fmla="*/ 78011 h 289400"/>
                      <a:gd name="connsiteX1" fmla="*/ 0 w 259812"/>
                      <a:gd name="connsiteY1" fmla="*/ 268540 h 289400"/>
                      <a:gd name="connsiteX2" fmla="*/ 129906 w 259812"/>
                      <a:gd name="connsiteY2" fmla="*/ 207917 h 289400"/>
                      <a:gd name="connsiteX3" fmla="*/ 259813 w 259812"/>
                      <a:gd name="connsiteY3" fmla="*/ 8728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4" y="138634"/>
                          <a:pt x="0" y="225238"/>
                          <a:pt x="0" y="268540"/>
                        </a:cubicBezTo>
                        <a:cubicBezTo>
                          <a:pt x="0" y="311843"/>
                          <a:pt x="60624" y="285861"/>
                          <a:pt x="129906" y="207917"/>
                        </a:cubicBezTo>
                        <a:cubicBezTo>
                          <a:pt x="199190" y="129974"/>
                          <a:pt x="259813" y="43369"/>
                          <a:pt x="259813" y="8728"/>
                        </a:cubicBezTo>
                        <a:cubicBezTo>
                          <a:pt x="259813" y="-17254"/>
                          <a:pt x="199190" y="17388"/>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2" name="Graphic 1">
                  <a:extLst>
                    <a:ext uri="{FF2B5EF4-FFF2-40B4-BE49-F238E27FC236}">
                      <a16:creationId xmlns:a16="http://schemas.microsoft.com/office/drawing/2014/main" xmlns="" id="{68EECBD0-47F3-4D8D-9B97-1A123A478877}"/>
                    </a:ext>
                  </a:extLst>
                </p:cNvPr>
                <p:cNvGrpSpPr/>
                <p:nvPr/>
              </p:nvGrpSpPr>
              <p:grpSpPr>
                <a:xfrm>
                  <a:off x="11941783" y="2364807"/>
                  <a:ext cx="259812" cy="2702002"/>
                  <a:chOff x="11941783" y="2364807"/>
                  <a:chExt cx="259812" cy="2702002"/>
                </a:xfrm>
                <a:grpFill/>
              </p:grpSpPr>
              <p:sp>
                <p:nvSpPr>
                  <p:cNvPr id="889" name="Freeform: Shape 888">
                    <a:extLst>
                      <a:ext uri="{FF2B5EF4-FFF2-40B4-BE49-F238E27FC236}">
                        <a16:creationId xmlns:a16="http://schemas.microsoft.com/office/drawing/2014/main" xmlns="" id="{7CF98999-0BB2-4DBB-89C9-7EE8CA3D2F07}"/>
                      </a:ext>
                    </a:extLst>
                  </p:cNvPr>
                  <p:cNvSpPr/>
                  <p:nvPr/>
                </p:nvSpPr>
                <p:spPr>
                  <a:xfrm>
                    <a:off x="12054368" y="2445554"/>
                    <a:ext cx="34641" cy="2556065"/>
                  </a:xfrm>
                  <a:custGeom>
                    <a:avLst/>
                    <a:gdLst>
                      <a:gd name="connsiteX0" fmla="*/ 0 w 34641"/>
                      <a:gd name="connsiteY0" fmla="*/ 16398 h 2556065"/>
                      <a:gd name="connsiteX1" fmla="*/ 0 w 34641"/>
                      <a:gd name="connsiteY1" fmla="*/ 2536580 h 2556065"/>
                      <a:gd name="connsiteX2" fmla="*/ 34641 w 34641"/>
                      <a:gd name="connsiteY2" fmla="*/ 2536580 h 2556065"/>
                      <a:gd name="connsiteX3" fmla="*/ 34641 w 34641"/>
                      <a:gd name="connsiteY3" fmla="*/ 16398 h 2556065"/>
                      <a:gd name="connsiteX4" fmla="*/ 0 w 34641"/>
                      <a:gd name="connsiteY4" fmla="*/ 16398 h 255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556065">
                        <a:moveTo>
                          <a:pt x="0" y="16398"/>
                        </a:moveTo>
                        <a:cubicBezTo>
                          <a:pt x="0" y="856458"/>
                          <a:pt x="0" y="1696519"/>
                          <a:pt x="0" y="2536580"/>
                        </a:cubicBezTo>
                        <a:cubicBezTo>
                          <a:pt x="0" y="2562561"/>
                          <a:pt x="34641" y="2562561"/>
                          <a:pt x="34641" y="2536580"/>
                        </a:cubicBezTo>
                        <a:cubicBezTo>
                          <a:pt x="34641" y="1696519"/>
                          <a:pt x="34641" y="856458"/>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0" name="Freeform: Shape 889">
                    <a:extLst>
                      <a:ext uri="{FF2B5EF4-FFF2-40B4-BE49-F238E27FC236}">
                        <a16:creationId xmlns:a16="http://schemas.microsoft.com/office/drawing/2014/main" xmlns="" id="{FEAB0CE4-3803-4B17-A68A-B560F9CD30AC}"/>
                      </a:ext>
                    </a:extLst>
                  </p:cNvPr>
                  <p:cNvSpPr/>
                  <p:nvPr/>
                </p:nvSpPr>
                <p:spPr>
                  <a:xfrm>
                    <a:off x="11941783" y="2364807"/>
                    <a:ext cx="259812" cy="271435"/>
                  </a:xfrm>
                  <a:custGeom>
                    <a:avLst/>
                    <a:gdLst>
                      <a:gd name="connsiteX0" fmla="*/ 129906 w 259812"/>
                      <a:gd name="connsiteY0" fmla="*/ 27861 h 271435"/>
                      <a:gd name="connsiteX1" fmla="*/ 0 w 259812"/>
                      <a:gd name="connsiteY1" fmla="*/ 62502 h 271435"/>
                      <a:gd name="connsiteX2" fmla="*/ 129906 w 259812"/>
                      <a:gd name="connsiteY2" fmla="*/ 244371 h 271435"/>
                      <a:gd name="connsiteX3" fmla="*/ 259813 w 259812"/>
                      <a:gd name="connsiteY3" fmla="*/ 218390 h 271435"/>
                      <a:gd name="connsiteX4" fmla="*/ 129906 w 259812"/>
                      <a:gd name="connsiteY4" fmla="*/ 27861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861"/>
                        </a:moveTo>
                        <a:cubicBezTo>
                          <a:pt x="60623" y="-24102"/>
                          <a:pt x="0" y="1880"/>
                          <a:pt x="0" y="62502"/>
                        </a:cubicBezTo>
                        <a:cubicBezTo>
                          <a:pt x="0" y="123125"/>
                          <a:pt x="60623" y="201069"/>
                          <a:pt x="129906" y="244371"/>
                        </a:cubicBezTo>
                        <a:cubicBezTo>
                          <a:pt x="199190" y="287673"/>
                          <a:pt x="259813" y="279013"/>
                          <a:pt x="259813" y="218390"/>
                        </a:cubicBezTo>
                        <a:cubicBezTo>
                          <a:pt x="259813" y="157767"/>
                          <a:pt x="199190" y="79823"/>
                          <a:pt x="129906" y="278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1" name="Freeform: Shape 890">
                    <a:extLst>
                      <a:ext uri="{FF2B5EF4-FFF2-40B4-BE49-F238E27FC236}">
                        <a16:creationId xmlns:a16="http://schemas.microsoft.com/office/drawing/2014/main" xmlns="" id="{21603A80-8B0D-4DEE-A58B-1FF0EAB6FB14}"/>
                      </a:ext>
                    </a:extLst>
                  </p:cNvPr>
                  <p:cNvSpPr/>
                  <p:nvPr/>
                </p:nvSpPr>
                <p:spPr>
                  <a:xfrm>
                    <a:off x="11941783" y="4799182"/>
                    <a:ext cx="259812" cy="267628"/>
                  </a:xfrm>
                  <a:custGeom>
                    <a:avLst/>
                    <a:gdLst>
                      <a:gd name="connsiteX0" fmla="*/ 129906 w 259812"/>
                      <a:gd name="connsiteY0" fmla="*/ 27064 h 267628"/>
                      <a:gd name="connsiteX1" fmla="*/ 0 w 259812"/>
                      <a:gd name="connsiteY1" fmla="*/ 208933 h 267628"/>
                      <a:gd name="connsiteX2" fmla="*/ 129906 w 259812"/>
                      <a:gd name="connsiteY2" fmla="*/ 243574 h 267628"/>
                      <a:gd name="connsiteX3" fmla="*/ 259813 w 259812"/>
                      <a:gd name="connsiteY3" fmla="*/ 53045 h 267628"/>
                      <a:gd name="connsiteX4" fmla="*/ 129906 w 259812"/>
                      <a:gd name="connsiteY4" fmla="*/ 27064 h 26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7628">
                        <a:moveTo>
                          <a:pt x="129906" y="27064"/>
                        </a:moveTo>
                        <a:cubicBezTo>
                          <a:pt x="60623" y="70366"/>
                          <a:pt x="0" y="148310"/>
                          <a:pt x="0" y="208933"/>
                        </a:cubicBezTo>
                        <a:cubicBezTo>
                          <a:pt x="0" y="269556"/>
                          <a:pt x="60623" y="286876"/>
                          <a:pt x="129906" y="243574"/>
                        </a:cubicBezTo>
                        <a:cubicBezTo>
                          <a:pt x="199190" y="191612"/>
                          <a:pt x="259813" y="105008"/>
                          <a:pt x="259813" y="53045"/>
                        </a:cubicBezTo>
                        <a:cubicBezTo>
                          <a:pt x="259813" y="-7578"/>
                          <a:pt x="199190" y="-16238"/>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3" name="Graphic 1">
                  <a:extLst>
                    <a:ext uri="{FF2B5EF4-FFF2-40B4-BE49-F238E27FC236}">
                      <a16:creationId xmlns:a16="http://schemas.microsoft.com/office/drawing/2014/main" xmlns="" id="{1EFD58E4-ECE9-4DD2-95EC-3ABE44C5DD15}"/>
                    </a:ext>
                  </a:extLst>
                </p:cNvPr>
                <p:cNvGrpSpPr/>
                <p:nvPr/>
              </p:nvGrpSpPr>
              <p:grpSpPr>
                <a:xfrm>
                  <a:off x="11344214" y="2140689"/>
                  <a:ext cx="259812" cy="3154047"/>
                  <a:chOff x="11344214" y="2140689"/>
                  <a:chExt cx="259812" cy="3154047"/>
                </a:xfrm>
                <a:grpFill/>
              </p:grpSpPr>
              <p:sp>
                <p:nvSpPr>
                  <p:cNvPr id="886" name="Freeform: Shape 885">
                    <a:extLst>
                      <a:ext uri="{FF2B5EF4-FFF2-40B4-BE49-F238E27FC236}">
                        <a16:creationId xmlns:a16="http://schemas.microsoft.com/office/drawing/2014/main" xmlns="" id="{C669BA1C-FD5F-4DC3-9F31-798941E24B90}"/>
                      </a:ext>
                    </a:extLst>
                  </p:cNvPr>
                  <p:cNvSpPr/>
                  <p:nvPr/>
                </p:nvSpPr>
                <p:spPr>
                  <a:xfrm>
                    <a:off x="11456799" y="2211723"/>
                    <a:ext cx="34642" cy="3032388"/>
                  </a:xfrm>
                  <a:custGeom>
                    <a:avLst/>
                    <a:gdLst>
                      <a:gd name="connsiteX0" fmla="*/ 0 w 34642"/>
                      <a:gd name="connsiteY0" fmla="*/ 16398 h 3032388"/>
                      <a:gd name="connsiteX1" fmla="*/ 0 w 34642"/>
                      <a:gd name="connsiteY1" fmla="*/ 3012903 h 3032388"/>
                      <a:gd name="connsiteX2" fmla="*/ 34642 w 34642"/>
                      <a:gd name="connsiteY2" fmla="*/ 3012903 h 3032388"/>
                      <a:gd name="connsiteX3" fmla="*/ 34642 w 34642"/>
                      <a:gd name="connsiteY3" fmla="*/ 16398 h 3032388"/>
                      <a:gd name="connsiteX4" fmla="*/ 0 w 34642"/>
                      <a:gd name="connsiteY4" fmla="*/ 16398 h 303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2" h="3032388">
                        <a:moveTo>
                          <a:pt x="0" y="16398"/>
                        </a:moveTo>
                        <a:cubicBezTo>
                          <a:pt x="0" y="1012346"/>
                          <a:pt x="0" y="2016954"/>
                          <a:pt x="0" y="3012903"/>
                        </a:cubicBezTo>
                        <a:cubicBezTo>
                          <a:pt x="0" y="3038884"/>
                          <a:pt x="34642" y="3038884"/>
                          <a:pt x="34642" y="3012903"/>
                        </a:cubicBezTo>
                        <a:cubicBezTo>
                          <a:pt x="34642" y="2016954"/>
                          <a:pt x="34642" y="10210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7" name="Freeform: Shape 886">
                    <a:extLst>
                      <a:ext uri="{FF2B5EF4-FFF2-40B4-BE49-F238E27FC236}">
                        <a16:creationId xmlns:a16="http://schemas.microsoft.com/office/drawing/2014/main" xmlns="" id="{28B8156C-46D4-4DBD-A969-74215CCE3B8D}"/>
                      </a:ext>
                    </a:extLst>
                  </p:cNvPr>
                  <p:cNvSpPr/>
                  <p:nvPr/>
                </p:nvSpPr>
                <p:spPr>
                  <a:xfrm>
                    <a:off x="11344214" y="2140689"/>
                    <a:ext cx="259812" cy="261737"/>
                  </a:xfrm>
                  <a:custGeom>
                    <a:avLst/>
                    <a:gdLst>
                      <a:gd name="connsiteX0" fmla="*/ 129906 w 259812"/>
                      <a:gd name="connsiteY0" fmla="*/ 827 h 261737"/>
                      <a:gd name="connsiteX1" fmla="*/ 0 w 259812"/>
                      <a:gd name="connsiteY1" fmla="*/ 122073 h 261737"/>
                      <a:gd name="connsiteX2" fmla="*/ 129906 w 259812"/>
                      <a:gd name="connsiteY2" fmla="*/ 260640 h 261737"/>
                      <a:gd name="connsiteX3" fmla="*/ 259813 w 259812"/>
                      <a:gd name="connsiteY3" fmla="*/ 156715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7833"/>
                          <a:pt x="0" y="52790"/>
                          <a:pt x="0" y="122073"/>
                        </a:cubicBezTo>
                        <a:cubicBezTo>
                          <a:pt x="0" y="191357"/>
                          <a:pt x="60623" y="251980"/>
                          <a:pt x="129906" y="260640"/>
                        </a:cubicBezTo>
                        <a:cubicBezTo>
                          <a:pt x="199189" y="269300"/>
                          <a:pt x="259813" y="225998"/>
                          <a:pt x="259813" y="156715"/>
                        </a:cubicBezTo>
                        <a:cubicBezTo>
                          <a:pt x="259813" y="87432"/>
                          <a:pt x="199189" y="9488"/>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8" name="Freeform: Shape 887">
                    <a:extLst>
                      <a:ext uri="{FF2B5EF4-FFF2-40B4-BE49-F238E27FC236}">
                        <a16:creationId xmlns:a16="http://schemas.microsoft.com/office/drawing/2014/main" xmlns="" id="{B0F5043C-5993-4D99-8E20-A811FAF2099F}"/>
                      </a:ext>
                    </a:extLst>
                  </p:cNvPr>
                  <p:cNvSpPr/>
                  <p:nvPr/>
                </p:nvSpPr>
                <p:spPr>
                  <a:xfrm>
                    <a:off x="11344214" y="5032998"/>
                    <a:ext cx="259812" cy="261737"/>
                  </a:xfrm>
                  <a:custGeom>
                    <a:avLst/>
                    <a:gdLst>
                      <a:gd name="connsiteX0" fmla="*/ 129906 w 259812"/>
                      <a:gd name="connsiteY0" fmla="*/ 1098 h 261737"/>
                      <a:gd name="connsiteX1" fmla="*/ 0 w 259812"/>
                      <a:gd name="connsiteY1" fmla="*/ 139665 h 261737"/>
                      <a:gd name="connsiteX2" fmla="*/ 129906 w 259812"/>
                      <a:gd name="connsiteY2" fmla="*/ 260911 h 261737"/>
                      <a:gd name="connsiteX3" fmla="*/ 259813 w 259812"/>
                      <a:gd name="connsiteY3" fmla="*/ 105023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9758"/>
                          <a:pt x="0" y="70381"/>
                          <a:pt x="0" y="139665"/>
                        </a:cubicBezTo>
                        <a:cubicBezTo>
                          <a:pt x="0" y="208948"/>
                          <a:pt x="60623" y="269571"/>
                          <a:pt x="129906" y="260911"/>
                        </a:cubicBezTo>
                        <a:cubicBezTo>
                          <a:pt x="199189" y="252250"/>
                          <a:pt x="259813" y="174306"/>
                          <a:pt x="259813" y="105023"/>
                        </a:cubicBezTo>
                        <a:cubicBezTo>
                          <a:pt x="259813" y="35740"/>
                          <a:pt x="199189" y="-7562"/>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4" name="Graphic 1">
                  <a:extLst>
                    <a:ext uri="{FF2B5EF4-FFF2-40B4-BE49-F238E27FC236}">
                      <a16:creationId xmlns:a16="http://schemas.microsoft.com/office/drawing/2014/main" xmlns="" id="{45E039AC-E823-4F08-ADB1-136412C65EF2}"/>
                    </a:ext>
                  </a:extLst>
                </p:cNvPr>
                <p:cNvGrpSpPr/>
                <p:nvPr/>
              </p:nvGrpSpPr>
              <p:grpSpPr>
                <a:xfrm>
                  <a:off x="10746645" y="2219494"/>
                  <a:ext cx="259812" cy="2996436"/>
                  <a:chOff x="10746645" y="2219494"/>
                  <a:chExt cx="259812" cy="2996436"/>
                </a:xfrm>
                <a:grpFill/>
              </p:grpSpPr>
              <p:sp>
                <p:nvSpPr>
                  <p:cNvPr id="883" name="Freeform: Shape 882">
                    <a:extLst>
                      <a:ext uri="{FF2B5EF4-FFF2-40B4-BE49-F238E27FC236}">
                        <a16:creationId xmlns:a16="http://schemas.microsoft.com/office/drawing/2014/main" xmlns="" id="{F8EB375F-5D50-4F88-A646-FC06BB763FCE}"/>
                      </a:ext>
                    </a:extLst>
                  </p:cNvPr>
                  <p:cNvSpPr/>
                  <p:nvPr/>
                </p:nvSpPr>
                <p:spPr>
                  <a:xfrm>
                    <a:off x="10859230" y="2295238"/>
                    <a:ext cx="35786" cy="2870928"/>
                  </a:xfrm>
                  <a:custGeom>
                    <a:avLst/>
                    <a:gdLst>
                      <a:gd name="connsiteX0" fmla="*/ 0 w 35786"/>
                      <a:gd name="connsiteY0" fmla="*/ 19486 h 2870928"/>
                      <a:gd name="connsiteX1" fmla="*/ 0 w 35786"/>
                      <a:gd name="connsiteY1" fmla="*/ 2851443 h 2870928"/>
                      <a:gd name="connsiteX2" fmla="*/ 34641 w 35786"/>
                      <a:gd name="connsiteY2" fmla="*/ 2851443 h 2870928"/>
                      <a:gd name="connsiteX3" fmla="*/ 34641 w 35786"/>
                      <a:gd name="connsiteY3" fmla="*/ 19486 h 2870928"/>
                      <a:gd name="connsiteX4" fmla="*/ 0 w 35786"/>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870928">
                        <a:moveTo>
                          <a:pt x="0" y="19486"/>
                        </a:moveTo>
                        <a:cubicBezTo>
                          <a:pt x="0" y="963472"/>
                          <a:pt x="0" y="1907457"/>
                          <a:pt x="0" y="2851443"/>
                        </a:cubicBezTo>
                        <a:cubicBezTo>
                          <a:pt x="0" y="2877424"/>
                          <a:pt x="34641" y="2877424"/>
                          <a:pt x="34641" y="2851443"/>
                        </a:cubicBezTo>
                        <a:cubicBezTo>
                          <a:pt x="34641" y="1907457"/>
                          <a:pt x="34641" y="963472"/>
                          <a:pt x="34641"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4" name="Freeform: Shape 883">
                    <a:extLst>
                      <a:ext uri="{FF2B5EF4-FFF2-40B4-BE49-F238E27FC236}">
                        <a16:creationId xmlns:a16="http://schemas.microsoft.com/office/drawing/2014/main" xmlns="" id="{F15179B9-B87B-4395-82E5-DDD9444E34B4}"/>
                      </a:ext>
                    </a:extLst>
                  </p:cNvPr>
                  <p:cNvSpPr/>
                  <p:nvPr/>
                </p:nvSpPr>
                <p:spPr>
                  <a:xfrm>
                    <a:off x="10746645" y="2219494"/>
                    <a:ext cx="259812" cy="261149"/>
                  </a:xfrm>
                  <a:custGeom>
                    <a:avLst/>
                    <a:gdLst>
                      <a:gd name="connsiteX0" fmla="*/ 129906 w 259812"/>
                      <a:gd name="connsiteY0" fmla="*/ 8626 h 261149"/>
                      <a:gd name="connsiteX1" fmla="*/ 0 w 259812"/>
                      <a:gd name="connsiteY1" fmla="*/ 190495 h 261149"/>
                      <a:gd name="connsiteX2" fmla="*/ 129906 w 259812"/>
                      <a:gd name="connsiteY2" fmla="*/ 251118 h 261149"/>
                      <a:gd name="connsiteX3" fmla="*/ 259813 w 259812"/>
                      <a:gd name="connsiteY3" fmla="*/ 86570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43268"/>
                          <a:pt x="0" y="121212"/>
                          <a:pt x="0" y="190495"/>
                        </a:cubicBezTo>
                        <a:cubicBezTo>
                          <a:pt x="0" y="251118"/>
                          <a:pt x="60623" y="277099"/>
                          <a:pt x="129906" y="251118"/>
                        </a:cubicBezTo>
                        <a:cubicBezTo>
                          <a:pt x="199190" y="225137"/>
                          <a:pt x="259813" y="155853"/>
                          <a:pt x="259813" y="86570"/>
                        </a:cubicBezTo>
                        <a:cubicBezTo>
                          <a:pt x="259813" y="17287"/>
                          <a:pt x="207851" y="-17355"/>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5" name="Freeform: Shape 884">
                    <a:extLst>
                      <a:ext uri="{FF2B5EF4-FFF2-40B4-BE49-F238E27FC236}">
                        <a16:creationId xmlns:a16="http://schemas.microsoft.com/office/drawing/2014/main" xmlns="" id="{F43B1B74-1179-4F01-9DA7-04B35A250FB4}"/>
                      </a:ext>
                    </a:extLst>
                  </p:cNvPr>
                  <p:cNvSpPr/>
                  <p:nvPr/>
                </p:nvSpPr>
                <p:spPr>
                  <a:xfrm>
                    <a:off x="10746645" y="4954780"/>
                    <a:ext cx="259812" cy="261149"/>
                  </a:xfrm>
                  <a:custGeom>
                    <a:avLst/>
                    <a:gdLst>
                      <a:gd name="connsiteX0" fmla="*/ 129906 w 259812"/>
                      <a:gd name="connsiteY0" fmla="*/ 10032 h 261149"/>
                      <a:gd name="connsiteX1" fmla="*/ 0 w 259812"/>
                      <a:gd name="connsiteY1" fmla="*/ 70655 h 261149"/>
                      <a:gd name="connsiteX2" fmla="*/ 129906 w 259812"/>
                      <a:gd name="connsiteY2" fmla="*/ 252524 h 261149"/>
                      <a:gd name="connsiteX3" fmla="*/ 259813 w 259812"/>
                      <a:gd name="connsiteY3" fmla="*/ 174580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15949"/>
                          <a:pt x="0" y="10032"/>
                          <a:pt x="0" y="70655"/>
                        </a:cubicBezTo>
                        <a:cubicBezTo>
                          <a:pt x="0" y="131278"/>
                          <a:pt x="60623" y="217882"/>
                          <a:pt x="129906" y="252524"/>
                        </a:cubicBezTo>
                        <a:cubicBezTo>
                          <a:pt x="199190" y="278505"/>
                          <a:pt x="259813" y="243863"/>
                          <a:pt x="259813" y="174580"/>
                        </a:cubicBezTo>
                        <a:cubicBezTo>
                          <a:pt x="259813" y="105297"/>
                          <a:pt x="207851" y="36013"/>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5" name="Graphic 1">
                  <a:extLst>
                    <a:ext uri="{FF2B5EF4-FFF2-40B4-BE49-F238E27FC236}">
                      <a16:creationId xmlns:a16="http://schemas.microsoft.com/office/drawing/2014/main" xmlns="" id="{7ABB6A97-BAFE-404A-A9C6-93205E194B1C}"/>
                    </a:ext>
                  </a:extLst>
                </p:cNvPr>
                <p:cNvGrpSpPr/>
                <p:nvPr/>
              </p:nvGrpSpPr>
              <p:grpSpPr>
                <a:xfrm>
                  <a:off x="10157736" y="2578595"/>
                  <a:ext cx="259812" cy="2271697"/>
                  <a:chOff x="10157736" y="2578595"/>
                  <a:chExt cx="259812" cy="2271697"/>
                </a:xfrm>
                <a:grpFill/>
              </p:grpSpPr>
              <p:sp>
                <p:nvSpPr>
                  <p:cNvPr id="880" name="Freeform: Shape 879">
                    <a:extLst>
                      <a:ext uri="{FF2B5EF4-FFF2-40B4-BE49-F238E27FC236}">
                        <a16:creationId xmlns:a16="http://schemas.microsoft.com/office/drawing/2014/main" xmlns="" id="{EB5DEAFD-29DA-4B73-94F8-899904810B35}"/>
                      </a:ext>
                    </a:extLst>
                  </p:cNvPr>
                  <p:cNvSpPr/>
                  <p:nvPr/>
                </p:nvSpPr>
                <p:spPr>
                  <a:xfrm>
                    <a:off x="10270321" y="2674132"/>
                    <a:ext cx="34641" cy="2102316"/>
                  </a:xfrm>
                  <a:custGeom>
                    <a:avLst/>
                    <a:gdLst>
                      <a:gd name="connsiteX0" fmla="*/ 0 w 34641"/>
                      <a:gd name="connsiteY0" fmla="*/ 12991 h 2102316"/>
                      <a:gd name="connsiteX1" fmla="*/ 0 w 34641"/>
                      <a:gd name="connsiteY1" fmla="*/ 2082831 h 2102316"/>
                      <a:gd name="connsiteX2" fmla="*/ 34642 w 34641"/>
                      <a:gd name="connsiteY2" fmla="*/ 2082831 h 2102316"/>
                      <a:gd name="connsiteX3" fmla="*/ 34642 w 34641"/>
                      <a:gd name="connsiteY3" fmla="*/ 12991 h 2102316"/>
                      <a:gd name="connsiteX4" fmla="*/ 0 w 34641"/>
                      <a:gd name="connsiteY4" fmla="*/ 12991 h 210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102316">
                        <a:moveTo>
                          <a:pt x="0" y="12991"/>
                        </a:moveTo>
                        <a:cubicBezTo>
                          <a:pt x="0" y="705824"/>
                          <a:pt x="0" y="1389997"/>
                          <a:pt x="0" y="2082831"/>
                        </a:cubicBezTo>
                        <a:cubicBezTo>
                          <a:pt x="0" y="2108812"/>
                          <a:pt x="34642" y="2108812"/>
                          <a:pt x="34642" y="2082831"/>
                        </a:cubicBezTo>
                        <a:cubicBezTo>
                          <a:pt x="34642" y="1389997"/>
                          <a:pt x="34642" y="705824"/>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1" name="Freeform: Shape 880">
                    <a:extLst>
                      <a:ext uri="{FF2B5EF4-FFF2-40B4-BE49-F238E27FC236}">
                        <a16:creationId xmlns:a16="http://schemas.microsoft.com/office/drawing/2014/main" xmlns="" id="{A278AC76-6FA2-473D-90CB-56049D7FE1BA}"/>
                      </a:ext>
                    </a:extLst>
                  </p:cNvPr>
                  <p:cNvSpPr/>
                  <p:nvPr/>
                </p:nvSpPr>
                <p:spPr>
                  <a:xfrm>
                    <a:off x="10157736" y="2578595"/>
                    <a:ext cx="259812" cy="274157"/>
                  </a:xfrm>
                  <a:custGeom>
                    <a:avLst/>
                    <a:gdLst>
                      <a:gd name="connsiteX0" fmla="*/ 129906 w 259812"/>
                      <a:gd name="connsiteY0" fmla="*/ 47904 h 274157"/>
                      <a:gd name="connsiteX1" fmla="*/ 0 w 259812"/>
                      <a:gd name="connsiteY1" fmla="*/ 247094 h 274157"/>
                      <a:gd name="connsiteX2" fmla="*/ 129906 w 259812"/>
                      <a:gd name="connsiteY2" fmla="*/ 221113 h 274157"/>
                      <a:gd name="connsiteX3" fmla="*/ 259813 w 259812"/>
                      <a:gd name="connsiteY3" fmla="*/ 30583 h 274157"/>
                      <a:gd name="connsiteX4" fmla="*/ 129906 w 259812"/>
                      <a:gd name="connsiteY4" fmla="*/ 47904 h 274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4157">
                        <a:moveTo>
                          <a:pt x="129906" y="47904"/>
                        </a:moveTo>
                        <a:cubicBezTo>
                          <a:pt x="60623" y="117188"/>
                          <a:pt x="0" y="203792"/>
                          <a:pt x="0" y="247094"/>
                        </a:cubicBezTo>
                        <a:cubicBezTo>
                          <a:pt x="0" y="290396"/>
                          <a:pt x="60623" y="281736"/>
                          <a:pt x="129906" y="221113"/>
                        </a:cubicBezTo>
                        <a:cubicBezTo>
                          <a:pt x="199189" y="169150"/>
                          <a:pt x="259813" y="82546"/>
                          <a:pt x="259813" y="30583"/>
                        </a:cubicBezTo>
                        <a:cubicBezTo>
                          <a:pt x="259813" y="-12719"/>
                          <a:pt x="199189" y="-12719"/>
                          <a:pt x="129906" y="479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2" name="Freeform: Shape 881">
                    <a:extLst>
                      <a:ext uri="{FF2B5EF4-FFF2-40B4-BE49-F238E27FC236}">
                        <a16:creationId xmlns:a16="http://schemas.microsoft.com/office/drawing/2014/main" xmlns="" id="{D2084E3F-0949-4C9D-9106-9EA1D65EE109}"/>
                      </a:ext>
                    </a:extLst>
                  </p:cNvPr>
                  <p:cNvSpPr/>
                  <p:nvPr/>
                </p:nvSpPr>
                <p:spPr>
                  <a:xfrm>
                    <a:off x="10157736" y="4576533"/>
                    <a:ext cx="259812" cy="273760"/>
                  </a:xfrm>
                  <a:custGeom>
                    <a:avLst/>
                    <a:gdLst>
                      <a:gd name="connsiteX0" fmla="*/ 129906 w 259812"/>
                      <a:gd name="connsiteY0" fmla="*/ 50524 h 273760"/>
                      <a:gd name="connsiteX1" fmla="*/ 0 w 259812"/>
                      <a:gd name="connsiteY1" fmla="*/ 24542 h 273760"/>
                      <a:gd name="connsiteX2" fmla="*/ 129906 w 259812"/>
                      <a:gd name="connsiteY2" fmla="*/ 223732 h 273760"/>
                      <a:gd name="connsiteX3" fmla="*/ 259813 w 259812"/>
                      <a:gd name="connsiteY3" fmla="*/ 232392 h 273760"/>
                      <a:gd name="connsiteX4" fmla="*/ 129906 w 259812"/>
                      <a:gd name="connsiteY4" fmla="*/ 50524 h 27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60">
                        <a:moveTo>
                          <a:pt x="129906" y="50524"/>
                        </a:moveTo>
                        <a:cubicBezTo>
                          <a:pt x="60623" y="-1439"/>
                          <a:pt x="0" y="-18760"/>
                          <a:pt x="0" y="24542"/>
                        </a:cubicBezTo>
                        <a:cubicBezTo>
                          <a:pt x="0" y="67844"/>
                          <a:pt x="60623" y="163109"/>
                          <a:pt x="129906" y="223732"/>
                        </a:cubicBezTo>
                        <a:cubicBezTo>
                          <a:pt x="199189" y="284355"/>
                          <a:pt x="259813" y="293015"/>
                          <a:pt x="259813" y="232392"/>
                        </a:cubicBezTo>
                        <a:cubicBezTo>
                          <a:pt x="259813" y="189090"/>
                          <a:pt x="199189" y="102486"/>
                          <a:pt x="129906" y="505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6" name="Graphic 1">
                  <a:extLst>
                    <a:ext uri="{FF2B5EF4-FFF2-40B4-BE49-F238E27FC236}">
                      <a16:creationId xmlns:a16="http://schemas.microsoft.com/office/drawing/2014/main" xmlns="" id="{7A53210B-A26A-457F-B534-BF6F24AD4E39}"/>
                    </a:ext>
                  </a:extLst>
                </p:cNvPr>
                <p:cNvGrpSpPr/>
                <p:nvPr/>
              </p:nvGrpSpPr>
              <p:grpSpPr>
                <a:xfrm>
                  <a:off x="9560167" y="3155892"/>
                  <a:ext cx="259812" cy="1132235"/>
                  <a:chOff x="9560167" y="3155892"/>
                  <a:chExt cx="259812" cy="1132235"/>
                </a:xfrm>
                <a:grpFill/>
              </p:grpSpPr>
              <p:sp>
                <p:nvSpPr>
                  <p:cNvPr id="877" name="Freeform: Shape 876">
                    <a:extLst>
                      <a:ext uri="{FF2B5EF4-FFF2-40B4-BE49-F238E27FC236}">
                        <a16:creationId xmlns:a16="http://schemas.microsoft.com/office/drawing/2014/main" xmlns="" id="{F77F0F0E-E623-4C0A-9FDD-073BA391B721}"/>
                      </a:ext>
                    </a:extLst>
                  </p:cNvPr>
                  <p:cNvSpPr/>
                  <p:nvPr/>
                </p:nvSpPr>
                <p:spPr>
                  <a:xfrm>
                    <a:off x="9672753" y="3268294"/>
                    <a:ext cx="34641" cy="901925"/>
                  </a:xfrm>
                  <a:custGeom>
                    <a:avLst/>
                    <a:gdLst>
                      <a:gd name="connsiteX0" fmla="*/ 0 w 34641"/>
                      <a:gd name="connsiteY0" fmla="*/ 16398 h 901925"/>
                      <a:gd name="connsiteX1" fmla="*/ 0 w 34641"/>
                      <a:gd name="connsiteY1" fmla="*/ 882439 h 901925"/>
                      <a:gd name="connsiteX2" fmla="*/ 34641 w 34641"/>
                      <a:gd name="connsiteY2" fmla="*/ 882439 h 901925"/>
                      <a:gd name="connsiteX3" fmla="*/ 34641 w 34641"/>
                      <a:gd name="connsiteY3" fmla="*/ 16398 h 901925"/>
                      <a:gd name="connsiteX4" fmla="*/ 0 w 34641"/>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901925">
                        <a:moveTo>
                          <a:pt x="0" y="16398"/>
                        </a:moveTo>
                        <a:cubicBezTo>
                          <a:pt x="0" y="302191"/>
                          <a:pt x="0" y="596646"/>
                          <a:pt x="0" y="882439"/>
                        </a:cubicBezTo>
                        <a:cubicBezTo>
                          <a:pt x="0" y="908421"/>
                          <a:pt x="34641" y="908421"/>
                          <a:pt x="34641" y="882439"/>
                        </a:cubicBezTo>
                        <a:cubicBezTo>
                          <a:pt x="34641" y="596646"/>
                          <a:pt x="34641" y="302191"/>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8" name="Freeform: Shape 877">
                    <a:extLst>
                      <a:ext uri="{FF2B5EF4-FFF2-40B4-BE49-F238E27FC236}">
                        <a16:creationId xmlns:a16="http://schemas.microsoft.com/office/drawing/2014/main" xmlns="" id="{7FC8407E-A1BA-4123-91B2-DD6978E40EE2}"/>
                      </a:ext>
                    </a:extLst>
                  </p:cNvPr>
                  <p:cNvSpPr/>
                  <p:nvPr/>
                </p:nvSpPr>
                <p:spPr>
                  <a:xfrm>
                    <a:off x="9560167" y="3155892"/>
                    <a:ext cx="259812" cy="288043"/>
                  </a:xfrm>
                  <a:custGeom>
                    <a:avLst/>
                    <a:gdLst>
                      <a:gd name="connsiteX0" fmla="*/ 129906 w 259812"/>
                      <a:gd name="connsiteY0" fmla="*/ 102818 h 288043"/>
                      <a:gd name="connsiteX1" fmla="*/ 0 w 259812"/>
                      <a:gd name="connsiteY1" fmla="*/ 284687 h 288043"/>
                      <a:gd name="connsiteX2" fmla="*/ 129906 w 259812"/>
                      <a:gd name="connsiteY2" fmla="*/ 180762 h 288043"/>
                      <a:gd name="connsiteX3" fmla="*/ 259813 w 259812"/>
                      <a:gd name="connsiteY3" fmla="*/ 7553 h 288043"/>
                      <a:gd name="connsiteX4" fmla="*/ 129906 w 259812"/>
                      <a:gd name="connsiteY4" fmla="*/ 102818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129906" y="102818"/>
                        </a:moveTo>
                        <a:cubicBezTo>
                          <a:pt x="60623" y="189422"/>
                          <a:pt x="0" y="267366"/>
                          <a:pt x="0" y="284687"/>
                        </a:cubicBezTo>
                        <a:cubicBezTo>
                          <a:pt x="0" y="302008"/>
                          <a:pt x="60623" y="250045"/>
                          <a:pt x="129906" y="180762"/>
                        </a:cubicBezTo>
                        <a:cubicBezTo>
                          <a:pt x="199190" y="111478"/>
                          <a:pt x="259813" y="33535"/>
                          <a:pt x="259813" y="7553"/>
                        </a:cubicBezTo>
                        <a:cubicBezTo>
                          <a:pt x="259813" y="-18428"/>
                          <a:pt x="199190" y="24874"/>
                          <a:pt x="129906" y="10281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9" name="Freeform: Shape 878">
                    <a:extLst>
                      <a:ext uri="{FF2B5EF4-FFF2-40B4-BE49-F238E27FC236}">
                        <a16:creationId xmlns:a16="http://schemas.microsoft.com/office/drawing/2014/main" xmlns="" id="{299A6866-DA97-40C5-833C-7FCA35CFF8C3}"/>
                      </a:ext>
                    </a:extLst>
                  </p:cNvPr>
                  <p:cNvSpPr/>
                  <p:nvPr/>
                </p:nvSpPr>
                <p:spPr>
                  <a:xfrm>
                    <a:off x="9560167" y="3991508"/>
                    <a:ext cx="259812" cy="296619"/>
                  </a:xfrm>
                  <a:custGeom>
                    <a:avLst/>
                    <a:gdLst>
                      <a:gd name="connsiteX0" fmla="*/ 0 w 259812"/>
                      <a:gd name="connsiteY0" fmla="*/ 3338 h 296619"/>
                      <a:gd name="connsiteX1" fmla="*/ 129906 w 259812"/>
                      <a:gd name="connsiteY1" fmla="*/ 185206 h 296619"/>
                      <a:gd name="connsiteX2" fmla="*/ 259813 w 259812"/>
                      <a:gd name="connsiteY2" fmla="*/ 289131 h 296619"/>
                      <a:gd name="connsiteX3" fmla="*/ 129906 w 259812"/>
                      <a:gd name="connsiteY3" fmla="*/ 115923 h 296619"/>
                      <a:gd name="connsiteX4" fmla="*/ 0 w 259812"/>
                      <a:gd name="connsiteY4" fmla="*/ 3338 h 29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6619">
                        <a:moveTo>
                          <a:pt x="0" y="3338"/>
                        </a:moveTo>
                        <a:cubicBezTo>
                          <a:pt x="0" y="20659"/>
                          <a:pt x="60623" y="98602"/>
                          <a:pt x="129906" y="185206"/>
                        </a:cubicBezTo>
                        <a:cubicBezTo>
                          <a:pt x="199190" y="271811"/>
                          <a:pt x="259813" y="315113"/>
                          <a:pt x="259813" y="289131"/>
                        </a:cubicBezTo>
                        <a:cubicBezTo>
                          <a:pt x="259813" y="263150"/>
                          <a:pt x="199190" y="185206"/>
                          <a:pt x="129906" y="115923"/>
                        </a:cubicBezTo>
                        <a:cubicBezTo>
                          <a:pt x="60623" y="37979"/>
                          <a:pt x="0" y="-13983"/>
                          <a:pt x="0" y="333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7" name="Graphic 1">
                  <a:extLst>
                    <a:ext uri="{FF2B5EF4-FFF2-40B4-BE49-F238E27FC236}">
                      <a16:creationId xmlns:a16="http://schemas.microsoft.com/office/drawing/2014/main" xmlns="" id="{A90F645B-DFEC-4E42-A295-3175A61270BB}"/>
                    </a:ext>
                  </a:extLst>
                </p:cNvPr>
                <p:cNvGrpSpPr/>
                <p:nvPr/>
              </p:nvGrpSpPr>
              <p:grpSpPr>
                <a:xfrm>
                  <a:off x="8962598" y="3316014"/>
                  <a:ext cx="259812" cy="794735"/>
                  <a:chOff x="8962598" y="3316014"/>
                  <a:chExt cx="259812" cy="794735"/>
                </a:xfrm>
                <a:grpFill/>
              </p:grpSpPr>
              <p:sp>
                <p:nvSpPr>
                  <p:cNvPr id="874" name="Freeform: Shape 873">
                    <a:extLst>
                      <a:ext uri="{FF2B5EF4-FFF2-40B4-BE49-F238E27FC236}">
                        <a16:creationId xmlns:a16="http://schemas.microsoft.com/office/drawing/2014/main" xmlns="" id="{67B3631C-2C27-4620-8768-7E06869346F6}"/>
                      </a:ext>
                    </a:extLst>
                  </p:cNvPr>
                  <p:cNvSpPr/>
                  <p:nvPr/>
                </p:nvSpPr>
                <p:spPr>
                  <a:xfrm>
                    <a:off x="9075184" y="3436249"/>
                    <a:ext cx="35786" cy="552101"/>
                  </a:xfrm>
                  <a:custGeom>
                    <a:avLst/>
                    <a:gdLst>
                      <a:gd name="connsiteX0" fmla="*/ 0 w 35786"/>
                      <a:gd name="connsiteY0" fmla="*/ 12991 h 552101"/>
                      <a:gd name="connsiteX1" fmla="*/ 0 w 35786"/>
                      <a:gd name="connsiteY1" fmla="*/ 532616 h 552101"/>
                      <a:gd name="connsiteX2" fmla="*/ 34642 w 35786"/>
                      <a:gd name="connsiteY2" fmla="*/ 532616 h 552101"/>
                      <a:gd name="connsiteX3" fmla="*/ 34642 w 35786"/>
                      <a:gd name="connsiteY3" fmla="*/ 12991 h 552101"/>
                      <a:gd name="connsiteX4" fmla="*/ 0 w 35786"/>
                      <a:gd name="connsiteY4" fmla="*/ 12991 h 552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552101">
                        <a:moveTo>
                          <a:pt x="0" y="12991"/>
                        </a:moveTo>
                        <a:cubicBezTo>
                          <a:pt x="0" y="186199"/>
                          <a:pt x="0" y="359407"/>
                          <a:pt x="0" y="532616"/>
                        </a:cubicBezTo>
                        <a:cubicBezTo>
                          <a:pt x="0" y="558597"/>
                          <a:pt x="34642" y="558597"/>
                          <a:pt x="34642" y="532616"/>
                        </a:cubicBezTo>
                        <a:cubicBezTo>
                          <a:pt x="34642" y="359407"/>
                          <a:pt x="34642" y="186199"/>
                          <a:pt x="34642" y="12991"/>
                        </a:cubicBezTo>
                        <a:cubicBezTo>
                          <a:pt x="4330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5" name="Freeform: Shape 874">
                    <a:extLst>
                      <a:ext uri="{FF2B5EF4-FFF2-40B4-BE49-F238E27FC236}">
                        <a16:creationId xmlns:a16="http://schemas.microsoft.com/office/drawing/2014/main" xmlns="" id="{5C3D090A-1F75-4B7A-901F-C762786C413F}"/>
                      </a:ext>
                    </a:extLst>
                  </p:cNvPr>
                  <p:cNvSpPr/>
                  <p:nvPr/>
                </p:nvSpPr>
                <p:spPr>
                  <a:xfrm>
                    <a:off x="8962598" y="3821637"/>
                    <a:ext cx="259812" cy="289112"/>
                  </a:xfrm>
                  <a:custGeom>
                    <a:avLst/>
                    <a:gdLst>
                      <a:gd name="connsiteX0" fmla="*/ 129906 w 259812"/>
                      <a:gd name="connsiteY0" fmla="*/ 121246 h 289112"/>
                      <a:gd name="connsiteX1" fmla="*/ 0 w 259812"/>
                      <a:gd name="connsiteY1" fmla="*/ 285794 h 289112"/>
                      <a:gd name="connsiteX2" fmla="*/ 129906 w 259812"/>
                      <a:gd name="connsiteY2" fmla="*/ 164548 h 289112"/>
                      <a:gd name="connsiteX3" fmla="*/ 259813 w 259812"/>
                      <a:gd name="connsiteY3" fmla="*/ 0 h 289112"/>
                      <a:gd name="connsiteX4" fmla="*/ 129906 w 259812"/>
                      <a:gd name="connsiteY4" fmla="*/ 121246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129906" y="121246"/>
                        </a:moveTo>
                        <a:cubicBezTo>
                          <a:pt x="60623" y="190529"/>
                          <a:pt x="0" y="268473"/>
                          <a:pt x="0" y="285794"/>
                        </a:cubicBezTo>
                        <a:cubicBezTo>
                          <a:pt x="0" y="303115"/>
                          <a:pt x="60623" y="251152"/>
                          <a:pt x="129906" y="164548"/>
                        </a:cubicBezTo>
                        <a:cubicBezTo>
                          <a:pt x="199190" y="77944"/>
                          <a:pt x="259813" y="0"/>
                          <a:pt x="259813" y="0"/>
                        </a:cubicBezTo>
                        <a:cubicBezTo>
                          <a:pt x="259813" y="0"/>
                          <a:pt x="207850" y="51963"/>
                          <a:pt x="129906"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6" name="Freeform: Shape 875">
                    <a:extLst>
                      <a:ext uri="{FF2B5EF4-FFF2-40B4-BE49-F238E27FC236}">
                        <a16:creationId xmlns:a16="http://schemas.microsoft.com/office/drawing/2014/main" xmlns="" id="{58B4B878-922B-4E1A-AD0E-C9DDE94FBEAC}"/>
                      </a:ext>
                    </a:extLst>
                  </p:cNvPr>
                  <p:cNvSpPr/>
                  <p:nvPr/>
                </p:nvSpPr>
                <p:spPr>
                  <a:xfrm>
                    <a:off x="8962598" y="3316014"/>
                    <a:ext cx="259812" cy="289939"/>
                  </a:xfrm>
                  <a:custGeom>
                    <a:avLst/>
                    <a:gdLst>
                      <a:gd name="connsiteX0" fmla="*/ 0 w 259812"/>
                      <a:gd name="connsiteY0" fmla="*/ 3319 h 289939"/>
                      <a:gd name="connsiteX1" fmla="*/ 129906 w 259812"/>
                      <a:gd name="connsiteY1" fmla="*/ 167867 h 289939"/>
                      <a:gd name="connsiteX2" fmla="*/ 259813 w 259812"/>
                      <a:gd name="connsiteY2" fmla="*/ 289113 h 289939"/>
                      <a:gd name="connsiteX3" fmla="*/ 129906 w 259812"/>
                      <a:gd name="connsiteY3" fmla="*/ 124565 h 289939"/>
                      <a:gd name="connsiteX4" fmla="*/ 0 w 259812"/>
                      <a:gd name="connsiteY4" fmla="*/ 3319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0" y="3319"/>
                        </a:moveTo>
                        <a:cubicBezTo>
                          <a:pt x="0" y="20640"/>
                          <a:pt x="60623" y="98583"/>
                          <a:pt x="129906" y="167867"/>
                        </a:cubicBezTo>
                        <a:cubicBezTo>
                          <a:pt x="199190" y="237150"/>
                          <a:pt x="259813" y="297773"/>
                          <a:pt x="259813" y="289113"/>
                        </a:cubicBezTo>
                        <a:cubicBezTo>
                          <a:pt x="259813" y="280452"/>
                          <a:pt x="199190" y="211169"/>
                          <a:pt x="129906" y="124565"/>
                        </a:cubicBezTo>
                        <a:cubicBezTo>
                          <a:pt x="60623" y="37960"/>
                          <a:pt x="0" y="-14002"/>
                          <a:pt x="0" y="33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8" name="Graphic 1">
                  <a:extLst>
                    <a:ext uri="{FF2B5EF4-FFF2-40B4-BE49-F238E27FC236}">
                      <a16:creationId xmlns:a16="http://schemas.microsoft.com/office/drawing/2014/main" xmlns="" id="{786BE832-72C9-4B34-9360-CB32114C521F}"/>
                    </a:ext>
                  </a:extLst>
                </p:cNvPr>
                <p:cNvGrpSpPr/>
                <p:nvPr/>
              </p:nvGrpSpPr>
              <p:grpSpPr>
                <a:xfrm>
                  <a:off x="8373690" y="2708872"/>
                  <a:ext cx="259812" cy="2017681"/>
                  <a:chOff x="8373690" y="2708872"/>
                  <a:chExt cx="259812" cy="2017681"/>
                </a:xfrm>
                <a:grpFill/>
              </p:grpSpPr>
              <p:sp>
                <p:nvSpPr>
                  <p:cNvPr id="871" name="Freeform: Shape 870">
                    <a:extLst>
                      <a:ext uri="{FF2B5EF4-FFF2-40B4-BE49-F238E27FC236}">
                        <a16:creationId xmlns:a16="http://schemas.microsoft.com/office/drawing/2014/main" xmlns="" id="{8E756FE6-C799-45EA-93B5-3A659DE1010F}"/>
                      </a:ext>
                    </a:extLst>
                  </p:cNvPr>
                  <p:cNvSpPr/>
                  <p:nvPr/>
                </p:nvSpPr>
                <p:spPr>
                  <a:xfrm>
                    <a:off x="8477615" y="2791971"/>
                    <a:ext cx="35786" cy="1828590"/>
                  </a:xfrm>
                  <a:custGeom>
                    <a:avLst/>
                    <a:gdLst>
                      <a:gd name="connsiteX0" fmla="*/ 0 w 35786"/>
                      <a:gd name="connsiteY0" fmla="*/ 16398 h 1828590"/>
                      <a:gd name="connsiteX1" fmla="*/ 0 w 35786"/>
                      <a:gd name="connsiteY1" fmla="*/ 1809104 h 1828590"/>
                      <a:gd name="connsiteX2" fmla="*/ 34642 w 35786"/>
                      <a:gd name="connsiteY2" fmla="*/ 1809104 h 1828590"/>
                      <a:gd name="connsiteX3" fmla="*/ 34642 w 35786"/>
                      <a:gd name="connsiteY3" fmla="*/ 16398 h 1828590"/>
                      <a:gd name="connsiteX4" fmla="*/ 0 w 35786"/>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2" name="Freeform: Shape 871">
                    <a:extLst>
                      <a:ext uri="{FF2B5EF4-FFF2-40B4-BE49-F238E27FC236}">
                        <a16:creationId xmlns:a16="http://schemas.microsoft.com/office/drawing/2014/main" xmlns="" id="{C954B398-315C-4AD6-9E78-E3A4BFA6937C}"/>
                      </a:ext>
                    </a:extLst>
                  </p:cNvPr>
                  <p:cNvSpPr/>
                  <p:nvPr/>
                </p:nvSpPr>
                <p:spPr>
                  <a:xfrm>
                    <a:off x="8373690" y="4444852"/>
                    <a:ext cx="259812" cy="281700"/>
                  </a:xfrm>
                  <a:custGeom>
                    <a:avLst/>
                    <a:gdLst>
                      <a:gd name="connsiteX0" fmla="*/ 129906 w 259812"/>
                      <a:gd name="connsiteY0" fmla="*/ 60958 h 281700"/>
                      <a:gd name="connsiteX1" fmla="*/ 0 w 259812"/>
                      <a:gd name="connsiteY1" fmla="*/ 251487 h 281700"/>
                      <a:gd name="connsiteX2" fmla="*/ 129906 w 259812"/>
                      <a:gd name="connsiteY2" fmla="*/ 216845 h 281700"/>
                      <a:gd name="connsiteX3" fmla="*/ 259813 w 259812"/>
                      <a:gd name="connsiteY3" fmla="*/ 17656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121581"/>
                          <a:pt x="0" y="199525"/>
                          <a:pt x="0" y="251487"/>
                        </a:cubicBezTo>
                        <a:cubicBezTo>
                          <a:pt x="0" y="303450"/>
                          <a:pt x="60623" y="286129"/>
                          <a:pt x="129906" y="216845"/>
                        </a:cubicBezTo>
                        <a:cubicBezTo>
                          <a:pt x="199189" y="147562"/>
                          <a:pt x="259813" y="52297"/>
                          <a:pt x="259813" y="17656"/>
                        </a:cubicBezTo>
                        <a:cubicBezTo>
                          <a:pt x="259813" y="-16986"/>
                          <a:pt x="199189" y="335"/>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3" name="Freeform: Shape 872">
                    <a:extLst>
                      <a:ext uri="{FF2B5EF4-FFF2-40B4-BE49-F238E27FC236}">
                        <a16:creationId xmlns:a16="http://schemas.microsoft.com/office/drawing/2014/main" xmlns="" id="{D4AF4E9F-BF36-4783-BAC8-8D3B06896DAA}"/>
                      </a:ext>
                    </a:extLst>
                  </p:cNvPr>
                  <p:cNvSpPr/>
                  <p:nvPr/>
                </p:nvSpPr>
                <p:spPr>
                  <a:xfrm>
                    <a:off x="8373690" y="2708872"/>
                    <a:ext cx="259812" cy="281700"/>
                  </a:xfrm>
                  <a:custGeom>
                    <a:avLst/>
                    <a:gdLst>
                      <a:gd name="connsiteX0" fmla="*/ 0 w 259812"/>
                      <a:gd name="connsiteY0" fmla="*/ 30213 h 281700"/>
                      <a:gd name="connsiteX1" fmla="*/ 129906 w 259812"/>
                      <a:gd name="connsiteY1" fmla="*/ 220743 h 281700"/>
                      <a:gd name="connsiteX2" fmla="*/ 259813 w 259812"/>
                      <a:gd name="connsiteY2" fmla="*/ 264045 h 281700"/>
                      <a:gd name="connsiteX3" fmla="*/ 129906 w 259812"/>
                      <a:gd name="connsiteY3" fmla="*/ 64855 h 281700"/>
                      <a:gd name="connsiteX4" fmla="*/ 0 w 259812"/>
                      <a:gd name="connsiteY4" fmla="*/ 30213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0" y="30213"/>
                        </a:moveTo>
                        <a:cubicBezTo>
                          <a:pt x="0" y="82176"/>
                          <a:pt x="60623" y="160120"/>
                          <a:pt x="129906" y="220743"/>
                        </a:cubicBezTo>
                        <a:cubicBezTo>
                          <a:pt x="199189" y="281365"/>
                          <a:pt x="259813" y="298686"/>
                          <a:pt x="259813" y="264045"/>
                        </a:cubicBezTo>
                        <a:cubicBezTo>
                          <a:pt x="259813" y="229403"/>
                          <a:pt x="199189" y="134138"/>
                          <a:pt x="129906" y="64855"/>
                        </a:cubicBezTo>
                        <a:cubicBezTo>
                          <a:pt x="51962"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9" name="Graphic 1">
                  <a:extLst>
                    <a:ext uri="{FF2B5EF4-FFF2-40B4-BE49-F238E27FC236}">
                      <a16:creationId xmlns:a16="http://schemas.microsoft.com/office/drawing/2014/main" xmlns="" id="{7C9DD202-37D1-465F-A811-B0F6C1D3C0F8}"/>
                    </a:ext>
                  </a:extLst>
                </p:cNvPr>
                <p:cNvGrpSpPr/>
                <p:nvPr/>
              </p:nvGrpSpPr>
              <p:grpSpPr>
                <a:xfrm>
                  <a:off x="7776121" y="2286716"/>
                  <a:ext cx="259812" cy="2863814"/>
                  <a:chOff x="7776121" y="2286716"/>
                  <a:chExt cx="259812" cy="2863814"/>
                </a:xfrm>
                <a:grpFill/>
              </p:grpSpPr>
              <p:sp>
                <p:nvSpPr>
                  <p:cNvPr id="868" name="Freeform: Shape 867">
                    <a:extLst>
                      <a:ext uri="{FF2B5EF4-FFF2-40B4-BE49-F238E27FC236}">
                        <a16:creationId xmlns:a16="http://schemas.microsoft.com/office/drawing/2014/main" xmlns="" id="{4A7FDE5A-B741-4886-99C1-4A7ADFB805E5}"/>
                      </a:ext>
                    </a:extLst>
                  </p:cNvPr>
                  <p:cNvSpPr/>
                  <p:nvPr/>
                </p:nvSpPr>
                <p:spPr>
                  <a:xfrm>
                    <a:off x="7888706" y="2341629"/>
                    <a:ext cx="34641" cy="2729273"/>
                  </a:xfrm>
                  <a:custGeom>
                    <a:avLst/>
                    <a:gdLst>
                      <a:gd name="connsiteX0" fmla="*/ 0 w 34641"/>
                      <a:gd name="connsiteY0" fmla="*/ 16398 h 2729273"/>
                      <a:gd name="connsiteX1" fmla="*/ 0 w 34641"/>
                      <a:gd name="connsiteY1" fmla="*/ 2709788 h 2729273"/>
                      <a:gd name="connsiteX2" fmla="*/ 34642 w 34641"/>
                      <a:gd name="connsiteY2" fmla="*/ 2709788 h 2729273"/>
                      <a:gd name="connsiteX3" fmla="*/ 34642 w 34641"/>
                      <a:gd name="connsiteY3" fmla="*/ 16398 h 2729273"/>
                      <a:gd name="connsiteX4" fmla="*/ 0 w 34641"/>
                      <a:gd name="connsiteY4" fmla="*/ 16398 h 2729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29273">
                        <a:moveTo>
                          <a:pt x="0" y="16398"/>
                        </a:moveTo>
                        <a:cubicBezTo>
                          <a:pt x="0" y="917081"/>
                          <a:pt x="0" y="1809104"/>
                          <a:pt x="0" y="2709788"/>
                        </a:cubicBezTo>
                        <a:cubicBezTo>
                          <a:pt x="0" y="2735769"/>
                          <a:pt x="34642" y="2735769"/>
                          <a:pt x="34642" y="2709788"/>
                        </a:cubicBezTo>
                        <a:cubicBezTo>
                          <a:pt x="34642" y="1809104"/>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9" name="Freeform: Shape 868">
                    <a:extLst>
                      <a:ext uri="{FF2B5EF4-FFF2-40B4-BE49-F238E27FC236}">
                        <a16:creationId xmlns:a16="http://schemas.microsoft.com/office/drawing/2014/main" xmlns="" id="{A0A57515-A2BB-45C8-A4B2-76E963CB2D2D}"/>
                      </a:ext>
                    </a:extLst>
                  </p:cNvPr>
                  <p:cNvSpPr/>
                  <p:nvPr/>
                </p:nvSpPr>
                <p:spPr>
                  <a:xfrm>
                    <a:off x="7776121" y="4886167"/>
                    <a:ext cx="259812" cy="264363"/>
                  </a:xfrm>
                  <a:custGeom>
                    <a:avLst/>
                    <a:gdLst>
                      <a:gd name="connsiteX0" fmla="*/ 129906 w 259812"/>
                      <a:gd name="connsiteY0" fmla="*/ 18023 h 264363"/>
                      <a:gd name="connsiteX1" fmla="*/ 0 w 259812"/>
                      <a:gd name="connsiteY1" fmla="*/ 191231 h 264363"/>
                      <a:gd name="connsiteX2" fmla="*/ 129906 w 259812"/>
                      <a:gd name="connsiteY2" fmla="*/ 243193 h 264363"/>
                      <a:gd name="connsiteX3" fmla="*/ 259813 w 259812"/>
                      <a:gd name="connsiteY3" fmla="*/ 52664 h 264363"/>
                      <a:gd name="connsiteX4" fmla="*/ 129906 w 259812"/>
                      <a:gd name="connsiteY4" fmla="*/ 18023 h 26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4363">
                        <a:moveTo>
                          <a:pt x="129906" y="18023"/>
                        </a:moveTo>
                        <a:cubicBezTo>
                          <a:pt x="60623" y="52664"/>
                          <a:pt x="0" y="130608"/>
                          <a:pt x="0" y="191231"/>
                        </a:cubicBezTo>
                        <a:cubicBezTo>
                          <a:pt x="0" y="260514"/>
                          <a:pt x="60623" y="286496"/>
                          <a:pt x="129906" y="243193"/>
                        </a:cubicBezTo>
                        <a:cubicBezTo>
                          <a:pt x="199189" y="199891"/>
                          <a:pt x="259813" y="113287"/>
                          <a:pt x="259813" y="52664"/>
                        </a:cubicBezTo>
                        <a:cubicBezTo>
                          <a:pt x="259813" y="702"/>
                          <a:pt x="199189" y="-16619"/>
                          <a:pt x="129906" y="180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0" name="Freeform: Shape 869">
                    <a:extLst>
                      <a:ext uri="{FF2B5EF4-FFF2-40B4-BE49-F238E27FC236}">
                        <a16:creationId xmlns:a16="http://schemas.microsoft.com/office/drawing/2014/main" xmlns="" id="{29401C5C-6169-4741-8043-185ED23422A0}"/>
                      </a:ext>
                    </a:extLst>
                  </p:cNvPr>
                  <p:cNvSpPr/>
                  <p:nvPr/>
                </p:nvSpPr>
                <p:spPr>
                  <a:xfrm>
                    <a:off x="7776121" y="2286716"/>
                    <a:ext cx="259812" cy="262174"/>
                  </a:xfrm>
                  <a:custGeom>
                    <a:avLst/>
                    <a:gdLst>
                      <a:gd name="connsiteX0" fmla="*/ 129906 w 259812"/>
                      <a:gd name="connsiteY0" fmla="*/ 19348 h 262174"/>
                      <a:gd name="connsiteX1" fmla="*/ 0 w 259812"/>
                      <a:gd name="connsiteY1" fmla="*/ 71310 h 262174"/>
                      <a:gd name="connsiteX2" fmla="*/ 129906 w 259812"/>
                      <a:gd name="connsiteY2" fmla="*/ 244519 h 262174"/>
                      <a:gd name="connsiteX3" fmla="*/ 259813 w 259812"/>
                      <a:gd name="connsiteY3" fmla="*/ 201217 h 262174"/>
                      <a:gd name="connsiteX4" fmla="*/ 129906 w 259812"/>
                      <a:gd name="connsiteY4" fmla="*/ 19348 h 262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2174">
                        <a:moveTo>
                          <a:pt x="129906" y="19348"/>
                        </a:moveTo>
                        <a:cubicBezTo>
                          <a:pt x="60623" y="-23954"/>
                          <a:pt x="0" y="10687"/>
                          <a:pt x="0" y="71310"/>
                        </a:cubicBezTo>
                        <a:cubicBezTo>
                          <a:pt x="0" y="140594"/>
                          <a:pt x="60623" y="209877"/>
                          <a:pt x="129906" y="244519"/>
                        </a:cubicBezTo>
                        <a:cubicBezTo>
                          <a:pt x="199189" y="279160"/>
                          <a:pt x="259813" y="261840"/>
                          <a:pt x="259813" y="201217"/>
                        </a:cubicBezTo>
                        <a:cubicBezTo>
                          <a:pt x="259813" y="140594"/>
                          <a:pt x="199189" y="53989"/>
                          <a:pt x="129906" y="19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0" name="Graphic 1">
                  <a:extLst>
                    <a:ext uri="{FF2B5EF4-FFF2-40B4-BE49-F238E27FC236}">
                      <a16:creationId xmlns:a16="http://schemas.microsoft.com/office/drawing/2014/main" xmlns="" id="{888E5826-A5E8-4065-9190-0BA1D665BDDA}"/>
                    </a:ext>
                  </a:extLst>
                </p:cNvPr>
                <p:cNvGrpSpPr/>
                <p:nvPr/>
              </p:nvGrpSpPr>
              <p:grpSpPr>
                <a:xfrm>
                  <a:off x="7178552" y="2132856"/>
                  <a:ext cx="259812" cy="3169713"/>
                  <a:chOff x="7178552" y="2132856"/>
                  <a:chExt cx="259812" cy="3169713"/>
                </a:xfrm>
                <a:grpFill/>
              </p:grpSpPr>
              <p:sp>
                <p:nvSpPr>
                  <p:cNvPr id="865" name="Freeform: Shape 864">
                    <a:extLst>
                      <a:ext uri="{FF2B5EF4-FFF2-40B4-BE49-F238E27FC236}">
                        <a16:creationId xmlns:a16="http://schemas.microsoft.com/office/drawing/2014/main" xmlns="" id="{EF1F81B6-4C4A-46B2-9FA2-8A7DA8E0512D}"/>
                      </a:ext>
                    </a:extLst>
                  </p:cNvPr>
                  <p:cNvSpPr/>
                  <p:nvPr/>
                </p:nvSpPr>
                <p:spPr>
                  <a:xfrm>
                    <a:off x="7291138" y="2177081"/>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6" name="Freeform: Shape 865">
                    <a:extLst>
                      <a:ext uri="{FF2B5EF4-FFF2-40B4-BE49-F238E27FC236}">
                        <a16:creationId xmlns:a16="http://schemas.microsoft.com/office/drawing/2014/main" xmlns="" id="{0755E4A5-7560-4CA3-88FD-3F27B6D8E5F2}"/>
                      </a:ext>
                    </a:extLst>
                  </p:cNvPr>
                  <p:cNvSpPr/>
                  <p:nvPr/>
                </p:nvSpPr>
                <p:spPr>
                  <a:xfrm>
                    <a:off x="7178552"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90" y="259813"/>
                          <a:pt x="259813" y="190529"/>
                          <a:pt x="259813" y="121246"/>
                        </a:cubicBezTo>
                        <a:cubicBezTo>
                          <a:pt x="259813" y="5196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7" name="Freeform: Shape 866">
                    <a:extLst>
                      <a:ext uri="{FF2B5EF4-FFF2-40B4-BE49-F238E27FC236}">
                        <a16:creationId xmlns:a16="http://schemas.microsoft.com/office/drawing/2014/main" xmlns="" id="{642E72E1-EA3A-4860-A5D7-E0307970C30D}"/>
                      </a:ext>
                    </a:extLst>
                  </p:cNvPr>
                  <p:cNvSpPr/>
                  <p:nvPr/>
                </p:nvSpPr>
                <p:spPr>
                  <a:xfrm>
                    <a:off x="7178552"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90" y="259813"/>
                          <a:pt x="259813" y="207850"/>
                          <a:pt x="259813" y="138567"/>
                        </a:cubicBezTo>
                        <a:cubicBezTo>
                          <a:pt x="259813" y="6928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1" name="Graphic 1">
                  <a:extLst>
                    <a:ext uri="{FF2B5EF4-FFF2-40B4-BE49-F238E27FC236}">
                      <a16:creationId xmlns:a16="http://schemas.microsoft.com/office/drawing/2014/main" xmlns="" id="{9FAB59E6-A60A-4EFA-BBD9-BE45397C9944}"/>
                    </a:ext>
                  </a:extLst>
                </p:cNvPr>
                <p:cNvGrpSpPr/>
                <p:nvPr/>
              </p:nvGrpSpPr>
              <p:grpSpPr>
                <a:xfrm>
                  <a:off x="6589644" y="2282126"/>
                  <a:ext cx="259812" cy="2871172"/>
                  <a:chOff x="6589644" y="2282126"/>
                  <a:chExt cx="259812" cy="2871172"/>
                </a:xfrm>
                <a:grpFill/>
              </p:grpSpPr>
              <p:sp>
                <p:nvSpPr>
                  <p:cNvPr id="862" name="Freeform: Shape 861">
                    <a:extLst>
                      <a:ext uri="{FF2B5EF4-FFF2-40B4-BE49-F238E27FC236}">
                        <a16:creationId xmlns:a16="http://schemas.microsoft.com/office/drawing/2014/main" xmlns="" id="{9EEB5567-62CF-4D4D-9EBA-0E17F01D120B}"/>
                      </a:ext>
                    </a:extLst>
                  </p:cNvPr>
                  <p:cNvSpPr/>
                  <p:nvPr/>
                </p:nvSpPr>
                <p:spPr>
                  <a:xfrm>
                    <a:off x="6693569" y="2338540"/>
                    <a:ext cx="35786" cy="2741022"/>
                  </a:xfrm>
                  <a:custGeom>
                    <a:avLst/>
                    <a:gdLst>
                      <a:gd name="connsiteX0" fmla="*/ 0 w 35786"/>
                      <a:gd name="connsiteY0" fmla="*/ 19486 h 2741022"/>
                      <a:gd name="connsiteX1" fmla="*/ 0 w 35786"/>
                      <a:gd name="connsiteY1" fmla="*/ 2721537 h 2741022"/>
                      <a:gd name="connsiteX2" fmla="*/ 34642 w 35786"/>
                      <a:gd name="connsiteY2" fmla="*/ 2721537 h 2741022"/>
                      <a:gd name="connsiteX3" fmla="*/ 34642 w 35786"/>
                      <a:gd name="connsiteY3" fmla="*/ 19486 h 2741022"/>
                      <a:gd name="connsiteX4" fmla="*/ 0 w 35786"/>
                      <a:gd name="connsiteY4" fmla="*/ 19486 h 274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41022">
                        <a:moveTo>
                          <a:pt x="0" y="19486"/>
                        </a:moveTo>
                        <a:cubicBezTo>
                          <a:pt x="0" y="920170"/>
                          <a:pt x="0" y="1820853"/>
                          <a:pt x="0" y="2721537"/>
                        </a:cubicBezTo>
                        <a:cubicBezTo>
                          <a:pt x="0" y="2747518"/>
                          <a:pt x="34642" y="2747518"/>
                          <a:pt x="34642" y="2721537"/>
                        </a:cubicBezTo>
                        <a:cubicBezTo>
                          <a:pt x="34642" y="182085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3" name="Freeform: Shape 862">
                    <a:extLst>
                      <a:ext uri="{FF2B5EF4-FFF2-40B4-BE49-F238E27FC236}">
                        <a16:creationId xmlns:a16="http://schemas.microsoft.com/office/drawing/2014/main" xmlns="" id="{9BBB721D-F80F-402F-A2B5-509C6EA65188}"/>
                      </a:ext>
                    </a:extLst>
                  </p:cNvPr>
                  <p:cNvSpPr/>
                  <p:nvPr/>
                </p:nvSpPr>
                <p:spPr>
                  <a:xfrm>
                    <a:off x="6589644" y="4886534"/>
                    <a:ext cx="259812" cy="266764"/>
                  </a:xfrm>
                  <a:custGeom>
                    <a:avLst/>
                    <a:gdLst>
                      <a:gd name="connsiteX0" fmla="*/ 129906 w 259812"/>
                      <a:gd name="connsiteY0" fmla="*/ 17656 h 266764"/>
                      <a:gd name="connsiteX1" fmla="*/ 0 w 259812"/>
                      <a:gd name="connsiteY1" fmla="*/ 60958 h 266764"/>
                      <a:gd name="connsiteX2" fmla="*/ 129906 w 259812"/>
                      <a:gd name="connsiteY2" fmla="*/ 251487 h 266764"/>
                      <a:gd name="connsiteX3" fmla="*/ 259813 w 259812"/>
                      <a:gd name="connsiteY3" fmla="*/ 190864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16986"/>
                          <a:pt x="0" y="335"/>
                          <a:pt x="0" y="60958"/>
                        </a:cubicBezTo>
                        <a:cubicBezTo>
                          <a:pt x="0" y="121581"/>
                          <a:pt x="60623" y="208185"/>
                          <a:pt x="129906" y="251487"/>
                        </a:cubicBezTo>
                        <a:cubicBezTo>
                          <a:pt x="199190" y="286129"/>
                          <a:pt x="259813" y="260147"/>
                          <a:pt x="259813" y="190864"/>
                        </a:cubicBezTo>
                        <a:cubicBezTo>
                          <a:pt x="251152" y="130241"/>
                          <a:pt x="199190" y="52298"/>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4" name="Freeform: Shape 863">
                    <a:extLst>
                      <a:ext uri="{FF2B5EF4-FFF2-40B4-BE49-F238E27FC236}">
                        <a16:creationId xmlns:a16="http://schemas.microsoft.com/office/drawing/2014/main" xmlns="" id="{99EAF602-55D9-460D-A033-E654762FABC5}"/>
                      </a:ext>
                    </a:extLst>
                  </p:cNvPr>
                  <p:cNvSpPr/>
                  <p:nvPr/>
                </p:nvSpPr>
                <p:spPr>
                  <a:xfrm>
                    <a:off x="6589644" y="2282126"/>
                    <a:ext cx="259812" cy="266764"/>
                  </a:xfrm>
                  <a:custGeom>
                    <a:avLst/>
                    <a:gdLst>
                      <a:gd name="connsiteX0" fmla="*/ 129906 w 259812"/>
                      <a:gd name="connsiteY0" fmla="*/ 15277 h 266764"/>
                      <a:gd name="connsiteX1" fmla="*/ 0 w 259812"/>
                      <a:gd name="connsiteY1" fmla="*/ 205807 h 266764"/>
                      <a:gd name="connsiteX2" fmla="*/ 129906 w 259812"/>
                      <a:gd name="connsiteY2" fmla="*/ 249109 h 266764"/>
                      <a:gd name="connsiteX3" fmla="*/ 259813 w 259812"/>
                      <a:gd name="connsiteY3" fmla="*/ 75900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58579"/>
                          <a:pt x="0" y="145184"/>
                          <a:pt x="0" y="205807"/>
                        </a:cubicBezTo>
                        <a:cubicBezTo>
                          <a:pt x="0" y="266430"/>
                          <a:pt x="60623" y="283750"/>
                          <a:pt x="129906" y="249109"/>
                        </a:cubicBezTo>
                        <a:cubicBezTo>
                          <a:pt x="199190" y="214467"/>
                          <a:pt x="259813" y="145184"/>
                          <a:pt x="259813" y="75900"/>
                        </a:cubicBezTo>
                        <a:cubicBezTo>
                          <a:pt x="251152" y="6617"/>
                          <a:pt x="199190" y="-19364"/>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grpSp>
          <p:nvGrpSpPr>
            <p:cNvPr id="519" name="Graphic 1">
              <a:extLst>
                <a:ext uri="{FF2B5EF4-FFF2-40B4-BE49-F238E27FC236}">
                  <a16:creationId xmlns:a16="http://schemas.microsoft.com/office/drawing/2014/main" xmlns="" id="{9192051C-558B-442C-9DA6-18C847967691}"/>
                </a:ext>
              </a:extLst>
            </p:cNvPr>
            <p:cNvGrpSpPr/>
            <p:nvPr/>
          </p:nvGrpSpPr>
          <p:grpSpPr>
            <a:xfrm>
              <a:off x="-659126" y="2704443"/>
              <a:ext cx="6755126" cy="2286350"/>
              <a:chOff x="-659126" y="2704443"/>
              <a:chExt cx="6755126" cy="2286350"/>
            </a:xfrm>
            <a:solidFill>
              <a:srgbClr val="0070C0"/>
            </a:solidFill>
          </p:grpSpPr>
          <p:sp>
            <p:nvSpPr>
              <p:cNvPr id="781" name="Freeform: Shape 780">
                <a:extLst>
                  <a:ext uri="{FF2B5EF4-FFF2-40B4-BE49-F238E27FC236}">
                    <a16:creationId xmlns:a16="http://schemas.microsoft.com/office/drawing/2014/main" xmlns="" id="{82DDBD06-AAA4-4FD0-832C-244E52212161}"/>
                  </a:ext>
                </a:extLst>
              </p:cNvPr>
              <p:cNvSpPr/>
              <p:nvPr/>
            </p:nvSpPr>
            <p:spPr>
              <a:xfrm>
                <a:off x="-659126" y="3241389"/>
                <a:ext cx="6755126" cy="1657063"/>
              </a:xfrm>
              <a:custGeom>
                <a:avLst/>
                <a:gdLst>
                  <a:gd name="connsiteX0" fmla="*/ 2598126 w 6755126"/>
                  <a:gd name="connsiteY0" fmla="*/ 1654140 h 1657063"/>
                  <a:gd name="connsiteX1" fmla="*/ 3741301 w 6755126"/>
                  <a:gd name="connsiteY1" fmla="*/ 1498253 h 1657063"/>
                  <a:gd name="connsiteX2" fmla="*/ 5949708 w 6755126"/>
                  <a:gd name="connsiteY2" fmla="*/ 441681 h 1657063"/>
                  <a:gd name="connsiteX3" fmla="*/ 6755127 w 6755126"/>
                  <a:gd name="connsiteY3" fmla="*/ 25981 h 1657063"/>
                  <a:gd name="connsiteX4" fmla="*/ 6755127 w 6755126"/>
                  <a:gd name="connsiteY4" fmla="*/ 0 h 1657063"/>
                  <a:gd name="connsiteX5" fmla="*/ 6278804 w 6755126"/>
                  <a:gd name="connsiteY5" fmla="*/ 233831 h 1657063"/>
                  <a:gd name="connsiteX6" fmla="*/ 4053076 w 6755126"/>
                  <a:gd name="connsiteY6" fmla="*/ 1359686 h 1657063"/>
                  <a:gd name="connsiteX7" fmla="*/ 2901240 w 6755126"/>
                  <a:gd name="connsiteY7" fmla="*/ 1628159 h 1657063"/>
                  <a:gd name="connsiteX8" fmla="*/ 1697442 w 6755126"/>
                  <a:gd name="connsiteY8" fmla="*/ 1463611 h 1657063"/>
                  <a:gd name="connsiteX9" fmla="*/ 0 w 6755126"/>
                  <a:gd name="connsiteY9" fmla="*/ 666852 h 1657063"/>
                  <a:gd name="connsiteX10" fmla="*/ 0 w 6755126"/>
                  <a:gd name="connsiteY10" fmla="*/ 701494 h 1657063"/>
                  <a:gd name="connsiteX11" fmla="*/ 1480932 w 6755126"/>
                  <a:gd name="connsiteY11" fmla="*/ 1420309 h 1657063"/>
                  <a:gd name="connsiteX12" fmla="*/ 2598126 w 6755126"/>
                  <a:gd name="connsiteY12" fmla="*/ 1654140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57063">
                    <a:moveTo>
                      <a:pt x="2598126" y="1654140"/>
                    </a:moveTo>
                    <a:cubicBezTo>
                      <a:pt x="2987845" y="1671461"/>
                      <a:pt x="3368903" y="1610838"/>
                      <a:pt x="3741301" y="1498253"/>
                    </a:cubicBezTo>
                    <a:cubicBezTo>
                      <a:pt x="4529399" y="1264421"/>
                      <a:pt x="5239553" y="831400"/>
                      <a:pt x="5949708" y="441681"/>
                    </a:cubicBezTo>
                    <a:cubicBezTo>
                      <a:pt x="6209520" y="294454"/>
                      <a:pt x="6477994" y="155888"/>
                      <a:pt x="6755127" y="25981"/>
                    </a:cubicBezTo>
                    <a:lnTo>
                      <a:pt x="6755127" y="0"/>
                    </a:lnTo>
                    <a:cubicBezTo>
                      <a:pt x="6590579" y="77944"/>
                      <a:pt x="6434692" y="155888"/>
                      <a:pt x="6278804" y="233831"/>
                    </a:cubicBezTo>
                    <a:cubicBezTo>
                      <a:pt x="5542668" y="614890"/>
                      <a:pt x="4832514" y="1065232"/>
                      <a:pt x="4053076" y="1359686"/>
                    </a:cubicBezTo>
                    <a:cubicBezTo>
                      <a:pt x="3680678" y="1498253"/>
                      <a:pt x="3299619" y="1602177"/>
                      <a:pt x="2901240" y="1628159"/>
                    </a:cubicBezTo>
                    <a:cubicBezTo>
                      <a:pt x="2494201" y="1654140"/>
                      <a:pt x="2087161" y="1584857"/>
                      <a:pt x="1697442" y="1463611"/>
                    </a:cubicBezTo>
                    <a:cubicBezTo>
                      <a:pt x="1108534" y="1273082"/>
                      <a:pt x="545606" y="978627"/>
                      <a:pt x="0" y="666852"/>
                    </a:cubicBezTo>
                    <a:lnTo>
                      <a:pt x="0" y="701494"/>
                    </a:lnTo>
                    <a:cubicBezTo>
                      <a:pt x="484983" y="969967"/>
                      <a:pt x="969967" y="1229780"/>
                      <a:pt x="1480932" y="1420309"/>
                    </a:cubicBezTo>
                    <a:cubicBezTo>
                      <a:pt x="1844669" y="1550215"/>
                      <a:pt x="2217067" y="1636819"/>
                      <a:pt x="2598126" y="165414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2" name="Freeform: Shape 781">
                <a:extLst>
                  <a:ext uri="{FF2B5EF4-FFF2-40B4-BE49-F238E27FC236}">
                    <a16:creationId xmlns:a16="http://schemas.microsoft.com/office/drawing/2014/main" xmlns="" id="{173B3824-2A9A-4C91-9918-541EFB5FE364}"/>
                  </a:ext>
                </a:extLst>
              </p:cNvPr>
              <p:cNvSpPr/>
              <p:nvPr/>
            </p:nvSpPr>
            <p:spPr>
              <a:xfrm>
                <a:off x="-659126" y="2779463"/>
                <a:ext cx="6755126" cy="1665723"/>
              </a:xfrm>
              <a:custGeom>
                <a:avLst/>
                <a:gdLst>
                  <a:gd name="connsiteX0" fmla="*/ 2572145 w 6755126"/>
                  <a:gd name="connsiteY0" fmla="*/ 37565 h 1665723"/>
                  <a:gd name="connsiteX1" fmla="*/ 3775942 w 6755126"/>
                  <a:gd name="connsiteY1" fmla="*/ 202113 h 1665723"/>
                  <a:gd name="connsiteX2" fmla="*/ 6027651 w 6755126"/>
                  <a:gd name="connsiteY2" fmla="*/ 1293326 h 1665723"/>
                  <a:gd name="connsiteX3" fmla="*/ 6755127 w 6755126"/>
                  <a:gd name="connsiteY3" fmla="*/ 1665724 h 1665723"/>
                  <a:gd name="connsiteX4" fmla="*/ 6755127 w 6755126"/>
                  <a:gd name="connsiteY4" fmla="*/ 1631082 h 1665723"/>
                  <a:gd name="connsiteX5" fmla="*/ 6200860 w 6755126"/>
                  <a:gd name="connsiteY5" fmla="*/ 1353949 h 1665723"/>
                  <a:gd name="connsiteX6" fmla="*/ 3992453 w 6755126"/>
                  <a:gd name="connsiteY6" fmla="*/ 245415 h 1665723"/>
                  <a:gd name="connsiteX7" fmla="*/ 2883919 w 6755126"/>
                  <a:gd name="connsiteY7" fmla="*/ 2923 h 1665723"/>
                  <a:gd name="connsiteX8" fmla="*/ 1740744 w 6755126"/>
                  <a:gd name="connsiteY8" fmla="*/ 158811 h 1665723"/>
                  <a:gd name="connsiteX9" fmla="*/ 0 w 6755126"/>
                  <a:gd name="connsiteY9" fmla="*/ 964230 h 1665723"/>
                  <a:gd name="connsiteX10" fmla="*/ 0 w 6755126"/>
                  <a:gd name="connsiteY10" fmla="*/ 998872 h 1665723"/>
                  <a:gd name="connsiteX11" fmla="*/ 1428969 w 6755126"/>
                  <a:gd name="connsiteY11" fmla="*/ 306038 h 1665723"/>
                  <a:gd name="connsiteX12" fmla="*/ 2572145 w 6755126"/>
                  <a:gd name="connsiteY12" fmla="*/ 37565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65723">
                    <a:moveTo>
                      <a:pt x="2572145" y="37565"/>
                    </a:moveTo>
                    <a:cubicBezTo>
                      <a:pt x="2979184" y="11584"/>
                      <a:pt x="3386224" y="80867"/>
                      <a:pt x="3775942" y="202113"/>
                    </a:cubicBezTo>
                    <a:cubicBezTo>
                      <a:pt x="4572701" y="453265"/>
                      <a:pt x="5291516" y="894947"/>
                      <a:pt x="6027651" y="1293326"/>
                    </a:cubicBezTo>
                    <a:cubicBezTo>
                      <a:pt x="6261483" y="1423232"/>
                      <a:pt x="6512635" y="1553138"/>
                      <a:pt x="6755127" y="1665724"/>
                    </a:cubicBezTo>
                    <a:lnTo>
                      <a:pt x="6755127" y="1631082"/>
                    </a:lnTo>
                    <a:cubicBezTo>
                      <a:pt x="6564598" y="1544478"/>
                      <a:pt x="6382728" y="1449214"/>
                      <a:pt x="6200860" y="1353949"/>
                    </a:cubicBezTo>
                    <a:cubicBezTo>
                      <a:pt x="5473385" y="972890"/>
                      <a:pt x="4771891" y="522549"/>
                      <a:pt x="3992453" y="245415"/>
                    </a:cubicBezTo>
                    <a:cubicBezTo>
                      <a:pt x="3637376" y="115509"/>
                      <a:pt x="3264978" y="20244"/>
                      <a:pt x="2883919" y="2923"/>
                    </a:cubicBezTo>
                    <a:cubicBezTo>
                      <a:pt x="2502861" y="-14397"/>
                      <a:pt x="2113142" y="46226"/>
                      <a:pt x="1740744" y="158811"/>
                    </a:cubicBezTo>
                    <a:cubicBezTo>
                      <a:pt x="1125854" y="349340"/>
                      <a:pt x="562927" y="652455"/>
                      <a:pt x="0" y="964230"/>
                    </a:cubicBezTo>
                    <a:lnTo>
                      <a:pt x="0" y="998872"/>
                    </a:lnTo>
                    <a:cubicBezTo>
                      <a:pt x="459002" y="739059"/>
                      <a:pt x="926665" y="496567"/>
                      <a:pt x="1428969" y="306038"/>
                    </a:cubicBezTo>
                    <a:cubicBezTo>
                      <a:pt x="1792707" y="158811"/>
                      <a:pt x="2182426" y="54886"/>
                      <a:pt x="2572145" y="37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783" name="Graphic 1">
                <a:extLst>
                  <a:ext uri="{FF2B5EF4-FFF2-40B4-BE49-F238E27FC236}">
                    <a16:creationId xmlns:a16="http://schemas.microsoft.com/office/drawing/2014/main" xmlns="" id="{2DBC6706-137E-4AFE-A9B9-A2C4F8C2F546}"/>
                  </a:ext>
                </a:extLst>
              </p:cNvPr>
              <p:cNvGrpSpPr/>
              <p:nvPr/>
            </p:nvGrpSpPr>
            <p:grpSpPr>
              <a:xfrm>
                <a:off x="-581182" y="3602874"/>
                <a:ext cx="181868" cy="476887"/>
                <a:chOff x="-581182" y="3602874"/>
                <a:chExt cx="181868" cy="476887"/>
              </a:xfrm>
              <a:grpFill/>
            </p:grpSpPr>
            <p:sp>
              <p:nvSpPr>
                <p:cNvPr id="844" name="Freeform: Shape 843">
                  <a:extLst>
                    <a:ext uri="{FF2B5EF4-FFF2-40B4-BE49-F238E27FC236}">
                      <a16:creationId xmlns:a16="http://schemas.microsoft.com/office/drawing/2014/main" xmlns="" id="{B281DC6B-93D4-4975-9F33-59770FB28953}"/>
                    </a:ext>
                  </a:extLst>
                </p:cNvPr>
                <p:cNvSpPr/>
                <p:nvPr/>
              </p:nvSpPr>
              <p:spPr>
                <a:xfrm>
                  <a:off x="-503238" y="3635438"/>
                  <a:ext cx="25981" cy="407039"/>
                </a:xfrm>
                <a:custGeom>
                  <a:avLst/>
                  <a:gdLst>
                    <a:gd name="connsiteX0" fmla="*/ 0 w 25981"/>
                    <a:gd name="connsiteY0" fmla="*/ 12991 h 407039"/>
                    <a:gd name="connsiteX1" fmla="*/ 0 w 25981"/>
                    <a:gd name="connsiteY1" fmla="*/ 394049 h 407039"/>
                    <a:gd name="connsiteX2" fmla="*/ 25981 w 25981"/>
                    <a:gd name="connsiteY2" fmla="*/ 394049 h 407039"/>
                    <a:gd name="connsiteX3" fmla="*/ 25981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64143"/>
                        <a:pt x="0" y="394049"/>
                      </a:cubicBezTo>
                      <a:cubicBezTo>
                        <a:pt x="0" y="411370"/>
                        <a:pt x="25981" y="411370"/>
                        <a:pt x="25981" y="394049"/>
                      </a:cubicBezTo>
                      <a:cubicBezTo>
                        <a:pt x="25981" y="264143"/>
                        <a:pt x="25981" y="14289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5" name="Freeform: Shape 844">
                  <a:extLst>
                    <a:ext uri="{FF2B5EF4-FFF2-40B4-BE49-F238E27FC236}">
                      <a16:creationId xmlns:a16="http://schemas.microsoft.com/office/drawing/2014/main" xmlns="" id="{9780F537-D912-4FDE-8C9A-EF5D46B1422B}"/>
                    </a:ext>
                  </a:extLst>
                </p:cNvPr>
                <p:cNvSpPr/>
                <p:nvPr/>
              </p:nvSpPr>
              <p:spPr>
                <a:xfrm>
                  <a:off x="-581182" y="3975272"/>
                  <a:ext cx="181868" cy="104489"/>
                </a:xfrm>
                <a:custGeom>
                  <a:avLst/>
                  <a:gdLst>
                    <a:gd name="connsiteX0" fmla="*/ 95265 w 181868"/>
                    <a:gd name="connsiteY0" fmla="*/ 36895 h 104489"/>
                    <a:gd name="connsiteX1" fmla="*/ 0 w 181868"/>
                    <a:gd name="connsiteY1" fmla="*/ 2253 h 104489"/>
                    <a:gd name="connsiteX2" fmla="*/ 95265 w 181868"/>
                    <a:gd name="connsiteY2" fmla="*/ 71536 h 104489"/>
                    <a:gd name="connsiteX3" fmla="*/ 181869 w 181868"/>
                    <a:gd name="connsiteY3" fmla="*/ 97517 h 104489"/>
                    <a:gd name="connsiteX4" fmla="*/ 95265 w 181868"/>
                    <a:gd name="connsiteY4" fmla="*/ 36895 h 104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4489">
                      <a:moveTo>
                        <a:pt x="95265" y="36895"/>
                      </a:moveTo>
                      <a:cubicBezTo>
                        <a:pt x="43302" y="10913"/>
                        <a:pt x="0" y="-6408"/>
                        <a:pt x="0" y="2253"/>
                      </a:cubicBezTo>
                      <a:cubicBezTo>
                        <a:pt x="0" y="10913"/>
                        <a:pt x="43302" y="36895"/>
                        <a:pt x="95265" y="71536"/>
                      </a:cubicBezTo>
                      <a:cubicBezTo>
                        <a:pt x="138567" y="97517"/>
                        <a:pt x="181869" y="114838"/>
                        <a:pt x="181869" y="97517"/>
                      </a:cubicBezTo>
                      <a:cubicBezTo>
                        <a:pt x="181869" y="88857"/>
                        <a:pt x="138567" y="62876"/>
                        <a:pt x="95265"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6" name="Freeform: Shape 845">
                  <a:extLst>
                    <a:ext uri="{FF2B5EF4-FFF2-40B4-BE49-F238E27FC236}">
                      <a16:creationId xmlns:a16="http://schemas.microsoft.com/office/drawing/2014/main" xmlns="" id="{31A76B1B-E643-4952-8757-E95F9A6FED4E}"/>
                    </a:ext>
                  </a:extLst>
                </p:cNvPr>
                <p:cNvSpPr/>
                <p:nvPr/>
              </p:nvSpPr>
              <p:spPr>
                <a:xfrm>
                  <a:off x="-581182" y="3602874"/>
                  <a:ext cx="181868" cy="108430"/>
                </a:xfrm>
                <a:custGeom>
                  <a:avLst/>
                  <a:gdLst>
                    <a:gd name="connsiteX0" fmla="*/ 95265 w 181868"/>
                    <a:gd name="connsiteY0" fmla="*/ 36894 h 108430"/>
                    <a:gd name="connsiteX1" fmla="*/ 0 w 181868"/>
                    <a:gd name="connsiteY1" fmla="*/ 106178 h 108430"/>
                    <a:gd name="connsiteX2" fmla="*/ 95265 w 181868"/>
                    <a:gd name="connsiteY2" fmla="*/ 71536 h 108430"/>
                    <a:gd name="connsiteX3" fmla="*/ 181869 w 181868"/>
                    <a:gd name="connsiteY3" fmla="*/ 2253 h 108430"/>
                    <a:gd name="connsiteX4" fmla="*/ 95265 w 181868"/>
                    <a:gd name="connsiteY4" fmla="*/ 36894 h 10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8430">
                      <a:moveTo>
                        <a:pt x="95265" y="36894"/>
                      </a:moveTo>
                      <a:cubicBezTo>
                        <a:pt x="43302" y="71536"/>
                        <a:pt x="0" y="97517"/>
                        <a:pt x="0" y="106178"/>
                      </a:cubicBezTo>
                      <a:cubicBezTo>
                        <a:pt x="0" y="114838"/>
                        <a:pt x="43302" y="97517"/>
                        <a:pt x="95265" y="71536"/>
                      </a:cubicBezTo>
                      <a:cubicBezTo>
                        <a:pt x="138567" y="45555"/>
                        <a:pt x="181869" y="19574"/>
                        <a:pt x="181869" y="2253"/>
                      </a:cubicBezTo>
                      <a:cubicBezTo>
                        <a:pt x="181869" y="-6408"/>
                        <a:pt x="138567" y="10913"/>
                        <a:pt x="95265" y="3689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4" name="Graphic 1">
                <a:extLst>
                  <a:ext uri="{FF2B5EF4-FFF2-40B4-BE49-F238E27FC236}">
                    <a16:creationId xmlns:a16="http://schemas.microsoft.com/office/drawing/2014/main" xmlns="" id="{F5BAE0CF-DB06-48E2-98D4-B8A687180076}"/>
                  </a:ext>
                </a:extLst>
              </p:cNvPr>
              <p:cNvGrpSpPr/>
              <p:nvPr/>
            </p:nvGrpSpPr>
            <p:grpSpPr>
              <a:xfrm>
                <a:off x="-156821" y="3364268"/>
                <a:ext cx="190529" cy="954423"/>
                <a:chOff x="-156821" y="3364268"/>
                <a:chExt cx="190529" cy="954423"/>
              </a:xfrm>
              <a:grpFill/>
            </p:grpSpPr>
            <p:sp>
              <p:nvSpPr>
                <p:cNvPr id="841" name="Freeform: Shape 840">
                  <a:extLst>
                    <a:ext uri="{FF2B5EF4-FFF2-40B4-BE49-F238E27FC236}">
                      <a16:creationId xmlns:a16="http://schemas.microsoft.com/office/drawing/2014/main" xmlns="" id="{3071A41A-8866-4C7B-A8E7-14272C4FD81C}"/>
                    </a:ext>
                  </a:extLst>
                </p:cNvPr>
                <p:cNvSpPr/>
                <p:nvPr/>
              </p:nvSpPr>
              <p:spPr>
                <a:xfrm>
                  <a:off x="-78877" y="3392946"/>
                  <a:ext cx="27371" cy="883362"/>
                </a:xfrm>
                <a:custGeom>
                  <a:avLst/>
                  <a:gdLst>
                    <a:gd name="connsiteX0" fmla="*/ 0 w 27371"/>
                    <a:gd name="connsiteY0" fmla="*/ 12991 h 883362"/>
                    <a:gd name="connsiteX1" fmla="*/ 0 w 27371"/>
                    <a:gd name="connsiteY1" fmla="*/ 870372 h 883362"/>
                    <a:gd name="connsiteX2" fmla="*/ 25981 w 27371"/>
                    <a:gd name="connsiteY2" fmla="*/ 870372 h 883362"/>
                    <a:gd name="connsiteX3" fmla="*/ 25981 w 27371"/>
                    <a:gd name="connsiteY3" fmla="*/ 12991 h 883362"/>
                    <a:gd name="connsiteX4" fmla="*/ 0 w 2737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883362">
                      <a:moveTo>
                        <a:pt x="0" y="12991"/>
                      </a:moveTo>
                      <a:cubicBezTo>
                        <a:pt x="0" y="298784"/>
                        <a:pt x="0" y="584578"/>
                        <a:pt x="0" y="870372"/>
                      </a:cubicBezTo>
                      <a:cubicBezTo>
                        <a:pt x="0" y="887693"/>
                        <a:pt x="25981" y="887693"/>
                        <a:pt x="25981" y="870372"/>
                      </a:cubicBezTo>
                      <a:cubicBezTo>
                        <a:pt x="25981" y="584578"/>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2" name="Freeform: Shape 841">
                  <a:extLst>
                    <a:ext uri="{FF2B5EF4-FFF2-40B4-BE49-F238E27FC236}">
                      <a16:creationId xmlns:a16="http://schemas.microsoft.com/office/drawing/2014/main" xmlns="" id="{3682E61F-46FD-4ACA-875B-58CDDE318A9E}"/>
                    </a:ext>
                  </a:extLst>
                </p:cNvPr>
                <p:cNvSpPr/>
                <p:nvPr/>
              </p:nvSpPr>
              <p:spPr>
                <a:xfrm>
                  <a:off x="-156821" y="4199284"/>
                  <a:ext cx="190529" cy="119407"/>
                </a:xfrm>
                <a:custGeom>
                  <a:avLst/>
                  <a:gdLst>
                    <a:gd name="connsiteX0" fmla="*/ 95265 w 190529"/>
                    <a:gd name="connsiteY0" fmla="*/ 20732 h 119407"/>
                    <a:gd name="connsiteX1" fmla="*/ 0 w 190529"/>
                    <a:gd name="connsiteY1" fmla="*/ 12072 h 119407"/>
                    <a:gd name="connsiteX2" fmla="*/ 95265 w 190529"/>
                    <a:gd name="connsiteY2" fmla="*/ 98676 h 119407"/>
                    <a:gd name="connsiteX3" fmla="*/ 190529 w 190529"/>
                    <a:gd name="connsiteY3" fmla="*/ 107336 h 119407"/>
                    <a:gd name="connsiteX4" fmla="*/ 95265 w 190529"/>
                    <a:gd name="connsiteY4" fmla="*/ 20732 h 119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9407">
                      <a:moveTo>
                        <a:pt x="95265" y="20732"/>
                      </a:moveTo>
                      <a:cubicBezTo>
                        <a:pt x="43302" y="-5249"/>
                        <a:pt x="0" y="-5249"/>
                        <a:pt x="0" y="12072"/>
                      </a:cubicBezTo>
                      <a:cubicBezTo>
                        <a:pt x="0" y="29393"/>
                        <a:pt x="43302" y="72695"/>
                        <a:pt x="95265" y="98676"/>
                      </a:cubicBezTo>
                      <a:cubicBezTo>
                        <a:pt x="147227" y="124657"/>
                        <a:pt x="190529" y="124657"/>
                        <a:pt x="190529" y="107336"/>
                      </a:cubicBezTo>
                      <a:cubicBezTo>
                        <a:pt x="190529" y="81355"/>
                        <a:pt x="147227" y="46713"/>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3" name="Freeform: Shape 842">
                  <a:extLst>
                    <a:ext uri="{FF2B5EF4-FFF2-40B4-BE49-F238E27FC236}">
                      <a16:creationId xmlns:a16="http://schemas.microsoft.com/office/drawing/2014/main" xmlns="" id="{CF6A574C-56D5-4E54-81AB-C772286318BA}"/>
                    </a:ext>
                  </a:extLst>
                </p:cNvPr>
                <p:cNvSpPr/>
                <p:nvPr/>
              </p:nvSpPr>
              <p:spPr>
                <a:xfrm>
                  <a:off x="-156821" y="3364268"/>
                  <a:ext cx="190529" cy="120393"/>
                </a:xfrm>
                <a:custGeom>
                  <a:avLst/>
                  <a:gdLst>
                    <a:gd name="connsiteX0" fmla="*/ 95265 w 190529"/>
                    <a:gd name="connsiteY0" fmla="*/ 24348 h 120393"/>
                    <a:gd name="connsiteX1" fmla="*/ 0 w 190529"/>
                    <a:gd name="connsiteY1" fmla="*/ 110952 h 120393"/>
                    <a:gd name="connsiteX2" fmla="*/ 95265 w 190529"/>
                    <a:gd name="connsiteY2" fmla="*/ 102292 h 120393"/>
                    <a:gd name="connsiteX3" fmla="*/ 190529 w 190529"/>
                    <a:gd name="connsiteY3" fmla="*/ 15687 h 120393"/>
                    <a:gd name="connsiteX4" fmla="*/ 95265 w 190529"/>
                    <a:gd name="connsiteY4" fmla="*/ 24348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5" y="24348"/>
                      </a:moveTo>
                      <a:cubicBezTo>
                        <a:pt x="43302" y="50329"/>
                        <a:pt x="0" y="93631"/>
                        <a:pt x="0" y="110952"/>
                      </a:cubicBezTo>
                      <a:cubicBezTo>
                        <a:pt x="0" y="128273"/>
                        <a:pt x="43302" y="119612"/>
                        <a:pt x="95265" y="102292"/>
                      </a:cubicBezTo>
                      <a:cubicBezTo>
                        <a:pt x="147227" y="76310"/>
                        <a:pt x="190529" y="41669"/>
                        <a:pt x="190529" y="15687"/>
                      </a:cubicBezTo>
                      <a:cubicBezTo>
                        <a:pt x="190529" y="-10294"/>
                        <a:pt x="147227" y="-1633"/>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5" name="Graphic 1">
                <a:extLst>
                  <a:ext uri="{FF2B5EF4-FFF2-40B4-BE49-F238E27FC236}">
                    <a16:creationId xmlns:a16="http://schemas.microsoft.com/office/drawing/2014/main" xmlns="" id="{A20F8B95-89DA-4FBA-92DE-40BA065631CD}"/>
                  </a:ext>
                </a:extLst>
              </p:cNvPr>
              <p:cNvGrpSpPr/>
              <p:nvPr/>
            </p:nvGrpSpPr>
            <p:grpSpPr>
              <a:xfrm>
                <a:off x="267538" y="3147758"/>
                <a:ext cx="190529" cy="1381819"/>
                <a:chOff x="267538" y="3147758"/>
                <a:chExt cx="190529" cy="1381819"/>
              </a:xfrm>
              <a:grpFill/>
            </p:grpSpPr>
            <p:sp>
              <p:nvSpPr>
                <p:cNvPr id="838" name="Freeform: Shape 837">
                  <a:extLst>
                    <a:ext uri="{FF2B5EF4-FFF2-40B4-BE49-F238E27FC236}">
                      <a16:creationId xmlns:a16="http://schemas.microsoft.com/office/drawing/2014/main" xmlns="" id="{CFE6EAAB-264C-49C2-A988-0236312C804F}"/>
                    </a:ext>
                  </a:extLst>
                </p:cNvPr>
                <p:cNvSpPr/>
                <p:nvPr/>
              </p:nvSpPr>
              <p:spPr>
                <a:xfrm>
                  <a:off x="354142" y="3176436"/>
                  <a:ext cx="25981" cy="1325044"/>
                </a:xfrm>
                <a:custGeom>
                  <a:avLst/>
                  <a:gdLst>
                    <a:gd name="connsiteX0" fmla="*/ 0 w 25981"/>
                    <a:gd name="connsiteY0" fmla="*/ 12991 h 1325044"/>
                    <a:gd name="connsiteX1" fmla="*/ 0 w 25981"/>
                    <a:gd name="connsiteY1" fmla="*/ 1312054 h 1325044"/>
                    <a:gd name="connsiteX2" fmla="*/ 25981 w 25981"/>
                    <a:gd name="connsiteY2" fmla="*/ 1312054 h 1325044"/>
                    <a:gd name="connsiteX3" fmla="*/ 25981 w 25981"/>
                    <a:gd name="connsiteY3" fmla="*/ 12991 h 1325044"/>
                    <a:gd name="connsiteX4" fmla="*/ 0 w 2598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325044">
                      <a:moveTo>
                        <a:pt x="0" y="12991"/>
                      </a:moveTo>
                      <a:cubicBezTo>
                        <a:pt x="0" y="446012"/>
                        <a:pt x="0" y="879033"/>
                        <a:pt x="0" y="1312054"/>
                      </a:cubicBezTo>
                      <a:cubicBezTo>
                        <a:pt x="0" y="1329374"/>
                        <a:pt x="25981" y="1329374"/>
                        <a:pt x="25981" y="1312054"/>
                      </a:cubicBezTo>
                      <a:cubicBezTo>
                        <a:pt x="25981" y="879033"/>
                        <a:pt x="25981" y="44601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9" name="Freeform: Shape 838">
                  <a:extLst>
                    <a:ext uri="{FF2B5EF4-FFF2-40B4-BE49-F238E27FC236}">
                      <a16:creationId xmlns:a16="http://schemas.microsoft.com/office/drawing/2014/main" xmlns="" id="{08E69D66-0E63-40CD-9CB1-88E37EA9C451}"/>
                    </a:ext>
                  </a:extLst>
                </p:cNvPr>
                <p:cNvSpPr/>
                <p:nvPr/>
              </p:nvSpPr>
              <p:spPr>
                <a:xfrm>
                  <a:off x="267538" y="4398474"/>
                  <a:ext cx="190529" cy="131103"/>
                </a:xfrm>
                <a:custGeom>
                  <a:avLst/>
                  <a:gdLst>
                    <a:gd name="connsiteX0" fmla="*/ 95265 w 190529"/>
                    <a:gd name="connsiteY0" fmla="*/ 12071 h 131103"/>
                    <a:gd name="connsiteX1" fmla="*/ 0 w 190529"/>
                    <a:gd name="connsiteY1" fmla="*/ 20732 h 131103"/>
                    <a:gd name="connsiteX2" fmla="*/ 95265 w 190529"/>
                    <a:gd name="connsiteY2" fmla="*/ 115997 h 131103"/>
                    <a:gd name="connsiteX3" fmla="*/ 190529 w 190529"/>
                    <a:gd name="connsiteY3" fmla="*/ 98676 h 131103"/>
                    <a:gd name="connsiteX4" fmla="*/ 95265 w 190529"/>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1103">
                      <a:moveTo>
                        <a:pt x="95265" y="12071"/>
                      </a:moveTo>
                      <a:cubicBezTo>
                        <a:pt x="43302" y="-5249"/>
                        <a:pt x="0" y="-5249"/>
                        <a:pt x="0" y="20732"/>
                      </a:cubicBezTo>
                      <a:cubicBezTo>
                        <a:pt x="0" y="46713"/>
                        <a:pt x="43302" y="90015"/>
                        <a:pt x="95265" y="115997"/>
                      </a:cubicBezTo>
                      <a:cubicBezTo>
                        <a:pt x="147227" y="141978"/>
                        <a:pt x="190529" y="133317"/>
                        <a:pt x="190529" y="98676"/>
                      </a:cubicBezTo>
                      <a:cubicBezTo>
                        <a:pt x="190529" y="64034"/>
                        <a:pt x="147227" y="38053"/>
                        <a:pt x="95265"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0" name="Freeform: Shape 839">
                  <a:extLst>
                    <a:ext uri="{FF2B5EF4-FFF2-40B4-BE49-F238E27FC236}">
                      <a16:creationId xmlns:a16="http://schemas.microsoft.com/office/drawing/2014/main" xmlns="" id="{F7CA94F5-613B-4CA1-AD4C-E14609952EC4}"/>
                    </a:ext>
                  </a:extLst>
                </p:cNvPr>
                <p:cNvSpPr/>
                <p:nvPr/>
              </p:nvSpPr>
              <p:spPr>
                <a:xfrm>
                  <a:off x="267538" y="3147758"/>
                  <a:ext cx="190529" cy="135299"/>
                </a:xfrm>
                <a:custGeom>
                  <a:avLst/>
                  <a:gdLst>
                    <a:gd name="connsiteX0" fmla="*/ 95265 w 190529"/>
                    <a:gd name="connsiteY0" fmla="*/ 15687 h 135299"/>
                    <a:gd name="connsiteX1" fmla="*/ 0 w 190529"/>
                    <a:gd name="connsiteY1" fmla="*/ 110952 h 135299"/>
                    <a:gd name="connsiteX2" fmla="*/ 95265 w 190529"/>
                    <a:gd name="connsiteY2" fmla="*/ 119612 h 135299"/>
                    <a:gd name="connsiteX3" fmla="*/ 190529 w 190529"/>
                    <a:gd name="connsiteY3" fmla="*/ 24348 h 135299"/>
                    <a:gd name="connsiteX4" fmla="*/ 95265 w 190529"/>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5299">
                      <a:moveTo>
                        <a:pt x="95265" y="15687"/>
                      </a:moveTo>
                      <a:cubicBezTo>
                        <a:pt x="43302" y="41669"/>
                        <a:pt x="0" y="84971"/>
                        <a:pt x="0" y="110952"/>
                      </a:cubicBezTo>
                      <a:cubicBezTo>
                        <a:pt x="0" y="136933"/>
                        <a:pt x="43302" y="145594"/>
                        <a:pt x="95265" y="119612"/>
                      </a:cubicBezTo>
                      <a:cubicBezTo>
                        <a:pt x="147227" y="102292"/>
                        <a:pt x="190529" y="58989"/>
                        <a:pt x="190529" y="24348"/>
                      </a:cubicBezTo>
                      <a:cubicBezTo>
                        <a:pt x="190529" y="-1633"/>
                        <a:pt x="147227" y="-10294"/>
                        <a:pt x="95265"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6" name="Graphic 1">
                <a:extLst>
                  <a:ext uri="{FF2B5EF4-FFF2-40B4-BE49-F238E27FC236}">
                    <a16:creationId xmlns:a16="http://schemas.microsoft.com/office/drawing/2014/main" xmlns="" id="{730568B1-93ED-484D-973A-87B360D2A9A0}"/>
                  </a:ext>
                </a:extLst>
              </p:cNvPr>
              <p:cNvGrpSpPr/>
              <p:nvPr/>
            </p:nvGrpSpPr>
            <p:grpSpPr>
              <a:xfrm>
                <a:off x="700559" y="2957461"/>
                <a:ext cx="190529" cy="1762994"/>
                <a:chOff x="700559" y="2957461"/>
                <a:chExt cx="190529" cy="1762994"/>
              </a:xfrm>
              <a:grpFill/>
            </p:grpSpPr>
            <p:sp>
              <p:nvSpPr>
                <p:cNvPr id="835" name="Freeform: Shape 834">
                  <a:extLst>
                    <a:ext uri="{FF2B5EF4-FFF2-40B4-BE49-F238E27FC236}">
                      <a16:creationId xmlns:a16="http://schemas.microsoft.com/office/drawing/2014/main" xmlns="" id="{F76CB228-3B5E-47F8-A04D-7C93448F57D6}"/>
                    </a:ext>
                  </a:extLst>
                </p:cNvPr>
                <p:cNvSpPr/>
                <p:nvPr/>
              </p:nvSpPr>
              <p:spPr>
                <a:xfrm>
                  <a:off x="778503" y="2988897"/>
                  <a:ext cx="25981" cy="1685791"/>
                </a:xfrm>
                <a:custGeom>
                  <a:avLst/>
                  <a:gdLst>
                    <a:gd name="connsiteX0" fmla="*/ 0 w 25981"/>
                    <a:gd name="connsiteY0" fmla="*/ 10000 h 1685791"/>
                    <a:gd name="connsiteX1" fmla="*/ 0 w 25981"/>
                    <a:gd name="connsiteY1" fmla="*/ 1672801 h 1685791"/>
                    <a:gd name="connsiteX2" fmla="*/ 25981 w 25981"/>
                    <a:gd name="connsiteY2" fmla="*/ 1672801 h 1685791"/>
                    <a:gd name="connsiteX3" fmla="*/ 25981 w 25981"/>
                    <a:gd name="connsiteY3" fmla="*/ 10000 h 1685791"/>
                    <a:gd name="connsiteX4" fmla="*/ 0 w 25981"/>
                    <a:gd name="connsiteY4" fmla="*/ 10000 h 168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5791">
                      <a:moveTo>
                        <a:pt x="0" y="10000"/>
                      </a:moveTo>
                      <a:cubicBezTo>
                        <a:pt x="0" y="564267"/>
                        <a:pt x="0" y="1118534"/>
                        <a:pt x="0" y="1672801"/>
                      </a:cubicBezTo>
                      <a:cubicBezTo>
                        <a:pt x="0" y="1690121"/>
                        <a:pt x="25981" y="1690121"/>
                        <a:pt x="25981" y="1672801"/>
                      </a:cubicBezTo>
                      <a:cubicBezTo>
                        <a:pt x="25981" y="1118534"/>
                        <a:pt x="25981" y="564267"/>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6" name="Freeform: Shape 835">
                  <a:extLst>
                    <a:ext uri="{FF2B5EF4-FFF2-40B4-BE49-F238E27FC236}">
                      <a16:creationId xmlns:a16="http://schemas.microsoft.com/office/drawing/2014/main" xmlns="" id="{EFB74BD3-F6A0-4709-B236-ABF92CEECA15}"/>
                    </a:ext>
                  </a:extLst>
                </p:cNvPr>
                <p:cNvSpPr/>
                <p:nvPr/>
              </p:nvSpPr>
              <p:spPr>
                <a:xfrm>
                  <a:off x="700559" y="4568299"/>
                  <a:ext cx="190529" cy="152156"/>
                </a:xfrm>
                <a:custGeom>
                  <a:avLst/>
                  <a:gdLst>
                    <a:gd name="connsiteX0" fmla="*/ 95265 w 190529"/>
                    <a:gd name="connsiteY0" fmla="*/ 6795 h 152156"/>
                    <a:gd name="connsiteX1" fmla="*/ 0 w 190529"/>
                    <a:gd name="connsiteY1" fmla="*/ 41437 h 152156"/>
                    <a:gd name="connsiteX2" fmla="*/ 95265 w 190529"/>
                    <a:gd name="connsiteY2" fmla="*/ 145362 h 152156"/>
                    <a:gd name="connsiteX3" fmla="*/ 190529 w 190529"/>
                    <a:gd name="connsiteY3" fmla="*/ 110720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10526"/>
                        <a:pt x="0" y="6795"/>
                        <a:pt x="0" y="41437"/>
                      </a:cubicBezTo>
                      <a:cubicBezTo>
                        <a:pt x="0" y="76078"/>
                        <a:pt x="43302" y="128041"/>
                        <a:pt x="95265" y="145362"/>
                      </a:cubicBezTo>
                      <a:cubicBezTo>
                        <a:pt x="147227" y="162683"/>
                        <a:pt x="190529" y="145362"/>
                        <a:pt x="190529" y="110720"/>
                      </a:cubicBezTo>
                      <a:cubicBezTo>
                        <a:pt x="190529" y="67418"/>
                        <a:pt x="147227" y="2411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7" name="Freeform: Shape 836">
                  <a:extLst>
                    <a:ext uri="{FF2B5EF4-FFF2-40B4-BE49-F238E27FC236}">
                      <a16:creationId xmlns:a16="http://schemas.microsoft.com/office/drawing/2014/main" xmlns="" id="{E1D02371-7915-4439-953C-D32D8E246230}"/>
                    </a:ext>
                  </a:extLst>
                </p:cNvPr>
                <p:cNvSpPr/>
                <p:nvPr/>
              </p:nvSpPr>
              <p:spPr>
                <a:xfrm>
                  <a:off x="700559" y="2957461"/>
                  <a:ext cx="190529" cy="152156"/>
                </a:xfrm>
                <a:custGeom>
                  <a:avLst/>
                  <a:gdLst>
                    <a:gd name="connsiteX0" fmla="*/ 95265 w 190529"/>
                    <a:gd name="connsiteY0" fmla="*/ 6795 h 152156"/>
                    <a:gd name="connsiteX1" fmla="*/ 0 w 190529"/>
                    <a:gd name="connsiteY1" fmla="*/ 110720 h 152156"/>
                    <a:gd name="connsiteX2" fmla="*/ 95265 w 190529"/>
                    <a:gd name="connsiteY2" fmla="*/ 145362 h 152156"/>
                    <a:gd name="connsiteX3" fmla="*/ 190529 w 190529"/>
                    <a:gd name="connsiteY3" fmla="*/ 41437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24116"/>
                        <a:pt x="0" y="76078"/>
                        <a:pt x="0" y="110720"/>
                      </a:cubicBezTo>
                      <a:cubicBezTo>
                        <a:pt x="0" y="145362"/>
                        <a:pt x="43302" y="162683"/>
                        <a:pt x="95265" y="145362"/>
                      </a:cubicBezTo>
                      <a:cubicBezTo>
                        <a:pt x="147227" y="128041"/>
                        <a:pt x="190529" y="84739"/>
                        <a:pt x="190529" y="41437"/>
                      </a:cubicBezTo>
                      <a:cubicBezTo>
                        <a:pt x="190529" y="6795"/>
                        <a:pt x="147227" y="-1052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7" name="Graphic 1">
                <a:extLst>
                  <a:ext uri="{FF2B5EF4-FFF2-40B4-BE49-F238E27FC236}">
                    <a16:creationId xmlns:a16="http://schemas.microsoft.com/office/drawing/2014/main" xmlns="" id="{82A8F07E-822E-415D-B015-CE122CE9FA06}"/>
                  </a:ext>
                </a:extLst>
              </p:cNvPr>
              <p:cNvGrpSpPr/>
              <p:nvPr/>
            </p:nvGrpSpPr>
            <p:grpSpPr>
              <a:xfrm>
                <a:off x="1124920" y="2820345"/>
                <a:ext cx="190529" cy="2045097"/>
                <a:chOff x="1124920" y="2820345"/>
                <a:chExt cx="190529" cy="2045097"/>
              </a:xfrm>
              <a:grpFill/>
            </p:grpSpPr>
            <p:sp>
              <p:nvSpPr>
                <p:cNvPr id="832" name="Freeform: Shape 831">
                  <a:extLst>
                    <a:ext uri="{FF2B5EF4-FFF2-40B4-BE49-F238E27FC236}">
                      <a16:creationId xmlns:a16="http://schemas.microsoft.com/office/drawing/2014/main" xmlns="" id="{4CA33528-335A-4CEA-A1B1-E1CF307C87B1}"/>
                    </a:ext>
                  </a:extLst>
                </p:cNvPr>
                <p:cNvSpPr/>
                <p:nvPr/>
              </p:nvSpPr>
              <p:spPr>
                <a:xfrm>
                  <a:off x="1211524" y="2850330"/>
                  <a:ext cx="25981" cy="1962924"/>
                </a:xfrm>
                <a:custGeom>
                  <a:avLst/>
                  <a:gdLst>
                    <a:gd name="connsiteX0" fmla="*/ 0 w 25981"/>
                    <a:gd name="connsiteY0" fmla="*/ 10000 h 1962924"/>
                    <a:gd name="connsiteX1" fmla="*/ 0 w 25981"/>
                    <a:gd name="connsiteY1" fmla="*/ 1949934 h 1962924"/>
                    <a:gd name="connsiteX2" fmla="*/ 25981 w 25981"/>
                    <a:gd name="connsiteY2" fmla="*/ 1949934 h 1962924"/>
                    <a:gd name="connsiteX3" fmla="*/ 25981 w 25981"/>
                    <a:gd name="connsiteY3" fmla="*/ 10000 h 1962924"/>
                    <a:gd name="connsiteX4" fmla="*/ 0 w 25981"/>
                    <a:gd name="connsiteY4" fmla="*/ 10000 h 1962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2924">
                      <a:moveTo>
                        <a:pt x="0" y="10000"/>
                      </a:moveTo>
                      <a:cubicBezTo>
                        <a:pt x="0" y="659532"/>
                        <a:pt x="0" y="1300403"/>
                        <a:pt x="0" y="1949934"/>
                      </a:cubicBezTo>
                      <a:cubicBezTo>
                        <a:pt x="0" y="1967255"/>
                        <a:pt x="25981" y="1967255"/>
                        <a:pt x="25981" y="1949934"/>
                      </a:cubicBezTo>
                      <a:cubicBezTo>
                        <a:pt x="25981" y="1300403"/>
                        <a:pt x="25981" y="659532"/>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3" name="Freeform: Shape 832">
                  <a:extLst>
                    <a:ext uri="{FF2B5EF4-FFF2-40B4-BE49-F238E27FC236}">
                      <a16:creationId xmlns:a16="http://schemas.microsoft.com/office/drawing/2014/main" xmlns="" id="{98D43DBB-2AE9-4B1B-9DBF-5CA71A053A25}"/>
                    </a:ext>
                  </a:extLst>
                </p:cNvPr>
                <p:cNvSpPr/>
                <p:nvPr/>
              </p:nvSpPr>
              <p:spPr>
                <a:xfrm>
                  <a:off x="1124920" y="4694680"/>
                  <a:ext cx="190529" cy="170762"/>
                </a:xfrm>
                <a:custGeom>
                  <a:avLst/>
                  <a:gdLst>
                    <a:gd name="connsiteX0" fmla="*/ 95265 w 190529"/>
                    <a:gd name="connsiteY0" fmla="*/ 1659 h 170762"/>
                    <a:gd name="connsiteX1" fmla="*/ 0 w 190529"/>
                    <a:gd name="connsiteY1" fmla="*/ 62282 h 170762"/>
                    <a:gd name="connsiteX2" fmla="*/ 95265 w 190529"/>
                    <a:gd name="connsiteY2" fmla="*/ 166207 h 170762"/>
                    <a:gd name="connsiteX3" fmla="*/ 190529 w 190529"/>
                    <a:gd name="connsiteY3" fmla="*/ 105584 h 170762"/>
                    <a:gd name="connsiteX4" fmla="*/ 95265 w 190529"/>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0762">
                      <a:moveTo>
                        <a:pt x="95265" y="1659"/>
                      </a:moveTo>
                      <a:cubicBezTo>
                        <a:pt x="43302" y="-7001"/>
                        <a:pt x="0" y="18980"/>
                        <a:pt x="0" y="62282"/>
                      </a:cubicBezTo>
                      <a:cubicBezTo>
                        <a:pt x="0" y="105584"/>
                        <a:pt x="43302" y="157547"/>
                        <a:pt x="95265" y="166207"/>
                      </a:cubicBezTo>
                      <a:cubicBezTo>
                        <a:pt x="147227" y="183528"/>
                        <a:pt x="190529" y="148886"/>
                        <a:pt x="190529" y="105584"/>
                      </a:cubicBezTo>
                      <a:cubicBezTo>
                        <a:pt x="190529" y="62282"/>
                        <a:pt x="147227" y="10320"/>
                        <a:pt x="95265"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4" name="Freeform: Shape 833">
                  <a:extLst>
                    <a:ext uri="{FF2B5EF4-FFF2-40B4-BE49-F238E27FC236}">
                      <a16:creationId xmlns:a16="http://schemas.microsoft.com/office/drawing/2014/main" xmlns="" id="{9050B76E-C327-43DF-AFF4-A7970496EC7F}"/>
                    </a:ext>
                  </a:extLst>
                </p:cNvPr>
                <p:cNvSpPr/>
                <p:nvPr/>
              </p:nvSpPr>
              <p:spPr>
                <a:xfrm>
                  <a:off x="1124920" y="2820345"/>
                  <a:ext cx="190529" cy="171551"/>
                </a:xfrm>
                <a:custGeom>
                  <a:avLst/>
                  <a:gdLst>
                    <a:gd name="connsiteX0" fmla="*/ 95265 w 190529"/>
                    <a:gd name="connsiteY0" fmla="*/ 5344 h 171551"/>
                    <a:gd name="connsiteX1" fmla="*/ 0 w 190529"/>
                    <a:gd name="connsiteY1" fmla="*/ 109269 h 171551"/>
                    <a:gd name="connsiteX2" fmla="*/ 95265 w 190529"/>
                    <a:gd name="connsiteY2" fmla="*/ 169892 h 171551"/>
                    <a:gd name="connsiteX3" fmla="*/ 190529 w 190529"/>
                    <a:gd name="connsiteY3" fmla="*/ 65967 h 171551"/>
                    <a:gd name="connsiteX4" fmla="*/ 95265 w 190529"/>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1551">
                      <a:moveTo>
                        <a:pt x="95265" y="5344"/>
                      </a:moveTo>
                      <a:cubicBezTo>
                        <a:pt x="43302" y="22665"/>
                        <a:pt x="0" y="65967"/>
                        <a:pt x="0" y="109269"/>
                      </a:cubicBezTo>
                      <a:cubicBezTo>
                        <a:pt x="0" y="152571"/>
                        <a:pt x="43302" y="178552"/>
                        <a:pt x="95265" y="169892"/>
                      </a:cubicBezTo>
                      <a:cubicBezTo>
                        <a:pt x="147227" y="161231"/>
                        <a:pt x="190529" y="109269"/>
                        <a:pt x="190529" y="65967"/>
                      </a:cubicBezTo>
                      <a:cubicBezTo>
                        <a:pt x="190529" y="14004"/>
                        <a:pt x="147227" y="-11977"/>
                        <a:pt x="95265"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8" name="Graphic 1">
                <a:extLst>
                  <a:ext uri="{FF2B5EF4-FFF2-40B4-BE49-F238E27FC236}">
                    <a16:creationId xmlns:a16="http://schemas.microsoft.com/office/drawing/2014/main" xmlns="" id="{A340F104-75FB-414F-BD61-F7EE274DEB86}"/>
                  </a:ext>
                </a:extLst>
              </p:cNvPr>
              <p:cNvGrpSpPr/>
              <p:nvPr/>
            </p:nvGrpSpPr>
            <p:grpSpPr>
              <a:xfrm>
                <a:off x="1557941" y="2729310"/>
                <a:ext cx="190529" cy="2228168"/>
                <a:chOff x="1557941" y="2729310"/>
                <a:chExt cx="190529" cy="2228168"/>
              </a:xfrm>
              <a:grpFill/>
            </p:grpSpPr>
            <p:sp>
              <p:nvSpPr>
                <p:cNvPr id="829" name="Freeform: Shape 828">
                  <a:extLst>
                    <a:ext uri="{FF2B5EF4-FFF2-40B4-BE49-F238E27FC236}">
                      <a16:creationId xmlns:a16="http://schemas.microsoft.com/office/drawing/2014/main" xmlns="" id="{F116908B-70FC-4DE5-B111-7C7B23C7C6BE}"/>
                    </a:ext>
                  </a:extLst>
                </p:cNvPr>
                <p:cNvSpPr/>
                <p:nvPr/>
              </p:nvSpPr>
              <p:spPr>
                <a:xfrm>
                  <a:off x="1635884" y="2763726"/>
                  <a:ext cx="25981" cy="2136133"/>
                </a:xfrm>
                <a:custGeom>
                  <a:avLst/>
                  <a:gdLst>
                    <a:gd name="connsiteX0" fmla="*/ 0 w 25981"/>
                    <a:gd name="connsiteY0" fmla="*/ 10000 h 2136133"/>
                    <a:gd name="connsiteX1" fmla="*/ 0 w 25981"/>
                    <a:gd name="connsiteY1" fmla="*/ 2123142 h 2136133"/>
                    <a:gd name="connsiteX2" fmla="*/ 25981 w 25981"/>
                    <a:gd name="connsiteY2" fmla="*/ 2123142 h 2136133"/>
                    <a:gd name="connsiteX3" fmla="*/ 25981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12988"/>
                        <a:pt x="0" y="2123142"/>
                      </a:cubicBezTo>
                      <a:cubicBezTo>
                        <a:pt x="0" y="2140463"/>
                        <a:pt x="25981" y="2140463"/>
                        <a:pt x="25981" y="2123142"/>
                      </a:cubicBezTo>
                      <a:cubicBezTo>
                        <a:pt x="25981" y="1421649"/>
                        <a:pt x="25981" y="720155"/>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0" name="Freeform: Shape 829">
                  <a:extLst>
                    <a:ext uri="{FF2B5EF4-FFF2-40B4-BE49-F238E27FC236}">
                      <a16:creationId xmlns:a16="http://schemas.microsoft.com/office/drawing/2014/main" xmlns="" id="{CE6ACAE7-DB36-425C-BC18-8CD7C3F98CF8}"/>
                    </a:ext>
                  </a:extLst>
                </p:cNvPr>
                <p:cNvSpPr/>
                <p:nvPr/>
              </p:nvSpPr>
              <p:spPr>
                <a:xfrm>
                  <a:off x="1557941" y="4772957"/>
                  <a:ext cx="190529" cy="184521"/>
                </a:xfrm>
                <a:custGeom>
                  <a:avLst/>
                  <a:gdLst>
                    <a:gd name="connsiteX0" fmla="*/ 95265 w 190529"/>
                    <a:gd name="connsiteY0" fmla="*/ 1326 h 184521"/>
                    <a:gd name="connsiteX1" fmla="*/ 0 w 190529"/>
                    <a:gd name="connsiteY1" fmla="*/ 79270 h 184521"/>
                    <a:gd name="connsiteX2" fmla="*/ 95265 w 190529"/>
                    <a:gd name="connsiteY2" fmla="*/ 183195 h 184521"/>
                    <a:gd name="connsiteX3" fmla="*/ 190529 w 190529"/>
                    <a:gd name="connsiteY3" fmla="*/ 105251 h 184521"/>
                    <a:gd name="connsiteX4" fmla="*/ 95265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5" y="1326"/>
                      </a:moveTo>
                      <a:cubicBezTo>
                        <a:pt x="43302" y="-7334"/>
                        <a:pt x="0" y="27307"/>
                        <a:pt x="0" y="79270"/>
                      </a:cubicBezTo>
                      <a:cubicBezTo>
                        <a:pt x="0" y="131233"/>
                        <a:pt x="43302" y="174535"/>
                        <a:pt x="95265" y="183195"/>
                      </a:cubicBezTo>
                      <a:cubicBezTo>
                        <a:pt x="147227" y="191856"/>
                        <a:pt x="190529" y="157214"/>
                        <a:pt x="190529" y="105251"/>
                      </a:cubicBezTo>
                      <a:cubicBezTo>
                        <a:pt x="190529" y="44628"/>
                        <a:pt x="147227" y="1326"/>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1" name="Freeform: Shape 830">
                  <a:extLst>
                    <a:ext uri="{FF2B5EF4-FFF2-40B4-BE49-F238E27FC236}">
                      <a16:creationId xmlns:a16="http://schemas.microsoft.com/office/drawing/2014/main" xmlns="" id="{19225DCB-EE9B-4F92-8341-12AEFD063F63}"/>
                    </a:ext>
                  </a:extLst>
                </p:cNvPr>
                <p:cNvSpPr/>
                <p:nvPr/>
              </p:nvSpPr>
              <p:spPr>
                <a:xfrm>
                  <a:off x="1557941" y="2729310"/>
                  <a:ext cx="190529" cy="184309"/>
                </a:xfrm>
                <a:custGeom>
                  <a:avLst/>
                  <a:gdLst>
                    <a:gd name="connsiteX0" fmla="*/ 95265 w 190529"/>
                    <a:gd name="connsiteY0" fmla="*/ 1115 h 184309"/>
                    <a:gd name="connsiteX1" fmla="*/ 0 w 190529"/>
                    <a:gd name="connsiteY1" fmla="*/ 105040 h 184309"/>
                    <a:gd name="connsiteX2" fmla="*/ 95265 w 190529"/>
                    <a:gd name="connsiteY2" fmla="*/ 182983 h 184309"/>
                    <a:gd name="connsiteX3" fmla="*/ 190529 w 190529"/>
                    <a:gd name="connsiteY3" fmla="*/ 79058 h 184309"/>
                    <a:gd name="connsiteX4" fmla="*/ 95265 w 190529"/>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309">
                      <a:moveTo>
                        <a:pt x="95265" y="1115"/>
                      </a:moveTo>
                      <a:cubicBezTo>
                        <a:pt x="43302" y="9775"/>
                        <a:pt x="0" y="53077"/>
                        <a:pt x="0" y="105040"/>
                      </a:cubicBezTo>
                      <a:cubicBezTo>
                        <a:pt x="0" y="157002"/>
                        <a:pt x="43302" y="191644"/>
                        <a:pt x="95265" y="182983"/>
                      </a:cubicBezTo>
                      <a:cubicBezTo>
                        <a:pt x="147227" y="174323"/>
                        <a:pt x="190529" y="131021"/>
                        <a:pt x="190529" y="79058"/>
                      </a:cubicBezTo>
                      <a:cubicBezTo>
                        <a:pt x="190529" y="35756"/>
                        <a:pt x="147227" y="-7546"/>
                        <a:pt x="95265"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9" name="Graphic 1">
                <a:extLst>
                  <a:ext uri="{FF2B5EF4-FFF2-40B4-BE49-F238E27FC236}">
                    <a16:creationId xmlns:a16="http://schemas.microsoft.com/office/drawing/2014/main" xmlns="" id="{59D34EA7-BE3C-4A67-BE3A-426CE9F74772}"/>
                  </a:ext>
                </a:extLst>
              </p:cNvPr>
              <p:cNvGrpSpPr/>
              <p:nvPr/>
            </p:nvGrpSpPr>
            <p:grpSpPr>
              <a:xfrm>
                <a:off x="1982301" y="2704443"/>
                <a:ext cx="190529" cy="2286350"/>
                <a:chOff x="1982301" y="2704443"/>
                <a:chExt cx="190529" cy="2286350"/>
              </a:xfrm>
              <a:grpFill/>
            </p:grpSpPr>
            <p:sp>
              <p:nvSpPr>
                <p:cNvPr id="826" name="Freeform: Shape 825">
                  <a:extLst>
                    <a:ext uri="{FF2B5EF4-FFF2-40B4-BE49-F238E27FC236}">
                      <a16:creationId xmlns:a16="http://schemas.microsoft.com/office/drawing/2014/main" xmlns="" id="{A35D5A69-B13D-4BD9-BBF9-E43CA7FA9F0F}"/>
                    </a:ext>
                  </a:extLst>
                </p:cNvPr>
                <p:cNvSpPr/>
                <p:nvPr/>
              </p:nvSpPr>
              <p:spPr>
                <a:xfrm>
                  <a:off x="2068905" y="2734755"/>
                  <a:ext cx="25981" cy="2191085"/>
                </a:xfrm>
                <a:custGeom>
                  <a:avLst/>
                  <a:gdLst>
                    <a:gd name="connsiteX0" fmla="*/ 0 w 25981"/>
                    <a:gd name="connsiteY0" fmla="*/ 12991 h 2191085"/>
                    <a:gd name="connsiteX1" fmla="*/ 0 w 25981"/>
                    <a:gd name="connsiteY1" fmla="*/ 2178095 h 2191085"/>
                    <a:gd name="connsiteX2" fmla="*/ 25981 w 25981"/>
                    <a:gd name="connsiteY2" fmla="*/ 2178095 h 2191085"/>
                    <a:gd name="connsiteX3" fmla="*/ 25981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1" y="2195416"/>
                        <a:pt x="25981" y="2178095"/>
                      </a:cubicBezTo>
                      <a:cubicBezTo>
                        <a:pt x="25981" y="1459281"/>
                        <a:pt x="25981" y="73180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7" name="Freeform: Shape 826">
                  <a:extLst>
                    <a:ext uri="{FF2B5EF4-FFF2-40B4-BE49-F238E27FC236}">
                      <a16:creationId xmlns:a16="http://schemas.microsoft.com/office/drawing/2014/main" xmlns="" id="{03F03C01-59AE-4101-9C1E-0B2B7A47948D}"/>
                    </a:ext>
                  </a:extLst>
                </p:cNvPr>
                <p:cNvSpPr/>
                <p:nvPr/>
              </p:nvSpPr>
              <p:spPr>
                <a:xfrm>
                  <a:off x="1982301"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3464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8" name="Freeform: Shape 827">
                  <a:extLst>
                    <a:ext uri="{FF2B5EF4-FFF2-40B4-BE49-F238E27FC236}">
                      <a16:creationId xmlns:a16="http://schemas.microsoft.com/office/drawing/2014/main" xmlns="" id="{C0EDC92E-20FD-42E3-B6A0-506F389101F9}"/>
                    </a:ext>
                  </a:extLst>
                </p:cNvPr>
                <p:cNvSpPr/>
                <p:nvPr/>
              </p:nvSpPr>
              <p:spPr>
                <a:xfrm>
                  <a:off x="1982301"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4330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0" name="Graphic 1">
                <a:extLst>
                  <a:ext uri="{FF2B5EF4-FFF2-40B4-BE49-F238E27FC236}">
                    <a16:creationId xmlns:a16="http://schemas.microsoft.com/office/drawing/2014/main" xmlns="" id="{C8BD8665-601A-4079-AC4C-13EBB49FF834}"/>
                  </a:ext>
                </a:extLst>
              </p:cNvPr>
              <p:cNvGrpSpPr/>
              <p:nvPr/>
            </p:nvGrpSpPr>
            <p:grpSpPr>
              <a:xfrm>
                <a:off x="2415322" y="2729098"/>
                <a:ext cx="190529" cy="2228380"/>
                <a:chOff x="2415322" y="2729098"/>
                <a:chExt cx="190529" cy="2228380"/>
              </a:xfrm>
              <a:grpFill/>
            </p:grpSpPr>
            <p:sp>
              <p:nvSpPr>
                <p:cNvPr id="823" name="Freeform: Shape 822">
                  <a:extLst>
                    <a:ext uri="{FF2B5EF4-FFF2-40B4-BE49-F238E27FC236}">
                      <a16:creationId xmlns:a16="http://schemas.microsoft.com/office/drawing/2014/main" xmlns="" id="{F99D0950-A45B-458A-AD51-A6D6EED5AA39}"/>
                    </a:ext>
                  </a:extLst>
                </p:cNvPr>
                <p:cNvSpPr/>
                <p:nvPr/>
              </p:nvSpPr>
              <p:spPr>
                <a:xfrm>
                  <a:off x="2493266" y="2760736"/>
                  <a:ext cx="25981" cy="2139123"/>
                </a:xfrm>
                <a:custGeom>
                  <a:avLst/>
                  <a:gdLst>
                    <a:gd name="connsiteX0" fmla="*/ 0 w 25981"/>
                    <a:gd name="connsiteY0" fmla="*/ 12991 h 2139123"/>
                    <a:gd name="connsiteX1" fmla="*/ 0 w 25981"/>
                    <a:gd name="connsiteY1" fmla="*/ 2126133 h 2139123"/>
                    <a:gd name="connsiteX2" fmla="*/ 25981 w 25981"/>
                    <a:gd name="connsiteY2" fmla="*/ 2126133 h 2139123"/>
                    <a:gd name="connsiteX3" fmla="*/ 25981 w 25981"/>
                    <a:gd name="connsiteY3" fmla="*/ 12991 h 2139123"/>
                    <a:gd name="connsiteX4" fmla="*/ 0 w 25981"/>
                    <a:gd name="connsiteY4" fmla="*/ 12991 h 2139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9123">
                      <a:moveTo>
                        <a:pt x="0" y="12991"/>
                      </a:moveTo>
                      <a:cubicBezTo>
                        <a:pt x="0" y="714485"/>
                        <a:pt x="0" y="1424639"/>
                        <a:pt x="0" y="2126133"/>
                      </a:cubicBezTo>
                      <a:cubicBezTo>
                        <a:pt x="0" y="2143454"/>
                        <a:pt x="25981" y="2143454"/>
                        <a:pt x="25981" y="2126133"/>
                      </a:cubicBezTo>
                      <a:cubicBezTo>
                        <a:pt x="25981" y="1424639"/>
                        <a:pt x="25981" y="71448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4" name="Freeform: Shape 823">
                  <a:extLst>
                    <a:ext uri="{FF2B5EF4-FFF2-40B4-BE49-F238E27FC236}">
                      <a16:creationId xmlns:a16="http://schemas.microsoft.com/office/drawing/2014/main" xmlns="" id="{C473053E-5309-4A81-92DD-A6EF952F7CAB}"/>
                    </a:ext>
                  </a:extLst>
                </p:cNvPr>
                <p:cNvSpPr/>
                <p:nvPr/>
              </p:nvSpPr>
              <p:spPr>
                <a:xfrm>
                  <a:off x="2415322" y="4772957"/>
                  <a:ext cx="190529" cy="184521"/>
                </a:xfrm>
                <a:custGeom>
                  <a:avLst/>
                  <a:gdLst>
                    <a:gd name="connsiteX0" fmla="*/ 95264 w 190529"/>
                    <a:gd name="connsiteY0" fmla="*/ 1326 h 184521"/>
                    <a:gd name="connsiteX1" fmla="*/ 0 w 190529"/>
                    <a:gd name="connsiteY1" fmla="*/ 105251 h 184521"/>
                    <a:gd name="connsiteX2" fmla="*/ 95264 w 190529"/>
                    <a:gd name="connsiteY2" fmla="*/ 183195 h 184521"/>
                    <a:gd name="connsiteX3" fmla="*/ 190529 w 190529"/>
                    <a:gd name="connsiteY3" fmla="*/ 79270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9987"/>
                        <a:pt x="0" y="53289"/>
                        <a:pt x="0" y="105251"/>
                      </a:cubicBezTo>
                      <a:cubicBezTo>
                        <a:pt x="0" y="157214"/>
                        <a:pt x="43302" y="191856"/>
                        <a:pt x="95264" y="183195"/>
                      </a:cubicBezTo>
                      <a:cubicBezTo>
                        <a:pt x="147227" y="174535"/>
                        <a:pt x="190529" y="131233"/>
                        <a:pt x="190529" y="79270"/>
                      </a:cubicBezTo>
                      <a:cubicBezTo>
                        <a:pt x="181869" y="27307"/>
                        <a:pt x="147227" y="-7334"/>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5" name="Freeform: Shape 824">
                  <a:extLst>
                    <a:ext uri="{FF2B5EF4-FFF2-40B4-BE49-F238E27FC236}">
                      <a16:creationId xmlns:a16="http://schemas.microsoft.com/office/drawing/2014/main" xmlns="" id="{C16EEDC2-9A75-4848-B885-526A26703F69}"/>
                    </a:ext>
                  </a:extLst>
                </p:cNvPr>
                <p:cNvSpPr/>
                <p:nvPr/>
              </p:nvSpPr>
              <p:spPr>
                <a:xfrm>
                  <a:off x="2415322" y="2729098"/>
                  <a:ext cx="190529" cy="184521"/>
                </a:xfrm>
                <a:custGeom>
                  <a:avLst/>
                  <a:gdLst>
                    <a:gd name="connsiteX0" fmla="*/ 95264 w 190529"/>
                    <a:gd name="connsiteY0" fmla="*/ 1326 h 184521"/>
                    <a:gd name="connsiteX1" fmla="*/ 0 w 190529"/>
                    <a:gd name="connsiteY1" fmla="*/ 79270 h 184521"/>
                    <a:gd name="connsiteX2" fmla="*/ 95264 w 190529"/>
                    <a:gd name="connsiteY2" fmla="*/ 183195 h 184521"/>
                    <a:gd name="connsiteX3" fmla="*/ 190529 w 190529"/>
                    <a:gd name="connsiteY3" fmla="*/ 105251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7334"/>
                        <a:pt x="0" y="27308"/>
                        <a:pt x="0" y="79270"/>
                      </a:cubicBezTo>
                      <a:cubicBezTo>
                        <a:pt x="0" y="131233"/>
                        <a:pt x="43302" y="174535"/>
                        <a:pt x="95264" y="183195"/>
                      </a:cubicBezTo>
                      <a:cubicBezTo>
                        <a:pt x="147227" y="191856"/>
                        <a:pt x="190529" y="157214"/>
                        <a:pt x="190529" y="105251"/>
                      </a:cubicBezTo>
                      <a:cubicBezTo>
                        <a:pt x="181869" y="53289"/>
                        <a:pt x="147227" y="9987"/>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1" name="Graphic 1">
                <a:extLst>
                  <a:ext uri="{FF2B5EF4-FFF2-40B4-BE49-F238E27FC236}">
                    <a16:creationId xmlns:a16="http://schemas.microsoft.com/office/drawing/2014/main" xmlns="" id="{A6327605-B49D-48CE-8402-AD06C4DF9EF9}"/>
                  </a:ext>
                </a:extLst>
              </p:cNvPr>
              <p:cNvGrpSpPr/>
              <p:nvPr/>
            </p:nvGrpSpPr>
            <p:grpSpPr>
              <a:xfrm>
                <a:off x="2839683" y="2821134"/>
                <a:ext cx="190528" cy="2044308"/>
                <a:chOff x="2839683" y="2821134"/>
                <a:chExt cx="190528" cy="2044308"/>
              </a:xfrm>
              <a:grpFill/>
            </p:grpSpPr>
            <p:sp>
              <p:nvSpPr>
                <p:cNvPr id="820" name="Freeform: Shape 819">
                  <a:extLst>
                    <a:ext uri="{FF2B5EF4-FFF2-40B4-BE49-F238E27FC236}">
                      <a16:creationId xmlns:a16="http://schemas.microsoft.com/office/drawing/2014/main" xmlns="" id="{9A05CC49-01DA-454D-BCEA-C0FD0142B9BE}"/>
                    </a:ext>
                  </a:extLst>
                </p:cNvPr>
                <p:cNvSpPr/>
                <p:nvPr/>
              </p:nvSpPr>
              <p:spPr>
                <a:xfrm>
                  <a:off x="2926287" y="2847340"/>
                  <a:ext cx="25981" cy="1965915"/>
                </a:xfrm>
                <a:custGeom>
                  <a:avLst/>
                  <a:gdLst>
                    <a:gd name="connsiteX0" fmla="*/ 0 w 25981"/>
                    <a:gd name="connsiteY0" fmla="*/ 12991 h 1965915"/>
                    <a:gd name="connsiteX1" fmla="*/ 0 w 25981"/>
                    <a:gd name="connsiteY1" fmla="*/ 1952924 h 1965915"/>
                    <a:gd name="connsiteX2" fmla="*/ 25981 w 25981"/>
                    <a:gd name="connsiteY2" fmla="*/ 1952924 h 1965915"/>
                    <a:gd name="connsiteX3" fmla="*/ 25981 w 25981"/>
                    <a:gd name="connsiteY3" fmla="*/ 12991 h 1965915"/>
                    <a:gd name="connsiteX4" fmla="*/ 0 w 25981"/>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5915">
                      <a:moveTo>
                        <a:pt x="0" y="12991"/>
                      </a:moveTo>
                      <a:cubicBezTo>
                        <a:pt x="0" y="662522"/>
                        <a:pt x="0" y="1303393"/>
                        <a:pt x="0" y="1952924"/>
                      </a:cubicBezTo>
                      <a:cubicBezTo>
                        <a:pt x="0" y="1970245"/>
                        <a:pt x="25981" y="1970245"/>
                        <a:pt x="25981" y="1952924"/>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1" name="Freeform: Shape 820">
                  <a:extLst>
                    <a:ext uri="{FF2B5EF4-FFF2-40B4-BE49-F238E27FC236}">
                      <a16:creationId xmlns:a16="http://schemas.microsoft.com/office/drawing/2014/main" xmlns="" id="{D1B95B00-3684-40D8-B5F7-8D0F001B8133}"/>
                    </a:ext>
                  </a:extLst>
                </p:cNvPr>
                <p:cNvSpPr/>
                <p:nvPr/>
              </p:nvSpPr>
              <p:spPr>
                <a:xfrm>
                  <a:off x="2839683" y="4694680"/>
                  <a:ext cx="190528" cy="170762"/>
                </a:xfrm>
                <a:custGeom>
                  <a:avLst/>
                  <a:gdLst>
                    <a:gd name="connsiteX0" fmla="*/ 95264 w 190528"/>
                    <a:gd name="connsiteY0" fmla="*/ 1659 h 170762"/>
                    <a:gd name="connsiteX1" fmla="*/ 0 w 190528"/>
                    <a:gd name="connsiteY1" fmla="*/ 105584 h 170762"/>
                    <a:gd name="connsiteX2" fmla="*/ 95264 w 190528"/>
                    <a:gd name="connsiteY2" fmla="*/ 166207 h 170762"/>
                    <a:gd name="connsiteX3" fmla="*/ 190529 w 190528"/>
                    <a:gd name="connsiteY3" fmla="*/ 62282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10320"/>
                        <a:pt x="0" y="62282"/>
                        <a:pt x="0" y="105584"/>
                      </a:cubicBezTo>
                      <a:cubicBezTo>
                        <a:pt x="0" y="148886"/>
                        <a:pt x="43302" y="183528"/>
                        <a:pt x="95264" y="166207"/>
                      </a:cubicBezTo>
                      <a:cubicBezTo>
                        <a:pt x="147227" y="148886"/>
                        <a:pt x="190529" y="105584"/>
                        <a:pt x="190529" y="62282"/>
                      </a:cubicBezTo>
                      <a:cubicBezTo>
                        <a:pt x="190529" y="18980"/>
                        <a:pt x="147227" y="-7001"/>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2" name="Freeform: Shape 821">
                  <a:extLst>
                    <a:ext uri="{FF2B5EF4-FFF2-40B4-BE49-F238E27FC236}">
                      <a16:creationId xmlns:a16="http://schemas.microsoft.com/office/drawing/2014/main" xmlns="" id="{508D2336-F204-4484-AE44-3F8CC9C96EEE}"/>
                    </a:ext>
                  </a:extLst>
                </p:cNvPr>
                <p:cNvSpPr/>
                <p:nvPr/>
              </p:nvSpPr>
              <p:spPr>
                <a:xfrm>
                  <a:off x="2839683"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2" name="Graphic 1">
                <a:extLst>
                  <a:ext uri="{FF2B5EF4-FFF2-40B4-BE49-F238E27FC236}">
                    <a16:creationId xmlns:a16="http://schemas.microsoft.com/office/drawing/2014/main" xmlns="" id="{69BDA507-6A49-497A-A0A5-11108DD9AEEF}"/>
                  </a:ext>
                </a:extLst>
              </p:cNvPr>
              <p:cNvGrpSpPr/>
              <p:nvPr/>
            </p:nvGrpSpPr>
            <p:grpSpPr>
              <a:xfrm>
                <a:off x="3272704" y="2957461"/>
                <a:ext cx="190528" cy="1768406"/>
                <a:chOff x="3272704" y="2957461"/>
                <a:chExt cx="190528" cy="1768406"/>
              </a:xfrm>
              <a:grpFill/>
            </p:grpSpPr>
            <p:sp>
              <p:nvSpPr>
                <p:cNvPr id="817" name="Freeform: Shape 816">
                  <a:extLst>
                    <a:ext uri="{FF2B5EF4-FFF2-40B4-BE49-F238E27FC236}">
                      <a16:creationId xmlns:a16="http://schemas.microsoft.com/office/drawing/2014/main" xmlns="" id="{813A8180-3B6A-4021-BBA4-CD440A78F3C0}"/>
                    </a:ext>
                  </a:extLst>
                </p:cNvPr>
                <p:cNvSpPr/>
                <p:nvPr/>
              </p:nvSpPr>
              <p:spPr>
                <a:xfrm>
                  <a:off x="3350647" y="2985907"/>
                  <a:ext cx="25981" cy="1688781"/>
                </a:xfrm>
                <a:custGeom>
                  <a:avLst/>
                  <a:gdLst>
                    <a:gd name="connsiteX0" fmla="*/ 0 w 25981"/>
                    <a:gd name="connsiteY0" fmla="*/ 12991 h 1688781"/>
                    <a:gd name="connsiteX1" fmla="*/ 0 w 25981"/>
                    <a:gd name="connsiteY1" fmla="*/ 1675791 h 1688781"/>
                    <a:gd name="connsiteX2" fmla="*/ 25981 w 25981"/>
                    <a:gd name="connsiteY2" fmla="*/ 1675791 h 1688781"/>
                    <a:gd name="connsiteX3" fmla="*/ 25981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7"/>
                        <a:pt x="0" y="1121524"/>
                        <a:pt x="0" y="1675791"/>
                      </a:cubicBezTo>
                      <a:cubicBezTo>
                        <a:pt x="0" y="1693112"/>
                        <a:pt x="25981" y="1693112"/>
                        <a:pt x="25981" y="1675791"/>
                      </a:cubicBezTo>
                      <a:cubicBezTo>
                        <a:pt x="25981" y="1121524"/>
                        <a:pt x="25981" y="56725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8" name="Freeform: Shape 817">
                  <a:extLst>
                    <a:ext uri="{FF2B5EF4-FFF2-40B4-BE49-F238E27FC236}">
                      <a16:creationId xmlns:a16="http://schemas.microsoft.com/office/drawing/2014/main" xmlns="" id="{A07B09E4-8FF5-4FCD-82C7-B563715667CA}"/>
                    </a:ext>
                  </a:extLst>
                </p:cNvPr>
                <p:cNvSpPr/>
                <p:nvPr/>
              </p:nvSpPr>
              <p:spPr>
                <a:xfrm>
                  <a:off x="3272704"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9" name="Freeform: Shape 818">
                  <a:extLst>
                    <a:ext uri="{FF2B5EF4-FFF2-40B4-BE49-F238E27FC236}">
                      <a16:creationId xmlns:a16="http://schemas.microsoft.com/office/drawing/2014/main" xmlns="" id="{B46CBC9A-FD48-471E-AA28-05560BB02C47}"/>
                    </a:ext>
                  </a:extLst>
                </p:cNvPr>
                <p:cNvSpPr/>
                <p:nvPr/>
              </p:nvSpPr>
              <p:spPr>
                <a:xfrm>
                  <a:off x="3272704"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9"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3" name="Graphic 1">
                <a:extLst>
                  <a:ext uri="{FF2B5EF4-FFF2-40B4-BE49-F238E27FC236}">
                    <a16:creationId xmlns:a16="http://schemas.microsoft.com/office/drawing/2014/main" xmlns="" id="{33991580-7B96-4E7A-9D9C-731647FE1064}"/>
                  </a:ext>
                </a:extLst>
              </p:cNvPr>
              <p:cNvGrpSpPr/>
              <p:nvPr/>
            </p:nvGrpSpPr>
            <p:grpSpPr>
              <a:xfrm>
                <a:off x="3697064" y="3139678"/>
                <a:ext cx="190529" cy="1398559"/>
                <a:chOff x="3697064" y="3139678"/>
                <a:chExt cx="190529" cy="1398559"/>
              </a:xfrm>
              <a:grpFill/>
            </p:grpSpPr>
            <p:sp>
              <p:nvSpPr>
                <p:cNvPr id="814" name="Freeform: Shape 813">
                  <a:extLst>
                    <a:ext uri="{FF2B5EF4-FFF2-40B4-BE49-F238E27FC236}">
                      <a16:creationId xmlns:a16="http://schemas.microsoft.com/office/drawing/2014/main" xmlns="" id="{73C9AD01-298C-4FEF-BA38-6E506A2007DC}"/>
                    </a:ext>
                  </a:extLst>
                </p:cNvPr>
                <p:cNvSpPr/>
                <p:nvPr/>
              </p:nvSpPr>
              <p:spPr>
                <a:xfrm>
                  <a:off x="3775008" y="3170766"/>
                  <a:ext cx="27371" cy="1322053"/>
                </a:xfrm>
                <a:custGeom>
                  <a:avLst/>
                  <a:gdLst>
                    <a:gd name="connsiteX0" fmla="*/ 0 w 27371"/>
                    <a:gd name="connsiteY0" fmla="*/ 10000 h 1322053"/>
                    <a:gd name="connsiteX1" fmla="*/ 0 w 27371"/>
                    <a:gd name="connsiteY1" fmla="*/ 1309063 h 1322053"/>
                    <a:gd name="connsiteX2" fmla="*/ 25981 w 27371"/>
                    <a:gd name="connsiteY2" fmla="*/ 1309063 h 1322053"/>
                    <a:gd name="connsiteX3" fmla="*/ 25981 w 27371"/>
                    <a:gd name="connsiteY3" fmla="*/ 10000 h 1322053"/>
                    <a:gd name="connsiteX4" fmla="*/ 0 w 27371"/>
                    <a:gd name="connsiteY4" fmla="*/ 10000 h 1322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2053">
                      <a:moveTo>
                        <a:pt x="0" y="10000"/>
                      </a:moveTo>
                      <a:cubicBezTo>
                        <a:pt x="0" y="443021"/>
                        <a:pt x="0" y="876042"/>
                        <a:pt x="0" y="1309063"/>
                      </a:cubicBezTo>
                      <a:cubicBezTo>
                        <a:pt x="0" y="1326384"/>
                        <a:pt x="25981" y="1326384"/>
                        <a:pt x="25981" y="1309063"/>
                      </a:cubicBezTo>
                      <a:cubicBezTo>
                        <a:pt x="25981" y="876042"/>
                        <a:pt x="25981" y="443021"/>
                        <a:pt x="25981" y="10000"/>
                      </a:cubicBezTo>
                      <a:cubicBezTo>
                        <a:pt x="3464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5" name="Freeform: Shape 814">
                  <a:extLst>
                    <a:ext uri="{FF2B5EF4-FFF2-40B4-BE49-F238E27FC236}">
                      <a16:creationId xmlns:a16="http://schemas.microsoft.com/office/drawing/2014/main" xmlns="" id="{89A599EC-27F8-44A9-8ED4-16987711111D}"/>
                    </a:ext>
                  </a:extLst>
                </p:cNvPr>
                <p:cNvSpPr/>
                <p:nvPr/>
              </p:nvSpPr>
              <p:spPr>
                <a:xfrm>
                  <a:off x="3697064" y="4401534"/>
                  <a:ext cx="190529" cy="136703"/>
                </a:xfrm>
                <a:custGeom>
                  <a:avLst/>
                  <a:gdLst>
                    <a:gd name="connsiteX0" fmla="*/ 95265 w 190529"/>
                    <a:gd name="connsiteY0" fmla="*/ 9011 h 136703"/>
                    <a:gd name="connsiteX1" fmla="*/ 0 w 190529"/>
                    <a:gd name="connsiteY1" fmla="*/ 104276 h 136703"/>
                    <a:gd name="connsiteX2" fmla="*/ 95265 w 190529"/>
                    <a:gd name="connsiteY2" fmla="*/ 121597 h 136703"/>
                    <a:gd name="connsiteX3" fmla="*/ 190529 w 190529"/>
                    <a:gd name="connsiteY3" fmla="*/ 26332 h 136703"/>
                    <a:gd name="connsiteX4" fmla="*/ 95265 w 190529"/>
                    <a:gd name="connsiteY4" fmla="*/ 9011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6703">
                      <a:moveTo>
                        <a:pt x="95265" y="9011"/>
                      </a:moveTo>
                      <a:cubicBezTo>
                        <a:pt x="43302" y="26332"/>
                        <a:pt x="0" y="69634"/>
                        <a:pt x="0" y="104276"/>
                      </a:cubicBezTo>
                      <a:cubicBezTo>
                        <a:pt x="0" y="138918"/>
                        <a:pt x="43302" y="147578"/>
                        <a:pt x="95265" y="121597"/>
                      </a:cubicBezTo>
                      <a:cubicBezTo>
                        <a:pt x="147227" y="95615"/>
                        <a:pt x="190529" y="52313"/>
                        <a:pt x="190529" y="26332"/>
                      </a:cubicBezTo>
                      <a:cubicBezTo>
                        <a:pt x="190529" y="351"/>
                        <a:pt x="147227" y="-8309"/>
                        <a:pt x="95265"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6" name="Freeform: Shape 815">
                  <a:extLst>
                    <a:ext uri="{FF2B5EF4-FFF2-40B4-BE49-F238E27FC236}">
                      <a16:creationId xmlns:a16="http://schemas.microsoft.com/office/drawing/2014/main" xmlns="" id="{89404B42-37D0-4BB5-9301-40616DF260A0}"/>
                    </a:ext>
                  </a:extLst>
                </p:cNvPr>
                <p:cNvSpPr/>
                <p:nvPr/>
              </p:nvSpPr>
              <p:spPr>
                <a:xfrm>
                  <a:off x="3697064" y="3139678"/>
                  <a:ext cx="190529" cy="139763"/>
                </a:xfrm>
                <a:custGeom>
                  <a:avLst/>
                  <a:gdLst>
                    <a:gd name="connsiteX0" fmla="*/ 95265 w 190529"/>
                    <a:gd name="connsiteY0" fmla="*/ 15107 h 139763"/>
                    <a:gd name="connsiteX1" fmla="*/ 0 w 190529"/>
                    <a:gd name="connsiteY1" fmla="*/ 32427 h 139763"/>
                    <a:gd name="connsiteX2" fmla="*/ 95265 w 190529"/>
                    <a:gd name="connsiteY2" fmla="*/ 127692 h 139763"/>
                    <a:gd name="connsiteX3" fmla="*/ 190529 w 190529"/>
                    <a:gd name="connsiteY3" fmla="*/ 119032 h 139763"/>
                    <a:gd name="connsiteX4" fmla="*/ 95265 w 190529"/>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9763">
                      <a:moveTo>
                        <a:pt x="95265" y="15107"/>
                      </a:moveTo>
                      <a:cubicBezTo>
                        <a:pt x="43302" y="-10875"/>
                        <a:pt x="0" y="-2214"/>
                        <a:pt x="0" y="32427"/>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4" name="Graphic 1">
                <a:extLst>
                  <a:ext uri="{FF2B5EF4-FFF2-40B4-BE49-F238E27FC236}">
                    <a16:creationId xmlns:a16="http://schemas.microsoft.com/office/drawing/2014/main" xmlns="" id="{80864A29-70F7-4964-A2B1-26ACBBE64933}"/>
                  </a:ext>
                </a:extLst>
              </p:cNvPr>
              <p:cNvGrpSpPr/>
              <p:nvPr/>
            </p:nvGrpSpPr>
            <p:grpSpPr>
              <a:xfrm>
                <a:off x="4121425" y="3364268"/>
                <a:ext cx="190529" cy="958039"/>
                <a:chOff x="4121425" y="3364268"/>
                <a:chExt cx="190529" cy="958039"/>
              </a:xfrm>
              <a:grpFill/>
            </p:grpSpPr>
            <p:sp>
              <p:nvSpPr>
                <p:cNvPr id="811" name="Freeform: Shape 810">
                  <a:extLst>
                    <a:ext uri="{FF2B5EF4-FFF2-40B4-BE49-F238E27FC236}">
                      <a16:creationId xmlns:a16="http://schemas.microsoft.com/office/drawing/2014/main" xmlns="" id="{1A9CDF4D-DA58-4B75-8C4C-D6C2D4169723}"/>
                    </a:ext>
                  </a:extLst>
                </p:cNvPr>
                <p:cNvSpPr/>
                <p:nvPr/>
              </p:nvSpPr>
              <p:spPr>
                <a:xfrm>
                  <a:off x="4208029" y="3392946"/>
                  <a:ext cx="25981" cy="892023"/>
                </a:xfrm>
                <a:custGeom>
                  <a:avLst/>
                  <a:gdLst>
                    <a:gd name="connsiteX0" fmla="*/ 0 w 25981"/>
                    <a:gd name="connsiteY0" fmla="*/ 12991 h 892023"/>
                    <a:gd name="connsiteX1" fmla="*/ 0 w 25981"/>
                    <a:gd name="connsiteY1" fmla="*/ 879033 h 892023"/>
                    <a:gd name="connsiteX2" fmla="*/ 25981 w 25981"/>
                    <a:gd name="connsiteY2" fmla="*/ 879033 h 892023"/>
                    <a:gd name="connsiteX3" fmla="*/ 25981 w 25981"/>
                    <a:gd name="connsiteY3" fmla="*/ 12991 h 892023"/>
                    <a:gd name="connsiteX4" fmla="*/ 0 w 25981"/>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92023">
                      <a:moveTo>
                        <a:pt x="0" y="12991"/>
                      </a:moveTo>
                      <a:cubicBezTo>
                        <a:pt x="0" y="298784"/>
                        <a:pt x="0" y="593239"/>
                        <a:pt x="0" y="879033"/>
                      </a:cubicBezTo>
                      <a:cubicBezTo>
                        <a:pt x="0" y="896353"/>
                        <a:pt x="25981" y="896353"/>
                        <a:pt x="25981" y="879033"/>
                      </a:cubicBezTo>
                      <a:cubicBezTo>
                        <a:pt x="25981" y="593239"/>
                        <a:pt x="25981" y="298784"/>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2" name="Freeform: Shape 811">
                  <a:extLst>
                    <a:ext uri="{FF2B5EF4-FFF2-40B4-BE49-F238E27FC236}">
                      <a16:creationId xmlns:a16="http://schemas.microsoft.com/office/drawing/2014/main" xmlns="" id="{3B71AC87-9706-4033-A4EA-7CD77297E504}"/>
                    </a:ext>
                  </a:extLst>
                </p:cNvPr>
                <p:cNvSpPr/>
                <p:nvPr/>
              </p:nvSpPr>
              <p:spPr>
                <a:xfrm>
                  <a:off x="4121425" y="4201915"/>
                  <a:ext cx="190529" cy="120393"/>
                </a:xfrm>
                <a:custGeom>
                  <a:avLst/>
                  <a:gdLst>
                    <a:gd name="connsiteX0" fmla="*/ 95264 w 190529"/>
                    <a:gd name="connsiteY0" fmla="*/ 18102 h 120393"/>
                    <a:gd name="connsiteX1" fmla="*/ 0 w 190529"/>
                    <a:gd name="connsiteY1" fmla="*/ 104706 h 120393"/>
                    <a:gd name="connsiteX2" fmla="*/ 95264 w 190529"/>
                    <a:gd name="connsiteY2" fmla="*/ 96046 h 120393"/>
                    <a:gd name="connsiteX3" fmla="*/ 190529 w 190529"/>
                    <a:gd name="connsiteY3" fmla="*/ 9441 h 120393"/>
                    <a:gd name="connsiteX4" fmla="*/ 95264 w 190529"/>
                    <a:gd name="connsiteY4" fmla="*/ 18102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4" y="18102"/>
                      </a:moveTo>
                      <a:cubicBezTo>
                        <a:pt x="43302" y="44083"/>
                        <a:pt x="0" y="78725"/>
                        <a:pt x="0" y="104706"/>
                      </a:cubicBezTo>
                      <a:cubicBezTo>
                        <a:pt x="0" y="130687"/>
                        <a:pt x="43302" y="122027"/>
                        <a:pt x="95264" y="96046"/>
                      </a:cubicBezTo>
                      <a:cubicBezTo>
                        <a:pt x="147227" y="70064"/>
                        <a:pt x="190529" y="26762"/>
                        <a:pt x="190529" y="9441"/>
                      </a:cubicBezTo>
                      <a:cubicBezTo>
                        <a:pt x="190529" y="-7880"/>
                        <a:pt x="147227" y="781"/>
                        <a:pt x="95264" y="181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3" name="Freeform: Shape 812">
                  <a:extLst>
                    <a:ext uri="{FF2B5EF4-FFF2-40B4-BE49-F238E27FC236}">
                      <a16:creationId xmlns:a16="http://schemas.microsoft.com/office/drawing/2014/main" xmlns="" id="{BB33E299-BF33-48C0-9C9F-BECB149EFD9A}"/>
                    </a:ext>
                  </a:extLst>
                </p:cNvPr>
                <p:cNvSpPr/>
                <p:nvPr/>
              </p:nvSpPr>
              <p:spPr>
                <a:xfrm>
                  <a:off x="4121425" y="3364268"/>
                  <a:ext cx="190529" cy="123023"/>
                </a:xfrm>
                <a:custGeom>
                  <a:avLst/>
                  <a:gdLst>
                    <a:gd name="connsiteX0" fmla="*/ 95264 w 190529"/>
                    <a:gd name="connsiteY0" fmla="*/ 24348 h 123023"/>
                    <a:gd name="connsiteX1" fmla="*/ 0 w 190529"/>
                    <a:gd name="connsiteY1" fmla="*/ 15687 h 123023"/>
                    <a:gd name="connsiteX2" fmla="*/ 95264 w 190529"/>
                    <a:gd name="connsiteY2" fmla="*/ 102292 h 123023"/>
                    <a:gd name="connsiteX3" fmla="*/ 190529 w 190529"/>
                    <a:gd name="connsiteY3" fmla="*/ 110952 h 123023"/>
                    <a:gd name="connsiteX4" fmla="*/ 95264 w 190529"/>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3023">
                      <a:moveTo>
                        <a:pt x="95264" y="24348"/>
                      </a:moveTo>
                      <a:cubicBezTo>
                        <a:pt x="43302" y="-1633"/>
                        <a:pt x="0" y="-10294"/>
                        <a:pt x="0" y="15687"/>
                      </a:cubicBezTo>
                      <a:cubicBezTo>
                        <a:pt x="0" y="41669"/>
                        <a:pt x="43302" y="76310"/>
                        <a:pt x="95264" y="102292"/>
                      </a:cubicBezTo>
                      <a:cubicBezTo>
                        <a:pt x="147227" y="128273"/>
                        <a:pt x="190529" y="128273"/>
                        <a:pt x="190529" y="110952"/>
                      </a:cubicBezTo>
                      <a:cubicBezTo>
                        <a:pt x="190529" y="93631"/>
                        <a:pt x="147227" y="50329"/>
                        <a:pt x="95264"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5" name="Graphic 1">
                <a:extLst>
                  <a:ext uri="{FF2B5EF4-FFF2-40B4-BE49-F238E27FC236}">
                    <a16:creationId xmlns:a16="http://schemas.microsoft.com/office/drawing/2014/main" xmlns="" id="{E7156297-C98E-4E8D-8CCD-98D5C3D7B9AC}"/>
                  </a:ext>
                </a:extLst>
              </p:cNvPr>
              <p:cNvGrpSpPr/>
              <p:nvPr/>
            </p:nvGrpSpPr>
            <p:grpSpPr>
              <a:xfrm>
                <a:off x="4554446" y="3602003"/>
                <a:ext cx="190529" cy="482570"/>
                <a:chOff x="4554446" y="3602003"/>
                <a:chExt cx="190529" cy="482570"/>
              </a:xfrm>
              <a:grpFill/>
            </p:grpSpPr>
            <p:sp>
              <p:nvSpPr>
                <p:cNvPr id="808" name="Freeform: Shape 807">
                  <a:extLst>
                    <a:ext uri="{FF2B5EF4-FFF2-40B4-BE49-F238E27FC236}">
                      <a16:creationId xmlns:a16="http://schemas.microsoft.com/office/drawing/2014/main" xmlns="" id="{BE3F8538-00A8-4892-B78D-90C06F62A897}"/>
                    </a:ext>
                  </a:extLst>
                </p:cNvPr>
                <p:cNvSpPr/>
                <p:nvPr/>
              </p:nvSpPr>
              <p:spPr>
                <a:xfrm>
                  <a:off x="4632389" y="3635438"/>
                  <a:ext cx="27371" cy="407039"/>
                </a:xfrm>
                <a:custGeom>
                  <a:avLst/>
                  <a:gdLst>
                    <a:gd name="connsiteX0" fmla="*/ 0 w 27371"/>
                    <a:gd name="connsiteY0" fmla="*/ 12991 h 407039"/>
                    <a:gd name="connsiteX1" fmla="*/ 0 w 27371"/>
                    <a:gd name="connsiteY1" fmla="*/ 394049 h 407039"/>
                    <a:gd name="connsiteX2" fmla="*/ 25982 w 27371"/>
                    <a:gd name="connsiteY2" fmla="*/ 394049 h 407039"/>
                    <a:gd name="connsiteX3" fmla="*/ 25982 w 27371"/>
                    <a:gd name="connsiteY3" fmla="*/ 12991 h 407039"/>
                    <a:gd name="connsiteX4" fmla="*/ 0 w 2737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9" name="Freeform: Shape 808">
                  <a:extLst>
                    <a:ext uri="{FF2B5EF4-FFF2-40B4-BE49-F238E27FC236}">
                      <a16:creationId xmlns:a16="http://schemas.microsoft.com/office/drawing/2014/main" xmlns="" id="{C144EB36-E5EA-4BC4-9E69-37784D9C8524}"/>
                    </a:ext>
                  </a:extLst>
                </p:cNvPr>
                <p:cNvSpPr/>
                <p:nvPr/>
              </p:nvSpPr>
              <p:spPr>
                <a:xfrm>
                  <a:off x="4554446" y="3975272"/>
                  <a:ext cx="190529" cy="109301"/>
                </a:xfrm>
                <a:custGeom>
                  <a:avLst/>
                  <a:gdLst>
                    <a:gd name="connsiteX0" fmla="*/ 95264 w 190529"/>
                    <a:gd name="connsiteY0" fmla="*/ 36895 h 109301"/>
                    <a:gd name="connsiteX1" fmla="*/ 0 w 190529"/>
                    <a:gd name="connsiteY1" fmla="*/ 106178 h 109301"/>
                    <a:gd name="connsiteX2" fmla="*/ 95264 w 190529"/>
                    <a:gd name="connsiteY2" fmla="*/ 71536 h 109301"/>
                    <a:gd name="connsiteX3" fmla="*/ 190529 w 190529"/>
                    <a:gd name="connsiteY3" fmla="*/ 2253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62876"/>
                        <a:pt x="0" y="97517"/>
                        <a:pt x="0" y="106178"/>
                      </a:cubicBezTo>
                      <a:cubicBezTo>
                        <a:pt x="0" y="114838"/>
                        <a:pt x="43302" y="106178"/>
                        <a:pt x="95264" y="71536"/>
                      </a:cubicBezTo>
                      <a:cubicBezTo>
                        <a:pt x="147227" y="36895"/>
                        <a:pt x="190529" y="10913"/>
                        <a:pt x="190529" y="2253"/>
                      </a:cubicBezTo>
                      <a:cubicBezTo>
                        <a:pt x="190529" y="-6408"/>
                        <a:pt x="147227" y="10913"/>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0" name="Freeform: Shape 809">
                  <a:extLst>
                    <a:ext uri="{FF2B5EF4-FFF2-40B4-BE49-F238E27FC236}">
                      <a16:creationId xmlns:a16="http://schemas.microsoft.com/office/drawing/2014/main" xmlns="" id="{8F96F1C9-A23F-42E1-AE3B-17FA68B1C835}"/>
                    </a:ext>
                  </a:extLst>
                </p:cNvPr>
                <p:cNvSpPr/>
                <p:nvPr/>
              </p:nvSpPr>
              <p:spPr>
                <a:xfrm>
                  <a:off x="4554446" y="3602003"/>
                  <a:ext cx="190529" cy="109301"/>
                </a:xfrm>
                <a:custGeom>
                  <a:avLst/>
                  <a:gdLst>
                    <a:gd name="connsiteX0" fmla="*/ 95264 w 190529"/>
                    <a:gd name="connsiteY0" fmla="*/ 37765 h 109301"/>
                    <a:gd name="connsiteX1" fmla="*/ 0 w 190529"/>
                    <a:gd name="connsiteY1" fmla="*/ 3124 h 109301"/>
                    <a:gd name="connsiteX2" fmla="*/ 95264 w 190529"/>
                    <a:gd name="connsiteY2" fmla="*/ 72407 h 109301"/>
                    <a:gd name="connsiteX3" fmla="*/ 190529 w 190529"/>
                    <a:gd name="connsiteY3" fmla="*/ 107049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3124"/>
                        <a:pt x="0" y="-5537"/>
                        <a:pt x="0" y="3124"/>
                      </a:cubicBezTo>
                      <a:cubicBezTo>
                        <a:pt x="0" y="11784"/>
                        <a:pt x="43302" y="46426"/>
                        <a:pt x="95264" y="72407"/>
                      </a:cubicBezTo>
                      <a:cubicBezTo>
                        <a:pt x="147227" y="98388"/>
                        <a:pt x="190529" y="115709"/>
                        <a:pt x="190529" y="107049"/>
                      </a:cubicBezTo>
                      <a:cubicBezTo>
                        <a:pt x="190529" y="98388"/>
                        <a:pt x="147227" y="72407"/>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6" name="Graphic 1">
                <a:extLst>
                  <a:ext uri="{FF2B5EF4-FFF2-40B4-BE49-F238E27FC236}">
                    <a16:creationId xmlns:a16="http://schemas.microsoft.com/office/drawing/2014/main" xmlns="" id="{F7C22B24-C44D-47C1-8320-8391FA487C04}"/>
                  </a:ext>
                </a:extLst>
              </p:cNvPr>
              <p:cNvGrpSpPr/>
              <p:nvPr/>
            </p:nvGrpSpPr>
            <p:grpSpPr>
              <a:xfrm>
                <a:off x="4978806" y="3726373"/>
                <a:ext cx="190529" cy="225170"/>
                <a:chOff x="4978806" y="3726373"/>
                <a:chExt cx="190529" cy="225170"/>
              </a:xfrm>
              <a:grpFill/>
            </p:grpSpPr>
            <p:sp>
              <p:nvSpPr>
                <p:cNvPr id="805" name="Freeform: Shape 804">
                  <a:extLst>
                    <a:ext uri="{FF2B5EF4-FFF2-40B4-BE49-F238E27FC236}">
                      <a16:creationId xmlns:a16="http://schemas.microsoft.com/office/drawing/2014/main" xmlns="" id="{A78A6338-0171-4201-B89F-E5DE6C975EFA}"/>
                    </a:ext>
                  </a:extLst>
                </p:cNvPr>
                <p:cNvSpPr/>
                <p:nvPr/>
              </p:nvSpPr>
              <p:spPr>
                <a:xfrm>
                  <a:off x="5065410" y="3770598"/>
                  <a:ext cx="25981" cy="141973"/>
                </a:xfrm>
                <a:custGeom>
                  <a:avLst/>
                  <a:gdLst>
                    <a:gd name="connsiteX0" fmla="*/ 0 w 25981"/>
                    <a:gd name="connsiteY0" fmla="*/ 16398 h 141973"/>
                    <a:gd name="connsiteX1" fmla="*/ 0 w 25981"/>
                    <a:gd name="connsiteY1" fmla="*/ 128983 h 141973"/>
                    <a:gd name="connsiteX2" fmla="*/ 25982 w 25981"/>
                    <a:gd name="connsiteY2" fmla="*/ 128983 h 141973"/>
                    <a:gd name="connsiteX3" fmla="*/ 25982 w 25981"/>
                    <a:gd name="connsiteY3" fmla="*/ 16398 h 141973"/>
                    <a:gd name="connsiteX4" fmla="*/ 0 w 25981"/>
                    <a:gd name="connsiteY4" fmla="*/ 16398 h 141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41973">
                      <a:moveTo>
                        <a:pt x="0" y="16398"/>
                      </a:moveTo>
                      <a:cubicBezTo>
                        <a:pt x="0" y="51039"/>
                        <a:pt x="0" y="94341"/>
                        <a:pt x="0" y="128983"/>
                      </a:cubicBezTo>
                      <a:cubicBezTo>
                        <a:pt x="0" y="146304"/>
                        <a:pt x="25982" y="146304"/>
                        <a:pt x="25982" y="128983"/>
                      </a:cubicBezTo>
                      <a:cubicBezTo>
                        <a:pt x="25982" y="94341"/>
                        <a:pt x="25982" y="51039"/>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6" name="Freeform: Shape 805">
                  <a:extLst>
                    <a:ext uri="{FF2B5EF4-FFF2-40B4-BE49-F238E27FC236}">
                      <a16:creationId xmlns:a16="http://schemas.microsoft.com/office/drawing/2014/main" xmlns="" id="{AB7BEBFD-A214-4BAF-BF3A-019B0C98B06A}"/>
                    </a:ext>
                  </a:extLst>
                </p:cNvPr>
                <p:cNvSpPr/>
                <p:nvPr/>
              </p:nvSpPr>
              <p:spPr>
                <a:xfrm>
                  <a:off x="4978806" y="3726373"/>
                  <a:ext cx="190529" cy="112585"/>
                </a:xfrm>
                <a:custGeom>
                  <a:avLst/>
                  <a:gdLst>
                    <a:gd name="connsiteX0" fmla="*/ 95264 w 190529"/>
                    <a:gd name="connsiteY0" fmla="*/ 51963 h 112585"/>
                    <a:gd name="connsiteX1" fmla="*/ 0 w 190529"/>
                    <a:gd name="connsiteY1" fmla="*/ 112586 h 112585"/>
                    <a:gd name="connsiteX2" fmla="*/ 95264 w 190529"/>
                    <a:gd name="connsiteY2" fmla="*/ 60623 h 112585"/>
                    <a:gd name="connsiteX3" fmla="*/ 190530 w 190529"/>
                    <a:gd name="connsiteY3" fmla="*/ 0 h 112585"/>
                    <a:gd name="connsiteX4" fmla="*/ 95264 w 190529"/>
                    <a:gd name="connsiteY4" fmla="*/ 51963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3"/>
                      </a:moveTo>
                      <a:cubicBezTo>
                        <a:pt x="43302" y="86604"/>
                        <a:pt x="0" y="112586"/>
                        <a:pt x="0" y="112586"/>
                      </a:cubicBezTo>
                      <a:cubicBezTo>
                        <a:pt x="0" y="112586"/>
                        <a:pt x="43302" y="95265"/>
                        <a:pt x="95264" y="60623"/>
                      </a:cubicBezTo>
                      <a:cubicBezTo>
                        <a:pt x="147228" y="34642"/>
                        <a:pt x="190530" y="8660"/>
                        <a:pt x="190530" y="0"/>
                      </a:cubicBezTo>
                      <a:cubicBezTo>
                        <a:pt x="190530" y="0"/>
                        <a:pt x="147228" y="25981"/>
                        <a:pt x="95264"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7" name="Freeform: Shape 806">
                  <a:extLst>
                    <a:ext uri="{FF2B5EF4-FFF2-40B4-BE49-F238E27FC236}">
                      <a16:creationId xmlns:a16="http://schemas.microsoft.com/office/drawing/2014/main" xmlns="" id="{41A52881-1AD1-4645-9624-9DC50C0E887B}"/>
                    </a:ext>
                  </a:extLst>
                </p:cNvPr>
                <p:cNvSpPr/>
                <p:nvPr/>
              </p:nvSpPr>
              <p:spPr>
                <a:xfrm>
                  <a:off x="4978806" y="3838958"/>
                  <a:ext cx="190529" cy="112585"/>
                </a:xfrm>
                <a:custGeom>
                  <a:avLst/>
                  <a:gdLst>
                    <a:gd name="connsiteX0" fmla="*/ 95264 w 190529"/>
                    <a:gd name="connsiteY0" fmla="*/ 51962 h 112585"/>
                    <a:gd name="connsiteX1" fmla="*/ 0 w 190529"/>
                    <a:gd name="connsiteY1" fmla="*/ 0 h 112585"/>
                    <a:gd name="connsiteX2" fmla="*/ 95264 w 190529"/>
                    <a:gd name="connsiteY2" fmla="*/ 60623 h 112585"/>
                    <a:gd name="connsiteX3" fmla="*/ 190530 w 190529"/>
                    <a:gd name="connsiteY3" fmla="*/ 112585 h 112585"/>
                    <a:gd name="connsiteX4" fmla="*/ 95264 w 190529"/>
                    <a:gd name="connsiteY4" fmla="*/ 51962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2"/>
                      </a:moveTo>
                      <a:cubicBezTo>
                        <a:pt x="43302" y="25981"/>
                        <a:pt x="0" y="0"/>
                        <a:pt x="0" y="0"/>
                      </a:cubicBezTo>
                      <a:cubicBezTo>
                        <a:pt x="0" y="0"/>
                        <a:pt x="43302" y="25981"/>
                        <a:pt x="95264" y="60623"/>
                      </a:cubicBezTo>
                      <a:cubicBezTo>
                        <a:pt x="147228" y="95264"/>
                        <a:pt x="190530" y="112585"/>
                        <a:pt x="190530" y="112585"/>
                      </a:cubicBezTo>
                      <a:cubicBezTo>
                        <a:pt x="190530" y="103925"/>
                        <a:pt x="147228" y="77944"/>
                        <a:pt x="95264" y="5196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7" name="Graphic 1">
                <a:extLst>
                  <a:ext uri="{FF2B5EF4-FFF2-40B4-BE49-F238E27FC236}">
                    <a16:creationId xmlns:a16="http://schemas.microsoft.com/office/drawing/2014/main" xmlns="" id="{52B7CE52-5B0B-4584-BC5B-E21250E1BB5C}"/>
                  </a:ext>
                </a:extLst>
              </p:cNvPr>
              <p:cNvGrpSpPr/>
              <p:nvPr/>
            </p:nvGrpSpPr>
            <p:grpSpPr>
              <a:xfrm>
                <a:off x="5411827" y="3485569"/>
                <a:ext cx="190529" cy="708466"/>
                <a:chOff x="5411827" y="3485569"/>
                <a:chExt cx="190529" cy="708466"/>
              </a:xfrm>
              <a:grpFill/>
            </p:grpSpPr>
            <p:sp>
              <p:nvSpPr>
                <p:cNvPr id="802" name="Freeform: Shape 801">
                  <a:extLst>
                    <a:ext uri="{FF2B5EF4-FFF2-40B4-BE49-F238E27FC236}">
                      <a16:creationId xmlns:a16="http://schemas.microsoft.com/office/drawing/2014/main" xmlns="" id="{0C43E72A-B244-4176-824B-57D76CF2382C}"/>
                    </a:ext>
                  </a:extLst>
                </p:cNvPr>
                <p:cNvSpPr/>
                <p:nvPr/>
              </p:nvSpPr>
              <p:spPr>
                <a:xfrm>
                  <a:off x="5489771" y="3522853"/>
                  <a:ext cx="25981" cy="640870"/>
                </a:xfrm>
                <a:custGeom>
                  <a:avLst/>
                  <a:gdLst>
                    <a:gd name="connsiteX0" fmla="*/ 0 w 25981"/>
                    <a:gd name="connsiteY0" fmla="*/ 12991 h 640870"/>
                    <a:gd name="connsiteX1" fmla="*/ 0 w 25981"/>
                    <a:gd name="connsiteY1" fmla="*/ 627880 h 640870"/>
                    <a:gd name="connsiteX2" fmla="*/ 25982 w 25981"/>
                    <a:gd name="connsiteY2" fmla="*/ 627880 h 640870"/>
                    <a:gd name="connsiteX3" fmla="*/ 25982 w 25981"/>
                    <a:gd name="connsiteY3" fmla="*/ 12991 h 640870"/>
                    <a:gd name="connsiteX4" fmla="*/ 0 w 25981"/>
                    <a:gd name="connsiteY4" fmla="*/ 12991 h 64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0870">
                      <a:moveTo>
                        <a:pt x="0" y="12991"/>
                      </a:moveTo>
                      <a:cubicBezTo>
                        <a:pt x="0" y="220841"/>
                        <a:pt x="0" y="420030"/>
                        <a:pt x="0" y="627880"/>
                      </a:cubicBezTo>
                      <a:cubicBezTo>
                        <a:pt x="0" y="645201"/>
                        <a:pt x="25982" y="645201"/>
                        <a:pt x="25982" y="627880"/>
                      </a:cubicBezTo>
                      <a:cubicBezTo>
                        <a:pt x="25982" y="420030"/>
                        <a:pt x="25982" y="220841"/>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3" name="Freeform: Shape 802">
                  <a:extLst>
                    <a:ext uri="{FF2B5EF4-FFF2-40B4-BE49-F238E27FC236}">
                      <a16:creationId xmlns:a16="http://schemas.microsoft.com/office/drawing/2014/main" xmlns="" id="{629AF52F-3D3D-431B-89A0-65DD386E69ED}"/>
                    </a:ext>
                  </a:extLst>
                </p:cNvPr>
                <p:cNvSpPr/>
                <p:nvPr/>
              </p:nvSpPr>
              <p:spPr>
                <a:xfrm>
                  <a:off x="5411827" y="3485569"/>
                  <a:ext cx="190529" cy="114144"/>
                </a:xfrm>
                <a:custGeom>
                  <a:avLst/>
                  <a:gdLst>
                    <a:gd name="connsiteX0" fmla="*/ 95264 w 190529"/>
                    <a:gd name="connsiteY0" fmla="*/ 32953 h 114144"/>
                    <a:gd name="connsiteX1" fmla="*/ 0 w 190529"/>
                    <a:gd name="connsiteY1" fmla="*/ 110897 h 114144"/>
                    <a:gd name="connsiteX2" fmla="*/ 95264 w 190529"/>
                    <a:gd name="connsiteY2" fmla="*/ 84916 h 114144"/>
                    <a:gd name="connsiteX3" fmla="*/ 190530 w 190529"/>
                    <a:gd name="connsiteY3" fmla="*/ 6972 h 114144"/>
                    <a:gd name="connsiteX4" fmla="*/ 95264 w 190529"/>
                    <a:gd name="connsiteY4" fmla="*/ 32953 h 11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144">
                      <a:moveTo>
                        <a:pt x="95264" y="32953"/>
                      </a:moveTo>
                      <a:cubicBezTo>
                        <a:pt x="43302" y="67595"/>
                        <a:pt x="0" y="102237"/>
                        <a:pt x="0" y="110897"/>
                      </a:cubicBezTo>
                      <a:cubicBezTo>
                        <a:pt x="0" y="119558"/>
                        <a:pt x="43302" y="110897"/>
                        <a:pt x="95264" y="84916"/>
                      </a:cubicBezTo>
                      <a:cubicBezTo>
                        <a:pt x="147228" y="58935"/>
                        <a:pt x="190530" y="24293"/>
                        <a:pt x="190530" y="6972"/>
                      </a:cubicBezTo>
                      <a:cubicBezTo>
                        <a:pt x="190530" y="-10349"/>
                        <a:pt x="147228" y="6972"/>
                        <a:pt x="95264"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4" name="Freeform: Shape 803">
                  <a:extLst>
                    <a:ext uri="{FF2B5EF4-FFF2-40B4-BE49-F238E27FC236}">
                      <a16:creationId xmlns:a16="http://schemas.microsoft.com/office/drawing/2014/main" xmlns="" id="{7D8250EA-14A1-48B6-A39B-65DF0C0E2BD5}"/>
                    </a:ext>
                  </a:extLst>
                </p:cNvPr>
                <p:cNvSpPr/>
                <p:nvPr/>
              </p:nvSpPr>
              <p:spPr>
                <a:xfrm>
                  <a:off x="5411827" y="4078202"/>
                  <a:ext cx="190529" cy="115833"/>
                </a:xfrm>
                <a:custGeom>
                  <a:avLst/>
                  <a:gdLst>
                    <a:gd name="connsiteX0" fmla="*/ 95264 w 190529"/>
                    <a:gd name="connsiteY0" fmla="*/ 29229 h 115833"/>
                    <a:gd name="connsiteX1" fmla="*/ 0 w 190529"/>
                    <a:gd name="connsiteY1" fmla="*/ 3248 h 115833"/>
                    <a:gd name="connsiteX2" fmla="*/ 95264 w 190529"/>
                    <a:gd name="connsiteY2" fmla="*/ 81191 h 115833"/>
                    <a:gd name="connsiteX3" fmla="*/ 190530 w 190529"/>
                    <a:gd name="connsiteY3" fmla="*/ 107173 h 115833"/>
                    <a:gd name="connsiteX4" fmla="*/ 95264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4" y="29229"/>
                      </a:moveTo>
                      <a:cubicBezTo>
                        <a:pt x="43302" y="3248"/>
                        <a:pt x="0" y="-5413"/>
                        <a:pt x="0" y="3248"/>
                      </a:cubicBezTo>
                      <a:cubicBezTo>
                        <a:pt x="0" y="11908"/>
                        <a:pt x="43302" y="46550"/>
                        <a:pt x="95264" y="81191"/>
                      </a:cubicBezTo>
                      <a:cubicBezTo>
                        <a:pt x="147228" y="115833"/>
                        <a:pt x="190530" y="124494"/>
                        <a:pt x="190530" y="107173"/>
                      </a:cubicBezTo>
                      <a:cubicBezTo>
                        <a:pt x="190530" y="89852"/>
                        <a:pt x="147228" y="55210"/>
                        <a:pt x="95264"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8" name="Graphic 1">
                <a:extLst>
                  <a:ext uri="{FF2B5EF4-FFF2-40B4-BE49-F238E27FC236}">
                    <a16:creationId xmlns:a16="http://schemas.microsoft.com/office/drawing/2014/main" xmlns="" id="{1E5FA8E3-DAAC-4D04-8514-D0A0DE487729}"/>
                  </a:ext>
                </a:extLst>
              </p:cNvPr>
              <p:cNvGrpSpPr/>
              <p:nvPr/>
            </p:nvGrpSpPr>
            <p:grpSpPr>
              <a:xfrm>
                <a:off x="5836187" y="3256545"/>
                <a:ext cx="190528" cy="1173486"/>
                <a:chOff x="5836187" y="3256545"/>
                <a:chExt cx="190528" cy="1173486"/>
              </a:xfrm>
              <a:grpFill/>
            </p:grpSpPr>
            <p:sp>
              <p:nvSpPr>
                <p:cNvPr id="799" name="Freeform: Shape 798">
                  <a:extLst>
                    <a:ext uri="{FF2B5EF4-FFF2-40B4-BE49-F238E27FC236}">
                      <a16:creationId xmlns:a16="http://schemas.microsoft.com/office/drawing/2014/main" xmlns="" id="{8CFC710B-3F63-4245-B170-CD4ABBFE8CD4}"/>
                    </a:ext>
                  </a:extLst>
                </p:cNvPr>
                <p:cNvSpPr/>
                <p:nvPr/>
              </p:nvSpPr>
              <p:spPr>
                <a:xfrm>
                  <a:off x="5922792" y="3297682"/>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4"/>
                        <a:pt x="25982" y="1104204"/>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0" name="Freeform: Shape 799">
                  <a:extLst>
                    <a:ext uri="{FF2B5EF4-FFF2-40B4-BE49-F238E27FC236}">
                      <a16:creationId xmlns:a16="http://schemas.microsoft.com/office/drawing/2014/main" xmlns="" id="{9C58AF25-BCC1-4D8D-8092-9D2F53A66386}"/>
                    </a:ext>
                  </a:extLst>
                </p:cNvPr>
                <p:cNvSpPr/>
                <p:nvPr/>
              </p:nvSpPr>
              <p:spPr>
                <a:xfrm>
                  <a:off x="5836187" y="3256545"/>
                  <a:ext cx="190528" cy="134236"/>
                </a:xfrm>
                <a:custGeom>
                  <a:avLst/>
                  <a:gdLst>
                    <a:gd name="connsiteX0" fmla="*/ 95264 w 190528"/>
                    <a:gd name="connsiteY0" fmla="*/ 19486 h 134236"/>
                    <a:gd name="connsiteX1" fmla="*/ 0 w 190528"/>
                    <a:gd name="connsiteY1" fmla="*/ 114751 h 134236"/>
                    <a:gd name="connsiteX2" fmla="*/ 95264 w 190528"/>
                    <a:gd name="connsiteY2" fmla="*/ 114751 h 134236"/>
                    <a:gd name="connsiteX3" fmla="*/ 190529 w 190528"/>
                    <a:gd name="connsiteY3" fmla="*/ 19486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45467"/>
                        <a:pt x="0" y="88769"/>
                        <a:pt x="0" y="114751"/>
                      </a:cubicBezTo>
                      <a:cubicBezTo>
                        <a:pt x="0" y="140732"/>
                        <a:pt x="43302" y="140732"/>
                        <a:pt x="95264" y="114751"/>
                      </a:cubicBezTo>
                      <a:cubicBezTo>
                        <a:pt x="147227" y="88769"/>
                        <a:pt x="190529" y="54128"/>
                        <a:pt x="190529" y="19486"/>
                      </a:cubicBezTo>
                      <a:cubicBezTo>
                        <a:pt x="190529" y="-6495"/>
                        <a:pt x="147227" y="-6495"/>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1" name="Freeform: Shape 800">
                  <a:extLst>
                    <a:ext uri="{FF2B5EF4-FFF2-40B4-BE49-F238E27FC236}">
                      <a16:creationId xmlns:a16="http://schemas.microsoft.com/office/drawing/2014/main" xmlns="" id="{52693F7E-56BB-4268-9427-F2CB1BA6D6AD}"/>
                    </a:ext>
                  </a:extLst>
                </p:cNvPr>
                <p:cNvSpPr/>
                <p:nvPr/>
              </p:nvSpPr>
              <p:spPr>
                <a:xfrm>
                  <a:off x="5836187" y="4295795"/>
                  <a:ext cx="190528" cy="134236"/>
                </a:xfrm>
                <a:custGeom>
                  <a:avLst/>
                  <a:gdLst>
                    <a:gd name="connsiteX0" fmla="*/ 95264 w 190528"/>
                    <a:gd name="connsiteY0" fmla="*/ 19486 h 134236"/>
                    <a:gd name="connsiteX1" fmla="*/ 0 w 190528"/>
                    <a:gd name="connsiteY1" fmla="*/ 19486 h 134236"/>
                    <a:gd name="connsiteX2" fmla="*/ 95264 w 190528"/>
                    <a:gd name="connsiteY2" fmla="*/ 114750 h 134236"/>
                    <a:gd name="connsiteX3" fmla="*/ 190529 w 190528"/>
                    <a:gd name="connsiteY3" fmla="*/ 114750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6495"/>
                        <a:pt x="0" y="-6495"/>
                        <a:pt x="0" y="19486"/>
                      </a:cubicBezTo>
                      <a:cubicBezTo>
                        <a:pt x="0" y="45467"/>
                        <a:pt x="43302" y="88769"/>
                        <a:pt x="95264" y="114750"/>
                      </a:cubicBezTo>
                      <a:cubicBezTo>
                        <a:pt x="147227" y="140732"/>
                        <a:pt x="190529" y="140732"/>
                        <a:pt x="190529" y="114750"/>
                      </a:cubicBezTo>
                      <a:cubicBezTo>
                        <a:pt x="190529" y="80109"/>
                        <a:pt x="147227" y="45467"/>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0" name="Graphic 1">
              <a:extLst>
                <a:ext uri="{FF2B5EF4-FFF2-40B4-BE49-F238E27FC236}">
                  <a16:creationId xmlns:a16="http://schemas.microsoft.com/office/drawing/2014/main" xmlns="" id="{27007FC7-EE45-4422-B3AA-2387EEEE0359}"/>
                </a:ext>
              </a:extLst>
            </p:cNvPr>
            <p:cNvGrpSpPr/>
            <p:nvPr/>
          </p:nvGrpSpPr>
          <p:grpSpPr>
            <a:xfrm>
              <a:off x="-659126" y="3068181"/>
              <a:ext cx="6661201" cy="1550215"/>
              <a:chOff x="-659126" y="3068181"/>
              <a:chExt cx="6661201" cy="1550215"/>
            </a:xfrm>
            <a:solidFill>
              <a:srgbClr val="003575"/>
            </a:solidFill>
          </p:grpSpPr>
          <p:sp>
            <p:nvSpPr>
              <p:cNvPr id="685" name="Freeform: Shape 684">
                <a:extLst>
                  <a:ext uri="{FF2B5EF4-FFF2-40B4-BE49-F238E27FC236}">
                    <a16:creationId xmlns:a16="http://schemas.microsoft.com/office/drawing/2014/main" xmlns="" id="{1BA653F4-75D8-475A-992E-B57BA8F0B0E2}"/>
                  </a:ext>
                </a:extLst>
              </p:cNvPr>
              <p:cNvSpPr/>
              <p:nvPr/>
            </p:nvSpPr>
            <p:spPr>
              <a:xfrm>
                <a:off x="-659126" y="3128804"/>
                <a:ext cx="6661201" cy="1432788"/>
              </a:xfrm>
              <a:custGeom>
                <a:avLst/>
                <a:gdLst>
                  <a:gd name="connsiteX0" fmla="*/ 381058 w 6661201"/>
                  <a:gd name="connsiteY0" fmla="*/ 1281742 h 1432788"/>
                  <a:gd name="connsiteX1" fmla="*/ 736136 w 6661201"/>
                  <a:gd name="connsiteY1" fmla="*/ 1428969 h 1432788"/>
                  <a:gd name="connsiteX2" fmla="*/ 1108534 w 6661201"/>
                  <a:gd name="connsiteY2" fmla="*/ 1333705 h 1432788"/>
                  <a:gd name="connsiteX3" fmla="*/ 1836009 w 6661201"/>
                  <a:gd name="connsiteY3" fmla="*/ 649531 h 1432788"/>
                  <a:gd name="connsiteX4" fmla="*/ 2217067 w 6661201"/>
                  <a:gd name="connsiteY4" fmla="*/ 259813 h 1432788"/>
                  <a:gd name="connsiteX5" fmla="*/ 2624107 w 6661201"/>
                  <a:gd name="connsiteY5" fmla="*/ 34642 h 1432788"/>
                  <a:gd name="connsiteX6" fmla="*/ 3455507 w 6661201"/>
                  <a:gd name="connsiteY6" fmla="*/ 441681 h 1432788"/>
                  <a:gd name="connsiteX7" fmla="*/ 4191643 w 6661201"/>
                  <a:gd name="connsiteY7" fmla="*/ 1212459 h 1432788"/>
                  <a:gd name="connsiteX8" fmla="*/ 4919118 w 6661201"/>
                  <a:gd name="connsiteY8" fmla="*/ 1385667 h 1432788"/>
                  <a:gd name="connsiteX9" fmla="*/ 5326158 w 6661201"/>
                  <a:gd name="connsiteY9" fmla="*/ 1099873 h 1432788"/>
                  <a:gd name="connsiteX10" fmla="*/ 5724537 w 6661201"/>
                  <a:gd name="connsiteY10" fmla="*/ 666852 h 1432788"/>
                  <a:gd name="connsiteX11" fmla="*/ 6157558 w 6661201"/>
                  <a:gd name="connsiteY11" fmla="*/ 233831 h 1432788"/>
                  <a:gd name="connsiteX12" fmla="*/ 6651202 w 6661201"/>
                  <a:gd name="connsiteY12" fmla="*/ 17321 h 1432788"/>
                  <a:gd name="connsiteX13" fmla="*/ 6651202 w 6661201"/>
                  <a:gd name="connsiteY13" fmla="*/ 0 h 1432788"/>
                  <a:gd name="connsiteX14" fmla="*/ 5923727 w 6661201"/>
                  <a:gd name="connsiteY14" fmla="*/ 433021 h 1432788"/>
                  <a:gd name="connsiteX15" fmla="*/ 5170270 w 6661201"/>
                  <a:gd name="connsiteY15" fmla="*/ 1212459 h 1432788"/>
                  <a:gd name="connsiteX16" fmla="*/ 4763230 w 6661201"/>
                  <a:gd name="connsiteY16" fmla="*/ 1411648 h 1432788"/>
                  <a:gd name="connsiteX17" fmla="*/ 4321549 w 6661201"/>
                  <a:gd name="connsiteY17" fmla="*/ 1281742 h 1432788"/>
                  <a:gd name="connsiteX18" fmla="*/ 3550772 w 6661201"/>
                  <a:gd name="connsiteY18" fmla="*/ 519625 h 1432788"/>
                  <a:gd name="connsiteX19" fmla="*/ 2840617 w 6661201"/>
                  <a:gd name="connsiteY19" fmla="*/ 17321 h 1432788"/>
                  <a:gd name="connsiteX20" fmla="*/ 2104482 w 6661201"/>
                  <a:gd name="connsiteY20" fmla="*/ 337756 h 1432788"/>
                  <a:gd name="connsiteX21" fmla="*/ 1351025 w 6661201"/>
                  <a:gd name="connsiteY21" fmla="*/ 1134515 h 1432788"/>
                  <a:gd name="connsiteX22" fmla="*/ 961307 w 6661201"/>
                  <a:gd name="connsiteY22" fmla="*/ 1385667 h 1432788"/>
                  <a:gd name="connsiteX23" fmla="*/ 519625 w 6661201"/>
                  <a:gd name="connsiteY23" fmla="*/ 1342365 h 1432788"/>
                  <a:gd name="connsiteX24" fmla="*/ 69283 w 6661201"/>
                  <a:gd name="connsiteY24" fmla="*/ 987288 h 1432788"/>
                  <a:gd name="connsiteX25" fmla="*/ 0 w 6661201"/>
                  <a:gd name="connsiteY25" fmla="*/ 909344 h 1432788"/>
                  <a:gd name="connsiteX26" fmla="*/ 0 w 6661201"/>
                  <a:gd name="connsiteY26" fmla="*/ 943986 h 1432788"/>
                  <a:gd name="connsiteX27" fmla="*/ 381058 w 6661201"/>
                  <a:gd name="connsiteY27" fmla="*/ 1281742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381058" y="1281742"/>
                    </a:moveTo>
                    <a:cubicBezTo>
                      <a:pt x="484983" y="1351025"/>
                      <a:pt x="606229" y="1411648"/>
                      <a:pt x="736136" y="1428969"/>
                    </a:cubicBezTo>
                    <a:cubicBezTo>
                      <a:pt x="866042" y="1446290"/>
                      <a:pt x="995948" y="1402988"/>
                      <a:pt x="1108534" y="1333705"/>
                    </a:cubicBezTo>
                    <a:cubicBezTo>
                      <a:pt x="1402988" y="1169157"/>
                      <a:pt x="1619498" y="892023"/>
                      <a:pt x="1836009" y="649531"/>
                    </a:cubicBezTo>
                    <a:cubicBezTo>
                      <a:pt x="1957255" y="510965"/>
                      <a:pt x="2078501" y="381058"/>
                      <a:pt x="2217067" y="259813"/>
                    </a:cubicBezTo>
                    <a:cubicBezTo>
                      <a:pt x="2338313" y="155888"/>
                      <a:pt x="2468219" y="69283"/>
                      <a:pt x="2624107" y="34642"/>
                    </a:cubicBezTo>
                    <a:cubicBezTo>
                      <a:pt x="2953203" y="-43302"/>
                      <a:pt x="3247657" y="225171"/>
                      <a:pt x="3455507" y="441681"/>
                    </a:cubicBezTo>
                    <a:cubicBezTo>
                      <a:pt x="3706659" y="692834"/>
                      <a:pt x="3914509" y="987288"/>
                      <a:pt x="4191643" y="1212459"/>
                    </a:cubicBezTo>
                    <a:cubicBezTo>
                      <a:pt x="4399493" y="1385667"/>
                      <a:pt x="4650645" y="1489592"/>
                      <a:pt x="4919118" y="1385667"/>
                    </a:cubicBezTo>
                    <a:cubicBezTo>
                      <a:pt x="5075005" y="1325044"/>
                      <a:pt x="5204912" y="1212459"/>
                      <a:pt x="5326158" y="1099873"/>
                    </a:cubicBezTo>
                    <a:cubicBezTo>
                      <a:pt x="5464724" y="961307"/>
                      <a:pt x="5594631" y="814079"/>
                      <a:pt x="5724537" y="666852"/>
                    </a:cubicBezTo>
                    <a:cubicBezTo>
                      <a:pt x="5863103" y="510965"/>
                      <a:pt x="6001671" y="363738"/>
                      <a:pt x="6157558" y="233831"/>
                    </a:cubicBezTo>
                    <a:cubicBezTo>
                      <a:pt x="6296124" y="121246"/>
                      <a:pt x="6460672" y="17321"/>
                      <a:pt x="6651202" y="17321"/>
                    </a:cubicBezTo>
                    <a:cubicBezTo>
                      <a:pt x="6659862" y="17321"/>
                      <a:pt x="6668523" y="0"/>
                      <a:pt x="6651202" y="0"/>
                    </a:cubicBezTo>
                    <a:cubicBezTo>
                      <a:pt x="6356748" y="8660"/>
                      <a:pt x="6114256" y="233831"/>
                      <a:pt x="5923727" y="433021"/>
                    </a:cubicBezTo>
                    <a:cubicBezTo>
                      <a:pt x="5672574" y="692834"/>
                      <a:pt x="5456064" y="987288"/>
                      <a:pt x="5170270" y="1212459"/>
                    </a:cubicBezTo>
                    <a:cubicBezTo>
                      <a:pt x="5049024" y="1307723"/>
                      <a:pt x="4910458" y="1394328"/>
                      <a:pt x="4763230" y="1411648"/>
                    </a:cubicBezTo>
                    <a:cubicBezTo>
                      <a:pt x="4607343" y="1428969"/>
                      <a:pt x="4451456" y="1368346"/>
                      <a:pt x="4321549" y="1281742"/>
                    </a:cubicBezTo>
                    <a:cubicBezTo>
                      <a:pt x="4018434" y="1082552"/>
                      <a:pt x="3793263" y="779438"/>
                      <a:pt x="3550772" y="519625"/>
                    </a:cubicBezTo>
                    <a:cubicBezTo>
                      <a:pt x="3360242" y="311775"/>
                      <a:pt x="3126411" y="69283"/>
                      <a:pt x="2840617" y="17321"/>
                    </a:cubicBezTo>
                    <a:cubicBezTo>
                      <a:pt x="2554824" y="-34642"/>
                      <a:pt x="2303672" y="155888"/>
                      <a:pt x="2104482" y="337756"/>
                    </a:cubicBezTo>
                    <a:cubicBezTo>
                      <a:pt x="1836009" y="588908"/>
                      <a:pt x="1628159" y="883363"/>
                      <a:pt x="1351025" y="1134515"/>
                    </a:cubicBezTo>
                    <a:cubicBezTo>
                      <a:pt x="1238440" y="1238440"/>
                      <a:pt x="1108534" y="1333705"/>
                      <a:pt x="961307" y="1385667"/>
                    </a:cubicBezTo>
                    <a:cubicBezTo>
                      <a:pt x="814079" y="1428969"/>
                      <a:pt x="666852" y="1411648"/>
                      <a:pt x="519625" y="1342365"/>
                    </a:cubicBezTo>
                    <a:cubicBezTo>
                      <a:pt x="346417" y="1255761"/>
                      <a:pt x="199190" y="1117194"/>
                      <a:pt x="69283" y="987288"/>
                    </a:cubicBezTo>
                    <a:cubicBezTo>
                      <a:pt x="43302" y="961307"/>
                      <a:pt x="25981" y="935325"/>
                      <a:pt x="0" y="909344"/>
                    </a:cubicBezTo>
                    <a:lnTo>
                      <a:pt x="0" y="943986"/>
                    </a:lnTo>
                    <a:cubicBezTo>
                      <a:pt x="121246" y="1065232"/>
                      <a:pt x="242492" y="1186478"/>
                      <a:pt x="381058" y="12817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6" name="Freeform: Shape 685">
                <a:extLst>
                  <a:ext uri="{FF2B5EF4-FFF2-40B4-BE49-F238E27FC236}">
                    <a16:creationId xmlns:a16="http://schemas.microsoft.com/office/drawing/2014/main" xmlns="" id="{4BD092F1-0EEF-42EE-8798-CD5C965A5E1B}"/>
                  </a:ext>
                </a:extLst>
              </p:cNvPr>
              <p:cNvSpPr/>
              <p:nvPr/>
            </p:nvSpPr>
            <p:spPr>
              <a:xfrm>
                <a:off x="-659125" y="3124984"/>
                <a:ext cx="6661201" cy="1441448"/>
              </a:xfrm>
              <a:custGeom>
                <a:avLst/>
                <a:gdLst>
                  <a:gd name="connsiteX0" fmla="*/ 311775 w 6661201"/>
                  <a:gd name="connsiteY0" fmla="*/ 220330 h 1441448"/>
                  <a:gd name="connsiteX1" fmla="*/ 718815 w 6661201"/>
                  <a:gd name="connsiteY1" fmla="*/ 21140 h 1441448"/>
                  <a:gd name="connsiteX2" fmla="*/ 1160496 w 6661201"/>
                  <a:gd name="connsiteY2" fmla="*/ 151046 h 1441448"/>
                  <a:gd name="connsiteX3" fmla="*/ 1931273 w 6661201"/>
                  <a:gd name="connsiteY3" fmla="*/ 921824 h 1441448"/>
                  <a:gd name="connsiteX4" fmla="*/ 2641428 w 6661201"/>
                  <a:gd name="connsiteY4" fmla="*/ 1424128 h 1441448"/>
                  <a:gd name="connsiteX5" fmla="*/ 3377563 w 6661201"/>
                  <a:gd name="connsiteY5" fmla="*/ 1103693 h 1441448"/>
                  <a:gd name="connsiteX6" fmla="*/ 4131020 w 6661201"/>
                  <a:gd name="connsiteY6" fmla="*/ 306934 h 1441448"/>
                  <a:gd name="connsiteX7" fmla="*/ 4520739 w 6661201"/>
                  <a:gd name="connsiteY7" fmla="*/ 55782 h 1441448"/>
                  <a:gd name="connsiteX8" fmla="*/ 4962420 w 6661201"/>
                  <a:gd name="connsiteY8" fmla="*/ 90424 h 1441448"/>
                  <a:gd name="connsiteX9" fmla="*/ 5412762 w 6661201"/>
                  <a:gd name="connsiteY9" fmla="*/ 445501 h 1441448"/>
                  <a:gd name="connsiteX10" fmla="*/ 5828462 w 6661201"/>
                  <a:gd name="connsiteY10" fmla="*/ 904503 h 1441448"/>
                  <a:gd name="connsiteX11" fmla="*/ 6651202 w 6661201"/>
                  <a:gd name="connsiteY11" fmla="*/ 1441449 h 1441448"/>
                  <a:gd name="connsiteX12" fmla="*/ 6651202 w 6661201"/>
                  <a:gd name="connsiteY12" fmla="*/ 1424128 h 1441448"/>
                  <a:gd name="connsiteX13" fmla="*/ 5837123 w 6661201"/>
                  <a:gd name="connsiteY13" fmla="*/ 895842 h 1441448"/>
                  <a:gd name="connsiteX14" fmla="*/ 5100987 w 6661201"/>
                  <a:gd name="connsiteY14" fmla="*/ 151046 h 1441448"/>
                  <a:gd name="connsiteX15" fmla="*/ 4745910 w 6661201"/>
                  <a:gd name="connsiteY15" fmla="*/ 3819 h 1441448"/>
                  <a:gd name="connsiteX16" fmla="*/ 4373512 w 6661201"/>
                  <a:gd name="connsiteY16" fmla="*/ 99084 h 1441448"/>
                  <a:gd name="connsiteX17" fmla="*/ 3646036 w 6661201"/>
                  <a:gd name="connsiteY17" fmla="*/ 783257 h 1441448"/>
                  <a:gd name="connsiteX18" fmla="*/ 3264978 w 6661201"/>
                  <a:gd name="connsiteY18" fmla="*/ 1172976 h 1441448"/>
                  <a:gd name="connsiteX19" fmla="*/ 2857938 w 6661201"/>
                  <a:gd name="connsiteY19" fmla="*/ 1398147 h 1441448"/>
                  <a:gd name="connsiteX20" fmla="*/ 2026538 w 6661201"/>
                  <a:gd name="connsiteY20" fmla="*/ 991107 h 1441448"/>
                  <a:gd name="connsiteX21" fmla="*/ 1290402 w 6661201"/>
                  <a:gd name="connsiteY21" fmla="*/ 220330 h 1441448"/>
                  <a:gd name="connsiteX22" fmla="*/ 562927 w 6661201"/>
                  <a:gd name="connsiteY22" fmla="*/ 47121 h 1441448"/>
                  <a:gd name="connsiteX23" fmla="*/ 155888 w 6661201"/>
                  <a:gd name="connsiteY23" fmla="*/ 332915 h 1441448"/>
                  <a:gd name="connsiteX24" fmla="*/ 0 w 6661201"/>
                  <a:gd name="connsiteY24" fmla="*/ 488803 h 1441448"/>
                  <a:gd name="connsiteX25" fmla="*/ 0 w 6661201"/>
                  <a:gd name="connsiteY25" fmla="*/ 514784 h 1441448"/>
                  <a:gd name="connsiteX26" fmla="*/ 311775 w 6661201"/>
                  <a:gd name="connsiteY26" fmla="*/ 220330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311775" y="220330"/>
                    </a:moveTo>
                    <a:cubicBezTo>
                      <a:pt x="433021" y="125065"/>
                      <a:pt x="571588" y="38461"/>
                      <a:pt x="718815" y="21140"/>
                    </a:cubicBezTo>
                    <a:cubicBezTo>
                      <a:pt x="874702" y="3819"/>
                      <a:pt x="1030590" y="64442"/>
                      <a:pt x="1160496" y="151046"/>
                    </a:cubicBezTo>
                    <a:cubicBezTo>
                      <a:pt x="1463611" y="350236"/>
                      <a:pt x="1688782" y="653351"/>
                      <a:pt x="1931273" y="921824"/>
                    </a:cubicBezTo>
                    <a:cubicBezTo>
                      <a:pt x="2121803" y="1129674"/>
                      <a:pt x="2355634" y="1372166"/>
                      <a:pt x="2641428" y="1424128"/>
                    </a:cubicBezTo>
                    <a:cubicBezTo>
                      <a:pt x="2927222" y="1476091"/>
                      <a:pt x="3178374" y="1285561"/>
                      <a:pt x="3377563" y="1103693"/>
                    </a:cubicBezTo>
                    <a:cubicBezTo>
                      <a:pt x="3646036" y="852540"/>
                      <a:pt x="3853886" y="558086"/>
                      <a:pt x="4131020" y="306934"/>
                    </a:cubicBezTo>
                    <a:cubicBezTo>
                      <a:pt x="4243605" y="203009"/>
                      <a:pt x="4373512" y="107744"/>
                      <a:pt x="4520739" y="55782"/>
                    </a:cubicBezTo>
                    <a:cubicBezTo>
                      <a:pt x="4667966" y="3819"/>
                      <a:pt x="4823853" y="21140"/>
                      <a:pt x="4962420" y="90424"/>
                    </a:cubicBezTo>
                    <a:cubicBezTo>
                      <a:pt x="5135628" y="177028"/>
                      <a:pt x="5282856" y="315594"/>
                      <a:pt x="5412762" y="445501"/>
                    </a:cubicBezTo>
                    <a:cubicBezTo>
                      <a:pt x="5559989" y="592728"/>
                      <a:pt x="5689895" y="748615"/>
                      <a:pt x="5828462" y="904503"/>
                    </a:cubicBezTo>
                    <a:cubicBezTo>
                      <a:pt x="6044973" y="1138334"/>
                      <a:pt x="6313446" y="1432789"/>
                      <a:pt x="6651202" y="1441449"/>
                    </a:cubicBezTo>
                    <a:cubicBezTo>
                      <a:pt x="6659862" y="1441449"/>
                      <a:pt x="6668523" y="1424128"/>
                      <a:pt x="6651202" y="1424128"/>
                    </a:cubicBezTo>
                    <a:cubicBezTo>
                      <a:pt x="6313446" y="1415468"/>
                      <a:pt x="6044973" y="1129674"/>
                      <a:pt x="5837123" y="895842"/>
                    </a:cubicBezTo>
                    <a:cubicBezTo>
                      <a:pt x="5603291" y="644690"/>
                      <a:pt x="5386781" y="350236"/>
                      <a:pt x="5100987" y="151046"/>
                    </a:cubicBezTo>
                    <a:cubicBezTo>
                      <a:pt x="4997062" y="81763"/>
                      <a:pt x="4875816" y="21140"/>
                      <a:pt x="4745910" y="3819"/>
                    </a:cubicBezTo>
                    <a:cubicBezTo>
                      <a:pt x="4616003" y="-13501"/>
                      <a:pt x="4486097" y="29801"/>
                      <a:pt x="4373512" y="99084"/>
                    </a:cubicBezTo>
                    <a:cubicBezTo>
                      <a:pt x="4079057" y="263632"/>
                      <a:pt x="3862547" y="540765"/>
                      <a:pt x="3646036" y="783257"/>
                    </a:cubicBezTo>
                    <a:cubicBezTo>
                      <a:pt x="3524791" y="921824"/>
                      <a:pt x="3403545" y="1051730"/>
                      <a:pt x="3264978" y="1172976"/>
                    </a:cubicBezTo>
                    <a:cubicBezTo>
                      <a:pt x="3143732" y="1276901"/>
                      <a:pt x="3013826" y="1363505"/>
                      <a:pt x="2857938" y="1398147"/>
                    </a:cubicBezTo>
                    <a:cubicBezTo>
                      <a:pt x="2528842" y="1476091"/>
                      <a:pt x="2234388" y="1207618"/>
                      <a:pt x="2026538" y="991107"/>
                    </a:cubicBezTo>
                    <a:cubicBezTo>
                      <a:pt x="1775386" y="739955"/>
                      <a:pt x="1567536" y="445501"/>
                      <a:pt x="1290402" y="220330"/>
                    </a:cubicBezTo>
                    <a:cubicBezTo>
                      <a:pt x="1082552" y="47121"/>
                      <a:pt x="831400" y="-56804"/>
                      <a:pt x="562927" y="47121"/>
                    </a:cubicBezTo>
                    <a:cubicBezTo>
                      <a:pt x="407040" y="107744"/>
                      <a:pt x="277133" y="220330"/>
                      <a:pt x="155888" y="332915"/>
                    </a:cubicBezTo>
                    <a:cubicBezTo>
                      <a:pt x="103925" y="384878"/>
                      <a:pt x="51963" y="436840"/>
                      <a:pt x="0" y="488803"/>
                    </a:cubicBezTo>
                    <a:lnTo>
                      <a:pt x="0" y="514784"/>
                    </a:lnTo>
                    <a:cubicBezTo>
                      <a:pt x="95265" y="410859"/>
                      <a:pt x="199190" y="306934"/>
                      <a:pt x="311775" y="2203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87" name="Graphic 1">
                <a:extLst>
                  <a:ext uri="{FF2B5EF4-FFF2-40B4-BE49-F238E27FC236}">
                    <a16:creationId xmlns:a16="http://schemas.microsoft.com/office/drawing/2014/main" xmlns="" id="{AE5D8DE4-3A02-41B0-9F8E-0D44538805DA}"/>
                  </a:ext>
                </a:extLst>
              </p:cNvPr>
              <p:cNvGrpSpPr/>
              <p:nvPr/>
            </p:nvGrpSpPr>
            <p:grpSpPr>
              <a:xfrm>
                <a:off x="-581182" y="3414894"/>
                <a:ext cx="121245" cy="852273"/>
                <a:chOff x="-581182" y="3414894"/>
                <a:chExt cx="121245" cy="852273"/>
              </a:xfrm>
              <a:grpFill/>
            </p:grpSpPr>
            <p:sp>
              <p:nvSpPr>
                <p:cNvPr id="778" name="Freeform: Shape 777">
                  <a:extLst>
                    <a:ext uri="{FF2B5EF4-FFF2-40B4-BE49-F238E27FC236}">
                      <a16:creationId xmlns:a16="http://schemas.microsoft.com/office/drawing/2014/main" xmlns="" id="{4112E9BE-9304-4084-BA8C-01C3EDBD13D3}"/>
                    </a:ext>
                  </a:extLst>
                </p:cNvPr>
                <p:cNvSpPr/>
                <p:nvPr/>
              </p:nvSpPr>
              <p:spPr>
                <a:xfrm>
                  <a:off x="-529219" y="346006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9" name="Freeform: Shape 778">
                  <a:extLst>
                    <a:ext uri="{FF2B5EF4-FFF2-40B4-BE49-F238E27FC236}">
                      <a16:creationId xmlns:a16="http://schemas.microsoft.com/office/drawing/2014/main" xmlns="" id="{89609954-973C-42EB-8373-F180736E3F52}"/>
                    </a:ext>
                  </a:extLst>
                </p:cNvPr>
                <p:cNvSpPr/>
                <p:nvPr/>
              </p:nvSpPr>
              <p:spPr>
                <a:xfrm>
                  <a:off x="-581182" y="4126440"/>
                  <a:ext cx="121245" cy="140727"/>
                </a:xfrm>
                <a:custGeom>
                  <a:avLst/>
                  <a:gdLst>
                    <a:gd name="connsiteX0" fmla="*/ 0 w 121245"/>
                    <a:gd name="connsiteY0" fmla="*/ 6972 h 140727"/>
                    <a:gd name="connsiteX1" fmla="*/ 60623 w 121245"/>
                    <a:gd name="connsiteY1" fmla="*/ 102237 h 140727"/>
                    <a:gd name="connsiteX2" fmla="*/ 121246 w 121245"/>
                    <a:gd name="connsiteY2" fmla="*/ 128218 h 140727"/>
                    <a:gd name="connsiteX3" fmla="*/ 60623 w 121245"/>
                    <a:gd name="connsiteY3" fmla="*/ 32953 h 140727"/>
                    <a:gd name="connsiteX4" fmla="*/ 0 w 121245"/>
                    <a:gd name="connsiteY4" fmla="*/ 6972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0" y="6972"/>
                      </a:moveTo>
                      <a:cubicBezTo>
                        <a:pt x="0" y="24293"/>
                        <a:pt x="25981" y="67595"/>
                        <a:pt x="60623" y="102237"/>
                      </a:cubicBezTo>
                      <a:cubicBezTo>
                        <a:pt x="95265" y="136878"/>
                        <a:pt x="121246" y="154199"/>
                        <a:pt x="121246" y="128218"/>
                      </a:cubicBezTo>
                      <a:cubicBezTo>
                        <a:pt x="121246" y="110897"/>
                        <a:pt x="95265" y="67595"/>
                        <a:pt x="60623" y="32953"/>
                      </a:cubicBezTo>
                      <a:cubicBezTo>
                        <a:pt x="25981" y="6972"/>
                        <a:pt x="0" y="-10349"/>
                        <a:pt x="0" y="69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0" name="Freeform: Shape 779">
                  <a:extLst>
                    <a:ext uri="{FF2B5EF4-FFF2-40B4-BE49-F238E27FC236}">
                      <a16:creationId xmlns:a16="http://schemas.microsoft.com/office/drawing/2014/main" xmlns="" id="{6B4A74A8-0454-4F7F-A8CE-60021A7E80F1}"/>
                    </a:ext>
                  </a:extLst>
                </p:cNvPr>
                <p:cNvSpPr/>
                <p:nvPr/>
              </p:nvSpPr>
              <p:spPr>
                <a:xfrm>
                  <a:off x="-581182" y="3414894"/>
                  <a:ext cx="121245" cy="145065"/>
                </a:xfrm>
                <a:custGeom>
                  <a:avLst/>
                  <a:gdLst>
                    <a:gd name="connsiteX0" fmla="*/ 60623 w 121245"/>
                    <a:gd name="connsiteY0" fmla="*/ 43005 h 145065"/>
                    <a:gd name="connsiteX1" fmla="*/ 0 w 121245"/>
                    <a:gd name="connsiteY1" fmla="*/ 138270 h 145065"/>
                    <a:gd name="connsiteX2" fmla="*/ 60623 w 121245"/>
                    <a:gd name="connsiteY2" fmla="*/ 103628 h 145065"/>
                    <a:gd name="connsiteX3" fmla="*/ 121246 w 121245"/>
                    <a:gd name="connsiteY3" fmla="*/ 8364 h 145065"/>
                    <a:gd name="connsiteX4" fmla="*/ 60623 w 121245"/>
                    <a:gd name="connsiteY4" fmla="*/ 43005 h 14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065">
                      <a:moveTo>
                        <a:pt x="60623" y="43005"/>
                      </a:moveTo>
                      <a:cubicBezTo>
                        <a:pt x="25981" y="77647"/>
                        <a:pt x="0" y="120949"/>
                        <a:pt x="0" y="138270"/>
                      </a:cubicBezTo>
                      <a:cubicBezTo>
                        <a:pt x="0" y="155591"/>
                        <a:pt x="25981" y="138270"/>
                        <a:pt x="60623" y="103628"/>
                      </a:cubicBezTo>
                      <a:cubicBezTo>
                        <a:pt x="95265" y="68987"/>
                        <a:pt x="121246" y="34345"/>
                        <a:pt x="121246" y="8364"/>
                      </a:cubicBezTo>
                      <a:cubicBezTo>
                        <a:pt x="121246" y="-8957"/>
                        <a:pt x="95265" y="-297"/>
                        <a:pt x="60623" y="4300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8" name="Graphic 1">
                <a:extLst>
                  <a:ext uri="{FF2B5EF4-FFF2-40B4-BE49-F238E27FC236}">
                    <a16:creationId xmlns:a16="http://schemas.microsoft.com/office/drawing/2014/main" xmlns="" id="{0876313F-F988-47A6-A98B-1EECDEAF60CE}"/>
                  </a:ext>
                </a:extLst>
              </p:cNvPr>
              <p:cNvGrpSpPr/>
              <p:nvPr/>
            </p:nvGrpSpPr>
            <p:grpSpPr>
              <a:xfrm>
                <a:off x="-295388" y="3182980"/>
                <a:ext cx="121245" cy="1320615"/>
                <a:chOff x="-295388" y="3182980"/>
                <a:chExt cx="121245" cy="1320615"/>
              </a:xfrm>
              <a:grpFill/>
            </p:grpSpPr>
            <p:sp>
              <p:nvSpPr>
                <p:cNvPr id="775" name="Freeform: Shape 774">
                  <a:extLst>
                    <a:ext uri="{FF2B5EF4-FFF2-40B4-BE49-F238E27FC236}">
                      <a16:creationId xmlns:a16="http://schemas.microsoft.com/office/drawing/2014/main" xmlns="" id="{5AF4ADF2-75EA-407C-8799-AE66F8AE94D0}"/>
                    </a:ext>
                  </a:extLst>
                </p:cNvPr>
                <p:cNvSpPr/>
                <p:nvPr/>
              </p:nvSpPr>
              <p:spPr>
                <a:xfrm>
                  <a:off x="-243425" y="3214068"/>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24080"/>
                        <a:pt x="0" y="1239780"/>
                      </a:cubicBezTo>
                      <a:cubicBezTo>
                        <a:pt x="0" y="1248440"/>
                        <a:pt x="17321" y="1257101"/>
                        <a:pt x="17321" y="1239780"/>
                      </a:cubicBezTo>
                      <a:cubicBezTo>
                        <a:pt x="17321" y="832740"/>
                        <a:pt x="17321" y="42570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6" name="Freeform: Shape 775">
                  <a:extLst>
                    <a:ext uri="{FF2B5EF4-FFF2-40B4-BE49-F238E27FC236}">
                      <a16:creationId xmlns:a16="http://schemas.microsoft.com/office/drawing/2014/main" xmlns="" id="{351824BC-40EE-46D7-95A1-B169D2BBFB78}"/>
                    </a:ext>
                  </a:extLst>
                </p:cNvPr>
                <p:cNvSpPr/>
                <p:nvPr/>
              </p:nvSpPr>
              <p:spPr>
                <a:xfrm>
                  <a:off x="-295388"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5" y="141978"/>
                        <a:pt x="121246" y="133317"/>
                        <a:pt x="121246" y="98676"/>
                      </a:cubicBezTo>
                      <a:cubicBezTo>
                        <a:pt x="121246" y="64034"/>
                        <a:pt x="95265"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7" name="Freeform: Shape 776">
                  <a:extLst>
                    <a:ext uri="{FF2B5EF4-FFF2-40B4-BE49-F238E27FC236}">
                      <a16:creationId xmlns:a16="http://schemas.microsoft.com/office/drawing/2014/main" xmlns="" id="{7F2AE41C-E86B-45E3-A101-3318BCA50D5E}"/>
                    </a:ext>
                  </a:extLst>
                </p:cNvPr>
                <p:cNvSpPr/>
                <p:nvPr/>
              </p:nvSpPr>
              <p:spPr>
                <a:xfrm>
                  <a:off x="-295388"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5" y="101711"/>
                        <a:pt x="121246" y="58409"/>
                        <a:pt x="121246" y="32427"/>
                      </a:cubicBezTo>
                      <a:cubicBezTo>
                        <a:pt x="121246" y="-2214"/>
                        <a:pt x="95265"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9" name="Graphic 1">
                <a:extLst>
                  <a:ext uri="{FF2B5EF4-FFF2-40B4-BE49-F238E27FC236}">
                    <a16:creationId xmlns:a16="http://schemas.microsoft.com/office/drawing/2014/main" xmlns="" id="{32861975-1FA2-4562-95C8-AA4B934933ED}"/>
                  </a:ext>
                </a:extLst>
              </p:cNvPr>
              <p:cNvGrpSpPr/>
              <p:nvPr/>
            </p:nvGrpSpPr>
            <p:grpSpPr>
              <a:xfrm>
                <a:off x="-934" y="3075495"/>
                <a:ext cx="121245" cy="1534240"/>
                <a:chOff x="-934" y="3075495"/>
                <a:chExt cx="121245" cy="1534240"/>
              </a:xfrm>
              <a:grpFill/>
            </p:grpSpPr>
            <p:sp>
              <p:nvSpPr>
                <p:cNvPr id="772" name="Freeform: Shape 771">
                  <a:extLst>
                    <a:ext uri="{FF2B5EF4-FFF2-40B4-BE49-F238E27FC236}">
                      <a16:creationId xmlns:a16="http://schemas.microsoft.com/office/drawing/2014/main" xmlns="" id="{E7D62CC3-F363-4261-A2F3-AF91641444BF}"/>
                    </a:ext>
                  </a:extLst>
                </p:cNvPr>
                <p:cNvSpPr/>
                <p:nvPr/>
              </p:nvSpPr>
              <p:spPr>
                <a:xfrm>
                  <a:off x="51028" y="3098492"/>
                  <a:ext cx="17320" cy="1477941"/>
                </a:xfrm>
                <a:custGeom>
                  <a:avLst/>
                  <a:gdLst>
                    <a:gd name="connsiteX0" fmla="*/ 0 w 17320"/>
                    <a:gd name="connsiteY0" fmla="*/ 12991 h 1477941"/>
                    <a:gd name="connsiteX1" fmla="*/ 0 w 17320"/>
                    <a:gd name="connsiteY1" fmla="*/ 1467941 h 1477941"/>
                    <a:gd name="connsiteX2" fmla="*/ 17321 w 17320"/>
                    <a:gd name="connsiteY2" fmla="*/ 1467941 h 1477941"/>
                    <a:gd name="connsiteX3" fmla="*/ 17321 w 17320"/>
                    <a:gd name="connsiteY3" fmla="*/ 12991 h 1477941"/>
                    <a:gd name="connsiteX4" fmla="*/ 0 w 17320"/>
                    <a:gd name="connsiteY4" fmla="*/ 12991 h 147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7941">
                      <a:moveTo>
                        <a:pt x="0" y="12991"/>
                      </a:moveTo>
                      <a:cubicBezTo>
                        <a:pt x="0" y="497974"/>
                        <a:pt x="0" y="982958"/>
                        <a:pt x="0" y="1467941"/>
                      </a:cubicBezTo>
                      <a:cubicBezTo>
                        <a:pt x="0" y="1476602"/>
                        <a:pt x="17321" y="1485262"/>
                        <a:pt x="17321" y="1467941"/>
                      </a:cubicBezTo>
                      <a:cubicBezTo>
                        <a:pt x="17321" y="982958"/>
                        <a:pt x="17321" y="49797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3" name="Freeform: Shape 772">
                  <a:extLst>
                    <a:ext uri="{FF2B5EF4-FFF2-40B4-BE49-F238E27FC236}">
                      <a16:creationId xmlns:a16="http://schemas.microsoft.com/office/drawing/2014/main" xmlns="" id="{7CF8BE7B-646C-4CE7-8DCC-0B2DA8BA276D}"/>
                    </a:ext>
                  </a:extLst>
                </p:cNvPr>
                <p:cNvSpPr/>
                <p:nvPr/>
              </p:nvSpPr>
              <p:spPr>
                <a:xfrm>
                  <a:off x="-934" y="4479829"/>
                  <a:ext cx="121245" cy="129906"/>
                </a:xfrm>
                <a:custGeom>
                  <a:avLst/>
                  <a:gdLst>
                    <a:gd name="connsiteX0" fmla="*/ 60623 w 121245"/>
                    <a:gd name="connsiteY0" fmla="*/ 0 h 129906"/>
                    <a:gd name="connsiteX1" fmla="*/ 0 w 121245"/>
                    <a:gd name="connsiteY1" fmla="*/ 5196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17321"/>
                        <a:pt x="0" y="51963"/>
                      </a:cubicBezTo>
                      <a:cubicBezTo>
                        <a:pt x="0" y="86604"/>
                        <a:pt x="25981" y="121246"/>
                        <a:pt x="60623" y="129906"/>
                      </a:cubicBezTo>
                      <a:cubicBezTo>
                        <a:pt x="95265" y="129906"/>
                        <a:pt x="121246" y="103925"/>
                        <a:pt x="121246" y="69283"/>
                      </a:cubicBezTo>
                      <a:cubicBezTo>
                        <a:pt x="12124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4" name="Freeform: Shape 773">
                  <a:extLst>
                    <a:ext uri="{FF2B5EF4-FFF2-40B4-BE49-F238E27FC236}">
                      <a16:creationId xmlns:a16="http://schemas.microsoft.com/office/drawing/2014/main" xmlns="" id="{7A30FA30-4F72-4D29-BC26-BC1BE489909C}"/>
                    </a:ext>
                  </a:extLst>
                </p:cNvPr>
                <p:cNvSpPr/>
                <p:nvPr/>
              </p:nvSpPr>
              <p:spPr>
                <a:xfrm>
                  <a:off x="-934" y="3075495"/>
                  <a:ext cx="121245" cy="131252"/>
                </a:xfrm>
                <a:custGeom>
                  <a:avLst/>
                  <a:gdLst>
                    <a:gd name="connsiteX0" fmla="*/ 60623 w 121245"/>
                    <a:gd name="connsiteY0" fmla="*/ 1346 h 131252"/>
                    <a:gd name="connsiteX1" fmla="*/ 0 w 121245"/>
                    <a:gd name="connsiteY1" fmla="*/ 79290 h 131252"/>
                    <a:gd name="connsiteX2" fmla="*/ 60623 w 121245"/>
                    <a:gd name="connsiteY2" fmla="*/ 131252 h 131252"/>
                    <a:gd name="connsiteX3" fmla="*/ 121246 w 121245"/>
                    <a:gd name="connsiteY3" fmla="*/ 61969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10006"/>
                        <a:pt x="0" y="44648"/>
                        <a:pt x="0" y="79290"/>
                      </a:cubicBezTo>
                      <a:cubicBezTo>
                        <a:pt x="0" y="113931"/>
                        <a:pt x="25981" y="131252"/>
                        <a:pt x="60623" y="131252"/>
                      </a:cubicBezTo>
                      <a:cubicBezTo>
                        <a:pt x="95265" y="122592"/>
                        <a:pt x="121246" y="96611"/>
                        <a:pt x="121246" y="61969"/>
                      </a:cubicBezTo>
                      <a:cubicBezTo>
                        <a:pt x="12124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0" name="Graphic 1">
                <a:extLst>
                  <a:ext uri="{FF2B5EF4-FFF2-40B4-BE49-F238E27FC236}">
                    <a16:creationId xmlns:a16="http://schemas.microsoft.com/office/drawing/2014/main" xmlns="" id="{97A8A0D1-9739-41CD-A1A4-FE0D69DFE76C}"/>
                  </a:ext>
                </a:extLst>
              </p:cNvPr>
              <p:cNvGrpSpPr/>
              <p:nvPr/>
            </p:nvGrpSpPr>
            <p:grpSpPr>
              <a:xfrm>
                <a:off x="284859" y="3114535"/>
                <a:ext cx="121245" cy="1450032"/>
                <a:chOff x="284859" y="3114535"/>
                <a:chExt cx="121245" cy="1450032"/>
              </a:xfrm>
              <a:grpFill/>
            </p:grpSpPr>
            <p:sp>
              <p:nvSpPr>
                <p:cNvPr id="769" name="Freeform: Shape 768">
                  <a:extLst>
                    <a:ext uri="{FF2B5EF4-FFF2-40B4-BE49-F238E27FC236}">
                      <a16:creationId xmlns:a16="http://schemas.microsoft.com/office/drawing/2014/main" xmlns="" id="{64C3702E-6C08-4355-8AF7-774E4D044EE5}"/>
                    </a:ext>
                  </a:extLst>
                </p:cNvPr>
                <p:cNvSpPr/>
                <p:nvPr/>
              </p:nvSpPr>
              <p:spPr>
                <a:xfrm>
                  <a:off x="336822" y="3139629"/>
                  <a:ext cx="17320" cy="1393502"/>
                </a:xfrm>
                <a:custGeom>
                  <a:avLst/>
                  <a:gdLst>
                    <a:gd name="connsiteX0" fmla="*/ 0 w 17320"/>
                    <a:gd name="connsiteY0" fmla="*/ 6495 h 1393502"/>
                    <a:gd name="connsiteX1" fmla="*/ 0 w 17320"/>
                    <a:gd name="connsiteY1" fmla="*/ 1383502 h 1393502"/>
                    <a:gd name="connsiteX2" fmla="*/ 17321 w 17320"/>
                    <a:gd name="connsiteY2" fmla="*/ 1383502 h 1393502"/>
                    <a:gd name="connsiteX3" fmla="*/ 17321 w 17320"/>
                    <a:gd name="connsiteY3" fmla="*/ 6495 h 1393502"/>
                    <a:gd name="connsiteX4" fmla="*/ 0 w 17320"/>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0" name="Freeform: Shape 769">
                  <a:extLst>
                    <a:ext uri="{FF2B5EF4-FFF2-40B4-BE49-F238E27FC236}">
                      <a16:creationId xmlns:a16="http://schemas.microsoft.com/office/drawing/2014/main" xmlns="" id="{825BD35B-E281-4843-8C83-61D017EE93F1}"/>
                    </a:ext>
                  </a:extLst>
                </p:cNvPr>
                <p:cNvSpPr/>
                <p:nvPr/>
              </p:nvSpPr>
              <p:spPr>
                <a:xfrm>
                  <a:off x="284859"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1" y="11908"/>
                        <a:pt x="0" y="46550"/>
                        <a:pt x="0" y="81191"/>
                      </a:cubicBezTo>
                      <a:cubicBezTo>
                        <a:pt x="0" y="115833"/>
                        <a:pt x="25981" y="133154"/>
                        <a:pt x="60623" y="115833"/>
                      </a:cubicBezTo>
                      <a:cubicBezTo>
                        <a:pt x="95265" y="98512"/>
                        <a:pt x="121246" y="63871"/>
                        <a:pt x="121246" y="29229"/>
                      </a:cubicBezTo>
                      <a:cubicBezTo>
                        <a:pt x="121246" y="3248"/>
                        <a:pt x="95265"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1" name="Freeform: Shape 770">
                  <a:extLst>
                    <a:ext uri="{FF2B5EF4-FFF2-40B4-BE49-F238E27FC236}">
                      <a16:creationId xmlns:a16="http://schemas.microsoft.com/office/drawing/2014/main" xmlns="" id="{7B5764A3-DD67-4EA1-9BE0-0B55AA154424}"/>
                    </a:ext>
                  </a:extLst>
                </p:cNvPr>
                <p:cNvSpPr/>
                <p:nvPr/>
              </p:nvSpPr>
              <p:spPr>
                <a:xfrm>
                  <a:off x="284859" y="3114535"/>
                  <a:ext cx="121245" cy="121317"/>
                </a:xfrm>
                <a:custGeom>
                  <a:avLst/>
                  <a:gdLst>
                    <a:gd name="connsiteX0" fmla="*/ 60623 w 121245"/>
                    <a:gd name="connsiteY0" fmla="*/ 5608 h 121317"/>
                    <a:gd name="connsiteX1" fmla="*/ 0 w 121245"/>
                    <a:gd name="connsiteY1" fmla="*/ 40250 h 121317"/>
                    <a:gd name="connsiteX2" fmla="*/ 60623 w 121245"/>
                    <a:gd name="connsiteY2" fmla="*/ 118194 h 121317"/>
                    <a:gd name="connsiteX3" fmla="*/ 121246 w 121245"/>
                    <a:gd name="connsiteY3" fmla="*/ 83552 h 121317"/>
                    <a:gd name="connsiteX4" fmla="*/ 60623 w 121245"/>
                    <a:gd name="connsiteY4" fmla="*/ 5608 h 121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1317">
                      <a:moveTo>
                        <a:pt x="60623" y="5608"/>
                      </a:moveTo>
                      <a:cubicBezTo>
                        <a:pt x="25981" y="-11713"/>
                        <a:pt x="0" y="14269"/>
                        <a:pt x="0" y="40250"/>
                      </a:cubicBezTo>
                      <a:cubicBezTo>
                        <a:pt x="0" y="74892"/>
                        <a:pt x="25981" y="109533"/>
                        <a:pt x="60623" y="118194"/>
                      </a:cubicBezTo>
                      <a:cubicBezTo>
                        <a:pt x="95265" y="126854"/>
                        <a:pt x="121246" y="118194"/>
                        <a:pt x="121246" y="83552"/>
                      </a:cubicBezTo>
                      <a:cubicBezTo>
                        <a:pt x="121246" y="57571"/>
                        <a:pt x="95265" y="22929"/>
                        <a:pt x="60623" y="560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1" name="Graphic 1">
                <a:extLst>
                  <a:ext uri="{FF2B5EF4-FFF2-40B4-BE49-F238E27FC236}">
                    <a16:creationId xmlns:a16="http://schemas.microsoft.com/office/drawing/2014/main" xmlns="" id="{32DEE35E-D956-4DDF-9F62-B903BDE099A6}"/>
                  </a:ext>
                </a:extLst>
              </p:cNvPr>
              <p:cNvGrpSpPr/>
              <p:nvPr/>
            </p:nvGrpSpPr>
            <p:grpSpPr>
              <a:xfrm>
                <a:off x="570653" y="3292153"/>
                <a:ext cx="122591" cy="1102271"/>
                <a:chOff x="570653" y="3292153"/>
                <a:chExt cx="122591" cy="1102271"/>
              </a:xfrm>
              <a:grpFill/>
            </p:grpSpPr>
            <p:sp>
              <p:nvSpPr>
                <p:cNvPr id="766" name="Freeform: Shape 765">
                  <a:extLst>
                    <a:ext uri="{FF2B5EF4-FFF2-40B4-BE49-F238E27FC236}">
                      <a16:creationId xmlns:a16="http://schemas.microsoft.com/office/drawing/2014/main" xmlns="" id="{8A492B35-29D1-43ED-ABDC-CB9D9CE902FE}"/>
                    </a:ext>
                  </a:extLst>
                </p:cNvPr>
                <p:cNvSpPr/>
                <p:nvPr/>
              </p:nvSpPr>
              <p:spPr>
                <a:xfrm>
                  <a:off x="622615" y="3326654"/>
                  <a:ext cx="17320" cy="1024609"/>
                </a:xfrm>
                <a:custGeom>
                  <a:avLst/>
                  <a:gdLst>
                    <a:gd name="connsiteX0" fmla="*/ 0 w 17320"/>
                    <a:gd name="connsiteY0" fmla="*/ 10000 h 1024609"/>
                    <a:gd name="connsiteX1" fmla="*/ 0 w 17320"/>
                    <a:gd name="connsiteY1" fmla="*/ 1014609 h 1024609"/>
                    <a:gd name="connsiteX2" fmla="*/ 17321 w 17320"/>
                    <a:gd name="connsiteY2" fmla="*/ 1014609 h 1024609"/>
                    <a:gd name="connsiteX3" fmla="*/ 17321 w 17320"/>
                    <a:gd name="connsiteY3" fmla="*/ 10000 h 1024609"/>
                    <a:gd name="connsiteX4" fmla="*/ 0 w 17320"/>
                    <a:gd name="connsiteY4" fmla="*/ 10000 h 1024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24609">
                      <a:moveTo>
                        <a:pt x="0" y="10000"/>
                      </a:moveTo>
                      <a:cubicBezTo>
                        <a:pt x="0" y="347756"/>
                        <a:pt x="0" y="676853"/>
                        <a:pt x="0" y="1014609"/>
                      </a:cubicBezTo>
                      <a:cubicBezTo>
                        <a:pt x="0" y="1023269"/>
                        <a:pt x="17321" y="1031930"/>
                        <a:pt x="17321" y="1014609"/>
                      </a:cubicBezTo>
                      <a:cubicBezTo>
                        <a:pt x="17321" y="676853"/>
                        <a:pt x="17321" y="347756"/>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7" name="Freeform: Shape 766">
                  <a:extLst>
                    <a:ext uri="{FF2B5EF4-FFF2-40B4-BE49-F238E27FC236}">
                      <a16:creationId xmlns:a16="http://schemas.microsoft.com/office/drawing/2014/main" xmlns="" id="{8C489E2D-F84F-4743-800E-DBB336EA80B9}"/>
                    </a:ext>
                  </a:extLst>
                </p:cNvPr>
                <p:cNvSpPr/>
                <p:nvPr/>
              </p:nvSpPr>
              <p:spPr>
                <a:xfrm>
                  <a:off x="570653" y="4259907"/>
                  <a:ext cx="122591" cy="134516"/>
                </a:xfrm>
                <a:custGeom>
                  <a:avLst/>
                  <a:gdLst>
                    <a:gd name="connsiteX0" fmla="*/ 60623 w 122591"/>
                    <a:gd name="connsiteY0" fmla="*/ 20732 h 134516"/>
                    <a:gd name="connsiteX1" fmla="*/ 0 w 122591"/>
                    <a:gd name="connsiteY1" fmla="*/ 115997 h 134516"/>
                    <a:gd name="connsiteX2" fmla="*/ 60623 w 122591"/>
                    <a:gd name="connsiteY2" fmla="*/ 107336 h 134516"/>
                    <a:gd name="connsiteX3" fmla="*/ 121246 w 122591"/>
                    <a:gd name="connsiteY3" fmla="*/ 12072 h 134516"/>
                    <a:gd name="connsiteX4" fmla="*/ 60623 w 122591"/>
                    <a:gd name="connsiteY4" fmla="*/ 20732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0732"/>
                      </a:moveTo>
                      <a:cubicBezTo>
                        <a:pt x="25981" y="46713"/>
                        <a:pt x="0" y="90015"/>
                        <a:pt x="0" y="115997"/>
                      </a:cubicBezTo>
                      <a:cubicBezTo>
                        <a:pt x="0" y="141978"/>
                        <a:pt x="25981" y="141978"/>
                        <a:pt x="60623" y="107336"/>
                      </a:cubicBezTo>
                      <a:cubicBezTo>
                        <a:pt x="95265" y="72694"/>
                        <a:pt x="121246" y="29392"/>
                        <a:pt x="121246" y="12072"/>
                      </a:cubicBezTo>
                      <a:cubicBezTo>
                        <a:pt x="129906" y="-5249"/>
                        <a:pt x="95265"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8" name="Freeform: Shape 767">
                  <a:extLst>
                    <a:ext uri="{FF2B5EF4-FFF2-40B4-BE49-F238E27FC236}">
                      <a16:creationId xmlns:a16="http://schemas.microsoft.com/office/drawing/2014/main" xmlns="" id="{67496373-DA45-4151-B59F-8E104A4991F7}"/>
                    </a:ext>
                  </a:extLst>
                </p:cNvPr>
                <p:cNvSpPr/>
                <p:nvPr/>
              </p:nvSpPr>
              <p:spPr>
                <a:xfrm>
                  <a:off x="570653"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5" y="139766"/>
                        <a:pt x="121246" y="148426"/>
                        <a:pt x="121246" y="122445"/>
                      </a:cubicBezTo>
                      <a:cubicBezTo>
                        <a:pt x="121246" y="105124"/>
                        <a:pt x="95265"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2" name="Graphic 1">
                <a:extLst>
                  <a:ext uri="{FF2B5EF4-FFF2-40B4-BE49-F238E27FC236}">
                    <a16:creationId xmlns:a16="http://schemas.microsoft.com/office/drawing/2014/main" xmlns="" id="{63B16C45-6118-4A5D-B441-138C4440789A}"/>
                  </a:ext>
                </a:extLst>
              </p:cNvPr>
              <p:cNvGrpSpPr/>
              <p:nvPr/>
            </p:nvGrpSpPr>
            <p:grpSpPr>
              <a:xfrm>
                <a:off x="865107" y="3568320"/>
                <a:ext cx="121245" cy="553196"/>
                <a:chOff x="865107" y="3568320"/>
                <a:chExt cx="121245" cy="553196"/>
              </a:xfrm>
              <a:grpFill/>
            </p:grpSpPr>
            <p:sp>
              <p:nvSpPr>
                <p:cNvPr id="763" name="Freeform: Shape 762">
                  <a:extLst>
                    <a:ext uri="{FF2B5EF4-FFF2-40B4-BE49-F238E27FC236}">
                      <a16:creationId xmlns:a16="http://schemas.microsoft.com/office/drawing/2014/main" xmlns="" id="{37CCDCC7-7CB9-4BC7-8DE4-BE58DABB1018}"/>
                    </a:ext>
                  </a:extLst>
                </p:cNvPr>
                <p:cNvSpPr/>
                <p:nvPr/>
              </p:nvSpPr>
              <p:spPr>
                <a:xfrm>
                  <a:off x="917070" y="3621108"/>
                  <a:ext cx="17320" cy="444360"/>
                </a:xfrm>
                <a:custGeom>
                  <a:avLst/>
                  <a:gdLst>
                    <a:gd name="connsiteX0" fmla="*/ 0 w 17320"/>
                    <a:gd name="connsiteY0" fmla="*/ 10000 h 444360"/>
                    <a:gd name="connsiteX1" fmla="*/ 0 w 17320"/>
                    <a:gd name="connsiteY1" fmla="*/ 434361 h 444360"/>
                    <a:gd name="connsiteX2" fmla="*/ 17321 w 17320"/>
                    <a:gd name="connsiteY2" fmla="*/ 434361 h 444360"/>
                    <a:gd name="connsiteX3" fmla="*/ 17321 w 17320"/>
                    <a:gd name="connsiteY3" fmla="*/ 10000 h 444360"/>
                    <a:gd name="connsiteX4" fmla="*/ 0 w 17320"/>
                    <a:gd name="connsiteY4" fmla="*/ 10000 h 44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4360">
                      <a:moveTo>
                        <a:pt x="0" y="10000"/>
                      </a:moveTo>
                      <a:cubicBezTo>
                        <a:pt x="0" y="148567"/>
                        <a:pt x="0" y="287134"/>
                        <a:pt x="0" y="434361"/>
                      </a:cubicBezTo>
                      <a:cubicBezTo>
                        <a:pt x="0" y="443021"/>
                        <a:pt x="17321" y="451682"/>
                        <a:pt x="17321" y="434361"/>
                      </a:cubicBezTo>
                      <a:cubicBezTo>
                        <a:pt x="17321" y="295794"/>
                        <a:pt x="17321" y="157227"/>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4" name="Freeform: Shape 763">
                  <a:extLst>
                    <a:ext uri="{FF2B5EF4-FFF2-40B4-BE49-F238E27FC236}">
                      <a16:creationId xmlns:a16="http://schemas.microsoft.com/office/drawing/2014/main" xmlns="" id="{FD9EAD9A-A52A-4237-8F1B-262D08B42B9C}"/>
                    </a:ext>
                  </a:extLst>
                </p:cNvPr>
                <p:cNvSpPr/>
                <p:nvPr/>
              </p:nvSpPr>
              <p:spPr>
                <a:xfrm>
                  <a:off x="865107" y="3975846"/>
                  <a:ext cx="121245" cy="145670"/>
                </a:xfrm>
                <a:custGeom>
                  <a:avLst/>
                  <a:gdLst>
                    <a:gd name="connsiteX0" fmla="*/ 0 w 121245"/>
                    <a:gd name="connsiteY0" fmla="*/ 140245 h 145670"/>
                    <a:gd name="connsiteX1" fmla="*/ 60623 w 121245"/>
                    <a:gd name="connsiteY1" fmla="*/ 88283 h 145670"/>
                    <a:gd name="connsiteX2" fmla="*/ 121246 w 121245"/>
                    <a:gd name="connsiteY2" fmla="*/ 1678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1" y="131585"/>
                        <a:pt x="60623" y="88283"/>
                      </a:cubicBezTo>
                      <a:cubicBezTo>
                        <a:pt x="95265" y="44981"/>
                        <a:pt x="121246" y="10339"/>
                        <a:pt x="121246" y="1678"/>
                      </a:cubicBezTo>
                      <a:cubicBezTo>
                        <a:pt x="121246" y="-6982"/>
                        <a:pt x="95265" y="18999"/>
                        <a:pt x="60623" y="53641"/>
                      </a:cubicBezTo>
                      <a:cubicBezTo>
                        <a:pt x="25981" y="88283"/>
                        <a:pt x="0" y="122924"/>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5" name="Freeform: Shape 764">
                  <a:extLst>
                    <a:ext uri="{FF2B5EF4-FFF2-40B4-BE49-F238E27FC236}">
                      <a16:creationId xmlns:a16="http://schemas.microsoft.com/office/drawing/2014/main" xmlns="" id="{BCB01940-7A2A-48C5-A006-0BB4A2622FDC}"/>
                    </a:ext>
                  </a:extLst>
                </p:cNvPr>
                <p:cNvSpPr/>
                <p:nvPr/>
              </p:nvSpPr>
              <p:spPr>
                <a:xfrm>
                  <a:off x="865107" y="3568320"/>
                  <a:ext cx="121245" cy="142410"/>
                </a:xfrm>
                <a:custGeom>
                  <a:avLst/>
                  <a:gdLst>
                    <a:gd name="connsiteX0" fmla="*/ 0 w 121245"/>
                    <a:gd name="connsiteY0" fmla="*/ 2165 h 142410"/>
                    <a:gd name="connsiteX1" fmla="*/ 60623 w 121245"/>
                    <a:gd name="connsiteY1" fmla="*/ 88769 h 142410"/>
                    <a:gd name="connsiteX2" fmla="*/ 121246 w 121245"/>
                    <a:gd name="connsiteY2" fmla="*/ 140732 h 142410"/>
                    <a:gd name="connsiteX3" fmla="*/ 60623 w 121245"/>
                    <a:gd name="connsiteY3" fmla="*/ 54128 h 142410"/>
                    <a:gd name="connsiteX4" fmla="*/ 0 w 121245"/>
                    <a:gd name="connsiteY4" fmla="*/ 2165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0" y="2165"/>
                      </a:moveTo>
                      <a:cubicBezTo>
                        <a:pt x="0" y="19486"/>
                        <a:pt x="25981" y="54128"/>
                        <a:pt x="60623" y="88769"/>
                      </a:cubicBezTo>
                      <a:cubicBezTo>
                        <a:pt x="95265" y="123411"/>
                        <a:pt x="121246" y="149392"/>
                        <a:pt x="121246" y="140732"/>
                      </a:cubicBezTo>
                      <a:cubicBezTo>
                        <a:pt x="121246" y="132071"/>
                        <a:pt x="95265" y="97430"/>
                        <a:pt x="60623" y="54128"/>
                      </a:cubicBezTo>
                      <a:cubicBezTo>
                        <a:pt x="25981"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3" name="Graphic 1">
                <a:extLst>
                  <a:ext uri="{FF2B5EF4-FFF2-40B4-BE49-F238E27FC236}">
                    <a16:creationId xmlns:a16="http://schemas.microsoft.com/office/drawing/2014/main" xmlns="" id="{7B373B73-7908-4928-A15E-091B60405318}"/>
                  </a:ext>
                </a:extLst>
              </p:cNvPr>
              <p:cNvGrpSpPr/>
              <p:nvPr/>
            </p:nvGrpSpPr>
            <p:grpSpPr>
              <a:xfrm>
                <a:off x="1150901" y="3646769"/>
                <a:ext cx="121245" cy="384377"/>
                <a:chOff x="1150901" y="3646769"/>
                <a:chExt cx="121245" cy="384377"/>
              </a:xfrm>
              <a:grpFill/>
            </p:grpSpPr>
            <p:sp>
              <p:nvSpPr>
                <p:cNvPr id="760" name="Freeform: Shape 759">
                  <a:extLst>
                    <a:ext uri="{FF2B5EF4-FFF2-40B4-BE49-F238E27FC236}">
                      <a16:creationId xmlns:a16="http://schemas.microsoft.com/office/drawing/2014/main" xmlns="" id="{4BD633DE-83AB-48B6-817C-B951339CEA2A}"/>
                    </a:ext>
                  </a:extLst>
                </p:cNvPr>
                <p:cNvSpPr/>
                <p:nvPr/>
              </p:nvSpPr>
              <p:spPr>
                <a:xfrm>
                  <a:off x="1202863" y="3707712"/>
                  <a:ext cx="17320" cy="271152"/>
                </a:xfrm>
                <a:custGeom>
                  <a:avLst/>
                  <a:gdLst>
                    <a:gd name="connsiteX0" fmla="*/ 0 w 17320"/>
                    <a:gd name="connsiteY0" fmla="*/ 10000 h 271152"/>
                    <a:gd name="connsiteX1" fmla="*/ 0 w 17320"/>
                    <a:gd name="connsiteY1" fmla="*/ 261152 h 271152"/>
                    <a:gd name="connsiteX2" fmla="*/ 17321 w 17320"/>
                    <a:gd name="connsiteY2" fmla="*/ 261152 h 271152"/>
                    <a:gd name="connsiteX3" fmla="*/ 17321 w 17320"/>
                    <a:gd name="connsiteY3" fmla="*/ 10000 h 271152"/>
                    <a:gd name="connsiteX4" fmla="*/ 0 w 17320"/>
                    <a:gd name="connsiteY4" fmla="*/ 10000 h 271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1152">
                      <a:moveTo>
                        <a:pt x="0" y="10000"/>
                      </a:moveTo>
                      <a:cubicBezTo>
                        <a:pt x="0" y="96604"/>
                        <a:pt x="0" y="174548"/>
                        <a:pt x="0" y="261152"/>
                      </a:cubicBezTo>
                      <a:cubicBezTo>
                        <a:pt x="0" y="269813"/>
                        <a:pt x="17321" y="278473"/>
                        <a:pt x="17321" y="261152"/>
                      </a:cubicBezTo>
                      <a:cubicBezTo>
                        <a:pt x="17321" y="174548"/>
                        <a:pt x="17321" y="9660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1" name="Freeform: Shape 760">
                  <a:extLst>
                    <a:ext uri="{FF2B5EF4-FFF2-40B4-BE49-F238E27FC236}">
                      <a16:creationId xmlns:a16="http://schemas.microsoft.com/office/drawing/2014/main" xmlns="" id="{04540DE5-2451-47C7-8C16-77C50EFE0104}"/>
                    </a:ext>
                  </a:extLst>
                </p:cNvPr>
                <p:cNvSpPr/>
                <p:nvPr/>
              </p:nvSpPr>
              <p:spPr>
                <a:xfrm>
                  <a:off x="1150901" y="3646769"/>
                  <a:ext cx="121245" cy="140226"/>
                </a:xfrm>
                <a:custGeom>
                  <a:avLst/>
                  <a:gdLst>
                    <a:gd name="connsiteX0" fmla="*/ 60623 w 121245"/>
                    <a:gd name="connsiteY0" fmla="*/ 62282 h 140226"/>
                    <a:gd name="connsiteX1" fmla="*/ 0 w 121245"/>
                    <a:gd name="connsiteY1" fmla="*/ 140226 h 140226"/>
                    <a:gd name="connsiteX2" fmla="*/ 60623 w 121245"/>
                    <a:gd name="connsiteY2" fmla="*/ 79603 h 140226"/>
                    <a:gd name="connsiteX3" fmla="*/ 121246 w 121245"/>
                    <a:gd name="connsiteY3" fmla="*/ 1659 h 140226"/>
                    <a:gd name="connsiteX4" fmla="*/ 60623 w 121245"/>
                    <a:gd name="connsiteY4" fmla="*/ 62282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60623" y="62282"/>
                      </a:moveTo>
                      <a:cubicBezTo>
                        <a:pt x="25981" y="105584"/>
                        <a:pt x="0" y="140226"/>
                        <a:pt x="0" y="140226"/>
                      </a:cubicBezTo>
                      <a:cubicBezTo>
                        <a:pt x="0" y="140226"/>
                        <a:pt x="25981" y="114245"/>
                        <a:pt x="60623" y="79603"/>
                      </a:cubicBezTo>
                      <a:cubicBezTo>
                        <a:pt x="95265" y="44961"/>
                        <a:pt x="121246" y="10320"/>
                        <a:pt x="121246" y="1659"/>
                      </a:cubicBezTo>
                      <a:cubicBezTo>
                        <a:pt x="121246" y="-7001"/>
                        <a:pt x="95265" y="18980"/>
                        <a:pt x="60623" y="6228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2" name="Freeform: Shape 761">
                  <a:extLst>
                    <a:ext uri="{FF2B5EF4-FFF2-40B4-BE49-F238E27FC236}">
                      <a16:creationId xmlns:a16="http://schemas.microsoft.com/office/drawing/2014/main" xmlns="" id="{D74D67EF-18A1-44E7-99BC-0089C9C8A8FE}"/>
                    </a:ext>
                  </a:extLst>
                </p:cNvPr>
                <p:cNvSpPr/>
                <p:nvPr/>
              </p:nvSpPr>
              <p:spPr>
                <a:xfrm>
                  <a:off x="1150901" y="3890920"/>
                  <a:ext cx="121245" cy="140226"/>
                </a:xfrm>
                <a:custGeom>
                  <a:avLst/>
                  <a:gdLst>
                    <a:gd name="connsiteX0" fmla="*/ 0 w 121245"/>
                    <a:gd name="connsiteY0" fmla="*/ 0 h 140226"/>
                    <a:gd name="connsiteX1" fmla="*/ 60623 w 121245"/>
                    <a:gd name="connsiteY1" fmla="*/ 77944 h 140226"/>
                    <a:gd name="connsiteX2" fmla="*/ 121246 w 121245"/>
                    <a:gd name="connsiteY2" fmla="*/ 138567 h 140226"/>
                    <a:gd name="connsiteX3" fmla="*/ 60623 w 121245"/>
                    <a:gd name="connsiteY3" fmla="*/ 60623 h 140226"/>
                    <a:gd name="connsiteX4" fmla="*/ 0 w 121245"/>
                    <a:gd name="connsiteY4" fmla="*/ 0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0"/>
                      </a:moveTo>
                      <a:cubicBezTo>
                        <a:pt x="0" y="0"/>
                        <a:pt x="25981" y="43302"/>
                        <a:pt x="60623" y="77944"/>
                      </a:cubicBezTo>
                      <a:cubicBezTo>
                        <a:pt x="95265" y="121246"/>
                        <a:pt x="121246" y="147227"/>
                        <a:pt x="121246" y="138567"/>
                      </a:cubicBezTo>
                      <a:cubicBezTo>
                        <a:pt x="121246" y="129906"/>
                        <a:pt x="95265" y="95265"/>
                        <a:pt x="60623" y="60623"/>
                      </a:cubicBezTo>
                      <a:cubicBezTo>
                        <a:pt x="25981" y="2598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4" name="Graphic 1">
                <a:extLst>
                  <a:ext uri="{FF2B5EF4-FFF2-40B4-BE49-F238E27FC236}">
                    <a16:creationId xmlns:a16="http://schemas.microsoft.com/office/drawing/2014/main" xmlns="" id="{BF62A756-AF89-4A55-AE0E-83F09183FD1E}"/>
                  </a:ext>
                </a:extLst>
              </p:cNvPr>
              <p:cNvGrpSpPr/>
              <p:nvPr/>
            </p:nvGrpSpPr>
            <p:grpSpPr>
              <a:xfrm>
                <a:off x="1445355" y="3349163"/>
                <a:ext cx="121245" cy="981224"/>
                <a:chOff x="1445355" y="3349163"/>
                <a:chExt cx="121245" cy="981224"/>
              </a:xfrm>
              <a:grpFill/>
            </p:grpSpPr>
            <p:sp>
              <p:nvSpPr>
                <p:cNvPr id="757" name="Freeform: Shape 756">
                  <a:extLst>
                    <a:ext uri="{FF2B5EF4-FFF2-40B4-BE49-F238E27FC236}">
                      <a16:creationId xmlns:a16="http://schemas.microsoft.com/office/drawing/2014/main" xmlns="" id="{10442E50-405B-4F65-BDA1-1FBC6AC739E5}"/>
                    </a:ext>
                  </a:extLst>
                </p:cNvPr>
                <p:cNvSpPr/>
                <p:nvPr/>
              </p:nvSpPr>
              <p:spPr>
                <a:xfrm>
                  <a:off x="1488657" y="3399442"/>
                  <a:ext cx="19088" cy="891197"/>
                </a:xfrm>
                <a:custGeom>
                  <a:avLst/>
                  <a:gdLst>
                    <a:gd name="connsiteX0" fmla="*/ 0 w 19088"/>
                    <a:gd name="connsiteY0" fmla="*/ 6495 h 891197"/>
                    <a:gd name="connsiteX1" fmla="*/ 0 w 19088"/>
                    <a:gd name="connsiteY1" fmla="*/ 881198 h 891197"/>
                    <a:gd name="connsiteX2" fmla="*/ 17321 w 19088"/>
                    <a:gd name="connsiteY2" fmla="*/ 881198 h 891197"/>
                    <a:gd name="connsiteX3" fmla="*/ 17321 w 19088"/>
                    <a:gd name="connsiteY3" fmla="*/ 6495 h 891197"/>
                    <a:gd name="connsiteX4" fmla="*/ 0 w 19088"/>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891197">
                      <a:moveTo>
                        <a:pt x="0" y="6495"/>
                      </a:moveTo>
                      <a:cubicBezTo>
                        <a:pt x="0" y="300950"/>
                        <a:pt x="0" y="586743"/>
                        <a:pt x="0" y="881198"/>
                      </a:cubicBezTo>
                      <a:cubicBezTo>
                        <a:pt x="0" y="889858"/>
                        <a:pt x="17321" y="898518"/>
                        <a:pt x="17321" y="881198"/>
                      </a:cubicBezTo>
                      <a:cubicBezTo>
                        <a:pt x="17321" y="586743"/>
                        <a:pt x="17321" y="30095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8" name="Freeform: Shape 757">
                  <a:extLst>
                    <a:ext uri="{FF2B5EF4-FFF2-40B4-BE49-F238E27FC236}">
                      <a16:creationId xmlns:a16="http://schemas.microsoft.com/office/drawing/2014/main" xmlns="" id="{23AED0C7-F47D-4EE8-BFD0-3BFCFAD8A833}"/>
                    </a:ext>
                  </a:extLst>
                </p:cNvPr>
                <p:cNvSpPr/>
                <p:nvPr/>
              </p:nvSpPr>
              <p:spPr>
                <a:xfrm>
                  <a:off x="1445355" y="3349163"/>
                  <a:ext cx="121245" cy="134717"/>
                </a:xfrm>
                <a:custGeom>
                  <a:avLst/>
                  <a:gdLst>
                    <a:gd name="connsiteX0" fmla="*/ 60623 w 121245"/>
                    <a:gd name="connsiteY0" fmla="*/ 30793 h 134717"/>
                    <a:gd name="connsiteX1" fmla="*/ 0 w 121245"/>
                    <a:gd name="connsiteY1" fmla="*/ 126057 h 134717"/>
                    <a:gd name="connsiteX2" fmla="*/ 60623 w 121245"/>
                    <a:gd name="connsiteY2" fmla="*/ 100076 h 134717"/>
                    <a:gd name="connsiteX3" fmla="*/ 121246 w 121245"/>
                    <a:gd name="connsiteY3" fmla="*/ 4811 h 134717"/>
                    <a:gd name="connsiteX4" fmla="*/ 60623 w 121245"/>
                    <a:gd name="connsiteY4" fmla="*/ 30793 h 13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7">
                      <a:moveTo>
                        <a:pt x="60623" y="30793"/>
                      </a:moveTo>
                      <a:cubicBezTo>
                        <a:pt x="25981" y="65434"/>
                        <a:pt x="0" y="108736"/>
                        <a:pt x="0" y="126057"/>
                      </a:cubicBezTo>
                      <a:cubicBezTo>
                        <a:pt x="0" y="143378"/>
                        <a:pt x="25981" y="134718"/>
                        <a:pt x="60623" y="100076"/>
                      </a:cubicBezTo>
                      <a:cubicBezTo>
                        <a:pt x="95265" y="74095"/>
                        <a:pt x="121246" y="30793"/>
                        <a:pt x="121246" y="4811"/>
                      </a:cubicBezTo>
                      <a:cubicBezTo>
                        <a:pt x="121246" y="-3849"/>
                        <a:pt x="95265" y="-3849"/>
                        <a:pt x="60623" y="3079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9" name="Freeform: Shape 758">
                  <a:extLst>
                    <a:ext uri="{FF2B5EF4-FFF2-40B4-BE49-F238E27FC236}">
                      <a16:creationId xmlns:a16="http://schemas.microsoft.com/office/drawing/2014/main" xmlns="" id="{F3819CBD-C105-4D3A-A295-326486A00659}"/>
                    </a:ext>
                  </a:extLst>
                </p:cNvPr>
                <p:cNvSpPr/>
                <p:nvPr/>
              </p:nvSpPr>
              <p:spPr>
                <a:xfrm>
                  <a:off x="1445355" y="4195723"/>
                  <a:ext cx="121245" cy="134664"/>
                </a:xfrm>
                <a:custGeom>
                  <a:avLst/>
                  <a:gdLst>
                    <a:gd name="connsiteX0" fmla="*/ 60623 w 121245"/>
                    <a:gd name="connsiteY0" fmla="*/ 32953 h 134664"/>
                    <a:gd name="connsiteX1" fmla="*/ 0 w 121245"/>
                    <a:gd name="connsiteY1" fmla="*/ 6972 h 134664"/>
                    <a:gd name="connsiteX2" fmla="*/ 60623 w 121245"/>
                    <a:gd name="connsiteY2" fmla="*/ 102237 h 134664"/>
                    <a:gd name="connsiteX3" fmla="*/ 121246 w 121245"/>
                    <a:gd name="connsiteY3" fmla="*/ 119558 h 134664"/>
                    <a:gd name="connsiteX4" fmla="*/ 60623 w 121245"/>
                    <a:gd name="connsiteY4" fmla="*/ 32953 h 134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664">
                      <a:moveTo>
                        <a:pt x="60623" y="32953"/>
                      </a:moveTo>
                      <a:cubicBezTo>
                        <a:pt x="25981" y="6972"/>
                        <a:pt x="0" y="-10349"/>
                        <a:pt x="0" y="6972"/>
                      </a:cubicBezTo>
                      <a:cubicBezTo>
                        <a:pt x="0" y="24293"/>
                        <a:pt x="25981" y="67595"/>
                        <a:pt x="60623" y="102237"/>
                      </a:cubicBezTo>
                      <a:cubicBezTo>
                        <a:pt x="95265" y="136878"/>
                        <a:pt x="121246" y="145539"/>
                        <a:pt x="121246" y="119558"/>
                      </a:cubicBezTo>
                      <a:cubicBezTo>
                        <a:pt x="121246" y="102237"/>
                        <a:pt x="95265" y="58935"/>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5" name="Graphic 1">
                <a:extLst>
                  <a:ext uri="{FF2B5EF4-FFF2-40B4-BE49-F238E27FC236}">
                    <a16:creationId xmlns:a16="http://schemas.microsoft.com/office/drawing/2014/main" xmlns="" id="{673B79F3-E601-43B1-869C-F67FAC2BCF2B}"/>
                  </a:ext>
                </a:extLst>
              </p:cNvPr>
              <p:cNvGrpSpPr/>
              <p:nvPr/>
            </p:nvGrpSpPr>
            <p:grpSpPr>
              <a:xfrm>
                <a:off x="1731149" y="3146125"/>
                <a:ext cx="121245" cy="1394327"/>
                <a:chOff x="1731149" y="3146125"/>
                <a:chExt cx="121245" cy="1394327"/>
              </a:xfrm>
              <a:grpFill/>
            </p:grpSpPr>
            <p:sp>
              <p:nvSpPr>
                <p:cNvPr id="754" name="Freeform: Shape 753">
                  <a:extLst>
                    <a:ext uri="{FF2B5EF4-FFF2-40B4-BE49-F238E27FC236}">
                      <a16:creationId xmlns:a16="http://schemas.microsoft.com/office/drawing/2014/main" xmlns="" id="{5C92DE78-DBD1-45F4-B2D9-BAE696A00700}"/>
                    </a:ext>
                  </a:extLst>
                </p:cNvPr>
                <p:cNvSpPr/>
                <p:nvPr/>
              </p:nvSpPr>
              <p:spPr>
                <a:xfrm>
                  <a:off x="1783112"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5" name="Freeform: Shape 754">
                  <a:extLst>
                    <a:ext uri="{FF2B5EF4-FFF2-40B4-BE49-F238E27FC236}">
                      <a16:creationId xmlns:a16="http://schemas.microsoft.com/office/drawing/2014/main" xmlns="" id="{106DD7A8-5030-4445-989E-86C1B54068B4}"/>
                    </a:ext>
                  </a:extLst>
                </p:cNvPr>
                <p:cNvSpPr/>
                <p:nvPr/>
              </p:nvSpPr>
              <p:spPr>
                <a:xfrm>
                  <a:off x="1731149"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6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5" y="103925"/>
                        <a:pt x="121246" y="69283"/>
                        <a:pt x="121246" y="34642"/>
                      </a:cubicBezTo>
                      <a:cubicBezTo>
                        <a:pt x="121246" y="0"/>
                        <a:pt x="95265"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6" name="Freeform: Shape 755">
                  <a:extLst>
                    <a:ext uri="{FF2B5EF4-FFF2-40B4-BE49-F238E27FC236}">
                      <a16:creationId xmlns:a16="http://schemas.microsoft.com/office/drawing/2014/main" xmlns="" id="{F916F0ED-A9FB-4274-AF3B-A56B58E65F10}"/>
                    </a:ext>
                  </a:extLst>
                </p:cNvPr>
                <p:cNvSpPr/>
                <p:nvPr/>
              </p:nvSpPr>
              <p:spPr>
                <a:xfrm>
                  <a:off x="1731149"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6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5" y="138918"/>
                        <a:pt x="121246" y="130257"/>
                        <a:pt x="121246" y="95615"/>
                      </a:cubicBezTo>
                      <a:cubicBezTo>
                        <a:pt x="121246" y="60974"/>
                        <a:pt x="95265"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6" name="Graphic 1">
                <a:extLst>
                  <a:ext uri="{FF2B5EF4-FFF2-40B4-BE49-F238E27FC236}">
                    <a16:creationId xmlns:a16="http://schemas.microsoft.com/office/drawing/2014/main" xmlns="" id="{BA42E606-00F5-438F-A9E2-CB611D4FFC4F}"/>
                  </a:ext>
                </a:extLst>
              </p:cNvPr>
              <p:cNvGrpSpPr/>
              <p:nvPr/>
            </p:nvGrpSpPr>
            <p:grpSpPr>
              <a:xfrm>
                <a:off x="2016943" y="3068181"/>
                <a:ext cx="122591" cy="1550215"/>
                <a:chOff x="2016943" y="3068181"/>
                <a:chExt cx="122591" cy="1550215"/>
              </a:xfrm>
              <a:grpFill/>
            </p:grpSpPr>
            <p:sp>
              <p:nvSpPr>
                <p:cNvPr id="751" name="Freeform: Shape 750">
                  <a:extLst>
                    <a:ext uri="{FF2B5EF4-FFF2-40B4-BE49-F238E27FC236}">
                      <a16:creationId xmlns:a16="http://schemas.microsoft.com/office/drawing/2014/main" xmlns="" id="{6AF614BA-5223-45CB-A79A-C3504782A8BE}"/>
                    </a:ext>
                  </a:extLst>
                </p:cNvPr>
                <p:cNvSpPr/>
                <p:nvPr/>
              </p:nvSpPr>
              <p:spPr>
                <a:xfrm>
                  <a:off x="2068905" y="3104988"/>
                  <a:ext cx="17320" cy="1480106"/>
                </a:xfrm>
                <a:custGeom>
                  <a:avLst/>
                  <a:gdLst>
                    <a:gd name="connsiteX0" fmla="*/ 0 w 17320"/>
                    <a:gd name="connsiteY0" fmla="*/ 6495 h 1480106"/>
                    <a:gd name="connsiteX1" fmla="*/ 0 w 17320"/>
                    <a:gd name="connsiteY1" fmla="*/ 1470106 h 1480106"/>
                    <a:gd name="connsiteX2" fmla="*/ 17321 w 17320"/>
                    <a:gd name="connsiteY2" fmla="*/ 1470106 h 1480106"/>
                    <a:gd name="connsiteX3" fmla="*/ 17321 w 17320"/>
                    <a:gd name="connsiteY3" fmla="*/ 6495 h 1480106"/>
                    <a:gd name="connsiteX4" fmla="*/ 0 w 17320"/>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2" name="Freeform: Shape 751">
                  <a:extLst>
                    <a:ext uri="{FF2B5EF4-FFF2-40B4-BE49-F238E27FC236}">
                      <a16:creationId xmlns:a16="http://schemas.microsoft.com/office/drawing/2014/main" xmlns="" id="{4B4F82B8-4162-47D0-88BC-B4DFD05BC4FA}"/>
                    </a:ext>
                  </a:extLst>
                </p:cNvPr>
                <p:cNvSpPr/>
                <p:nvPr/>
              </p:nvSpPr>
              <p:spPr>
                <a:xfrm>
                  <a:off x="2016943" y="3068181"/>
                  <a:ext cx="122591" cy="129906"/>
                </a:xfrm>
                <a:custGeom>
                  <a:avLst/>
                  <a:gdLst>
                    <a:gd name="connsiteX0" fmla="*/ 60623 w 122591"/>
                    <a:gd name="connsiteY0" fmla="*/ 0 h 129906"/>
                    <a:gd name="connsiteX1" fmla="*/ 0 w 122591"/>
                    <a:gd name="connsiteY1" fmla="*/ 69283 h 129906"/>
                    <a:gd name="connsiteX2" fmla="*/ 60623 w 122591"/>
                    <a:gd name="connsiteY2" fmla="*/ 129906 h 129906"/>
                    <a:gd name="connsiteX3" fmla="*/ 121246 w 122591"/>
                    <a:gd name="connsiteY3" fmla="*/ 6928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34642"/>
                        <a:pt x="0" y="69283"/>
                      </a:cubicBezTo>
                      <a:cubicBezTo>
                        <a:pt x="0" y="103925"/>
                        <a:pt x="25981" y="129906"/>
                        <a:pt x="60623" y="129906"/>
                      </a:cubicBezTo>
                      <a:cubicBezTo>
                        <a:pt x="95265" y="129906"/>
                        <a:pt x="121246" y="103925"/>
                        <a:pt x="121246" y="69283"/>
                      </a:cubicBezTo>
                      <a:cubicBezTo>
                        <a:pt x="129906" y="34642"/>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3" name="Freeform: Shape 752">
                  <a:extLst>
                    <a:ext uri="{FF2B5EF4-FFF2-40B4-BE49-F238E27FC236}">
                      <a16:creationId xmlns:a16="http://schemas.microsoft.com/office/drawing/2014/main" xmlns="" id="{41455D2F-E947-4793-B135-B6CD636235B5}"/>
                    </a:ext>
                  </a:extLst>
                </p:cNvPr>
                <p:cNvSpPr/>
                <p:nvPr/>
              </p:nvSpPr>
              <p:spPr>
                <a:xfrm>
                  <a:off x="2016943" y="4488490"/>
                  <a:ext cx="122591" cy="129906"/>
                </a:xfrm>
                <a:custGeom>
                  <a:avLst/>
                  <a:gdLst>
                    <a:gd name="connsiteX0" fmla="*/ 60623 w 122591"/>
                    <a:gd name="connsiteY0" fmla="*/ 0 h 129906"/>
                    <a:gd name="connsiteX1" fmla="*/ 0 w 122591"/>
                    <a:gd name="connsiteY1" fmla="*/ 60623 h 129906"/>
                    <a:gd name="connsiteX2" fmla="*/ 60623 w 122591"/>
                    <a:gd name="connsiteY2" fmla="*/ 129906 h 129906"/>
                    <a:gd name="connsiteX3" fmla="*/ 121246 w 122591"/>
                    <a:gd name="connsiteY3" fmla="*/ 6062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25981"/>
                        <a:pt x="0" y="60623"/>
                      </a:cubicBezTo>
                      <a:cubicBezTo>
                        <a:pt x="0" y="95264"/>
                        <a:pt x="25981" y="129906"/>
                        <a:pt x="60623" y="129906"/>
                      </a:cubicBezTo>
                      <a:cubicBezTo>
                        <a:pt x="95265" y="129906"/>
                        <a:pt x="121246" y="95264"/>
                        <a:pt x="121246" y="60623"/>
                      </a:cubicBezTo>
                      <a:cubicBezTo>
                        <a:pt x="129906" y="2598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7" name="Graphic 1">
                <a:extLst>
                  <a:ext uri="{FF2B5EF4-FFF2-40B4-BE49-F238E27FC236}">
                    <a16:creationId xmlns:a16="http://schemas.microsoft.com/office/drawing/2014/main" xmlns="" id="{CAD95A82-4CF5-4D14-934A-CB9A650C7E25}"/>
                  </a:ext>
                </a:extLst>
              </p:cNvPr>
              <p:cNvGrpSpPr/>
              <p:nvPr/>
            </p:nvGrpSpPr>
            <p:grpSpPr>
              <a:xfrm>
                <a:off x="2311397" y="3146125"/>
                <a:ext cx="121245" cy="1394327"/>
                <a:chOff x="2311397" y="3146125"/>
                <a:chExt cx="121245" cy="1394327"/>
              </a:xfrm>
              <a:grpFill/>
            </p:grpSpPr>
            <p:sp>
              <p:nvSpPr>
                <p:cNvPr id="748" name="Freeform: Shape 747">
                  <a:extLst>
                    <a:ext uri="{FF2B5EF4-FFF2-40B4-BE49-F238E27FC236}">
                      <a16:creationId xmlns:a16="http://schemas.microsoft.com/office/drawing/2014/main" xmlns="" id="{DBB3BF2D-D84A-4DE9-AC00-DE1D84E41483}"/>
                    </a:ext>
                  </a:extLst>
                </p:cNvPr>
                <p:cNvSpPr/>
                <p:nvPr/>
              </p:nvSpPr>
              <p:spPr>
                <a:xfrm>
                  <a:off x="2363360"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9" name="Freeform: Shape 748">
                  <a:extLst>
                    <a:ext uri="{FF2B5EF4-FFF2-40B4-BE49-F238E27FC236}">
                      <a16:creationId xmlns:a16="http://schemas.microsoft.com/office/drawing/2014/main" xmlns="" id="{47A40C95-B1F5-4823-A0F6-D4DDD35C0EEA}"/>
                    </a:ext>
                  </a:extLst>
                </p:cNvPr>
                <p:cNvSpPr/>
                <p:nvPr/>
              </p:nvSpPr>
              <p:spPr>
                <a:xfrm>
                  <a:off x="2311397" y="3146125"/>
                  <a:ext cx="121245" cy="130257"/>
                </a:xfrm>
                <a:custGeom>
                  <a:avLst/>
                  <a:gdLst>
                    <a:gd name="connsiteX0" fmla="*/ 60623 w 121245"/>
                    <a:gd name="connsiteY0" fmla="*/ 8660 h 130257"/>
                    <a:gd name="connsiteX1" fmla="*/ 0 w 121245"/>
                    <a:gd name="connsiteY1" fmla="*/ 34642 h 130257"/>
                    <a:gd name="connsiteX2" fmla="*/ 60623 w 121245"/>
                    <a:gd name="connsiteY2" fmla="*/ 121246 h 130257"/>
                    <a:gd name="connsiteX3" fmla="*/ 121246 w 121245"/>
                    <a:gd name="connsiteY3" fmla="*/ 103925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8660"/>
                        <a:pt x="0" y="0"/>
                        <a:pt x="0" y="34642"/>
                      </a:cubicBezTo>
                      <a:cubicBezTo>
                        <a:pt x="0" y="69283"/>
                        <a:pt x="25981" y="103925"/>
                        <a:pt x="60623" y="121246"/>
                      </a:cubicBezTo>
                      <a:cubicBezTo>
                        <a:pt x="95265" y="138567"/>
                        <a:pt x="121246" y="129906"/>
                        <a:pt x="121246" y="103925"/>
                      </a:cubicBezTo>
                      <a:cubicBezTo>
                        <a:pt x="121246" y="69283"/>
                        <a:pt x="9526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0" name="Freeform: Shape 749">
                  <a:extLst>
                    <a:ext uri="{FF2B5EF4-FFF2-40B4-BE49-F238E27FC236}">
                      <a16:creationId xmlns:a16="http://schemas.microsoft.com/office/drawing/2014/main" xmlns="" id="{6354A3A6-69D4-4DB4-A1EF-8E257B271EDC}"/>
                    </a:ext>
                  </a:extLst>
                </p:cNvPr>
                <p:cNvSpPr/>
                <p:nvPr/>
              </p:nvSpPr>
              <p:spPr>
                <a:xfrm>
                  <a:off x="2311397" y="4410195"/>
                  <a:ext cx="121245" cy="130257"/>
                </a:xfrm>
                <a:custGeom>
                  <a:avLst/>
                  <a:gdLst>
                    <a:gd name="connsiteX0" fmla="*/ 60623 w 121245"/>
                    <a:gd name="connsiteY0" fmla="*/ 9011 h 130257"/>
                    <a:gd name="connsiteX1" fmla="*/ 0 w 121245"/>
                    <a:gd name="connsiteY1" fmla="*/ 95615 h 130257"/>
                    <a:gd name="connsiteX2" fmla="*/ 60623 w 121245"/>
                    <a:gd name="connsiteY2" fmla="*/ 121597 h 130257"/>
                    <a:gd name="connsiteX3" fmla="*/ 121246 w 121245"/>
                    <a:gd name="connsiteY3" fmla="*/ 26332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26332"/>
                        <a:pt x="0" y="60974"/>
                        <a:pt x="0" y="95615"/>
                      </a:cubicBezTo>
                      <a:cubicBezTo>
                        <a:pt x="0" y="130257"/>
                        <a:pt x="25981" y="138918"/>
                        <a:pt x="60623" y="121597"/>
                      </a:cubicBezTo>
                      <a:cubicBezTo>
                        <a:pt x="95265" y="104276"/>
                        <a:pt x="121246" y="60974"/>
                        <a:pt x="121246" y="26332"/>
                      </a:cubicBezTo>
                      <a:cubicBezTo>
                        <a:pt x="121246" y="351"/>
                        <a:pt x="9526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8" name="Graphic 1">
                <a:extLst>
                  <a:ext uri="{FF2B5EF4-FFF2-40B4-BE49-F238E27FC236}">
                    <a16:creationId xmlns:a16="http://schemas.microsoft.com/office/drawing/2014/main" xmlns="" id="{41F0ED1C-0CEC-47FE-98A6-64F82238AC34}"/>
                  </a:ext>
                </a:extLst>
              </p:cNvPr>
              <p:cNvGrpSpPr/>
              <p:nvPr/>
            </p:nvGrpSpPr>
            <p:grpSpPr>
              <a:xfrm>
                <a:off x="2597191" y="3347528"/>
                <a:ext cx="121245" cy="991519"/>
                <a:chOff x="2597191" y="3347528"/>
                <a:chExt cx="121245" cy="991519"/>
              </a:xfrm>
              <a:grpFill/>
            </p:grpSpPr>
            <p:sp>
              <p:nvSpPr>
                <p:cNvPr id="745" name="Freeform: Shape 744">
                  <a:extLst>
                    <a:ext uri="{FF2B5EF4-FFF2-40B4-BE49-F238E27FC236}">
                      <a16:creationId xmlns:a16="http://schemas.microsoft.com/office/drawing/2014/main" xmlns="" id="{DE44FA6A-F2B2-4462-A71C-82BDCAFE19FC}"/>
                    </a:ext>
                  </a:extLst>
                </p:cNvPr>
                <p:cNvSpPr/>
                <p:nvPr/>
              </p:nvSpPr>
              <p:spPr>
                <a:xfrm>
                  <a:off x="2649153" y="3395937"/>
                  <a:ext cx="17320" cy="903363"/>
                </a:xfrm>
                <a:custGeom>
                  <a:avLst/>
                  <a:gdLst>
                    <a:gd name="connsiteX0" fmla="*/ 0 w 17320"/>
                    <a:gd name="connsiteY0" fmla="*/ 10000 h 903363"/>
                    <a:gd name="connsiteX1" fmla="*/ 0 w 17320"/>
                    <a:gd name="connsiteY1" fmla="*/ 893363 h 903363"/>
                    <a:gd name="connsiteX2" fmla="*/ 17321 w 17320"/>
                    <a:gd name="connsiteY2" fmla="*/ 893363 h 903363"/>
                    <a:gd name="connsiteX3" fmla="*/ 17321 w 17320"/>
                    <a:gd name="connsiteY3" fmla="*/ 10000 h 903363"/>
                    <a:gd name="connsiteX4" fmla="*/ 0 w 17320"/>
                    <a:gd name="connsiteY4" fmla="*/ 10000 h 903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903363">
                      <a:moveTo>
                        <a:pt x="0" y="10000"/>
                      </a:moveTo>
                      <a:cubicBezTo>
                        <a:pt x="0" y="304454"/>
                        <a:pt x="0" y="598909"/>
                        <a:pt x="0" y="893363"/>
                      </a:cubicBezTo>
                      <a:cubicBezTo>
                        <a:pt x="0" y="902023"/>
                        <a:pt x="17321" y="910684"/>
                        <a:pt x="17321" y="893363"/>
                      </a:cubicBezTo>
                      <a:cubicBezTo>
                        <a:pt x="17321" y="598909"/>
                        <a:pt x="17321" y="30445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6" name="Freeform: Shape 745">
                  <a:extLst>
                    <a:ext uri="{FF2B5EF4-FFF2-40B4-BE49-F238E27FC236}">
                      <a16:creationId xmlns:a16="http://schemas.microsoft.com/office/drawing/2014/main" xmlns="" id="{173F222E-EFFB-44A3-9E79-26CF766EE6B1}"/>
                    </a:ext>
                  </a:extLst>
                </p:cNvPr>
                <p:cNvSpPr/>
                <p:nvPr/>
              </p:nvSpPr>
              <p:spPr>
                <a:xfrm>
                  <a:off x="2597191" y="3347528"/>
                  <a:ext cx="121245" cy="140544"/>
                </a:xfrm>
                <a:custGeom>
                  <a:avLst/>
                  <a:gdLst>
                    <a:gd name="connsiteX0" fmla="*/ 0 w 121245"/>
                    <a:gd name="connsiteY0" fmla="*/ 15107 h 140544"/>
                    <a:gd name="connsiteX1" fmla="*/ 60623 w 121245"/>
                    <a:gd name="connsiteY1" fmla="*/ 110371 h 140544"/>
                    <a:gd name="connsiteX2" fmla="*/ 121246 w 121245"/>
                    <a:gd name="connsiteY2" fmla="*/ 127692 h 140544"/>
                    <a:gd name="connsiteX3" fmla="*/ 60623 w 121245"/>
                    <a:gd name="connsiteY3" fmla="*/ 32427 h 140544"/>
                    <a:gd name="connsiteX4" fmla="*/ 0 w 121245"/>
                    <a:gd name="connsiteY4" fmla="*/ 15107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544">
                      <a:moveTo>
                        <a:pt x="0" y="15107"/>
                      </a:moveTo>
                      <a:cubicBezTo>
                        <a:pt x="0" y="41088"/>
                        <a:pt x="25982" y="75730"/>
                        <a:pt x="60623" y="110371"/>
                      </a:cubicBezTo>
                      <a:cubicBezTo>
                        <a:pt x="95265" y="136353"/>
                        <a:pt x="121246" y="153673"/>
                        <a:pt x="121246" y="127692"/>
                      </a:cubicBezTo>
                      <a:cubicBezTo>
                        <a:pt x="121246" y="110371"/>
                        <a:pt x="95265" y="67069"/>
                        <a:pt x="60623" y="32427"/>
                      </a:cubicBezTo>
                      <a:cubicBezTo>
                        <a:pt x="25982" y="-2214"/>
                        <a:pt x="0" y="-10875"/>
                        <a:pt x="0"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7" name="Freeform: Shape 746">
                  <a:extLst>
                    <a:ext uri="{FF2B5EF4-FFF2-40B4-BE49-F238E27FC236}">
                      <a16:creationId xmlns:a16="http://schemas.microsoft.com/office/drawing/2014/main" xmlns="" id="{B6B31084-D813-4938-8EEC-6D043E94079D}"/>
                    </a:ext>
                  </a:extLst>
                </p:cNvPr>
                <p:cNvSpPr/>
                <p:nvPr/>
              </p:nvSpPr>
              <p:spPr>
                <a:xfrm>
                  <a:off x="2597191" y="4202345"/>
                  <a:ext cx="121245" cy="136703"/>
                </a:xfrm>
                <a:custGeom>
                  <a:avLst/>
                  <a:gdLst>
                    <a:gd name="connsiteX0" fmla="*/ 60623 w 121245"/>
                    <a:gd name="connsiteY0" fmla="*/ 26332 h 136703"/>
                    <a:gd name="connsiteX1" fmla="*/ 0 w 121245"/>
                    <a:gd name="connsiteY1" fmla="*/ 121597 h 136703"/>
                    <a:gd name="connsiteX2" fmla="*/ 60623 w 121245"/>
                    <a:gd name="connsiteY2" fmla="*/ 104276 h 136703"/>
                    <a:gd name="connsiteX3" fmla="*/ 121246 w 121245"/>
                    <a:gd name="connsiteY3" fmla="*/ 9011 h 136703"/>
                    <a:gd name="connsiteX4" fmla="*/ 60623 w 121245"/>
                    <a:gd name="connsiteY4" fmla="*/ 26332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703">
                      <a:moveTo>
                        <a:pt x="60623" y="26332"/>
                      </a:moveTo>
                      <a:cubicBezTo>
                        <a:pt x="25982" y="52313"/>
                        <a:pt x="0" y="95616"/>
                        <a:pt x="0" y="121597"/>
                      </a:cubicBezTo>
                      <a:cubicBezTo>
                        <a:pt x="0" y="147578"/>
                        <a:pt x="25982" y="138918"/>
                        <a:pt x="60623" y="104276"/>
                      </a:cubicBezTo>
                      <a:cubicBezTo>
                        <a:pt x="95265" y="69634"/>
                        <a:pt x="121246" y="26332"/>
                        <a:pt x="121246" y="9011"/>
                      </a:cubicBezTo>
                      <a:cubicBezTo>
                        <a:pt x="121246" y="-8310"/>
                        <a:pt x="95265" y="351"/>
                        <a:pt x="60623" y="263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9" name="Graphic 1">
                <a:extLst>
                  <a:ext uri="{FF2B5EF4-FFF2-40B4-BE49-F238E27FC236}">
                    <a16:creationId xmlns:a16="http://schemas.microsoft.com/office/drawing/2014/main" xmlns="" id="{05A280A5-B75B-427E-975D-FF9EDDC32635}"/>
                  </a:ext>
                </a:extLst>
              </p:cNvPr>
              <p:cNvGrpSpPr/>
              <p:nvPr/>
            </p:nvGrpSpPr>
            <p:grpSpPr>
              <a:xfrm>
                <a:off x="2882985" y="3646769"/>
                <a:ext cx="129906" cy="393037"/>
                <a:chOff x="2882985" y="3646769"/>
                <a:chExt cx="129906" cy="393037"/>
              </a:xfrm>
              <a:grpFill/>
            </p:grpSpPr>
            <p:sp>
              <p:nvSpPr>
                <p:cNvPr id="742" name="Freeform: Shape 741">
                  <a:extLst>
                    <a:ext uri="{FF2B5EF4-FFF2-40B4-BE49-F238E27FC236}">
                      <a16:creationId xmlns:a16="http://schemas.microsoft.com/office/drawing/2014/main" xmlns="" id="{5AC845D1-C21B-45F6-A390-E7EE9033EA33}"/>
                    </a:ext>
                  </a:extLst>
                </p:cNvPr>
                <p:cNvSpPr/>
                <p:nvPr/>
              </p:nvSpPr>
              <p:spPr>
                <a:xfrm>
                  <a:off x="2934947" y="3702556"/>
                  <a:ext cx="19088" cy="276308"/>
                </a:xfrm>
                <a:custGeom>
                  <a:avLst/>
                  <a:gdLst>
                    <a:gd name="connsiteX0" fmla="*/ 0 w 19088"/>
                    <a:gd name="connsiteY0" fmla="*/ 6495 h 276308"/>
                    <a:gd name="connsiteX1" fmla="*/ 0 w 19088"/>
                    <a:gd name="connsiteY1" fmla="*/ 266308 h 276308"/>
                    <a:gd name="connsiteX2" fmla="*/ 17321 w 19088"/>
                    <a:gd name="connsiteY2" fmla="*/ 266308 h 276308"/>
                    <a:gd name="connsiteX3" fmla="*/ 17321 w 19088"/>
                    <a:gd name="connsiteY3" fmla="*/ 6495 h 276308"/>
                    <a:gd name="connsiteX4" fmla="*/ 0 w 19088"/>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276308">
                      <a:moveTo>
                        <a:pt x="0" y="6495"/>
                      </a:moveTo>
                      <a:cubicBezTo>
                        <a:pt x="0" y="93100"/>
                        <a:pt x="0" y="179704"/>
                        <a:pt x="0" y="266308"/>
                      </a:cubicBezTo>
                      <a:cubicBezTo>
                        <a:pt x="0" y="274968"/>
                        <a:pt x="17321" y="283629"/>
                        <a:pt x="17321" y="266308"/>
                      </a:cubicBezTo>
                      <a:cubicBezTo>
                        <a:pt x="17321" y="179704"/>
                        <a:pt x="17321" y="9310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3" name="Freeform: Shape 742">
                  <a:extLst>
                    <a:ext uri="{FF2B5EF4-FFF2-40B4-BE49-F238E27FC236}">
                      <a16:creationId xmlns:a16="http://schemas.microsoft.com/office/drawing/2014/main" xmlns="" id="{92690699-0E8C-48DD-88BA-B3AD1FA52937}"/>
                    </a:ext>
                  </a:extLst>
                </p:cNvPr>
                <p:cNvSpPr/>
                <p:nvPr/>
              </p:nvSpPr>
              <p:spPr>
                <a:xfrm>
                  <a:off x="2882985" y="3646769"/>
                  <a:ext cx="121245" cy="140226"/>
                </a:xfrm>
                <a:custGeom>
                  <a:avLst/>
                  <a:gdLst>
                    <a:gd name="connsiteX0" fmla="*/ 0 w 121245"/>
                    <a:gd name="connsiteY0" fmla="*/ 1659 h 140226"/>
                    <a:gd name="connsiteX1" fmla="*/ 60623 w 121245"/>
                    <a:gd name="connsiteY1" fmla="*/ 79603 h 140226"/>
                    <a:gd name="connsiteX2" fmla="*/ 121246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1" y="44961"/>
                        <a:pt x="60623" y="79603"/>
                      </a:cubicBezTo>
                      <a:cubicBezTo>
                        <a:pt x="95264" y="114245"/>
                        <a:pt x="121246" y="140226"/>
                        <a:pt x="121246" y="140226"/>
                      </a:cubicBezTo>
                      <a:cubicBezTo>
                        <a:pt x="121246" y="140226"/>
                        <a:pt x="95264" y="96924"/>
                        <a:pt x="60623" y="62282"/>
                      </a:cubicBezTo>
                      <a:cubicBezTo>
                        <a:pt x="34641"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4" name="Freeform: Shape 743">
                  <a:extLst>
                    <a:ext uri="{FF2B5EF4-FFF2-40B4-BE49-F238E27FC236}">
                      <a16:creationId xmlns:a16="http://schemas.microsoft.com/office/drawing/2014/main" xmlns="" id="{293DD41A-9A97-404B-BC04-16EC82D077C2}"/>
                    </a:ext>
                  </a:extLst>
                </p:cNvPr>
                <p:cNvSpPr/>
                <p:nvPr/>
              </p:nvSpPr>
              <p:spPr>
                <a:xfrm>
                  <a:off x="2891645" y="3898235"/>
                  <a:ext cx="121245" cy="141572"/>
                </a:xfrm>
                <a:custGeom>
                  <a:avLst/>
                  <a:gdLst>
                    <a:gd name="connsiteX0" fmla="*/ 60623 w 121245"/>
                    <a:gd name="connsiteY0" fmla="*/ 61969 h 141572"/>
                    <a:gd name="connsiteX1" fmla="*/ 0 w 121245"/>
                    <a:gd name="connsiteY1" fmla="*/ 139913 h 141572"/>
                    <a:gd name="connsiteX2" fmla="*/ 60623 w 121245"/>
                    <a:gd name="connsiteY2" fmla="*/ 79290 h 141572"/>
                    <a:gd name="connsiteX3" fmla="*/ 121246 w 121245"/>
                    <a:gd name="connsiteY3" fmla="*/ 1346 h 141572"/>
                    <a:gd name="connsiteX4" fmla="*/ 60623 w 121245"/>
                    <a:gd name="connsiteY4" fmla="*/ 61969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60623" y="61969"/>
                      </a:moveTo>
                      <a:cubicBezTo>
                        <a:pt x="25981" y="96611"/>
                        <a:pt x="0" y="131252"/>
                        <a:pt x="0" y="139913"/>
                      </a:cubicBezTo>
                      <a:cubicBezTo>
                        <a:pt x="0" y="148573"/>
                        <a:pt x="25981" y="122592"/>
                        <a:pt x="60623" y="79290"/>
                      </a:cubicBezTo>
                      <a:cubicBezTo>
                        <a:pt x="95264" y="35988"/>
                        <a:pt x="121246" y="1346"/>
                        <a:pt x="121246" y="1346"/>
                      </a:cubicBezTo>
                      <a:cubicBezTo>
                        <a:pt x="121246" y="-7314"/>
                        <a:pt x="95264" y="27327"/>
                        <a:pt x="60623" y="6196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0" name="Graphic 1">
                <a:extLst>
                  <a:ext uri="{FF2B5EF4-FFF2-40B4-BE49-F238E27FC236}">
                    <a16:creationId xmlns:a16="http://schemas.microsoft.com/office/drawing/2014/main" xmlns="" id="{EBE54D8F-BD22-438A-8BAC-36E57C56D9C7}"/>
                  </a:ext>
                </a:extLst>
              </p:cNvPr>
              <p:cNvGrpSpPr/>
              <p:nvPr/>
            </p:nvGrpSpPr>
            <p:grpSpPr>
              <a:xfrm>
                <a:off x="3177439" y="3568807"/>
                <a:ext cx="121245" cy="540789"/>
                <a:chOff x="3177439" y="3568807"/>
                <a:chExt cx="121245" cy="540789"/>
              </a:xfrm>
              <a:grpFill/>
            </p:grpSpPr>
            <p:sp>
              <p:nvSpPr>
                <p:cNvPr id="739" name="Freeform: Shape 738">
                  <a:extLst>
                    <a:ext uri="{FF2B5EF4-FFF2-40B4-BE49-F238E27FC236}">
                      <a16:creationId xmlns:a16="http://schemas.microsoft.com/office/drawing/2014/main" xmlns="" id="{C54C999E-80F5-4E0F-A761-BC3E9AE21BB0}"/>
                    </a:ext>
                  </a:extLst>
                </p:cNvPr>
                <p:cNvSpPr/>
                <p:nvPr/>
              </p:nvSpPr>
              <p:spPr>
                <a:xfrm>
                  <a:off x="3229402" y="3624613"/>
                  <a:ext cx="17320" cy="423535"/>
                </a:xfrm>
                <a:custGeom>
                  <a:avLst/>
                  <a:gdLst>
                    <a:gd name="connsiteX0" fmla="*/ 0 w 17320"/>
                    <a:gd name="connsiteY0" fmla="*/ 6495 h 423535"/>
                    <a:gd name="connsiteX1" fmla="*/ 0 w 17320"/>
                    <a:gd name="connsiteY1" fmla="*/ 413535 h 423535"/>
                    <a:gd name="connsiteX2" fmla="*/ 17321 w 17320"/>
                    <a:gd name="connsiteY2" fmla="*/ 413535 h 423535"/>
                    <a:gd name="connsiteX3" fmla="*/ 17321 w 17320"/>
                    <a:gd name="connsiteY3" fmla="*/ 6495 h 423535"/>
                    <a:gd name="connsiteX4" fmla="*/ 0 w 17320"/>
                    <a:gd name="connsiteY4" fmla="*/ 6495 h 42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23535">
                      <a:moveTo>
                        <a:pt x="0" y="6495"/>
                      </a:moveTo>
                      <a:cubicBezTo>
                        <a:pt x="0" y="145062"/>
                        <a:pt x="0" y="283629"/>
                        <a:pt x="0" y="413535"/>
                      </a:cubicBezTo>
                      <a:cubicBezTo>
                        <a:pt x="0" y="422195"/>
                        <a:pt x="17321" y="430856"/>
                        <a:pt x="17321" y="413535"/>
                      </a:cubicBezTo>
                      <a:cubicBezTo>
                        <a:pt x="17321" y="274968"/>
                        <a:pt x="17321" y="13640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0" name="Freeform: Shape 739">
                  <a:extLst>
                    <a:ext uri="{FF2B5EF4-FFF2-40B4-BE49-F238E27FC236}">
                      <a16:creationId xmlns:a16="http://schemas.microsoft.com/office/drawing/2014/main" xmlns="" id="{A88DF118-9D5E-405A-802C-621347DE5F17}"/>
                    </a:ext>
                  </a:extLst>
                </p:cNvPr>
                <p:cNvSpPr/>
                <p:nvPr/>
              </p:nvSpPr>
              <p:spPr>
                <a:xfrm>
                  <a:off x="3177439" y="3968864"/>
                  <a:ext cx="121245" cy="140731"/>
                </a:xfrm>
                <a:custGeom>
                  <a:avLst/>
                  <a:gdLst>
                    <a:gd name="connsiteX0" fmla="*/ 0 w 121245"/>
                    <a:gd name="connsiteY0" fmla="*/ 0 h 140731"/>
                    <a:gd name="connsiteX1" fmla="*/ 60623 w 121245"/>
                    <a:gd name="connsiteY1" fmla="*/ 86604 h 140731"/>
                    <a:gd name="connsiteX2" fmla="*/ 121246 w 121245"/>
                    <a:gd name="connsiteY2" fmla="*/ 138567 h 140731"/>
                    <a:gd name="connsiteX3" fmla="*/ 60623 w 121245"/>
                    <a:gd name="connsiteY3" fmla="*/ 51962 h 140731"/>
                    <a:gd name="connsiteX4" fmla="*/ 0 w 121245"/>
                    <a:gd name="connsiteY4" fmla="*/ 0 h 14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31">
                      <a:moveTo>
                        <a:pt x="0" y="0"/>
                      </a:moveTo>
                      <a:cubicBezTo>
                        <a:pt x="0" y="8660"/>
                        <a:pt x="25981" y="43302"/>
                        <a:pt x="60623" y="86604"/>
                      </a:cubicBezTo>
                      <a:cubicBezTo>
                        <a:pt x="95265" y="129906"/>
                        <a:pt x="121246" y="147227"/>
                        <a:pt x="121246" y="138567"/>
                      </a:cubicBezTo>
                      <a:cubicBezTo>
                        <a:pt x="121246" y="121246"/>
                        <a:pt x="95265" y="86604"/>
                        <a:pt x="60623" y="51962"/>
                      </a:cubicBezTo>
                      <a:cubicBezTo>
                        <a:pt x="25981" y="1732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1" name="Freeform: Shape 740">
                  <a:extLst>
                    <a:ext uri="{FF2B5EF4-FFF2-40B4-BE49-F238E27FC236}">
                      <a16:creationId xmlns:a16="http://schemas.microsoft.com/office/drawing/2014/main" xmlns="" id="{F39DBB27-9F1E-4BD1-80F0-823FB7A88860}"/>
                    </a:ext>
                  </a:extLst>
                </p:cNvPr>
                <p:cNvSpPr/>
                <p:nvPr/>
              </p:nvSpPr>
              <p:spPr>
                <a:xfrm>
                  <a:off x="3177439" y="3568807"/>
                  <a:ext cx="121245" cy="141923"/>
                </a:xfrm>
                <a:custGeom>
                  <a:avLst/>
                  <a:gdLst>
                    <a:gd name="connsiteX0" fmla="*/ 60623 w 121245"/>
                    <a:gd name="connsiteY0" fmla="*/ 53641 h 141923"/>
                    <a:gd name="connsiteX1" fmla="*/ 0 w 121245"/>
                    <a:gd name="connsiteY1" fmla="*/ 140245 h 141923"/>
                    <a:gd name="connsiteX2" fmla="*/ 60623 w 121245"/>
                    <a:gd name="connsiteY2" fmla="*/ 88283 h 141923"/>
                    <a:gd name="connsiteX3" fmla="*/ 121246 w 121245"/>
                    <a:gd name="connsiteY3" fmla="*/ 1679 h 141923"/>
                    <a:gd name="connsiteX4" fmla="*/ 60623 w 121245"/>
                    <a:gd name="connsiteY4" fmla="*/ 53641 h 14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923">
                      <a:moveTo>
                        <a:pt x="60623" y="53641"/>
                      </a:moveTo>
                      <a:cubicBezTo>
                        <a:pt x="25981" y="96943"/>
                        <a:pt x="0" y="131585"/>
                        <a:pt x="0" y="140245"/>
                      </a:cubicBezTo>
                      <a:cubicBezTo>
                        <a:pt x="0" y="148906"/>
                        <a:pt x="25981" y="122924"/>
                        <a:pt x="60623" y="88283"/>
                      </a:cubicBezTo>
                      <a:cubicBezTo>
                        <a:pt x="95265" y="53641"/>
                        <a:pt x="121246" y="18999"/>
                        <a:pt x="121246" y="1679"/>
                      </a:cubicBezTo>
                      <a:cubicBezTo>
                        <a:pt x="121246" y="-6982"/>
                        <a:pt x="95265" y="18999"/>
                        <a:pt x="60623" y="53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1" name="Graphic 1">
                <a:extLst>
                  <a:ext uri="{FF2B5EF4-FFF2-40B4-BE49-F238E27FC236}">
                    <a16:creationId xmlns:a16="http://schemas.microsoft.com/office/drawing/2014/main" xmlns="" id="{0F5F8EAC-57E4-410D-ACEA-AF922424EA9B}"/>
                  </a:ext>
                </a:extLst>
              </p:cNvPr>
              <p:cNvGrpSpPr/>
              <p:nvPr/>
            </p:nvGrpSpPr>
            <p:grpSpPr>
              <a:xfrm>
                <a:off x="3463233" y="3292153"/>
                <a:ext cx="122591" cy="1102271"/>
                <a:chOff x="3463233" y="3292153"/>
                <a:chExt cx="122591" cy="1102271"/>
              </a:xfrm>
              <a:grpFill/>
            </p:grpSpPr>
            <p:sp>
              <p:nvSpPr>
                <p:cNvPr id="736" name="Freeform: Shape 735">
                  <a:extLst>
                    <a:ext uri="{FF2B5EF4-FFF2-40B4-BE49-F238E27FC236}">
                      <a16:creationId xmlns:a16="http://schemas.microsoft.com/office/drawing/2014/main" xmlns="" id="{62ACF932-2D7A-4908-B2E1-A3A26B4D9A44}"/>
                    </a:ext>
                  </a:extLst>
                </p:cNvPr>
                <p:cNvSpPr/>
                <p:nvPr/>
              </p:nvSpPr>
              <p:spPr>
                <a:xfrm>
                  <a:off x="3515195" y="3330158"/>
                  <a:ext cx="17320" cy="1012443"/>
                </a:xfrm>
                <a:custGeom>
                  <a:avLst/>
                  <a:gdLst>
                    <a:gd name="connsiteX0" fmla="*/ 0 w 17320"/>
                    <a:gd name="connsiteY0" fmla="*/ 6495 h 1012443"/>
                    <a:gd name="connsiteX1" fmla="*/ 0 w 17320"/>
                    <a:gd name="connsiteY1" fmla="*/ 1002443 h 1012443"/>
                    <a:gd name="connsiteX2" fmla="*/ 17321 w 17320"/>
                    <a:gd name="connsiteY2" fmla="*/ 1002443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3"/>
                      </a:cubicBezTo>
                      <a:cubicBezTo>
                        <a:pt x="0" y="1011104"/>
                        <a:pt x="17321" y="1019764"/>
                        <a:pt x="17321" y="1002443"/>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7" name="Freeform: Shape 736">
                  <a:extLst>
                    <a:ext uri="{FF2B5EF4-FFF2-40B4-BE49-F238E27FC236}">
                      <a16:creationId xmlns:a16="http://schemas.microsoft.com/office/drawing/2014/main" xmlns="" id="{F354E23A-397C-4CDB-9197-285D608D31A0}"/>
                    </a:ext>
                  </a:extLst>
                </p:cNvPr>
                <p:cNvSpPr/>
                <p:nvPr/>
              </p:nvSpPr>
              <p:spPr>
                <a:xfrm>
                  <a:off x="3463233" y="4256292"/>
                  <a:ext cx="122591" cy="138132"/>
                </a:xfrm>
                <a:custGeom>
                  <a:avLst/>
                  <a:gdLst>
                    <a:gd name="connsiteX0" fmla="*/ 60623 w 122591"/>
                    <a:gd name="connsiteY0" fmla="*/ 24348 h 138132"/>
                    <a:gd name="connsiteX1" fmla="*/ 0 w 122591"/>
                    <a:gd name="connsiteY1" fmla="*/ 15687 h 138132"/>
                    <a:gd name="connsiteX2" fmla="*/ 60623 w 122591"/>
                    <a:gd name="connsiteY2" fmla="*/ 110952 h 138132"/>
                    <a:gd name="connsiteX3" fmla="*/ 121246 w 122591"/>
                    <a:gd name="connsiteY3" fmla="*/ 119612 h 138132"/>
                    <a:gd name="connsiteX4" fmla="*/ 60623 w 122591"/>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8132">
                      <a:moveTo>
                        <a:pt x="60623" y="24348"/>
                      </a:moveTo>
                      <a:cubicBezTo>
                        <a:pt x="25982" y="-1633"/>
                        <a:pt x="0" y="-10294"/>
                        <a:pt x="0" y="15687"/>
                      </a:cubicBezTo>
                      <a:cubicBezTo>
                        <a:pt x="0" y="33008"/>
                        <a:pt x="25982" y="84971"/>
                        <a:pt x="60623" y="110952"/>
                      </a:cubicBezTo>
                      <a:cubicBezTo>
                        <a:pt x="95265" y="145594"/>
                        <a:pt x="121246" y="145594"/>
                        <a:pt x="121246" y="119612"/>
                      </a:cubicBezTo>
                      <a:cubicBezTo>
                        <a:pt x="129906" y="93631"/>
                        <a:pt x="95265"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8" name="Freeform: Shape 737">
                  <a:extLst>
                    <a:ext uri="{FF2B5EF4-FFF2-40B4-BE49-F238E27FC236}">
                      <a16:creationId xmlns:a16="http://schemas.microsoft.com/office/drawing/2014/main" xmlns="" id="{6242CF34-5728-434E-9E08-C692D9172DA9}"/>
                    </a:ext>
                  </a:extLst>
                </p:cNvPr>
                <p:cNvSpPr/>
                <p:nvPr/>
              </p:nvSpPr>
              <p:spPr>
                <a:xfrm>
                  <a:off x="3463233" y="3292153"/>
                  <a:ext cx="122591" cy="134516"/>
                </a:xfrm>
                <a:custGeom>
                  <a:avLst/>
                  <a:gdLst>
                    <a:gd name="connsiteX0" fmla="*/ 60623 w 122591"/>
                    <a:gd name="connsiteY0" fmla="*/ 27180 h 134516"/>
                    <a:gd name="connsiteX1" fmla="*/ 0 w 122591"/>
                    <a:gd name="connsiteY1" fmla="*/ 122445 h 134516"/>
                    <a:gd name="connsiteX2" fmla="*/ 60623 w 122591"/>
                    <a:gd name="connsiteY2" fmla="*/ 113784 h 134516"/>
                    <a:gd name="connsiteX3" fmla="*/ 121246 w 122591"/>
                    <a:gd name="connsiteY3" fmla="*/ 18520 h 134516"/>
                    <a:gd name="connsiteX4" fmla="*/ 60623 w 122591"/>
                    <a:gd name="connsiteY4" fmla="*/ 27180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7180"/>
                      </a:moveTo>
                      <a:cubicBezTo>
                        <a:pt x="25982" y="61822"/>
                        <a:pt x="0" y="105124"/>
                        <a:pt x="0" y="122445"/>
                      </a:cubicBezTo>
                      <a:cubicBezTo>
                        <a:pt x="0" y="139766"/>
                        <a:pt x="25982" y="139766"/>
                        <a:pt x="60623" y="113784"/>
                      </a:cubicBezTo>
                      <a:cubicBezTo>
                        <a:pt x="95265" y="87803"/>
                        <a:pt x="121246" y="44501"/>
                        <a:pt x="121246" y="18520"/>
                      </a:cubicBezTo>
                      <a:cubicBezTo>
                        <a:pt x="129906" y="-7461"/>
                        <a:pt x="95265" y="-7461"/>
                        <a:pt x="60623"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2" name="Graphic 1">
                <a:extLst>
                  <a:ext uri="{FF2B5EF4-FFF2-40B4-BE49-F238E27FC236}">
                    <a16:creationId xmlns:a16="http://schemas.microsoft.com/office/drawing/2014/main" xmlns="" id="{6B3EB05D-4CFB-47CD-873F-0E6527EB1A50}"/>
                  </a:ext>
                </a:extLst>
              </p:cNvPr>
              <p:cNvGrpSpPr/>
              <p:nvPr/>
            </p:nvGrpSpPr>
            <p:grpSpPr>
              <a:xfrm>
                <a:off x="3757687" y="3113506"/>
                <a:ext cx="121245" cy="1459722"/>
                <a:chOff x="3757687" y="3113506"/>
                <a:chExt cx="121245" cy="1459722"/>
              </a:xfrm>
              <a:grpFill/>
            </p:grpSpPr>
            <p:sp>
              <p:nvSpPr>
                <p:cNvPr id="733" name="Freeform: Shape 732">
                  <a:extLst>
                    <a:ext uri="{FF2B5EF4-FFF2-40B4-BE49-F238E27FC236}">
                      <a16:creationId xmlns:a16="http://schemas.microsoft.com/office/drawing/2014/main" xmlns="" id="{D183F027-8103-4F2E-95C8-7CE4E4AE8030}"/>
                    </a:ext>
                  </a:extLst>
                </p:cNvPr>
                <p:cNvSpPr/>
                <p:nvPr/>
              </p:nvSpPr>
              <p:spPr>
                <a:xfrm>
                  <a:off x="3809649" y="3139629"/>
                  <a:ext cx="17320" cy="1384841"/>
                </a:xfrm>
                <a:custGeom>
                  <a:avLst/>
                  <a:gdLst>
                    <a:gd name="connsiteX0" fmla="*/ 0 w 17320"/>
                    <a:gd name="connsiteY0" fmla="*/ 6495 h 1384841"/>
                    <a:gd name="connsiteX1" fmla="*/ 0 w 17320"/>
                    <a:gd name="connsiteY1" fmla="*/ 1374842 h 1384841"/>
                    <a:gd name="connsiteX2" fmla="*/ 17321 w 17320"/>
                    <a:gd name="connsiteY2" fmla="*/ 1374842 h 1384841"/>
                    <a:gd name="connsiteX3" fmla="*/ 17321 w 17320"/>
                    <a:gd name="connsiteY3" fmla="*/ 6495 h 1384841"/>
                    <a:gd name="connsiteX4" fmla="*/ 0 w 17320"/>
                    <a:gd name="connsiteY4" fmla="*/ 6495 h 1384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84841">
                      <a:moveTo>
                        <a:pt x="0" y="6495"/>
                      </a:moveTo>
                      <a:cubicBezTo>
                        <a:pt x="0" y="465498"/>
                        <a:pt x="0" y="924500"/>
                        <a:pt x="0" y="1374842"/>
                      </a:cubicBezTo>
                      <a:cubicBezTo>
                        <a:pt x="0" y="1383502"/>
                        <a:pt x="17321" y="1392162"/>
                        <a:pt x="17321" y="1374842"/>
                      </a:cubicBezTo>
                      <a:cubicBezTo>
                        <a:pt x="17321" y="915839"/>
                        <a:pt x="17321" y="4568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4" name="Freeform: Shape 733">
                  <a:extLst>
                    <a:ext uri="{FF2B5EF4-FFF2-40B4-BE49-F238E27FC236}">
                      <a16:creationId xmlns:a16="http://schemas.microsoft.com/office/drawing/2014/main" xmlns="" id="{B2EB923C-7641-4D7F-B5BA-7C55D53C74F8}"/>
                    </a:ext>
                  </a:extLst>
                </p:cNvPr>
                <p:cNvSpPr/>
                <p:nvPr/>
              </p:nvSpPr>
              <p:spPr>
                <a:xfrm>
                  <a:off x="3757687" y="4442064"/>
                  <a:ext cx="121245" cy="131164"/>
                </a:xfrm>
                <a:custGeom>
                  <a:avLst/>
                  <a:gdLst>
                    <a:gd name="connsiteX0" fmla="*/ 60623 w 121245"/>
                    <a:gd name="connsiteY0" fmla="*/ 3124 h 131164"/>
                    <a:gd name="connsiteX1" fmla="*/ 0 w 121245"/>
                    <a:gd name="connsiteY1" fmla="*/ 37765 h 131164"/>
                    <a:gd name="connsiteX2" fmla="*/ 60623 w 121245"/>
                    <a:gd name="connsiteY2" fmla="*/ 124369 h 131164"/>
                    <a:gd name="connsiteX3" fmla="*/ 121246 w 121245"/>
                    <a:gd name="connsiteY3" fmla="*/ 89728 h 131164"/>
                    <a:gd name="connsiteX4" fmla="*/ 60623 w 121245"/>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64">
                      <a:moveTo>
                        <a:pt x="60623" y="3124"/>
                      </a:moveTo>
                      <a:cubicBezTo>
                        <a:pt x="25981" y="-5537"/>
                        <a:pt x="0" y="3124"/>
                        <a:pt x="0" y="37765"/>
                      </a:cubicBezTo>
                      <a:cubicBezTo>
                        <a:pt x="0" y="72407"/>
                        <a:pt x="25981" y="107049"/>
                        <a:pt x="60623" y="124369"/>
                      </a:cubicBezTo>
                      <a:cubicBezTo>
                        <a:pt x="95264" y="141690"/>
                        <a:pt x="121246" y="124369"/>
                        <a:pt x="121246" y="89728"/>
                      </a:cubicBezTo>
                      <a:cubicBezTo>
                        <a:pt x="121246" y="46426"/>
                        <a:pt x="95264" y="1178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5" name="Freeform: Shape 734">
                  <a:extLst>
                    <a:ext uri="{FF2B5EF4-FFF2-40B4-BE49-F238E27FC236}">
                      <a16:creationId xmlns:a16="http://schemas.microsoft.com/office/drawing/2014/main" xmlns="" id="{2524F2B2-6E7C-4D08-B790-0F536D35153F}"/>
                    </a:ext>
                  </a:extLst>
                </p:cNvPr>
                <p:cNvSpPr/>
                <p:nvPr/>
              </p:nvSpPr>
              <p:spPr>
                <a:xfrm>
                  <a:off x="3757687" y="3113506"/>
                  <a:ext cx="121245" cy="131006"/>
                </a:xfrm>
                <a:custGeom>
                  <a:avLst/>
                  <a:gdLst>
                    <a:gd name="connsiteX0" fmla="*/ 60623 w 121245"/>
                    <a:gd name="connsiteY0" fmla="*/ 6637 h 131006"/>
                    <a:gd name="connsiteX1" fmla="*/ 0 w 121245"/>
                    <a:gd name="connsiteY1" fmla="*/ 93242 h 131006"/>
                    <a:gd name="connsiteX2" fmla="*/ 60623 w 121245"/>
                    <a:gd name="connsiteY2" fmla="*/ 127883 h 131006"/>
                    <a:gd name="connsiteX3" fmla="*/ 121246 w 121245"/>
                    <a:gd name="connsiteY3" fmla="*/ 49939 h 131006"/>
                    <a:gd name="connsiteX4" fmla="*/ 60623 w 121245"/>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006">
                      <a:moveTo>
                        <a:pt x="60623" y="6637"/>
                      </a:moveTo>
                      <a:cubicBezTo>
                        <a:pt x="25981" y="23958"/>
                        <a:pt x="0" y="58600"/>
                        <a:pt x="0" y="93242"/>
                      </a:cubicBezTo>
                      <a:cubicBezTo>
                        <a:pt x="0" y="127883"/>
                        <a:pt x="25981" y="136544"/>
                        <a:pt x="60623" y="127883"/>
                      </a:cubicBezTo>
                      <a:cubicBezTo>
                        <a:pt x="95264" y="119223"/>
                        <a:pt x="121246" y="84581"/>
                        <a:pt x="121246" y="49939"/>
                      </a:cubicBezTo>
                      <a:cubicBezTo>
                        <a:pt x="12124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3" name="Graphic 1">
                <a:extLst>
                  <a:ext uri="{FF2B5EF4-FFF2-40B4-BE49-F238E27FC236}">
                    <a16:creationId xmlns:a16="http://schemas.microsoft.com/office/drawing/2014/main" xmlns="" id="{C228C601-E3EA-423B-9C78-92C966969F74}"/>
                  </a:ext>
                </a:extLst>
              </p:cNvPr>
              <p:cNvGrpSpPr/>
              <p:nvPr/>
            </p:nvGrpSpPr>
            <p:grpSpPr>
              <a:xfrm>
                <a:off x="4043481" y="3075495"/>
                <a:ext cx="121245" cy="1534240"/>
                <a:chOff x="4043481" y="3075495"/>
                <a:chExt cx="121245" cy="1534240"/>
              </a:xfrm>
              <a:grpFill/>
            </p:grpSpPr>
            <p:sp>
              <p:nvSpPr>
                <p:cNvPr id="730" name="Freeform: Shape 729">
                  <a:extLst>
                    <a:ext uri="{FF2B5EF4-FFF2-40B4-BE49-F238E27FC236}">
                      <a16:creationId xmlns:a16="http://schemas.microsoft.com/office/drawing/2014/main" xmlns="" id="{062303C8-937A-4188-B4BC-FF0127E49688}"/>
                    </a:ext>
                  </a:extLst>
                </p:cNvPr>
                <p:cNvSpPr/>
                <p:nvPr/>
              </p:nvSpPr>
              <p:spPr>
                <a:xfrm>
                  <a:off x="4095443" y="3096327"/>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1" name="Freeform: Shape 730">
                  <a:extLst>
                    <a:ext uri="{FF2B5EF4-FFF2-40B4-BE49-F238E27FC236}">
                      <a16:creationId xmlns:a16="http://schemas.microsoft.com/office/drawing/2014/main" xmlns="" id="{48E4B675-4244-4F8A-A9DD-B617BD19223F}"/>
                    </a:ext>
                  </a:extLst>
                </p:cNvPr>
                <p:cNvSpPr/>
                <p:nvPr/>
              </p:nvSpPr>
              <p:spPr>
                <a:xfrm>
                  <a:off x="4043481"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34642"/>
                        <a:pt x="0" y="69283"/>
                      </a:cubicBezTo>
                      <a:cubicBezTo>
                        <a:pt x="0" y="103925"/>
                        <a:pt x="25981" y="129906"/>
                        <a:pt x="60623" y="129906"/>
                      </a:cubicBezTo>
                      <a:cubicBezTo>
                        <a:pt x="95265" y="121246"/>
                        <a:pt x="121246" y="86604"/>
                        <a:pt x="121246" y="51963"/>
                      </a:cubicBezTo>
                      <a:cubicBezTo>
                        <a:pt x="121246"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2" name="Freeform: Shape 731">
                  <a:extLst>
                    <a:ext uri="{FF2B5EF4-FFF2-40B4-BE49-F238E27FC236}">
                      <a16:creationId xmlns:a16="http://schemas.microsoft.com/office/drawing/2014/main" xmlns="" id="{839133D6-5703-4652-9DA4-D4AE09F71213}"/>
                    </a:ext>
                  </a:extLst>
                </p:cNvPr>
                <p:cNvSpPr/>
                <p:nvPr/>
              </p:nvSpPr>
              <p:spPr>
                <a:xfrm>
                  <a:off x="4043481"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6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7314"/>
                        <a:pt x="0" y="27327"/>
                        <a:pt x="0" y="61969"/>
                      </a:cubicBezTo>
                      <a:cubicBezTo>
                        <a:pt x="0" y="96611"/>
                        <a:pt x="25981" y="122592"/>
                        <a:pt x="60623" y="131252"/>
                      </a:cubicBezTo>
                      <a:cubicBezTo>
                        <a:pt x="95265" y="131252"/>
                        <a:pt x="121246" y="113931"/>
                        <a:pt x="121246" y="79290"/>
                      </a:cubicBezTo>
                      <a:cubicBezTo>
                        <a:pt x="121246" y="44648"/>
                        <a:pt x="95265" y="134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4" name="Graphic 1">
                <a:extLst>
                  <a:ext uri="{FF2B5EF4-FFF2-40B4-BE49-F238E27FC236}">
                    <a16:creationId xmlns:a16="http://schemas.microsoft.com/office/drawing/2014/main" xmlns="" id="{A5692FAA-8A87-483D-BFCA-C58E498F93CD}"/>
                  </a:ext>
                </a:extLst>
              </p:cNvPr>
              <p:cNvGrpSpPr/>
              <p:nvPr/>
            </p:nvGrpSpPr>
            <p:grpSpPr>
              <a:xfrm>
                <a:off x="4329274" y="3182980"/>
                <a:ext cx="122905" cy="1320615"/>
                <a:chOff x="4329274" y="3182980"/>
                <a:chExt cx="122905" cy="1320615"/>
              </a:xfrm>
              <a:grpFill/>
            </p:grpSpPr>
            <p:sp>
              <p:nvSpPr>
                <p:cNvPr id="727" name="Freeform: Shape 726">
                  <a:extLst>
                    <a:ext uri="{FF2B5EF4-FFF2-40B4-BE49-F238E27FC236}">
                      <a16:creationId xmlns:a16="http://schemas.microsoft.com/office/drawing/2014/main" xmlns="" id="{3019EFB9-A72C-4494-A802-17A9828E1FB1}"/>
                    </a:ext>
                  </a:extLst>
                </p:cNvPr>
                <p:cNvSpPr/>
                <p:nvPr/>
              </p:nvSpPr>
              <p:spPr>
                <a:xfrm>
                  <a:off x="4381237" y="3211078"/>
                  <a:ext cx="19088" cy="1252770"/>
                </a:xfrm>
                <a:custGeom>
                  <a:avLst/>
                  <a:gdLst>
                    <a:gd name="connsiteX0" fmla="*/ 0 w 19088"/>
                    <a:gd name="connsiteY0" fmla="*/ 12991 h 1252770"/>
                    <a:gd name="connsiteX1" fmla="*/ 0 w 19088"/>
                    <a:gd name="connsiteY1" fmla="*/ 1242770 h 1252770"/>
                    <a:gd name="connsiteX2" fmla="*/ 17321 w 19088"/>
                    <a:gd name="connsiteY2" fmla="*/ 1242770 h 1252770"/>
                    <a:gd name="connsiteX3" fmla="*/ 17321 w 19088"/>
                    <a:gd name="connsiteY3" fmla="*/ 12991 h 1252770"/>
                    <a:gd name="connsiteX4" fmla="*/ 0 w 19088"/>
                    <a:gd name="connsiteY4" fmla="*/ 12991 h 12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252770">
                      <a:moveTo>
                        <a:pt x="0" y="12991"/>
                      </a:moveTo>
                      <a:cubicBezTo>
                        <a:pt x="0" y="420030"/>
                        <a:pt x="0" y="835731"/>
                        <a:pt x="0" y="1242770"/>
                      </a:cubicBezTo>
                      <a:cubicBezTo>
                        <a:pt x="0" y="1251431"/>
                        <a:pt x="17321" y="1260091"/>
                        <a:pt x="17321" y="1242770"/>
                      </a:cubicBezTo>
                      <a:cubicBezTo>
                        <a:pt x="17321" y="835731"/>
                        <a:pt x="17321" y="420030"/>
                        <a:pt x="1732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8" name="Freeform: Shape 727">
                  <a:extLst>
                    <a:ext uri="{FF2B5EF4-FFF2-40B4-BE49-F238E27FC236}">
                      <a16:creationId xmlns:a16="http://schemas.microsoft.com/office/drawing/2014/main" xmlns="" id="{79B7B941-CED8-4428-BB69-B53D8276A061}"/>
                    </a:ext>
                  </a:extLst>
                </p:cNvPr>
                <p:cNvSpPr/>
                <p:nvPr/>
              </p:nvSpPr>
              <p:spPr>
                <a:xfrm>
                  <a:off x="4329274" y="4372493"/>
                  <a:ext cx="121245" cy="131103"/>
                </a:xfrm>
                <a:custGeom>
                  <a:avLst/>
                  <a:gdLst>
                    <a:gd name="connsiteX0" fmla="*/ 60623 w 121245"/>
                    <a:gd name="connsiteY0" fmla="*/ 12072 h 131103"/>
                    <a:gd name="connsiteX1" fmla="*/ 0 w 121245"/>
                    <a:gd name="connsiteY1" fmla="*/ 98676 h 131103"/>
                    <a:gd name="connsiteX2" fmla="*/ 60623 w 121245"/>
                    <a:gd name="connsiteY2" fmla="*/ 115997 h 131103"/>
                    <a:gd name="connsiteX3" fmla="*/ 121246 w 121245"/>
                    <a:gd name="connsiteY3" fmla="*/ 20732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2" y="29393"/>
                        <a:pt x="0" y="72695"/>
                        <a:pt x="0" y="98676"/>
                      </a:cubicBezTo>
                      <a:cubicBezTo>
                        <a:pt x="0" y="133317"/>
                        <a:pt x="25982" y="141978"/>
                        <a:pt x="60623" y="115997"/>
                      </a:cubicBezTo>
                      <a:cubicBezTo>
                        <a:pt x="95265" y="90015"/>
                        <a:pt x="121246" y="46713"/>
                        <a:pt x="121246" y="20732"/>
                      </a:cubicBezTo>
                      <a:cubicBezTo>
                        <a:pt x="121246" y="-5249"/>
                        <a:pt x="103925" y="-5249"/>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9" name="Freeform: Shape 728">
                  <a:extLst>
                    <a:ext uri="{FF2B5EF4-FFF2-40B4-BE49-F238E27FC236}">
                      <a16:creationId xmlns:a16="http://schemas.microsoft.com/office/drawing/2014/main" xmlns="" id="{D0D9F393-4266-4ABC-B271-84D165AFB5A2}"/>
                    </a:ext>
                  </a:extLst>
                </p:cNvPr>
                <p:cNvSpPr/>
                <p:nvPr/>
              </p:nvSpPr>
              <p:spPr>
                <a:xfrm>
                  <a:off x="4329274" y="3182980"/>
                  <a:ext cx="122905" cy="131103"/>
                </a:xfrm>
                <a:custGeom>
                  <a:avLst/>
                  <a:gdLst>
                    <a:gd name="connsiteX0" fmla="*/ 60623 w 122905"/>
                    <a:gd name="connsiteY0" fmla="*/ 15107 h 131103"/>
                    <a:gd name="connsiteX1" fmla="*/ 0 w 122905"/>
                    <a:gd name="connsiteY1" fmla="*/ 32427 h 131103"/>
                    <a:gd name="connsiteX2" fmla="*/ 60623 w 122905"/>
                    <a:gd name="connsiteY2" fmla="*/ 119032 h 131103"/>
                    <a:gd name="connsiteX3" fmla="*/ 121246 w 122905"/>
                    <a:gd name="connsiteY3" fmla="*/ 110371 h 131103"/>
                    <a:gd name="connsiteX4" fmla="*/ 60623 w 12290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1103">
                      <a:moveTo>
                        <a:pt x="60623" y="15107"/>
                      </a:moveTo>
                      <a:cubicBezTo>
                        <a:pt x="25982" y="-10875"/>
                        <a:pt x="0" y="-2214"/>
                        <a:pt x="0" y="32427"/>
                      </a:cubicBezTo>
                      <a:cubicBezTo>
                        <a:pt x="0" y="67069"/>
                        <a:pt x="25982" y="101711"/>
                        <a:pt x="60623" y="119032"/>
                      </a:cubicBezTo>
                      <a:cubicBezTo>
                        <a:pt x="95265" y="136352"/>
                        <a:pt x="121246" y="136352"/>
                        <a:pt x="121246" y="110371"/>
                      </a:cubicBezTo>
                      <a:cubicBezTo>
                        <a:pt x="129906" y="75730"/>
                        <a:pt x="103925" y="32427"/>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5" name="Graphic 1">
                <a:extLst>
                  <a:ext uri="{FF2B5EF4-FFF2-40B4-BE49-F238E27FC236}">
                    <a16:creationId xmlns:a16="http://schemas.microsoft.com/office/drawing/2014/main" xmlns="" id="{26E9B2B8-A1B7-4351-B316-B9796CA71175}"/>
                  </a:ext>
                </a:extLst>
              </p:cNvPr>
              <p:cNvGrpSpPr/>
              <p:nvPr/>
            </p:nvGrpSpPr>
            <p:grpSpPr>
              <a:xfrm>
                <a:off x="4623729" y="3414894"/>
                <a:ext cx="121245" cy="860933"/>
                <a:chOff x="4623729" y="3414894"/>
                <a:chExt cx="121245" cy="860933"/>
              </a:xfrm>
              <a:grpFill/>
            </p:grpSpPr>
            <p:sp>
              <p:nvSpPr>
                <p:cNvPr id="724" name="Freeform: Shape 723">
                  <a:extLst>
                    <a:ext uri="{FF2B5EF4-FFF2-40B4-BE49-F238E27FC236}">
                      <a16:creationId xmlns:a16="http://schemas.microsoft.com/office/drawing/2014/main" xmlns="" id="{FE453388-AF79-49B8-9306-F71947E2F796}"/>
                    </a:ext>
                  </a:extLst>
                </p:cNvPr>
                <p:cNvSpPr/>
                <p:nvPr/>
              </p:nvSpPr>
              <p:spPr>
                <a:xfrm>
                  <a:off x="4675691" y="3456560"/>
                  <a:ext cx="17320" cy="764796"/>
                </a:xfrm>
                <a:custGeom>
                  <a:avLst/>
                  <a:gdLst>
                    <a:gd name="connsiteX0" fmla="*/ 0 w 17320"/>
                    <a:gd name="connsiteY0" fmla="*/ 10000 h 764796"/>
                    <a:gd name="connsiteX1" fmla="*/ 0 w 17320"/>
                    <a:gd name="connsiteY1" fmla="*/ 754796 h 764796"/>
                    <a:gd name="connsiteX2" fmla="*/ 17321 w 17320"/>
                    <a:gd name="connsiteY2" fmla="*/ 754796 h 764796"/>
                    <a:gd name="connsiteX3" fmla="*/ 17321 w 17320"/>
                    <a:gd name="connsiteY3" fmla="*/ 10000 h 764796"/>
                    <a:gd name="connsiteX4" fmla="*/ 0 w 17320"/>
                    <a:gd name="connsiteY4" fmla="*/ 10000 h 764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64796">
                      <a:moveTo>
                        <a:pt x="0" y="10000"/>
                      </a:moveTo>
                      <a:cubicBezTo>
                        <a:pt x="0" y="261152"/>
                        <a:pt x="0" y="503644"/>
                        <a:pt x="0" y="754796"/>
                      </a:cubicBezTo>
                      <a:cubicBezTo>
                        <a:pt x="0" y="763457"/>
                        <a:pt x="17321" y="772117"/>
                        <a:pt x="17321" y="754796"/>
                      </a:cubicBezTo>
                      <a:cubicBezTo>
                        <a:pt x="17321" y="503644"/>
                        <a:pt x="17321" y="261152"/>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5" name="Freeform: Shape 724">
                  <a:extLst>
                    <a:ext uri="{FF2B5EF4-FFF2-40B4-BE49-F238E27FC236}">
                      <a16:creationId xmlns:a16="http://schemas.microsoft.com/office/drawing/2014/main" xmlns="" id="{2476FA3D-DE4F-410C-9B00-AD5DFFC6DC45}"/>
                    </a:ext>
                  </a:extLst>
                </p:cNvPr>
                <p:cNvSpPr/>
                <p:nvPr/>
              </p:nvSpPr>
              <p:spPr>
                <a:xfrm>
                  <a:off x="4623729" y="4135101"/>
                  <a:ext cx="121245" cy="140727"/>
                </a:xfrm>
                <a:custGeom>
                  <a:avLst/>
                  <a:gdLst>
                    <a:gd name="connsiteX0" fmla="*/ 60623 w 121245"/>
                    <a:gd name="connsiteY0" fmla="*/ 32953 h 140727"/>
                    <a:gd name="connsiteX1" fmla="*/ 0 w 121245"/>
                    <a:gd name="connsiteY1" fmla="*/ 128218 h 140727"/>
                    <a:gd name="connsiteX2" fmla="*/ 60623 w 121245"/>
                    <a:gd name="connsiteY2" fmla="*/ 102237 h 140727"/>
                    <a:gd name="connsiteX3" fmla="*/ 121246 w 121245"/>
                    <a:gd name="connsiteY3" fmla="*/ 6972 h 140727"/>
                    <a:gd name="connsiteX4" fmla="*/ 60623 w 121245"/>
                    <a:gd name="connsiteY4" fmla="*/ 32953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60623" y="32953"/>
                      </a:moveTo>
                      <a:cubicBezTo>
                        <a:pt x="25981" y="67595"/>
                        <a:pt x="0" y="102237"/>
                        <a:pt x="0" y="128218"/>
                      </a:cubicBezTo>
                      <a:cubicBezTo>
                        <a:pt x="0" y="154199"/>
                        <a:pt x="25981" y="136878"/>
                        <a:pt x="60623" y="102237"/>
                      </a:cubicBezTo>
                      <a:cubicBezTo>
                        <a:pt x="95264" y="67595"/>
                        <a:pt x="121246" y="24293"/>
                        <a:pt x="121246" y="6972"/>
                      </a:cubicBezTo>
                      <a:cubicBezTo>
                        <a:pt x="121246" y="-10349"/>
                        <a:pt x="95264" y="6972"/>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6" name="Freeform: Shape 725">
                  <a:extLst>
                    <a:ext uri="{FF2B5EF4-FFF2-40B4-BE49-F238E27FC236}">
                      <a16:creationId xmlns:a16="http://schemas.microsoft.com/office/drawing/2014/main" xmlns="" id="{9755585B-B38A-4AB7-BB44-C1995EE718AE}"/>
                    </a:ext>
                  </a:extLst>
                </p:cNvPr>
                <p:cNvSpPr/>
                <p:nvPr/>
              </p:nvSpPr>
              <p:spPr>
                <a:xfrm>
                  <a:off x="4623729" y="3414894"/>
                  <a:ext cx="121245" cy="141393"/>
                </a:xfrm>
                <a:custGeom>
                  <a:avLst/>
                  <a:gdLst>
                    <a:gd name="connsiteX0" fmla="*/ 0 w 121245"/>
                    <a:gd name="connsiteY0" fmla="*/ 8364 h 141393"/>
                    <a:gd name="connsiteX1" fmla="*/ 60623 w 121245"/>
                    <a:gd name="connsiteY1" fmla="*/ 103628 h 141393"/>
                    <a:gd name="connsiteX2" fmla="*/ 121246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1" y="68987"/>
                        <a:pt x="60623" y="103628"/>
                      </a:cubicBezTo>
                      <a:cubicBezTo>
                        <a:pt x="95264" y="138270"/>
                        <a:pt x="121246" y="146930"/>
                        <a:pt x="121246" y="138270"/>
                      </a:cubicBezTo>
                      <a:cubicBezTo>
                        <a:pt x="121246" y="120949"/>
                        <a:pt x="95264" y="77647"/>
                        <a:pt x="60623" y="43005"/>
                      </a:cubicBezTo>
                      <a:cubicBezTo>
                        <a:pt x="2598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6" name="Graphic 1">
                <a:extLst>
                  <a:ext uri="{FF2B5EF4-FFF2-40B4-BE49-F238E27FC236}">
                    <a16:creationId xmlns:a16="http://schemas.microsoft.com/office/drawing/2014/main" xmlns="" id="{0DA77398-A2CA-409A-A129-597BD6972D45}"/>
                  </a:ext>
                </a:extLst>
              </p:cNvPr>
              <p:cNvGrpSpPr/>
              <p:nvPr/>
            </p:nvGrpSpPr>
            <p:grpSpPr>
              <a:xfrm>
                <a:off x="4909523" y="3724731"/>
                <a:ext cx="121245" cy="236808"/>
                <a:chOff x="4909523" y="3724731"/>
                <a:chExt cx="121245" cy="236808"/>
              </a:xfrm>
              <a:grpFill/>
            </p:grpSpPr>
            <p:sp>
              <p:nvSpPr>
                <p:cNvPr id="719" name="Freeform: Shape 718">
                  <a:extLst>
                    <a:ext uri="{FF2B5EF4-FFF2-40B4-BE49-F238E27FC236}">
                      <a16:creationId xmlns:a16="http://schemas.microsoft.com/office/drawing/2014/main" xmlns="" id="{41067E9D-DD1D-4AA9-89F9-97F765EED63B}"/>
                    </a:ext>
                  </a:extLst>
                </p:cNvPr>
                <p:cNvSpPr/>
                <p:nvPr/>
              </p:nvSpPr>
              <p:spPr>
                <a:xfrm>
                  <a:off x="4961485"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0" name="Freeform: Shape 719">
                  <a:extLst>
                    <a:ext uri="{FF2B5EF4-FFF2-40B4-BE49-F238E27FC236}">
                      <a16:creationId xmlns:a16="http://schemas.microsoft.com/office/drawing/2014/main" xmlns="" id="{67F1323D-7F62-4892-9E7F-96A87B4E4E44}"/>
                    </a:ext>
                  </a:extLst>
                </p:cNvPr>
                <p:cNvSpPr/>
                <p:nvPr/>
              </p:nvSpPr>
              <p:spPr>
                <a:xfrm>
                  <a:off x="5022108" y="3821637"/>
                  <a:ext cx="8660" cy="8660"/>
                </a:xfrm>
                <a:custGeom>
                  <a:avLst/>
                  <a:gdLst>
                    <a:gd name="connsiteX0" fmla="*/ 8660 w 8660"/>
                    <a:gd name="connsiteY0" fmla="*/ 0 h 8660"/>
                    <a:gd name="connsiteX1" fmla="*/ 0 w 8660"/>
                    <a:gd name="connsiteY1" fmla="*/ 8660 h 8660"/>
                    <a:gd name="connsiteX2" fmla="*/ 8660 w 8660"/>
                    <a:gd name="connsiteY2" fmla="*/ 0 h 8660"/>
                  </a:gdLst>
                  <a:ahLst/>
                  <a:cxnLst>
                    <a:cxn ang="0">
                      <a:pos x="connsiteX0" y="connsiteY0"/>
                    </a:cxn>
                    <a:cxn ang="0">
                      <a:pos x="connsiteX1" y="connsiteY1"/>
                    </a:cxn>
                    <a:cxn ang="0">
                      <a:pos x="connsiteX2" y="connsiteY2"/>
                    </a:cxn>
                  </a:cxnLst>
                  <a:rect l="l" t="t" r="r" b="b"/>
                  <a:pathLst>
                    <a:path w="8660" h="8660">
                      <a:moveTo>
                        <a:pt x="8660" y="0"/>
                      </a:moveTo>
                      <a:cubicBezTo>
                        <a:pt x="8660" y="0"/>
                        <a:pt x="8660" y="8660"/>
                        <a:pt x="0" y="8660"/>
                      </a:cubicBezTo>
                      <a:cubicBezTo>
                        <a:pt x="8660" y="0"/>
                        <a:pt x="8660" y="0"/>
                        <a:pt x="866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1" name="Freeform: Shape 720">
                  <a:extLst>
                    <a:ext uri="{FF2B5EF4-FFF2-40B4-BE49-F238E27FC236}">
                      <a16:creationId xmlns:a16="http://schemas.microsoft.com/office/drawing/2014/main" xmlns="" id="{A64849C9-F523-4985-818E-9D992DAEEFED}"/>
                    </a:ext>
                  </a:extLst>
                </p:cNvPr>
                <p:cNvSpPr/>
                <p:nvPr/>
              </p:nvSpPr>
              <p:spPr>
                <a:xfrm>
                  <a:off x="4909523" y="3830298"/>
                  <a:ext cx="112585" cy="131242"/>
                </a:xfrm>
                <a:custGeom>
                  <a:avLst/>
                  <a:gdLst>
                    <a:gd name="connsiteX0" fmla="*/ 0 w 112585"/>
                    <a:gd name="connsiteY0" fmla="*/ 129906 h 131242"/>
                    <a:gd name="connsiteX1" fmla="*/ 60623 w 112585"/>
                    <a:gd name="connsiteY1" fmla="*/ 60623 h 131242"/>
                    <a:gd name="connsiteX2" fmla="*/ 112585 w 112585"/>
                    <a:gd name="connsiteY2" fmla="*/ 0 h 131242"/>
                    <a:gd name="connsiteX3" fmla="*/ 60623 w 112585"/>
                    <a:gd name="connsiteY3" fmla="*/ 51963 h 131242"/>
                    <a:gd name="connsiteX4" fmla="*/ 0 w 112585"/>
                    <a:gd name="connsiteY4" fmla="*/ 129906 h 13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242">
                      <a:moveTo>
                        <a:pt x="0" y="129906"/>
                      </a:moveTo>
                      <a:cubicBezTo>
                        <a:pt x="0" y="138567"/>
                        <a:pt x="25981" y="103925"/>
                        <a:pt x="60623" y="60623"/>
                      </a:cubicBezTo>
                      <a:cubicBezTo>
                        <a:pt x="77943" y="34642"/>
                        <a:pt x="103925" y="8660"/>
                        <a:pt x="112585" y="0"/>
                      </a:cubicBezTo>
                      <a:cubicBezTo>
                        <a:pt x="103925" y="8660"/>
                        <a:pt x="86604" y="34642"/>
                        <a:pt x="60623" y="51963"/>
                      </a:cubicBezTo>
                      <a:cubicBezTo>
                        <a:pt x="25981" y="95265"/>
                        <a:pt x="0" y="121246"/>
                        <a:pt x="0"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2" name="Freeform: Shape 721">
                  <a:extLst>
                    <a:ext uri="{FF2B5EF4-FFF2-40B4-BE49-F238E27FC236}">
                      <a16:creationId xmlns:a16="http://schemas.microsoft.com/office/drawing/2014/main" xmlns="" id="{25437AE2-3507-49EC-9096-E5B260638D6D}"/>
                    </a:ext>
                  </a:extLst>
                </p:cNvPr>
                <p:cNvSpPr/>
                <p:nvPr/>
              </p:nvSpPr>
              <p:spPr>
                <a:xfrm>
                  <a:off x="5022108" y="3856279"/>
                  <a:ext cx="8660" cy="8660"/>
                </a:xfrm>
                <a:custGeom>
                  <a:avLst/>
                  <a:gdLst>
                    <a:gd name="connsiteX0" fmla="*/ 8660 w 8660"/>
                    <a:gd name="connsiteY0" fmla="*/ 8660 h 8660"/>
                    <a:gd name="connsiteX1" fmla="*/ 0 w 8660"/>
                    <a:gd name="connsiteY1" fmla="*/ 0 h 8660"/>
                    <a:gd name="connsiteX2" fmla="*/ 8660 w 8660"/>
                    <a:gd name="connsiteY2" fmla="*/ 8660 h 8660"/>
                  </a:gdLst>
                  <a:ahLst/>
                  <a:cxnLst>
                    <a:cxn ang="0">
                      <a:pos x="connsiteX0" y="connsiteY0"/>
                    </a:cxn>
                    <a:cxn ang="0">
                      <a:pos x="connsiteX1" y="connsiteY1"/>
                    </a:cxn>
                    <a:cxn ang="0">
                      <a:pos x="connsiteX2" y="connsiteY2"/>
                    </a:cxn>
                  </a:cxnLst>
                  <a:rect l="l" t="t" r="r" b="b"/>
                  <a:pathLst>
                    <a:path w="8660" h="8660">
                      <a:moveTo>
                        <a:pt x="8660" y="8660"/>
                      </a:moveTo>
                      <a:cubicBezTo>
                        <a:pt x="8660" y="8660"/>
                        <a:pt x="8660" y="0"/>
                        <a:pt x="0" y="0"/>
                      </a:cubicBezTo>
                      <a:cubicBezTo>
                        <a:pt x="8660" y="0"/>
                        <a:pt x="8660" y="8660"/>
                        <a:pt x="8660"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3" name="Freeform: Shape 722">
                  <a:extLst>
                    <a:ext uri="{FF2B5EF4-FFF2-40B4-BE49-F238E27FC236}">
                      <a16:creationId xmlns:a16="http://schemas.microsoft.com/office/drawing/2014/main" xmlns="" id="{F3BA0F5F-C88E-495E-8964-9A22F0BE5544}"/>
                    </a:ext>
                  </a:extLst>
                </p:cNvPr>
                <p:cNvSpPr/>
                <p:nvPr/>
              </p:nvSpPr>
              <p:spPr>
                <a:xfrm>
                  <a:off x="4909523" y="3724731"/>
                  <a:ext cx="112585" cy="131547"/>
                </a:xfrm>
                <a:custGeom>
                  <a:avLst/>
                  <a:gdLst>
                    <a:gd name="connsiteX0" fmla="*/ 0 w 112585"/>
                    <a:gd name="connsiteY0" fmla="*/ 1641 h 131547"/>
                    <a:gd name="connsiteX1" fmla="*/ 60623 w 112585"/>
                    <a:gd name="connsiteY1" fmla="*/ 79585 h 131547"/>
                    <a:gd name="connsiteX2" fmla="*/ 112585 w 112585"/>
                    <a:gd name="connsiteY2" fmla="*/ 131547 h 131547"/>
                    <a:gd name="connsiteX3" fmla="*/ 60623 w 112585"/>
                    <a:gd name="connsiteY3" fmla="*/ 70925 h 131547"/>
                    <a:gd name="connsiteX4" fmla="*/ 0 w 112585"/>
                    <a:gd name="connsiteY4" fmla="*/ 1641 h 13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547">
                      <a:moveTo>
                        <a:pt x="0" y="1641"/>
                      </a:moveTo>
                      <a:cubicBezTo>
                        <a:pt x="0" y="10302"/>
                        <a:pt x="25981" y="44943"/>
                        <a:pt x="60623" y="79585"/>
                      </a:cubicBezTo>
                      <a:cubicBezTo>
                        <a:pt x="77943" y="105566"/>
                        <a:pt x="103925" y="122887"/>
                        <a:pt x="112585" y="131547"/>
                      </a:cubicBezTo>
                      <a:cubicBezTo>
                        <a:pt x="103925" y="114227"/>
                        <a:pt x="86604" y="96906"/>
                        <a:pt x="60623" y="70925"/>
                      </a:cubicBezTo>
                      <a:cubicBezTo>
                        <a:pt x="25981" y="18962"/>
                        <a:pt x="0" y="-7019"/>
                        <a:pt x="0" y="1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7" name="Graphic 1">
                <a:extLst>
                  <a:ext uri="{FF2B5EF4-FFF2-40B4-BE49-F238E27FC236}">
                    <a16:creationId xmlns:a16="http://schemas.microsoft.com/office/drawing/2014/main" xmlns="" id="{EB6C73B1-CAB2-4929-B539-64CAD4AB173C}"/>
                  </a:ext>
                </a:extLst>
              </p:cNvPr>
              <p:cNvGrpSpPr/>
              <p:nvPr/>
            </p:nvGrpSpPr>
            <p:grpSpPr>
              <a:xfrm>
                <a:off x="5195316" y="3503067"/>
                <a:ext cx="129906" cy="688945"/>
                <a:chOff x="5195316" y="3503067"/>
                <a:chExt cx="129906" cy="688945"/>
              </a:xfrm>
              <a:grpFill/>
            </p:grpSpPr>
            <p:sp>
              <p:nvSpPr>
                <p:cNvPr id="716" name="Freeform: Shape 715">
                  <a:extLst>
                    <a:ext uri="{FF2B5EF4-FFF2-40B4-BE49-F238E27FC236}">
                      <a16:creationId xmlns:a16="http://schemas.microsoft.com/office/drawing/2014/main" xmlns="" id="{89366FD4-BA79-4351-94F3-BBD591C28A67}"/>
                    </a:ext>
                  </a:extLst>
                </p:cNvPr>
                <p:cNvSpPr/>
                <p:nvPr/>
              </p:nvSpPr>
              <p:spPr>
                <a:xfrm>
                  <a:off x="5255940" y="355532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7" name="Freeform: Shape 716">
                  <a:extLst>
                    <a:ext uri="{FF2B5EF4-FFF2-40B4-BE49-F238E27FC236}">
                      <a16:creationId xmlns:a16="http://schemas.microsoft.com/office/drawing/2014/main" xmlns="" id="{4BDB45B9-8090-46A3-92A0-8988374BE740}"/>
                    </a:ext>
                  </a:extLst>
                </p:cNvPr>
                <p:cNvSpPr/>
                <p:nvPr/>
              </p:nvSpPr>
              <p:spPr>
                <a:xfrm>
                  <a:off x="5203977" y="3503067"/>
                  <a:ext cx="121245" cy="138908"/>
                </a:xfrm>
                <a:custGeom>
                  <a:avLst/>
                  <a:gdLst>
                    <a:gd name="connsiteX0" fmla="*/ 60623 w 121245"/>
                    <a:gd name="connsiteY0" fmla="*/ 41437 h 138908"/>
                    <a:gd name="connsiteX1" fmla="*/ 0 w 121245"/>
                    <a:gd name="connsiteY1" fmla="*/ 136701 h 138908"/>
                    <a:gd name="connsiteX2" fmla="*/ 60623 w 121245"/>
                    <a:gd name="connsiteY2" fmla="*/ 93399 h 138908"/>
                    <a:gd name="connsiteX3" fmla="*/ 121246 w 121245"/>
                    <a:gd name="connsiteY3" fmla="*/ 6795 h 138908"/>
                    <a:gd name="connsiteX4" fmla="*/ 60623 w 121245"/>
                    <a:gd name="connsiteY4" fmla="*/ 41437 h 138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908">
                      <a:moveTo>
                        <a:pt x="60623" y="41437"/>
                      </a:moveTo>
                      <a:cubicBezTo>
                        <a:pt x="25982" y="84739"/>
                        <a:pt x="0" y="119381"/>
                        <a:pt x="0" y="136701"/>
                      </a:cubicBezTo>
                      <a:cubicBezTo>
                        <a:pt x="0" y="145362"/>
                        <a:pt x="25982" y="128041"/>
                        <a:pt x="60623" y="93399"/>
                      </a:cubicBezTo>
                      <a:cubicBezTo>
                        <a:pt x="95265" y="58758"/>
                        <a:pt x="121246" y="24116"/>
                        <a:pt x="121246" y="6795"/>
                      </a:cubicBezTo>
                      <a:cubicBezTo>
                        <a:pt x="121246" y="-10526"/>
                        <a:pt x="95265" y="6795"/>
                        <a:pt x="60623" y="414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8" name="Freeform: Shape 717">
                  <a:extLst>
                    <a:ext uri="{FF2B5EF4-FFF2-40B4-BE49-F238E27FC236}">
                      <a16:creationId xmlns:a16="http://schemas.microsoft.com/office/drawing/2014/main" xmlns="" id="{BCF1294D-9793-4AA5-AC8C-B21EEAF6C19E}"/>
                    </a:ext>
                  </a:extLst>
                </p:cNvPr>
                <p:cNvSpPr/>
                <p:nvPr/>
              </p:nvSpPr>
              <p:spPr>
                <a:xfrm>
                  <a:off x="5195316" y="4044643"/>
                  <a:ext cx="121245" cy="147369"/>
                </a:xfrm>
                <a:custGeom>
                  <a:avLst/>
                  <a:gdLst>
                    <a:gd name="connsiteX0" fmla="*/ 0 w 121245"/>
                    <a:gd name="connsiteY0" fmla="*/ 2165 h 147369"/>
                    <a:gd name="connsiteX1" fmla="*/ 60623 w 121245"/>
                    <a:gd name="connsiteY1" fmla="*/ 97430 h 147369"/>
                    <a:gd name="connsiteX2" fmla="*/ 121246 w 121245"/>
                    <a:gd name="connsiteY2" fmla="*/ 140732 h 147369"/>
                    <a:gd name="connsiteX3" fmla="*/ 60623 w 121245"/>
                    <a:gd name="connsiteY3" fmla="*/ 54128 h 147369"/>
                    <a:gd name="connsiteX4" fmla="*/ 0 w 121245"/>
                    <a:gd name="connsiteY4" fmla="*/ 2165 h 1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7369">
                      <a:moveTo>
                        <a:pt x="0" y="2165"/>
                      </a:moveTo>
                      <a:cubicBezTo>
                        <a:pt x="0" y="10826"/>
                        <a:pt x="25982" y="54128"/>
                        <a:pt x="60623" y="97430"/>
                      </a:cubicBezTo>
                      <a:cubicBezTo>
                        <a:pt x="95264" y="140732"/>
                        <a:pt x="121246" y="158053"/>
                        <a:pt x="121246" y="140732"/>
                      </a:cubicBezTo>
                      <a:cubicBezTo>
                        <a:pt x="121246" y="123411"/>
                        <a:pt x="95264" y="88769"/>
                        <a:pt x="60623" y="54128"/>
                      </a:cubicBezTo>
                      <a:cubicBezTo>
                        <a:pt x="34642"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8" name="Graphic 1">
                <a:extLst>
                  <a:ext uri="{FF2B5EF4-FFF2-40B4-BE49-F238E27FC236}">
                    <a16:creationId xmlns:a16="http://schemas.microsoft.com/office/drawing/2014/main" xmlns="" id="{CFF3FE36-8908-46F1-B8B3-5572EBD5DD7D}"/>
                  </a:ext>
                </a:extLst>
              </p:cNvPr>
              <p:cNvGrpSpPr/>
              <p:nvPr/>
            </p:nvGrpSpPr>
            <p:grpSpPr>
              <a:xfrm>
                <a:off x="5489771" y="3239224"/>
                <a:ext cx="121245" cy="1208128"/>
                <a:chOff x="5489771" y="3239224"/>
                <a:chExt cx="121245" cy="1208128"/>
              </a:xfrm>
              <a:grpFill/>
            </p:grpSpPr>
            <p:sp>
              <p:nvSpPr>
                <p:cNvPr id="713" name="Freeform: Shape 712">
                  <a:extLst>
                    <a:ext uri="{FF2B5EF4-FFF2-40B4-BE49-F238E27FC236}">
                      <a16:creationId xmlns:a16="http://schemas.microsoft.com/office/drawing/2014/main" xmlns="" id="{13D732E9-BAFB-40BE-B18E-3900E282AC21}"/>
                    </a:ext>
                  </a:extLst>
                </p:cNvPr>
                <p:cNvSpPr/>
                <p:nvPr/>
              </p:nvSpPr>
              <p:spPr>
                <a:xfrm>
                  <a:off x="5541733" y="3280361"/>
                  <a:ext cx="17321" cy="1131524"/>
                </a:xfrm>
                <a:custGeom>
                  <a:avLst/>
                  <a:gdLst>
                    <a:gd name="connsiteX0" fmla="*/ 0 w 17321"/>
                    <a:gd name="connsiteY0" fmla="*/ 12991 h 1131524"/>
                    <a:gd name="connsiteX1" fmla="*/ 0 w 17321"/>
                    <a:gd name="connsiteY1" fmla="*/ 1121524 h 1131524"/>
                    <a:gd name="connsiteX2" fmla="*/ 17321 w 17321"/>
                    <a:gd name="connsiteY2" fmla="*/ 1121524 h 1131524"/>
                    <a:gd name="connsiteX3" fmla="*/ 17321 w 17321"/>
                    <a:gd name="connsiteY3" fmla="*/ 12991 h 1131524"/>
                    <a:gd name="connsiteX4" fmla="*/ 0 w 17321"/>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4" name="Freeform: Shape 713">
                  <a:extLst>
                    <a:ext uri="{FF2B5EF4-FFF2-40B4-BE49-F238E27FC236}">
                      <a16:creationId xmlns:a16="http://schemas.microsoft.com/office/drawing/2014/main" xmlns="" id="{8753D09D-18FE-4593-A9A2-754052FA6010}"/>
                    </a:ext>
                  </a:extLst>
                </p:cNvPr>
                <p:cNvSpPr/>
                <p:nvPr/>
              </p:nvSpPr>
              <p:spPr>
                <a:xfrm>
                  <a:off x="5489771" y="3239224"/>
                  <a:ext cx="121245" cy="134236"/>
                </a:xfrm>
                <a:custGeom>
                  <a:avLst/>
                  <a:gdLst>
                    <a:gd name="connsiteX0" fmla="*/ 60623 w 121245"/>
                    <a:gd name="connsiteY0" fmla="*/ 19486 h 134236"/>
                    <a:gd name="connsiteX1" fmla="*/ 0 w 121245"/>
                    <a:gd name="connsiteY1" fmla="*/ 114751 h 134236"/>
                    <a:gd name="connsiteX2" fmla="*/ 60623 w 121245"/>
                    <a:gd name="connsiteY2" fmla="*/ 114751 h 134236"/>
                    <a:gd name="connsiteX3" fmla="*/ 121246 w 121245"/>
                    <a:gd name="connsiteY3" fmla="*/ 19486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45467"/>
                        <a:pt x="0" y="88769"/>
                        <a:pt x="0" y="114751"/>
                      </a:cubicBezTo>
                      <a:cubicBezTo>
                        <a:pt x="0" y="140732"/>
                        <a:pt x="25982" y="140732"/>
                        <a:pt x="60623" y="114751"/>
                      </a:cubicBezTo>
                      <a:cubicBezTo>
                        <a:pt x="95264" y="88769"/>
                        <a:pt x="121246" y="54128"/>
                        <a:pt x="121246" y="19486"/>
                      </a:cubicBezTo>
                      <a:cubicBezTo>
                        <a:pt x="12124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5" name="Freeform: Shape 714">
                  <a:extLst>
                    <a:ext uri="{FF2B5EF4-FFF2-40B4-BE49-F238E27FC236}">
                      <a16:creationId xmlns:a16="http://schemas.microsoft.com/office/drawing/2014/main" xmlns="" id="{58B91055-1726-44A2-B6B8-43F63B58009F}"/>
                    </a:ext>
                  </a:extLst>
                </p:cNvPr>
                <p:cNvSpPr/>
                <p:nvPr/>
              </p:nvSpPr>
              <p:spPr>
                <a:xfrm>
                  <a:off x="5489771" y="4313116"/>
                  <a:ext cx="121245" cy="134236"/>
                </a:xfrm>
                <a:custGeom>
                  <a:avLst/>
                  <a:gdLst>
                    <a:gd name="connsiteX0" fmla="*/ 60623 w 121245"/>
                    <a:gd name="connsiteY0" fmla="*/ 19486 h 134236"/>
                    <a:gd name="connsiteX1" fmla="*/ 0 w 121245"/>
                    <a:gd name="connsiteY1" fmla="*/ 19486 h 134236"/>
                    <a:gd name="connsiteX2" fmla="*/ 60623 w 121245"/>
                    <a:gd name="connsiteY2" fmla="*/ 114751 h 134236"/>
                    <a:gd name="connsiteX3" fmla="*/ 121246 w 121245"/>
                    <a:gd name="connsiteY3" fmla="*/ 114751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1246" y="80109"/>
                        <a:pt x="95264" y="3680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9" name="Graphic 1">
                <a:extLst>
                  <a:ext uri="{FF2B5EF4-FFF2-40B4-BE49-F238E27FC236}">
                    <a16:creationId xmlns:a16="http://schemas.microsoft.com/office/drawing/2014/main" xmlns="" id="{257C3CB9-4775-446C-9324-E1645826E997}"/>
                  </a:ext>
                </a:extLst>
              </p:cNvPr>
              <p:cNvGrpSpPr/>
              <p:nvPr/>
            </p:nvGrpSpPr>
            <p:grpSpPr>
              <a:xfrm>
                <a:off x="5775565" y="3092463"/>
                <a:ext cx="122591" cy="1493497"/>
                <a:chOff x="5775565" y="3092463"/>
                <a:chExt cx="122591" cy="1493497"/>
              </a:xfrm>
              <a:grpFill/>
            </p:grpSpPr>
            <p:sp>
              <p:nvSpPr>
                <p:cNvPr id="710" name="Freeform: Shape 709">
                  <a:extLst>
                    <a:ext uri="{FF2B5EF4-FFF2-40B4-BE49-F238E27FC236}">
                      <a16:creationId xmlns:a16="http://schemas.microsoft.com/office/drawing/2014/main" xmlns="" id="{9172B273-E606-43FD-B1FA-2DD9C231EF2D}"/>
                    </a:ext>
                  </a:extLst>
                </p:cNvPr>
                <p:cNvSpPr/>
                <p:nvPr/>
              </p:nvSpPr>
              <p:spPr>
                <a:xfrm>
                  <a:off x="5827527" y="3130969"/>
                  <a:ext cx="17320" cy="1436804"/>
                </a:xfrm>
                <a:custGeom>
                  <a:avLst/>
                  <a:gdLst>
                    <a:gd name="connsiteX0" fmla="*/ 0 w 17320"/>
                    <a:gd name="connsiteY0" fmla="*/ 6495 h 1436804"/>
                    <a:gd name="connsiteX1" fmla="*/ 0 w 17320"/>
                    <a:gd name="connsiteY1" fmla="*/ 1426804 h 1436804"/>
                    <a:gd name="connsiteX2" fmla="*/ 17321 w 17320"/>
                    <a:gd name="connsiteY2" fmla="*/ 1426804 h 1436804"/>
                    <a:gd name="connsiteX3" fmla="*/ 17321 w 17320"/>
                    <a:gd name="connsiteY3" fmla="*/ 6495 h 1436804"/>
                    <a:gd name="connsiteX4" fmla="*/ 0 w 17320"/>
                    <a:gd name="connsiteY4" fmla="*/ 6495 h 143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36804">
                      <a:moveTo>
                        <a:pt x="0" y="6495"/>
                      </a:moveTo>
                      <a:cubicBezTo>
                        <a:pt x="0" y="482818"/>
                        <a:pt x="0" y="950481"/>
                        <a:pt x="0" y="1426804"/>
                      </a:cubicBezTo>
                      <a:cubicBezTo>
                        <a:pt x="0" y="1435465"/>
                        <a:pt x="17321" y="1444125"/>
                        <a:pt x="17321" y="1426804"/>
                      </a:cubicBezTo>
                      <a:cubicBezTo>
                        <a:pt x="17321" y="950481"/>
                        <a:pt x="17321" y="48281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1" name="Freeform: Shape 710">
                  <a:extLst>
                    <a:ext uri="{FF2B5EF4-FFF2-40B4-BE49-F238E27FC236}">
                      <a16:creationId xmlns:a16="http://schemas.microsoft.com/office/drawing/2014/main" xmlns="" id="{BBF7E203-508D-42CF-BCF2-992AC45C31E0}"/>
                    </a:ext>
                  </a:extLst>
                </p:cNvPr>
                <p:cNvSpPr/>
                <p:nvPr/>
              </p:nvSpPr>
              <p:spPr>
                <a:xfrm>
                  <a:off x="5775565" y="3092463"/>
                  <a:ext cx="122591" cy="125151"/>
                </a:xfrm>
                <a:custGeom>
                  <a:avLst/>
                  <a:gdLst>
                    <a:gd name="connsiteX0" fmla="*/ 60623 w 122591"/>
                    <a:gd name="connsiteY0" fmla="*/ 1699 h 125151"/>
                    <a:gd name="connsiteX1" fmla="*/ 0 w 122591"/>
                    <a:gd name="connsiteY1" fmla="*/ 79643 h 125151"/>
                    <a:gd name="connsiteX2" fmla="*/ 60623 w 122591"/>
                    <a:gd name="connsiteY2" fmla="*/ 122945 h 125151"/>
                    <a:gd name="connsiteX3" fmla="*/ 121245 w 122591"/>
                    <a:gd name="connsiteY3" fmla="*/ 45001 h 125151"/>
                    <a:gd name="connsiteX4" fmla="*/ 60623 w 122591"/>
                    <a:gd name="connsiteY4" fmla="*/ 1699 h 125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151">
                      <a:moveTo>
                        <a:pt x="60623" y="1699"/>
                      </a:moveTo>
                      <a:cubicBezTo>
                        <a:pt x="25981" y="10359"/>
                        <a:pt x="0" y="53661"/>
                        <a:pt x="0" y="79643"/>
                      </a:cubicBezTo>
                      <a:cubicBezTo>
                        <a:pt x="0" y="114284"/>
                        <a:pt x="25981" y="131605"/>
                        <a:pt x="60623" y="122945"/>
                      </a:cubicBezTo>
                      <a:cubicBezTo>
                        <a:pt x="95264" y="114284"/>
                        <a:pt x="121245" y="79643"/>
                        <a:pt x="121245" y="45001"/>
                      </a:cubicBezTo>
                      <a:cubicBezTo>
                        <a:pt x="129906" y="19020"/>
                        <a:pt x="95264" y="-6962"/>
                        <a:pt x="60623" y="169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2" name="Freeform: Shape 711">
                  <a:extLst>
                    <a:ext uri="{FF2B5EF4-FFF2-40B4-BE49-F238E27FC236}">
                      <a16:creationId xmlns:a16="http://schemas.microsoft.com/office/drawing/2014/main" xmlns="" id="{2EB5F41B-E317-457C-8493-A7BA0AAF7475}"/>
                    </a:ext>
                  </a:extLst>
                </p:cNvPr>
                <p:cNvSpPr/>
                <p:nvPr/>
              </p:nvSpPr>
              <p:spPr>
                <a:xfrm>
                  <a:off x="5775565" y="4460301"/>
                  <a:ext cx="122591" cy="125659"/>
                </a:xfrm>
                <a:custGeom>
                  <a:avLst/>
                  <a:gdLst>
                    <a:gd name="connsiteX0" fmla="*/ 60623 w 122591"/>
                    <a:gd name="connsiteY0" fmla="*/ 2207 h 125659"/>
                    <a:gd name="connsiteX1" fmla="*/ 0 w 122591"/>
                    <a:gd name="connsiteY1" fmla="*/ 45509 h 125659"/>
                    <a:gd name="connsiteX2" fmla="*/ 60623 w 122591"/>
                    <a:gd name="connsiteY2" fmla="*/ 123453 h 125659"/>
                    <a:gd name="connsiteX3" fmla="*/ 121245 w 122591"/>
                    <a:gd name="connsiteY3" fmla="*/ 80151 h 125659"/>
                    <a:gd name="connsiteX4" fmla="*/ 60623 w 122591"/>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659">
                      <a:moveTo>
                        <a:pt x="60623" y="2207"/>
                      </a:moveTo>
                      <a:cubicBezTo>
                        <a:pt x="25981" y="-6453"/>
                        <a:pt x="0" y="10867"/>
                        <a:pt x="0" y="45509"/>
                      </a:cubicBezTo>
                      <a:cubicBezTo>
                        <a:pt x="0" y="80151"/>
                        <a:pt x="25981" y="114793"/>
                        <a:pt x="60623" y="123453"/>
                      </a:cubicBezTo>
                      <a:cubicBezTo>
                        <a:pt x="95264" y="132113"/>
                        <a:pt x="121245" y="114793"/>
                        <a:pt x="121245" y="80151"/>
                      </a:cubicBezTo>
                      <a:cubicBezTo>
                        <a:pt x="129906" y="45509"/>
                        <a:pt x="95264"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1" name="Graphic 1">
              <a:extLst>
                <a:ext uri="{FF2B5EF4-FFF2-40B4-BE49-F238E27FC236}">
                  <a16:creationId xmlns:a16="http://schemas.microsoft.com/office/drawing/2014/main" xmlns="" id="{C24C5A25-2437-49ED-AA5A-A2C58C4B8D86}"/>
                </a:ext>
              </a:extLst>
            </p:cNvPr>
            <p:cNvGrpSpPr/>
            <p:nvPr/>
          </p:nvGrpSpPr>
          <p:grpSpPr>
            <a:xfrm>
              <a:off x="6087340" y="2704443"/>
              <a:ext cx="6772447" cy="2286350"/>
              <a:chOff x="6087340" y="2704443"/>
              <a:chExt cx="6772447" cy="2286350"/>
            </a:xfrm>
            <a:solidFill>
              <a:srgbClr val="0070C0"/>
            </a:solidFill>
          </p:grpSpPr>
          <p:sp>
            <p:nvSpPr>
              <p:cNvPr id="619" name="Freeform: Shape 618">
                <a:extLst>
                  <a:ext uri="{FF2B5EF4-FFF2-40B4-BE49-F238E27FC236}">
                    <a16:creationId xmlns:a16="http://schemas.microsoft.com/office/drawing/2014/main" xmlns="" id="{4DD6B0FD-AD9E-4FBB-9B5A-0827112A5C0C}"/>
                  </a:ext>
                </a:extLst>
              </p:cNvPr>
              <p:cNvSpPr/>
              <p:nvPr/>
            </p:nvSpPr>
            <p:spPr>
              <a:xfrm>
                <a:off x="6096000" y="2779463"/>
                <a:ext cx="6763787" cy="1657063"/>
              </a:xfrm>
              <a:custGeom>
                <a:avLst/>
                <a:gdLst>
                  <a:gd name="connsiteX0" fmla="*/ 5265535 w 6763787"/>
                  <a:gd name="connsiteY0" fmla="*/ 245415 h 1657063"/>
                  <a:gd name="connsiteX1" fmla="*/ 4157001 w 6763787"/>
                  <a:gd name="connsiteY1" fmla="*/ 2923 h 1657063"/>
                  <a:gd name="connsiteX2" fmla="*/ 3013826 w 6763787"/>
                  <a:gd name="connsiteY2" fmla="*/ 158811 h 1657063"/>
                  <a:gd name="connsiteX3" fmla="*/ 805419 w 6763787"/>
                  <a:gd name="connsiteY3" fmla="*/ 1215382 h 1657063"/>
                  <a:gd name="connsiteX4" fmla="*/ 0 w 6763787"/>
                  <a:gd name="connsiteY4" fmla="*/ 1631082 h 1657063"/>
                  <a:gd name="connsiteX5" fmla="*/ 0 w 6763787"/>
                  <a:gd name="connsiteY5" fmla="*/ 1657064 h 1657063"/>
                  <a:gd name="connsiteX6" fmla="*/ 476323 w 6763787"/>
                  <a:gd name="connsiteY6" fmla="*/ 1423232 h 1657063"/>
                  <a:gd name="connsiteX7" fmla="*/ 2702050 w 6763787"/>
                  <a:gd name="connsiteY7" fmla="*/ 297378 h 1657063"/>
                  <a:gd name="connsiteX8" fmla="*/ 3853886 w 6763787"/>
                  <a:gd name="connsiteY8" fmla="*/ 28905 h 1657063"/>
                  <a:gd name="connsiteX9" fmla="*/ 5057684 w 6763787"/>
                  <a:gd name="connsiteY9" fmla="*/ 193453 h 1657063"/>
                  <a:gd name="connsiteX10" fmla="*/ 6763788 w 6763787"/>
                  <a:gd name="connsiteY10" fmla="*/ 981551 h 1657063"/>
                  <a:gd name="connsiteX11" fmla="*/ 6763788 w 6763787"/>
                  <a:gd name="connsiteY11" fmla="*/ 946909 h 1657063"/>
                  <a:gd name="connsiteX12" fmla="*/ 5265535 w 6763787"/>
                  <a:gd name="connsiteY12" fmla="*/ 245415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3787" h="1657063">
                    <a:moveTo>
                      <a:pt x="5265535" y="245415"/>
                    </a:moveTo>
                    <a:cubicBezTo>
                      <a:pt x="4910457" y="115509"/>
                      <a:pt x="4538059" y="20244"/>
                      <a:pt x="4157001" y="2923"/>
                    </a:cubicBezTo>
                    <a:cubicBezTo>
                      <a:pt x="3767282" y="-14397"/>
                      <a:pt x="3386224" y="46226"/>
                      <a:pt x="3013826" y="158811"/>
                    </a:cubicBezTo>
                    <a:cubicBezTo>
                      <a:pt x="2225727" y="392642"/>
                      <a:pt x="1515573" y="825663"/>
                      <a:pt x="805419" y="1215382"/>
                    </a:cubicBezTo>
                    <a:cubicBezTo>
                      <a:pt x="545607" y="1362609"/>
                      <a:pt x="277133" y="1501176"/>
                      <a:pt x="0" y="1631082"/>
                    </a:cubicBezTo>
                    <a:lnTo>
                      <a:pt x="0" y="1657064"/>
                    </a:lnTo>
                    <a:cubicBezTo>
                      <a:pt x="164548" y="1579120"/>
                      <a:pt x="320435" y="1501176"/>
                      <a:pt x="476323" y="1423232"/>
                    </a:cubicBezTo>
                    <a:cubicBezTo>
                      <a:pt x="1212459" y="1042174"/>
                      <a:pt x="1922613" y="591832"/>
                      <a:pt x="2702050" y="297378"/>
                    </a:cubicBezTo>
                    <a:cubicBezTo>
                      <a:pt x="3074449" y="158811"/>
                      <a:pt x="3455507" y="54886"/>
                      <a:pt x="3853886" y="28905"/>
                    </a:cubicBezTo>
                    <a:cubicBezTo>
                      <a:pt x="4260926" y="2923"/>
                      <a:pt x="4667965" y="72207"/>
                      <a:pt x="5057684" y="193453"/>
                    </a:cubicBezTo>
                    <a:cubicBezTo>
                      <a:pt x="5655254" y="383982"/>
                      <a:pt x="6209520" y="678436"/>
                      <a:pt x="6763788" y="981551"/>
                    </a:cubicBezTo>
                    <a:lnTo>
                      <a:pt x="6763788" y="946909"/>
                    </a:lnTo>
                    <a:cubicBezTo>
                      <a:pt x="6270143" y="695757"/>
                      <a:pt x="5785160" y="435944"/>
                      <a:pt x="5265535" y="2454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20" name="Freeform: Shape 619">
                <a:extLst>
                  <a:ext uri="{FF2B5EF4-FFF2-40B4-BE49-F238E27FC236}">
                    <a16:creationId xmlns:a16="http://schemas.microsoft.com/office/drawing/2014/main" xmlns="" id="{585FBEEE-1C8E-495D-8638-1F5C258A726B}"/>
                  </a:ext>
                </a:extLst>
              </p:cNvPr>
              <p:cNvSpPr/>
              <p:nvPr/>
            </p:nvSpPr>
            <p:spPr>
              <a:xfrm>
                <a:off x="6087340" y="3250050"/>
                <a:ext cx="6755125" cy="1665723"/>
              </a:xfrm>
              <a:custGeom>
                <a:avLst/>
                <a:gdLst>
                  <a:gd name="connsiteX0" fmla="*/ 5334818 w 6755125"/>
                  <a:gd name="connsiteY0" fmla="*/ 1359686 h 1665723"/>
                  <a:gd name="connsiteX1" fmla="*/ 4182982 w 6755125"/>
                  <a:gd name="connsiteY1" fmla="*/ 1628159 h 1665723"/>
                  <a:gd name="connsiteX2" fmla="*/ 2979184 w 6755125"/>
                  <a:gd name="connsiteY2" fmla="*/ 1463611 h 1665723"/>
                  <a:gd name="connsiteX3" fmla="*/ 727475 w 6755125"/>
                  <a:gd name="connsiteY3" fmla="*/ 372398 h 1665723"/>
                  <a:gd name="connsiteX4" fmla="*/ 0 w 6755125"/>
                  <a:gd name="connsiteY4" fmla="*/ 0 h 1665723"/>
                  <a:gd name="connsiteX5" fmla="*/ 0 w 6755125"/>
                  <a:gd name="connsiteY5" fmla="*/ 34642 h 1665723"/>
                  <a:gd name="connsiteX6" fmla="*/ 554267 w 6755125"/>
                  <a:gd name="connsiteY6" fmla="*/ 311775 h 1665723"/>
                  <a:gd name="connsiteX7" fmla="*/ 2762674 w 6755125"/>
                  <a:gd name="connsiteY7" fmla="*/ 1420309 h 1665723"/>
                  <a:gd name="connsiteX8" fmla="*/ 3871207 w 6755125"/>
                  <a:gd name="connsiteY8" fmla="*/ 1662800 h 1665723"/>
                  <a:gd name="connsiteX9" fmla="*/ 5014383 w 6755125"/>
                  <a:gd name="connsiteY9" fmla="*/ 1506913 h 1665723"/>
                  <a:gd name="connsiteX10" fmla="*/ 6755126 w 6755125"/>
                  <a:gd name="connsiteY10" fmla="*/ 710154 h 1665723"/>
                  <a:gd name="connsiteX11" fmla="*/ 6755126 w 6755125"/>
                  <a:gd name="connsiteY11" fmla="*/ 675513 h 1665723"/>
                  <a:gd name="connsiteX12" fmla="*/ 5334818 w 6755125"/>
                  <a:gd name="connsiteY12" fmla="*/ 1359686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5" h="1665723">
                    <a:moveTo>
                      <a:pt x="5334818" y="1359686"/>
                    </a:moveTo>
                    <a:cubicBezTo>
                      <a:pt x="4962420" y="1498253"/>
                      <a:pt x="4581362" y="1602178"/>
                      <a:pt x="4182982" y="1628159"/>
                    </a:cubicBezTo>
                    <a:cubicBezTo>
                      <a:pt x="3775942" y="1654140"/>
                      <a:pt x="3368903" y="1584857"/>
                      <a:pt x="2979184" y="1463611"/>
                    </a:cubicBezTo>
                    <a:cubicBezTo>
                      <a:pt x="2182425" y="1212459"/>
                      <a:pt x="1463611" y="770777"/>
                      <a:pt x="727475" y="372398"/>
                    </a:cubicBezTo>
                    <a:cubicBezTo>
                      <a:pt x="493644" y="242492"/>
                      <a:pt x="242491" y="112585"/>
                      <a:pt x="0" y="0"/>
                    </a:cubicBezTo>
                    <a:lnTo>
                      <a:pt x="0" y="34642"/>
                    </a:lnTo>
                    <a:cubicBezTo>
                      <a:pt x="190529" y="121246"/>
                      <a:pt x="372398" y="216510"/>
                      <a:pt x="554267" y="311775"/>
                    </a:cubicBezTo>
                    <a:cubicBezTo>
                      <a:pt x="1281742" y="692834"/>
                      <a:pt x="1983236" y="1143175"/>
                      <a:pt x="2762674" y="1420309"/>
                    </a:cubicBezTo>
                    <a:cubicBezTo>
                      <a:pt x="3117751" y="1550215"/>
                      <a:pt x="3490148" y="1645480"/>
                      <a:pt x="3871207" y="1662800"/>
                    </a:cubicBezTo>
                    <a:cubicBezTo>
                      <a:pt x="4260926" y="1680121"/>
                      <a:pt x="4641984" y="1619498"/>
                      <a:pt x="5014383" y="1506913"/>
                    </a:cubicBezTo>
                    <a:cubicBezTo>
                      <a:pt x="5629272" y="1325044"/>
                      <a:pt x="6192199" y="1013269"/>
                      <a:pt x="6755126" y="710154"/>
                    </a:cubicBezTo>
                    <a:lnTo>
                      <a:pt x="6755126" y="675513"/>
                    </a:lnTo>
                    <a:cubicBezTo>
                      <a:pt x="6296125" y="918004"/>
                      <a:pt x="5828462" y="1169157"/>
                      <a:pt x="5334818" y="13596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21" name="Graphic 1">
                <a:extLst>
                  <a:ext uri="{FF2B5EF4-FFF2-40B4-BE49-F238E27FC236}">
                    <a16:creationId xmlns:a16="http://schemas.microsoft.com/office/drawing/2014/main" xmlns="" id="{5A16BFEA-C390-4F25-A03B-93F34FC89F85}"/>
                  </a:ext>
                </a:extLst>
              </p:cNvPr>
              <p:cNvGrpSpPr/>
              <p:nvPr/>
            </p:nvGrpSpPr>
            <p:grpSpPr>
              <a:xfrm>
                <a:off x="12582653" y="3602003"/>
                <a:ext cx="190530" cy="482570"/>
                <a:chOff x="12582653" y="3602003"/>
                <a:chExt cx="190530" cy="482570"/>
              </a:xfrm>
              <a:grpFill/>
            </p:grpSpPr>
            <p:sp>
              <p:nvSpPr>
                <p:cNvPr id="682" name="Freeform: Shape 681">
                  <a:extLst>
                    <a:ext uri="{FF2B5EF4-FFF2-40B4-BE49-F238E27FC236}">
                      <a16:creationId xmlns:a16="http://schemas.microsoft.com/office/drawing/2014/main" xmlns="" id="{AC98C99A-A5A1-4EF2-A401-D48D8ADEBFBF}"/>
                    </a:ext>
                  </a:extLst>
                </p:cNvPr>
                <p:cNvSpPr/>
                <p:nvPr/>
              </p:nvSpPr>
              <p:spPr>
                <a:xfrm>
                  <a:off x="12660598" y="3640692"/>
                  <a:ext cx="27371" cy="410446"/>
                </a:xfrm>
                <a:custGeom>
                  <a:avLst/>
                  <a:gdLst>
                    <a:gd name="connsiteX0" fmla="*/ 0 w 27371"/>
                    <a:gd name="connsiteY0" fmla="*/ 16398 h 410446"/>
                    <a:gd name="connsiteX1" fmla="*/ 0 w 27371"/>
                    <a:gd name="connsiteY1" fmla="*/ 397456 h 410446"/>
                    <a:gd name="connsiteX2" fmla="*/ 25982 w 27371"/>
                    <a:gd name="connsiteY2" fmla="*/ 397456 h 410446"/>
                    <a:gd name="connsiteX3" fmla="*/ 25982 w 27371"/>
                    <a:gd name="connsiteY3" fmla="*/ 16398 h 410446"/>
                    <a:gd name="connsiteX4" fmla="*/ 0 w 27371"/>
                    <a:gd name="connsiteY4" fmla="*/ 16398 h 41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10446">
                      <a:moveTo>
                        <a:pt x="0" y="16398"/>
                      </a:moveTo>
                      <a:cubicBezTo>
                        <a:pt x="0" y="146304"/>
                        <a:pt x="0" y="267550"/>
                        <a:pt x="0" y="397456"/>
                      </a:cubicBezTo>
                      <a:cubicBezTo>
                        <a:pt x="0" y="414777"/>
                        <a:pt x="25982" y="414777"/>
                        <a:pt x="25982" y="397456"/>
                      </a:cubicBezTo>
                      <a:cubicBezTo>
                        <a:pt x="25982" y="267550"/>
                        <a:pt x="25982" y="146304"/>
                        <a:pt x="25982"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3" name="Freeform: Shape 682">
                  <a:extLst>
                    <a:ext uri="{FF2B5EF4-FFF2-40B4-BE49-F238E27FC236}">
                      <a16:creationId xmlns:a16="http://schemas.microsoft.com/office/drawing/2014/main" xmlns="" id="{BA21F3B1-015D-442C-8D4E-0AC9EF7F2AE6}"/>
                    </a:ext>
                  </a:extLst>
                </p:cNvPr>
                <p:cNvSpPr/>
                <p:nvPr/>
              </p:nvSpPr>
              <p:spPr>
                <a:xfrm>
                  <a:off x="12582653" y="3602003"/>
                  <a:ext cx="190530" cy="109301"/>
                </a:xfrm>
                <a:custGeom>
                  <a:avLst/>
                  <a:gdLst>
                    <a:gd name="connsiteX0" fmla="*/ 95265 w 190530"/>
                    <a:gd name="connsiteY0" fmla="*/ 37765 h 109301"/>
                    <a:gd name="connsiteX1" fmla="*/ 0 w 190530"/>
                    <a:gd name="connsiteY1" fmla="*/ 3124 h 109301"/>
                    <a:gd name="connsiteX2" fmla="*/ 95265 w 190530"/>
                    <a:gd name="connsiteY2" fmla="*/ 72407 h 109301"/>
                    <a:gd name="connsiteX3" fmla="*/ 190530 w 190530"/>
                    <a:gd name="connsiteY3" fmla="*/ 107049 h 109301"/>
                    <a:gd name="connsiteX4" fmla="*/ 95265 w 190530"/>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09301">
                      <a:moveTo>
                        <a:pt x="95265" y="37765"/>
                      </a:moveTo>
                      <a:cubicBezTo>
                        <a:pt x="43302" y="3124"/>
                        <a:pt x="0" y="-5537"/>
                        <a:pt x="0" y="3124"/>
                      </a:cubicBezTo>
                      <a:cubicBezTo>
                        <a:pt x="0" y="11784"/>
                        <a:pt x="43302" y="46426"/>
                        <a:pt x="95265" y="72407"/>
                      </a:cubicBezTo>
                      <a:cubicBezTo>
                        <a:pt x="147228" y="98388"/>
                        <a:pt x="190530" y="115709"/>
                        <a:pt x="190530" y="107049"/>
                      </a:cubicBezTo>
                      <a:cubicBezTo>
                        <a:pt x="190530" y="107049"/>
                        <a:pt x="147228" y="72407"/>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4" name="Freeform: Shape 683">
                  <a:extLst>
                    <a:ext uri="{FF2B5EF4-FFF2-40B4-BE49-F238E27FC236}">
                      <a16:creationId xmlns:a16="http://schemas.microsoft.com/office/drawing/2014/main" xmlns="" id="{A22A5D90-4D60-4317-AB51-CE717E60BD6E}"/>
                    </a:ext>
                  </a:extLst>
                </p:cNvPr>
                <p:cNvSpPr/>
                <p:nvPr/>
              </p:nvSpPr>
              <p:spPr>
                <a:xfrm>
                  <a:off x="12582653" y="3974401"/>
                  <a:ext cx="190530" cy="110172"/>
                </a:xfrm>
                <a:custGeom>
                  <a:avLst/>
                  <a:gdLst>
                    <a:gd name="connsiteX0" fmla="*/ 95265 w 190530"/>
                    <a:gd name="connsiteY0" fmla="*/ 37765 h 110172"/>
                    <a:gd name="connsiteX1" fmla="*/ 0 w 190530"/>
                    <a:gd name="connsiteY1" fmla="*/ 107049 h 110172"/>
                    <a:gd name="connsiteX2" fmla="*/ 95265 w 190530"/>
                    <a:gd name="connsiteY2" fmla="*/ 72407 h 110172"/>
                    <a:gd name="connsiteX3" fmla="*/ 190530 w 190530"/>
                    <a:gd name="connsiteY3" fmla="*/ 3124 h 110172"/>
                    <a:gd name="connsiteX4" fmla="*/ 95265 w 190530"/>
                    <a:gd name="connsiteY4" fmla="*/ 37765 h 110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10172">
                      <a:moveTo>
                        <a:pt x="95265" y="37765"/>
                      </a:moveTo>
                      <a:cubicBezTo>
                        <a:pt x="43302" y="63747"/>
                        <a:pt x="0" y="98388"/>
                        <a:pt x="0" y="107049"/>
                      </a:cubicBezTo>
                      <a:cubicBezTo>
                        <a:pt x="0" y="115709"/>
                        <a:pt x="43302" y="107049"/>
                        <a:pt x="95265" y="72407"/>
                      </a:cubicBezTo>
                      <a:cubicBezTo>
                        <a:pt x="147228" y="37765"/>
                        <a:pt x="190530" y="11784"/>
                        <a:pt x="190530" y="3124"/>
                      </a:cubicBezTo>
                      <a:cubicBezTo>
                        <a:pt x="190530" y="-5537"/>
                        <a:pt x="147228" y="3124"/>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2" name="Graphic 1">
                <a:extLst>
                  <a:ext uri="{FF2B5EF4-FFF2-40B4-BE49-F238E27FC236}">
                    <a16:creationId xmlns:a16="http://schemas.microsoft.com/office/drawing/2014/main" xmlns="" id="{3E97D581-84BE-4504-865D-252CDBF6A0B1}"/>
                  </a:ext>
                </a:extLst>
              </p:cNvPr>
              <p:cNvGrpSpPr/>
              <p:nvPr/>
            </p:nvGrpSpPr>
            <p:grpSpPr>
              <a:xfrm>
                <a:off x="12149632" y="3364268"/>
                <a:ext cx="190530" cy="958039"/>
                <a:chOff x="12149632" y="3364268"/>
                <a:chExt cx="190530" cy="958039"/>
              </a:xfrm>
              <a:grpFill/>
            </p:grpSpPr>
            <p:sp>
              <p:nvSpPr>
                <p:cNvPr id="679" name="Freeform: Shape 678">
                  <a:extLst>
                    <a:ext uri="{FF2B5EF4-FFF2-40B4-BE49-F238E27FC236}">
                      <a16:creationId xmlns:a16="http://schemas.microsoft.com/office/drawing/2014/main" xmlns="" id="{603F0510-A48A-4981-B792-84E7FA231DB5}"/>
                    </a:ext>
                  </a:extLst>
                </p:cNvPr>
                <p:cNvSpPr/>
                <p:nvPr/>
              </p:nvSpPr>
              <p:spPr>
                <a:xfrm>
                  <a:off x="12236236" y="3401607"/>
                  <a:ext cx="25981" cy="883362"/>
                </a:xfrm>
                <a:custGeom>
                  <a:avLst/>
                  <a:gdLst>
                    <a:gd name="connsiteX0" fmla="*/ 0 w 25981"/>
                    <a:gd name="connsiteY0" fmla="*/ 12991 h 883362"/>
                    <a:gd name="connsiteX1" fmla="*/ 0 w 25981"/>
                    <a:gd name="connsiteY1" fmla="*/ 870372 h 883362"/>
                    <a:gd name="connsiteX2" fmla="*/ 25982 w 25981"/>
                    <a:gd name="connsiteY2" fmla="*/ 870372 h 883362"/>
                    <a:gd name="connsiteX3" fmla="*/ 25982 w 25981"/>
                    <a:gd name="connsiteY3" fmla="*/ 12991 h 883362"/>
                    <a:gd name="connsiteX4" fmla="*/ 0 w 2598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83362">
                      <a:moveTo>
                        <a:pt x="0" y="12991"/>
                      </a:moveTo>
                      <a:cubicBezTo>
                        <a:pt x="0" y="298784"/>
                        <a:pt x="0" y="584578"/>
                        <a:pt x="0" y="870372"/>
                      </a:cubicBezTo>
                      <a:cubicBezTo>
                        <a:pt x="0" y="887693"/>
                        <a:pt x="25982" y="887693"/>
                        <a:pt x="25982" y="870372"/>
                      </a:cubicBezTo>
                      <a:cubicBezTo>
                        <a:pt x="25982" y="584578"/>
                        <a:pt x="25982" y="298784"/>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0" name="Freeform: Shape 679">
                  <a:extLst>
                    <a:ext uri="{FF2B5EF4-FFF2-40B4-BE49-F238E27FC236}">
                      <a16:creationId xmlns:a16="http://schemas.microsoft.com/office/drawing/2014/main" xmlns="" id="{4B576F51-9682-4586-B051-1555AD9AEC0E}"/>
                    </a:ext>
                  </a:extLst>
                </p:cNvPr>
                <p:cNvSpPr/>
                <p:nvPr/>
              </p:nvSpPr>
              <p:spPr>
                <a:xfrm>
                  <a:off x="12149632" y="3364268"/>
                  <a:ext cx="190530" cy="123023"/>
                </a:xfrm>
                <a:custGeom>
                  <a:avLst/>
                  <a:gdLst>
                    <a:gd name="connsiteX0" fmla="*/ 95265 w 190530"/>
                    <a:gd name="connsiteY0" fmla="*/ 24348 h 123023"/>
                    <a:gd name="connsiteX1" fmla="*/ 0 w 190530"/>
                    <a:gd name="connsiteY1" fmla="*/ 15687 h 123023"/>
                    <a:gd name="connsiteX2" fmla="*/ 95265 w 190530"/>
                    <a:gd name="connsiteY2" fmla="*/ 102292 h 123023"/>
                    <a:gd name="connsiteX3" fmla="*/ 190530 w 190530"/>
                    <a:gd name="connsiteY3" fmla="*/ 110952 h 123023"/>
                    <a:gd name="connsiteX4" fmla="*/ 95265 w 190530"/>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4348"/>
                      </a:moveTo>
                      <a:cubicBezTo>
                        <a:pt x="43302" y="-1633"/>
                        <a:pt x="0" y="-10294"/>
                        <a:pt x="0" y="15687"/>
                      </a:cubicBezTo>
                      <a:cubicBezTo>
                        <a:pt x="0" y="41669"/>
                        <a:pt x="43302" y="76310"/>
                        <a:pt x="95265" y="102292"/>
                      </a:cubicBezTo>
                      <a:cubicBezTo>
                        <a:pt x="147228" y="128273"/>
                        <a:pt x="190530" y="128273"/>
                        <a:pt x="190530" y="110952"/>
                      </a:cubicBezTo>
                      <a:cubicBezTo>
                        <a:pt x="190530" y="93631"/>
                        <a:pt x="147228" y="58989"/>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1" name="Freeform: Shape 680">
                  <a:extLst>
                    <a:ext uri="{FF2B5EF4-FFF2-40B4-BE49-F238E27FC236}">
                      <a16:creationId xmlns:a16="http://schemas.microsoft.com/office/drawing/2014/main" xmlns="" id="{3A36D8FB-F52D-4BEF-A68C-C7EDCEA65BAB}"/>
                    </a:ext>
                  </a:extLst>
                </p:cNvPr>
                <p:cNvSpPr/>
                <p:nvPr/>
              </p:nvSpPr>
              <p:spPr>
                <a:xfrm>
                  <a:off x="12149632" y="4199284"/>
                  <a:ext cx="190530" cy="123023"/>
                </a:xfrm>
                <a:custGeom>
                  <a:avLst/>
                  <a:gdLst>
                    <a:gd name="connsiteX0" fmla="*/ 95265 w 190530"/>
                    <a:gd name="connsiteY0" fmla="*/ 20732 h 123023"/>
                    <a:gd name="connsiteX1" fmla="*/ 0 w 190530"/>
                    <a:gd name="connsiteY1" fmla="*/ 107336 h 123023"/>
                    <a:gd name="connsiteX2" fmla="*/ 95265 w 190530"/>
                    <a:gd name="connsiteY2" fmla="*/ 98676 h 123023"/>
                    <a:gd name="connsiteX3" fmla="*/ 190530 w 190530"/>
                    <a:gd name="connsiteY3" fmla="*/ 12072 h 123023"/>
                    <a:gd name="connsiteX4" fmla="*/ 95265 w 190530"/>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0732"/>
                      </a:moveTo>
                      <a:cubicBezTo>
                        <a:pt x="43302" y="46713"/>
                        <a:pt x="0" y="81355"/>
                        <a:pt x="0" y="107336"/>
                      </a:cubicBezTo>
                      <a:cubicBezTo>
                        <a:pt x="0" y="133317"/>
                        <a:pt x="43302" y="124657"/>
                        <a:pt x="95265" y="98676"/>
                      </a:cubicBezTo>
                      <a:cubicBezTo>
                        <a:pt x="147228" y="72695"/>
                        <a:pt x="190530" y="29393"/>
                        <a:pt x="190530" y="12072"/>
                      </a:cubicBezTo>
                      <a:cubicBezTo>
                        <a:pt x="190530" y="-5249"/>
                        <a:pt x="147228" y="-5249"/>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3" name="Graphic 1">
                <a:extLst>
                  <a:ext uri="{FF2B5EF4-FFF2-40B4-BE49-F238E27FC236}">
                    <a16:creationId xmlns:a16="http://schemas.microsoft.com/office/drawing/2014/main" xmlns="" id="{DF798E84-6BF5-4D26-9623-3CEA5BA9D4BD}"/>
                  </a:ext>
                </a:extLst>
              </p:cNvPr>
              <p:cNvGrpSpPr/>
              <p:nvPr/>
            </p:nvGrpSpPr>
            <p:grpSpPr>
              <a:xfrm>
                <a:off x="11725272" y="3148339"/>
                <a:ext cx="190528" cy="1389899"/>
                <a:chOff x="11725272" y="3148339"/>
                <a:chExt cx="190528" cy="1389899"/>
              </a:xfrm>
              <a:grpFill/>
            </p:grpSpPr>
            <p:sp>
              <p:nvSpPr>
                <p:cNvPr id="676" name="Freeform: Shape 675">
                  <a:extLst>
                    <a:ext uri="{FF2B5EF4-FFF2-40B4-BE49-F238E27FC236}">
                      <a16:creationId xmlns:a16="http://schemas.microsoft.com/office/drawing/2014/main" xmlns="" id="{6C5BA746-D45D-42E3-80AA-C4E81C9FFFA9}"/>
                    </a:ext>
                  </a:extLst>
                </p:cNvPr>
                <p:cNvSpPr/>
                <p:nvPr/>
              </p:nvSpPr>
              <p:spPr>
                <a:xfrm>
                  <a:off x="11803215" y="3185096"/>
                  <a:ext cx="27371" cy="1325044"/>
                </a:xfrm>
                <a:custGeom>
                  <a:avLst/>
                  <a:gdLst>
                    <a:gd name="connsiteX0" fmla="*/ 0 w 27371"/>
                    <a:gd name="connsiteY0" fmla="*/ 12991 h 1325044"/>
                    <a:gd name="connsiteX1" fmla="*/ 0 w 27371"/>
                    <a:gd name="connsiteY1" fmla="*/ 1312053 h 1325044"/>
                    <a:gd name="connsiteX2" fmla="*/ 25982 w 27371"/>
                    <a:gd name="connsiteY2" fmla="*/ 1312053 h 1325044"/>
                    <a:gd name="connsiteX3" fmla="*/ 25982 w 27371"/>
                    <a:gd name="connsiteY3" fmla="*/ 12991 h 1325044"/>
                    <a:gd name="connsiteX4" fmla="*/ 0 w 2737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5044">
                      <a:moveTo>
                        <a:pt x="0" y="12991"/>
                      </a:moveTo>
                      <a:cubicBezTo>
                        <a:pt x="0" y="446011"/>
                        <a:pt x="0" y="879032"/>
                        <a:pt x="0" y="1312053"/>
                      </a:cubicBezTo>
                      <a:cubicBezTo>
                        <a:pt x="0" y="1329374"/>
                        <a:pt x="25982" y="1329374"/>
                        <a:pt x="25982" y="1312053"/>
                      </a:cubicBezTo>
                      <a:cubicBezTo>
                        <a:pt x="25982" y="879032"/>
                        <a:pt x="25982" y="446011"/>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7" name="Freeform: Shape 676">
                  <a:extLst>
                    <a:ext uri="{FF2B5EF4-FFF2-40B4-BE49-F238E27FC236}">
                      <a16:creationId xmlns:a16="http://schemas.microsoft.com/office/drawing/2014/main" xmlns="" id="{1BF730CE-B22A-4F47-9C4B-03FF376F6F48}"/>
                    </a:ext>
                  </a:extLst>
                </p:cNvPr>
                <p:cNvSpPr/>
                <p:nvPr/>
              </p:nvSpPr>
              <p:spPr>
                <a:xfrm>
                  <a:off x="11725272" y="3148339"/>
                  <a:ext cx="190528" cy="139763"/>
                </a:xfrm>
                <a:custGeom>
                  <a:avLst/>
                  <a:gdLst>
                    <a:gd name="connsiteX0" fmla="*/ 95265 w 190528"/>
                    <a:gd name="connsiteY0" fmla="*/ 15107 h 139763"/>
                    <a:gd name="connsiteX1" fmla="*/ 0 w 190528"/>
                    <a:gd name="connsiteY1" fmla="*/ 32428 h 139763"/>
                    <a:gd name="connsiteX2" fmla="*/ 95265 w 190528"/>
                    <a:gd name="connsiteY2" fmla="*/ 127692 h 139763"/>
                    <a:gd name="connsiteX3" fmla="*/ 190529 w 190528"/>
                    <a:gd name="connsiteY3" fmla="*/ 119032 h 139763"/>
                    <a:gd name="connsiteX4" fmla="*/ 95265 w 190528"/>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763">
                      <a:moveTo>
                        <a:pt x="95265" y="15107"/>
                      </a:moveTo>
                      <a:cubicBezTo>
                        <a:pt x="43302" y="-10875"/>
                        <a:pt x="0" y="-2214"/>
                        <a:pt x="0" y="32428"/>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8" name="Freeform: Shape 677">
                  <a:extLst>
                    <a:ext uri="{FF2B5EF4-FFF2-40B4-BE49-F238E27FC236}">
                      <a16:creationId xmlns:a16="http://schemas.microsoft.com/office/drawing/2014/main" xmlns="" id="{D4FCB70F-6024-407B-B9D9-889FC0273462}"/>
                    </a:ext>
                  </a:extLst>
                </p:cNvPr>
                <p:cNvSpPr/>
                <p:nvPr/>
              </p:nvSpPr>
              <p:spPr>
                <a:xfrm>
                  <a:off x="11725272" y="4399168"/>
                  <a:ext cx="190528" cy="139069"/>
                </a:xfrm>
                <a:custGeom>
                  <a:avLst/>
                  <a:gdLst>
                    <a:gd name="connsiteX0" fmla="*/ 95265 w 190528"/>
                    <a:gd name="connsiteY0" fmla="*/ 11377 h 139069"/>
                    <a:gd name="connsiteX1" fmla="*/ 0 w 190528"/>
                    <a:gd name="connsiteY1" fmla="*/ 106642 h 139069"/>
                    <a:gd name="connsiteX2" fmla="*/ 95265 w 190528"/>
                    <a:gd name="connsiteY2" fmla="*/ 123963 h 139069"/>
                    <a:gd name="connsiteX3" fmla="*/ 190529 w 190528"/>
                    <a:gd name="connsiteY3" fmla="*/ 28698 h 139069"/>
                    <a:gd name="connsiteX4" fmla="*/ 95265 w 190528"/>
                    <a:gd name="connsiteY4" fmla="*/ 11377 h 13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069">
                      <a:moveTo>
                        <a:pt x="95265" y="11377"/>
                      </a:moveTo>
                      <a:cubicBezTo>
                        <a:pt x="43302" y="28698"/>
                        <a:pt x="0" y="72000"/>
                        <a:pt x="0" y="106642"/>
                      </a:cubicBezTo>
                      <a:cubicBezTo>
                        <a:pt x="0" y="141283"/>
                        <a:pt x="43302" y="149944"/>
                        <a:pt x="95265" y="123963"/>
                      </a:cubicBezTo>
                      <a:cubicBezTo>
                        <a:pt x="147227" y="97981"/>
                        <a:pt x="190529" y="54679"/>
                        <a:pt x="190529" y="28698"/>
                      </a:cubicBezTo>
                      <a:cubicBezTo>
                        <a:pt x="190529" y="-5944"/>
                        <a:pt x="147227" y="-5944"/>
                        <a:pt x="95265" y="113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4" name="Graphic 1">
                <a:extLst>
                  <a:ext uri="{FF2B5EF4-FFF2-40B4-BE49-F238E27FC236}">
                    <a16:creationId xmlns:a16="http://schemas.microsoft.com/office/drawing/2014/main" xmlns="" id="{653AEB8E-A0A0-4367-9BE2-2195EB597D8C}"/>
                  </a:ext>
                </a:extLst>
              </p:cNvPr>
              <p:cNvGrpSpPr/>
              <p:nvPr/>
            </p:nvGrpSpPr>
            <p:grpSpPr>
              <a:xfrm>
                <a:off x="11300912" y="2957461"/>
                <a:ext cx="190528" cy="1768406"/>
                <a:chOff x="11300912" y="2957461"/>
                <a:chExt cx="190528" cy="1768406"/>
              </a:xfrm>
              <a:grpFill/>
            </p:grpSpPr>
            <p:sp>
              <p:nvSpPr>
                <p:cNvPr id="673" name="Freeform: Shape 672">
                  <a:extLst>
                    <a:ext uri="{FF2B5EF4-FFF2-40B4-BE49-F238E27FC236}">
                      <a16:creationId xmlns:a16="http://schemas.microsoft.com/office/drawing/2014/main" xmlns="" id="{6C27A286-BC5E-49A2-9A1B-9D43DC76419F}"/>
                    </a:ext>
                  </a:extLst>
                </p:cNvPr>
                <p:cNvSpPr/>
                <p:nvPr/>
              </p:nvSpPr>
              <p:spPr>
                <a:xfrm>
                  <a:off x="11378855" y="3003228"/>
                  <a:ext cx="25981" cy="1688781"/>
                </a:xfrm>
                <a:custGeom>
                  <a:avLst/>
                  <a:gdLst>
                    <a:gd name="connsiteX0" fmla="*/ 0 w 25981"/>
                    <a:gd name="connsiteY0" fmla="*/ 12991 h 1688781"/>
                    <a:gd name="connsiteX1" fmla="*/ 0 w 25981"/>
                    <a:gd name="connsiteY1" fmla="*/ 1675791 h 1688781"/>
                    <a:gd name="connsiteX2" fmla="*/ 25982 w 25981"/>
                    <a:gd name="connsiteY2" fmla="*/ 1675791 h 1688781"/>
                    <a:gd name="connsiteX3" fmla="*/ 25982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8"/>
                        <a:pt x="0" y="1121524"/>
                        <a:pt x="0" y="1675791"/>
                      </a:cubicBezTo>
                      <a:cubicBezTo>
                        <a:pt x="0" y="1693112"/>
                        <a:pt x="25982" y="1693112"/>
                        <a:pt x="25982" y="1675791"/>
                      </a:cubicBezTo>
                      <a:cubicBezTo>
                        <a:pt x="25982" y="1121524"/>
                        <a:pt x="25982" y="56725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4" name="Freeform: Shape 673">
                  <a:extLst>
                    <a:ext uri="{FF2B5EF4-FFF2-40B4-BE49-F238E27FC236}">
                      <a16:creationId xmlns:a16="http://schemas.microsoft.com/office/drawing/2014/main" xmlns="" id="{72ECF13A-E6FC-4356-B109-770D1A127E60}"/>
                    </a:ext>
                  </a:extLst>
                </p:cNvPr>
                <p:cNvSpPr/>
                <p:nvPr/>
              </p:nvSpPr>
              <p:spPr>
                <a:xfrm>
                  <a:off x="11300912"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8"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5" name="Freeform: Shape 674">
                  <a:extLst>
                    <a:ext uri="{FF2B5EF4-FFF2-40B4-BE49-F238E27FC236}">
                      <a16:creationId xmlns:a16="http://schemas.microsoft.com/office/drawing/2014/main" xmlns="" id="{D55F58E6-DB5F-4036-9FB5-BC6D1B3C7941}"/>
                    </a:ext>
                  </a:extLst>
                </p:cNvPr>
                <p:cNvSpPr/>
                <p:nvPr/>
              </p:nvSpPr>
              <p:spPr>
                <a:xfrm>
                  <a:off x="11300912"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8"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5" name="Graphic 1">
                <a:extLst>
                  <a:ext uri="{FF2B5EF4-FFF2-40B4-BE49-F238E27FC236}">
                    <a16:creationId xmlns:a16="http://schemas.microsoft.com/office/drawing/2014/main" xmlns="" id="{73D010A2-0CD3-4D9E-B365-7F7AE3D72DB9}"/>
                  </a:ext>
                </a:extLst>
              </p:cNvPr>
              <p:cNvGrpSpPr/>
              <p:nvPr/>
            </p:nvGrpSpPr>
            <p:grpSpPr>
              <a:xfrm>
                <a:off x="10867891" y="2821134"/>
                <a:ext cx="190528" cy="2044308"/>
                <a:chOff x="10867891" y="2821134"/>
                <a:chExt cx="190528" cy="2044308"/>
              </a:xfrm>
              <a:grpFill/>
            </p:grpSpPr>
            <p:sp>
              <p:nvSpPr>
                <p:cNvPr id="670" name="Freeform: Shape 669">
                  <a:extLst>
                    <a:ext uri="{FF2B5EF4-FFF2-40B4-BE49-F238E27FC236}">
                      <a16:creationId xmlns:a16="http://schemas.microsoft.com/office/drawing/2014/main" xmlns="" id="{4E614C3E-0918-4163-861F-AFF4A480E0A0}"/>
                    </a:ext>
                  </a:extLst>
                </p:cNvPr>
                <p:cNvSpPr/>
                <p:nvPr/>
              </p:nvSpPr>
              <p:spPr>
                <a:xfrm>
                  <a:off x="10954495" y="2864661"/>
                  <a:ext cx="25980" cy="1965915"/>
                </a:xfrm>
                <a:custGeom>
                  <a:avLst/>
                  <a:gdLst>
                    <a:gd name="connsiteX0" fmla="*/ 0 w 25980"/>
                    <a:gd name="connsiteY0" fmla="*/ 12991 h 1965915"/>
                    <a:gd name="connsiteX1" fmla="*/ 0 w 25980"/>
                    <a:gd name="connsiteY1" fmla="*/ 1952925 h 1965915"/>
                    <a:gd name="connsiteX2" fmla="*/ 25980 w 25980"/>
                    <a:gd name="connsiteY2" fmla="*/ 1952925 h 1965915"/>
                    <a:gd name="connsiteX3" fmla="*/ 25980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0" y="1970245"/>
                        <a:pt x="25980" y="1952925"/>
                      </a:cubicBezTo>
                      <a:cubicBezTo>
                        <a:pt x="25980" y="1303393"/>
                        <a:pt x="25980" y="662522"/>
                        <a:pt x="25980" y="12991"/>
                      </a:cubicBezTo>
                      <a:cubicBezTo>
                        <a:pt x="25980"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1" name="Freeform: Shape 670">
                  <a:extLst>
                    <a:ext uri="{FF2B5EF4-FFF2-40B4-BE49-F238E27FC236}">
                      <a16:creationId xmlns:a16="http://schemas.microsoft.com/office/drawing/2014/main" xmlns="" id="{8A23112F-EB6B-4274-8A70-1CE992F0C231}"/>
                    </a:ext>
                  </a:extLst>
                </p:cNvPr>
                <p:cNvSpPr/>
                <p:nvPr/>
              </p:nvSpPr>
              <p:spPr>
                <a:xfrm>
                  <a:off x="10867891"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2" name="Freeform: Shape 671">
                  <a:extLst>
                    <a:ext uri="{FF2B5EF4-FFF2-40B4-BE49-F238E27FC236}">
                      <a16:creationId xmlns:a16="http://schemas.microsoft.com/office/drawing/2014/main" xmlns="" id="{460DFA02-ACD7-444E-B29A-3B4290CB7A3A}"/>
                    </a:ext>
                  </a:extLst>
                </p:cNvPr>
                <p:cNvSpPr/>
                <p:nvPr/>
              </p:nvSpPr>
              <p:spPr>
                <a:xfrm>
                  <a:off x="10867891" y="4690996"/>
                  <a:ext cx="190528" cy="174446"/>
                </a:xfrm>
                <a:custGeom>
                  <a:avLst/>
                  <a:gdLst>
                    <a:gd name="connsiteX0" fmla="*/ 95264 w 190528"/>
                    <a:gd name="connsiteY0" fmla="*/ 5344 h 174446"/>
                    <a:gd name="connsiteX1" fmla="*/ 0 w 190528"/>
                    <a:gd name="connsiteY1" fmla="*/ 109269 h 174446"/>
                    <a:gd name="connsiteX2" fmla="*/ 95264 w 190528"/>
                    <a:gd name="connsiteY2" fmla="*/ 169892 h 174446"/>
                    <a:gd name="connsiteX3" fmla="*/ 190529 w 190528"/>
                    <a:gd name="connsiteY3" fmla="*/ 65967 h 174446"/>
                    <a:gd name="connsiteX4" fmla="*/ 95264 w 190528"/>
                    <a:gd name="connsiteY4" fmla="*/ 5344 h 17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4446">
                      <a:moveTo>
                        <a:pt x="95264" y="5344"/>
                      </a:moveTo>
                      <a:cubicBezTo>
                        <a:pt x="43302" y="14004"/>
                        <a:pt x="0" y="65967"/>
                        <a:pt x="0" y="109269"/>
                      </a:cubicBezTo>
                      <a:cubicBezTo>
                        <a:pt x="0" y="152571"/>
                        <a:pt x="43302" y="187213"/>
                        <a:pt x="95264" y="169892"/>
                      </a:cubicBezTo>
                      <a:cubicBezTo>
                        <a:pt x="147227" y="15257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6" name="Graphic 1">
                <a:extLst>
                  <a:ext uri="{FF2B5EF4-FFF2-40B4-BE49-F238E27FC236}">
                    <a16:creationId xmlns:a16="http://schemas.microsoft.com/office/drawing/2014/main" xmlns="" id="{68F4DDBA-8149-4ED2-9CB9-0DFB73034A5A}"/>
                  </a:ext>
                </a:extLst>
              </p:cNvPr>
              <p:cNvGrpSpPr/>
              <p:nvPr/>
            </p:nvGrpSpPr>
            <p:grpSpPr>
              <a:xfrm>
                <a:off x="10443530" y="2729098"/>
                <a:ext cx="190528" cy="2228380"/>
                <a:chOff x="10443530" y="2729098"/>
                <a:chExt cx="190528" cy="2228380"/>
              </a:xfrm>
              <a:grpFill/>
            </p:grpSpPr>
            <p:sp>
              <p:nvSpPr>
                <p:cNvPr id="667" name="Freeform: Shape 666">
                  <a:extLst>
                    <a:ext uri="{FF2B5EF4-FFF2-40B4-BE49-F238E27FC236}">
                      <a16:creationId xmlns:a16="http://schemas.microsoft.com/office/drawing/2014/main" xmlns="" id="{6921F0C1-9DD5-411F-85E1-1EABC5D04559}"/>
                    </a:ext>
                  </a:extLst>
                </p:cNvPr>
                <p:cNvSpPr/>
                <p:nvPr/>
              </p:nvSpPr>
              <p:spPr>
                <a:xfrm>
                  <a:off x="10521474" y="2781047"/>
                  <a:ext cx="25980" cy="2136133"/>
                </a:xfrm>
                <a:custGeom>
                  <a:avLst/>
                  <a:gdLst>
                    <a:gd name="connsiteX0" fmla="*/ 0 w 25980"/>
                    <a:gd name="connsiteY0" fmla="*/ 10000 h 2136133"/>
                    <a:gd name="connsiteX1" fmla="*/ 0 w 25980"/>
                    <a:gd name="connsiteY1" fmla="*/ 2123143 h 2136133"/>
                    <a:gd name="connsiteX2" fmla="*/ 25980 w 25980"/>
                    <a:gd name="connsiteY2" fmla="*/ 2123143 h 2136133"/>
                    <a:gd name="connsiteX3" fmla="*/ 25980 w 25980"/>
                    <a:gd name="connsiteY3" fmla="*/ 10000 h 2136133"/>
                    <a:gd name="connsiteX4" fmla="*/ 0 w 25980"/>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2136133">
                      <a:moveTo>
                        <a:pt x="0" y="10000"/>
                      </a:moveTo>
                      <a:cubicBezTo>
                        <a:pt x="0" y="711494"/>
                        <a:pt x="0" y="1412988"/>
                        <a:pt x="0" y="2123143"/>
                      </a:cubicBezTo>
                      <a:cubicBezTo>
                        <a:pt x="0" y="2140463"/>
                        <a:pt x="25980" y="2140463"/>
                        <a:pt x="25980" y="2123143"/>
                      </a:cubicBezTo>
                      <a:cubicBezTo>
                        <a:pt x="25980" y="1421649"/>
                        <a:pt x="25980" y="720155"/>
                        <a:pt x="25980" y="10000"/>
                      </a:cubicBezTo>
                      <a:cubicBezTo>
                        <a:pt x="25980"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8" name="Freeform: Shape 667">
                  <a:extLst>
                    <a:ext uri="{FF2B5EF4-FFF2-40B4-BE49-F238E27FC236}">
                      <a16:creationId xmlns:a16="http://schemas.microsoft.com/office/drawing/2014/main" xmlns="" id="{4AAE9A8C-3A94-40E1-AC90-8B2CA9C61394}"/>
                    </a:ext>
                  </a:extLst>
                </p:cNvPr>
                <p:cNvSpPr/>
                <p:nvPr/>
              </p:nvSpPr>
              <p:spPr>
                <a:xfrm>
                  <a:off x="10443530" y="2729098"/>
                  <a:ext cx="190528" cy="184521"/>
                </a:xfrm>
                <a:custGeom>
                  <a:avLst/>
                  <a:gdLst>
                    <a:gd name="connsiteX0" fmla="*/ 95265 w 190528"/>
                    <a:gd name="connsiteY0" fmla="*/ 1326 h 184521"/>
                    <a:gd name="connsiteX1" fmla="*/ 0 w 190528"/>
                    <a:gd name="connsiteY1" fmla="*/ 79270 h 184521"/>
                    <a:gd name="connsiteX2" fmla="*/ 95265 w 190528"/>
                    <a:gd name="connsiteY2" fmla="*/ 183195 h 184521"/>
                    <a:gd name="connsiteX3" fmla="*/ 190529 w 190528"/>
                    <a:gd name="connsiteY3" fmla="*/ 105251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7334"/>
                        <a:pt x="0" y="27308"/>
                        <a:pt x="0" y="79270"/>
                      </a:cubicBezTo>
                      <a:cubicBezTo>
                        <a:pt x="0" y="131233"/>
                        <a:pt x="43302" y="174535"/>
                        <a:pt x="95265" y="183195"/>
                      </a:cubicBezTo>
                      <a:cubicBezTo>
                        <a:pt x="147227" y="191856"/>
                        <a:pt x="190529" y="157214"/>
                        <a:pt x="190529" y="105251"/>
                      </a:cubicBezTo>
                      <a:cubicBezTo>
                        <a:pt x="181869" y="61949"/>
                        <a:pt x="147227" y="9987"/>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9" name="Freeform: Shape 668">
                  <a:extLst>
                    <a:ext uri="{FF2B5EF4-FFF2-40B4-BE49-F238E27FC236}">
                      <a16:creationId xmlns:a16="http://schemas.microsoft.com/office/drawing/2014/main" xmlns="" id="{FEC1C002-B81B-4A3C-87AB-051CA927B0EF}"/>
                    </a:ext>
                  </a:extLst>
                </p:cNvPr>
                <p:cNvSpPr/>
                <p:nvPr/>
              </p:nvSpPr>
              <p:spPr>
                <a:xfrm>
                  <a:off x="10443530" y="4772957"/>
                  <a:ext cx="190528" cy="184521"/>
                </a:xfrm>
                <a:custGeom>
                  <a:avLst/>
                  <a:gdLst>
                    <a:gd name="connsiteX0" fmla="*/ 95265 w 190528"/>
                    <a:gd name="connsiteY0" fmla="*/ 1326 h 184521"/>
                    <a:gd name="connsiteX1" fmla="*/ 0 w 190528"/>
                    <a:gd name="connsiteY1" fmla="*/ 105251 h 184521"/>
                    <a:gd name="connsiteX2" fmla="*/ 95265 w 190528"/>
                    <a:gd name="connsiteY2" fmla="*/ 183195 h 184521"/>
                    <a:gd name="connsiteX3" fmla="*/ 190529 w 190528"/>
                    <a:gd name="connsiteY3" fmla="*/ 79270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9987"/>
                        <a:pt x="0" y="53289"/>
                        <a:pt x="0" y="105251"/>
                      </a:cubicBezTo>
                      <a:cubicBezTo>
                        <a:pt x="0" y="157214"/>
                        <a:pt x="43302" y="191856"/>
                        <a:pt x="95265" y="183195"/>
                      </a:cubicBezTo>
                      <a:cubicBezTo>
                        <a:pt x="147227" y="174535"/>
                        <a:pt x="190529" y="131233"/>
                        <a:pt x="190529" y="79270"/>
                      </a:cubicBezTo>
                      <a:cubicBezTo>
                        <a:pt x="181869" y="27307"/>
                        <a:pt x="147227" y="-7334"/>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7" name="Graphic 1">
                <a:extLst>
                  <a:ext uri="{FF2B5EF4-FFF2-40B4-BE49-F238E27FC236}">
                    <a16:creationId xmlns:a16="http://schemas.microsoft.com/office/drawing/2014/main" xmlns="" id="{215201E7-7DA4-421A-82AC-05751BE7C7CC}"/>
                  </a:ext>
                </a:extLst>
              </p:cNvPr>
              <p:cNvGrpSpPr/>
              <p:nvPr/>
            </p:nvGrpSpPr>
            <p:grpSpPr>
              <a:xfrm>
                <a:off x="10010509" y="2704443"/>
                <a:ext cx="190529" cy="2286350"/>
                <a:chOff x="10010509" y="2704443"/>
                <a:chExt cx="190529" cy="2286350"/>
              </a:xfrm>
              <a:grpFill/>
            </p:grpSpPr>
            <p:sp>
              <p:nvSpPr>
                <p:cNvPr id="664" name="Freeform: Shape 663">
                  <a:extLst>
                    <a:ext uri="{FF2B5EF4-FFF2-40B4-BE49-F238E27FC236}">
                      <a16:creationId xmlns:a16="http://schemas.microsoft.com/office/drawing/2014/main" xmlns="" id="{9634837E-90E6-4C7E-A892-3BB0EFEF972E}"/>
                    </a:ext>
                  </a:extLst>
                </p:cNvPr>
                <p:cNvSpPr/>
                <p:nvPr/>
              </p:nvSpPr>
              <p:spPr>
                <a:xfrm>
                  <a:off x="10097113" y="2752075"/>
                  <a:ext cx="25981" cy="2191085"/>
                </a:xfrm>
                <a:custGeom>
                  <a:avLst/>
                  <a:gdLst>
                    <a:gd name="connsiteX0" fmla="*/ 0 w 25981"/>
                    <a:gd name="connsiteY0" fmla="*/ 12991 h 2191085"/>
                    <a:gd name="connsiteX1" fmla="*/ 0 w 25981"/>
                    <a:gd name="connsiteY1" fmla="*/ 2178095 h 2191085"/>
                    <a:gd name="connsiteX2" fmla="*/ 25982 w 25981"/>
                    <a:gd name="connsiteY2" fmla="*/ 2178095 h 2191085"/>
                    <a:gd name="connsiteX3" fmla="*/ 25982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2" y="2195416"/>
                        <a:pt x="25982" y="2178095"/>
                      </a:cubicBezTo>
                      <a:cubicBezTo>
                        <a:pt x="25982" y="1459281"/>
                        <a:pt x="25982" y="731805"/>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5" name="Freeform: Shape 664">
                  <a:extLst>
                    <a:ext uri="{FF2B5EF4-FFF2-40B4-BE49-F238E27FC236}">
                      <a16:creationId xmlns:a16="http://schemas.microsoft.com/office/drawing/2014/main" xmlns="" id="{E2A2B012-6BA3-4364-984C-E58C727C9AFF}"/>
                    </a:ext>
                  </a:extLst>
                </p:cNvPr>
                <p:cNvSpPr/>
                <p:nvPr/>
              </p:nvSpPr>
              <p:spPr>
                <a:xfrm>
                  <a:off x="10010509"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4330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6" name="Freeform: Shape 665">
                  <a:extLst>
                    <a:ext uri="{FF2B5EF4-FFF2-40B4-BE49-F238E27FC236}">
                      <a16:creationId xmlns:a16="http://schemas.microsoft.com/office/drawing/2014/main" xmlns="" id="{E15CF45A-BD54-47B8-A704-312E06E70872}"/>
                    </a:ext>
                  </a:extLst>
                </p:cNvPr>
                <p:cNvSpPr/>
                <p:nvPr/>
              </p:nvSpPr>
              <p:spPr>
                <a:xfrm>
                  <a:off x="10010509"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3464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8" name="Graphic 1">
                <a:extLst>
                  <a:ext uri="{FF2B5EF4-FFF2-40B4-BE49-F238E27FC236}">
                    <a16:creationId xmlns:a16="http://schemas.microsoft.com/office/drawing/2014/main" xmlns="" id="{F6B0F92B-B101-48C6-8CE3-70847E583230}"/>
                  </a:ext>
                </a:extLst>
              </p:cNvPr>
              <p:cNvGrpSpPr/>
              <p:nvPr/>
            </p:nvGrpSpPr>
            <p:grpSpPr>
              <a:xfrm>
                <a:off x="9586149" y="2729310"/>
                <a:ext cx="190528" cy="2228168"/>
                <a:chOff x="9586149" y="2729310"/>
                <a:chExt cx="190528" cy="2228168"/>
              </a:xfrm>
              <a:grpFill/>
            </p:grpSpPr>
            <p:sp>
              <p:nvSpPr>
                <p:cNvPr id="661" name="Freeform: Shape 660">
                  <a:extLst>
                    <a:ext uri="{FF2B5EF4-FFF2-40B4-BE49-F238E27FC236}">
                      <a16:creationId xmlns:a16="http://schemas.microsoft.com/office/drawing/2014/main" xmlns="" id="{4DC833F4-2C56-4172-8E84-F453405FD7FA}"/>
                    </a:ext>
                  </a:extLst>
                </p:cNvPr>
                <p:cNvSpPr/>
                <p:nvPr/>
              </p:nvSpPr>
              <p:spPr>
                <a:xfrm>
                  <a:off x="9664092" y="2781047"/>
                  <a:ext cx="25981" cy="2136133"/>
                </a:xfrm>
                <a:custGeom>
                  <a:avLst/>
                  <a:gdLst>
                    <a:gd name="connsiteX0" fmla="*/ 0 w 25981"/>
                    <a:gd name="connsiteY0" fmla="*/ 10000 h 2136133"/>
                    <a:gd name="connsiteX1" fmla="*/ 0 w 25981"/>
                    <a:gd name="connsiteY1" fmla="*/ 2123143 h 2136133"/>
                    <a:gd name="connsiteX2" fmla="*/ 25982 w 25981"/>
                    <a:gd name="connsiteY2" fmla="*/ 2123143 h 2136133"/>
                    <a:gd name="connsiteX3" fmla="*/ 25982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21649"/>
                        <a:pt x="0" y="2123143"/>
                      </a:cubicBezTo>
                      <a:cubicBezTo>
                        <a:pt x="0" y="2140463"/>
                        <a:pt x="25982" y="2140463"/>
                        <a:pt x="25982" y="2123143"/>
                      </a:cubicBezTo>
                      <a:cubicBezTo>
                        <a:pt x="25982" y="1421649"/>
                        <a:pt x="25982" y="711494"/>
                        <a:pt x="25982" y="10000"/>
                      </a:cubicBezTo>
                      <a:cubicBezTo>
                        <a:pt x="2598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2" name="Freeform: Shape 661">
                  <a:extLst>
                    <a:ext uri="{FF2B5EF4-FFF2-40B4-BE49-F238E27FC236}">
                      <a16:creationId xmlns:a16="http://schemas.microsoft.com/office/drawing/2014/main" xmlns="" id="{816AEEFC-CE16-44B1-919C-607D2044EA15}"/>
                    </a:ext>
                  </a:extLst>
                </p:cNvPr>
                <p:cNvSpPr/>
                <p:nvPr/>
              </p:nvSpPr>
              <p:spPr>
                <a:xfrm>
                  <a:off x="9586149" y="2729310"/>
                  <a:ext cx="190528" cy="184309"/>
                </a:xfrm>
                <a:custGeom>
                  <a:avLst/>
                  <a:gdLst>
                    <a:gd name="connsiteX0" fmla="*/ 95264 w 190528"/>
                    <a:gd name="connsiteY0" fmla="*/ 1115 h 184309"/>
                    <a:gd name="connsiteX1" fmla="*/ 0 w 190528"/>
                    <a:gd name="connsiteY1" fmla="*/ 105040 h 184309"/>
                    <a:gd name="connsiteX2" fmla="*/ 95264 w 190528"/>
                    <a:gd name="connsiteY2" fmla="*/ 182983 h 184309"/>
                    <a:gd name="connsiteX3" fmla="*/ 190529 w 190528"/>
                    <a:gd name="connsiteY3" fmla="*/ 79058 h 184309"/>
                    <a:gd name="connsiteX4" fmla="*/ 95264 w 190528"/>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309">
                      <a:moveTo>
                        <a:pt x="95264" y="1115"/>
                      </a:moveTo>
                      <a:cubicBezTo>
                        <a:pt x="43302" y="9775"/>
                        <a:pt x="0" y="53077"/>
                        <a:pt x="0" y="105040"/>
                      </a:cubicBezTo>
                      <a:cubicBezTo>
                        <a:pt x="0" y="157002"/>
                        <a:pt x="43302" y="191644"/>
                        <a:pt x="95264" y="182983"/>
                      </a:cubicBezTo>
                      <a:cubicBezTo>
                        <a:pt x="147227" y="174323"/>
                        <a:pt x="190529" y="131021"/>
                        <a:pt x="190529" y="79058"/>
                      </a:cubicBezTo>
                      <a:cubicBezTo>
                        <a:pt x="190529" y="35756"/>
                        <a:pt x="147227" y="-7546"/>
                        <a:pt x="95264"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3" name="Freeform: Shape 662">
                  <a:extLst>
                    <a:ext uri="{FF2B5EF4-FFF2-40B4-BE49-F238E27FC236}">
                      <a16:creationId xmlns:a16="http://schemas.microsoft.com/office/drawing/2014/main" xmlns="" id="{E33FF6F1-7C99-4EEE-BA5F-A686CFDE6CA7}"/>
                    </a:ext>
                  </a:extLst>
                </p:cNvPr>
                <p:cNvSpPr/>
                <p:nvPr/>
              </p:nvSpPr>
              <p:spPr>
                <a:xfrm>
                  <a:off x="9586149" y="4772957"/>
                  <a:ext cx="190528" cy="184521"/>
                </a:xfrm>
                <a:custGeom>
                  <a:avLst/>
                  <a:gdLst>
                    <a:gd name="connsiteX0" fmla="*/ 95264 w 190528"/>
                    <a:gd name="connsiteY0" fmla="*/ 1326 h 184521"/>
                    <a:gd name="connsiteX1" fmla="*/ 0 w 190528"/>
                    <a:gd name="connsiteY1" fmla="*/ 79270 h 184521"/>
                    <a:gd name="connsiteX2" fmla="*/ 95264 w 190528"/>
                    <a:gd name="connsiteY2" fmla="*/ 183195 h 184521"/>
                    <a:gd name="connsiteX3" fmla="*/ 190529 w 190528"/>
                    <a:gd name="connsiteY3" fmla="*/ 105251 h 184521"/>
                    <a:gd name="connsiteX4" fmla="*/ 95264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4" y="1326"/>
                      </a:moveTo>
                      <a:cubicBezTo>
                        <a:pt x="43302" y="-7334"/>
                        <a:pt x="0" y="27307"/>
                        <a:pt x="0" y="79270"/>
                      </a:cubicBezTo>
                      <a:cubicBezTo>
                        <a:pt x="0" y="131233"/>
                        <a:pt x="43302" y="174535"/>
                        <a:pt x="95264" y="183195"/>
                      </a:cubicBezTo>
                      <a:cubicBezTo>
                        <a:pt x="147227" y="191856"/>
                        <a:pt x="190529" y="157214"/>
                        <a:pt x="190529" y="105251"/>
                      </a:cubicBezTo>
                      <a:cubicBezTo>
                        <a:pt x="190529" y="44628"/>
                        <a:pt x="147227" y="1326"/>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9" name="Graphic 1">
                <a:extLst>
                  <a:ext uri="{FF2B5EF4-FFF2-40B4-BE49-F238E27FC236}">
                    <a16:creationId xmlns:a16="http://schemas.microsoft.com/office/drawing/2014/main" xmlns="" id="{F17A2455-847F-48A0-82D8-CF57BDC9DED3}"/>
                  </a:ext>
                </a:extLst>
              </p:cNvPr>
              <p:cNvGrpSpPr/>
              <p:nvPr/>
            </p:nvGrpSpPr>
            <p:grpSpPr>
              <a:xfrm>
                <a:off x="9153128" y="2820345"/>
                <a:ext cx="190528" cy="2045097"/>
                <a:chOff x="9153128" y="2820345"/>
                <a:chExt cx="190528" cy="2045097"/>
              </a:xfrm>
              <a:grpFill/>
            </p:grpSpPr>
            <p:sp>
              <p:nvSpPr>
                <p:cNvPr id="658" name="Freeform: Shape 657">
                  <a:extLst>
                    <a:ext uri="{FF2B5EF4-FFF2-40B4-BE49-F238E27FC236}">
                      <a16:creationId xmlns:a16="http://schemas.microsoft.com/office/drawing/2014/main" xmlns="" id="{A7994AB2-2FF2-4216-9B4E-7ADE133496DA}"/>
                    </a:ext>
                  </a:extLst>
                </p:cNvPr>
                <p:cNvSpPr/>
                <p:nvPr/>
              </p:nvSpPr>
              <p:spPr>
                <a:xfrm>
                  <a:off x="9239732" y="2864661"/>
                  <a:ext cx="25980" cy="1965915"/>
                </a:xfrm>
                <a:custGeom>
                  <a:avLst/>
                  <a:gdLst>
                    <a:gd name="connsiteX0" fmla="*/ 0 w 25980"/>
                    <a:gd name="connsiteY0" fmla="*/ 12991 h 1965915"/>
                    <a:gd name="connsiteX1" fmla="*/ 0 w 25980"/>
                    <a:gd name="connsiteY1" fmla="*/ 1952925 h 1965915"/>
                    <a:gd name="connsiteX2" fmla="*/ 25981 w 25980"/>
                    <a:gd name="connsiteY2" fmla="*/ 1952925 h 1965915"/>
                    <a:gd name="connsiteX3" fmla="*/ 25981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1" y="1970245"/>
                        <a:pt x="25981" y="1952925"/>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9" name="Freeform: Shape 658">
                  <a:extLst>
                    <a:ext uri="{FF2B5EF4-FFF2-40B4-BE49-F238E27FC236}">
                      <a16:creationId xmlns:a16="http://schemas.microsoft.com/office/drawing/2014/main" xmlns="" id="{5D5047D9-14C5-421E-9213-0AADA61D75F2}"/>
                    </a:ext>
                  </a:extLst>
                </p:cNvPr>
                <p:cNvSpPr/>
                <p:nvPr/>
              </p:nvSpPr>
              <p:spPr>
                <a:xfrm>
                  <a:off x="9153128" y="2820345"/>
                  <a:ext cx="190528" cy="171551"/>
                </a:xfrm>
                <a:custGeom>
                  <a:avLst/>
                  <a:gdLst>
                    <a:gd name="connsiteX0" fmla="*/ 95264 w 190528"/>
                    <a:gd name="connsiteY0" fmla="*/ 5344 h 171551"/>
                    <a:gd name="connsiteX1" fmla="*/ 0 w 190528"/>
                    <a:gd name="connsiteY1" fmla="*/ 109269 h 171551"/>
                    <a:gd name="connsiteX2" fmla="*/ 95264 w 190528"/>
                    <a:gd name="connsiteY2" fmla="*/ 169892 h 171551"/>
                    <a:gd name="connsiteX3" fmla="*/ 190529 w 190528"/>
                    <a:gd name="connsiteY3" fmla="*/ 65967 h 171551"/>
                    <a:gd name="connsiteX4" fmla="*/ 95264 w 190528"/>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1551">
                      <a:moveTo>
                        <a:pt x="95264" y="5344"/>
                      </a:moveTo>
                      <a:cubicBezTo>
                        <a:pt x="43302" y="22665"/>
                        <a:pt x="0" y="65967"/>
                        <a:pt x="0" y="109269"/>
                      </a:cubicBezTo>
                      <a:cubicBezTo>
                        <a:pt x="0" y="152571"/>
                        <a:pt x="43302" y="178552"/>
                        <a:pt x="95264" y="169892"/>
                      </a:cubicBezTo>
                      <a:cubicBezTo>
                        <a:pt x="147227" y="16123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0" name="Freeform: Shape 659">
                  <a:extLst>
                    <a:ext uri="{FF2B5EF4-FFF2-40B4-BE49-F238E27FC236}">
                      <a16:creationId xmlns:a16="http://schemas.microsoft.com/office/drawing/2014/main" xmlns="" id="{FB737B7D-9B2E-4F3E-82C0-7DB8268361FE}"/>
                    </a:ext>
                  </a:extLst>
                </p:cNvPr>
                <p:cNvSpPr/>
                <p:nvPr/>
              </p:nvSpPr>
              <p:spPr>
                <a:xfrm>
                  <a:off x="9153128" y="4694680"/>
                  <a:ext cx="190528" cy="170762"/>
                </a:xfrm>
                <a:custGeom>
                  <a:avLst/>
                  <a:gdLst>
                    <a:gd name="connsiteX0" fmla="*/ 95264 w 190528"/>
                    <a:gd name="connsiteY0" fmla="*/ 1659 h 170762"/>
                    <a:gd name="connsiteX1" fmla="*/ 0 w 190528"/>
                    <a:gd name="connsiteY1" fmla="*/ 62282 h 170762"/>
                    <a:gd name="connsiteX2" fmla="*/ 95264 w 190528"/>
                    <a:gd name="connsiteY2" fmla="*/ 166207 h 170762"/>
                    <a:gd name="connsiteX3" fmla="*/ 190529 w 190528"/>
                    <a:gd name="connsiteY3" fmla="*/ 105584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7001"/>
                        <a:pt x="0" y="18980"/>
                        <a:pt x="0" y="62282"/>
                      </a:cubicBezTo>
                      <a:cubicBezTo>
                        <a:pt x="0" y="105584"/>
                        <a:pt x="43302" y="157547"/>
                        <a:pt x="95264" y="166207"/>
                      </a:cubicBezTo>
                      <a:cubicBezTo>
                        <a:pt x="147227" y="183528"/>
                        <a:pt x="190529" y="148886"/>
                        <a:pt x="190529" y="105584"/>
                      </a:cubicBezTo>
                      <a:cubicBezTo>
                        <a:pt x="190529" y="62282"/>
                        <a:pt x="147227" y="10320"/>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0" name="Graphic 1">
                <a:extLst>
                  <a:ext uri="{FF2B5EF4-FFF2-40B4-BE49-F238E27FC236}">
                    <a16:creationId xmlns:a16="http://schemas.microsoft.com/office/drawing/2014/main" xmlns="" id="{FC792E39-C3E5-46C8-9EB8-D4E8DC240C19}"/>
                  </a:ext>
                </a:extLst>
              </p:cNvPr>
              <p:cNvGrpSpPr/>
              <p:nvPr/>
            </p:nvGrpSpPr>
            <p:grpSpPr>
              <a:xfrm>
                <a:off x="8728767" y="2957461"/>
                <a:ext cx="190528" cy="1762994"/>
                <a:chOff x="8728767" y="2957461"/>
                <a:chExt cx="190528" cy="1762994"/>
              </a:xfrm>
              <a:grpFill/>
            </p:grpSpPr>
            <p:sp>
              <p:nvSpPr>
                <p:cNvPr id="655" name="Freeform: Shape 654">
                  <a:extLst>
                    <a:ext uri="{FF2B5EF4-FFF2-40B4-BE49-F238E27FC236}">
                      <a16:creationId xmlns:a16="http://schemas.microsoft.com/office/drawing/2014/main" xmlns="" id="{0FAF6349-A83B-4ECE-A8AB-62663239107B}"/>
                    </a:ext>
                  </a:extLst>
                </p:cNvPr>
                <p:cNvSpPr/>
                <p:nvPr/>
              </p:nvSpPr>
              <p:spPr>
                <a:xfrm>
                  <a:off x="8806711" y="3003228"/>
                  <a:ext cx="25980" cy="1688781"/>
                </a:xfrm>
                <a:custGeom>
                  <a:avLst/>
                  <a:gdLst>
                    <a:gd name="connsiteX0" fmla="*/ 0 w 25980"/>
                    <a:gd name="connsiteY0" fmla="*/ 12991 h 1688781"/>
                    <a:gd name="connsiteX1" fmla="*/ 0 w 25980"/>
                    <a:gd name="connsiteY1" fmla="*/ 1675791 h 1688781"/>
                    <a:gd name="connsiteX2" fmla="*/ 25981 w 25980"/>
                    <a:gd name="connsiteY2" fmla="*/ 1675791 h 1688781"/>
                    <a:gd name="connsiteX3" fmla="*/ 25981 w 25980"/>
                    <a:gd name="connsiteY3" fmla="*/ 12991 h 1688781"/>
                    <a:gd name="connsiteX4" fmla="*/ 0 w 25980"/>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688781">
                      <a:moveTo>
                        <a:pt x="0" y="12991"/>
                      </a:moveTo>
                      <a:cubicBezTo>
                        <a:pt x="0" y="567258"/>
                        <a:pt x="0" y="1121524"/>
                        <a:pt x="0" y="1675791"/>
                      </a:cubicBezTo>
                      <a:cubicBezTo>
                        <a:pt x="0" y="1693112"/>
                        <a:pt x="25981" y="1693112"/>
                        <a:pt x="25981" y="1675791"/>
                      </a:cubicBezTo>
                      <a:cubicBezTo>
                        <a:pt x="25981" y="1121524"/>
                        <a:pt x="25981" y="567258"/>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6" name="Freeform: Shape 655">
                  <a:extLst>
                    <a:ext uri="{FF2B5EF4-FFF2-40B4-BE49-F238E27FC236}">
                      <a16:creationId xmlns:a16="http://schemas.microsoft.com/office/drawing/2014/main" xmlns="" id="{4C3FED73-BA1F-4F18-9CA4-0FBD9EE4B232}"/>
                    </a:ext>
                  </a:extLst>
                </p:cNvPr>
                <p:cNvSpPr/>
                <p:nvPr/>
              </p:nvSpPr>
              <p:spPr>
                <a:xfrm>
                  <a:off x="8728767" y="2957461"/>
                  <a:ext cx="190528" cy="152156"/>
                </a:xfrm>
                <a:custGeom>
                  <a:avLst/>
                  <a:gdLst>
                    <a:gd name="connsiteX0" fmla="*/ 95264 w 190528"/>
                    <a:gd name="connsiteY0" fmla="*/ 6795 h 152156"/>
                    <a:gd name="connsiteX1" fmla="*/ 0 w 190528"/>
                    <a:gd name="connsiteY1" fmla="*/ 110720 h 152156"/>
                    <a:gd name="connsiteX2" fmla="*/ 95264 w 190528"/>
                    <a:gd name="connsiteY2" fmla="*/ 145362 h 152156"/>
                    <a:gd name="connsiteX3" fmla="*/ 190529 w 190528"/>
                    <a:gd name="connsiteY3" fmla="*/ 41437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24116"/>
                        <a:pt x="0" y="76078"/>
                        <a:pt x="0" y="110720"/>
                      </a:cubicBezTo>
                      <a:cubicBezTo>
                        <a:pt x="0" y="145362"/>
                        <a:pt x="43302" y="162683"/>
                        <a:pt x="95264" y="145362"/>
                      </a:cubicBezTo>
                      <a:cubicBezTo>
                        <a:pt x="147227" y="128041"/>
                        <a:pt x="190529" y="84739"/>
                        <a:pt x="190529" y="41437"/>
                      </a:cubicBezTo>
                      <a:cubicBezTo>
                        <a:pt x="19052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7" name="Freeform: Shape 656">
                  <a:extLst>
                    <a:ext uri="{FF2B5EF4-FFF2-40B4-BE49-F238E27FC236}">
                      <a16:creationId xmlns:a16="http://schemas.microsoft.com/office/drawing/2014/main" xmlns="" id="{EA4A867E-20D7-42FE-AFCE-59142B4C2EE3}"/>
                    </a:ext>
                  </a:extLst>
                </p:cNvPr>
                <p:cNvSpPr/>
                <p:nvPr/>
              </p:nvSpPr>
              <p:spPr>
                <a:xfrm>
                  <a:off x="8728767" y="4568299"/>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76078"/>
                        <a:pt x="43302" y="128041"/>
                        <a:pt x="95264" y="145362"/>
                      </a:cubicBezTo>
                      <a:cubicBezTo>
                        <a:pt x="147227" y="162683"/>
                        <a:pt x="190529" y="145362"/>
                        <a:pt x="190529" y="110720"/>
                      </a:cubicBezTo>
                      <a:cubicBezTo>
                        <a:pt x="190529" y="67418"/>
                        <a:pt x="147227" y="2411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1" name="Graphic 1">
                <a:extLst>
                  <a:ext uri="{FF2B5EF4-FFF2-40B4-BE49-F238E27FC236}">
                    <a16:creationId xmlns:a16="http://schemas.microsoft.com/office/drawing/2014/main" xmlns="" id="{450086F8-7AC4-4B9B-8807-92CCD7B04AC9}"/>
                  </a:ext>
                </a:extLst>
              </p:cNvPr>
              <p:cNvGrpSpPr/>
              <p:nvPr/>
            </p:nvGrpSpPr>
            <p:grpSpPr>
              <a:xfrm>
                <a:off x="8295746" y="3139098"/>
                <a:ext cx="190528" cy="1390479"/>
                <a:chOff x="8295746" y="3139098"/>
                <a:chExt cx="190528" cy="1390479"/>
              </a:xfrm>
              <a:grpFill/>
            </p:grpSpPr>
            <p:sp>
              <p:nvSpPr>
                <p:cNvPr id="652" name="Freeform: Shape 651">
                  <a:extLst>
                    <a:ext uri="{FF2B5EF4-FFF2-40B4-BE49-F238E27FC236}">
                      <a16:creationId xmlns:a16="http://schemas.microsoft.com/office/drawing/2014/main" xmlns="" id="{14E6CE73-E064-4EE5-A957-695E611AF2BD}"/>
                    </a:ext>
                  </a:extLst>
                </p:cNvPr>
                <p:cNvSpPr/>
                <p:nvPr/>
              </p:nvSpPr>
              <p:spPr>
                <a:xfrm>
                  <a:off x="8382351" y="3185096"/>
                  <a:ext cx="25980" cy="1325044"/>
                </a:xfrm>
                <a:custGeom>
                  <a:avLst/>
                  <a:gdLst>
                    <a:gd name="connsiteX0" fmla="*/ 0 w 25980"/>
                    <a:gd name="connsiteY0" fmla="*/ 12991 h 1325044"/>
                    <a:gd name="connsiteX1" fmla="*/ 0 w 25980"/>
                    <a:gd name="connsiteY1" fmla="*/ 1312053 h 1325044"/>
                    <a:gd name="connsiteX2" fmla="*/ 25981 w 25980"/>
                    <a:gd name="connsiteY2" fmla="*/ 1312053 h 1325044"/>
                    <a:gd name="connsiteX3" fmla="*/ 25981 w 25980"/>
                    <a:gd name="connsiteY3" fmla="*/ 12991 h 1325044"/>
                    <a:gd name="connsiteX4" fmla="*/ 0 w 25980"/>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325044">
                      <a:moveTo>
                        <a:pt x="0" y="12991"/>
                      </a:moveTo>
                      <a:cubicBezTo>
                        <a:pt x="0" y="446011"/>
                        <a:pt x="0" y="879032"/>
                        <a:pt x="0" y="1312053"/>
                      </a:cubicBezTo>
                      <a:cubicBezTo>
                        <a:pt x="0" y="1329374"/>
                        <a:pt x="25981" y="1329374"/>
                        <a:pt x="25981" y="1312053"/>
                      </a:cubicBezTo>
                      <a:cubicBezTo>
                        <a:pt x="25981" y="879032"/>
                        <a:pt x="25981" y="446011"/>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3" name="Freeform: Shape 652">
                  <a:extLst>
                    <a:ext uri="{FF2B5EF4-FFF2-40B4-BE49-F238E27FC236}">
                      <a16:creationId xmlns:a16="http://schemas.microsoft.com/office/drawing/2014/main" xmlns="" id="{10A8D94E-F2C1-4956-92BE-1217202EC93D}"/>
                    </a:ext>
                  </a:extLst>
                </p:cNvPr>
                <p:cNvSpPr/>
                <p:nvPr/>
              </p:nvSpPr>
              <p:spPr>
                <a:xfrm>
                  <a:off x="8295746" y="3139098"/>
                  <a:ext cx="190528" cy="135299"/>
                </a:xfrm>
                <a:custGeom>
                  <a:avLst/>
                  <a:gdLst>
                    <a:gd name="connsiteX0" fmla="*/ 95264 w 190528"/>
                    <a:gd name="connsiteY0" fmla="*/ 15687 h 135299"/>
                    <a:gd name="connsiteX1" fmla="*/ 0 w 190528"/>
                    <a:gd name="connsiteY1" fmla="*/ 110952 h 135299"/>
                    <a:gd name="connsiteX2" fmla="*/ 95264 w 190528"/>
                    <a:gd name="connsiteY2" fmla="*/ 119612 h 135299"/>
                    <a:gd name="connsiteX3" fmla="*/ 190529 w 190528"/>
                    <a:gd name="connsiteY3" fmla="*/ 24348 h 135299"/>
                    <a:gd name="connsiteX4" fmla="*/ 95264 w 190528"/>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5299">
                      <a:moveTo>
                        <a:pt x="95264" y="15687"/>
                      </a:moveTo>
                      <a:cubicBezTo>
                        <a:pt x="43302" y="41669"/>
                        <a:pt x="0" y="84971"/>
                        <a:pt x="0" y="110952"/>
                      </a:cubicBezTo>
                      <a:cubicBezTo>
                        <a:pt x="0" y="136933"/>
                        <a:pt x="43302" y="145594"/>
                        <a:pt x="95264" y="119612"/>
                      </a:cubicBezTo>
                      <a:cubicBezTo>
                        <a:pt x="147227" y="102292"/>
                        <a:pt x="190529" y="58989"/>
                        <a:pt x="190529" y="24348"/>
                      </a:cubicBezTo>
                      <a:cubicBezTo>
                        <a:pt x="190529" y="-1633"/>
                        <a:pt x="147227" y="-10294"/>
                        <a:pt x="95264"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4" name="Freeform: Shape 653">
                  <a:extLst>
                    <a:ext uri="{FF2B5EF4-FFF2-40B4-BE49-F238E27FC236}">
                      <a16:creationId xmlns:a16="http://schemas.microsoft.com/office/drawing/2014/main" xmlns="" id="{6C8D5321-0F3B-4242-9011-3A8105390EF1}"/>
                    </a:ext>
                  </a:extLst>
                </p:cNvPr>
                <p:cNvSpPr/>
                <p:nvPr/>
              </p:nvSpPr>
              <p:spPr>
                <a:xfrm>
                  <a:off x="8295746" y="4398474"/>
                  <a:ext cx="190528" cy="131103"/>
                </a:xfrm>
                <a:custGeom>
                  <a:avLst/>
                  <a:gdLst>
                    <a:gd name="connsiteX0" fmla="*/ 95264 w 190528"/>
                    <a:gd name="connsiteY0" fmla="*/ 12071 h 131103"/>
                    <a:gd name="connsiteX1" fmla="*/ 0 w 190528"/>
                    <a:gd name="connsiteY1" fmla="*/ 20732 h 131103"/>
                    <a:gd name="connsiteX2" fmla="*/ 95264 w 190528"/>
                    <a:gd name="connsiteY2" fmla="*/ 115997 h 131103"/>
                    <a:gd name="connsiteX3" fmla="*/ 190529 w 190528"/>
                    <a:gd name="connsiteY3" fmla="*/ 98676 h 131103"/>
                    <a:gd name="connsiteX4" fmla="*/ 95264 w 190528"/>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1103">
                      <a:moveTo>
                        <a:pt x="95264" y="12071"/>
                      </a:moveTo>
                      <a:cubicBezTo>
                        <a:pt x="43302" y="-5249"/>
                        <a:pt x="0" y="-5249"/>
                        <a:pt x="0" y="20732"/>
                      </a:cubicBezTo>
                      <a:cubicBezTo>
                        <a:pt x="0" y="46713"/>
                        <a:pt x="43302" y="90015"/>
                        <a:pt x="95264" y="115997"/>
                      </a:cubicBezTo>
                      <a:cubicBezTo>
                        <a:pt x="147227" y="141978"/>
                        <a:pt x="190529" y="133317"/>
                        <a:pt x="190529" y="98676"/>
                      </a:cubicBezTo>
                      <a:cubicBezTo>
                        <a:pt x="190529" y="81355"/>
                        <a:pt x="147227" y="38053"/>
                        <a:pt x="95264"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2" name="Graphic 1">
                <a:extLst>
                  <a:ext uri="{FF2B5EF4-FFF2-40B4-BE49-F238E27FC236}">
                    <a16:creationId xmlns:a16="http://schemas.microsoft.com/office/drawing/2014/main" xmlns="" id="{5DB0F529-66B1-47C6-8893-838F1A0C57E5}"/>
                  </a:ext>
                </a:extLst>
              </p:cNvPr>
              <p:cNvGrpSpPr/>
              <p:nvPr/>
            </p:nvGrpSpPr>
            <p:grpSpPr>
              <a:xfrm>
                <a:off x="7871386" y="3361436"/>
                <a:ext cx="190528" cy="960871"/>
                <a:chOff x="7871386" y="3361436"/>
                <a:chExt cx="190528" cy="960871"/>
              </a:xfrm>
              <a:grpFill/>
            </p:grpSpPr>
            <p:sp>
              <p:nvSpPr>
                <p:cNvPr id="649" name="Freeform: Shape 648">
                  <a:extLst>
                    <a:ext uri="{FF2B5EF4-FFF2-40B4-BE49-F238E27FC236}">
                      <a16:creationId xmlns:a16="http://schemas.microsoft.com/office/drawing/2014/main" xmlns="" id="{DD9E0BFA-D8C4-47A4-960D-844CDDD0F3D5}"/>
                    </a:ext>
                  </a:extLst>
                </p:cNvPr>
                <p:cNvSpPr/>
                <p:nvPr/>
              </p:nvSpPr>
              <p:spPr>
                <a:xfrm>
                  <a:off x="7949330" y="3401607"/>
                  <a:ext cx="27370" cy="892023"/>
                </a:xfrm>
                <a:custGeom>
                  <a:avLst/>
                  <a:gdLst>
                    <a:gd name="connsiteX0" fmla="*/ 0 w 27370"/>
                    <a:gd name="connsiteY0" fmla="*/ 12991 h 892023"/>
                    <a:gd name="connsiteX1" fmla="*/ 0 w 27370"/>
                    <a:gd name="connsiteY1" fmla="*/ 879032 h 892023"/>
                    <a:gd name="connsiteX2" fmla="*/ 25981 w 27370"/>
                    <a:gd name="connsiteY2" fmla="*/ 879032 h 892023"/>
                    <a:gd name="connsiteX3" fmla="*/ 25981 w 27370"/>
                    <a:gd name="connsiteY3" fmla="*/ 12991 h 892023"/>
                    <a:gd name="connsiteX4" fmla="*/ 0 w 27370"/>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0" h="892023">
                      <a:moveTo>
                        <a:pt x="0" y="12991"/>
                      </a:moveTo>
                      <a:cubicBezTo>
                        <a:pt x="0" y="298784"/>
                        <a:pt x="0" y="593239"/>
                        <a:pt x="0" y="879032"/>
                      </a:cubicBezTo>
                      <a:cubicBezTo>
                        <a:pt x="0" y="896353"/>
                        <a:pt x="25981" y="896353"/>
                        <a:pt x="25981" y="879032"/>
                      </a:cubicBezTo>
                      <a:cubicBezTo>
                        <a:pt x="25981" y="593239"/>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0" name="Freeform: Shape 649">
                  <a:extLst>
                    <a:ext uri="{FF2B5EF4-FFF2-40B4-BE49-F238E27FC236}">
                      <a16:creationId xmlns:a16="http://schemas.microsoft.com/office/drawing/2014/main" xmlns="" id="{9E1818BE-51CF-4334-8A42-5C055F094CF8}"/>
                    </a:ext>
                  </a:extLst>
                </p:cNvPr>
                <p:cNvSpPr/>
                <p:nvPr/>
              </p:nvSpPr>
              <p:spPr>
                <a:xfrm>
                  <a:off x="7871386" y="3361436"/>
                  <a:ext cx="190528" cy="123225"/>
                </a:xfrm>
                <a:custGeom>
                  <a:avLst/>
                  <a:gdLst>
                    <a:gd name="connsiteX0" fmla="*/ 95264 w 190528"/>
                    <a:gd name="connsiteY0" fmla="*/ 27180 h 123225"/>
                    <a:gd name="connsiteX1" fmla="*/ 0 w 190528"/>
                    <a:gd name="connsiteY1" fmla="*/ 113784 h 123225"/>
                    <a:gd name="connsiteX2" fmla="*/ 95264 w 190528"/>
                    <a:gd name="connsiteY2" fmla="*/ 105124 h 123225"/>
                    <a:gd name="connsiteX3" fmla="*/ 190529 w 190528"/>
                    <a:gd name="connsiteY3" fmla="*/ 18520 h 123225"/>
                    <a:gd name="connsiteX4" fmla="*/ 95264 w 190528"/>
                    <a:gd name="connsiteY4" fmla="*/ 27180 h 12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225">
                      <a:moveTo>
                        <a:pt x="95264" y="27180"/>
                      </a:moveTo>
                      <a:cubicBezTo>
                        <a:pt x="43302" y="53161"/>
                        <a:pt x="0" y="96464"/>
                        <a:pt x="0" y="113784"/>
                      </a:cubicBezTo>
                      <a:cubicBezTo>
                        <a:pt x="0" y="131105"/>
                        <a:pt x="43302" y="122445"/>
                        <a:pt x="95264" y="105124"/>
                      </a:cubicBezTo>
                      <a:cubicBezTo>
                        <a:pt x="147227" y="79143"/>
                        <a:pt x="190529" y="44501"/>
                        <a:pt x="190529" y="18520"/>
                      </a:cubicBezTo>
                      <a:cubicBezTo>
                        <a:pt x="190529" y="-7461"/>
                        <a:pt x="147227" y="-7461"/>
                        <a:pt x="95264"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1" name="Freeform: Shape 650">
                  <a:extLst>
                    <a:ext uri="{FF2B5EF4-FFF2-40B4-BE49-F238E27FC236}">
                      <a16:creationId xmlns:a16="http://schemas.microsoft.com/office/drawing/2014/main" xmlns="" id="{93D70400-6220-43C1-94DE-561BF7D43861}"/>
                    </a:ext>
                  </a:extLst>
                </p:cNvPr>
                <p:cNvSpPr/>
                <p:nvPr/>
              </p:nvSpPr>
              <p:spPr>
                <a:xfrm>
                  <a:off x="7871386" y="4199284"/>
                  <a:ext cx="190528" cy="123023"/>
                </a:xfrm>
                <a:custGeom>
                  <a:avLst/>
                  <a:gdLst>
                    <a:gd name="connsiteX0" fmla="*/ 95264 w 190528"/>
                    <a:gd name="connsiteY0" fmla="*/ 20732 h 123023"/>
                    <a:gd name="connsiteX1" fmla="*/ 0 w 190528"/>
                    <a:gd name="connsiteY1" fmla="*/ 12072 h 123023"/>
                    <a:gd name="connsiteX2" fmla="*/ 95264 w 190528"/>
                    <a:gd name="connsiteY2" fmla="*/ 98676 h 123023"/>
                    <a:gd name="connsiteX3" fmla="*/ 190529 w 190528"/>
                    <a:gd name="connsiteY3" fmla="*/ 107336 h 123023"/>
                    <a:gd name="connsiteX4" fmla="*/ 95264 w 190528"/>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023">
                      <a:moveTo>
                        <a:pt x="95264" y="20732"/>
                      </a:moveTo>
                      <a:cubicBezTo>
                        <a:pt x="43302" y="-5249"/>
                        <a:pt x="0" y="-5249"/>
                        <a:pt x="0" y="12072"/>
                      </a:cubicBezTo>
                      <a:cubicBezTo>
                        <a:pt x="0" y="29393"/>
                        <a:pt x="43302" y="72695"/>
                        <a:pt x="95264" y="98676"/>
                      </a:cubicBezTo>
                      <a:cubicBezTo>
                        <a:pt x="147227" y="124657"/>
                        <a:pt x="190529" y="133317"/>
                        <a:pt x="190529" y="107336"/>
                      </a:cubicBezTo>
                      <a:cubicBezTo>
                        <a:pt x="190529" y="90015"/>
                        <a:pt x="147227" y="46713"/>
                        <a:pt x="95264"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3" name="Graphic 1">
                <a:extLst>
                  <a:ext uri="{FF2B5EF4-FFF2-40B4-BE49-F238E27FC236}">
                    <a16:creationId xmlns:a16="http://schemas.microsoft.com/office/drawing/2014/main" xmlns="" id="{66F71FFB-8A3C-43AC-8A04-0730E4452895}"/>
                  </a:ext>
                </a:extLst>
              </p:cNvPr>
              <p:cNvGrpSpPr/>
              <p:nvPr/>
            </p:nvGrpSpPr>
            <p:grpSpPr>
              <a:xfrm>
                <a:off x="7447025" y="3602003"/>
                <a:ext cx="190529" cy="482570"/>
                <a:chOff x="7447025" y="3602003"/>
                <a:chExt cx="190529" cy="482570"/>
              </a:xfrm>
              <a:grpFill/>
            </p:grpSpPr>
            <p:sp>
              <p:nvSpPr>
                <p:cNvPr id="646" name="Freeform: Shape 645">
                  <a:extLst>
                    <a:ext uri="{FF2B5EF4-FFF2-40B4-BE49-F238E27FC236}">
                      <a16:creationId xmlns:a16="http://schemas.microsoft.com/office/drawing/2014/main" xmlns="" id="{A4ABAC77-5F7A-443D-A10B-74B3C53EFB8E}"/>
                    </a:ext>
                  </a:extLst>
                </p:cNvPr>
                <p:cNvSpPr/>
                <p:nvPr/>
              </p:nvSpPr>
              <p:spPr>
                <a:xfrm>
                  <a:off x="7524969" y="3635438"/>
                  <a:ext cx="25981" cy="407039"/>
                </a:xfrm>
                <a:custGeom>
                  <a:avLst/>
                  <a:gdLst>
                    <a:gd name="connsiteX0" fmla="*/ 0 w 25981"/>
                    <a:gd name="connsiteY0" fmla="*/ 12991 h 407039"/>
                    <a:gd name="connsiteX1" fmla="*/ 0 w 25981"/>
                    <a:gd name="connsiteY1" fmla="*/ 394049 h 407039"/>
                    <a:gd name="connsiteX2" fmla="*/ 25982 w 25981"/>
                    <a:gd name="connsiteY2" fmla="*/ 394049 h 407039"/>
                    <a:gd name="connsiteX3" fmla="*/ 25982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7" name="Freeform: Shape 646">
                  <a:extLst>
                    <a:ext uri="{FF2B5EF4-FFF2-40B4-BE49-F238E27FC236}">
                      <a16:creationId xmlns:a16="http://schemas.microsoft.com/office/drawing/2014/main" xmlns="" id="{3D4C5731-61D0-4F85-B56A-2BA75DFA1CFC}"/>
                    </a:ext>
                  </a:extLst>
                </p:cNvPr>
                <p:cNvSpPr/>
                <p:nvPr/>
              </p:nvSpPr>
              <p:spPr>
                <a:xfrm>
                  <a:off x="7447025" y="3602003"/>
                  <a:ext cx="190529" cy="109301"/>
                </a:xfrm>
                <a:custGeom>
                  <a:avLst/>
                  <a:gdLst>
                    <a:gd name="connsiteX0" fmla="*/ 95264 w 190529"/>
                    <a:gd name="connsiteY0" fmla="*/ 37765 h 109301"/>
                    <a:gd name="connsiteX1" fmla="*/ 0 w 190529"/>
                    <a:gd name="connsiteY1" fmla="*/ 107049 h 109301"/>
                    <a:gd name="connsiteX2" fmla="*/ 95264 w 190529"/>
                    <a:gd name="connsiteY2" fmla="*/ 72407 h 109301"/>
                    <a:gd name="connsiteX3" fmla="*/ 190530 w 190529"/>
                    <a:gd name="connsiteY3" fmla="*/ 3124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72407"/>
                        <a:pt x="0" y="98388"/>
                        <a:pt x="0" y="107049"/>
                      </a:cubicBezTo>
                      <a:cubicBezTo>
                        <a:pt x="0" y="115709"/>
                        <a:pt x="43302" y="98388"/>
                        <a:pt x="95264" y="72407"/>
                      </a:cubicBezTo>
                      <a:cubicBezTo>
                        <a:pt x="147228" y="46426"/>
                        <a:pt x="190530" y="11784"/>
                        <a:pt x="190530" y="3124"/>
                      </a:cubicBezTo>
                      <a:cubicBezTo>
                        <a:pt x="190530" y="-5537"/>
                        <a:pt x="138567" y="3124"/>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8" name="Freeform: Shape 647">
                  <a:extLst>
                    <a:ext uri="{FF2B5EF4-FFF2-40B4-BE49-F238E27FC236}">
                      <a16:creationId xmlns:a16="http://schemas.microsoft.com/office/drawing/2014/main" xmlns="" id="{1795D304-928A-4CA5-A160-9E6E2979D202}"/>
                    </a:ext>
                  </a:extLst>
                </p:cNvPr>
                <p:cNvSpPr/>
                <p:nvPr/>
              </p:nvSpPr>
              <p:spPr>
                <a:xfrm>
                  <a:off x="7447025" y="3975272"/>
                  <a:ext cx="190529" cy="109301"/>
                </a:xfrm>
                <a:custGeom>
                  <a:avLst/>
                  <a:gdLst>
                    <a:gd name="connsiteX0" fmla="*/ 95264 w 190529"/>
                    <a:gd name="connsiteY0" fmla="*/ 36895 h 109301"/>
                    <a:gd name="connsiteX1" fmla="*/ 0 w 190529"/>
                    <a:gd name="connsiteY1" fmla="*/ 2253 h 109301"/>
                    <a:gd name="connsiteX2" fmla="*/ 95264 w 190529"/>
                    <a:gd name="connsiteY2" fmla="*/ 71536 h 109301"/>
                    <a:gd name="connsiteX3" fmla="*/ 190530 w 190529"/>
                    <a:gd name="connsiteY3" fmla="*/ 106178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10913"/>
                        <a:pt x="0" y="-6408"/>
                        <a:pt x="0" y="2253"/>
                      </a:cubicBezTo>
                      <a:cubicBezTo>
                        <a:pt x="0" y="10913"/>
                        <a:pt x="43302" y="36895"/>
                        <a:pt x="95264" y="71536"/>
                      </a:cubicBezTo>
                      <a:cubicBezTo>
                        <a:pt x="147228" y="106178"/>
                        <a:pt x="190530" y="114838"/>
                        <a:pt x="190530" y="106178"/>
                      </a:cubicBezTo>
                      <a:cubicBezTo>
                        <a:pt x="181869" y="88857"/>
                        <a:pt x="138567" y="62876"/>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4" name="Graphic 1">
                <a:extLst>
                  <a:ext uri="{FF2B5EF4-FFF2-40B4-BE49-F238E27FC236}">
                    <a16:creationId xmlns:a16="http://schemas.microsoft.com/office/drawing/2014/main" xmlns="" id="{739640D3-8BB9-4144-A2BF-FF8C9FFD755B}"/>
                  </a:ext>
                </a:extLst>
              </p:cNvPr>
              <p:cNvGrpSpPr/>
              <p:nvPr/>
            </p:nvGrpSpPr>
            <p:grpSpPr>
              <a:xfrm>
                <a:off x="7014004" y="3733354"/>
                <a:ext cx="190529" cy="219867"/>
                <a:chOff x="7014004" y="3733354"/>
                <a:chExt cx="190529" cy="219867"/>
              </a:xfrm>
              <a:grpFill/>
            </p:grpSpPr>
            <p:sp>
              <p:nvSpPr>
                <p:cNvPr id="643" name="Freeform: Shape 642">
                  <a:extLst>
                    <a:ext uri="{FF2B5EF4-FFF2-40B4-BE49-F238E27FC236}">
                      <a16:creationId xmlns:a16="http://schemas.microsoft.com/office/drawing/2014/main" xmlns="" id="{018BBE9C-AB7B-4F46-A805-307B6FDB7AA7}"/>
                    </a:ext>
                  </a:extLst>
                </p:cNvPr>
                <p:cNvSpPr/>
                <p:nvPr/>
              </p:nvSpPr>
              <p:spPr>
                <a:xfrm>
                  <a:off x="7091948" y="3768335"/>
                  <a:ext cx="27371" cy="135576"/>
                </a:xfrm>
                <a:custGeom>
                  <a:avLst/>
                  <a:gdLst>
                    <a:gd name="connsiteX0" fmla="*/ 0 w 27371"/>
                    <a:gd name="connsiteY0" fmla="*/ 10000 h 135576"/>
                    <a:gd name="connsiteX1" fmla="*/ 0 w 27371"/>
                    <a:gd name="connsiteY1" fmla="*/ 122586 h 135576"/>
                    <a:gd name="connsiteX2" fmla="*/ 25982 w 27371"/>
                    <a:gd name="connsiteY2" fmla="*/ 122586 h 135576"/>
                    <a:gd name="connsiteX3" fmla="*/ 25982 w 27371"/>
                    <a:gd name="connsiteY3" fmla="*/ 10000 h 135576"/>
                    <a:gd name="connsiteX4" fmla="*/ 0 w 27371"/>
                    <a:gd name="connsiteY4" fmla="*/ 10000 h 135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5576">
                      <a:moveTo>
                        <a:pt x="0" y="10000"/>
                      </a:moveTo>
                      <a:cubicBezTo>
                        <a:pt x="0" y="44642"/>
                        <a:pt x="0" y="87944"/>
                        <a:pt x="0" y="122586"/>
                      </a:cubicBezTo>
                      <a:cubicBezTo>
                        <a:pt x="0" y="139907"/>
                        <a:pt x="25982" y="139907"/>
                        <a:pt x="25982" y="122586"/>
                      </a:cubicBezTo>
                      <a:cubicBezTo>
                        <a:pt x="25982" y="87944"/>
                        <a:pt x="25982" y="44642"/>
                        <a:pt x="25982" y="10000"/>
                      </a:cubicBezTo>
                      <a:cubicBezTo>
                        <a:pt x="3464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4" name="Freeform: Shape 643">
                  <a:extLst>
                    <a:ext uri="{FF2B5EF4-FFF2-40B4-BE49-F238E27FC236}">
                      <a16:creationId xmlns:a16="http://schemas.microsoft.com/office/drawing/2014/main" xmlns="" id="{6800F31C-ACC2-445B-B6AC-9EB5C868DF73}"/>
                    </a:ext>
                  </a:extLst>
                </p:cNvPr>
                <p:cNvSpPr/>
                <p:nvPr/>
              </p:nvSpPr>
              <p:spPr>
                <a:xfrm>
                  <a:off x="7014004" y="3838958"/>
                  <a:ext cx="190529" cy="114263"/>
                </a:xfrm>
                <a:custGeom>
                  <a:avLst/>
                  <a:gdLst>
                    <a:gd name="connsiteX0" fmla="*/ 0 w 190529"/>
                    <a:gd name="connsiteY0" fmla="*/ 112585 h 114263"/>
                    <a:gd name="connsiteX1" fmla="*/ 95264 w 190529"/>
                    <a:gd name="connsiteY1" fmla="*/ 60623 h 114263"/>
                    <a:gd name="connsiteX2" fmla="*/ 190530 w 190529"/>
                    <a:gd name="connsiteY2" fmla="*/ 0 h 114263"/>
                    <a:gd name="connsiteX3" fmla="*/ 95264 w 190529"/>
                    <a:gd name="connsiteY3" fmla="*/ 51962 h 114263"/>
                    <a:gd name="connsiteX4" fmla="*/ 0 w 190529"/>
                    <a:gd name="connsiteY4" fmla="*/ 112585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12585"/>
                      </a:moveTo>
                      <a:cubicBezTo>
                        <a:pt x="0" y="121246"/>
                        <a:pt x="43302" y="95264"/>
                        <a:pt x="95264" y="60623"/>
                      </a:cubicBezTo>
                      <a:cubicBezTo>
                        <a:pt x="147228" y="25981"/>
                        <a:pt x="190530" y="0"/>
                        <a:pt x="190530" y="0"/>
                      </a:cubicBezTo>
                      <a:cubicBezTo>
                        <a:pt x="190530" y="0"/>
                        <a:pt x="147228" y="17321"/>
                        <a:pt x="95264" y="51962"/>
                      </a:cubicBezTo>
                      <a:cubicBezTo>
                        <a:pt x="43302" y="77944"/>
                        <a:pt x="0" y="103925"/>
                        <a:pt x="0"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5" name="Freeform: Shape 644">
                  <a:extLst>
                    <a:ext uri="{FF2B5EF4-FFF2-40B4-BE49-F238E27FC236}">
                      <a16:creationId xmlns:a16="http://schemas.microsoft.com/office/drawing/2014/main" xmlns="" id="{97435228-B239-4C1D-BB0A-696C17737B3D}"/>
                    </a:ext>
                  </a:extLst>
                </p:cNvPr>
                <p:cNvSpPr/>
                <p:nvPr/>
              </p:nvSpPr>
              <p:spPr>
                <a:xfrm>
                  <a:off x="7014004" y="3733354"/>
                  <a:ext cx="190529" cy="114263"/>
                </a:xfrm>
                <a:custGeom>
                  <a:avLst/>
                  <a:gdLst>
                    <a:gd name="connsiteX0" fmla="*/ 0 w 190529"/>
                    <a:gd name="connsiteY0" fmla="*/ 1679 h 114263"/>
                    <a:gd name="connsiteX1" fmla="*/ 95264 w 190529"/>
                    <a:gd name="connsiteY1" fmla="*/ 62302 h 114263"/>
                    <a:gd name="connsiteX2" fmla="*/ 190530 w 190529"/>
                    <a:gd name="connsiteY2" fmla="*/ 114264 h 114263"/>
                    <a:gd name="connsiteX3" fmla="*/ 95264 w 190529"/>
                    <a:gd name="connsiteY3" fmla="*/ 53641 h 114263"/>
                    <a:gd name="connsiteX4" fmla="*/ 0 w 190529"/>
                    <a:gd name="connsiteY4" fmla="*/ 1679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679"/>
                      </a:moveTo>
                      <a:cubicBezTo>
                        <a:pt x="0" y="10339"/>
                        <a:pt x="43302" y="36320"/>
                        <a:pt x="95264" y="62302"/>
                      </a:cubicBezTo>
                      <a:cubicBezTo>
                        <a:pt x="147228" y="88283"/>
                        <a:pt x="190530" y="114264"/>
                        <a:pt x="190530" y="114264"/>
                      </a:cubicBezTo>
                      <a:cubicBezTo>
                        <a:pt x="190530" y="114264"/>
                        <a:pt x="147228" y="88283"/>
                        <a:pt x="95264" y="53641"/>
                      </a:cubicBezTo>
                      <a:cubicBezTo>
                        <a:pt x="43302" y="18999"/>
                        <a:pt x="0" y="-6982"/>
                        <a:pt x="0" y="167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5" name="Graphic 1">
                <a:extLst>
                  <a:ext uri="{FF2B5EF4-FFF2-40B4-BE49-F238E27FC236}">
                    <a16:creationId xmlns:a16="http://schemas.microsoft.com/office/drawing/2014/main" xmlns="" id="{AFB23229-EA66-47E0-9C22-4E31DFA8DA4F}"/>
                  </a:ext>
                </a:extLst>
              </p:cNvPr>
              <p:cNvGrpSpPr/>
              <p:nvPr/>
            </p:nvGrpSpPr>
            <p:grpSpPr>
              <a:xfrm>
                <a:off x="6589644" y="3483881"/>
                <a:ext cx="190529" cy="710154"/>
                <a:chOff x="6589644" y="3483881"/>
                <a:chExt cx="190529" cy="710154"/>
              </a:xfrm>
              <a:grpFill/>
            </p:grpSpPr>
            <p:sp>
              <p:nvSpPr>
                <p:cNvPr id="640" name="Freeform: Shape 639">
                  <a:extLst>
                    <a:ext uri="{FF2B5EF4-FFF2-40B4-BE49-F238E27FC236}">
                      <a16:creationId xmlns:a16="http://schemas.microsoft.com/office/drawing/2014/main" xmlns="" id="{8699329E-DB00-41BA-BCB1-1DBBE5697C91}"/>
                    </a:ext>
                  </a:extLst>
                </p:cNvPr>
                <p:cNvSpPr/>
                <p:nvPr/>
              </p:nvSpPr>
              <p:spPr>
                <a:xfrm>
                  <a:off x="6667587" y="3519446"/>
                  <a:ext cx="25981" cy="644277"/>
                </a:xfrm>
                <a:custGeom>
                  <a:avLst/>
                  <a:gdLst>
                    <a:gd name="connsiteX0" fmla="*/ 0 w 25981"/>
                    <a:gd name="connsiteY0" fmla="*/ 16398 h 644277"/>
                    <a:gd name="connsiteX1" fmla="*/ 0 w 25981"/>
                    <a:gd name="connsiteY1" fmla="*/ 631287 h 644277"/>
                    <a:gd name="connsiteX2" fmla="*/ 25982 w 25981"/>
                    <a:gd name="connsiteY2" fmla="*/ 631287 h 644277"/>
                    <a:gd name="connsiteX3" fmla="*/ 25982 w 25981"/>
                    <a:gd name="connsiteY3" fmla="*/ 16398 h 644277"/>
                    <a:gd name="connsiteX4" fmla="*/ 0 w 25981"/>
                    <a:gd name="connsiteY4" fmla="*/ 16398 h 64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4277">
                      <a:moveTo>
                        <a:pt x="0" y="16398"/>
                      </a:moveTo>
                      <a:cubicBezTo>
                        <a:pt x="0" y="224248"/>
                        <a:pt x="0" y="423437"/>
                        <a:pt x="0" y="631287"/>
                      </a:cubicBezTo>
                      <a:cubicBezTo>
                        <a:pt x="0" y="648608"/>
                        <a:pt x="25982" y="648608"/>
                        <a:pt x="25982" y="631287"/>
                      </a:cubicBezTo>
                      <a:cubicBezTo>
                        <a:pt x="25982" y="423437"/>
                        <a:pt x="25982" y="224248"/>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1" name="Freeform: Shape 640">
                  <a:extLst>
                    <a:ext uri="{FF2B5EF4-FFF2-40B4-BE49-F238E27FC236}">
                      <a16:creationId xmlns:a16="http://schemas.microsoft.com/office/drawing/2014/main" xmlns="" id="{1B15A109-C52F-4DB5-B2FF-8D79005AB9F8}"/>
                    </a:ext>
                  </a:extLst>
                </p:cNvPr>
                <p:cNvSpPr/>
                <p:nvPr/>
              </p:nvSpPr>
              <p:spPr>
                <a:xfrm>
                  <a:off x="6589644" y="4078202"/>
                  <a:ext cx="190529" cy="115833"/>
                </a:xfrm>
                <a:custGeom>
                  <a:avLst/>
                  <a:gdLst>
                    <a:gd name="connsiteX0" fmla="*/ 95265 w 190529"/>
                    <a:gd name="connsiteY0" fmla="*/ 29229 h 115833"/>
                    <a:gd name="connsiteX1" fmla="*/ 0 w 190529"/>
                    <a:gd name="connsiteY1" fmla="*/ 107173 h 115833"/>
                    <a:gd name="connsiteX2" fmla="*/ 95265 w 190529"/>
                    <a:gd name="connsiteY2" fmla="*/ 81191 h 115833"/>
                    <a:gd name="connsiteX3" fmla="*/ 190530 w 190529"/>
                    <a:gd name="connsiteY3" fmla="*/ 3248 h 115833"/>
                    <a:gd name="connsiteX4" fmla="*/ 95265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29229"/>
                      </a:moveTo>
                      <a:cubicBezTo>
                        <a:pt x="43302" y="55210"/>
                        <a:pt x="0" y="89852"/>
                        <a:pt x="0" y="107173"/>
                      </a:cubicBezTo>
                      <a:cubicBezTo>
                        <a:pt x="0" y="124494"/>
                        <a:pt x="43302" y="115833"/>
                        <a:pt x="95265" y="81191"/>
                      </a:cubicBezTo>
                      <a:cubicBezTo>
                        <a:pt x="147228" y="46550"/>
                        <a:pt x="190530" y="11908"/>
                        <a:pt x="190530" y="3248"/>
                      </a:cubicBezTo>
                      <a:cubicBezTo>
                        <a:pt x="181869" y="-5413"/>
                        <a:pt x="147228" y="3248"/>
                        <a:pt x="95265"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2" name="Freeform: Shape 641">
                  <a:extLst>
                    <a:ext uri="{FF2B5EF4-FFF2-40B4-BE49-F238E27FC236}">
                      <a16:creationId xmlns:a16="http://schemas.microsoft.com/office/drawing/2014/main" xmlns="" id="{A4A2CCBF-42BD-4270-8874-BE097E3568DC}"/>
                    </a:ext>
                  </a:extLst>
                </p:cNvPr>
                <p:cNvSpPr/>
                <p:nvPr/>
              </p:nvSpPr>
              <p:spPr>
                <a:xfrm>
                  <a:off x="6589644" y="3483881"/>
                  <a:ext cx="190529" cy="115833"/>
                </a:xfrm>
                <a:custGeom>
                  <a:avLst/>
                  <a:gdLst>
                    <a:gd name="connsiteX0" fmla="*/ 95265 w 190529"/>
                    <a:gd name="connsiteY0" fmla="*/ 34642 h 115833"/>
                    <a:gd name="connsiteX1" fmla="*/ 0 w 190529"/>
                    <a:gd name="connsiteY1" fmla="*/ 8660 h 115833"/>
                    <a:gd name="connsiteX2" fmla="*/ 95265 w 190529"/>
                    <a:gd name="connsiteY2" fmla="*/ 86604 h 115833"/>
                    <a:gd name="connsiteX3" fmla="*/ 190530 w 190529"/>
                    <a:gd name="connsiteY3" fmla="*/ 112585 h 115833"/>
                    <a:gd name="connsiteX4" fmla="*/ 95265 w 190529"/>
                    <a:gd name="connsiteY4" fmla="*/ 34642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34642"/>
                      </a:moveTo>
                      <a:cubicBezTo>
                        <a:pt x="43302" y="0"/>
                        <a:pt x="0" y="-8660"/>
                        <a:pt x="0" y="8660"/>
                      </a:cubicBezTo>
                      <a:cubicBezTo>
                        <a:pt x="0" y="25981"/>
                        <a:pt x="43302" y="60623"/>
                        <a:pt x="95265" y="86604"/>
                      </a:cubicBezTo>
                      <a:cubicBezTo>
                        <a:pt x="147228" y="112585"/>
                        <a:pt x="190530" y="121246"/>
                        <a:pt x="190530" y="112585"/>
                      </a:cubicBezTo>
                      <a:cubicBezTo>
                        <a:pt x="181869" y="103925"/>
                        <a:pt x="147228" y="69283"/>
                        <a:pt x="95265" y="346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6" name="Graphic 1">
                <a:extLst>
                  <a:ext uri="{FF2B5EF4-FFF2-40B4-BE49-F238E27FC236}">
                    <a16:creationId xmlns:a16="http://schemas.microsoft.com/office/drawing/2014/main" xmlns="" id="{81854092-3B38-4EA8-8F00-019C9EABC8CD}"/>
                  </a:ext>
                </a:extLst>
              </p:cNvPr>
              <p:cNvGrpSpPr/>
              <p:nvPr/>
            </p:nvGrpSpPr>
            <p:grpSpPr>
              <a:xfrm>
                <a:off x="6156623" y="3256545"/>
                <a:ext cx="190529" cy="1173486"/>
                <a:chOff x="6156623" y="3256545"/>
                <a:chExt cx="190529" cy="1173486"/>
              </a:xfrm>
              <a:grpFill/>
            </p:grpSpPr>
            <p:sp>
              <p:nvSpPr>
                <p:cNvPr id="637" name="Freeform: Shape 636">
                  <a:extLst>
                    <a:ext uri="{FF2B5EF4-FFF2-40B4-BE49-F238E27FC236}">
                      <a16:creationId xmlns:a16="http://schemas.microsoft.com/office/drawing/2014/main" xmlns="" id="{04863E75-41DF-4B21-BDFE-A2270023319C}"/>
                    </a:ext>
                  </a:extLst>
                </p:cNvPr>
                <p:cNvSpPr/>
                <p:nvPr/>
              </p:nvSpPr>
              <p:spPr>
                <a:xfrm>
                  <a:off x="6243227" y="3289021"/>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3"/>
                        <a:pt x="25982" y="1104203"/>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8" name="Freeform: Shape 637">
                  <a:extLst>
                    <a:ext uri="{FF2B5EF4-FFF2-40B4-BE49-F238E27FC236}">
                      <a16:creationId xmlns:a16="http://schemas.microsoft.com/office/drawing/2014/main" xmlns="" id="{72B14EF1-F1B0-415C-A1C9-87C64796011F}"/>
                    </a:ext>
                  </a:extLst>
                </p:cNvPr>
                <p:cNvSpPr/>
                <p:nvPr/>
              </p:nvSpPr>
              <p:spPr>
                <a:xfrm>
                  <a:off x="6156623" y="4295795"/>
                  <a:ext cx="190529" cy="134236"/>
                </a:xfrm>
                <a:custGeom>
                  <a:avLst/>
                  <a:gdLst>
                    <a:gd name="connsiteX0" fmla="*/ 95265 w 190529"/>
                    <a:gd name="connsiteY0" fmla="*/ 19486 h 134236"/>
                    <a:gd name="connsiteX1" fmla="*/ 0 w 190529"/>
                    <a:gd name="connsiteY1" fmla="*/ 114750 h 134236"/>
                    <a:gd name="connsiteX2" fmla="*/ 95265 w 190529"/>
                    <a:gd name="connsiteY2" fmla="*/ 114750 h 134236"/>
                    <a:gd name="connsiteX3" fmla="*/ 190530 w 190529"/>
                    <a:gd name="connsiteY3" fmla="*/ 19486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45467"/>
                        <a:pt x="0" y="80109"/>
                        <a:pt x="0" y="114750"/>
                      </a:cubicBezTo>
                      <a:cubicBezTo>
                        <a:pt x="0" y="140732"/>
                        <a:pt x="43302" y="140732"/>
                        <a:pt x="95265" y="114750"/>
                      </a:cubicBezTo>
                      <a:cubicBezTo>
                        <a:pt x="147228" y="88769"/>
                        <a:pt x="190530" y="45467"/>
                        <a:pt x="190530" y="19486"/>
                      </a:cubicBezTo>
                      <a:cubicBezTo>
                        <a:pt x="190530" y="-6495"/>
                        <a:pt x="147228" y="-6495"/>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9" name="Freeform: Shape 638">
                  <a:extLst>
                    <a:ext uri="{FF2B5EF4-FFF2-40B4-BE49-F238E27FC236}">
                      <a16:creationId xmlns:a16="http://schemas.microsoft.com/office/drawing/2014/main" xmlns="" id="{4A16A610-F5FA-4903-B432-062B9CB20C31}"/>
                    </a:ext>
                  </a:extLst>
                </p:cNvPr>
                <p:cNvSpPr/>
                <p:nvPr/>
              </p:nvSpPr>
              <p:spPr>
                <a:xfrm>
                  <a:off x="6156623" y="3256545"/>
                  <a:ext cx="190529" cy="134236"/>
                </a:xfrm>
                <a:custGeom>
                  <a:avLst/>
                  <a:gdLst>
                    <a:gd name="connsiteX0" fmla="*/ 95265 w 190529"/>
                    <a:gd name="connsiteY0" fmla="*/ 19486 h 134236"/>
                    <a:gd name="connsiteX1" fmla="*/ 0 w 190529"/>
                    <a:gd name="connsiteY1" fmla="*/ 19486 h 134236"/>
                    <a:gd name="connsiteX2" fmla="*/ 95265 w 190529"/>
                    <a:gd name="connsiteY2" fmla="*/ 114751 h 134236"/>
                    <a:gd name="connsiteX3" fmla="*/ 190530 w 190529"/>
                    <a:gd name="connsiteY3" fmla="*/ 114751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6495"/>
                        <a:pt x="0" y="-6495"/>
                        <a:pt x="0" y="19486"/>
                      </a:cubicBezTo>
                      <a:cubicBezTo>
                        <a:pt x="0" y="45467"/>
                        <a:pt x="43302" y="88769"/>
                        <a:pt x="95265" y="114751"/>
                      </a:cubicBezTo>
                      <a:cubicBezTo>
                        <a:pt x="147228" y="140732"/>
                        <a:pt x="190530" y="140732"/>
                        <a:pt x="190530" y="114751"/>
                      </a:cubicBezTo>
                      <a:cubicBezTo>
                        <a:pt x="190530" y="88769"/>
                        <a:pt x="147228" y="45467"/>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2" name="Graphic 1">
              <a:extLst>
                <a:ext uri="{FF2B5EF4-FFF2-40B4-BE49-F238E27FC236}">
                  <a16:creationId xmlns:a16="http://schemas.microsoft.com/office/drawing/2014/main" xmlns="" id="{ABF8BDDE-FBCF-45EA-9F0E-E3D6FCE32C9F}"/>
                </a:ext>
              </a:extLst>
            </p:cNvPr>
            <p:cNvGrpSpPr/>
            <p:nvPr/>
          </p:nvGrpSpPr>
          <p:grpSpPr>
            <a:xfrm>
              <a:off x="6181264" y="3068181"/>
              <a:ext cx="6661201" cy="1550215"/>
              <a:chOff x="6181264" y="3068181"/>
              <a:chExt cx="6661201" cy="1550215"/>
            </a:xfrm>
            <a:solidFill>
              <a:srgbClr val="003575"/>
            </a:solidFill>
          </p:grpSpPr>
          <p:sp>
            <p:nvSpPr>
              <p:cNvPr id="523" name="Freeform: Shape 522">
                <a:extLst>
                  <a:ext uri="{FF2B5EF4-FFF2-40B4-BE49-F238E27FC236}">
                    <a16:creationId xmlns:a16="http://schemas.microsoft.com/office/drawing/2014/main" xmlns="" id="{C84A3D96-0435-48EC-98DD-03623FEEFEA5}"/>
                  </a:ext>
                </a:extLst>
              </p:cNvPr>
              <p:cNvSpPr/>
              <p:nvPr/>
            </p:nvSpPr>
            <p:spPr>
              <a:xfrm>
                <a:off x="6181264" y="3124984"/>
                <a:ext cx="6661201" cy="1432788"/>
              </a:xfrm>
              <a:custGeom>
                <a:avLst/>
                <a:gdLst>
                  <a:gd name="connsiteX0" fmla="*/ 6280143 w 6661201"/>
                  <a:gd name="connsiteY0" fmla="*/ 151046 h 1432788"/>
                  <a:gd name="connsiteX1" fmla="*/ 5925066 w 6661201"/>
                  <a:gd name="connsiteY1" fmla="*/ 3819 h 1432788"/>
                  <a:gd name="connsiteX2" fmla="*/ 5552669 w 6661201"/>
                  <a:gd name="connsiteY2" fmla="*/ 99084 h 1432788"/>
                  <a:gd name="connsiteX3" fmla="*/ 4825193 w 6661201"/>
                  <a:gd name="connsiteY3" fmla="*/ 783257 h 1432788"/>
                  <a:gd name="connsiteX4" fmla="*/ 4444135 w 6661201"/>
                  <a:gd name="connsiteY4" fmla="*/ 1172976 h 1432788"/>
                  <a:gd name="connsiteX5" fmla="*/ 4037095 w 6661201"/>
                  <a:gd name="connsiteY5" fmla="*/ 1398147 h 1432788"/>
                  <a:gd name="connsiteX6" fmla="*/ 3205695 w 6661201"/>
                  <a:gd name="connsiteY6" fmla="*/ 991107 h 1432788"/>
                  <a:gd name="connsiteX7" fmla="*/ 2469559 w 6661201"/>
                  <a:gd name="connsiteY7" fmla="*/ 220330 h 1432788"/>
                  <a:gd name="connsiteX8" fmla="*/ 1742084 w 6661201"/>
                  <a:gd name="connsiteY8" fmla="*/ 47121 h 1432788"/>
                  <a:gd name="connsiteX9" fmla="*/ 1335044 w 6661201"/>
                  <a:gd name="connsiteY9" fmla="*/ 332915 h 1432788"/>
                  <a:gd name="connsiteX10" fmla="*/ 936665 w 6661201"/>
                  <a:gd name="connsiteY10" fmla="*/ 765936 h 1432788"/>
                  <a:gd name="connsiteX11" fmla="*/ 503644 w 6661201"/>
                  <a:gd name="connsiteY11" fmla="*/ 1198957 h 1432788"/>
                  <a:gd name="connsiteX12" fmla="*/ 10000 w 6661201"/>
                  <a:gd name="connsiteY12" fmla="*/ 1415468 h 1432788"/>
                  <a:gd name="connsiteX13" fmla="*/ 10000 w 6661201"/>
                  <a:gd name="connsiteY13" fmla="*/ 1432789 h 1432788"/>
                  <a:gd name="connsiteX14" fmla="*/ 737475 w 6661201"/>
                  <a:gd name="connsiteY14" fmla="*/ 999768 h 1432788"/>
                  <a:gd name="connsiteX15" fmla="*/ 1490932 w 6661201"/>
                  <a:gd name="connsiteY15" fmla="*/ 220330 h 1432788"/>
                  <a:gd name="connsiteX16" fmla="*/ 1897972 w 6661201"/>
                  <a:gd name="connsiteY16" fmla="*/ 21140 h 1432788"/>
                  <a:gd name="connsiteX17" fmla="*/ 2339653 w 6661201"/>
                  <a:gd name="connsiteY17" fmla="*/ 151046 h 1432788"/>
                  <a:gd name="connsiteX18" fmla="*/ 3110430 w 6661201"/>
                  <a:gd name="connsiteY18" fmla="*/ 913163 h 1432788"/>
                  <a:gd name="connsiteX19" fmla="*/ 3820584 w 6661201"/>
                  <a:gd name="connsiteY19" fmla="*/ 1415468 h 1432788"/>
                  <a:gd name="connsiteX20" fmla="*/ 4556721 w 6661201"/>
                  <a:gd name="connsiteY20" fmla="*/ 1095032 h 1432788"/>
                  <a:gd name="connsiteX21" fmla="*/ 5310177 w 6661201"/>
                  <a:gd name="connsiteY21" fmla="*/ 298274 h 1432788"/>
                  <a:gd name="connsiteX22" fmla="*/ 5699896 w 6661201"/>
                  <a:gd name="connsiteY22" fmla="*/ 47121 h 1432788"/>
                  <a:gd name="connsiteX23" fmla="*/ 6141576 w 6661201"/>
                  <a:gd name="connsiteY23" fmla="*/ 81763 h 1432788"/>
                  <a:gd name="connsiteX24" fmla="*/ 6591919 w 6661201"/>
                  <a:gd name="connsiteY24" fmla="*/ 436840 h 1432788"/>
                  <a:gd name="connsiteX25" fmla="*/ 6661201 w 6661201"/>
                  <a:gd name="connsiteY25" fmla="*/ 514784 h 1432788"/>
                  <a:gd name="connsiteX26" fmla="*/ 6661201 w 6661201"/>
                  <a:gd name="connsiteY26" fmla="*/ 480142 h 1432788"/>
                  <a:gd name="connsiteX27" fmla="*/ 6280143 w 6661201"/>
                  <a:gd name="connsiteY27" fmla="*/ 151046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6280143" y="151046"/>
                    </a:moveTo>
                    <a:cubicBezTo>
                      <a:pt x="6176219" y="81763"/>
                      <a:pt x="6054972" y="21140"/>
                      <a:pt x="5925066" y="3819"/>
                    </a:cubicBezTo>
                    <a:cubicBezTo>
                      <a:pt x="5795160" y="-13501"/>
                      <a:pt x="5665253" y="29801"/>
                      <a:pt x="5552669" y="99084"/>
                    </a:cubicBezTo>
                    <a:cubicBezTo>
                      <a:pt x="5258214" y="263632"/>
                      <a:pt x="5041703" y="540765"/>
                      <a:pt x="4825193" y="783257"/>
                    </a:cubicBezTo>
                    <a:cubicBezTo>
                      <a:pt x="4703948" y="921824"/>
                      <a:pt x="4582701" y="1051730"/>
                      <a:pt x="4444135" y="1172976"/>
                    </a:cubicBezTo>
                    <a:cubicBezTo>
                      <a:pt x="4322888" y="1276901"/>
                      <a:pt x="4192983" y="1363505"/>
                      <a:pt x="4037095" y="1398147"/>
                    </a:cubicBezTo>
                    <a:cubicBezTo>
                      <a:pt x="3707999" y="1476091"/>
                      <a:pt x="3413545" y="1207618"/>
                      <a:pt x="3205695" y="991107"/>
                    </a:cubicBezTo>
                    <a:cubicBezTo>
                      <a:pt x="2954542" y="739955"/>
                      <a:pt x="2746692" y="445501"/>
                      <a:pt x="2469559" y="220330"/>
                    </a:cubicBezTo>
                    <a:cubicBezTo>
                      <a:pt x="2261709" y="47121"/>
                      <a:pt x="2010557" y="-56804"/>
                      <a:pt x="1742084" y="47121"/>
                    </a:cubicBezTo>
                    <a:cubicBezTo>
                      <a:pt x="1586197" y="107744"/>
                      <a:pt x="1456290" y="220330"/>
                      <a:pt x="1335044" y="332915"/>
                    </a:cubicBezTo>
                    <a:cubicBezTo>
                      <a:pt x="1196478" y="471482"/>
                      <a:pt x="1066572" y="618709"/>
                      <a:pt x="936665" y="765936"/>
                    </a:cubicBezTo>
                    <a:cubicBezTo>
                      <a:pt x="798098" y="921824"/>
                      <a:pt x="659531" y="1069051"/>
                      <a:pt x="503644" y="1198957"/>
                    </a:cubicBezTo>
                    <a:cubicBezTo>
                      <a:pt x="365077" y="1311543"/>
                      <a:pt x="200530" y="1415468"/>
                      <a:pt x="10000" y="1415468"/>
                    </a:cubicBezTo>
                    <a:cubicBezTo>
                      <a:pt x="1340" y="1415468"/>
                      <a:pt x="-7321" y="1432789"/>
                      <a:pt x="10000" y="1432789"/>
                    </a:cubicBezTo>
                    <a:cubicBezTo>
                      <a:pt x="304454" y="1424128"/>
                      <a:pt x="546946" y="1198957"/>
                      <a:pt x="737475" y="999768"/>
                    </a:cubicBezTo>
                    <a:cubicBezTo>
                      <a:pt x="988628" y="739955"/>
                      <a:pt x="1205138" y="445501"/>
                      <a:pt x="1490932" y="220330"/>
                    </a:cubicBezTo>
                    <a:cubicBezTo>
                      <a:pt x="1612178" y="125065"/>
                      <a:pt x="1750744" y="38461"/>
                      <a:pt x="1897972" y="21140"/>
                    </a:cubicBezTo>
                    <a:cubicBezTo>
                      <a:pt x="2053859" y="3819"/>
                      <a:pt x="2209747" y="64442"/>
                      <a:pt x="2339653" y="151046"/>
                    </a:cubicBezTo>
                    <a:cubicBezTo>
                      <a:pt x="2642768" y="350236"/>
                      <a:pt x="2867938" y="653351"/>
                      <a:pt x="3110430" y="913163"/>
                    </a:cubicBezTo>
                    <a:cubicBezTo>
                      <a:pt x="3300959" y="1121013"/>
                      <a:pt x="3534791" y="1363505"/>
                      <a:pt x="3820584" y="1415468"/>
                    </a:cubicBezTo>
                    <a:cubicBezTo>
                      <a:pt x="4106378" y="1467430"/>
                      <a:pt x="4357531" y="1276901"/>
                      <a:pt x="4556721" y="1095032"/>
                    </a:cubicBezTo>
                    <a:cubicBezTo>
                      <a:pt x="4825193" y="843880"/>
                      <a:pt x="5033044" y="549426"/>
                      <a:pt x="5310177" y="298274"/>
                    </a:cubicBezTo>
                    <a:cubicBezTo>
                      <a:pt x="5422763" y="194349"/>
                      <a:pt x="5552669" y="99084"/>
                      <a:pt x="5699896" y="47121"/>
                    </a:cubicBezTo>
                    <a:cubicBezTo>
                      <a:pt x="5847123" y="-4841"/>
                      <a:pt x="6003010" y="12480"/>
                      <a:pt x="6141576" y="81763"/>
                    </a:cubicBezTo>
                    <a:cubicBezTo>
                      <a:pt x="6314785" y="168367"/>
                      <a:pt x="6462013" y="306934"/>
                      <a:pt x="6591919" y="436840"/>
                    </a:cubicBezTo>
                    <a:cubicBezTo>
                      <a:pt x="6617899" y="462821"/>
                      <a:pt x="6635221" y="488803"/>
                      <a:pt x="6661201" y="514784"/>
                    </a:cubicBezTo>
                    <a:lnTo>
                      <a:pt x="6661201" y="480142"/>
                    </a:lnTo>
                    <a:cubicBezTo>
                      <a:pt x="6548617" y="358897"/>
                      <a:pt x="6427370" y="246311"/>
                      <a:pt x="6280143" y="1510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24" name="Freeform: Shape 523">
                <a:extLst>
                  <a:ext uri="{FF2B5EF4-FFF2-40B4-BE49-F238E27FC236}">
                    <a16:creationId xmlns:a16="http://schemas.microsoft.com/office/drawing/2014/main" xmlns="" id="{72C74880-7CDE-4A5A-A0CD-EB8002546FEB}"/>
                  </a:ext>
                </a:extLst>
              </p:cNvPr>
              <p:cNvSpPr/>
              <p:nvPr/>
            </p:nvSpPr>
            <p:spPr>
              <a:xfrm>
                <a:off x="6181264" y="3111483"/>
                <a:ext cx="6661201" cy="1441448"/>
              </a:xfrm>
              <a:custGeom>
                <a:avLst/>
                <a:gdLst>
                  <a:gd name="connsiteX0" fmla="*/ 6349427 w 6661201"/>
                  <a:gd name="connsiteY0" fmla="*/ 1221119 h 1441448"/>
                  <a:gd name="connsiteX1" fmla="*/ 5942388 w 6661201"/>
                  <a:gd name="connsiteY1" fmla="*/ 1420309 h 1441448"/>
                  <a:gd name="connsiteX2" fmla="*/ 5500706 w 6661201"/>
                  <a:gd name="connsiteY2" fmla="*/ 1290403 h 1441448"/>
                  <a:gd name="connsiteX3" fmla="*/ 4729929 w 6661201"/>
                  <a:gd name="connsiteY3" fmla="*/ 519625 h 1441448"/>
                  <a:gd name="connsiteX4" fmla="*/ 4019774 w 6661201"/>
                  <a:gd name="connsiteY4" fmla="*/ 17321 h 1441448"/>
                  <a:gd name="connsiteX5" fmla="*/ 3283639 w 6661201"/>
                  <a:gd name="connsiteY5" fmla="*/ 337756 h 1441448"/>
                  <a:gd name="connsiteX6" fmla="*/ 2530182 w 6661201"/>
                  <a:gd name="connsiteY6" fmla="*/ 1134515 h 1441448"/>
                  <a:gd name="connsiteX7" fmla="*/ 2140463 w 6661201"/>
                  <a:gd name="connsiteY7" fmla="*/ 1385667 h 1441448"/>
                  <a:gd name="connsiteX8" fmla="*/ 1698782 w 6661201"/>
                  <a:gd name="connsiteY8" fmla="*/ 1351025 h 1441448"/>
                  <a:gd name="connsiteX9" fmla="*/ 1248440 w 6661201"/>
                  <a:gd name="connsiteY9" fmla="*/ 995948 h 1441448"/>
                  <a:gd name="connsiteX10" fmla="*/ 832740 w 6661201"/>
                  <a:gd name="connsiteY10" fmla="*/ 536946 h 1441448"/>
                  <a:gd name="connsiteX11" fmla="*/ 10000 w 6661201"/>
                  <a:gd name="connsiteY11" fmla="*/ 0 h 1441448"/>
                  <a:gd name="connsiteX12" fmla="*/ 10000 w 6661201"/>
                  <a:gd name="connsiteY12" fmla="*/ 17321 h 1441448"/>
                  <a:gd name="connsiteX13" fmla="*/ 824080 w 6661201"/>
                  <a:gd name="connsiteY13" fmla="*/ 545606 h 1441448"/>
                  <a:gd name="connsiteX14" fmla="*/ 1560215 w 6661201"/>
                  <a:gd name="connsiteY14" fmla="*/ 1290403 h 1441448"/>
                  <a:gd name="connsiteX15" fmla="*/ 1915292 w 6661201"/>
                  <a:gd name="connsiteY15" fmla="*/ 1437630 h 1441448"/>
                  <a:gd name="connsiteX16" fmla="*/ 2287691 w 6661201"/>
                  <a:gd name="connsiteY16" fmla="*/ 1342365 h 1441448"/>
                  <a:gd name="connsiteX17" fmla="*/ 3015166 w 6661201"/>
                  <a:gd name="connsiteY17" fmla="*/ 658192 h 1441448"/>
                  <a:gd name="connsiteX18" fmla="*/ 3396224 w 6661201"/>
                  <a:gd name="connsiteY18" fmla="*/ 268473 h 1441448"/>
                  <a:gd name="connsiteX19" fmla="*/ 3803264 w 6661201"/>
                  <a:gd name="connsiteY19" fmla="*/ 43302 h 1441448"/>
                  <a:gd name="connsiteX20" fmla="*/ 4634664 w 6661201"/>
                  <a:gd name="connsiteY20" fmla="*/ 450342 h 1441448"/>
                  <a:gd name="connsiteX21" fmla="*/ 5370800 w 6661201"/>
                  <a:gd name="connsiteY21" fmla="*/ 1221119 h 1441448"/>
                  <a:gd name="connsiteX22" fmla="*/ 6098274 w 6661201"/>
                  <a:gd name="connsiteY22" fmla="*/ 1394327 h 1441448"/>
                  <a:gd name="connsiteX23" fmla="*/ 6505315 w 6661201"/>
                  <a:gd name="connsiteY23" fmla="*/ 1108534 h 1441448"/>
                  <a:gd name="connsiteX24" fmla="*/ 6661201 w 6661201"/>
                  <a:gd name="connsiteY24" fmla="*/ 952646 h 1441448"/>
                  <a:gd name="connsiteX25" fmla="*/ 6661201 w 6661201"/>
                  <a:gd name="connsiteY25" fmla="*/ 926665 h 1441448"/>
                  <a:gd name="connsiteX26" fmla="*/ 6349427 w 6661201"/>
                  <a:gd name="connsiteY26" fmla="*/ 1221119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6349427" y="1221119"/>
                    </a:moveTo>
                    <a:cubicBezTo>
                      <a:pt x="6228180" y="1316384"/>
                      <a:pt x="6089615" y="1402988"/>
                      <a:pt x="5942388" y="1420309"/>
                    </a:cubicBezTo>
                    <a:cubicBezTo>
                      <a:pt x="5786500" y="1437630"/>
                      <a:pt x="5630612" y="1377007"/>
                      <a:pt x="5500706" y="1290403"/>
                    </a:cubicBezTo>
                    <a:cubicBezTo>
                      <a:pt x="5197591" y="1091213"/>
                      <a:pt x="4972420" y="788098"/>
                      <a:pt x="4729929" y="519625"/>
                    </a:cubicBezTo>
                    <a:cubicBezTo>
                      <a:pt x="4539399" y="311775"/>
                      <a:pt x="4305568" y="69283"/>
                      <a:pt x="4019774" y="17321"/>
                    </a:cubicBezTo>
                    <a:cubicBezTo>
                      <a:pt x="3733980" y="-34642"/>
                      <a:pt x="3482828" y="155888"/>
                      <a:pt x="3283639" y="337756"/>
                    </a:cubicBezTo>
                    <a:cubicBezTo>
                      <a:pt x="3015166" y="588909"/>
                      <a:pt x="2807316" y="883363"/>
                      <a:pt x="2530182" y="1134515"/>
                    </a:cubicBezTo>
                    <a:cubicBezTo>
                      <a:pt x="2417597" y="1238440"/>
                      <a:pt x="2287691" y="1333705"/>
                      <a:pt x="2140463" y="1385667"/>
                    </a:cubicBezTo>
                    <a:cubicBezTo>
                      <a:pt x="1993236" y="1437630"/>
                      <a:pt x="1837348" y="1420309"/>
                      <a:pt x="1698782" y="1351025"/>
                    </a:cubicBezTo>
                    <a:cubicBezTo>
                      <a:pt x="1525573" y="1264421"/>
                      <a:pt x="1378347" y="1125854"/>
                      <a:pt x="1248440" y="995948"/>
                    </a:cubicBezTo>
                    <a:cubicBezTo>
                      <a:pt x="1101213" y="848721"/>
                      <a:pt x="971306" y="692833"/>
                      <a:pt x="832740" y="536946"/>
                    </a:cubicBezTo>
                    <a:cubicBezTo>
                      <a:pt x="616229" y="303115"/>
                      <a:pt x="347757" y="8660"/>
                      <a:pt x="10000" y="0"/>
                    </a:cubicBezTo>
                    <a:cubicBezTo>
                      <a:pt x="1340" y="0"/>
                      <a:pt x="-7321" y="17321"/>
                      <a:pt x="10000" y="17321"/>
                    </a:cubicBezTo>
                    <a:cubicBezTo>
                      <a:pt x="347757" y="25981"/>
                      <a:pt x="616229" y="311775"/>
                      <a:pt x="824080" y="545606"/>
                    </a:cubicBezTo>
                    <a:cubicBezTo>
                      <a:pt x="1057911" y="796759"/>
                      <a:pt x="1274421" y="1091213"/>
                      <a:pt x="1560215" y="1290403"/>
                    </a:cubicBezTo>
                    <a:cubicBezTo>
                      <a:pt x="1664140" y="1359686"/>
                      <a:pt x="1785386" y="1420309"/>
                      <a:pt x="1915292" y="1437630"/>
                    </a:cubicBezTo>
                    <a:cubicBezTo>
                      <a:pt x="2045198" y="1454950"/>
                      <a:pt x="2175105" y="1411648"/>
                      <a:pt x="2287691" y="1342365"/>
                    </a:cubicBezTo>
                    <a:cubicBezTo>
                      <a:pt x="2582145" y="1177817"/>
                      <a:pt x="2798655" y="900684"/>
                      <a:pt x="3015166" y="658192"/>
                    </a:cubicBezTo>
                    <a:cubicBezTo>
                      <a:pt x="3136411" y="519625"/>
                      <a:pt x="3257657" y="389719"/>
                      <a:pt x="3396224" y="268473"/>
                    </a:cubicBezTo>
                    <a:cubicBezTo>
                      <a:pt x="3517470" y="164548"/>
                      <a:pt x="3647376" y="77944"/>
                      <a:pt x="3803264" y="43302"/>
                    </a:cubicBezTo>
                    <a:cubicBezTo>
                      <a:pt x="4132359" y="-34642"/>
                      <a:pt x="4426814" y="233831"/>
                      <a:pt x="4634664" y="450342"/>
                    </a:cubicBezTo>
                    <a:cubicBezTo>
                      <a:pt x="4885816" y="701494"/>
                      <a:pt x="5093666" y="995948"/>
                      <a:pt x="5370800" y="1221119"/>
                    </a:cubicBezTo>
                    <a:cubicBezTo>
                      <a:pt x="5578649" y="1394327"/>
                      <a:pt x="5829802" y="1498253"/>
                      <a:pt x="6098274" y="1394327"/>
                    </a:cubicBezTo>
                    <a:cubicBezTo>
                      <a:pt x="6254162" y="1333705"/>
                      <a:pt x="6384068" y="1221119"/>
                      <a:pt x="6505315" y="1108534"/>
                    </a:cubicBezTo>
                    <a:cubicBezTo>
                      <a:pt x="6557277" y="1056571"/>
                      <a:pt x="6609240" y="1004609"/>
                      <a:pt x="6661201" y="952646"/>
                    </a:cubicBezTo>
                    <a:lnTo>
                      <a:pt x="6661201" y="926665"/>
                    </a:lnTo>
                    <a:cubicBezTo>
                      <a:pt x="6565938" y="1039250"/>
                      <a:pt x="6462013" y="1134515"/>
                      <a:pt x="6349427" y="12211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525" name="Graphic 1">
                <a:extLst>
                  <a:ext uri="{FF2B5EF4-FFF2-40B4-BE49-F238E27FC236}">
                    <a16:creationId xmlns:a16="http://schemas.microsoft.com/office/drawing/2014/main" xmlns="" id="{166FC0F3-6F21-4C81-A959-8AA37EB07DCD}"/>
                  </a:ext>
                </a:extLst>
              </p:cNvPr>
              <p:cNvGrpSpPr/>
              <p:nvPr/>
            </p:nvGrpSpPr>
            <p:grpSpPr>
              <a:xfrm>
                <a:off x="12643277" y="3414894"/>
                <a:ext cx="129906" cy="857084"/>
                <a:chOff x="12643277" y="3414894"/>
                <a:chExt cx="129906" cy="857084"/>
              </a:xfrm>
              <a:grpFill/>
            </p:grpSpPr>
            <p:sp>
              <p:nvSpPr>
                <p:cNvPr id="616" name="Freeform: Shape 615">
                  <a:extLst>
                    <a:ext uri="{FF2B5EF4-FFF2-40B4-BE49-F238E27FC236}">
                      <a16:creationId xmlns:a16="http://schemas.microsoft.com/office/drawing/2014/main" xmlns="" id="{15544854-9B85-4D64-B863-E397CFC90DEC}"/>
                    </a:ext>
                  </a:extLst>
                </p:cNvPr>
                <p:cNvSpPr/>
                <p:nvPr/>
              </p:nvSpPr>
              <p:spPr>
                <a:xfrm>
                  <a:off x="12703900" y="346872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7" name="Freeform: Shape 616">
                  <a:extLst>
                    <a:ext uri="{FF2B5EF4-FFF2-40B4-BE49-F238E27FC236}">
                      <a16:creationId xmlns:a16="http://schemas.microsoft.com/office/drawing/2014/main" xmlns="" id="{12DA8360-AF13-47F4-9658-AA8ED3B1EA9F}"/>
                    </a:ext>
                  </a:extLst>
                </p:cNvPr>
                <p:cNvSpPr/>
                <p:nvPr/>
              </p:nvSpPr>
              <p:spPr>
                <a:xfrm>
                  <a:off x="12643277" y="3414894"/>
                  <a:ext cx="121245" cy="141393"/>
                </a:xfrm>
                <a:custGeom>
                  <a:avLst/>
                  <a:gdLst>
                    <a:gd name="connsiteX0" fmla="*/ 0 w 121245"/>
                    <a:gd name="connsiteY0" fmla="*/ 8364 h 141393"/>
                    <a:gd name="connsiteX1" fmla="*/ 60623 w 121245"/>
                    <a:gd name="connsiteY1" fmla="*/ 103628 h 141393"/>
                    <a:gd name="connsiteX2" fmla="*/ 121245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0" y="68987"/>
                        <a:pt x="60623" y="103628"/>
                      </a:cubicBezTo>
                      <a:cubicBezTo>
                        <a:pt x="95264" y="138270"/>
                        <a:pt x="121245" y="146930"/>
                        <a:pt x="121245" y="138270"/>
                      </a:cubicBezTo>
                      <a:cubicBezTo>
                        <a:pt x="121245" y="120949"/>
                        <a:pt x="95264" y="77647"/>
                        <a:pt x="60623" y="43005"/>
                      </a:cubicBezTo>
                      <a:cubicBezTo>
                        <a:pt x="3464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8" name="Freeform: Shape 617">
                  <a:extLst>
                    <a:ext uri="{FF2B5EF4-FFF2-40B4-BE49-F238E27FC236}">
                      <a16:creationId xmlns:a16="http://schemas.microsoft.com/office/drawing/2014/main" xmlns="" id="{5CB29B0B-26CD-4F73-A9D7-3007B0715A9D}"/>
                    </a:ext>
                  </a:extLst>
                </p:cNvPr>
                <p:cNvSpPr/>
                <p:nvPr/>
              </p:nvSpPr>
              <p:spPr>
                <a:xfrm>
                  <a:off x="12651937" y="4129563"/>
                  <a:ext cx="121246" cy="142415"/>
                </a:xfrm>
                <a:custGeom>
                  <a:avLst/>
                  <a:gdLst>
                    <a:gd name="connsiteX0" fmla="*/ 60623 w 121246"/>
                    <a:gd name="connsiteY0" fmla="*/ 38491 h 142415"/>
                    <a:gd name="connsiteX1" fmla="*/ 0 w 121246"/>
                    <a:gd name="connsiteY1" fmla="*/ 133755 h 142415"/>
                    <a:gd name="connsiteX2" fmla="*/ 60623 w 121246"/>
                    <a:gd name="connsiteY2" fmla="*/ 107774 h 142415"/>
                    <a:gd name="connsiteX3" fmla="*/ 121247 w 121246"/>
                    <a:gd name="connsiteY3" fmla="*/ 12510 h 142415"/>
                    <a:gd name="connsiteX4" fmla="*/ 60623 w 121246"/>
                    <a:gd name="connsiteY4" fmla="*/ 38491 h 142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5">
                      <a:moveTo>
                        <a:pt x="60623" y="38491"/>
                      </a:moveTo>
                      <a:cubicBezTo>
                        <a:pt x="25982" y="73132"/>
                        <a:pt x="0" y="107774"/>
                        <a:pt x="0" y="133755"/>
                      </a:cubicBezTo>
                      <a:cubicBezTo>
                        <a:pt x="0" y="151076"/>
                        <a:pt x="25982" y="142416"/>
                        <a:pt x="60623" y="107774"/>
                      </a:cubicBezTo>
                      <a:cubicBezTo>
                        <a:pt x="95265" y="73132"/>
                        <a:pt x="121247" y="29830"/>
                        <a:pt x="121247" y="12510"/>
                      </a:cubicBezTo>
                      <a:cubicBezTo>
                        <a:pt x="121247" y="-13472"/>
                        <a:pt x="95265" y="3849"/>
                        <a:pt x="60623" y="384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6" name="Graphic 1">
                <a:extLst>
                  <a:ext uri="{FF2B5EF4-FFF2-40B4-BE49-F238E27FC236}">
                    <a16:creationId xmlns:a16="http://schemas.microsoft.com/office/drawing/2014/main" xmlns="" id="{8A7F1A3C-167E-44F0-B752-729522B41792}"/>
                  </a:ext>
                </a:extLst>
              </p:cNvPr>
              <p:cNvGrpSpPr/>
              <p:nvPr/>
            </p:nvGrpSpPr>
            <p:grpSpPr>
              <a:xfrm>
                <a:off x="12357483" y="3182980"/>
                <a:ext cx="121245" cy="1320615"/>
                <a:chOff x="12357483" y="3182980"/>
                <a:chExt cx="121245" cy="1320615"/>
              </a:xfrm>
              <a:grpFill/>
            </p:grpSpPr>
            <p:sp>
              <p:nvSpPr>
                <p:cNvPr id="613" name="Freeform: Shape 612">
                  <a:extLst>
                    <a:ext uri="{FF2B5EF4-FFF2-40B4-BE49-F238E27FC236}">
                      <a16:creationId xmlns:a16="http://schemas.microsoft.com/office/drawing/2014/main" xmlns="" id="{C2240358-673D-4EB7-9B5B-D3C8EDC8A9D5}"/>
                    </a:ext>
                  </a:extLst>
                </p:cNvPr>
                <p:cNvSpPr/>
                <p:nvPr/>
              </p:nvSpPr>
              <p:spPr>
                <a:xfrm>
                  <a:off x="12409445" y="3226233"/>
                  <a:ext cx="17321" cy="1246274"/>
                </a:xfrm>
                <a:custGeom>
                  <a:avLst/>
                  <a:gdLst>
                    <a:gd name="connsiteX0" fmla="*/ 0 w 17321"/>
                    <a:gd name="connsiteY0" fmla="*/ 6495 h 1246274"/>
                    <a:gd name="connsiteX1" fmla="*/ 0 w 17321"/>
                    <a:gd name="connsiteY1" fmla="*/ 1236275 h 1246274"/>
                    <a:gd name="connsiteX2" fmla="*/ 17322 w 17321"/>
                    <a:gd name="connsiteY2" fmla="*/ 1236275 h 1246274"/>
                    <a:gd name="connsiteX3" fmla="*/ 17322 w 17321"/>
                    <a:gd name="connsiteY3" fmla="*/ 6495 h 1246274"/>
                    <a:gd name="connsiteX4" fmla="*/ 0 w 17321"/>
                    <a:gd name="connsiteY4" fmla="*/ 6495 h 1246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246274">
                      <a:moveTo>
                        <a:pt x="0" y="6495"/>
                      </a:moveTo>
                      <a:cubicBezTo>
                        <a:pt x="0" y="413535"/>
                        <a:pt x="0" y="820575"/>
                        <a:pt x="0" y="1236275"/>
                      </a:cubicBezTo>
                      <a:cubicBezTo>
                        <a:pt x="0" y="1244935"/>
                        <a:pt x="17322" y="1253596"/>
                        <a:pt x="17322" y="1236275"/>
                      </a:cubicBezTo>
                      <a:cubicBezTo>
                        <a:pt x="17322" y="829235"/>
                        <a:pt x="17322" y="422195"/>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4" name="Freeform: Shape 613">
                  <a:extLst>
                    <a:ext uri="{FF2B5EF4-FFF2-40B4-BE49-F238E27FC236}">
                      <a16:creationId xmlns:a16="http://schemas.microsoft.com/office/drawing/2014/main" xmlns="" id="{4BFB83BC-E672-442B-90CB-36E8A3E3E855}"/>
                    </a:ext>
                  </a:extLst>
                </p:cNvPr>
                <p:cNvSpPr/>
                <p:nvPr/>
              </p:nvSpPr>
              <p:spPr>
                <a:xfrm>
                  <a:off x="12357483" y="3182980"/>
                  <a:ext cx="121245" cy="131103"/>
                </a:xfrm>
                <a:custGeom>
                  <a:avLst/>
                  <a:gdLst>
                    <a:gd name="connsiteX0" fmla="*/ 60623 w 121245"/>
                    <a:gd name="connsiteY0" fmla="*/ 15107 h 131103"/>
                    <a:gd name="connsiteX1" fmla="*/ 0 w 121245"/>
                    <a:gd name="connsiteY1" fmla="*/ 32427 h 131103"/>
                    <a:gd name="connsiteX2" fmla="*/ 60623 w 121245"/>
                    <a:gd name="connsiteY2" fmla="*/ 119032 h 131103"/>
                    <a:gd name="connsiteX3" fmla="*/ 121245 w 121245"/>
                    <a:gd name="connsiteY3" fmla="*/ 110371 h 131103"/>
                    <a:gd name="connsiteX4" fmla="*/ 60623 w 12124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5107"/>
                      </a:moveTo>
                      <a:cubicBezTo>
                        <a:pt x="25982" y="-10875"/>
                        <a:pt x="0" y="-2214"/>
                        <a:pt x="0" y="32427"/>
                      </a:cubicBezTo>
                      <a:cubicBezTo>
                        <a:pt x="0" y="67069"/>
                        <a:pt x="25982" y="101711"/>
                        <a:pt x="60623" y="119032"/>
                      </a:cubicBezTo>
                      <a:cubicBezTo>
                        <a:pt x="95264" y="136352"/>
                        <a:pt x="121245" y="136352"/>
                        <a:pt x="121245" y="110371"/>
                      </a:cubicBezTo>
                      <a:cubicBezTo>
                        <a:pt x="121245" y="84390"/>
                        <a:pt x="95264" y="41088"/>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5" name="Freeform: Shape 614">
                  <a:extLst>
                    <a:ext uri="{FF2B5EF4-FFF2-40B4-BE49-F238E27FC236}">
                      <a16:creationId xmlns:a16="http://schemas.microsoft.com/office/drawing/2014/main" xmlns="" id="{9A3805E3-7B33-4EDB-B41E-CF958EF14F84}"/>
                    </a:ext>
                  </a:extLst>
                </p:cNvPr>
                <p:cNvSpPr/>
                <p:nvPr/>
              </p:nvSpPr>
              <p:spPr>
                <a:xfrm>
                  <a:off x="12357483" y="4368877"/>
                  <a:ext cx="121245" cy="134719"/>
                </a:xfrm>
                <a:custGeom>
                  <a:avLst/>
                  <a:gdLst>
                    <a:gd name="connsiteX0" fmla="*/ 60623 w 121245"/>
                    <a:gd name="connsiteY0" fmla="*/ 15687 h 134719"/>
                    <a:gd name="connsiteX1" fmla="*/ 0 w 121245"/>
                    <a:gd name="connsiteY1" fmla="*/ 102292 h 134719"/>
                    <a:gd name="connsiteX2" fmla="*/ 60623 w 121245"/>
                    <a:gd name="connsiteY2" fmla="*/ 119612 h 134719"/>
                    <a:gd name="connsiteX3" fmla="*/ 121245 w 121245"/>
                    <a:gd name="connsiteY3" fmla="*/ 24348 h 134719"/>
                    <a:gd name="connsiteX4" fmla="*/ 60623 w 121245"/>
                    <a:gd name="connsiteY4" fmla="*/ 1568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687"/>
                      </a:moveTo>
                      <a:cubicBezTo>
                        <a:pt x="25982" y="33008"/>
                        <a:pt x="0" y="76310"/>
                        <a:pt x="0" y="102292"/>
                      </a:cubicBezTo>
                      <a:cubicBezTo>
                        <a:pt x="0" y="136933"/>
                        <a:pt x="25982" y="145594"/>
                        <a:pt x="60623" y="119612"/>
                      </a:cubicBezTo>
                      <a:cubicBezTo>
                        <a:pt x="95264" y="93631"/>
                        <a:pt x="121245" y="50329"/>
                        <a:pt x="121245" y="24348"/>
                      </a:cubicBezTo>
                      <a:cubicBezTo>
                        <a:pt x="121245" y="-1634"/>
                        <a:pt x="95264" y="-10294"/>
                        <a:pt x="60623"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7" name="Graphic 1">
                <a:extLst>
                  <a:ext uri="{FF2B5EF4-FFF2-40B4-BE49-F238E27FC236}">
                    <a16:creationId xmlns:a16="http://schemas.microsoft.com/office/drawing/2014/main" xmlns="" id="{3A1B0884-0FC5-4056-9AA5-B4198C6D0ADF}"/>
                  </a:ext>
                </a:extLst>
              </p:cNvPr>
              <p:cNvGrpSpPr/>
              <p:nvPr/>
            </p:nvGrpSpPr>
            <p:grpSpPr>
              <a:xfrm>
                <a:off x="12071689" y="3075495"/>
                <a:ext cx="121245" cy="1534240"/>
                <a:chOff x="12071689" y="3075495"/>
                <a:chExt cx="121245" cy="1534240"/>
              </a:xfrm>
              <a:grpFill/>
            </p:grpSpPr>
            <p:sp>
              <p:nvSpPr>
                <p:cNvPr id="610" name="Freeform: Shape 609">
                  <a:extLst>
                    <a:ext uri="{FF2B5EF4-FFF2-40B4-BE49-F238E27FC236}">
                      <a16:creationId xmlns:a16="http://schemas.microsoft.com/office/drawing/2014/main" xmlns="" id="{45438AD1-F04B-4DF7-804B-B690BED14680}"/>
                    </a:ext>
                  </a:extLst>
                </p:cNvPr>
                <p:cNvSpPr/>
                <p:nvPr/>
              </p:nvSpPr>
              <p:spPr>
                <a:xfrm>
                  <a:off x="12123652" y="3113648"/>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1" name="Freeform: Shape 610">
                  <a:extLst>
                    <a:ext uri="{FF2B5EF4-FFF2-40B4-BE49-F238E27FC236}">
                      <a16:creationId xmlns:a16="http://schemas.microsoft.com/office/drawing/2014/main" xmlns="" id="{F0B67FF8-5224-4E90-AA47-6A8969BD6402}"/>
                    </a:ext>
                  </a:extLst>
                </p:cNvPr>
                <p:cNvSpPr/>
                <p:nvPr/>
              </p:nvSpPr>
              <p:spPr>
                <a:xfrm>
                  <a:off x="12071689"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5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2" y="-7314"/>
                        <a:pt x="0" y="27327"/>
                        <a:pt x="0" y="61969"/>
                      </a:cubicBezTo>
                      <a:cubicBezTo>
                        <a:pt x="0" y="96611"/>
                        <a:pt x="25982" y="122592"/>
                        <a:pt x="60623" y="131252"/>
                      </a:cubicBezTo>
                      <a:cubicBezTo>
                        <a:pt x="95265" y="131252"/>
                        <a:pt x="121245" y="113931"/>
                        <a:pt x="121245" y="79290"/>
                      </a:cubicBezTo>
                      <a:cubicBezTo>
                        <a:pt x="121245" y="44648"/>
                        <a:pt x="95265" y="1000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2" name="Freeform: Shape 611">
                  <a:extLst>
                    <a:ext uri="{FF2B5EF4-FFF2-40B4-BE49-F238E27FC236}">
                      <a16:creationId xmlns:a16="http://schemas.microsoft.com/office/drawing/2014/main" xmlns="" id="{50C7CF83-09EB-4B8F-B32F-136D0C0A5112}"/>
                    </a:ext>
                  </a:extLst>
                </p:cNvPr>
                <p:cNvSpPr/>
                <p:nvPr/>
              </p:nvSpPr>
              <p:spPr>
                <a:xfrm>
                  <a:off x="12071689"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5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5" y="121246"/>
                        <a:pt x="121245" y="86604"/>
                        <a:pt x="121245" y="51963"/>
                      </a:cubicBezTo>
                      <a:cubicBezTo>
                        <a:pt x="121245"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8" name="Graphic 1">
                <a:extLst>
                  <a:ext uri="{FF2B5EF4-FFF2-40B4-BE49-F238E27FC236}">
                    <a16:creationId xmlns:a16="http://schemas.microsoft.com/office/drawing/2014/main" xmlns="" id="{F8316750-C439-43E6-9071-98CC08981C84}"/>
                  </a:ext>
                </a:extLst>
              </p:cNvPr>
              <p:cNvGrpSpPr/>
              <p:nvPr/>
            </p:nvGrpSpPr>
            <p:grpSpPr>
              <a:xfrm>
                <a:off x="11777235" y="3113506"/>
                <a:ext cx="122591" cy="1459722"/>
                <a:chOff x="11777235" y="3113506"/>
                <a:chExt cx="122591" cy="1459722"/>
              </a:xfrm>
              <a:grpFill/>
            </p:grpSpPr>
            <p:sp>
              <p:nvSpPr>
                <p:cNvPr id="607" name="Freeform: Shape 606">
                  <a:extLst>
                    <a:ext uri="{FF2B5EF4-FFF2-40B4-BE49-F238E27FC236}">
                      <a16:creationId xmlns:a16="http://schemas.microsoft.com/office/drawing/2014/main" xmlns="" id="{C543742E-68B5-4515-AE5B-0B093F7BB0B7}"/>
                    </a:ext>
                  </a:extLst>
                </p:cNvPr>
                <p:cNvSpPr/>
                <p:nvPr/>
              </p:nvSpPr>
              <p:spPr>
                <a:xfrm>
                  <a:off x="11829197" y="3148290"/>
                  <a:ext cx="19088" cy="1393502"/>
                </a:xfrm>
                <a:custGeom>
                  <a:avLst/>
                  <a:gdLst>
                    <a:gd name="connsiteX0" fmla="*/ 0 w 19088"/>
                    <a:gd name="connsiteY0" fmla="*/ 6495 h 1393502"/>
                    <a:gd name="connsiteX1" fmla="*/ 0 w 19088"/>
                    <a:gd name="connsiteY1" fmla="*/ 1383502 h 1393502"/>
                    <a:gd name="connsiteX2" fmla="*/ 17321 w 19088"/>
                    <a:gd name="connsiteY2" fmla="*/ 1383502 h 1393502"/>
                    <a:gd name="connsiteX3" fmla="*/ 17321 w 19088"/>
                    <a:gd name="connsiteY3" fmla="*/ 6495 h 1393502"/>
                    <a:gd name="connsiteX4" fmla="*/ 0 w 19088"/>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8" name="Freeform: Shape 607">
                  <a:extLst>
                    <a:ext uri="{FF2B5EF4-FFF2-40B4-BE49-F238E27FC236}">
                      <a16:creationId xmlns:a16="http://schemas.microsoft.com/office/drawing/2014/main" xmlns="" id="{799C4773-6336-4A57-B82C-FD5E1DF6212C}"/>
                    </a:ext>
                  </a:extLst>
                </p:cNvPr>
                <p:cNvSpPr/>
                <p:nvPr/>
              </p:nvSpPr>
              <p:spPr>
                <a:xfrm>
                  <a:off x="11777235" y="3113506"/>
                  <a:ext cx="122591" cy="131006"/>
                </a:xfrm>
                <a:custGeom>
                  <a:avLst/>
                  <a:gdLst>
                    <a:gd name="connsiteX0" fmla="*/ 60623 w 122591"/>
                    <a:gd name="connsiteY0" fmla="*/ 6637 h 131006"/>
                    <a:gd name="connsiteX1" fmla="*/ 0 w 122591"/>
                    <a:gd name="connsiteY1" fmla="*/ 93242 h 131006"/>
                    <a:gd name="connsiteX2" fmla="*/ 60623 w 122591"/>
                    <a:gd name="connsiteY2" fmla="*/ 127883 h 131006"/>
                    <a:gd name="connsiteX3" fmla="*/ 121245 w 122591"/>
                    <a:gd name="connsiteY3" fmla="*/ 49939 h 131006"/>
                    <a:gd name="connsiteX4" fmla="*/ 60623 w 122591"/>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006">
                      <a:moveTo>
                        <a:pt x="60623" y="6637"/>
                      </a:moveTo>
                      <a:cubicBezTo>
                        <a:pt x="25980" y="23958"/>
                        <a:pt x="0" y="58600"/>
                        <a:pt x="0" y="93242"/>
                      </a:cubicBezTo>
                      <a:cubicBezTo>
                        <a:pt x="0" y="127883"/>
                        <a:pt x="25980" y="136544"/>
                        <a:pt x="60623" y="127883"/>
                      </a:cubicBezTo>
                      <a:cubicBezTo>
                        <a:pt x="95264" y="119223"/>
                        <a:pt x="121245" y="84581"/>
                        <a:pt x="121245" y="49939"/>
                      </a:cubicBezTo>
                      <a:cubicBezTo>
                        <a:pt x="12990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9" name="Freeform: Shape 608">
                  <a:extLst>
                    <a:ext uri="{FF2B5EF4-FFF2-40B4-BE49-F238E27FC236}">
                      <a16:creationId xmlns:a16="http://schemas.microsoft.com/office/drawing/2014/main" xmlns="" id="{58512B0E-08C7-4C7C-B995-3F8C087DAE61}"/>
                    </a:ext>
                  </a:extLst>
                </p:cNvPr>
                <p:cNvSpPr/>
                <p:nvPr/>
              </p:nvSpPr>
              <p:spPr>
                <a:xfrm>
                  <a:off x="11777235" y="4442064"/>
                  <a:ext cx="122591" cy="131164"/>
                </a:xfrm>
                <a:custGeom>
                  <a:avLst/>
                  <a:gdLst>
                    <a:gd name="connsiteX0" fmla="*/ 60623 w 122591"/>
                    <a:gd name="connsiteY0" fmla="*/ 3124 h 131164"/>
                    <a:gd name="connsiteX1" fmla="*/ 0 w 122591"/>
                    <a:gd name="connsiteY1" fmla="*/ 37765 h 131164"/>
                    <a:gd name="connsiteX2" fmla="*/ 60623 w 122591"/>
                    <a:gd name="connsiteY2" fmla="*/ 124369 h 131164"/>
                    <a:gd name="connsiteX3" fmla="*/ 121245 w 122591"/>
                    <a:gd name="connsiteY3" fmla="*/ 89728 h 131164"/>
                    <a:gd name="connsiteX4" fmla="*/ 60623 w 122591"/>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164">
                      <a:moveTo>
                        <a:pt x="60623" y="3124"/>
                      </a:moveTo>
                      <a:cubicBezTo>
                        <a:pt x="25980" y="-5537"/>
                        <a:pt x="0" y="3124"/>
                        <a:pt x="0" y="37765"/>
                      </a:cubicBezTo>
                      <a:cubicBezTo>
                        <a:pt x="0" y="72407"/>
                        <a:pt x="25980" y="107049"/>
                        <a:pt x="60623" y="124369"/>
                      </a:cubicBezTo>
                      <a:cubicBezTo>
                        <a:pt x="95264" y="141690"/>
                        <a:pt x="121245" y="124369"/>
                        <a:pt x="121245" y="89728"/>
                      </a:cubicBezTo>
                      <a:cubicBezTo>
                        <a:pt x="129906" y="55086"/>
                        <a:pt x="95264" y="2044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9" name="Graphic 1">
                <a:extLst>
                  <a:ext uri="{FF2B5EF4-FFF2-40B4-BE49-F238E27FC236}">
                    <a16:creationId xmlns:a16="http://schemas.microsoft.com/office/drawing/2014/main" xmlns="" id="{5BB491A3-3686-47DA-9EEC-8D4DA19995EA}"/>
                  </a:ext>
                </a:extLst>
              </p:cNvPr>
              <p:cNvGrpSpPr/>
              <p:nvPr/>
            </p:nvGrpSpPr>
            <p:grpSpPr>
              <a:xfrm>
                <a:off x="11491441" y="3289941"/>
                <a:ext cx="121245" cy="1104483"/>
                <a:chOff x="11491441" y="3289941"/>
                <a:chExt cx="121245" cy="1104483"/>
              </a:xfrm>
              <a:grpFill/>
            </p:grpSpPr>
            <p:sp>
              <p:nvSpPr>
                <p:cNvPr id="604" name="Freeform: Shape 603">
                  <a:extLst>
                    <a:ext uri="{FF2B5EF4-FFF2-40B4-BE49-F238E27FC236}">
                      <a16:creationId xmlns:a16="http://schemas.microsoft.com/office/drawing/2014/main" xmlns="" id="{25E675D1-2741-4F2D-B53B-7804D78A7264}"/>
                    </a:ext>
                  </a:extLst>
                </p:cNvPr>
                <p:cNvSpPr/>
                <p:nvPr/>
              </p:nvSpPr>
              <p:spPr>
                <a:xfrm>
                  <a:off x="11543403" y="3335314"/>
                  <a:ext cx="17321" cy="1024608"/>
                </a:xfrm>
                <a:custGeom>
                  <a:avLst/>
                  <a:gdLst>
                    <a:gd name="connsiteX0" fmla="*/ 0 w 17321"/>
                    <a:gd name="connsiteY0" fmla="*/ 10000 h 1024608"/>
                    <a:gd name="connsiteX1" fmla="*/ 0 w 17321"/>
                    <a:gd name="connsiteY1" fmla="*/ 1014609 h 1024608"/>
                    <a:gd name="connsiteX2" fmla="*/ 17322 w 17321"/>
                    <a:gd name="connsiteY2" fmla="*/ 1014609 h 1024608"/>
                    <a:gd name="connsiteX3" fmla="*/ 17322 w 17321"/>
                    <a:gd name="connsiteY3" fmla="*/ 10000 h 1024608"/>
                    <a:gd name="connsiteX4" fmla="*/ 0 w 17321"/>
                    <a:gd name="connsiteY4" fmla="*/ 10000 h 1024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024608">
                      <a:moveTo>
                        <a:pt x="0" y="10000"/>
                      </a:moveTo>
                      <a:cubicBezTo>
                        <a:pt x="0" y="347757"/>
                        <a:pt x="0" y="676853"/>
                        <a:pt x="0" y="1014609"/>
                      </a:cubicBezTo>
                      <a:cubicBezTo>
                        <a:pt x="0" y="1023269"/>
                        <a:pt x="17322" y="1031930"/>
                        <a:pt x="17322" y="1014609"/>
                      </a:cubicBezTo>
                      <a:cubicBezTo>
                        <a:pt x="17322" y="676853"/>
                        <a:pt x="17322" y="347757"/>
                        <a:pt x="17322" y="10000"/>
                      </a:cubicBezTo>
                      <a:cubicBezTo>
                        <a:pt x="1732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5" name="Freeform: Shape 604">
                  <a:extLst>
                    <a:ext uri="{FF2B5EF4-FFF2-40B4-BE49-F238E27FC236}">
                      <a16:creationId xmlns:a16="http://schemas.microsoft.com/office/drawing/2014/main" xmlns="" id="{CEF36C45-4094-490A-8816-067ED39D7459}"/>
                    </a:ext>
                  </a:extLst>
                </p:cNvPr>
                <p:cNvSpPr/>
                <p:nvPr/>
              </p:nvSpPr>
              <p:spPr>
                <a:xfrm>
                  <a:off x="11491441" y="3289941"/>
                  <a:ext cx="121245" cy="128068"/>
                </a:xfrm>
                <a:custGeom>
                  <a:avLst/>
                  <a:gdLst>
                    <a:gd name="connsiteX0" fmla="*/ 60623 w 121245"/>
                    <a:gd name="connsiteY0" fmla="*/ 20732 h 128068"/>
                    <a:gd name="connsiteX1" fmla="*/ 0 w 121245"/>
                    <a:gd name="connsiteY1" fmla="*/ 115997 h 128068"/>
                    <a:gd name="connsiteX2" fmla="*/ 60623 w 121245"/>
                    <a:gd name="connsiteY2" fmla="*/ 107336 h 128068"/>
                    <a:gd name="connsiteX3" fmla="*/ 121245 w 121245"/>
                    <a:gd name="connsiteY3" fmla="*/ 12072 h 128068"/>
                    <a:gd name="connsiteX4" fmla="*/ 60623 w 121245"/>
                    <a:gd name="connsiteY4" fmla="*/ 20732 h 12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068">
                      <a:moveTo>
                        <a:pt x="60623" y="20732"/>
                      </a:moveTo>
                      <a:cubicBezTo>
                        <a:pt x="25982" y="55374"/>
                        <a:pt x="0" y="98676"/>
                        <a:pt x="0" y="115997"/>
                      </a:cubicBezTo>
                      <a:cubicBezTo>
                        <a:pt x="0" y="133317"/>
                        <a:pt x="25982" y="133317"/>
                        <a:pt x="60623" y="107336"/>
                      </a:cubicBezTo>
                      <a:cubicBezTo>
                        <a:pt x="95264" y="81355"/>
                        <a:pt x="121245" y="38053"/>
                        <a:pt x="121245" y="12072"/>
                      </a:cubicBezTo>
                      <a:cubicBezTo>
                        <a:pt x="121245" y="-5249"/>
                        <a:pt x="95264"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6" name="Freeform: Shape 605">
                  <a:extLst>
                    <a:ext uri="{FF2B5EF4-FFF2-40B4-BE49-F238E27FC236}">
                      <a16:creationId xmlns:a16="http://schemas.microsoft.com/office/drawing/2014/main" xmlns="" id="{AEADC48A-EB4B-43A4-9735-1745B9400A09}"/>
                    </a:ext>
                  </a:extLst>
                </p:cNvPr>
                <p:cNvSpPr/>
                <p:nvPr/>
              </p:nvSpPr>
              <p:spPr>
                <a:xfrm>
                  <a:off x="11491441" y="4256292"/>
                  <a:ext cx="121245" cy="138132"/>
                </a:xfrm>
                <a:custGeom>
                  <a:avLst/>
                  <a:gdLst>
                    <a:gd name="connsiteX0" fmla="*/ 60623 w 121245"/>
                    <a:gd name="connsiteY0" fmla="*/ 24348 h 138132"/>
                    <a:gd name="connsiteX1" fmla="*/ 0 w 121245"/>
                    <a:gd name="connsiteY1" fmla="*/ 15687 h 138132"/>
                    <a:gd name="connsiteX2" fmla="*/ 60623 w 121245"/>
                    <a:gd name="connsiteY2" fmla="*/ 110952 h 138132"/>
                    <a:gd name="connsiteX3" fmla="*/ 121245 w 121245"/>
                    <a:gd name="connsiteY3" fmla="*/ 119612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2" y="-1633"/>
                        <a:pt x="0" y="-10294"/>
                        <a:pt x="0" y="15687"/>
                      </a:cubicBezTo>
                      <a:cubicBezTo>
                        <a:pt x="0" y="33008"/>
                        <a:pt x="25982" y="84971"/>
                        <a:pt x="60623" y="110952"/>
                      </a:cubicBezTo>
                      <a:cubicBezTo>
                        <a:pt x="95264" y="145594"/>
                        <a:pt x="121245" y="145594"/>
                        <a:pt x="121245" y="119612"/>
                      </a:cubicBezTo>
                      <a:cubicBezTo>
                        <a:pt x="121245" y="93631"/>
                        <a:pt x="95264"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0" name="Graphic 1">
                <a:extLst>
                  <a:ext uri="{FF2B5EF4-FFF2-40B4-BE49-F238E27FC236}">
                    <a16:creationId xmlns:a16="http://schemas.microsoft.com/office/drawing/2014/main" xmlns="" id="{3884CD51-6E2E-4D3D-AFFB-807BC96E6467}"/>
                  </a:ext>
                </a:extLst>
              </p:cNvPr>
              <p:cNvGrpSpPr/>
              <p:nvPr/>
            </p:nvGrpSpPr>
            <p:grpSpPr>
              <a:xfrm>
                <a:off x="11196986" y="3568320"/>
                <a:ext cx="129906" cy="549936"/>
                <a:chOff x="11196986" y="3568320"/>
                <a:chExt cx="129906" cy="549936"/>
              </a:xfrm>
              <a:grpFill/>
            </p:grpSpPr>
            <p:sp>
              <p:nvSpPr>
                <p:cNvPr id="601" name="Freeform: Shape 600">
                  <a:extLst>
                    <a:ext uri="{FF2B5EF4-FFF2-40B4-BE49-F238E27FC236}">
                      <a16:creationId xmlns:a16="http://schemas.microsoft.com/office/drawing/2014/main" xmlns="" id="{99CB691C-8143-4AD5-A678-0977E66A7C78}"/>
                    </a:ext>
                  </a:extLst>
                </p:cNvPr>
                <p:cNvSpPr/>
                <p:nvPr/>
              </p:nvSpPr>
              <p:spPr>
                <a:xfrm>
                  <a:off x="11257610" y="3624613"/>
                  <a:ext cx="17320" cy="440855"/>
                </a:xfrm>
                <a:custGeom>
                  <a:avLst/>
                  <a:gdLst>
                    <a:gd name="connsiteX0" fmla="*/ 0 w 17320"/>
                    <a:gd name="connsiteY0" fmla="*/ 6495 h 440855"/>
                    <a:gd name="connsiteX1" fmla="*/ 0 w 17320"/>
                    <a:gd name="connsiteY1" fmla="*/ 430856 h 440855"/>
                    <a:gd name="connsiteX2" fmla="*/ 17321 w 17320"/>
                    <a:gd name="connsiteY2" fmla="*/ 430856 h 440855"/>
                    <a:gd name="connsiteX3" fmla="*/ 17321 w 17320"/>
                    <a:gd name="connsiteY3" fmla="*/ 6495 h 440855"/>
                    <a:gd name="connsiteX4" fmla="*/ 0 w 17320"/>
                    <a:gd name="connsiteY4" fmla="*/ 6495 h 44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0855">
                      <a:moveTo>
                        <a:pt x="0" y="6495"/>
                      </a:moveTo>
                      <a:cubicBezTo>
                        <a:pt x="0" y="145062"/>
                        <a:pt x="0" y="283629"/>
                        <a:pt x="0" y="430856"/>
                      </a:cubicBezTo>
                      <a:cubicBezTo>
                        <a:pt x="0" y="439516"/>
                        <a:pt x="17321" y="448177"/>
                        <a:pt x="17321" y="430856"/>
                      </a:cubicBezTo>
                      <a:cubicBezTo>
                        <a:pt x="17321" y="292289"/>
                        <a:pt x="17321" y="15372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2" name="Freeform: Shape 601">
                  <a:extLst>
                    <a:ext uri="{FF2B5EF4-FFF2-40B4-BE49-F238E27FC236}">
                      <a16:creationId xmlns:a16="http://schemas.microsoft.com/office/drawing/2014/main" xmlns="" id="{0B9702D4-B644-4A88-A40F-EC927C24EC58}"/>
                    </a:ext>
                  </a:extLst>
                </p:cNvPr>
                <p:cNvSpPr/>
                <p:nvPr/>
              </p:nvSpPr>
              <p:spPr>
                <a:xfrm>
                  <a:off x="11205647" y="3568320"/>
                  <a:ext cx="121245" cy="142410"/>
                </a:xfrm>
                <a:custGeom>
                  <a:avLst/>
                  <a:gdLst>
                    <a:gd name="connsiteX0" fmla="*/ 60623 w 121245"/>
                    <a:gd name="connsiteY0" fmla="*/ 54128 h 142410"/>
                    <a:gd name="connsiteX1" fmla="*/ 0 w 121245"/>
                    <a:gd name="connsiteY1" fmla="*/ 140732 h 142410"/>
                    <a:gd name="connsiteX2" fmla="*/ 60623 w 121245"/>
                    <a:gd name="connsiteY2" fmla="*/ 88769 h 142410"/>
                    <a:gd name="connsiteX3" fmla="*/ 121245 w 121245"/>
                    <a:gd name="connsiteY3" fmla="*/ 2165 h 142410"/>
                    <a:gd name="connsiteX4" fmla="*/ 60623 w 121245"/>
                    <a:gd name="connsiteY4" fmla="*/ 5412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60623" y="54128"/>
                      </a:moveTo>
                      <a:cubicBezTo>
                        <a:pt x="25982" y="97430"/>
                        <a:pt x="0" y="132071"/>
                        <a:pt x="0" y="140732"/>
                      </a:cubicBezTo>
                      <a:cubicBezTo>
                        <a:pt x="0" y="149392"/>
                        <a:pt x="25982" y="123411"/>
                        <a:pt x="60623" y="88769"/>
                      </a:cubicBezTo>
                      <a:cubicBezTo>
                        <a:pt x="95265" y="54128"/>
                        <a:pt x="121245" y="19486"/>
                        <a:pt x="121245" y="2165"/>
                      </a:cubicBezTo>
                      <a:cubicBezTo>
                        <a:pt x="121245" y="-6495"/>
                        <a:pt x="95265" y="10826"/>
                        <a:pt x="60623" y="541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3" name="Freeform: Shape 602">
                  <a:extLst>
                    <a:ext uri="{FF2B5EF4-FFF2-40B4-BE49-F238E27FC236}">
                      <a16:creationId xmlns:a16="http://schemas.microsoft.com/office/drawing/2014/main" xmlns="" id="{0355C370-558A-4EA0-B435-F3F7E2BABEC8}"/>
                    </a:ext>
                  </a:extLst>
                </p:cNvPr>
                <p:cNvSpPr/>
                <p:nvPr/>
              </p:nvSpPr>
              <p:spPr>
                <a:xfrm>
                  <a:off x="11196986" y="3975846"/>
                  <a:ext cx="121246" cy="142410"/>
                </a:xfrm>
                <a:custGeom>
                  <a:avLst/>
                  <a:gdLst>
                    <a:gd name="connsiteX0" fmla="*/ 0 w 121246"/>
                    <a:gd name="connsiteY0" fmla="*/ 1678 h 142410"/>
                    <a:gd name="connsiteX1" fmla="*/ 60624 w 121246"/>
                    <a:gd name="connsiteY1" fmla="*/ 88283 h 142410"/>
                    <a:gd name="connsiteX2" fmla="*/ 121247 w 121246"/>
                    <a:gd name="connsiteY2" fmla="*/ 140245 h 142410"/>
                    <a:gd name="connsiteX3" fmla="*/ 60624 w 121246"/>
                    <a:gd name="connsiteY3" fmla="*/ 53641 h 142410"/>
                    <a:gd name="connsiteX4" fmla="*/ 0 w 121246"/>
                    <a:gd name="connsiteY4" fmla="*/ 167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0">
                      <a:moveTo>
                        <a:pt x="0" y="1678"/>
                      </a:moveTo>
                      <a:cubicBezTo>
                        <a:pt x="0" y="10339"/>
                        <a:pt x="25982" y="44981"/>
                        <a:pt x="60624" y="88283"/>
                      </a:cubicBezTo>
                      <a:cubicBezTo>
                        <a:pt x="95265" y="131585"/>
                        <a:pt x="121247" y="148906"/>
                        <a:pt x="121247" y="140245"/>
                      </a:cubicBezTo>
                      <a:cubicBezTo>
                        <a:pt x="121247" y="122924"/>
                        <a:pt x="95265" y="88283"/>
                        <a:pt x="60624" y="53641"/>
                      </a:cubicBezTo>
                      <a:cubicBezTo>
                        <a:pt x="34642" y="18999"/>
                        <a:pt x="0" y="-6982"/>
                        <a:pt x="0" y="167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1" name="Graphic 1">
                <a:extLst>
                  <a:ext uri="{FF2B5EF4-FFF2-40B4-BE49-F238E27FC236}">
                    <a16:creationId xmlns:a16="http://schemas.microsoft.com/office/drawing/2014/main" xmlns="" id="{287942FE-BFF5-4484-919A-3ADB7CE3826F}"/>
                  </a:ext>
                </a:extLst>
              </p:cNvPr>
              <p:cNvGrpSpPr/>
              <p:nvPr/>
            </p:nvGrpSpPr>
            <p:grpSpPr>
              <a:xfrm>
                <a:off x="10911193" y="3646769"/>
                <a:ext cx="122591" cy="384377"/>
                <a:chOff x="10911193" y="3646769"/>
                <a:chExt cx="122591" cy="384377"/>
              </a:xfrm>
              <a:grpFill/>
            </p:grpSpPr>
            <p:sp>
              <p:nvSpPr>
                <p:cNvPr id="598" name="Freeform: Shape 597">
                  <a:extLst>
                    <a:ext uri="{FF2B5EF4-FFF2-40B4-BE49-F238E27FC236}">
                      <a16:creationId xmlns:a16="http://schemas.microsoft.com/office/drawing/2014/main" xmlns="" id="{D1032285-7E9F-48D9-8C51-93E60C583728}"/>
                    </a:ext>
                  </a:extLst>
                </p:cNvPr>
                <p:cNvSpPr/>
                <p:nvPr/>
              </p:nvSpPr>
              <p:spPr>
                <a:xfrm>
                  <a:off x="10963155" y="3704722"/>
                  <a:ext cx="17320" cy="274142"/>
                </a:xfrm>
                <a:custGeom>
                  <a:avLst/>
                  <a:gdLst>
                    <a:gd name="connsiteX0" fmla="*/ 0 w 17320"/>
                    <a:gd name="connsiteY0" fmla="*/ 12991 h 274142"/>
                    <a:gd name="connsiteX1" fmla="*/ 0 w 17320"/>
                    <a:gd name="connsiteY1" fmla="*/ 264143 h 274142"/>
                    <a:gd name="connsiteX2" fmla="*/ 17321 w 17320"/>
                    <a:gd name="connsiteY2" fmla="*/ 264143 h 274142"/>
                    <a:gd name="connsiteX3" fmla="*/ 17321 w 17320"/>
                    <a:gd name="connsiteY3" fmla="*/ 12991 h 274142"/>
                    <a:gd name="connsiteX4" fmla="*/ 0 w 17320"/>
                    <a:gd name="connsiteY4" fmla="*/ 12991 h 27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4142">
                      <a:moveTo>
                        <a:pt x="0" y="12991"/>
                      </a:moveTo>
                      <a:cubicBezTo>
                        <a:pt x="0" y="99595"/>
                        <a:pt x="0" y="177539"/>
                        <a:pt x="0" y="264143"/>
                      </a:cubicBezTo>
                      <a:cubicBezTo>
                        <a:pt x="0" y="272803"/>
                        <a:pt x="17321" y="281464"/>
                        <a:pt x="17321" y="264143"/>
                      </a:cubicBezTo>
                      <a:cubicBezTo>
                        <a:pt x="17321" y="177539"/>
                        <a:pt x="17321" y="99595"/>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9" name="Freeform: Shape 598">
                  <a:extLst>
                    <a:ext uri="{FF2B5EF4-FFF2-40B4-BE49-F238E27FC236}">
                      <a16:creationId xmlns:a16="http://schemas.microsoft.com/office/drawing/2014/main" xmlns="" id="{FE67C000-D33F-43D1-B92A-372D5D2006B4}"/>
                    </a:ext>
                  </a:extLst>
                </p:cNvPr>
                <p:cNvSpPr/>
                <p:nvPr/>
              </p:nvSpPr>
              <p:spPr>
                <a:xfrm>
                  <a:off x="10911193" y="3890920"/>
                  <a:ext cx="122591" cy="140226"/>
                </a:xfrm>
                <a:custGeom>
                  <a:avLst/>
                  <a:gdLst>
                    <a:gd name="connsiteX0" fmla="*/ 60623 w 122591"/>
                    <a:gd name="connsiteY0" fmla="*/ 60623 h 140226"/>
                    <a:gd name="connsiteX1" fmla="*/ 0 w 122591"/>
                    <a:gd name="connsiteY1" fmla="*/ 138567 h 140226"/>
                    <a:gd name="connsiteX2" fmla="*/ 60623 w 122591"/>
                    <a:gd name="connsiteY2" fmla="*/ 77944 h 140226"/>
                    <a:gd name="connsiteX3" fmla="*/ 121245 w 122591"/>
                    <a:gd name="connsiteY3" fmla="*/ 0 h 140226"/>
                    <a:gd name="connsiteX4" fmla="*/ 60623 w 122591"/>
                    <a:gd name="connsiteY4" fmla="*/ 60623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226">
                      <a:moveTo>
                        <a:pt x="60623" y="60623"/>
                      </a:moveTo>
                      <a:cubicBezTo>
                        <a:pt x="25980" y="95265"/>
                        <a:pt x="0" y="129906"/>
                        <a:pt x="0" y="138567"/>
                      </a:cubicBezTo>
                      <a:cubicBezTo>
                        <a:pt x="0" y="147227"/>
                        <a:pt x="25980" y="121246"/>
                        <a:pt x="60623" y="77944"/>
                      </a:cubicBezTo>
                      <a:cubicBezTo>
                        <a:pt x="95264" y="34642"/>
                        <a:pt x="121245" y="0"/>
                        <a:pt x="121245" y="0"/>
                      </a:cubicBezTo>
                      <a:cubicBezTo>
                        <a:pt x="12990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0" name="Freeform: Shape 599">
                  <a:extLst>
                    <a:ext uri="{FF2B5EF4-FFF2-40B4-BE49-F238E27FC236}">
                      <a16:creationId xmlns:a16="http://schemas.microsoft.com/office/drawing/2014/main" xmlns="" id="{0B6210DF-FE6A-47F2-B860-8AADEF3D061E}"/>
                    </a:ext>
                  </a:extLst>
                </p:cNvPr>
                <p:cNvSpPr/>
                <p:nvPr/>
              </p:nvSpPr>
              <p:spPr>
                <a:xfrm>
                  <a:off x="10911193" y="3646769"/>
                  <a:ext cx="121245" cy="140226"/>
                </a:xfrm>
                <a:custGeom>
                  <a:avLst/>
                  <a:gdLst>
                    <a:gd name="connsiteX0" fmla="*/ 0 w 121245"/>
                    <a:gd name="connsiteY0" fmla="*/ 1659 h 140226"/>
                    <a:gd name="connsiteX1" fmla="*/ 60623 w 121245"/>
                    <a:gd name="connsiteY1" fmla="*/ 79603 h 140226"/>
                    <a:gd name="connsiteX2" fmla="*/ 121245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0" y="44961"/>
                        <a:pt x="60623" y="79603"/>
                      </a:cubicBezTo>
                      <a:cubicBezTo>
                        <a:pt x="95264" y="114245"/>
                        <a:pt x="121245" y="140226"/>
                        <a:pt x="121245" y="140226"/>
                      </a:cubicBezTo>
                      <a:cubicBezTo>
                        <a:pt x="121245" y="140226"/>
                        <a:pt x="95264" y="96924"/>
                        <a:pt x="60623" y="62282"/>
                      </a:cubicBezTo>
                      <a:cubicBezTo>
                        <a:pt x="25980"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2" name="Graphic 1">
                <a:extLst>
                  <a:ext uri="{FF2B5EF4-FFF2-40B4-BE49-F238E27FC236}">
                    <a16:creationId xmlns:a16="http://schemas.microsoft.com/office/drawing/2014/main" xmlns="" id="{CA61899F-E214-4DFF-ADA4-4D7F138FA715}"/>
                  </a:ext>
                </a:extLst>
              </p:cNvPr>
              <p:cNvGrpSpPr/>
              <p:nvPr/>
            </p:nvGrpSpPr>
            <p:grpSpPr>
              <a:xfrm>
                <a:off x="10625399" y="3351814"/>
                <a:ext cx="121245" cy="987234"/>
                <a:chOff x="10625399" y="3351814"/>
                <a:chExt cx="121245" cy="987234"/>
              </a:xfrm>
              <a:grpFill/>
            </p:grpSpPr>
            <p:sp>
              <p:nvSpPr>
                <p:cNvPr id="595" name="Freeform: Shape 594">
                  <a:extLst>
                    <a:ext uri="{FF2B5EF4-FFF2-40B4-BE49-F238E27FC236}">
                      <a16:creationId xmlns:a16="http://schemas.microsoft.com/office/drawing/2014/main" xmlns="" id="{1C6B1974-0231-4B15-8A73-5D1992D7401C}"/>
                    </a:ext>
                  </a:extLst>
                </p:cNvPr>
                <p:cNvSpPr/>
                <p:nvPr/>
              </p:nvSpPr>
              <p:spPr>
                <a:xfrm>
                  <a:off x="10677361" y="3390781"/>
                  <a:ext cx="17321" cy="891197"/>
                </a:xfrm>
                <a:custGeom>
                  <a:avLst/>
                  <a:gdLst>
                    <a:gd name="connsiteX0" fmla="*/ 0 w 17321"/>
                    <a:gd name="connsiteY0" fmla="*/ 6495 h 891197"/>
                    <a:gd name="connsiteX1" fmla="*/ 0 w 17321"/>
                    <a:gd name="connsiteY1" fmla="*/ 881198 h 891197"/>
                    <a:gd name="connsiteX2" fmla="*/ 17322 w 17321"/>
                    <a:gd name="connsiteY2" fmla="*/ 881198 h 891197"/>
                    <a:gd name="connsiteX3" fmla="*/ 17322 w 17321"/>
                    <a:gd name="connsiteY3" fmla="*/ 6495 h 891197"/>
                    <a:gd name="connsiteX4" fmla="*/ 0 w 17321"/>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891197">
                      <a:moveTo>
                        <a:pt x="0" y="6495"/>
                      </a:moveTo>
                      <a:cubicBezTo>
                        <a:pt x="0" y="300950"/>
                        <a:pt x="0" y="586743"/>
                        <a:pt x="0" y="881198"/>
                      </a:cubicBezTo>
                      <a:cubicBezTo>
                        <a:pt x="0" y="889858"/>
                        <a:pt x="17322" y="898518"/>
                        <a:pt x="17322" y="881198"/>
                      </a:cubicBezTo>
                      <a:cubicBezTo>
                        <a:pt x="17322" y="586743"/>
                        <a:pt x="17322" y="300950"/>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6" name="Freeform: Shape 595">
                  <a:extLst>
                    <a:ext uri="{FF2B5EF4-FFF2-40B4-BE49-F238E27FC236}">
                      <a16:creationId xmlns:a16="http://schemas.microsoft.com/office/drawing/2014/main" xmlns="" id="{BB98C487-A810-4136-9456-A7F5663FF67B}"/>
                    </a:ext>
                  </a:extLst>
                </p:cNvPr>
                <p:cNvSpPr/>
                <p:nvPr/>
              </p:nvSpPr>
              <p:spPr>
                <a:xfrm>
                  <a:off x="10625399" y="4196249"/>
                  <a:ext cx="121245" cy="142798"/>
                </a:xfrm>
                <a:custGeom>
                  <a:avLst/>
                  <a:gdLst>
                    <a:gd name="connsiteX0" fmla="*/ 60623 w 121245"/>
                    <a:gd name="connsiteY0" fmla="*/ 32428 h 142798"/>
                    <a:gd name="connsiteX1" fmla="*/ 0 w 121245"/>
                    <a:gd name="connsiteY1" fmla="*/ 127692 h 142798"/>
                    <a:gd name="connsiteX2" fmla="*/ 60623 w 121245"/>
                    <a:gd name="connsiteY2" fmla="*/ 110371 h 142798"/>
                    <a:gd name="connsiteX3" fmla="*/ 121245 w 121245"/>
                    <a:gd name="connsiteY3" fmla="*/ 15107 h 142798"/>
                    <a:gd name="connsiteX4" fmla="*/ 60623 w 121245"/>
                    <a:gd name="connsiteY4" fmla="*/ 32428 h 14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798">
                      <a:moveTo>
                        <a:pt x="60623" y="32428"/>
                      </a:moveTo>
                      <a:cubicBezTo>
                        <a:pt x="25982" y="58409"/>
                        <a:pt x="0" y="101711"/>
                        <a:pt x="0" y="127692"/>
                      </a:cubicBezTo>
                      <a:cubicBezTo>
                        <a:pt x="0" y="153673"/>
                        <a:pt x="25982" y="145013"/>
                        <a:pt x="60623" y="110371"/>
                      </a:cubicBezTo>
                      <a:cubicBezTo>
                        <a:pt x="95264" y="75730"/>
                        <a:pt x="121245" y="32428"/>
                        <a:pt x="121245" y="15107"/>
                      </a:cubicBezTo>
                      <a:cubicBezTo>
                        <a:pt x="121245" y="-10875"/>
                        <a:pt x="95264" y="-2214"/>
                        <a:pt x="60623" y="324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7" name="Freeform: Shape 596">
                  <a:extLst>
                    <a:ext uri="{FF2B5EF4-FFF2-40B4-BE49-F238E27FC236}">
                      <a16:creationId xmlns:a16="http://schemas.microsoft.com/office/drawing/2014/main" xmlns="" id="{47D86A60-3BC7-4717-9EEF-7AD730CB2231}"/>
                    </a:ext>
                  </a:extLst>
                </p:cNvPr>
                <p:cNvSpPr/>
                <p:nvPr/>
              </p:nvSpPr>
              <p:spPr>
                <a:xfrm>
                  <a:off x="10625399" y="3351814"/>
                  <a:ext cx="121245" cy="139039"/>
                </a:xfrm>
                <a:custGeom>
                  <a:avLst/>
                  <a:gdLst>
                    <a:gd name="connsiteX0" fmla="*/ 0 w 121245"/>
                    <a:gd name="connsiteY0" fmla="*/ 10821 h 139039"/>
                    <a:gd name="connsiteX1" fmla="*/ 60623 w 121245"/>
                    <a:gd name="connsiteY1" fmla="*/ 106086 h 139039"/>
                    <a:gd name="connsiteX2" fmla="*/ 121245 w 121245"/>
                    <a:gd name="connsiteY2" fmla="*/ 132067 h 139039"/>
                    <a:gd name="connsiteX3" fmla="*/ 60623 w 121245"/>
                    <a:gd name="connsiteY3" fmla="*/ 36803 h 139039"/>
                    <a:gd name="connsiteX4" fmla="*/ 0 w 121245"/>
                    <a:gd name="connsiteY4" fmla="*/ 10821 h 13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039">
                      <a:moveTo>
                        <a:pt x="0" y="10821"/>
                      </a:moveTo>
                      <a:cubicBezTo>
                        <a:pt x="0" y="36803"/>
                        <a:pt x="25982" y="71444"/>
                        <a:pt x="60623" y="106086"/>
                      </a:cubicBezTo>
                      <a:cubicBezTo>
                        <a:pt x="95264" y="132067"/>
                        <a:pt x="121245" y="149388"/>
                        <a:pt x="121245" y="132067"/>
                      </a:cubicBezTo>
                      <a:cubicBezTo>
                        <a:pt x="121245" y="114746"/>
                        <a:pt x="95264" y="71444"/>
                        <a:pt x="60623" y="36803"/>
                      </a:cubicBezTo>
                      <a:cubicBezTo>
                        <a:pt x="25982" y="-6500"/>
                        <a:pt x="0" y="-6500"/>
                        <a:pt x="0" y="1082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3" name="Graphic 1">
                <a:extLst>
                  <a:ext uri="{FF2B5EF4-FFF2-40B4-BE49-F238E27FC236}">
                    <a16:creationId xmlns:a16="http://schemas.microsoft.com/office/drawing/2014/main" xmlns="" id="{F8064803-BF00-42F0-B81E-E08BFAE8B715}"/>
                  </a:ext>
                </a:extLst>
              </p:cNvPr>
              <p:cNvGrpSpPr/>
              <p:nvPr/>
            </p:nvGrpSpPr>
            <p:grpSpPr>
              <a:xfrm>
                <a:off x="10330945" y="3146125"/>
                <a:ext cx="122905" cy="1394327"/>
                <a:chOff x="10330945" y="3146125"/>
                <a:chExt cx="122905" cy="1394327"/>
              </a:xfrm>
              <a:grpFill/>
            </p:grpSpPr>
            <p:sp>
              <p:nvSpPr>
                <p:cNvPr id="592" name="Freeform: Shape 591">
                  <a:extLst>
                    <a:ext uri="{FF2B5EF4-FFF2-40B4-BE49-F238E27FC236}">
                      <a16:creationId xmlns:a16="http://schemas.microsoft.com/office/drawing/2014/main" xmlns="" id="{787C30ED-C6E3-425E-8B6F-C2BF808977C2}"/>
                    </a:ext>
                  </a:extLst>
                </p:cNvPr>
                <p:cNvSpPr/>
                <p:nvPr/>
              </p:nvSpPr>
              <p:spPr>
                <a:xfrm>
                  <a:off x="10382907" y="3174271"/>
                  <a:ext cx="19088" cy="1324218"/>
                </a:xfrm>
                <a:custGeom>
                  <a:avLst/>
                  <a:gdLst>
                    <a:gd name="connsiteX0" fmla="*/ 0 w 19088"/>
                    <a:gd name="connsiteY0" fmla="*/ 6495 h 1324218"/>
                    <a:gd name="connsiteX1" fmla="*/ 0 w 19088"/>
                    <a:gd name="connsiteY1" fmla="*/ 1314219 h 1324218"/>
                    <a:gd name="connsiteX2" fmla="*/ 17321 w 19088"/>
                    <a:gd name="connsiteY2" fmla="*/ 1314219 h 1324218"/>
                    <a:gd name="connsiteX3" fmla="*/ 17321 w 19088"/>
                    <a:gd name="connsiteY3" fmla="*/ 6495 h 1324218"/>
                    <a:gd name="connsiteX4" fmla="*/ 0 w 19088"/>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3" name="Freeform: Shape 592">
                  <a:extLst>
                    <a:ext uri="{FF2B5EF4-FFF2-40B4-BE49-F238E27FC236}">
                      <a16:creationId xmlns:a16="http://schemas.microsoft.com/office/drawing/2014/main" xmlns="" id="{1ADCA4F1-9293-4C8D-ADC0-3940D80E498E}"/>
                    </a:ext>
                  </a:extLst>
                </p:cNvPr>
                <p:cNvSpPr/>
                <p:nvPr/>
              </p:nvSpPr>
              <p:spPr>
                <a:xfrm>
                  <a:off x="10330945" y="4410195"/>
                  <a:ext cx="122905" cy="130257"/>
                </a:xfrm>
                <a:custGeom>
                  <a:avLst/>
                  <a:gdLst>
                    <a:gd name="connsiteX0" fmla="*/ 60623 w 122905"/>
                    <a:gd name="connsiteY0" fmla="*/ 9011 h 130257"/>
                    <a:gd name="connsiteX1" fmla="*/ 0 w 122905"/>
                    <a:gd name="connsiteY1" fmla="*/ 95615 h 130257"/>
                    <a:gd name="connsiteX2" fmla="*/ 60623 w 122905"/>
                    <a:gd name="connsiteY2" fmla="*/ 121597 h 130257"/>
                    <a:gd name="connsiteX3" fmla="*/ 121246 w 122905"/>
                    <a:gd name="connsiteY3" fmla="*/ 26332 h 130257"/>
                    <a:gd name="connsiteX4" fmla="*/ 60623 w 12290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9011"/>
                      </a:moveTo>
                      <a:cubicBezTo>
                        <a:pt x="25981" y="26332"/>
                        <a:pt x="0" y="60974"/>
                        <a:pt x="0" y="95615"/>
                      </a:cubicBezTo>
                      <a:cubicBezTo>
                        <a:pt x="0" y="130257"/>
                        <a:pt x="25981" y="138918"/>
                        <a:pt x="60623" y="121597"/>
                      </a:cubicBezTo>
                      <a:cubicBezTo>
                        <a:pt x="95264" y="104276"/>
                        <a:pt x="121246" y="60974"/>
                        <a:pt x="121246" y="26332"/>
                      </a:cubicBezTo>
                      <a:cubicBezTo>
                        <a:pt x="129906" y="351"/>
                        <a:pt x="10392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4" name="Freeform: Shape 593">
                  <a:extLst>
                    <a:ext uri="{FF2B5EF4-FFF2-40B4-BE49-F238E27FC236}">
                      <a16:creationId xmlns:a16="http://schemas.microsoft.com/office/drawing/2014/main" xmlns="" id="{08C24CD8-9520-4066-8B49-94C9F7CC5646}"/>
                    </a:ext>
                  </a:extLst>
                </p:cNvPr>
                <p:cNvSpPr/>
                <p:nvPr/>
              </p:nvSpPr>
              <p:spPr>
                <a:xfrm>
                  <a:off x="10330945" y="3146125"/>
                  <a:ext cx="122905" cy="130257"/>
                </a:xfrm>
                <a:custGeom>
                  <a:avLst/>
                  <a:gdLst>
                    <a:gd name="connsiteX0" fmla="*/ 60623 w 122905"/>
                    <a:gd name="connsiteY0" fmla="*/ 8660 h 130257"/>
                    <a:gd name="connsiteX1" fmla="*/ 0 w 122905"/>
                    <a:gd name="connsiteY1" fmla="*/ 34642 h 130257"/>
                    <a:gd name="connsiteX2" fmla="*/ 60623 w 122905"/>
                    <a:gd name="connsiteY2" fmla="*/ 121246 h 130257"/>
                    <a:gd name="connsiteX3" fmla="*/ 121246 w 122905"/>
                    <a:gd name="connsiteY3" fmla="*/ 103925 h 130257"/>
                    <a:gd name="connsiteX4" fmla="*/ 60623 w 12290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8660"/>
                      </a:moveTo>
                      <a:cubicBezTo>
                        <a:pt x="25981" y="-8660"/>
                        <a:pt x="0" y="0"/>
                        <a:pt x="0" y="34642"/>
                      </a:cubicBezTo>
                      <a:cubicBezTo>
                        <a:pt x="0" y="69283"/>
                        <a:pt x="25981" y="103925"/>
                        <a:pt x="60623" y="121246"/>
                      </a:cubicBezTo>
                      <a:cubicBezTo>
                        <a:pt x="95264" y="138567"/>
                        <a:pt x="121246" y="129906"/>
                        <a:pt x="121246" y="103925"/>
                      </a:cubicBezTo>
                      <a:cubicBezTo>
                        <a:pt x="129906" y="69283"/>
                        <a:pt x="10392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4" name="Graphic 1">
                <a:extLst>
                  <a:ext uri="{FF2B5EF4-FFF2-40B4-BE49-F238E27FC236}">
                    <a16:creationId xmlns:a16="http://schemas.microsoft.com/office/drawing/2014/main" xmlns="" id="{EE560126-2969-40DB-9C1B-5C0752BD7EC8}"/>
                  </a:ext>
                </a:extLst>
              </p:cNvPr>
              <p:cNvGrpSpPr/>
              <p:nvPr/>
            </p:nvGrpSpPr>
            <p:grpSpPr>
              <a:xfrm>
                <a:off x="10045151" y="3068181"/>
                <a:ext cx="121245" cy="1550215"/>
                <a:chOff x="10045151" y="3068181"/>
                <a:chExt cx="121245" cy="1550215"/>
              </a:xfrm>
              <a:grpFill/>
            </p:grpSpPr>
            <p:sp>
              <p:nvSpPr>
                <p:cNvPr id="589" name="Freeform: Shape 588">
                  <a:extLst>
                    <a:ext uri="{FF2B5EF4-FFF2-40B4-BE49-F238E27FC236}">
                      <a16:creationId xmlns:a16="http://schemas.microsoft.com/office/drawing/2014/main" xmlns="" id="{97B9F135-23CD-42D1-8DDF-484011CE01D7}"/>
                    </a:ext>
                  </a:extLst>
                </p:cNvPr>
                <p:cNvSpPr/>
                <p:nvPr/>
              </p:nvSpPr>
              <p:spPr>
                <a:xfrm>
                  <a:off x="10097113" y="3096327"/>
                  <a:ext cx="17321" cy="1480106"/>
                </a:xfrm>
                <a:custGeom>
                  <a:avLst/>
                  <a:gdLst>
                    <a:gd name="connsiteX0" fmla="*/ 0 w 17321"/>
                    <a:gd name="connsiteY0" fmla="*/ 6495 h 1480106"/>
                    <a:gd name="connsiteX1" fmla="*/ 0 w 17321"/>
                    <a:gd name="connsiteY1" fmla="*/ 1470106 h 1480106"/>
                    <a:gd name="connsiteX2" fmla="*/ 17321 w 17321"/>
                    <a:gd name="connsiteY2" fmla="*/ 1470106 h 1480106"/>
                    <a:gd name="connsiteX3" fmla="*/ 17321 w 17321"/>
                    <a:gd name="connsiteY3" fmla="*/ 6495 h 1480106"/>
                    <a:gd name="connsiteX4" fmla="*/ 0 w 17321"/>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0" name="Freeform: Shape 589">
                  <a:extLst>
                    <a:ext uri="{FF2B5EF4-FFF2-40B4-BE49-F238E27FC236}">
                      <a16:creationId xmlns:a16="http://schemas.microsoft.com/office/drawing/2014/main" xmlns="" id="{C006F5A7-25ED-47CB-A4D0-0F359B45A547}"/>
                    </a:ext>
                  </a:extLst>
                </p:cNvPr>
                <p:cNvSpPr/>
                <p:nvPr/>
              </p:nvSpPr>
              <p:spPr>
                <a:xfrm>
                  <a:off x="10045151" y="4488490"/>
                  <a:ext cx="121245" cy="129906"/>
                </a:xfrm>
                <a:custGeom>
                  <a:avLst/>
                  <a:gdLst>
                    <a:gd name="connsiteX0" fmla="*/ 60623 w 121245"/>
                    <a:gd name="connsiteY0" fmla="*/ 0 h 129906"/>
                    <a:gd name="connsiteX1" fmla="*/ 0 w 121245"/>
                    <a:gd name="connsiteY1" fmla="*/ 60623 h 129906"/>
                    <a:gd name="connsiteX2" fmla="*/ 60623 w 121245"/>
                    <a:gd name="connsiteY2" fmla="*/ 129906 h 129906"/>
                    <a:gd name="connsiteX3" fmla="*/ 121246 w 121245"/>
                    <a:gd name="connsiteY3" fmla="*/ 6062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25981"/>
                        <a:pt x="0" y="60623"/>
                      </a:cubicBezTo>
                      <a:cubicBezTo>
                        <a:pt x="0" y="95264"/>
                        <a:pt x="25982" y="129906"/>
                        <a:pt x="60623" y="129906"/>
                      </a:cubicBezTo>
                      <a:cubicBezTo>
                        <a:pt x="95264" y="129906"/>
                        <a:pt x="121246" y="95264"/>
                        <a:pt x="121246" y="60623"/>
                      </a:cubicBezTo>
                      <a:cubicBezTo>
                        <a:pt x="121246" y="25981"/>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1" name="Freeform: Shape 590">
                  <a:extLst>
                    <a:ext uri="{FF2B5EF4-FFF2-40B4-BE49-F238E27FC236}">
                      <a16:creationId xmlns:a16="http://schemas.microsoft.com/office/drawing/2014/main" xmlns="" id="{ECF66E6C-544C-4AB9-AE97-8036364CBE46}"/>
                    </a:ext>
                  </a:extLst>
                </p:cNvPr>
                <p:cNvSpPr/>
                <p:nvPr/>
              </p:nvSpPr>
              <p:spPr>
                <a:xfrm>
                  <a:off x="10045151" y="3068181"/>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4" y="129906"/>
                        <a:pt x="121246" y="103925"/>
                        <a:pt x="121246" y="69283"/>
                      </a:cubicBezTo>
                      <a:cubicBezTo>
                        <a:pt x="121246" y="34642"/>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5" name="Graphic 1">
                <a:extLst>
                  <a:ext uri="{FF2B5EF4-FFF2-40B4-BE49-F238E27FC236}">
                    <a16:creationId xmlns:a16="http://schemas.microsoft.com/office/drawing/2014/main" xmlns="" id="{B76C5A9D-A850-48FC-AD02-F47F02452293}"/>
                  </a:ext>
                </a:extLst>
              </p:cNvPr>
              <p:cNvGrpSpPr/>
              <p:nvPr/>
            </p:nvGrpSpPr>
            <p:grpSpPr>
              <a:xfrm>
                <a:off x="9759357" y="3146125"/>
                <a:ext cx="121245" cy="1394327"/>
                <a:chOff x="9759357" y="3146125"/>
                <a:chExt cx="121245" cy="1394327"/>
              </a:xfrm>
              <a:grpFill/>
            </p:grpSpPr>
            <p:sp>
              <p:nvSpPr>
                <p:cNvPr id="586" name="Freeform: Shape 585">
                  <a:extLst>
                    <a:ext uri="{FF2B5EF4-FFF2-40B4-BE49-F238E27FC236}">
                      <a16:creationId xmlns:a16="http://schemas.microsoft.com/office/drawing/2014/main" xmlns="" id="{229EC000-5C31-4F8C-91C2-BC2A1C6CF71B}"/>
                    </a:ext>
                  </a:extLst>
                </p:cNvPr>
                <p:cNvSpPr/>
                <p:nvPr/>
              </p:nvSpPr>
              <p:spPr>
                <a:xfrm>
                  <a:off x="9811320" y="3170766"/>
                  <a:ext cx="17320" cy="1327723"/>
                </a:xfrm>
                <a:custGeom>
                  <a:avLst/>
                  <a:gdLst>
                    <a:gd name="connsiteX0" fmla="*/ 0 w 17320"/>
                    <a:gd name="connsiteY0" fmla="*/ 10000 h 1327723"/>
                    <a:gd name="connsiteX1" fmla="*/ 0 w 17320"/>
                    <a:gd name="connsiteY1" fmla="*/ 1317724 h 1327723"/>
                    <a:gd name="connsiteX2" fmla="*/ 17321 w 17320"/>
                    <a:gd name="connsiteY2" fmla="*/ 1317724 h 1327723"/>
                    <a:gd name="connsiteX3" fmla="*/ 17321 w 17320"/>
                    <a:gd name="connsiteY3" fmla="*/ 10000 h 1327723"/>
                    <a:gd name="connsiteX4" fmla="*/ 0 w 17320"/>
                    <a:gd name="connsiteY4" fmla="*/ 10000 h 13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7723">
                      <a:moveTo>
                        <a:pt x="0" y="10000"/>
                      </a:moveTo>
                      <a:cubicBezTo>
                        <a:pt x="0" y="443021"/>
                        <a:pt x="0" y="884703"/>
                        <a:pt x="0" y="1317724"/>
                      </a:cubicBezTo>
                      <a:cubicBezTo>
                        <a:pt x="0" y="1326384"/>
                        <a:pt x="17321" y="1335044"/>
                        <a:pt x="17321" y="1317724"/>
                      </a:cubicBezTo>
                      <a:cubicBezTo>
                        <a:pt x="17321" y="884703"/>
                        <a:pt x="17321" y="443021"/>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7" name="Freeform: Shape 586">
                  <a:extLst>
                    <a:ext uri="{FF2B5EF4-FFF2-40B4-BE49-F238E27FC236}">
                      <a16:creationId xmlns:a16="http://schemas.microsoft.com/office/drawing/2014/main" xmlns="" id="{DEE44B88-55BB-4F30-B29D-42951C3B507C}"/>
                    </a:ext>
                  </a:extLst>
                </p:cNvPr>
                <p:cNvSpPr/>
                <p:nvPr/>
              </p:nvSpPr>
              <p:spPr>
                <a:xfrm>
                  <a:off x="9759357"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5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4" y="138918"/>
                        <a:pt x="121245" y="130257"/>
                        <a:pt x="121245" y="95615"/>
                      </a:cubicBezTo>
                      <a:cubicBezTo>
                        <a:pt x="121245" y="60974"/>
                        <a:pt x="95264"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8" name="Freeform: Shape 587">
                  <a:extLst>
                    <a:ext uri="{FF2B5EF4-FFF2-40B4-BE49-F238E27FC236}">
                      <a16:creationId xmlns:a16="http://schemas.microsoft.com/office/drawing/2014/main" xmlns="" id="{A542D34A-A52D-4D96-815F-5C242E1AB71E}"/>
                    </a:ext>
                  </a:extLst>
                </p:cNvPr>
                <p:cNvSpPr/>
                <p:nvPr/>
              </p:nvSpPr>
              <p:spPr>
                <a:xfrm>
                  <a:off x="9759357"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5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4" y="103925"/>
                        <a:pt x="121245" y="69283"/>
                        <a:pt x="121245" y="34642"/>
                      </a:cubicBezTo>
                      <a:cubicBezTo>
                        <a:pt x="121245" y="0"/>
                        <a:pt x="95264"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6" name="Graphic 1">
                <a:extLst>
                  <a:ext uri="{FF2B5EF4-FFF2-40B4-BE49-F238E27FC236}">
                    <a16:creationId xmlns:a16="http://schemas.microsoft.com/office/drawing/2014/main" xmlns="" id="{61F07A28-894E-4CFE-8226-EAD7C2CF1EDA}"/>
                  </a:ext>
                </a:extLst>
              </p:cNvPr>
              <p:cNvGrpSpPr/>
              <p:nvPr/>
            </p:nvGrpSpPr>
            <p:grpSpPr>
              <a:xfrm>
                <a:off x="9464903" y="3347528"/>
                <a:ext cx="122591" cy="991519"/>
                <a:chOff x="9464903" y="3347528"/>
                <a:chExt cx="122591" cy="991519"/>
              </a:xfrm>
              <a:grpFill/>
            </p:grpSpPr>
            <p:sp>
              <p:nvSpPr>
                <p:cNvPr id="583" name="Freeform: Shape 582">
                  <a:extLst>
                    <a:ext uri="{FF2B5EF4-FFF2-40B4-BE49-F238E27FC236}">
                      <a16:creationId xmlns:a16="http://schemas.microsoft.com/office/drawing/2014/main" xmlns="" id="{684FB81E-A3A3-4A6E-98C8-08267638FC0B}"/>
                    </a:ext>
                  </a:extLst>
                </p:cNvPr>
                <p:cNvSpPr/>
                <p:nvPr/>
              </p:nvSpPr>
              <p:spPr>
                <a:xfrm>
                  <a:off x="9516865" y="3390781"/>
                  <a:ext cx="17320" cy="899858"/>
                </a:xfrm>
                <a:custGeom>
                  <a:avLst/>
                  <a:gdLst>
                    <a:gd name="connsiteX0" fmla="*/ 0 w 17320"/>
                    <a:gd name="connsiteY0" fmla="*/ 6495 h 899858"/>
                    <a:gd name="connsiteX1" fmla="*/ 0 w 17320"/>
                    <a:gd name="connsiteY1" fmla="*/ 889858 h 899858"/>
                    <a:gd name="connsiteX2" fmla="*/ 17321 w 17320"/>
                    <a:gd name="connsiteY2" fmla="*/ 889858 h 899858"/>
                    <a:gd name="connsiteX3" fmla="*/ 17321 w 17320"/>
                    <a:gd name="connsiteY3" fmla="*/ 6495 h 899858"/>
                    <a:gd name="connsiteX4" fmla="*/ 0 w 17320"/>
                    <a:gd name="connsiteY4" fmla="*/ 6495 h 899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899858">
                      <a:moveTo>
                        <a:pt x="0" y="6495"/>
                      </a:moveTo>
                      <a:cubicBezTo>
                        <a:pt x="0" y="300950"/>
                        <a:pt x="0" y="595404"/>
                        <a:pt x="0" y="889858"/>
                      </a:cubicBezTo>
                      <a:cubicBezTo>
                        <a:pt x="0" y="898518"/>
                        <a:pt x="17321" y="907179"/>
                        <a:pt x="17321" y="889858"/>
                      </a:cubicBezTo>
                      <a:cubicBezTo>
                        <a:pt x="17321" y="595404"/>
                        <a:pt x="17321" y="30095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4" name="Freeform: Shape 583">
                  <a:extLst>
                    <a:ext uri="{FF2B5EF4-FFF2-40B4-BE49-F238E27FC236}">
                      <a16:creationId xmlns:a16="http://schemas.microsoft.com/office/drawing/2014/main" xmlns="" id="{85D6DD9F-194B-4251-9421-B3E7463F7102}"/>
                    </a:ext>
                  </a:extLst>
                </p:cNvPr>
                <p:cNvSpPr/>
                <p:nvPr/>
              </p:nvSpPr>
              <p:spPr>
                <a:xfrm>
                  <a:off x="9464903" y="4198504"/>
                  <a:ext cx="122591" cy="140544"/>
                </a:xfrm>
                <a:custGeom>
                  <a:avLst/>
                  <a:gdLst>
                    <a:gd name="connsiteX0" fmla="*/ 60623 w 122591"/>
                    <a:gd name="connsiteY0" fmla="*/ 30173 h 140544"/>
                    <a:gd name="connsiteX1" fmla="*/ 0 w 122591"/>
                    <a:gd name="connsiteY1" fmla="*/ 12852 h 140544"/>
                    <a:gd name="connsiteX2" fmla="*/ 60623 w 122591"/>
                    <a:gd name="connsiteY2" fmla="*/ 108117 h 140544"/>
                    <a:gd name="connsiteX3" fmla="*/ 121246 w 122591"/>
                    <a:gd name="connsiteY3" fmla="*/ 125438 h 140544"/>
                    <a:gd name="connsiteX4" fmla="*/ 60623 w 122591"/>
                    <a:gd name="connsiteY4" fmla="*/ 30173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544">
                      <a:moveTo>
                        <a:pt x="60623" y="30173"/>
                      </a:moveTo>
                      <a:cubicBezTo>
                        <a:pt x="25981" y="4192"/>
                        <a:pt x="0" y="-13129"/>
                        <a:pt x="0" y="12852"/>
                      </a:cubicBezTo>
                      <a:cubicBezTo>
                        <a:pt x="0" y="30173"/>
                        <a:pt x="25981" y="73475"/>
                        <a:pt x="60623" y="108117"/>
                      </a:cubicBezTo>
                      <a:cubicBezTo>
                        <a:pt x="95264" y="142759"/>
                        <a:pt x="121246" y="151419"/>
                        <a:pt x="121246" y="125438"/>
                      </a:cubicBezTo>
                      <a:cubicBezTo>
                        <a:pt x="129906" y="99456"/>
                        <a:pt x="95264" y="56154"/>
                        <a:pt x="60623" y="3017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5" name="Freeform: Shape 584">
                  <a:extLst>
                    <a:ext uri="{FF2B5EF4-FFF2-40B4-BE49-F238E27FC236}">
                      <a16:creationId xmlns:a16="http://schemas.microsoft.com/office/drawing/2014/main" xmlns="" id="{D424A2DC-EF5A-4496-9FA7-068B4D4BE9CE}"/>
                    </a:ext>
                  </a:extLst>
                </p:cNvPr>
                <p:cNvSpPr/>
                <p:nvPr/>
              </p:nvSpPr>
              <p:spPr>
                <a:xfrm>
                  <a:off x="9464903" y="3347528"/>
                  <a:ext cx="122591" cy="136703"/>
                </a:xfrm>
                <a:custGeom>
                  <a:avLst/>
                  <a:gdLst>
                    <a:gd name="connsiteX0" fmla="*/ 60623 w 122591"/>
                    <a:gd name="connsiteY0" fmla="*/ 32427 h 136703"/>
                    <a:gd name="connsiteX1" fmla="*/ 0 w 122591"/>
                    <a:gd name="connsiteY1" fmla="*/ 127692 h 136703"/>
                    <a:gd name="connsiteX2" fmla="*/ 60623 w 122591"/>
                    <a:gd name="connsiteY2" fmla="*/ 110371 h 136703"/>
                    <a:gd name="connsiteX3" fmla="*/ 121246 w 122591"/>
                    <a:gd name="connsiteY3" fmla="*/ 15107 h 136703"/>
                    <a:gd name="connsiteX4" fmla="*/ 60623 w 122591"/>
                    <a:gd name="connsiteY4" fmla="*/ 32427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6703">
                      <a:moveTo>
                        <a:pt x="60623" y="32427"/>
                      </a:moveTo>
                      <a:cubicBezTo>
                        <a:pt x="25981" y="67069"/>
                        <a:pt x="0" y="110371"/>
                        <a:pt x="0" y="127692"/>
                      </a:cubicBezTo>
                      <a:cubicBezTo>
                        <a:pt x="0" y="145013"/>
                        <a:pt x="25981" y="136353"/>
                        <a:pt x="60623" y="110371"/>
                      </a:cubicBezTo>
                      <a:cubicBezTo>
                        <a:pt x="95264" y="84390"/>
                        <a:pt x="121246" y="41088"/>
                        <a:pt x="121246" y="15107"/>
                      </a:cubicBezTo>
                      <a:cubicBezTo>
                        <a:pt x="129906" y="-10875"/>
                        <a:pt x="95264" y="-2214"/>
                        <a:pt x="60623" y="324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7" name="Graphic 1">
                <a:extLst>
                  <a:ext uri="{FF2B5EF4-FFF2-40B4-BE49-F238E27FC236}">
                    <a16:creationId xmlns:a16="http://schemas.microsoft.com/office/drawing/2014/main" xmlns="" id="{62B0EDA1-D277-4046-AD35-89339FBA2D67}"/>
                  </a:ext>
                </a:extLst>
              </p:cNvPr>
              <p:cNvGrpSpPr/>
              <p:nvPr/>
            </p:nvGrpSpPr>
            <p:grpSpPr>
              <a:xfrm>
                <a:off x="9179109" y="3639768"/>
                <a:ext cx="121245" cy="400038"/>
                <a:chOff x="9179109" y="3639768"/>
                <a:chExt cx="121245" cy="400038"/>
              </a:xfrm>
              <a:grpFill/>
            </p:grpSpPr>
            <p:sp>
              <p:nvSpPr>
                <p:cNvPr id="580" name="Freeform: Shape 579">
                  <a:extLst>
                    <a:ext uri="{FF2B5EF4-FFF2-40B4-BE49-F238E27FC236}">
                      <a16:creationId xmlns:a16="http://schemas.microsoft.com/office/drawing/2014/main" xmlns="" id="{58CFF595-330B-4D9D-8FFA-869C07F53186}"/>
                    </a:ext>
                  </a:extLst>
                </p:cNvPr>
                <p:cNvSpPr/>
                <p:nvPr/>
              </p:nvSpPr>
              <p:spPr>
                <a:xfrm>
                  <a:off x="9231071" y="3702556"/>
                  <a:ext cx="17321" cy="276308"/>
                </a:xfrm>
                <a:custGeom>
                  <a:avLst/>
                  <a:gdLst>
                    <a:gd name="connsiteX0" fmla="*/ 0 w 17321"/>
                    <a:gd name="connsiteY0" fmla="*/ 6495 h 276308"/>
                    <a:gd name="connsiteX1" fmla="*/ 0 w 17321"/>
                    <a:gd name="connsiteY1" fmla="*/ 266308 h 276308"/>
                    <a:gd name="connsiteX2" fmla="*/ 17321 w 17321"/>
                    <a:gd name="connsiteY2" fmla="*/ 266308 h 276308"/>
                    <a:gd name="connsiteX3" fmla="*/ 17321 w 17321"/>
                    <a:gd name="connsiteY3" fmla="*/ 6495 h 276308"/>
                    <a:gd name="connsiteX4" fmla="*/ 0 w 17321"/>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276308">
                      <a:moveTo>
                        <a:pt x="0" y="6495"/>
                      </a:moveTo>
                      <a:cubicBezTo>
                        <a:pt x="0" y="93100"/>
                        <a:pt x="0" y="179704"/>
                        <a:pt x="0" y="266308"/>
                      </a:cubicBezTo>
                      <a:cubicBezTo>
                        <a:pt x="0" y="274968"/>
                        <a:pt x="17321" y="283629"/>
                        <a:pt x="17321" y="266308"/>
                      </a:cubicBezTo>
                      <a:cubicBezTo>
                        <a:pt x="17321" y="179704"/>
                        <a:pt x="17321" y="9310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1" name="Freeform: Shape 580">
                  <a:extLst>
                    <a:ext uri="{FF2B5EF4-FFF2-40B4-BE49-F238E27FC236}">
                      <a16:creationId xmlns:a16="http://schemas.microsoft.com/office/drawing/2014/main" xmlns="" id="{FFD27C88-0926-488E-8128-F0AF1601535D}"/>
                    </a:ext>
                  </a:extLst>
                </p:cNvPr>
                <p:cNvSpPr/>
                <p:nvPr/>
              </p:nvSpPr>
              <p:spPr>
                <a:xfrm>
                  <a:off x="9179109" y="3898235"/>
                  <a:ext cx="121245" cy="141572"/>
                </a:xfrm>
                <a:custGeom>
                  <a:avLst/>
                  <a:gdLst>
                    <a:gd name="connsiteX0" fmla="*/ 0 w 121245"/>
                    <a:gd name="connsiteY0" fmla="*/ 1346 h 141572"/>
                    <a:gd name="connsiteX1" fmla="*/ 60623 w 121245"/>
                    <a:gd name="connsiteY1" fmla="*/ 79290 h 141572"/>
                    <a:gd name="connsiteX2" fmla="*/ 121246 w 121245"/>
                    <a:gd name="connsiteY2" fmla="*/ 139913 h 141572"/>
                    <a:gd name="connsiteX3" fmla="*/ 60623 w 121245"/>
                    <a:gd name="connsiteY3" fmla="*/ 61969 h 141572"/>
                    <a:gd name="connsiteX4" fmla="*/ 0 w 121245"/>
                    <a:gd name="connsiteY4" fmla="*/ 1346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0" y="1346"/>
                      </a:moveTo>
                      <a:cubicBezTo>
                        <a:pt x="0" y="1346"/>
                        <a:pt x="25982" y="44648"/>
                        <a:pt x="60623" y="79290"/>
                      </a:cubicBezTo>
                      <a:cubicBezTo>
                        <a:pt x="95264" y="122592"/>
                        <a:pt x="121246" y="148573"/>
                        <a:pt x="121246" y="139913"/>
                      </a:cubicBezTo>
                      <a:cubicBezTo>
                        <a:pt x="121246" y="131252"/>
                        <a:pt x="95264" y="96611"/>
                        <a:pt x="60623" y="61969"/>
                      </a:cubicBezTo>
                      <a:cubicBezTo>
                        <a:pt x="25982" y="27327"/>
                        <a:pt x="0" y="-7314"/>
                        <a:pt x="0"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2" name="Freeform: Shape 581">
                  <a:extLst>
                    <a:ext uri="{FF2B5EF4-FFF2-40B4-BE49-F238E27FC236}">
                      <a16:creationId xmlns:a16="http://schemas.microsoft.com/office/drawing/2014/main" xmlns="" id="{86FD10D8-1C68-4DEB-8391-8C4AC9D4256A}"/>
                    </a:ext>
                  </a:extLst>
                </p:cNvPr>
                <p:cNvSpPr/>
                <p:nvPr/>
              </p:nvSpPr>
              <p:spPr>
                <a:xfrm>
                  <a:off x="9179109" y="3639768"/>
                  <a:ext cx="121245" cy="138566"/>
                </a:xfrm>
                <a:custGeom>
                  <a:avLst/>
                  <a:gdLst>
                    <a:gd name="connsiteX0" fmla="*/ 60623 w 121245"/>
                    <a:gd name="connsiteY0" fmla="*/ 60623 h 138566"/>
                    <a:gd name="connsiteX1" fmla="*/ 0 w 121245"/>
                    <a:gd name="connsiteY1" fmla="*/ 138567 h 138566"/>
                    <a:gd name="connsiteX2" fmla="*/ 60623 w 121245"/>
                    <a:gd name="connsiteY2" fmla="*/ 77944 h 138566"/>
                    <a:gd name="connsiteX3" fmla="*/ 121246 w 121245"/>
                    <a:gd name="connsiteY3" fmla="*/ 0 h 138566"/>
                    <a:gd name="connsiteX4" fmla="*/ 60623 w 121245"/>
                    <a:gd name="connsiteY4" fmla="*/ 6062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566">
                      <a:moveTo>
                        <a:pt x="60623" y="60623"/>
                      </a:moveTo>
                      <a:cubicBezTo>
                        <a:pt x="25982" y="103925"/>
                        <a:pt x="0" y="138567"/>
                        <a:pt x="0" y="138567"/>
                      </a:cubicBezTo>
                      <a:cubicBezTo>
                        <a:pt x="0" y="138567"/>
                        <a:pt x="25982" y="112586"/>
                        <a:pt x="60623" y="77944"/>
                      </a:cubicBezTo>
                      <a:cubicBezTo>
                        <a:pt x="95264" y="43302"/>
                        <a:pt x="121246" y="8660"/>
                        <a:pt x="121246" y="0"/>
                      </a:cubicBezTo>
                      <a:cubicBezTo>
                        <a:pt x="12124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8" name="Graphic 1">
                <a:extLst>
                  <a:ext uri="{FF2B5EF4-FFF2-40B4-BE49-F238E27FC236}">
                    <a16:creationId xmlns:a16="http://schemas.microsoft.com/office/drawing/2014/main" xmlns="" id="{7924801C-DAEC-4F00-94F0-2702B0238ED9}"/>
                  </a:ext>
                </a:extLst>
              </p:cNvPr>
              <p:cNvGrpSpPr/>
              <p:nvPr/>
            </p:nvGrpSpPr>
            <p:grpSpPr>
              <a:xfrm>
                <a:off x="8884655" y="3573720"/>
                <a:ext cx="121245" cy="539136"/>
                <a:chOff x="8884655" y="3573720"/>
                <a:chExt cx="121245" cy="539136"/>
              </a:xfrm>
              <a:grpFill/>
            </p:grpSpPr>
            <p:sp>
              <p:nvSpPr>
                <p:cNvPr id="577" name="Freeform: Shape 576">
                  <a:extLst>
                    <a:ext uri="{FF2B5EF4-FFF2-40B4-BE49-F238E27FC236}">
                      <a16:creationId xmlns:a16="http://schemas.microsoft.com/office/drawing/2014/main" xmlns="" id="{05D154D4-1DF7-4AA4-A205-9E3AA20DB9E0}"/>
                    </a:ext>
                  </a:extLst>
                </p:cNvPr>
                <p:cNvSpPr/>
                <p:nvPr/>
              </p:nvSpPr>
              <p:spPr>
                <a:xfrm>
                  <a:off x="8936618" y="3629768"/>
                  <a:ext cx="19087" cy="427040"/>
                </a:xfrm>
                <a:custGeom>
                  <a:avLst/>
                  <a:gdLst>
                    <a:gd name="connsiteX0" fmla="*/ 0 w 19087"/>
                    <a:gd name="connsiteY0" fmla="*/ 10000 h 427040"/>
                    <a:gd name="connsiteX1" fmla="*/ 0 w 19087"/>
                    <a:gd name="connsiteY1" fmla="*/ 417040 h 427040"/>
                    <a:gd name="connsiteX2" fmla="*/ 17321 w 19087"/>
                    <a:gd name="connsiteY2" fmla="*/ 417040 h 427040"/>
                    <a:gd name="connsiteX3" fmla="*/ 17321 w 19087"/>
                    <a:gd name="connsiteY3" fmla="*/ 10000 h 427040"/>
                    <a:gd name="connsiteX4" fmla="*/ 0 w 19087"/>
                    <a:gd name="connsiteY4" fmla="*/ 10000 h 427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7" h="427040">
                      <a:moveTo>
                        <a:pt x="0" y="10000"/>
                      </a:moveTo>
                      <a:cubicBezTo>
                        <a:pt x="0" y="148567"/>
                        <a:pt x="0" y="287134"/>
                        <a:pt x="0" y="417040"/>
                      </a:cubicBezTo>
                      <a:cubicBezTo>
                        <a:pt x="0" y="425700"/>
                        <a:pt x="17321" y="434361"/>
                        <a:pt x="17321" y="417040"/>
                      </a:cubicBezTo>
                      <a:cubicBezTo>
                        <a:pt x="17321" y="278473"/>
                        <a:pt x="17321" y="139906"/>
                        <a:pt x="1732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8" name="Freeform: Shape 577">
                  <a:extLst>
                    <a:ext uri="{FF2B5EF4-FFF2-40B4-BE49-F238E27FC236}">
                      <a16:creationId xmlns:a16="http://schemas.microsoft.com/office/drawing/2014/main" xmlns="" id="{EBC3D1FF-F7A9-4018-A43F-B066796C9E60}"/>
                    </a:ext>
                  </a:extLst>
                </p:cNvPr>
                <p:cNvSpPr/>
                <p:nvPr/>
              </p:nvSpPr>
              <p:spPr>
                <a:xfrm>
                  <a:off x="8884655" y="3573720"/>
                  <a:ext cx="121245" cy="145670"/>
                </a:xfrm>
                <a:custGeom>
                  <a:avLst/>
                  <a:gdLst>
                    <a:gd name="connsiteX0" fmla="*/ 0 w 121245"/>
                    <a:gd name="connsiteY0" fmla="*/ 5425 h 145670"/>
                    <a:gd name="connsiteX1" fmla="*/ 60623 w 121245"/>
                    <a:gd name="connsiteY1" fmla="*/ 92030 h 145670"/>
                    <a:gd name="connsiteX2" fmla="*/ 121246 w 121245"/>
                    <a:gd name="connsiteY2" fmla="*/ 143992 h 145670"/>
                    <a:gd name="connsiteX3" fmla="*/ 60623 w 121245"/>
                    <a:gd name="connsiteY3" fmla="*/ 57388 h 145670"/>
                    <a:gd name="connsiteX4" fmla="*/ 0 w 121245"/>
                    <a:gd name="connsiteY4" fmla="*/ 542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5425"/>
                      </a:moveTo>
                      <a:cubicBezTo>
                        <a:pt x="0" y="22746"/>
                        <a:pt x="25982" y="57388"/>
                        <a:pt x="60623" y="92030"/>
                      </a:cubicBezTo>
                      <a:cubicBezTo>
                        <a:pt x="95265" y="126671"/>
                        <a:pt x="121246" y="152652"/>
                        <a:pt x="121246" y="143992"/>
                      </a:cubicBezTo>
                      <a:cubicBezTo>
                        <a:pt x="121246" y="135332"/>
                        <a:pt x="95265" y="100690"/>
                        <a:pt x="60623" y="57388"/>
                      </a:cubicBezTo>
                      <a:cubicBezTo>
                        <a:pt x="34642" y="14086"/>
                        <a:pt x="0" y="-11895"/>
                        <a:pt x="0" y="542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9" name="Freeform: Shape 578">
                  <a:extLst>
                    <a:ext uri="{FF2B5EF4-FFF2-40B4-BE49-F238E27FC236}">
                      <a16:creationId xmlns:a16="http://schemas.microsoft.com/office/drawing/2014/main" xmlns="" id="{D77B09D5-9A1C-4851-8456-65BB8E1FFDBF}"/>
                    </a:ext>
                  </a:extLst>
                </p:cNvPr>
                <p:cNvSpPr/>
                <p:nvPr/>
              </p:nvSpPr>
              <p:spPr>
                <a:xfrm>
                  <a:off x="8884655" y="3967186"/>
                  <a:ext cx="121245" cy="145670"/>
                </a:xfrm>
                <a:custGeom>
                  <a:avLst/>
                  <a:gdLst>
                    <a:gd name="connsiteX0" fmla="*/ 0 w 121245"/>
                    <a:gd name="connsiteY0" fmla="*/ 140245 h 145670"/>
                    <a:gd name="connsiteX1" fmla="*/ 60623 w 121245"/>
                    <a:gd name="connsiteY1" fmla="*/ 88283 h 145670"/>
                    <a:gd name="connsiteX2" fmla="*/ 121246 w 121245"/>
                    <a:gd name="connsiteY2" fmla="*/ 1679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2" y="131585"/>
                        <a:pt x="60623" y="88283"/>
                      </a:cubicBezTo>
                      <a:cubicBezTo>
                        <a:pt x="95265" y="44981"/>
                        <a:pt x="121246" y="10339"/>
                        <a:pt x="121246" y="1679"/>
                      </a:cubicBezTo>
                      <a:cubicBezTo>
                        <a:pt x="121246" y="-6982"/>
                        <a:pt x="95265" y="18999"/>
                        <a:pt x="60623" y="53641"/>
                      </a:cubicBezTo>
                      <a:cubicBezTo>
                        <a:pt x="34642" y="88283"/>
                        <a:pt x="0" y="131585"/>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9" name="Graphic 1">
                <a:extLst>
                  <a:ext uri="{FF2B5EF4-FFF2-40B4-BE49-F238E27FC236}">
                    <a16:creationId xmlns:a16="http://schemas.microsoft.com/office/drawing/2014/main" xmlns="" id="{FAB7023D-737C-4F59-B8F1-AF32FE0EE7B2}"/>
                  </a:ext>
                </a:extLst>
              </p:cNvPr>
              <p:cNvGrpSpPr/>
              <p:nvPr/>
            </p:nvGrpSpPr>
            <p:grpSpPr>
              <a:xfrm>
                <a:off x="8598861" y="3292153"/>
                <a:ext cx="121245" cy="1102271"/>
                <a:chOff x="8598861" y="3292153"/>
                <a:chExt cx="121245" cy="1102271"/>
              </a:xfrm>
              <a:grpFill/>
            </p:grpSpPr>
            <p:sp>
              <p:nvSpPr>
                <p:cNvPr id="574" name="Freeform: Shape 573">
                  <a:extLst>
                    <a:ext uri="{FF2B5EF4-FFF2-40B4-BE49-F238E27FC236}">
                      <a16:creationId xmlns:a16="http://schemas.microsoft.com/office/drawing/2014/main" xmlns="" id="{FAC297B6-B082-41C1-A549-430881FE1E41}"/>
                    </a:ext>
                  </a:extLst>
                </p:cNvPr>
                <p:cNvSpPr/>
                <p:nvPr/>
              </p:nvSpPr>
              <p:spPr>
                <a:xfrm>
                  <a:off x="8650823" y="3338819"/>
                  <a:ext cx="17320" cy="1012443"/>
                </a:xfrm>
                <a:custGeom>
                  <a:avLst/>
                  <a:gdLst>
                    <a:gd name="connsiteX0" fmla="*/ 0 w 17320"/>
                    <a:gd name="connsiteY0" fmla="*/ 6495 h 1012443"/>
                    <a:gd name="connsiteX1" fmla="*/ 0 w 17320"/>
                    <a:gd name="connsiteY1" fmla="*/ 1002444 h 1012443"/>
                    <a:gd name="connsiteX2" fmla="*/ 17321 w 17320"/>
                    <a:gd name="connsiteY2" fmla="*/ 1002444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4"/>
                      </a:cubicBezTo>
                      <a:cubicBezTo>
                        <a:pt x="0" y="1011104"/>
                        <a:pt x="17321" y="1019764"/>
                        <a:pt x="17321" y="1002444"/>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5" name="Freeform: Shape 574">
                  <a:extLst>
                    <a:ext uri="{FF2B5EF4-FFF2-40B4-BE49-F238E27FC236}">
                      <a16:creationId xmlns:a16="http://schemas.microsoft.com/office/drawing/2014/main" xmlns="" id="{4DE9FF87-DEEB-4DB8-94EF-B8909749D309}"/>
                    </a:ext>
                  </a:extLst>
                </p:cNvPr>
                <p:cNvSpPr/>
                <p:nvPr/>
              </p:nvSpPr>
              <p:spPr>
                <a:xfrm>
                  <a:off x="8598861"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4" y="139766"/>
                        <a:pt x="121246" y="148426"/>
                        <a:pt x="121246" y="122445"/>
                      </a:cubicBezTo>
                      <a:cubicBezTo>
                        <a:pt x="121246" y="105124"/>
                        <a:pt x="95264"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6" name="Freeform: Shape 575">
                  <a:extLst>
                    <a:ext uri="{FF2B5EF4-FFF2-40B4-BE49-F238E27FC236}">
                      <a16:creationId xmlns:a16="http://schemas.microsoft.com/office/drawing/2014/main" xmlns="" id="{4723623E-38BE-43DC-95B5-8323C0A4A2EF}"/>
                    </a:ext>
                  </a:extLst>
                </p:cNvPr>
                <p:cNvSpPr/>
                <p:nvPr/>
              </p:nvSpPr>
              <p:spPr>
                <a:xfrm>
                  <a:off x="8598861" y="4256292"/>
                  <a:ext cx="121245" cy="138132"/>
                </a:xfrm>
                <a:custGeom>
                  <a:avLst/>
                  <a:gdLst>
                    <a:gd name="connsiteX0" fmla="*/ 60623 w 121245"/>
                    <a:gd name="connsiteY0" fmla="*/ 24348 h 138132"/>
                    <a:gd name="connsiteX1" fmla="*/ 0 w 121245"/>
                    <a:gd name="connsiteY1" fmla="*/ 119612 h 138132"/>
                    <a:gd name="connsiteX2" fmla="*/ 60623 w 121245"/>
                    <a:gd name="connsiteY2" fmla="*/ 110952 h 138132"/>
                    <a:gd name="connsiteX3" fmla="*/ 121246 w 121245"/>
                    <a:gd name="connsiteY3" fmla="*/ 15687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1" y="50329"/>
                        <a:pt x="0" y="93631"/>
                        <a:pt x="0" y="119612"/>
                      </a:cubicBezTo>
                      <a:cubicBezTo>
                        <a:pt x="0" y="145594"/>
                        <a:pt x="25981" y="145594"/>
                        <a:pt x="60623" y="110952"/>
                      </a:cubicBezTo>
                      <a:cubicBezTo>
                        <a:pt x="95264" y="76310"/>
                        <a:pt x="121246" y="33008"/>
                        <a:pt x="121246" y="15687"/>
                      </a:cubicBezTo>
                      <a:cubicBezTo>
                        <a:pt x="121246" y="-10294"/>
                        <a:pt x="95264" y="-1633"/>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0" name="Graphic 1">
                <a:extLst>
                  <a:ext uri="{FF2B5EF4-FFF2-40B4-BE49-F238E27FC236}">
                    <a16:creationId xmlns:a16="http://schemas.microsoft.com/office/drawing/2014/main" xmlns="" id="{B1A90033-F2CC-4272-9588-F5A444061416}"/>
                  </a:ext>
                </a:extLst>
              </p:cNvPr>
              <p:cNvGrpSpPr/>
              <p:nvPr/>
            </p:nvGrpSpPr>
            <p:grpSpPr>
              <a:xfrm>
                <a:off x="8313067" y="3113348"/>
                <a:ext cx="121245" cy="1451219"/>
                <a:chOff x="8313067" y="3113348"/>
                <a:chExt cx="121245" cy="1451219"/>
              </a:xfrm>
              <a:grpFill/>
            </p:grpSpPr>
            <p:sp>
              <p:nvSpPr>
                <p:cNvPr id="571" name="Freeform: Shape 570">
                  <a:extLst>
                    <a:ext uri="{FF2B5EF4-FFF2-40B4-BE49-F238E27FC236}">
                      <a16:creationId xmlns:a16="http://schemas.microsoft.com/office/drawing/2014/main" xmlns="" id="{545B1135-915C-44C8-AD20-3BE9BD1073A4}"/>
                    </a:ext>
                  </a:extLst>
                </p:cNvPr>
                <p:cNvSpPr/>
                <p:nvPr/>
              </p:nvSpPr>
              <p:spPr>
                <a:xfrm>
                  <a:off x="8365029" y="3150455"/>
                  <a:ext cx="17321" cy="1391337"/>
                </a:xfrm>
                <a:custGeom>
                  <a:avLst/>
                  <a:gdLst>
                    <a:gd name="connsiteX0" fmla="*/ 0 w 17321"/>
                    <a:gd name="connsiteY0" fmla="*/ 12991 h 1391337"/>
                    <a:gd name="connsiteX1" fmla="*/ 0 w 17321"/>
                    <a:gd name="connsiteY1" fmla="*/ 1381337 h 1391337"/>
                    <a:gd name="connsiteX2" fmla="*/ 17321 w 17321"/>
                    <a:gd name="connsiteY2" fmla="*/ 1381337 h 1391337"/>
                    <a:gd name="connsiteX3" fmla="*/ 17321 w 17321"/>
                    <a:gd name="connsiteY3" fmla="*/ 12991 h 1391337"/>
                    <a:gd name="connsiteX4" fmla="*/ 0 w 17321"/>
                    <a:gd name="connsiteY4" fmla="*/ 12991 h 1391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391337">
                      <a:moveTo>
                        <a:pt x="0" y="12991"/>
                      </a:moveTo>
                      <a:cubicBezTo>
                        <a:pt x="0" y="471993"/>
                        <a:pt x="0" y="930995"/>
                        <a:pt x="0" y="1381337"/>
                      </a:cubicBezTo>
                      <a:cubicBezTo>
                        <a:pt x="0" y="1389997"/>
                        <a:pt x="17321" y="1398658"/>
                        <a:pt x="17321" y="1381337"/>
                      </a:cubicBezTo>
                      <a:cubicBezTo>
                        <a:pt x="17321" y="922335"/>
                        <a:pt x="17321" y="463332"/>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2" name="Freeform: Shape 571">
                  <a:extLst>
                    <a:ext uri="{FF2B5EF4-FFF2-40B4-BE49-F238E27FC236}">
                      <a16:creationId xmlns:a16="http://schemas.microsoft.com/office/drawing/2014/main" xmlns="" id="{DD7A35B7-8D7F-4E87-B522-5EB7506C39D9}"/>
                    </a:ext>
                  </a:extLst>
                </p:cNvPr>
                <p:cNvSpPr/>
                <p:nvPr/>
              </p:nvSpPr>
              <p:spPr>
                <a:xfrm>
                  <a:off x="8313067" y="3113348"/>
                  <a:ext cx="121245" cy="122504"/>
                </a:xfrm>
                <a:custGeom>
                  <a:avLst/>
                  <a:gdLst>
                    <a:gd name="connsiteX0" fmla="*/ 60623 w 121245"/>
                    <a:gd name="connsiteY0" fmla="*/ 6795 h 122504"/>
                    <a:gd name="connsiteX1" fmla="*/ 0 w 121245"/>
                    <a:gd name="connsiteY1" fmla="*/ 41437 h 122504"/>
                    <a:gd name="connsiteX2" fmla="*/ 60623 w 121245"/>
                    <a:gd name="connsiteY2" fmla="*/ 119381 h 122504"/>
                    <a:gd name="connsiteX3" fmla="*/ 121246 w 121245"/>
                    <a:gd name="connsiteY3" fmla="*/ 84739 h 122504"/>
                    <a:gd name="connsiteX4" fmla="*/ 60623 w 121245"/>
                    <a:gd name="connsiteY4" fmla="*/ 6795 h 122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504">
                      <a:moveTo>
                        <a:pt x="60623" y="6795"/>
                      </a:moveTo>
                      <a:cubicBezTo>
                        <a:pt x="25982" y="-10526"/>
                        <a:pt x="0" y="6795"/>
                        <a:pt x="0" y="41437"/>
                      </a:cubicBezTo>
                      <a:cubicBezTo>
                        <a:pt x="0" y="76078"/>
                        <a:pt x="25982" y="110720"/>
                        <a:pt x="60623" y="119381"/>
                      </a:cubicBezTo>
                      <a:cubicBezTo>
                        <a:pt x="95264" y="128041"/>
                        <a:pt x="121246" y="119381"/>
                        <a:pt x="121246" y="84739"/>
                      </a:cubicBezTo>
                      <a:cubicBezTo>
                        <a:pt x="121246" y="58758"/>
                        <a:pt x="95264" y="24116"/>
                        <a:pt x="60623"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3" name="Freeform: Shape 572">
                  <a:extLst>
                    <a:ext uri="{FF2B5EF4-FFF2-40B4-BE49-F238E27FC236}">
                      <a16:creationId xmlns:a16="http://schemas.microsoft.com/office/drawing/2014/main" xmlns="" id="{30E82311-C9B7-43FC-A5B1-6EF5FC683AA0}"/>
                    </a:ext>
                  </a:extLst>
                </p:cNvPr>
                <p:cNvSpPr/>
                <p:nvPr/>
              </p:nvSpPr>
              <p:spPr>
                <a:xfrm>
                  <a:off x="8313067"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2" y="11908"/>
                        <a:pt x="0" y="46550"/>
                        <a:pt x="0" y="81191"/>
                      </a:cubicBezTo>
                      <a:cubicBezTo>
                        <a:pt x="0" y="115833"/>
                        <a:pt x="25982" y="133154"/>
                        <a:pt x="60623" y="115833"/>
                      </a:cubicBezTo>
                      <a:cubicBezTo>
                        <a:pt x="95264" y="98512"/>
                        <a:pt x="121246" y="63871"/>
                        <a:pt x="121246" y="29229"/>
                      </a:cubicBezTo>
                      <a:cubicBezTo>
                        <a:pt x="121246" y="3248"/>
                        <a:pt x="95264"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1" name="Graphic 1">
                <a:extLst>
                  <a:ext uri="{FF2B5EF4-FFF2-40B4-BE49-F238E27FC236}">
                    <a16:creationId xmlns:a16="http://schemas.microsoft.com/office/drawing/2014/main" xmlns="" id="{72E70AEE-4ECD-4916-929F-1A9BCB8DA085}"/>
                  </a:ext>
                </a:extLst>
              </p:cNvPr>
              <p:cNvGrpSpPr/>
              <p:nvPr/>
            </p:nvGrpSpPr>
            <p:grpSpPr>
              <a:xfrm>
                <a:off x="8018613" y="3075495"/>
                <a:ext cx="122591" cy="1535586"/>
                <a:chOff x="8018613" y="3075495"/>
                <a:chExt cx="122591" cy="1535586"/>
              </a:xfrm>
              <a:grpFill/>
            </p:grpSpPr>
            <p:sp>
              <p:nvSpPr>
                <p:cNvPr id="568" name="Freeform: Shape 567">
                  <a:extLst>
                    <a:ext uri="{FF2B5EF4-FFF2-40B4-BE49-F238E27FC236}">
                      <a16:creationId xmlns:a16="http://schemas.microsoft.com/office/drawing/2014/main" xmlns="" id="{A8A224BE-55CD-459D-A3A0-ED2C3E14D7DF}"/>
                    </a:ext>
                  </a:extLst>
                </p:cNvPr>
                <p:cNvSpPr/>
                <p:nvPr/>
              </p:nvSpPr>
              <p:spPr>
                <a:xfrm>
                  <a:off x="8070576" y="3110143"/>
                  <a:ext cx="17320" cy="1474950"/>
                </a:xfrm>
                <a:custGeom>
                  <a:avLst/>
                  <a:gdLst>
                    <a:gd name="connsiteX0" fmla="*/ 0 w 17320"/>
                    <a:gd name="connsiteY0" fmla="*/ 10000 h 1474950"/>
                    <a:gd name="connsiteX1" fmla="*/ 0 w 17320"/>
                    <a:gd name="connsiteY1" fmla="*/ 1464951 h 1474950"/>
                    <a:gd name="connsiteX2" fmla="*/ 17321 w 17320"/>
                    <a:gd name="connsiteY2" fmla="*/ 1464951 h 1474950"/>
                    <a:gd name="connsiteX3" fmla="*/ 17321 w 17320"/>
                    <a:gd name="connsiteY3" fmla="*/ 10000 h 1474950"/>
                    <a:gd name="connsiteX4" fmla="*/ 0 w 17320"/>
                    <a:gd name="connsiteY4" fmla="*/ 10000 h 147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4950">
                      <a:moveTo>
                        <a:pt x="0" y="10000"/>
                      </a:moveTo>
                      <a:cubicBezTo>
                        <a:pt x="0" y="494984"/>
                        <a:pt x="0" y="979967"/>
                        <a:pt x="0" y="1464951"/>
                      </a:cubicBezTo>
                      <a:cubicBezTo>
                        <a:pt x="0" y="1473611"/>
                        <a:pt x="17321" y="1482271"/>
                        <a:pt x="17321" y="1464951"/>
                      </a:cubicBezTo>
                      <a:cubicBezTo>
                        <a:pt x="17321" y="979967"/>
                        <a:pt x="17321" y="49498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9" name="Freeform: Shape 568">
                  <a:extLst>
                    <a:ext uri="{FF2B5EF4-FFF2-40B4-BE49-F238E27FC236}">
                      <a16:creationId xmlns:a16="http://schemas.microsoft.com/office/drawing/2014/main" xmlns="" id="{348CC46C-260B-40A8-8D9A-23D585BAC126}"/>
                    </a:ext>
                  </a:extLst>
                </p:cNvPr>
                <p:cNvSpPr/>
                <p:nvPr/>
              </p:nvSpPr>
              <p:spPr>
                <a:xfrm>
                  <a:off x="8018613" y="3075495"/>
                  <a:ext cx="122591" cy="131252"/>
                </a:xfrm>
                <a:custGeom>
                  <a:avLst/>
                  <a:gdLst>
                    <a:gd name="connsiteX0" fmla="*/ 60623 w 122591"/>
                    <a:gd name="connsiteY0" fmla="*/ 1346 h 131252"/>
                    <a:gd name="connsiteX1" fmla="*/ 0 w 122591"/>
                    <a:gd name="connsiteY1" fmla="*/ 79290 h 131252"/>
                    <a:gd name="connsiteX2" fmla="*/ 60623 w 122591"/>
                    <a:gd name="connsiteY2" fmla="*/ 131252 h 131252"/>
                    <a:gd name="connsiteX3" fmla="*/ 121246 w 122591"/>
                    <a:gd name="connsiteY3" fmla="*/ 61969 h 131252"/>
                    <a:gd name="connsiteX4" fmla="*/ 60623 w 122591"/>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1346"/>
                      </a:moveTo>
                      <a:cubicBezTo>
                        <a:pt x="25982" y="10006"/>
                        <a:pt x="0" y="44648"/>
                        <a:pt x="0" y="79290"/>
                      </a:cubicBezTo>
                      <a:cubicBezTo>
                        <a:pt x="0" y="113931"/>
                        <a:pt x="25982" y="131252"/>
                        <a:pt x="60623" y="131252"/>
                      </a:cubicBezTo>
                      <a:cubicBezTo>
                        <a:pt x="95265" y="131252"/>
                        <a:pt x="121246" y="96611"/>
                        <a:pt x="121246" y="61969"/>
                      </a:cubicBezTo>
                      <a:cubicBezTo>
                        <a:pt x="12990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0" name="Freeform: Shape 569">
                  <a:extLst>
                    <a:ext uri="{FF2B5EF4-FFF2-40B4-BE49-F238E27FC236}">
                      <a16:creationId xmlns:a16="http://schemas.microsoft.com/office/drawing/2014/main" xmlns="" id="{7405C0FF-DEFB-462C-B2B5-E3879CE4784B}"/>
                    </a:ext>
                  </a:extLst>
                </p:cNvPr>
                <p:cNvSpPr/>
                <p:nvPr/>
              </p:nvSpPr>
              <p:spPr>
                <a:xfrm>
                  <a:off x="8018613" y="4479829"/>
                  <a:ext cx="122591" cy="131252"/>
                </a:xfrm>
                <a:custGeom>
                  <a:avLst/>
                  <a:gdLst>
                    <a:gd name="connsiteX0" fmla="*/ 60623 w 122591"/>
                    <a:gd name="connsiteY0" fmla="*/ 0 h 131252"/>
                    <a:gd name="connsiteX1" fmla="*/ 0 w 122591"/>
                    <a:gd name="connsiteY1" fmla="*/ 51963 h 131252"/>
                    <a:gd name="connsiteX2" fmla="*/ 60623 w 122591"/>
                    <a:gd name="connsiteY2" fmla="*/ 129906 h 131252"/>
                    <a:gd name="connsiteX3" fmla="*/ 121246 w 122591"/>
                    <a:gd name="connsiteY3" fmla="*/ 69283 h 131252"/>
                    <a:gd name="connsiteX4" fmla="*/ 60623 w 122591"/>
                    <a:gd name="connsiteY4" fmla="*/ 0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0"/>
                      </a:moveTo>
                      <a:cubicBezTo>
                        <a:pt x="25982" y="0"/>
                        <a:pt x="0" y="17321"/>
                        <a:pt x="0" y="51963"/>
                      </a:cubicBezTo>
                      <a:cubicBezTo>
                        <a:pt x="0" y="86604"/>
                        <a:pt x="25982" y="121246"/>
                        <a:pt x="60623" y="129906"/>
                      </a:cubicBezTo>
                      <a:cubicBezTo>
                        <a:pt x="95265" y="138567"/>
                        <a:pt x="121246" y="103925"/>
                        <a:pt x="121246" y="69283"/>
                      </a:cubicBezTo>
                      <a:cubicBezTo>
                        <a:pt x="12990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2" name="Graphic 1">
                <a:extLst>
                  <a:ext uri="{FF2B5EF4-FFF2-40B4-BE49-F238E27FC236}">
                    <a16:creationId xmlns:a16="http://schemas.microsoft.com/office/drawing/2014/main" xmlns="" id="{E5787295-B2F1-4AB5-85BA-A62527EF47E5}"/>
                  </a:ext>
                </a:extLst>
              </p:cNvPr>
              <p:cNvGrpSpPr/>
              <p:nvPr/>
            </p:nvGrpSpPr>
            <p:grpSpPr>
              <a:xfrm>
                <a:off x="7732819" y="3182980"/>
                <a:ext cx="121245" cy="1320615"/>
                <a:chOff x="7732819" y="3182980"/>
                <a:chExt cx="121245" cy="1320615"/>
              </a:xfrm>
              <a:grpFill/>
            </p:grpSpPr>
            <p:sp>
              <p:nvSpPr>
                <p:cNvPr id="565" name="Freeform: Shape 564">
                  <a:extLst>
                    <a:ext uri="{FF2B5EF4-FFF2-40B4-BE49-F238E27FC236}">
                      <a16:creationId xmlns:a16="http://schemas.microsoft.com/office/drawing/2014/main" xmlns="" id="{E8DC1D30-C14C-47B5-9B25-AA2B37325645}"/>
                    </a:ext>
                  </a:extLst>
                </p:cNvPr>
                <p:cNvSpPr/>
                <p:nvPr/>
              </p:nvSpPr>
              <p:spPr>
                <a:xfrm>
                  <a:off x="7784782" y="3222729"/>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32740"/>
                        <a:pt x="0" y="1239780"/>
                      </a:cubicBezTo>
                      <a:cubicBezTo>
                        <a:pt x="0" y="1248440"/>
                        <a:pt x="17321" y="1257101"/>
                        <a:pt x="17321" y="1239780"/>
                      </a:cubicBezTo>
                      <a:cubicBezTo>
                        <a:pt x="17321" y="832740"/>
                        <a:pt x="17321" y="41704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6" name="Freeform: Shape 565">
                  <a:extLst>
                    <a:ext uri="{FF2B5EF4-FFF2-40B4-BE49-F238E27FC236}">
                      <a16:creationId xmlns:a16="http://schemas.microsoft.com/office/drawing/2014/main" xmlns="" id="{263AB2B0-AA9C-4792-A674-DB21619EC865}"/>
                    </a:ext>
                  </a:extLst>
                </p:cNvPr>
                <p:cNvSpPr/>
                <p:nvPr/>
              </p:nvSpPr>
              <p:spPr>
                <a:xfrm>
                  <a:off x="7732819"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4" y="101711"/>
                        <a:pt x="121246" y="58409"/>
                        <a:pt x="121246" y="32427"/>
                      </a:cubicBezTo>
                      <a:cubicBezTo>
                        <a:pt x="121246" y="-2214"/>
                        <a:pt x="95264"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7" name="Freeform: Shape 566">
                  <a:extLst>
                    <a:ext uri="{FF2B5EF4-FFF2-40B4-BE49-F238E27FC236}">
                      <a16:creationId xmlns:a16="http://schemas.microsoft.com/office/drawing/2014/main" xmlns="" id="{66C732DE-191C-458B-92C2-F1C24E596883}"/>
                    </a:ext>
                  </a:extLst>
                </p:cNvPr>
                <p:cNvSpPr/>
                <p:nvPr/>
              </p:nvSpPr>
              <p:spPr>
                <a:xfrm>
                  <a:off x="7732819"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4" y="141978"/>
                        <a:pt x="121246" y="133317"/>
                        <a:pt x="121246" y="98676"/>
                      </a:cubicBezTo>
                      <a:cubicBezTo>
                        <a:pt x="121246" y="72695"/>
                        <a:pt x="95264"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3" name="Graphic 1">
                <a:extLst>
                  <a:ext uri="{FF2B5EF4-FFF2-40B4-BE49-F238E27FC236}">
                    <a16:creationId xmlns:a16="http://schemas.microsoft.com/office/drawing/2014/main" xmlns="" id="{951C5213-7345-4509-8325-41CEBB53BDAE}"/>
                  </a:ext>
                </a:extLst>
              </p:cNvPr>
              <p:cNvGrpSpPr/>
              <p:nvPr/>
            </p:nvGrpSpPr>
            <p:grpSpPr>
              <a:xfrm>
                <a:off x="7447025" y="3411474"/>
                <a:ext cx="121245" cy="855693"/>
                <a:chOff x="7447025" y="3411474"/>
                <a:chExt cx="121245" cy="855693"/>
              </a:xfrm>
              <a:grpFill/>
            </p:grpSpPr>
            <p:sp>
              <p:nvSpPr>
                <p:cNvPr id="562" name="Freeform: Shape 561">
                  <a:extLst>
                    <a:ext uri="{FF2B5EF4-FFF2-40B4-BE49-F238E27FC236}">
                      <a16:creationId xmlns:a16="http://schemas.microsoft.com/office/drawing/2014/main" xmlns="" id="{8E22517A-8280-422D-B51D-25901A227583}"/>
                    </a:ext>
                  </a:extLst>
                </p:cNvPr>
                <p:cNvSpPr/>
                <p:nvPr/>
              </p:nvSpPr>
              <p:spPr>
                <a:xfrm>
                  <a:off x="7498988" y="3462230"/>
                  <a:ext cx="17321" cy="767786"/>
                </a:xfrm>
                <a:custGeom>
                  <a:avLst/>
                  <a:gdLst>
                    <a:gd name="connsiteX0" fmla="*/ 0 w 17321"/>
                    <a:gd name="connsiteY0" fmla="*/ 12991 h 767786"/>
                    <a:gd name="connsiteX1" fmla="*/ 0 w 17321"/>
                    <a:gd name="connsiteY1" fmla="*/ 757787 h 767786"/>
                    <a:gd name="connsiteX2" fmla="*/ 17321 w 17321"/>
                    <a:gd name="connsiteY2" fmla="*/ 757787 h 767786"/>
                    <a:gd name="connsiteX3" fmla="*/ 17321 w 17321"/>
                    <a:gd name="connsiteY3" fmla="*/ 12991 h 767786"/>
                    <a:gd name="connsiteX4" fmla="*/ 0 w 17321"/>
                    <a:gd name="connsiteY4" fmla="*/ 12991 h 767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767786">
                      <a:moveTo>
                        <a:pt x="0" y="12991"/>
                      </a:moveTo>
                      <a:cubicBezTo>
                        <a:pt x="0" y="264143"/>
                        <a:pt x="0" y="506635"/>
                        <a:pt x="0" y="757787"/>
                      </a:cubicBezTo>
                      <a:cubicBezTo>
                        <a:pt x="0" y="766447"/>
                        <a:pt x="17321" y="775107"/>
                        <a:pt x="17321" y="757787"/>
                      </a:cubicBezTo>
                      <a:cubicBezTo>
                        <a:pt x="17321" y="506635"/>
                        <a:pt x="17321" y="264143"/>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3" name="Freeform: Shape 562">
                  <a:extLst>
                    <a:ext uri="{FF2B5EF4-FFF2-40B4-BE49-F238E27FC236}">
                      <a16:creationId xmlns:a16="http://schemas.microsoft.com/office/drawing/2014/main" xmlns="" id="{34305791-008B-4080-941F-D62A1CED04F6}"/>
                    </a:ext>
                  </a:extLst>
                </p:cNvPr>
                <p:cNvSpPr/>
                <p:nvPr/>
              </p:nvSpPr>
              <p:spPr>
                <a:xfrm>
                  <a:off x="7447025" y="3411474"/>
                  <a:ext cx="121245" cy="139824"/>
                </a:xfrm>
                <a:custGeom>
                  <a:avLst/>
                  <a:gdLst>
                    <a:gd name="connsiteX0" fmla="*/ 60623 w 121245"/>
                    <a:gd name="connsiteY0" fmla="*/ 37765 h 139824"/>
                    <a:gd name="connsiteX1" fmla="*/ 0 w 121245"/>
                    <a:gd name="connsiteY1" fmla="*/ 133030 h 139824"/>
                    <a:gd name="connsiteX2" fmla="*/ 60623 w 121245"/>
                    <a:gd name="connsiteY2" fmla="*/ 98388 h 139824"/>
                    <a:gd name="connsiteX3" fmla="*/ 121246 w 121245"/>
                    <a:gd name="connsiteY3" fmla="*/ 3124 h 139824"/>
                    <a:gd name="connsiteX4" fmla="*/ 60623 w 121245"/>
                    <a:gd name="connsiteY4" fmla="*/ 37765 h 13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824">
                      <a:moveTo>
                        <a:pt x="60623" y="37765"/>
                      </a:moveTo>
                      <a:cubicBezTo>
                        <a:pt x="25982" y="72407"/>
                        <a:pt x="0" y="115709"/>
                        <a:pt x="0" y="133030"/>
                      </a:cubicBezTo>
                      <a:cubicBezTo>
                        <a:pt x="0" y="150351"/>
                        <a:pt x="25982" y="133030"/>
                        <a:pt x="60623" y="98388"/>
                      </a:cubicBezTo>
                      <a:cubicBezTo>
                        <a:pt x="95264" y="63747"/>
                        <a:pt x="121246" y="29105"/>
                        <a:pt x="121246" y="3124"/>
                      </a:cubicBezTo>
                      <a:cubicBezTo>
                        <a:pt x="121246" y="-5537"/>
                        <a:pt x="95264" y="3124"/>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4" name="Freeform: Shape 563">
                  <a:extLst>
                    <a:ext uri="{FF2B5EF4-FFF2-40B4-BE49-F238E27FC236}">
                      <a16:creationId xmlns:a16="http://schemas.microsoft.com/office/drawing/2014/main" xmlns="" id="{1AA032B0-E8FB-475C-976C-4C8E00000F4E}"/>
                    </a:ext>
                  </a:extLst>
                </p:cNvPr>
                <p:cNvSpPr/>
                <p:nvPr/>
              </p:nvSpPr>
              <p:spPr>
                <a:xfrm>
                  <a:off x="7447025" y="4130289"/>
                  <a:ext cx="121245" cy="136878"/>
                </a:xfrm>
                <a:custGeom>
                  <a:avLst/>
                  <a:gdLst>
                    <a:gd name="connsiteX0" fmla="*/ 60623 w 121245"/>
                    <a:gd name="connsiteY0" fmla="*/ 37765 h 136878"/>
                    <a:gd name="connsiteX1" fmla="*/ 0 w 121245"/>
                    <a:gd name="connsiteY1" fmla="*/ 3124 h 136878"/>
                    <a:gd name="connsiteX2" fmla="*/ 60623 w 121245"/>
                    <a:gd name="connsiteY2" fmla="*/ 98388 h 136878"/>
                    <a:gd name="connsiteX3" fmla="*/ 121246 w 121245"/>
                    <a:gd name="connsiteY3" fmla="*/ 124369 h 136878"/>
                    <a:gd name="connsiteX4" fmla="*/ 60623 w 121245"/>
                    <a:gd name="connsiteY4" fmla="*/ 37765 h 13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878">
                      <a:moveTo>
                        <a:pt x="60623" y="37765"/>
                      </a:moveTo>
                      <a:cubicBezTo>
                        <a:pt x="25982" y="3124"/>
                        <a:pt x="0" y="-5537"/>
                        <a:pt x="0" y="3124"/>
                      </a:cubicBezTo>
                      <a:cubicBezTo>
                        <a:pt x="0" y="20444"/>
                        <a:pt x="25982" y="63746"/>
                        <a:pt x="60623" y="98388"/>
                      </a:cubicBezTo>
                      <a:cubicBezTo>
                        <a:pt x="95264" y="133030"/>
                        <a:pt x="121246" y="150351"/>
                        <a:pt x="121246" y="124369"/>
                      </a:cubicBezTo>
                      <a:cubicBezTo>
                        <a:pt x="121246" y="107049"/>
                        <a:pt x="95264" y="72407"/>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4" name="Graphic 1">
                <a:extLst>
                  <a:ext uri="{FF2B5EF4-FFF2-40B4-BE49-F238E27FC236}">
                    <a16:creationId xmlns:a16="http://schemas.microsoft.com/office/drawing/2014/main" xmlns="" id="{902600E4-77C8-4CF7-A4DE-2C70DE28E9C4}"/>
                  </a:ext>
                </a:extLst>
              </p:cNvPr>
              <p:cNvGrpSpPr/>
              <p:nvPr/>
            </p:nvGrpSpPr>
            <p:grpSpPr>
              <a:xfrm>
                <a:off x="7152571" y="3717712"/>
                <a:ext cx="121245" cy="242491"/>
                <a:chOff x="7152571" y="3717712"/>
                <a:chExt cx="121245" cy="242491"/>
              </a:xfrm>
              <a:grpFill/>
            </p:grpSpPr>
            <p:sp>
              <p:nvSpPr>
                <p:cNvPr id="557" name="Freeform: Shape 556">
                  <a:extLst>
                    <a:ext uri="{FF2B5EF4-FFF2-40B4-BE49-F238E27FC236}">
                      <a16:creationId xmlns:a16="http://schemas.microsoft.com/office/drawing/2014/main" xmlns="" id="{33CF7FD9-6C77-4E40-A803-12DC26D785E7}"/>
                    </a:ext>
                  </a:extLst>
                </p:cNvPr>
                <p:cNvSpPr/>
                <p:nvPr/>
              </p:nvSpPr>
              <p:spPr>
                <a:xfrm>
                  <a:off x="7204534"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8" name="Freeform: Shape 557">
                  <a:extLst>
                    <a:ext uri="{FF2B5EF4-FFF2-40B4-BE49-F238E27FC236}">
                      <a16:creationId xmlns:a16="http://schemas.microsoft.com/office/drawing/2014/main" xmlns="" id="{77292663-43E2-4ADF-A0F5-BF618C4BE40C}"/>
                    </a:ext>
                  </a:extLst>
                </p:cNvPr>
                <p:cNvSpPr/>
                <p:nvPr/>
              </p:nvSpPr>
              <p:spPr>
                <a:xfrm>
                  <a:off x="7152571" y="3847618"/>
                  <a:ext cx="8660" cy="12247"/>
                </a:xfrm>
                <a:custGeom>
                  <a:avLst/>
                  <a:gdLst>
                    <a:gd name="connsiteX0" fmla="*/ 8661 w 8660"/>
                    <a:gd name="connsiteY0" fmla="*/ 0 h 12247"/>
                    <a:gd name="connsiteX1" fmla="*/ 0 w 8660"/>
                    <a:gd name="connsiteY1" fmla="*/ 8660 h 12247"/>
                    <a:gd name="connsiteX2" fmla="*/ 8661 w 8660"/>
                    <a:gd name="connsiteY2" fmla="*/ 0 h 12247"/>
                  </a:gdLst>
                  <a:ahLst/>
                  <a:cxnLst>
                    <a:cxn ang="0">
                      <a:pos x="connsiteX0" y="connsiteY0"/>
                    </a:cxn>
                    <a:cxn ang="0">
                      <a:pos x="connsiteX1" y="connsiteY1"/>
                    </a:cxn>
                    <a:cxn ang="0">
                      <a:pos x="connsiteX2" y="connsiteY2"/>
                    </a:cxn>
                  </a:cxnLst>
                  <a:rect l="l" t="t" r="r" b="b"/>
                  <a:pathLst>
                    <a:path w="8660" h="12247">
                      <a:moveTo>
                        <a:pt x="8661" y="0"/>
                      </a:moveTo>
                      <a:cubicBezTo>
                        <a:pt x="0" y="8660"/>
                        <a:pt x="0" y="8660"/>
                        <a:pt x="0" y="8660"/>
                      </a:cubicBezTo>
                      <a:cubicBezTo>
                        <a:pt x="0" y="17321"/>
                        <a:pt x="0" y="8660"/>
                        <a:pt x="8661"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9" name="Freeform: Shape 558">
                  <a:extLst>
                    <a:ext uri="{FF2B5EF4-FFF2-40B4-BE49-F238E27FC236}">
                      <a16:creationId xmlns:a16="http://schemas.microsoft.com/office/drawing/2014/main" xmlns="" id="{E019CFD7-906B-41A7-9014-B01DD8A22D08}"/>
                    </a:ext>
                  </a:extLst>
                </p:cNvPr>
                <p:cNvSpPr/>
                <p:nvPr/>
              </p:nvSpPr>
              <p:spPr>
                <a:xfrm>
                  <a:off x="7161232" y="3717712"/>
                  <a:ext cx="112585" cy="129906"/>
                </a:xfrm>
                <a:custGeom>
                  <a:avLst/>
                  <a:gdLst>
                    <a:gd name="connsiteX0" fmla="*/ 51962 w 112585"/>
                    <a:gd name="connsiteY0" fmla="*/ 69283 h 129906"/>
                    <a:gd name="connsiteX1" fmla="*/ 0 w 112585"/>
                    <a:gd name="connsiteY1" fmla="*/ 129906 h 129906"/>
                    <a:gd name="connsiteX2" fmla="*/ 51962 w 112585"/>
                    <a:gd name="connsiteY2" fmla="*/ 77944 h 129906"/>
                    <a:gd name="connsiteX3" fmla="*/ 112585 w 112585"/>
                    <a:gd name="connsiteY3" fmla="*/ 0 h 129906"/>
                    <a:gd name="connsiteX4" fmla="*/ 51962 w 112585"/>
                    <a:gd name="connsiteY4" fmla="*/ 69283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51962" y="69283"/>
                      </a:moveTo>
                      <a:cubicBezTo>
                        <a:pt x="34641" y="95265"/>
                        <a:pt x="8660" y="121246"/>
                        <a:pt x="0" y="129906"/>
                      </a:cubicBezTo>
                      <a:cubicBezTo>
                        <a:pt x="8660" y="121246"/>
                        <a:pt x="25981" y="95265"/>
                        <a:pt x="51962" y="77944"/>
                      </a:cubicBezTo>
                      <a:cubicBezTo>
                        <a:pt x="86604" y="43302"/>
                        <a:pt x="112585" y="8660"/>
                        <a:pt x="112585" y="0"/>
                      </a:cubicBezTo>
                      <a:cubicBezTo>
                        <a:pt x="112585" y="0"/>
                        <a:pt x="86604" y="25981"/>
                        <a:pt x="51962"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0" name="Freeform: Shape 559">
                  <a:extLst>
                    <a:ext uri="{FF2B5EF4-FFF2-40B4-BE49-F238E27FC236}">
                      <a16:creationId xmlns:a16="http://schemas.microsoft.com/office/drawing/2014/main" xmlns="" id="{74441F5A-99F2-4F53-A29A-5E34688622CE}"/>
                    </a:ext>
                  </a:extLst>
                </p:cNvPr>
                <p:cNvSpPr/>
                <p:nvPr/>
              </p:nvSpPr>
              <p:spPr>
                <a:xfrm>
                  <a:off x="7152571" y="3818050"/>
                  <a:ext cx="8660" cy="12247"/>
                </a:xfrm>
                <a:custGeom>
                  <a:avLst/>
                  <a:gdLst>
                    <a:gd name="connsiteX0" fmla="*/ 8661 w 8660"/>
                    <a:gd name="connsiteY0" fmla="*/ 12248 h 12247"/>
                    <a:gd name="connsiteX1" fmla="*/ 0 w 8660"/>
                    <a:gd name="connsiteY1" fmla="*/ 3587 h 12247"/>
                    <a:gd name="connsiteX2" fmla="*/ 8661 w 8660"/>
                    <a:gd name="connsiteY2" fmla="*/ 12248 h 12247"/>
                  </a:gdLst>
                  <a:ahLst/>
                  <a:cxnLst>
                    <a:cxn ang="0">
                      <a:pos x="connsiteX0" y="connsiteY0"/>
                    </a:cxn>
                    <a:cxn ang="0">
                      <a:pos x="connsiteX1" y="connsiteY1"/>
                    </a:cxn>
                    <a:cxn ang="0">
                      <a:pos x="connsiteX2" y="connsiteY2"/>
                    </a:cxn>
                  </a:cxnLst>
                  <a:rect l="l" t="t" r="r" b="b"/>
                  <a:pathLst>
                    <a:path w="8660" h="12247">
                      <a:moveTo>
                        <a:pt x="8661" y="12248"/>
                      </a:moveTo>
                      <a:cubicBezTo>
                        <a:pt x="0" y="3587"/>
                        <a:pt x="0" y="-5073"/>
                        <a:pt x="0" y="3587"/>
                      </a:cubicBezTo>
                      <a:cubicBezTo>
                        <a:pt x="0" y="3587"/>
                        <a:pt x="0" y="3587"/>
                        <a:pt x="8661" y="12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1" name="Freeform: Shape 560">
                  <a:extLst>
                    <a:ext uri="{FF2B5EF4-FFF2-40B4-BE49-F238E27FC236}">
                      <a16:creationId xmlns:a16="http://schemas.microsoft.com/office/drawing/2014/main" xmlns="" id="{36DA6BAD-73CB-439C-B341-F4B2E5280AA5}"/>
                    </a:ext>
                  </a:extLst>
                </p:cNvPr>
                <p:cNvSpPr/>
                <p:nvPr/>
              </p:nvSpPr>
              <p:spPr>
                <a:xfrm>
                  <a:off x="7161232" y="3830298"/>
                  <a:ext cx="112585" cy="129906"/>
                </a:xfrm>
                <a:custGeom>
                  <a:avLst/>
                  <a:gdLst>
                    <a:gd name="connsiteX0" fmla="*/ 0 w 112585"/>
                    <a:gd name="connsiteY0" fmla="*/ 0 h 129906"/>
                    <a:gd name="connsiteX1" fmla="*/ 51962 w 112585"/>
                    <a:gd name="connsiteY1" fmla="*/ 60623 h 129906"/>
                    <a:gd name="connsiteX2" fmla="*/ 112585 w 112585"/>
                    <a:gd name="connsiteY2" fmla="*/ 129906 h 129906"/>
                    <a:gd name="connsiteX3" fmla="*/ 51962 w 112585"/>
                    <a:gd name="connsiteY3" fmla="*/ 51963 h 129906"/>
                    <a:gd name="connsiteX4" fmla="*/ 0 w 11258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0" y="0"/>
                      </a:moveTo>
                      <a:cubicBezTo>
                        <a:pt x="8660" y="17321"/>
                        <a:pt x="25981" y="34642"/>
                        <a:pt x="51962" y="60623"/>
                      </a:cubicBezTo>
                      <a:cubicBezTo>
                        <a:pt x="86604" y="103925"/>
                        <a:pt x="112585" y="129906"/>
                        <a:pt x="112585" y="129906"/>
                      </a:cubicBezTo>
                      <a:cubicBezTo>
                        <a:pt x="112585" y="121246"/>
                        <a:pt x="86604" y="86604"/>
                        <a:pt x="51962" y="51963"/>
                      </a:cubicBezTo>
                      <a:cubicBezTo>
                        <a:pt x="34641" y="34642"/>
                        <a:pt x="17321" y="17321"/>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5" name="Graphic 1">
                <a:extLst>
                  <a:ext uri="{FF2B5EF4-FFF2-40B4-BE49-F238E27FC236}">
                    <a16:creationId xmlns:a16="http://schemas.microsoft.com/office/drawing/2014/main" xmlns="" id="{122F8C34-8394-4D0C-9839-06AAD28A0B3A}"/>
                  </a:ext>
                </a:extLst>
              </p:cNvPr>
              <p:cNvGrpSpPr/>
              <p:nvPr/>
            </p:nvGrpSpPr>
            <p:grpSpPr>
              <a:xfrm>
                <a:off x="6866777" y="3498949"/>
                <a:ext cx="121245" cy="684402"/>
                <a:chOff x="6866777" y="3498949"/>
                <a:chExt cx="121245" cy="684402"/>
              </a:xfrm>
              <a:grpFill/>
            </p:grpSpPr>
            <p:sp>
              <p:nvSpPr>
                <p:cNvPr id="554" name="Freeform: Shape 553">
                  <a:extLst>
                    <a:ext uri="{FF2B5EF4-FFF2-40B4-BE49-F238E27FC236}">
                      <a16:creationId xmlns:a16="http://schemas.microsoft.com/office/drawing/2014/main" xmlns="" id="{44DA8043-1451-48B5-83AF-0F2E4238FDBA}"/>
                    </a:ext>
                  </a:extLst>
                </p:cNvPr>
                <p:cNvSpPr/>
                <p:nvPr/>
              </p:nvSpPr>
              <p:spPr>
                <a:xfrm>
                  <a:off x="6918740" y="354666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5" name="Freeform: Shape 554">
                  <a:extLst>
                    <a:ext uri="{FF2B5EF4-FFF2-40B4-BE49-F238E27FC236}">
                      <a16:creationId xmlns:a16="http://schemas.microsoft.com/office/drawing/2014/main" xmlns="" id="{277CCECE-D45B-4CA0-BE3E-0B11E3DB27C6}"/>
                    </a:ext>
                  </a:extLst>
                </p:cNvPr>
                <p:cNvSpPr/>
                <p:nvPr/>
              </p:nvSpPr>
              <p:spPr>
                <a:xfrm>
                  <a:off x="6866777" y="4038148"/>
                  <a:ext cx="121245" cy="145204"/>
                </a:xfrm>
                <a:custGeom>
                  <a:avLst/>
                  <a:gdLst>
                    <a:gd name="connsiteX0" fmla="*/ 60623 w 121245"/>
                    <a:gd name="connsiteY0" fmla="*/ 51963 h 145204"/>
                    <a:gd name="connsiteX1" fmla="*/ 0 w 121245"/>
                    <a:gd name="connsiteY1" fmla="*/ 138567 h 145204"/>
                    <a:gd name="connsiteX2" fmla="*/ 60623 w 121245"/>
                    <a:gd name="connsiteY2" fmla="*/ 95265 h 145204"/>
                    <a:gd name="connsiteX3" fmla="*/ 121246 w 121245"/>
                    <a:gd name="connsiteY3" fmla="*/ 0 h 145204"/>
                    <a:gd name="connsiteX4" fmla="*/ 60623 w 121245"/>
                    <a:gd name="connsiteY4" fmla="*/ 51963 h 14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204">
                      <a:moveTo>
                        <a:pt x="60623" y="51963"/>
                      </a:moveTo>
                      <a:cubicBezTo>
                        <a:pt x="25981" y="86604"/>
                        <a:pt x="0" y="121246"/>
                        <a:pt x="0" y="138567"/>
                      </a:cubicBezTo>
                      <a:cubicBezTo>
                        <a:pt x="0" y="155887"/>
                        <a:pt x="25981" y="138567"/>
                        <a:pt x="60623" y="95265"/>
                      </a:cubicBezTo>
                      <a:cubicBezTo>
                        <a:pt x="95264" y="51963"/>
                        <a:pt x="121246" y="17321"/>
                        <a:pt x="121246" y="0"/>
                      </a:cubicBezTo>
                      <a:cubicBezTo>
                        <a:pt x="121246" y="0"/>
                        <a:pt x="95264" y="17321"/>
                        <a:pt x="60623"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6" name="Freeform: Shape 555">
                  <a:extLst>
                    <a:ext uri="{FF2B5EF4-FFF2-40B4-BE49-F238E27FC236}">
                      <a16:creationId xmlns:a16="http://schemas.microsoft.com/office/drawing/2014/main" xmlns="" id="{D18C67B2-E0EF-4C47-81E1-C4D6C9CCF16D}"/>
                    </a:ext>
                  </a:extLst>
                </p:cNvPr>
                <p:cNvSpPr/>
                <p:nvPr/>
              </p:nvSpPr>
              <p:spPr>
                <a:xfrm>
                  <a:off x="6866777" y="3498949"/>
                  <a:ext cx="121245" cy="134366"/>
                </a:xfrm>
                <a:custGeom>
                  <a:avLst/>
                  <a:gdLst>
                    <a:gd name="connsiteX0" fmla="*/ 0 w 121245"/>
                    <a:gd name="connsiteY0" fmla="*/ 2253 h 134366"/>
                    <a:gd name="connsiteX1" fmla="*/ 60623 w 121245"/>
                    <a:gd name="connsiteY1" fmla="*/ 88857 h 134366"/>
                    <a:gd name="connsiteX2" fmla="*/ 121246 w 121245"/>
                    <a:gd name="connsiteY2" fmla="*/ 132159 h 134366"/>
                    <a:gd name="connsiteX3" fmla="*/ 60623 w 121245"/>
                    <a:gd name="connsiteY3" fmla="*/ 36895 h 134366"/>
                    <a:gd name="connsiteX4" fmla="*/ 0 w 121245"/>
                    <a:gd name="connsiteY4" fmla="*/ 2253 h 13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366">
                      <a:moveTo>
                        <a:pt x="0" y="2253"/>
                      </a:moveTo>
                      <a:cubicBezTo>
                        <a:pt x="0" y="19574"/>
                        <a:pt x="25981" y="54215"/>
                        <a:pt x="60623" y="88857"/>
                      </a:cubicBezTo>
                      <a:cubicBezTo>
                        <a:pt x="95264" y="123499"/>
                        <a:pt x="121246" y="140820"/>
                        <a:pt x="121246" y="132159"/>
                      </a:cubicBezTo>
                      <a:cubicBezTo>
                        <a:pt x="121246" y="123499"/>
                        <a:pt x="95264" y="80197"/>
                        <a:pt x="60623" y="36895"/>
                      </a:cubicBezTo>
                      <a:cubicBezTo>
                        <a:pt x="25981" y="10913"/>
                        <a:pt x="0" y="-6408"/>
                        <a:pt x="0" y="22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6" name="Graphic 1">
                <a:extLst>
                  <a:ext uri="{FF2B5EF4-FFF2-40B4-BE49-F238E27FC236}">
                    <a16:creationId xmlns:a16="http://schemas.microsoft.com/office/drawing/2014/main" xmlns="" id="{DD1A5FC2-2B48-49C7-A262-3D22FE6B9E2C}"/>
                  </a:ext>
                </a:extLst>
              </p:cNvPr>
              <p:cNvGrpSpPr/>
              <p:nvPr/>
            </p:nvGrpSpPr>
            <p:grpSpPr>
              <a:xfrm>
                <a:off x="6572323" y="3239224"/>
                <a:ext cx="122591" cy="1211490"/>
                <a:chOff x="6572323" y="3239224"/>
                <a:chExt cx="122591" cy="1211490"/>
              </a:xfrm>
              <a:grpFill/>
            </p:grpSpPr>
            <p:sp>
              <p:nvSpPr>
                <p:cNvPr id="551" name="Freeform: Shape 550">
                  <a:extLst>
                    <a:ext uri="{FF2B5EF4-FFF2-40B4-BE49-F238E27FC236}">
                      <a16:creationId xmlns:a16="http://schemas.microsoft.com/office/drawing/2014/main" xmlns="" id="{E01D3628-07F6-472C-9B4B-53B245509742}"/>
                    </a:ext>
                  </a:extLst>
                </p:cNvPr>
                <p:cNvSpPr/>
                <p:nvPr/>
              </p:nvSpPr>
              <p:spPr>
                <a:xfrm>
                  <a:off x="6624285" y="3271701"/>
                  <a:ext cx="19088" cy="1131524"/>
                </a:xfrm>
                <a:custGeom>
                  <a:avLst/>
                  <a:gdLst>
                    <a:gd name="connsiteX0" fmla="*/ 0 w 19088"/>
                    <a:gd name="connsiteY0" fmla="*/ 12991 h 1131524"/>
                    <a:gd name="connsiteX1" fmla="*/ 0 w 19088"/>
                    <a:gd name="connsiteY1" fmla="*/ 1121524 h 1131524"/>
                    <a:gd name="connsiteX2" fmla="*/ 17321 w 19088"/>
                    <a:gd name="connsiteY2" fmla="*/ 1121524 h 1131524"/>
                    <a:gd name="connsiteX3" fmla="*/ 17321 w 19088"/>
                    <a:gd name="connsiteY3" fmla="*/ 12991 h 1131524"/>
                    <a:gd name="connsiteX4" fmla="*/ 0 w 19088"/>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2" name="Freeform: Shape 551">
                  <a:extLst>
                    <a:ext uri="{FF2B5EF4-FFF2-40B4-BE49-F238E27FC236}">
                      <a16:creationId xmlns:a16="http://schemas.microsoft.com/office/drawing/2014/main" xmlns="" id="{DB2FFC25-8A8F-4193-8AA8-AC00DB0DA84F}"/>
                    </a:ext>
                  </a:extLst>
                </p:cNvPr>
                <p:cNvSpPr/>
                <p:nvPr/>
              </p:nvSpPr>
              <p:spPr>
                <a:xfrm>
                  <a:off x="6572323" y="4313116"/>
                  <a:ext cx="122591" cy="137598"/>
                </a:xfrm>
                <a:custGeom>
                  <a:avLst/>
                  <a:gdLst>
                    <a:gd name="connsiteX0" fmla="*/ 60623 w 122591"/>
                    <a:gd name="connsiteY0" fmla="*/ 19486 h 137598"/>
                    <a:gd name="connsiteX1" fmla="*/ 0 w 122591"/>
                    <a:gd name="connsiteY1" fmla="*/ 114751 h 137598"/>
                    <a:gd name="connsiteX2" fmla="*/ 60623 w 122591"/>
                    <a:gd name="connsiteY2" fmla="*/ 114751 h 137598"/>
                    <a:gd name="connsiteX3" fmla="*/ 121246 w 122591"/>
                    <a:gd name="connsiteY3" fmla="*/ 19486 h 137598"/>
                    <a:gd name="connsiteX4" fmla="*/ 60623 w 122591"/>
                    <a:gd name="connsiteY4" fmla="*/ 19486 h 137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7598">
                      <a:moveTo>
                        <a:pt x="60623" y="19486"/>
                      </a:moveTo>
                      <a:cubicBezTo>
                        <a:pt x="25982" y="45467"/>
                        <a:pt x="0" y="80109"/>
                        <a:pt x="0" y="114751"/>
                      </a:cubicBezTo>
                      <a:cubicBezTo>
                        <a:pt x="0" y="140732"/>
                        <a:pt x="25982" y="149392"/>
                        <a:pt x="60623" y="114751"/>
                      </a:cubicBezTo>
                      <a:cubicBezTo>
                        <a:pt x="95264" y="88769"/>
                        <a:pt x="121246" y="45467"/>
                        <a:pt x="121246" y="19486"/>
                      </a:cubicBezTo>
                      <a:cubicBezTo>
                        <a:pt x="12990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3" name="Freeform: Shape 552">
                  <a:extLst>
                    <a:ext uri="{FF2B5EF4-FFF2-40B4-BE49-F238E27FC236}">
                      <a16:creationId xmlns:a16="http://schemas.microsoft.com/office/drawing/2014/main" xmlns="" id="{9730C18A-A917-4E8F-932C-1A0D971EABA6}"/>
                    </a:ext>
                  </a:extLst>
                </p:cNvPr>
                <p:cNvSpPr/>
                <p:nvPr/>
              </p:nvSpPr>
              <p:spPr>
                <a:xfrm>
                  <a:off x="6572323" y="3239224"/>
                  <a:ext cx="122591" cy="134236"/>
                </a:xfrm>
                <a:custGeom>
                  <a:avLst/>
                  <a:gdLst>
                    <a:gd name="connsiteX0" fmla="*/ 60623 w 122591"/>
                    <a:gd name="connsiteY0" fmla="*/ 19486 h 134236"/>
                    <a:gd name="connsiteX1" fmla="*/ 0 w 122591"/>
                    <a:gd name="connsiteY1" fmla="*/ 19486 h 134236"/>
                    <a:gd name="connsiteX2" fmla="*/ 60623 w 122591"/>
                    <a:gd name="connsiteY2" fmla="*/ 114751 h 134236"/>
                    <a:gd name="connsiteX3" fmla="*/ 121246 w 122591"/>
                    <a:gd name="connsiteY3" fmla="*/ 114751 h 134236"/>
                    <a:gd name="connsiteX4" fmla="*/ 60623 w 122591"/>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9906" y="88769"/>
                        <a:pt x="95264" y="4546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7" name="Graphic 1">
                <a:extLst>
                  <a:ext uri="{FF2B5EF4-FFF2-40B4-BE49-F238E27FC236}">
                    <a16:creationId xmlns:a16="http://schemas.microsoft.com/office/drawing/2014/main" xmlns="" id="{B1752544-1444-4F9E-8804-B06B8F88214D}"/>
                  </a:ext>
                </a:extLst>
              </p:cNvPr>
              <p:cNvGrpSpPr/>
              <p:nvPr/>
            </p:nvGrpSpPr>
            <p:grpSpPr>
              <a:xfrm>
                <a:off x="6286529" y="3091955"/>
                <a:ext cx="121245" cy="1497312"/>
                <a:chOff x="6286529" y="3091955"/>
                <a:chExt cx="121245" cy="1497312"/>
              </a:xfrm>
              <a:grpFill/>
            </p:grpSpPr>
            <p:sp>
              <p:nvSpPr>
                <p:cNvPr id="548" name="Freeform: Shape 547">
                  <a:extLst>
                    <a:ext uri="{FF2B5EF4-FFF2-40B4-BE49-F238E27FC236}">
                      <a16:creationId xmlns:a16="http://schemas.microsoft.com/office/drawing/2014/main" xmlns="" id="{420F295A-D99A-40D3-80A3-ADCE4B6D6721}"/>
                    </a:ext>
                  </a:extLst>
                </p:cNvPr>
                <p:cNvSpPr/>
                <p:nvPr/>
              </p:nvSpPr>
              <p:spPr>
                <a:xfrm>
                  <a:off x="6338492" y="3115813"/>
                  <a:ext cx="17320" cy="1443299"/>
                </a:xfrm>
                <a:custGeom>
                  <a:avLst/>
                  <a:gdLst>
                    <a:gd name="connsiteX0" fmla="*/ 0 w 17320"/>
                    <a:gd name="connsiteY0" fmla="*/ 12991 h 1443299"/>
                    <a:gd name="connsiteX1" fmla="*/ 0 w 17320"/>
                    <a:gd name="connsiteY1" fmla="*/ 1433299 h 1443299"/>
                    <a:gd name="connsiteX2" fmla="*/ 17321 w 17320"/>
                    <a:gd name="connsiteY2" fmla="*/ 1433299 h 1443299"/>
                    <a:gd name="connsiteX3" fmla="*/ 17321 w 17320"/>
                    <a:gd name="connsiteY3" fmla="*/ 12991 h 1443299"/>
                    <a:gd name="connsiteX4" fmla="*/ 0 w 17320"/>
                    <a:gd name="connsiteY4" fmla="*/ 12991 h 1443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43299">
                      <a:moveTo>
                        <a:pt x="0" y="12991"/>
                      </a:moveTo>
                      <a:cubicBezTo>
                        <a:pt x="0" y="489314"/>
                        <a:pt x="0" y="956976"/>
                        <a:pt x="0" y="1433299"/>
                      </a:cubicBezTo>
                      <a:cubicBezTo>
                        <a:pt x="0" y="1441960"/>
                        <a:pt x="17321" y="1450620"/>
                        <a:pt x="17321" y="1433299"/>
                      </a:cubicBezTo>
                      <a:cubicBezTo>
                        <a:pt x="17321" y="956976"/>
                        <a:pt x="17321" y="48931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49" name="Freeform: Shape 548">
                  <a:extLst>
                    <a:ext uri="{FF2B5EF4-FFF2-40B4-BE49-F238E27FC236}">
                      <a16:creationId xmlns:a16="http://schemas.microsoft.com/office/drawing/2014/main" xmlns="" id="{B7A3EDF3-6D86-497F-B771-3AE62DAB2805}"/>
                    </a:ext>
                  </a:extLst>
                </p:cNvPr>
                <p:cNvSpPr/>
                <p:nvPr/>
              </p:nvSpPr>
              <p:spPr>
                <a:xfrm>
                  <a:off x="6286529" y="4460301"/>
                  <a:ext cx="121245" cy="128966"/>
                </a:xfrm>
                <a:custGeom>
                  <a:avLst/>
                  <a:gdLst>
                    <a:gd name="connsiteX0" fmla="*/ 60623 w 121245"/>
                    <a:gd name="connsiteY0" fmla="*/ 2207 h 128966"/>
                    <a:gd name="connsiteX1" fmla="*/ 0 w 121245"/>
                    <a:gd name="connsiteY1" fmla="*/ 80151 h 128966"/>
                    <a:gd name="connsiteX2" fmla="*/ 60623 w 121245"/>
                    <a:gd name="connsiteY2" fmla="*/ 123453 h 128966"/>
                    <a:gd name="connsiteX3" fmla="*/ 121246 w 121245"/>
                    <a:gd name="connsiteY3" fmla="*/ 45509 h 128966"/>
                    <a:gd name="connsiteX4" fmla="*/ 60623 w 121245"/>
                    <a:gd name="connsiteY4" fmla="*/ 2207 h 12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966">
                      <a:moveTo>
                        <a:pt x="60623" y="2207"/>
                      </a:moveTo>
                      <a:cubicBezTo>
                        <a:pt x="25982" y="10867"/>
                        <a:pt x="0" y="45509"/>
                        <a:pt x="0" y="80151"/>
                      </a:cubicBezTo>
                      <a:cubicBezTo>
                        <a:pt x="0" y="114793"/>
                        <a:pt x="25982" y="140774"/>
                        <a:pt x="60623" y="123453"/>
                      </a:cubicBezTo>
                      <a:cubicBezTo>
                        <a:pt x="95265" y="114793"/>
                        <a:pt x="121246" y="71490"/>
                        <a:pt x="121246" y="45509"/>
                      </a:cubicBezTo>
                      <a:cubicBezTo>
                        <a:pt x="121246" y="10867"/>
                        <a:pt x="95265" y="-6453"/>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0" name="Freeform: Shape 549">
                  <a:extLst>
                    <a:ext uri="{FF2B5EF4-FFF2-40B4-BE49-F238E27FC236}">
                      <a16:creationId xmlns:a16="http://schemas.microsoft.com/office/drawing/2014/main" xmlns="" id="{DD715FC3-EE53-4542-8CD7-FD8E6609F0F2}"/>
                    </a:ext>
                  </a:extLst>
                </p:cNvPr>
                <p:cNvSpPr/>
                <p:nvPr/>
              </p:nvSpPr>
              <p:spPr>
                <a:xfrm>
                  <a:off x="6286529" y="3091955"/>
                  <a:ext cx="121245" cy="125659"/>
                </a:xfrm>
                <a:custGeom>
                  <a:avLst/>
                  <a:gdLst>
                    <a:gd name="connsiteX0" fmla="*/ 60623 w 121245"/>
                    <a:gd name="connsiteY0" fmla="*/ 2207 h 125659"/>
                    <a:gd name="connsiteX1" fmla="*/ 0 w 121245"/>
                    <a:gd name="connsiteY1" fmla="*/ 45509 h 125659"/>
                    <a:gd name="connsiteX2" fmla="*/ 60623 w 121245"/>
                    <a:gd name="connsiteY2" fmla="*/ 123453 h 125659"/>
                    <a:gd name="connsiteX3" fmla="*/ 121246 w 121245"/>
                    <a:gd name="connsiteY3" fmla="*/ 80151 h 125659"/>
                    <a:gd name="connsiteX4" fmla="*/ 60623 w 121245"/>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5659">
                      <a:moveTo>
                        <a:pt x="60623" y="2207"/>
                      </a:moveTo>
                      <a:cubicBezTo>
                        <a:pt x="25982" y="-6453"/>
                        <a:pt x="0" y="10867"/>
                        <a:pt x="0" y="45509"/>
                      </a:cubicBezTo>
                      <a:cubicBezTo>
                        <a:pt x="0" y="80151"/>
                        <a:pt x="25982" y="114792"/>
                        <a:pt x="60623" y="123453"/>
                      </a:cubicBezTo>
                      <a:cubicBezTo>
                        <a:pt x="95265" y="132113"/>
                        <a:pt x="121246" y="114792"/>
                        <a:pt x="121246" y="80151"/>
                      </a:cubicBezTo>
                      <a:cubicBezTo>
                        <a:pt x="121246" y="54169"/>
                        <a:pt x="95265"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spTree>
    <p:extLst>
      <p:ext uri="{BB962C8B-B14F-4D97-AF65-F5344CB8AC3E}">
        <p14:creationId xmlns:p14="http://schemas.microsoft.com/office/powerpoint/2010/main" val="387677773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2_Utterly Blank">
    <p:spTree>
      <p:nvGrpSpPr>
        <p:cNvPr id="1" name=""/>
        <p:cNvGrpSpPr/>
        <p:nvPr/>
      </p:nvGrpSpPr>
      <p:grpSpPr>
        <a:xfrm>
          <a:off x="0" y="0"/>
          <a:ext cx="0" cy="0"/>
          <a:chOff x="0" y="0"/>
          <a:chExt cx="0" cy="0"/>
        </a:xfrm>
      </p:grpSpPr>
      <p:sp>
        <p:nvSpPr>
          <p:cNvPr id="2" name="Rectangle 18">
            <a:extLst>
              <a:ext uri="{FF2B5EF4-FFF2-40B4-BE49-F238E27FC236}">
                <a16:creationId xmlns:a16="http://schemas.microsoft.com/office/drawing/2014/main" xmlns="" id="{EC23726F-899C-4D2F-9B92-56857361E210}"/>
              </a:ext>
            </a:extLst>
          </p:cNvPr>
          <p:cNvSpPr/>
          <p:nvPr userDrawn="1"/>
        </p:nvSpPr>
        <p:spPr>
          <a:xfrm>
            <a:off x="0" y="105"/>
            <a:ext cx="10325100" cy="7150099"/>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grpSp>
        <p:nvGrpSpPr>
          <p:cNvPr id="24" name="Group 23">
            <a:extLst>
              <a:ext uri="{FF2B5EF4-FFF2-40B4-BE49-F238E27FC236}">
                <a16:creationId xmlns:a16="http://schemas.microsoft.com/office/drawing/2014/main" xmlns="" id="{480D62E5-8451-4208-9507-3E7AD0EF9C38}"/>
              </a:ext>
            </a:extLst>
          </p:cNvPr>
          <p:cNvGrpSpPr/>
          <p:nvPr userDrawn="1"/>
        </p:nvGrpSpPr>
        <p:grpSpPr>
          <a:xfrm>
            <a:off x="1259717" y="-2530"/>
            <a:ext cx="1830100" cy="7152630"/>
            <a:chOff x="-820264" y="-532023"/>
            <a:chExt cx="5361218" cy="7922045"/>
          </a:xfrm>
        </p:grpSpPr>
        <p:sp>
          <p:nvSpPr>
            <p:cNvPr id="25" name="Freeform: Shape 24">
              <a:extLst>
                <a:ext uri="{FF2B5EF4-FFF2-40B4-BE49-F238E27FC236}">
                  <a16:creationId xmlns:a16="http://schemas.microsoft.com/office/drawing/2014/main" xmlns="" id="{6D21352B-D194-4167-AC43-55EDB61FB584}"/>
                </a:ext>
              </a:extLst>
            </p:cNvPr>
            <p:cNvSpPr/>
            <p:nvPr/>
          </p:nvSpPr>
          <p:spPr>
            <a:xfrm flipH="1">
              <a:off x="-807564" y="-532023"/>
              <a:ext cx="5348518" cy="7922045"/>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
          <p:nvSpPr>
            <p:cNvPr id="26" name="Freeform: Shape 25">
              <a:extLst>
                <a:ext uri="{FF2B5EF4-FFF2-40B4-BE49-F238E27FC236}">
                  <a16:creationId xmlns:a16="http://schemas.microsoft.com/office/drawing/2014/main" xmlns="" id="{09921CD0-BD92-4763-A017-8E467E29CA1C}"/>
                </a:ext>
              </a:extLst>
            </p:cNvPr>
            <p:cNvSpPr/>
            <p:nvPr/>
          </p:nvSpPr>
          <p:spPr>
            <a:xfrm flipH="1">
              <a:off x="-807564" y="0"/>
              <a:ext cx="4675418" cy="6925072"/>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7" name="Freeform: Shape 26">
              <a:extLst>
                <a:ext uri="{FF2B5EF4-FFF2-40B4-BE49-F238E27FC236}">
                  <a16:creationId xmlns:a16="http://schemas.microsoft.com/office/drawing/2014/main" xmlns="" id="{255EE215-328A-4B19-91D8-1102247A49B2}"/>
                </a:ext>
              </a:extLst>
            </p:cNvPr>
            <p:cNvSpPr/>
            <p:nvPr/>
          </p:nvSpPr>
          <p:spPr>
            <a:xfrm flipH="1">
              <a:off x="-807564" y="447480"/>
              <a:ext cx="4025909" cy="596304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8" name="Freeform: Shape 27">
              <a:extLst>
                <a:ext uri="{FF2B5EF4-FFF2-40B4-BE49-F238E27FC236}">
                  <a16:creationId xmlns:a16="http://schemas.microsoft.com/office/drawing/2014/main" xmlns="" id="{DB10562A-A89A-44D4-8730-BF90E4F5D9FA}"/>
                </a:ext>
              </a:extLst>
            </p:cNvPr>
            <p:cNvSpPr/>
            <p:nvPr/>
          </p:nvSpPr>
          <p:spPr>
            <a:xfrm flipH="1">
              <a:off x="-820263" y="959216"/>
              <a:ext cx="3334917" cy="493956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9" name="Freeform: Shape 28">
              <a:extLst>
                <a:ext uri="{FF2B5EF4-FFF2-40B4-BE49-F238E27FC236}">
                  <a16:creationId xmlns:a16="http://schemas.microsoft.com/office/drawing/2014/main" xmlns="" id="{E46C9DE9-F272-46F4-8FB3-9A1460DDCE56}"/>
                </a:ext>
              </a:extLst>
            </p:cNvPr>
            <p:cNvSpPr/>
            <p:nvPr/>
          </p:nvSpPr>
          <p:spPr>
            <a:xfrm flipH="1">
              <a:off x="-820264" y="1574800"/>
              <a:ext cx="2670759" cy="370840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0" name="Freeform: Shape 29">
              <a:extLst>
                <a:ext uri="{FF2B5EF4-FFF2-40B4-BE49-F238E27FC236}">
                  <a16:creationId xmlns:a16="http://schemas.microsoft.com/office/drawing/2014/main" xmlns="" id="{831A4862-7841-444C-B8FE-12132533B7D3}"/>
                </a:ext>
              </a:extLst>
            </p:cNvPr>
            <p:cNvSpPr/>
            <p:nvPr/>
          </p:nvSpPr>
          <p:spPr>
            <a:xfrm flipH="1">
              <a:off x="-817340" y="2105856"/>
              <a:ext cx="1905835" cy="264628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grpSp>
      <p:sp>
        <p:nvSpPr>
          <p:cNvPr id="4" name="Rectangle 3">
            <a:extLst>
              <a:ext uri="{FF2B5EF4-FFF2-40B4-BE49-F238E27FC236}">
                <a16:creationId xmlns:a16="http://schemas.microsoft.com/office/drawing/2014/main" xmlns="" id="{0EB76714-25AE-4F90-82FE-C6D55649B6A7}"/>
              </a:ext>
            </a:extLst>
          </p:cNvPr>
          <p:cNvSpPr/>
          <p:nvPr userDrawn="1"/>
        </p:nvSpPr>
        <p:spPr>
          <a:xfrm>
            <a:off x="1654750"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5" name="Rectangle 4">
            <a:extLst>
              <a:ext uri="{FF2B5EF4-FFF2-40B4-BE49-F238E27FC236}">
                <a16:creationId xmlns:a16="http://schemas.microsoft.com/office/drawing/2014/main" xmlns="" id="{32614859-339D-4BB3-B9E4-6ED077413C82}"/>
              </a:ext>
            </a:extLst>
          </p:cNvPr>
          <p:cNvSpPr/>
          <p:nvPr userDrawn="1"/>
        </p:nvSpPr>
        <p:spPr>
          <a:xfrm>
            <a:off x="3822337"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6" name="Rectangle 5">
            <a:extLst>
              <a:ext uri="{FF2B5EF4-FFF2-40B4-BE49-F238E27FC236}">
                <a16:creationId xmlns:a16="http://schemas.microsoft.com/office/drawing/2014/main" xmlns="" id="{4D01B58B-127A-4CDA-81CA-6317764101C0}"/>
              </a:ext>
            </a:extLst>
          </p:cNvPr>
          <p:cNvSpPr/>
          <p:nvPr userDrawn="1"/>
        </p:nvSpPr>
        <p:spPr>
          <a:xfrm>
            <a:off x="5989924"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7" name="Rectangle 6">
            <a:extLst>
              <a:ext uri="{FF2B5EF4-FFF2-40B4-BE49-F238E27FC236}">
                <a16:creationId xmlns:a16="http://schemas.microsoft.com/office/drawing/2014/main" xmlns="" id="{757ABB3D-5F2D-4CF0-8252-5BCFC881B854}"/>
              </a:ext>
            </a:extLst>
          </p:cNvPr>
          <p:cNvSpPr/>
          <p:nvPr userDrawn="1"/>
        </p:nvSpPr>
        <p:spPr>
          <a:xfrm>
            <a:off x="8157512"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8" name="Rectangle 7">
            <a:extLst>
              <a:ext uri="{FF2B5EF4-FFF2-40B4-BE49-F238E27FC236}">
                <a16:creationId xmlns:a16="http://schemas.microsoft.com/office/drawing/2014/main" xmlns="" id="{E09BCE51-0B37-4543-B23A-1DF5A903BFBF}"/>
              </a:ext>
            </a:extLst>
          </p:cNvPr>
          <p:cNvSpPr/>
          <p:nvPr userDrawn="1"/>
        </p:nvSpPr>
        <p:spPr>
          <a:xfrm>
            <a:off x="1654749" y="0"/>
            <a:ext cx="2167588" cy="119293"/>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9" name="Rectangle 8">
            <a:extLst>
              <a:ext uri="{FF2B5EF4-FFF2-40B4-BE49-F238E27FC236}">
                <a16:creationId xmlns:a16="http://schemas.microsoft.com/office/drawing/2014/main" xmlns="" id="{AB5CA600-1400-4437-8008-DDB6600517A8}"/>
              </a:ext>
            </a:extLst>
          </p:cNvPr>
          <p:cNvSpPr/>
          <p:nvPr userDrawn="1"/>
        </p:nvSpPr>
        <p:spPr>
          <a:xfrm>
            <a:off x="3822337" y="0"/>
            <a:ext cx="2167588" cy="119293"/>
          </a:xfrm>
          <a:prstGeom prst="rect">
            <a:avLst/>
          </a:prstGeom>
          <a:solidFill>
            <a:srgbClr val="F1450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0" name="Rectangle 9">
            <a:extLst>
              <a:ext uri="{FF2B5EF4-FFF2-40B4-BE49-F238E27FC236}">
                <a16:creationId xmlns:a16="http://schemas.microsoft.com/office/drawing/2014/main" xmlns="" id="{A130F2A8-B2E2-461A-A7FE-66AC6B2C7DFA}"/>
              </a:ext>
            </a:extLst>
          </p:cNvPr>
          <p:cNvSpPr/>
          <p:nvPr userDrawn="1"/>
        </p:nvSpPr>
        <p:spPr>
          <a:xfrm>
            <a:off x="5989925" y="0"/>
            <a:ext cx="2167588" cy="119293"/>
          </a:xfrm>
          <a:prstGeom prst="rect">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1" name="Rectangle 10">
            <a:extLst>
              <a:ext uri="{FF2B5EF4-FFF2-40B4-BE49-F238E27FC236}">
                <a16:creationId xmlns:a16="http://schemas.microsoft.com/office/drawing/2014/main" xmlns="" id="{20136780-EA76-48E7-B2A0-5A002C02DF72}"/>
              </a:ext>
            </a:extLst>
          </p:cNvPr>
          <p:cNvSpPr/>
          <p:nvPr userDrawn="1"/>
        </p:nvSpPr>
        <p:spPr>
          <a:xfrm>
            <a:off x="8157513" y="0"/>
            <a:ext cx="2167588" cy="11929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2" name="TextBox 11">
            <a:extLst>
              <a:ext uri="{FF2B5EF4-FFF2-40B4-BE49-F238E27FC236}">
                <a16:creationId xmlns:a16="http://schemas.microsoft.com/office/drawing/2014/main" xmlns="" id="{94AC76C0-73B8-4046-8402-D29569F8535A}"/>
              </a:ext>
            </a:extLst>
          </p:cNvPr>
          <p:cNvSpPr txBox="1"/>
          <p:nvPr userDrawn="1"/>
        </p:nvSpPr>
        <p:spPr>
          <a:xfrm>
            <a:off x="2052480" y="432751"/>
            <a:ext cx="1595995"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ЦЕЛЬ ПРОЕКТА</a:t>
            </a:r>
          </a:p>
        </p:txBody>
      </p:sp>
      <p:sp>
        <p:nvSpPr>
          <p:cNvPr id="13" name="TextBox 12">
            <a:extLst>
              <a:ext uri="{FF2B5EF4-FFF2-40B4-BE49-F238E27FC236}">
                <a16:creationId xmlns:a16="http://schemas.microsoft.com/office/drawing/2014/main" xmlns="" id="{07791FAE-D2BE-49B1-9590-6ADA1931869D}"/>
              </a:ext>
            </a:extLst>
          </p:cNvPr>
          <p:cNvSpPr txBox="1"/>
          <p:nvPr userDrawn="1"/>
        </p:nvSpPr>
        <p:spPr>
          <a:xfrm>
            <a:off x="3982488" y="432751"/>
            <a:ext cx="1825764" cy="338554"/>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СУЩЕСТВУЮЩАЯ СИТУАЦИЯ</a:t>
            </a:r>
          </a:p>
        </p:txBody>
      </p:sp>
      <p:sp>
        <p:nvSpPr>
          <p:cNvPr id="14" name="TextBox 13">
            <a:extLst>
              <a:ext uri="{FF2B5EF4-FFF2-40B4-BE49-F238E27FC236}">
                <a16:creationId xmlns:a16="http://schemas.microsoft.com/office/drawing/2014/main" xmlns="" id="{9E2D0D05-F5EC-4D99-917E-208301583958}"/>
              </a:ext>
            </a:extLst>
          </p:cNvPr>
          <p:cNvSpPr txBox="1"/>
          <p:nvPr userDrawn="1"/>
        </p:nvSpPr>
        <p:spPr>
          <a:xfrm>
            <a:off x="6150075" y="432751"/>
            <a:ext cx="1825764"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ПЛАН РЕАЛИЗАЦИИ</a:t>
            </a:r>
          </a:p>
        </p:txBody>
      </p:sp>
      <p:sp>
        <p:nvSpPr>
          <p:cNvPr id="15" name="TextBox 14">
            <a:extLst>
              <a:ext uri="{FF2B5EF4-FFF2-40B4-BE49-F238E27FC236}">
                <a16:creationId xmlns:a16="http://schemas.microsoft.com/office/drawing/2014/main" xmlns="" id="{11F445B3-4A8A-4F96-BB0E-A1541283F662}"/>
              </a:ext>
            </a:extLst>
          </p:cNvPr>
          <p:cNvSpPr txBox="1"/>
          <p:nvPr userDrawn="1"/>
        </p:nvSpPr>
        <p:spPr>
          <a:xfrm>
            <a:off x="8317663" y="432751"/>
            <a:ext cx="1825764" cy="169277"/>
          </a:xfrm>
          <a:prstGeom prst="rect">
            <a:avLst/>
          </a:prstGeom>
          <a:noFill/>
        </p:spPr>
        <p:txBody>
          <a:bodyPr wrap="square" lIns="0" tIns="0" rIns="0" bIns="0">
            <a:spAutoFit/>
          </a:bodyPr>
          <a:lstStyle/>
          <a:p>
            <a:pPr algn="r" defTabSz="1219170"/>
            <a:r>
              <a:rPr lang="en-US" sz="1100" b="1" dirty="0">
                <a:solidFill>
                  <a:srgbClr val="57565A">
                    <a:lumMod val="50000"/>
                  </a:srgbClr>
                </a:solidFill>
                <a:latin typeface="Roboto Condensed" panose="02000000000000000000" pitchFamily="2" charset="0"/>
              </a:rPr>
              <a:t>KPI </a:t>
            </a:r>
            <a:r>
              <a:rPr lang="ru-RU" sz="1100" b="1" dirty="0">
                <a:solidFill>
                  <a:srgbClr val="57565A">
                    <a:lumMod val="50000"/>
                  </a:srgbClr>
                </a:solidFill>
                <a:latin typeface="Roboto Condensed" panose="02000000000000000000" pitchFamily="2" charset="0"/>
              </a:rPr>
              <a:t>ПРОЕКТА</a:t>
            </a:r>
          </a:p>
        </p:txBody>
      </p:sp>
      <p:pic>
        <p:nvPicPr>
          <p:cNvPr id="16" name="Graphic 15" descr="Bullseye with solid fill">
            <a:extLst>
              <a:ext uri="{FF2B5EF4-FFF2-40B4-BE49-F238E27FC236}">
                <a16:creationId xmlns:a16="http://schemas.microsoft.com/office/drawing/2014/main" xmlns="" id="{77A8745F-41B0-46BB-BE44-D48E6AB61B13}"/>
              </a:ext>
            </a:extLst>
          </p:cNvPr>
          <p:cNvPicPr>
            <a:picLocks noChangeAspect="1"/>
          </p:cNvPicPr>
          <p:nvPr userDrawn="1"/>
        </p:nvPicPr>
        <p:blipFill>
          <a:blip r:embed="rId2">
            <a:extLst>
              <a:ext uri="{96DAC541-7B7A-43D3-8B79-37D633B846F1}">
                <asvg:svgBlip xmlns:asvg="http://schemas.microsoft.com/office/drawing/2016/SVG/main" xmlns="" r:embed="rId3"/>
              </a:ext>
            </a:extLst>
          </a:blip>
          <a:srcRect/>
          <a:stretch/>
        </p:blipFill>
        <p:spPr>
          <a:xfrm>
            <a:off x="3480515" y="167080"/>
            <a:ext cx="182076" cy="224154"/>
          </a:xfrm>
          <a:prstGeom prst="rect">
            <a:avLst/>
          </a:prstGeom>
        </p:spPr>
      </p:pic>
      <p:pic>
        <p:nvPicPr>
          <p:cNvPr id="17" name="Graphic 16" descr="Gantt Chart with solid fill">
            <a:extLst>
              <a:ext uri="{FF2B5EF4-FFF2-40B4-BE49-F238E27FC236}">
                <a16:creationId xmlns:a16="http://schemas.microsoft.com/office/drawing/2014/main" xmlns="" id="{D976933B-82FB-4213-9484-2BADEA639592}"/>
              </a:ext>
            </a:extLst>
          </p:cNvPr>
          <p:cNvPicPr>
            <a:picLocks noChangeAspect="1"/>
          </p:cNvPicPr>
          <p:nvPr userDrawn="1"/>
        </p:nvPicPr>
        <p:blipFill>
          <a:blip r:embed="rId4">
            <a:extLst>
              <a:ext uri="{96DAC541-7B7A-43D3-8B79-37D633B846F1}">
                <asvg:svgBlip xmlns:asvg="http://schemas.microsoft.com/office/drawing/2016/SVG/main" xmlns="" r:embed="rId5"/>
              </a:ext>
            </a:extLst>
          </a:blip>
          <a:srcRect/>
          <a:stretch/>
        </p:blipFill>
        <p:spPr>
          <a:xfrm>
            <a:off x="5647699" y="167080"/>
            <a:ext cx="182076" cy="224154"/>
          </a:xfrm>
          <a:prstGeom prst="rect">
            <a:avLst/>
          </a:prstGeom>
        </p:spPr>
      </p:pic>
      <p:pic>
        <p:nvPicPr>
          <p:cNvPr id="18" name="Graphic 17" descr="Badge Tick1 with solid fill">
            <a:extLst>
              <a:ext uri="{FF2B5EF4-FFF2-40B4-BE49-F238E27FC236}">
                <a16:creationId xmlns:a16="http://schemas.microsoft.com/office/drawing/2014/main" xmlns="" id="{3702024C-D654-4B27-BF8B-CD497DF4DCAE}"/>
              </a:ext>
            </a:extLst>
          </p:cNvPr>
          <p:cNvPicPr>
            <a:picLocks noChangeAspect="1"/>
          </p:cNvPicPr>
          <p:nvPr userDrawn="1"/>
        </p:nvPicPr>
        <p:blipFill>
          <a:blip r:embed="rId6">
            <a:extLst>
              <a:ext uri="{96DAC541-7B7A-43D3-8B79-37D633B846F1}">
                <asvg:svgBlip xmlns:asvg="http://schemas.microsoft.com/office/drawing/2016/SVG/main" xmlns="" r:embed="rId7"/>
              </a:ext>
            </a:extLst>
          </a:blip>
          <a:srcRect/>
          <a:stretch/>
        </p:blipFill>
        <p:spPr>
          <a:xfrm>
            <a:off x="7793765" y="167080"/>
            <a:ext cx="182076" cy="224154"/>
          </a:xfrm>
          <a:prstGeom prst="rect">
            <a:avLst/>
          </a:prstGeom>
        </p:spPr>
      </p:pic>
      <p:pic>
        <p:nvPicPr>
          <p:cNvPr id="19" name="Graphic 18" descr="Bullseye with solid fill">
            <a:extLst>
              <a:ext uri="{FF2B5EF4-FFF2-40B4-BE49-F238E27FC236}">
                <a16:creationId xmlns:a16="http://schemas.microsoft.com/office/drawing/2014/main" xmlns="" id="{667A728E-50B8-4EC6-9F11-9F87342B8E54}"/>
              </a:ext>
            </a:extLst>
          </p:cNvPr>
          <p:cNvPicPr>
            <a:picLocks noChangeAspect="1"/>
          </p:cNvPicPr>
          <p:nvPr userDrawn="1"/>
        </p:nvPicPr>
        <p:blipFill>
          <a:blip r:embed="rId8">
            <a:extLst>
              <a:ext uri="{96DAC541-7B7A-43D3-8B79-37D633B846F1}">
                <asvg:svgBlip xmlns:asvg="http://schemas.microsoft.com/office/drawing/2016/SVG/main" xmlns="" r:embed="rId9"/>
              </a:ext>
            </a:extLst>
          </a:blip>
          <a:srcRect/>
          <a:stretch/>
        </p:blipFill>
        <p:spPr>
          <a:xfrm>
            <a:off x="9961350" y="167080"/>
            <a:ext cx="182076" cy="224154"/>
          </a:xfrm>
          <a:prstGeom prst="rect">
            <a:avLst/>
          </a:prstGeom>
        </p:spPr>
      </p:pic>
      <p:sp>
        <p:nvSpPr>
          <p:cNvPr id="20" name="Freeform: Shape 19">
            <a:extLst>
              <a:ext uri="{FF2B5EF4-FFF2-40B4-BE49-F238E27FC236}">
                <a16:creationId xmlns:a16="http://schemas.microsoft.com/office/drawing/2014/main" xmlns="" id="{278BA5FC-5599-4AF9-83ED-20988D677D5E}"/>
              </a:ext>
            </a:extLst>
          </p:cNvPr>
          <p:cNvSpPr/>
          <p:nvPr userDrawn="1"/>
        </p:nvSpPr>
        <p:spPr>
          <a:xfrm>
            <a:off x="3652941"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1" name="Freeform: Shape 20">
            <a:extLst>
              <a:ext uri="{FF2B5EF4-FFF2-40B4-BE49-F238E27FC236}">
                <a16:creationId xmlns:a16="http://schemas.microsoft.com/office/drawing/2014/main" xmlns="" id="{4A39D9F2-5472-4BC8-B2AC-1577E24B842B}"/>
              </a:ext>
            </a:extLst>
          </p:cNvPr>
          <p:cNvSpPr/>
          <p:nvPr userDrawn="1"/>
        </p:nvSpPr>
        <p:spPr>
          <a:xfrm>
            <a:off x="5820529"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2" name="Freeform: Shape 21">
            <a:extLst>
              <a:ext uri="{FF2B5EF4-FFF2-40B4-BE49-F238E27FC236}">
                <a16:creationId xmlns:a16="http://schemas.microsoft.com/office/drawing/2014/main" xmlns="" id="{04BC910D-8563-4DC0-AA04-19234E296678}"/>
              </a:ext>
            </a:extLst>
          </p:cNvPr>
          <p:cNvSpPr/>
          <p:nvPr userDrawn="1"/>
        </p:nvSpPr>
        <p:spPr>
          <a:xfrm>
            <a:off x="7988115"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3" name="Freeform: Shape 22">
            <a:extLst>
              <a:ext uri="{FF2B5EF4-FFF2-40B4-BE49-F238E27FC236}">
                <a16:creationId xmlns:a16="http://schemas.microsoft.com/office/drawing/2014/main" xmlns="" id="{9931CA9F-AF69-4773-AE48-483E901E0F31}"/>
              </a:ext>
            </a:extLst>
          </p:cNvPr>
          <p:cNvSpPr/>
          <p:nvPr userDrawn="1"/>
        </p:nvSpPr>
        <p:spPr>
          <a:xfrm>
            <a:off x="10155703"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 name="Номер слайда 5">
            <a:extLst>
              <a:ext uri="{FF2B5EF4-FFF2-40B4-BE49-F238E27FC236}">
                <a16:creationId xmlns:a16="http://schemas.microsoft.com/office/drawing/2014/main" xmlns="" id="{BE0951C9-484F-4E9A-8471-00D15E074EEA}"/>
              </a:ext>
            </a:extLst>
          </p:cNvPr>
          <p:cNvSpPr txBox="1">
            <a:spLocks/>
          </p:cNvSpPr>
          <p:nvPr userDrawn="1"/>
        </p:nvSpPr>
        <p:spPr>
          <a:xfrm>
            <a:off x="10102489" y="6878350"/>
            <a:ext cx="222612" cy="271750"/>
          </a:xfrm>
          <a:prstGeom prst="rect">
            <a:avLst/>
          </a:prstGeom>
          <a:solidFill>
            <a:schemeClr val="bg1"/>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900" b="1" smtClean="0">
                <a:solidFill>
                  <a:srgbClr val="57565A"/>
                </a:solidFill>
                <a:latin typeface="Roboto Condensed" panose="02000000000000000000" pitchFamily="2" charset="0"/>
                <a:ea typeface="Roboto Condensed" panose="02000000000000000000" pitchFamily="2" charset="0"/>
              </a:rPr>
              <a:pPr algn="ctr"/>
              <a:t>‹#›</a:t>
            </a:fld>
            <a:endParaRPr lang="en-US" sz="900" b="1" dirty="0">
              <a:solidFill>
                <a:srgbClr val="57565A"/>
              </a:solidFill>
              <a:latin typeface="Roboto Condensed" panose="02000000000000000000" pitchFamily="2" charset="0"/>
              <a:ea typeface="Roboto Condensed" panose="02000000000000000000" pitchFamily="2" charset="0"/>
            </a:endParaRPr>
          </a:p>
        </p:txBody>
      </p:sp>
      <p:pic>
        <p:nvPicPr>
          <p:cNvPr id="31" name="Graphic 30" descr="Badge Tick1 with solid fill">
            <a:extLst>
              <a:ext uri="{FF2B5EF4-FFF2-40B4-BE49-F238E27FC236}">
                <a16:creationId xmlns:a16="http://schemas.microsoft.com/office/drawing/2014/main" xmlns="" id="{DC6B931E-A0C8-41C2-A8C9-64A1B058982B}"/>
              </a:ext>
            </a:extLst>
          </p:cNvPr>
          <p:cNvPicPr>
            <a:picLocks noChangeAspect="1"/>
          </p:cNvPicPr>
          <p:nvPr userDrawn="1"/>
        </p:nvPicPr>
        <p:blipFill>
          <a:blip r:embed="rId6">
            <a:extLst>
              <a:ext uri="{96DAC541-7B7A-43D3-8B79-37D633B846F1}">
                <asvg:svgBlip xmlns:asvg="http://schemas.microsoft.com/office/drawing/2016/SVG/main" xmlns="" r:embed="rId7"/>
              </a:ext>
            </a:extLst>
          </a:blip>
          <a:srcRect/>
          <a:stretch/>
        </p:blipFill>
        <p:spPr>
          <a:xfrm>
            <a:off x="7612267" y="167080"/>
            <a:ext cx="182076" cy="224154"/>
          </a:xfrm>
          <a:prstGeom prst="rect">
            <a:avLst/>
          </a:prstGeom>
        </p:spPr>
      </p:pic>
      <p:pic>
        <p:nvPicPr>
          <p:cNvPr id="32" name="Graphic 31" descr="Badge Tick1 with solid fill">
            <a:extLst>
              <a:ext uri="{FF2B5EF4-FFF2-40B4-BE49-F238E27FC236}">
                <a16:creationId xmlns:a16="http://schemas.microsoft.com/office/drawing/2014/main" xmlns="" id="{2D01B2CF-9438-41A8-A159-8FC50DAA2ED7}"/>
              </a:ext>
            </a:extLst>
          </p:cNvPr>
          <p:cNvPicPr>
            <a:picLocks noChangeAspect="1"/>
          </p:cNvPicPr>
          <p:nvPr userDrawn="1"/>
        </p:nvPicPr>
        <p:blipFill>
          <a:blip r:embed="rId10">
            <a:extLst>
              <a:ext uri="{96DAC541-7B7A-43D3-8B79-37D633B846F1}">
                <asvg:svgBlip xmlns:asvg="http://schemas.microsoft.com/office/drawing/2016/SVG/main" xmlns="" r:embed="rId11"/>
              </a:ext>
            </a:extLst>
          </a:blip>
          <a:srcRect/>
          <a:stretch/>
        </p:blipFill>
        <p:spPr>
          <a:xfrm>
            <a:off x="7430774" y="167080"/>
            <a:ext cx="182076" cy="224154"/>
          </a:xfrm>
          <a:prstGeom prst="rect">
            <a:avLst/>
          </a:prstGeom>
        </p:spPr>
      </p:pic>
    </p:spTree>
    <p:extLst>
      <p:ext uri="{BB962C8B-B14F-4D97-AF65-F5344CB8AC3E}">
        <p14:creationId xmlns:p14="http://schemas.microsoft.com/office/powerpoint/2010/main" val="2496017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516353" y="1600498"/>
            <a:ext cx="4562045" cy="667012"/>
          </a:xfrm>
        </p:spPr>
        <p:txBody>
          <a:bodyPr anchor="b"/>
          <a:lstStyle>
            <a:lvl1pPr marL="0" indent="0">
              <a:buNone/>
              <a:defRPr sz="2033" b="1"/>
            </a:lvl1pPr>
            <a:lvl2pPr marL="386843" indent="0">
              <a:buNone/>
              <a:defRPr sz="1694" b="1"/>
            </a:lvl2pPr>
            <a:lvl3pPr marL="773684" indent="0">
              <a:buNone/>
              <a:defRPr sz="1524" b="1"/>
            </a:lvl3pPr>
            <a:lvl4pPr marL="1160526" indent="0">
              <a:buNone/>
              <a:defRPr sz="1355" b="1"/>
            </a:lvl4pPr>
            <a:lvl5pPr marL="1547368" indent="0">
              <a:buNone/>
              <a:defRPr sz="1355" b="1"/>
            </a:lvl5pPr>
            <a:lvl6pPr marL="1934210" indent="0">
              <a:buNone/>
              <a:defRPr sz="1355" b="1"/>
            </a:lvl6pPr>
            <a:lvl7pPr marL="2321050" indent="0">
              <a:buNone/>
              <a:defRPr sz="1355" b="1"/>
            </a:lvl7pPr>
            <a:lvl8pPr marL="2707894" indent="0">
              <a:buNone/>
              <a:defRPr sz="1355" b="1"/>
            </a:lvl8pPr>
            <a:lvl9pPr marL="3094734" indent="0">
              <a:buNone/>
              <a:defRPr sz="1355" b="1"/>
            </a:lvl9pPr>
          </a:lstStyle>
          <a:p>
            <a:pPr lvl="0"/>
            <a:r>
              <a:rPr lang="ru-RU" smtClean="0"/>
              <a:t>Образец текста</a:t>
            </a:r>
          </a:p>
        </p:txBody>
      </p:sp>
      <p:sp>
        <p:nvSpPr>
          <p:cNvPr id="4" name="Объект 3"/>
          <p:cNvSpPr>
            <a:spLocks noGrp="1"/>
          </p:cNvSpPr>
          <p:nvPr>
            <p:ph sz="half" idx="2"/>
          </p:nvPr>
        </p:nvSpPr>
        <p:spPr>
          <a:xfrm>
            <a:off x="516353" y="2267508"/>
            <a:ext cx="4562045" cy="4119584"/>
          </a:xfrm>
        </p:spPr>
        <p:txBody>
          <a:bodyPr/>
          <a:lstStyle>
            <a:lvl1pPr>
              <a:defRPr sz="2033"/>
            </a:lvl1pPr>
            <a:lvl2pPr>
              <a:defRPr sz="1694"/>
            </a:lvl2pPr>
            <a:lvl3pPr>
              <a:defRPr sz="1524"/>
            </a:lvl3pPr>
            <a:lvl4pPr>
              <a:defRPr sz="1355"/>
            </a:lvl4pPr>
            <a:lvl5pPr>
              <a:defRPr sz="1355"/>
            </a:lvl5pPr>
            <a:lvl6pPr>
              <a:defRPr sz="1355"/>
            </a:lvl6pPr>
            <a:lvl7pPr>
              <a:defRPr sz="1355"/>
            </a:lvl7pPr>
            <a:lvl8pPr>
              <a:defRPr sz="1355"/>
            </a:lvl8pPr>
            <a:lvl9pPr>
              <a:defRPr sz="1355"/>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5245114" y="1600498"/>
            <a:ext cx="4563837" cy="667012"/>
          </a:xfrm>
        </p:spPr>
        <p:txBody>
          <a:bodyPr anchor="b"/>
          <a:lstStyle>
            <a:lvl1pPr marL="0" indent="0">
              <a:buNone/>
              <a:defRPr sz="2033" b="1"/>
            </a:lvl1pPr>
            <a:lvl2pPr marL="386843" indent="0">
              <a:buNone/>
              <a:defRPr sz="1694" b="1"/>
            </a:lvl2pPr>
            <a:lvl3pPr marL="773684" indent="0">
              <a:buNone/>
              <a:defRPr sz="1524" b="1"/>
            </a:lvl3pPr>
            <a:lvl4pPr marL="1160526" indent="0">
              <a:buNone/>
              <a:defRPr sz="1355" b="1"/>
            </a:lvl4pPr>
            <a:lvl5pPr marL="1547368" indent="0">
              <a:buNone/>
              <a:defRPr sz="1355" b="1"/>
            </a:lvl5pPr>
            <a:lvl6pPr marL="1934210" indent="0">
              <a:buNone/>
              <a:defRPr sz="1355" b="1"/>
            </a:lvl6pPr>
            <a:lvl7pPr marL="2321050" indent="0">
              <a:buNone/>
              <a:defRPr sz="1355" b="1"/>
            </a:lvl7pPr>
            <a:lvl8pPr marL="2707894" indent="0">
              <a:buNone/>
              <a:defRPr sz="1355" b="1"/>
            </a:lvl8pPr>
            <a:lvl9pPr marL="3094734" indent="0">
              <a:buNone/>
              <a:defRPr sz="1355" b="1"/>
            </a:lvl9pPr>
          </a:lstStyle>
          <a:p>
            <a:pPr lvl="0"/>
            <a:r>
              <a:rPr lang="ru-RU" smtClean="0"/>
              <a:t>Образец текста</a:t>
            </a:r>
          </a:p>
        </p:txBody>
      </p:sp>
      <p:sp>
        <p:nvSpPr>
          <p:cNvPr id="6" name="Объект 5"/>
          <p:cNvSpPr>
            <a:spLocks noGrp="1"/>
          </p:cNvSpPr>
          <p:nvPr>
            <p:ph sz="quarter" idx="4"/>
          </p:nvPr>
        </p:nvSpPr>
        <p:spPr>
          <a:xfrm>
            <a:off x="5245114" y="2267508"/>
            <a:ext cx="4563837" cy="4119584"/>
          </a:xfrm>
        </p:spPr>
        <p:txBody>
          <a:bodyPr/>
          <a:lstStyle>
            <a:lvl1pPr>
              <a:defRPr sz="2033"/>
            </a:lvl1pPr>
            <a:lvl2pPr>
              <a:defRPr sz="1694"/>
            </a:lvl2pPr>
            <a:lvl3pPr>
              <a:defRPr sz="1524"/>
            </a:lvl3pPr>
            <a:lvl4pPr>
              <a:defRPr sz="1355"/>
            </a:lvl4pPr>
            <a:lvl5pPr>
              <a:defRPr sz="1355"/>
            </a:lvl5pPr>
            <a:lvl6pPr>
              <a:defRPr sz="1355"/>
            </a:lvl6pPr>
            <a:lvl7pPr>
              <a:defRPr sz="1355"/>
            </a:lvl7pPr>
            <a:lvl8pPr>
              <a:defRPr sz="1355"/>
            </a:lvl8pPr>
            <a:lvl9pPr>
              <a:defRPr sz="1355"/>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8" name="Нижний колонтитул 7"/>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9" name="Номер слайда 8"/>
          <p:cNvSpPr>
            <a:spLocks noGrp="1"/>
          </p:cNvSpPr>
          <p:nvPr>
            <p:ph type="sldNum" sz="quarter" idx="12"/>
          </p:nvPr>
        </p:nvSpPr>
        <p:spPr/>
        <p:txBody>
          <a:bodyPr/>
          <a:lstStyle>
            <a:lvl1pPr>
              <a:defRPr/>
            </a:lvl1pPr>
          </a:lstStyle>
          <a:p>
            <a:pPr>
              <a:defRPr/>
            </a:pPr>
            <a:fld id="{9677E4E8-EA03-4B81-B471-5BAA76F4EDF3}" type="slidenum">
              <a:rPr lang="ru-RU" altLang="ru-RU"/>
              <a:pPr>
                <a:defRPr/>
              </a:pPr>
              <a:t>‹#›</a:t>
            </a:fld>
            <a:endParaRPr lang="ru-RU" altLang="ru-RU"/>
          </a:p>
        </p:txBody>
      </p:sp>
    </p:spTree>
    <p:extLst>
      <p:ext uri="{BB962C8B-B14F-4D97-AF65-F5344CB8AC3E}">
        <p14:creationId xmlns:p14="http://schemas.microsoft.com/office/powerpoint/2010/main" val="108568964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 y="0"/>
            <a:ext cx="2594181" cy="3584583"/>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582136" y="0"/>
            <a:ext cx="2594181" cy="3584583"/>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5164274" y="0"/>
            <a:ext cx="2594181" cy="3584583"/>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746406" y="0"/>
            <a:ext cx="2594181" cy="3584583"/>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4" y="3565522"/>
            <a:ext cx="2594181" cy="3584583"/>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582136" y="3565522"/>
            <a:ext cx="2594181" cy="3584583"/>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5164274" y="3565522"/>
            <a:ext cx="2594181" cy="3584583"/>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746406" y="3565522"/>
            <a:ext cx="2594181" cy="3584583"/>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61319659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67601" cy="2392900"/>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064377" y="0"/>
            <a:ext cx="2067601" cy="2392900"/>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128750" y="0"/>
            <a:ext cx="2067601" cy="2392900"/>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193128" y="0"/>
            <a:ext cx="2067601" cy="2392900"/>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257501" y="0"/>
            <a:ext cx="2067601" cy="2392900"/>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378600"/>
            <a:ext cx="2067601" cy="2392900"/>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064377" y="2378600"/>
            <a:ext cx="2067601" cy="2392900"/>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128750" y="2378600"/>
            <a:ext cx="2067601" cy="2392900"/>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193128" y="2378600"/>
            <a:ext cx="2067601" cy="2392900"/>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8257501" y="2378600"/>
            <a:ext cx="2067601" cy="2392900"/>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757200"/>
            <a:ext cx="2067601" cy="2392900"/>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064377" y="4757200"/>
            <a:ext cx="2067601" cy="2392900"/>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128750" y="4757200"/>
            <a:ext cx="2067601" cy="2392900"/>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6193128" y="4757200"/>
            <a:ext cx="2067601" cy="2392900"/>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8257501" y="4757200"/>
            <a:ext cx="2067601" cy="2392900"/>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83723284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 y="0"/>
            <a:ext cx="1734617" cy="1801825"/>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718098" y="0"/>
            <a:ext cx="1734617" cy="1801825"/>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436194" y="0"/>
            <a:ext cx="1734617" cy="1801825"/>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154291" y="0"/>
            <a:ext cx="1734617" cy="1801825"/>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590483" y="0"/>
            <a:ext cx="1734617" cy="1801825"/>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872391" y="0"/>
            <a:ext cx="1734617" cy="1801825"/>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2" y="1782758"/>
            <a:ext cx="1734617" cy="1801825"/>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718098" y="1782758"/>
            <a:ext cx="1734617" cy="1801825"/>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436194" y="1782758"/>
            <a:ext cx="1734617" cy="1801825"/>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5154291" y="1782758"/>
            <a:ext cx="1734617" cy="1801825"/>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8590483" y="1782758"/>
            <a:ext cx="1734617" cy="1801825"/>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872391" y="1782758"/>
            <a:ext cx="1734617" cy="1801825"/>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2" y="3565526"/>
            <a:ext cx="1734617" cy="1801825"/>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718098" y="3565526"/>
            <a:ext cx="1734617" cy="1801825"/>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436194" y="3565526"/>
            <a:ext cx="1734617" cy="1801825"/>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5154291" y="3565526"/>
            <a:ext cx="1734617" cy="1801825"/>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8590483" y="3565526"/>
            <a:ext cx="1734617" cy="1801825"/>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872391" y="3565526"/>
            <a:ext cx="1734617" cy="1801825"/>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2" y="5348277"/>
            <a:ext cx="1734617" cy="1801825"/>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718098" y="5348277"/>
            <a:ext cx="1734617" cy="1801825"/>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436194" y="5348277"/>
            <a:ext cx="1734617" cy="1801825"/>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5154291" y="5348277"/>
            <a:ext cx="1734617" cy="1801825"/>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8590483" y="5348277"/>
            <a:ext cx="1734617" cy="1801825"/>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872391" y="5348277"/>
            <a:ext cx="1734617" cy="1801825"/>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62205879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805"/>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805"/>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805"/>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805"/>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84032843"/>
      </p:ext>
    </p:extLst>
  </p:cSld>
  <p:clrMapOvr>
    <a:masterClrMapping/>
  </p:clrMapOvr>
  <p:extLst mod="1">
    <p:ext uri="{DCECCB84-F9BA-43D5-87BE-67443E8EF086}">
      <p15:sldGuideLst xmlns:p15="http://schemas.microsoft.com/office/powerpoint/2012/main" xmlns="">
        <p15:guide id="1" orient="horz" pos="2160" userDrawn="1">
          <p15:clr>
            <a:srgbClr val="FBAE40"/>
          </p15:clr>
        </p15:guide>
        <p15:guide id="2" pos="3840" userDrawn="1">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805"/>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805"/>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805"/>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805"/>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98106679"/>
      </p:ext>
    </p:extLst>
  </p:cSld>
  <p:clrMapOvr>
    <a:masterClrMapping/>
  </p:clrMapOvr>
  <p:extLst mod="1">
    <p:ext uri="{DCECCB84-F9BA-43D5-87BE-67443E8EF086}">
      <p15:sldGuideLst xmlns:p15="http://schemas.microsoft.com/office/powerpoint/2012/main" xmlns="">
        <p15:guide id="1" orient="horz" pos="2160" userDrawn="1">
          <p15:clr>
            <a:srgbClr val="FBAE40"/>
          </p15:clr>
        </p15:guide>
        <p15:guide id="2" pos="3840" userDrawn="1">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5"/>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605"/>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605"/>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805"/>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805"/>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805"/>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4600121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5"/>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605"/>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605"/>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805"/>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805"/>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805"/>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0673712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605"/>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605"/>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805"/>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805"/>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1934261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605"/>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605"/>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805"/>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805"/>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0727668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60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60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606"/>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19697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4" name="Нижний колонтитул 3"/>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5" name="Номер слайда 4"/>
          <p:cNvSpPr>
            <a:spLocks noGrp="1"/>
          </p:cNvSpPr>
          <p:nvPr>
            <p:ph type="sldNum" sz="quarter" idx="12"/>
          </p:nvPr>
        </p:nvSpPr>
        <p:spPr/>
        <p:txBody>
          <a:bodyPr/>
          <a:lstStyle>
            <a:lvl1pPr>
              <a:defRPr/>
            </a:lvl1pPr>
          </a:lstStyle>
          <a:p>
            <a:pPr>
              <a:defRPr/>
            </a:pPr>
            <a:fld id="{73A7A3B0-9322-4C6A-93A9-E9BB0442A478}" type="slidenum">
              <a:rPr lang="ru-RU" altLang="ru-RU"/>
              <a:pPr>
                <a:defRPr/>
              </a:pPr>
              <a:t>‹#›</a:t>
            </a:fld>
            <a:endParaRPr lang="ru-RU" altLang="ru-RU"/>
          </a:p>
        </p:txBody>
      </p:sp>
    </p:spTree>
    <p:extLst>
      <p:ext uri="{BB962C8B-B14F-4D97-AF65-F5344CB8AC3E}">
        <p14:creationId xmlns:p14="http://schemas.microsoft.com/office/powerpoint/2010/main" val="377980533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60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60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606"/>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7139072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2531915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9284761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2108537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55392295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606"/>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60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60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60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21"/>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21"/>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21"/>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21"/>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6963388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606"/>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60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60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60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21"/>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21"/>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21"/>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21"/>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2629087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393089944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9433186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83"/>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83"/>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170988838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3" name="Нижний колонтитул 2"/>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4" name="Номер слайда 3"/>
          <p:cNvSpPr>
            <a:spLocks noGrp="1"/>
          </p:cNvSpPr>
          <p:nvPr>
            <p:ph type="sldNum" sz="quarter" idx="12"/>
          </p:nvPr>
        </p:nvSpPr>
        <p:spPr/>
        <p:txBody>
          <a:bodyPr/>
          <a:lstStyle>
            <a:lvl1pPr>
              <a:defRPr/>
            </a:lvl1pPr>
          </a:lstStyle>
          <a:p>
            <a:pPr>
              <a:defRPr/>
            </a:pPr>
            <a:fld id="{C5E01B4E-A66B-4E86-8A70-8E9886B2E623}" type="slidenum">
              <a:rPr lang="ru-RU" altLang="ru-RU"/>
              <a:pPr>
                <a:defRPr/>
              </a:pPr>
              <a:t>‹#›</a:t>
            </a:fld>
            <a:endParaRPr lang="ru-RU" altLang="ru-RU"/>
          </a:p>
        </p:txBody>
      </p:sp>
    </p:spTree>
    <p:extLst>
      <p:ext uri="{BB962C8B-B14F-4D97-AF65-F5344CB8AC3E}">
        <p14:creationId xmlns:p14="http://schemas.microsoft.com/office/powerpoint/2010/main" val="115954896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83"/>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83"/>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41397463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13508464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9748971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172243482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2560522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55"/>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55"/>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6841932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55"/>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55"/>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429452854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8250970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58186255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827752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5" name="Прямоугольник 4"/>
          <p:cNvSpPr/>
          <p:nvPr userDrawn="1"/>
        </p:nvSpPr>
        <p:spPr>
          <a:xfrm>
            <a:off x="9732297" y="5158198"/>
            <a:ext cx="489366" cy="131526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6" name="Прямоугольник 5"/>
          <p:cNvSpPr/>
          <p:nvPr userDrawn="1"/>
        </p:nvSpPr>
        <p:spPr>
          <a:xfrm>
            <a:off x="9732297" y="6493222"/>
            <a:ext cx="489366"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2" name="Заголовок 1"/>
          <p:cNvSpPr>
            <a:spLocks noGrp="1"/>
          </p:cNvSpPr>
          <p:nvPr>
            <p:ph type="title"/>
          </p:nvPr>
        </p:nvSpPr>
        <p:spPr>
          <a:xfrm>
            <a:off x="647209" y="115566"/>
            <a:ext cx="8133959" cy="951487"/>
          </a:xfrm>
        </p:spPr>
        <p:txBody>
          <a:bodyPr/>
          <a:lstStyle>
            <a:lvl1pPr>
              <a:defRPr>
                <a:solidFill>
                  <a:srgbClr val="104E72"/>
                </a:solidFill>
              </a:defRPr>
            </a:lvl1pPr>
          </a:lstStyle>
          <a:p>
            <a:r>
              <a:rPr lang="ru-RU" dirty="0" smtClean="0"/>
              <a:t>Образец заголовка</a:t>
            </a:r>
            <a:endParaRPr lang="ru-RU" dirty="0"/>
          </a:p>
        </p:txBody>
      </p:sp>
      <p:sp>
        <p:nvSpPr>
          <p:cNvPr id="3" name="Объект 2"/>
          <p:cNvSpPr>
            <a:spLocks noGrp="1"/>
          </p:cNvSpPr>
          <p:nvPr>
            <p:ph idx="1"/>
          </p:nvPr>
        </p:nvSpPr>
        <p:spPr>
          <a:xfrm>
            <a:off x="647209" y="1422128"/>
            <a:ext cx="9577605" cy="5024005"/>
          </a:xfrm>
        </p:spPr>
        <p:txBody>
          <a:bodyPr lIns="0" tIns="0" rIns="0" bIns="0"/>
          <a:lstStyle>
            <a:lvl1pPr marL="183554" indent="-183554">
              <a:buClr>
                <a:srgbClr val="C00000"/>
              </a:buClr>
              <a:buFont typeface="Arial" pitchFamily="34" charset="0"/>
              <a:buChar char="•"/>
              <a:defRPr sz="2919" b="1">
                <a:solidFill>
                  <a:srgbClr val="104E72"/>
                </a:solidFill>
                <a:latin typeface="Arial" pitchFamily="34" charset="0"/>
                <a:cs typeface="Arial" pitchFamily="34" charset="0"/>
              </a:defRPr>
            </a:lvl1pPr>
            <a:lvl2pPr marL="375371" indent="-191821">
              <a:buClr>
                <a:srgbClr val="2685C5"/>
              </a:buClr>
              <a:buFont typeface="Arial" pitchFamily="34" charset="0"/>
              <a:buChar char="•"/>
              <a:defRPr>
                <a:solidFill>
                  <a:srgbClr val="104E72"/>
                </a:solidFill>
                <a:latin typeface="Arial" pitchFamily="34" charset="0"/>
                <a:cs typeface="Arial" pitchFamily="34" charset="0"/>
              </a:defRPr>
            </a:lvl2pPr>
            <a:lvl3pPr marL="558926" indent="-183554">
              <a:buClr>
                <a:srgbClr val="C00000"/>
              </a:buClr>
              <a:buFont typeface="Arial" pitchFamily="34" charset="0"/>
              <a:buChar char="•"/>
              <a:defRPr>
                <a:solidFill>
                  <a:srgbClr val="104E72"/>
                </a:solidFill>
                <a:latin typeface="Arial" pitchFamily="34" charset="0"/>
                <a:cs typeface="Arial" pitchFamily="34" charset="0"/>
              </a:defRPr>
            </a:lvl3pPr>
            <a:lvl4pPr marL="750748" indent="-191821">
              <a:buClr>
                <a:srgbClr val="2685C5"/>
              </a:buClr>
              <a:buFont typeface="Arial" pitchFamily="34" charset="0"/>
              <a:buChar char="•"/>
              <a:defRPr>
                <a:solidFill>
                  <a:srgbClr val="104E72"/>
                </a:solidFill>
                <a:latin typeface="Arial" pitchFamily="34" charset="0"/>
                <a:cs typeface="Arial" pitchFamily="34" charset="0"/>
              </a:defRPr>
            </a:lvl4pPr>
            <a:lvl5pPr marL="934299" indent="-183554">
              <a:buClr>
                <a:srgbClr val="C00000"/>
              </a:buClr>
              <a:buFont typeface="Arial" pitchFamily="34" charset="0"/>
              <a:buChar char="•"/>
              <a:defRPr>
                <a:solidFill>
                  <a:srgbClr val="104E72"/>
                </a:solidFill>
                <a:latin typeface="Arial" pitchFamily="34" charset="0"/>
                <a:cs typeface="Arial" pitchFamily="34" charset="0"/>
              </a:defRPr>
            </a:lvl5pPr>
          </a:lstStyle>
          <a:p>
            <a:pPr lvl="0"/>
            <a:r>
              <a:rPr lang="ru-RU" dirty="0" smtClean="0"/>
              <a:t>Образец текста</a:t>
            </a:r>
          </a:p>
          <a:p>
            <a:pPr lvl="1"/>
            <a:r>
              <a:rPr lang="ru-RU" dirty="0" smtClean="0"/>
              <a:t>Второй уровень</a:t>
            </a:r>
          </a:p>
          <a:p>
            <a:pPr lvl="2"/>
            <a:r>
              <a:rPr lang="ru-RU" dirty="0" smtClean="0"/>
              <a:t>Третий уровень</a:t>
            </a:r>
          </a:p>
          <a:p>
            <a:pPr lvl="3"/>
            <a:r>
              <a:rPr lang="ru-RU" dirty="0" smtClean="0"/>
              <a:t>Четвертый уровень</a:t>
            </a:r>
          </a:p>
          <a:p>
            <a:pPr lvl="4"/>
            <a:r>
              <a:rPr lang="ru-RU" dirty="0" smtClean="0"/>
              <a:t>Пятый уровень</a:t>
            </a:r>
            <a:endParaRPr lang="ru-RU" dirty="0"/>
          </a:p>
        </p:txBody>
      </p:sp>
      <p:sp>
        <p:nvSpPr>
          <p:cNvPr id="4" name="Номер слайда 5"/>
          <p:cNvSpPr>
            <a:spLocks noGrp="1"/>
          </p:cNvSpPr>
          <p:nvPr>
            <p:ph type="sldNum" sz="quarter" idx="10"/>
          </p:nvPr>
        </p:nvSpPr>
        <p:spPr>
          <a:xfrm>
            <a:off x="9712421" y="6508266"/>
            <a:ext cx="533798" cy="380677"/>
          </a:xfrm>
        </p:spPr>
        <p:txBody>
          <a:bodyPr lIns="0" rIns="0"/>
          <a:lstStyle>
            <a:lvl1pPr algn="ctr">
              <a:defRPr sz="3336" b="1" i="0">
                <a:solidFill>
                  <a:schemeClr val="bg1"/>
                </a:solidFill>
                <a:latin typeface="Arial" pitchFamily="34" charset="0"/>
                <a:cs typeface="Arial" pitchFamily="34" charset="0"/>
              </a:defRPr>
            </a:lvl1pPr>
          </a:lstStyle>
          <a:p>
            <a:pPr>
              <a:defRPr/>
            </a:pPr>
            <a:fld id="{9302A372-EB85-4A14-9B9E-6F2305329C24}" type="slidenum">
              <a:rPr lang="ru-RU" smtClean="0">
                <a:solidFill>
                  <a:prstClr val="white"/>
                </a:solidFill>
              </a:rPr>
              <a:pPr>
                <a:defRPr/>
              </a:pPr>
              <a:t>‹#›</a:t>
            </a:fld>
            <a:endParaRPr lang="ru-RU" dirty="0">
              <a:solidFill>
                <a:prstClr val="white"/>
              </a:solidFill>
            </a:endParaRPr>
          </a:p>
        </p:txBody>
      </p:sp>
      <p:sp>
        <p:nvSpPr>
          <p:cNvPr id="7" name="Прямоугольник 6"/>
          <p:cNvSpPr/>
          <p:nvPr userDrawn="1"/>
        </p:nvSpPr>
        <p:spPr>
          <a:xfrm>
            <a:off x="2" y="3"/>
            <a:ext cx="326244"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a:solidFill>
                <a:prstClr val="white"/>
              </a:solidFill>
            </a:endParaRPr>
          </a:p>
        </p:txBody>
      </p:sp>
    </p:spTree>
    <p:extLst>
      <p:ext uri="{BB962C8B-B14F-4D97-AF65-F5344CB8AC3E}">
        <p14:creationId xmlns:p14="http://schemas.microsoft.com/office/powerpoint/2010/main" val="148809650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16263" y="284679"/>
            <a:ext cx="3396887" cy="1211546"/>
          </a:xfrm>
        </p:spPr>
        <p:txBody>
          <a:bodyPr anchor="b"/>
          <a:lstStyle>
            <a:lvl1pPr algn="l">
              <a:defRPr sz="1694" b="1"/>
            </a:lvl1pPr>
          </a:lstStyle>
          <a:p>
            <a:r>
              <a:rPr lang="ru-RU" smtClean="0"/>
              <a:t>Образец заголовка</a:t>
            </a:r>
            <a:endParaRPr lang="ru-RU"/>
          </a:p>
        </p:txBody>
      </p:sp>
      <p:sp>
        <p:nvSpPr>
          <p:cNvPr id="3" name="Объект 2"/>
          <p:cNvSpPr>
            <a:spLocks noGrp="1"/>
          </p:cNvSpPr>
          <p:nvPr>
            <p:ph idx="1"/>
          </p:nvPr>
        </p:nvSpPr>
        <p:spPr>
          <a:xfrm>
            <a:off x="4036827" y="284692"/>
            <a:ext cx="5772018" cy="6102412"/>
          </a:xfrm>
        </p:spPr>
        <p:txBody>
          <a:bodyPr/>
          <a:lstStyle>
            <a:lvl1pPr>
              <a:defRPr sz="2710"/>
            </a:lvl1pPr>
            <a:lvl2pPr>
              <a:defRPr sz="2371"/>
            </a:lvl2pPr>
            <a:lvl3pPr>
              <a:defRPr sz="2033"/>
            </a:lvl3pPr>
            <a:lvl4pPr>
              <a:defRPr sz="1694"/>
            </a:lvl4pPr>
            <a:lvl5pPr>
              <a:defRPr sz="1694"/>
            </a:lvl5pPr>
            <a:lvl6pPr>
              <a:defRPr sz="1694"/>
            </a:lvl6pPr>
            <a:lvl7pPr>
              <a:defRPr sz="1694"/>
            </a:lvl7pPr>
            <a:lvl8pPr>
              <a:defRPr sz="1694"/>
            </a:lvl8pPr>
            <a:lvl9pPr>
              <a:defRPr sz="1694"/>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516263" y="1496228"/>
            <a:ext cx="3396887" cy="4890868"/>
          </a:xfrm>
        </p:spPr>
        <p:txBody>
          <a:bodyPr/>
          <a:lstStyle>
            <a:lvl1pPr marL="0" indent="0">
              <a:buNone/>
              <a:defRPr sz="1186"/>
            </a:lvl1pPr>
            <a:lvl2pPr marL="386843" indent="0">
              <a:buNone/>
              <a:defRPr sz="1016"/>
            </a:lvl2pPr>
            <a:lvl3pPr marL="773684" indent="0">
              <a:buNone/>
              <a:defRPr sz="847"/>
            </a:lvl3pPr>
            <a:lvl4pPr marL="1160526" indent="0">
              <a:buNone/>
              <a:defRPr sz="762"/>
            </a:lvl4pPr>
            <a:lvl5pPr marL="1547368" indent="0">
              <a:buNone/>
              <a:defRPr sz="762"/>
            </a:lvl5pPr>
            <a:lvl6pPr marL="1934210" indent="0">
              <a:buNone/>
              <a:defRPr sz="762"/>
            </a:lvl6pPr>
            <a:lvl7pPr marL="2321050" indent="0">
              <a:buNone/>
              <a:defRPr sz="762"/>
            </a:lvl7pPr>
            <a:lvl8pPr marL="2707894" indent="0">
              <a:buNone/>
              <a:defRPr sz="762"/>
            </a:lvl8pPr>
            <a:lvl9pPr marL="3094734" indent="0">
              <a:buNone/>
              <a:defRPr sz="762"/>
            </a:lvl9pPr>
          </a:lstStyle>
          <a:p>
            <a:pPr lvl="0"/>
            <a:r>
              <a:rPr lang="ru-RU" smtClean="0"/>
              <a:t>Образец текста</a:t>
            </a:r>
          </a:p>
        </p:txBody>
      </p:sp>
      <p:sp>
        <p:nvSpPr>
          <p:cNvPr id="5" name="Дата 4"/>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ижний колонтитул 5"/>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7" name="Номер слайда 6"/>
          <p:cNvSpPr>
            <a:spLocks noGrp="1"/>
          </p:cNvSpPr>
          <p:nvPr>
            <p:ph type="sldNum" sz="quarter" idx="12"/>
          </p:nvPr>
        </p:nvSpPr>
        <p:spPr/>
        <p:txBody>
          <a:bodyPr/>
          <a:lstStyle>
            <a:lvl1pPr>
              <a:defRPr/>
            </a:lvl1pPr>
          </a:lstStyle>
          <a:p>
            <a:pPr>
              <a:defRPr/>
            </a:pPr>
            <a:fld id="{E52D43A7-6EF3-41E0-AC48-2E00E8203015}" type="slidenum">
              <a:rPr lang="ru-RU" altLang="ru-RU"/>
              <a:pPr>
                <a:defRPr/>
              </a:pPr>
              <a:t>‹#›</a:t>
            </a:fld>
            <a:endParaRPr lang="ru-RU" altLang="ru-RU"/>
          </a:p>
        </p:txBody>
      </p:sp>
    </p:spTree>
    <p:extLst>
      <p:ext uri="{BB962C8B-B14F-4D97-AF65-F5344CB8AC3E}">
        <p14:creationId xmlns:p14="http://schemas.microsoft.com/office/powerpoint/2010/main" val="144626581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2178553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22"/>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22"/>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4962635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22"/>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22"/>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6676362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64"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3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64"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3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64"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3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4563726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64"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3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64"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3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64"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3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8497447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48"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15"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7551191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48"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15"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5225020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7"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8"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5"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6184570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7"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8"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5"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60458152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1440116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2023792" y="5005084"/>
            <a:ext cx="6195060" cy="590878"/>
          </a:xfrm>
        </p:spPr>
        <p:txBody>
          <a:bodyPr anchor="b"/>
          <a:lstStyle>
            <a:lvl1pPr algn="l">
              <a:defRPr sz="1694" b="1"/>
            </a:lvl1pPr>
          </a:lstStyle>
          <a:p>
            <a:r>
              <a:rPr lang="ru-RU" smtClean="0"/>
              <a:t>Образец заголовка</a:t>
            </a:r>
            <a:endParaRPr lang="ru-RU"/>
          </a:p>
        </p:txBody>
      </p:sp>
      <p:sp>
        <p:nvSpPr>
          <p:cNvPr id="3" name="Рисунок 2"/>
          <p:cNvSpPr>
            <a:spLocks noGrp="1"/>
          </p:cNvSpPr>
          <p:nvPr>
            <p:ph type="pic" idx="1"/>
          </p:nvPr>
        </p:nvSpPr>
        <p:spPr>
          <a:xfrm>
            <a:off x="2023792" y="638875"/>
            <a:ext cx="6195060" cy="4290060"/>
          </a:xfrm>
        </p:spPr>
        <p:txBody>
          <a:bodyPr rtlCol="0">
            <a:normAutofit/>
          </a:bodyPr>
          <a:lstStyle>
            <a:lvl1pPr marL="0" indent="0">
              <a:buNone/>
              <a:defRPr sz="2710"/>
            </a:lvl1pPr>
            <a:lvl2pPr marL="386843" indent="0">
              <a:buNone/>
              <a:defRPr sz="2371"/>
            </a:lvl2pPr>
            <a:lvl3pPr marL="773684" indent="0">
              <a:buNone/>
              <a:defRPr sz="2033"/>
            </a:lvl3pPr>
            <a:lvl4pPr marL="1160526" indent="0">
              <a:buNone/>
              <a:defRPr sz="1694"/>
            </a:lvl4pPr>
            <a:lvl5pPr marL="1547368" indent="0">
              <a:buNone/>
              <a:defRPr sz="1694"/>
            </a:lvl5pPr>
            <a:lvl6pPr marL="1934210" indent="0">
              <a:buNone/>
              <a:defRPr sz="1694"/>
            </a:lvl6pPr>
            <a:lvl7pPr marL="2321050" indent="0">
              <a:buNone/>
              <a:defRPr sz="1694"/>
            </a:lvl7pPr>
            <a:lvl8pPr marL="2707894" indent="0">
              <a:buNone/>
              <a:defRPr sz="1694"/>
            </a:lvl8pPr>
            <a:lvl9pPr marL="3094734" indent="0">
              <a:buNone/>
              <a:defRPr sz="1694"/>
            </a:lvl9pPr>
          </a:lstStyle>
          <a:p>
            <a:pPr lvl="0"/>
            <a:endParaRPr lang="ru-RU" noProof="0"/>
          </a:p>
        </p:txBody>
      </p:sp>
      <p:sp>
        <p:nvSpPr>
          <p:cNvPr id="4" name="Текст 3"/>
          <p:cNvSpPr>
            <a:spLocks noGrp="1"/>
          </p:cNvSpPr>
          <p:nvPr>
            <p:ph type="body" sz="half" idx="2"/>
          </p:nvPr>
        </p:nvSpPr>
        <p:spPr>
          <a:xfrm>
            <a:off x="2023792" y="5595961"/>
            <a:ext cx="6195060" cy="839144"/>
          </a:xfrm>
        </p:spPr>
        <p:txBody>
          <a:bodyPr/>
          <a:lstStyle>
            <a:lvl1pPr marL="0" indent="0">
              <a:buNone/>
              <a:defRPr sz="1186"/>
            </a:lvl1pPr>
            <a:lvl2pPr marL="386843" indent="0">
              <a:buNone/>
              <a:defRPr sz="1016"/>
            </a:lvl2pPr>
            <a:lvl3pPr marL="773684" indent="0">
              <a:buNone/>
              <a:defRPr sz="847"/>
            </a:lvl3pPr>
            <a:lvl4pPr marL="1160526" indent="0">
              <a:buNone/>
              <a:defRPr sz="762"/>
            </a:lvl4pPr>
            <a:lvl5pPr marL="1547368" indent="0">
              <a:buNone/>
              <a:defRPr sz="762"/>
            </a:lvl5pPr>
            <a:lvl6pPr marL="1934210" indent="0">
              <a:buNone/>
              <a:defRPr sz="762"/>
            </a:lvl6pPr>
            <a:lvl7pPr marL="2321050" indent="0">
              <a:buNone/>
              <a:defRPr sz="762"/>
            </a:lvl7pPr>
            <a:lvl8pPr marL="2707894" indent="0">
              <a:buNone/>
              <a:defRPr sz="762"/>
            </a:lvl8pPr>
            <a:lvl9pPr marL="3094734" indent="0">
              <a:buNone/>
              <a:defRPr sz="762"/>
            </a:lvl9pPr>
          </a:lstStyle>
          <a:p>
            <a:pPr lvl="0"/>
            <a:r>
              <a:rPr lang="ru-RU" smtClean="0"/>
              <a:t>Образец текста</a:t>
            </a:r>
          </a:p>
        </p:txBody>
      </p:sp>
      <p:sp>
        <p:nvSpPr>
          <p:cNvPr id="5" name="Дата 4"/>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ижний колонтитул 5"/>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7" name="Номер слайда 6"/>
          <p:cNvSpPr>
            <a:spLocks noGrp="1"/>
          </p:cNvSpPr>
          <p:nvPr>
            <p:ph type="sldNum" sz="quarter" idx="12"/>
          </p:nvPr>
        </p:nvSpPr>
        <p:spPr/>
        <p:txBody>
          <a:bodyPr/>
          <a:lstStyle>
            <a:lvl1pPr>
              <a:defRPr/>
            </a:lvl1pPr>
          </a:lstStyle>
          <a:p>
            <a:pPr>
              <a:defRPr/>
            </a:pPr>
            <a:fld id="{3A6FD15E-3132-4DC4-8489-EB787B96F074}" type="slidenum">
              <a:rPr lang="ru-RU" altLang="ru-RU"/>
              <a:pPr>
                <a:defRPr/>
              </a:pPr>
              <a:t>‹#›</a:t>
            </a:fld>
            <a:endParaRPr lang="ru-RU" altLang="ru-RU"/>
          </a:p>
        </p:txBody>
      </p:sp>
    </p:spTree>
    <p:extLst>
      <p:ext uri="{BB962C8B-B14F-4D97-AF65-F5344CB8AC3E}">
        <p14:creationId xmlns:p14="http://schemas.microsoft.com/office/powerpoint/2010/main" val="170123908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91796841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88376405"/>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653089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53111366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90"/>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68965969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4383" y="2221269"/>
            <a:ext cx="8776335" cy="1532637"/>
          </a:xfrm>
        </p:spPr>
        <p:txBody>
          <a:bodyPr>
            <a:normAutofit/>
          </a:bodyPr>
          <a:lstStyle>
            <a:lvl1pPr>
              <a:defRPr sz="3600"/>
            </a:lvl1pPr>
          </a:lstStyle>
          <a:p>
            <a:r>
              <a:rPr lang="en-US" dirty="0"/>
              <a:t>Click to edit Master title style</a:t>
            </a:r>
          </a:p>
        </p:txBody>
      </p:sp>
      <p:sp>
        <p:nvSpPr>
          <p:cNvPr id="3" name="Subtitle 2"/>
          <p:cNvSpPr>
            <a:spLocks noGrp="1"/>
          </p:cNvSpPr>
          <p:nvPr>
            <p:ph type="subTitle" idx="1"/>
          </p:nvPr>
        </p:nvSpPr>
        <p:spPr>
          <a:xfrm>
            <a:off x="1548765" y="4051723"/>
            <a:ext cx="7227570" cy="1827248"/>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75398733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4690468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85"/>
            <a:ext cx="8776335" cy="48246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7683690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499004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85"/>
            <a:ext cx="8776335" cy="48246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29555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5" name="Нижний колонтитул 4"/>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омер слайда 5"/>
          <p:cNvSpPr>
            <a:spLocks noGrp="1"/>
          </p:cNvSpPr>
          <p:nvPr>
            <p:ph type="sldNum" sz="quarter" idx="12"/>
          </p:nvPr>
        </p:nvSpPr>
        <p:spPr/>
        <p:txBody>
          <a:bodyPr/>
          <a:lstStyle>
            <a:lvl1pPr>
              <a:defRPr/>
            </a:lvl1pPr>
          </a:lstStyle>
          <a:p>
            <a:pPr>
              <a:defRPr/>
            </a:pPr>
            <a:fld id="{B8EC45D7-153B-400D-9BFC-F653B25E3574}" type="slidenum">
              <a:rPr lang="ru-RU" altLang="ru-RU"/>
              <a:pPr>
                <a:defRPr/>
              </a:pPr>
              <a:t>‹#›</a:t>
            </a:fld>
            <a:endParaRPr lang="ru-RU" altLang="ru-RU"/>
          </a:p>
        </p:txBody>
      </p:sp>
    </p:spTree>
    <p:extLst>
      <p:ext uri="{BB962C8B-B14F-4D97-AF65-F5344CB8AC3E}">
        <p14:creationId xmlns:p14="http://schemas.microsoft.com/office/powerpoint/2010/main" val="128244416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514385"/>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514385"/>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41414073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271232"/>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271232"/>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3586140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284350"/>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626745"/>
            <a:ext cx="4303918"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284350"/>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626745"/>
            <a:ext cx="4305709"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1814798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537782"/>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880283"/>
            <a:ext cx="4303918"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537782"/>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880283"/>
            <a:ext cx="4305709"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3994253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00178510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9959906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
        <p:nvSpPr>
          <p:cNvPr id="2" name="Rectangle 18">
            <a:extLst>
              <a:ext uri="{FF2B5EF4-FFF2-40B4-BE49-F238E27FC236}">
                <a16:creationId xmlns:a16="http://schemas.microsoft.com/office/drawing/2014/main" xmlns="" id="{EC23726F-899C-4D2F-9B92-56857361E210}"/>
              </a:ext>
            </a:extLst>
          </p:cNvPr>
          <p:cNvSpPr/>
          <p:nvPr userDrawn="1"/>
        </p:nvSpPr>
        <p:spPr>
          <a:xfrm>
            <a:off x="0" y="5924"/>
            <a:ext cx="10325100" cy="7144176"/>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sp>
        <p:nvSpPr>
          <p:cNvPr id="4" name="Rectangle 3">
            <a:extLst>
              <a:ext uri="{FF2B5EF4-FFF2-40B4-BE49-F238E27FC236}">
                <a16:creationId xmlns:a16="http://schemas.microsoft.com/office/drawing/2014/main" xmlns="" id="{6077BD4E-3393-4ACE-A641-CD63F6A5243F}"/>
              </a:ext>
            </a:extLst>
          </p:cNvPr>
          <p:cNvSpPr/>
          <p:nvPr/>
        </p:nvSpPr>
        <p:spPr>
          <a:xfrm>
            <a:off x="1991498" y="3"/>
            <a:ext cx="8333602" cy="947425"/>
          </a:xfrm>
          <a:prstGeom prst="rect">
            <a:avLst/>
          </a:prstGeom>
          <a:solidFill>
            <a:srgbClr val="FCFCF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defRPr/>
            </a:pPr>
            <a:endParaRPr lang="ru-RU" sz="2400">
              <a:solidFill>
                <a:srgbClr val="485068"/>
              </a:solidFill>
            </a:endParaRPr>
          </a:p>
        </p:txBody>
      </p:sp>
      <p:pic>
        <p:nvPicPr>
          <p:cNvPr id="10" name="Рисунок 12">
            <a:extLst>
              <a:ext uri="{FF2B5EF4-FFF2-40B4-BE49-F238E27FC236}">
                <a16:creationId xmlns:a16="http://schemas.microsoft.com/office/drawing/2014/main" xmlns="" id="{1E1AC549-C91B-4043-A074-8D666C50488D}"/>
              </a:ext>
            </a:extLst>
          </p:cNvPr>
          <p:cNvPicPr>
            <a:picLocks noChangeAspect="1"/>
          </p:cNvPicPr>
          <p:nvPr userDrawn="1"/>
        </p:nvPicPr>
        <p:blipFill>
          <a:blip r:embed="rId2">
            <a:extLst>
              <a:ext uri="{96DAC541-7B7A-43D3-8B79-37D633B846F1}">
                <asvg:svgBlip xmlns:asvg="http://schemas.microsoft.com/office/drawing/2016/SVG/main" xmlns="" r:embed="rId3"/>
              </a:ext>
            </a:extLst>
          </a:blip>
          <a:srcRect r="50157"/>
          <a:stretch>
            <a:fillRect/>
          </a:stretch>
        </p:blipFill>
        <p:spPr>
          <a:xfrm flipH="1">
            <a:off x="1991592" y="143252"/>
            <a:ext cx="277547" cy="660610"/>
          </a:xfrm>
          <a:custGeom>
            <a:avLst/>
            <a:gdLst>
              <a:gd name="connsiteX0" fmla="*/ 0 w 522225"/>
              <a:gd name="connsiteY0" fmla="*/ 0 h 1009650"/>
              <a:gd name="connsiteX1" fmla="*/ 522225 w 522225"/>
              <a:gd name="connsiteY1" fmla="*/ 0 h 1009650"/>
              <a:gd name="connsiteX2" fmla="*/ 522225 w 522225"/>
              <a:gd name="connsiteY2" fmla="*/ 1009650 h 1009650"/>
              <a:gd name="connsiteX3" fmla="*/ 0 w 522225"/>
              <a:gd name="connsiteY3" fmla="*/ 1009650 h 1009650"/>
            </a:gdLst>
            <a:ahLst/>
            <a:cxnLst>
              <a:cxn ang="0">
                <a:pos x="connsiteX0" y="connsiteY0"/>
              </a:cxn>
              <a:cxn ang="0">
                <a:pos x="connsiteX1" y="connsiteY1"/>
              </a:cxn>
              <a:cxn ang="0">
                <a:pos x="connsiteX2" y="connsiteY2"/>
              </a:cxn>
              <a:cxn ang="0">
                <a:pos x="connsiteX3" y="connsiteY3"/>
              </a:cxn>
            </a:cxnLst>
            <a:rect l="l" t="t" r="r" b="b"/>
            <a:pathLst>
              <a:path w="522225" h="1009650">
                <a:moveTo>
                  <a:pt x="0" y="0"/>
                </a:moveTo>
                <a:lnTo>
                  <a:pt x="522225" y="0"/>
                </a:lnTo>
                <a:lnTo>
                  <a:pt x="522225" y="1009650"/>
                </a:lnTo>
                <a:lnTo>
                  <a:pt x="0" y="1009650"/>
                </a:lnTo>
                <a:close/>
              </a:path>
            </a:pathLst>
          </a:custGeom>
        </p:spPr>
      </p:pic>
      <p:pic>
        <p:nvPicPr>
          <p:cNvPr id="9" name="Picture 8">
            <a:extLst>
              <a:ext uri="{FF2B5EF4-FFF2-40B4-BE49-F238E27FC236}">
                <a16:creationId xmlns:a16="http://schemas.microsoft.com/office/drawing/2014/main" xmlns="" id="{7BBF9867-AC92-4F0F-BB1E-46593E0DD813}"/>
              </a:ext>
            </a:extLst>
          </p:cNvPr>
          <p:cNvPicPr>
            <a:picLocks noChangeAspect="1"/>
          </p:cNvPicPr>
          <p:nvPr userDrawn="1"/>
        </p:nvPicPr>
        <p:blipFill rotWithShape="1">
          <a:blip r:embed="rId4"/>
          <a:srcRect b="16081"/>
          <a:stretch/>
        </p:blipFill>
        <p:spPr>
          <a:xfrm>
            <a:off x="-3476" y="3"/>
            <a:ext cx="1994975" cy="947425"/>
          </a:xfrm>
          <a:prstGeom prst="rect">
            <a:avLst/>
          </a:prstGeom>
        </p:spPr>
      </p:pic>
      <p:sp>
        <p:nvSpPr>
          <p:cNvPr id="5" name="Номер слайда 5">
            <a:extLst>
              <a:ext uri="{FF2B5EF4-FFF2-40B4-BE49-F238E27FC236}">
                <a16:creationId xmlns:a16="http://schemas.microsoft.com/office/drawing/2014/main" xmlns="" id="{A0D0EA0D-3716-4587-84C0-4930ABAAB9C7}"/>
              </a:ext>
            </a:extLst>
          </p:cNvPr>
          <p:cNvSpPr txBox="1">
            <a:spLocks/>
          </p:cNvSpPr>
          <p:nvPr/>
        </p:nvSpPr>
        <p:spPr>
          <a:xfrm>
            <a:off x="9797165" y="244785"/>
            <a:ext cx="375067" cy="457856"/>
          </a:xfrm>
          <a:prstGeom prst="rect">
            <a:avLst/>
          </a:prstGeom>
          <a:solidFill>
            <a:schemeClr val="bg1">
              <a:lumMod val="95000"/>
            </a:schemeClr>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1100" b="1" smtClean="0">
                <a:solidFill>
                  <a:srgbClr val="57565A"/>
                </a:solidFill>
                <a:latin typeface="Roboto Condensed" panose="02000000000000000000" pitchFamily="2" charset="0"/>
                <a:ea typeface="Roboto Condensed" panose="02000000000000000000" pitchFamily="2" charset="0"/>
              </a:rPr>
              <a:pPr algn="ctr"/>
              <a:t>‹#›</a:t>
            </a:fld>
            <a:endParaRPr lang="en-US" sz="1100" b="1" dirty="0">
              <a:solidFill>
                <a:srgbClr val="57565A"/>
              </a:solidFill>
              <a:latin typeface="Roboto Condensed" panose="02000000000000000000" pitchFamily="2" charset="0"/>
              <a:ea typeface="Roboto Condensed" panose="02000000000000000000" pitchFamily="2" charset="0"/>
            </a:endParaRPr>
          </a:p>
        </p:txBody>
      </p:sp>
      <p:sp>
        <p:nvSpPr>
          <p:cNvPr id="6" name="Subtitle 2">
            <a:extLst>
              <a:ext uri="{FF2B5EF4-FFF2-40B4-BE49-F238E27FC236}">
                <a16:creationId xmlns:a16="http://schemas.microsoft.com/office/drawing/2014/main" xmlns="" id="{D00E59DA-2391-445E-8DCC-DDB7C0381E5B}"/>
              </a:ext>
            </a:extLst>
          </p:cNvPr>
          <p:cNvSpPr txBox="1">
            <a:spLocks/>
          </p:cNvSpPr>
          <p:nvPr/>
        </p:nvSpPr>
        <p:spPr>
          <a:xfrm>
            <a:off x="270485" y="64558"/>
            <a:ext cx="1529426" cy="818308"/>
          </a:xfrm>
          <a:prstGeom prst="rect">
            <a:avLst/>
          </a:prstGeom>
        </p:spPr>
        <p:txBody>
          <a:bodyPr vert="horz" lIns="0" tIns="0" rIns="0" bIns="0" rtlCol="0" anchor="ctr">
            <a:normAutofit/>
          </a:bodyPr>
          <a:lstStyle>
            <a:lvl1pPr marL="0" indent="0" algn="ctr" defTabSz="1219170" rtl="0" eaLnBrk="1" latinLnBrk="0" hangingPunct="1">
              <a:spcBef>
                <a:spcPct val="20000"/>
              </a:spcBef>
              <a:buClr>
                <a:schemeClr val="accent1"/>
              </a:buClr>
              <a:buFont typeface="Arial" panose="020B0604020202020204" pitchFamily="34" charset="0"/>
              <a:buNone/>
              <a:defRPr sz="2000" kern="800" spc="-13">
                <a:solidFill>
                  <a:schemeClr val="tx1">
                    <a:tint val="75000"/>
                  </a:schemeClr>
                </a:solidFill>
                <a:latin typeface="+mn-lt"/>
                <a:ea typeface="+mn-ea"/>
                <a:cs typeface="+mn-cs"/>
              </a:defRPr>
            </a:lvl1pPr>
            <a:lvl2pPr marL="609585"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2pPr>
            <a:lvl3pPr marL="1219170"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3pPr>
            <a:lvl4pPr marL="1828754"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4pPr>
            <a:lvl5pPr marL="2438339"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5pPr>
            <a:lvl6pPr marL="3047924"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6pPr>
            <a:lvl7pPr marL="3657509"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7pPr>
            <a:lvl8pPr marL="4267093"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8pPr>
            <a:lvl9pPr marL="4876678"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9pPr>
          </a:lstStyle>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КОНЦЕПЦИЯ ЕДИНОГО</a:t>
            </a:r>
          </a:p>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НАЛОГОВОГО СЧЕТА</a:t>
            </a:r>
          </a:p>
        </p:txBody>
      </p:sp>
      <p:sp>
        <p:nvSpPr>
          <p:cNvPr id="7" name="Rectangle 6">
            <a:extLst>
              <a:ext uri="{FF2B5EF4-FFF2-40B4-BE49-F238E27FC236}">
                <a16:creationId xmlns:a16="http://schemas.microsoft.com/office/drawing/2014/main" xmlns="" id="{7C05437C-BE4A-4ECD-BDF7-9877A0D31F15}"/>
              </a:ext>
            </a:extLst>
          </p:cNvPr>
          <p:cNvSpPr/>
          <p:nvPr/>
        </p:nvSpPr>
        <p:spPr>
          <a:xfrm>
            <a:off x="-3476" y="3"/>
            <a:ext cx="74049" cy="947425"/>
          </a:xfrm>
          <a:prstGeom prst="rect">
            <a:avLst/>
          </a:prstGeom>
          <a:gradFill>
            <a:gsLst>
              <a:gs pos="100000">
                <a:srgbClr val="00FDC7"/>
              </a:gs>
              <a:gs pos="5000">
                <a:srgbClr val="002060">
                  <a:alpha val="50000"/>
                </a:srgbClr>
              </a:gs>
              <a:gs pos="64000">
                <a:srgbClr val="008CCC">
                  <a:alpha val="82000"/>
                </a:srgbClr>
              </a:gs>
            </a:gsLst>
            <a:lin ang="20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sp>
        <p:nvSpPr>
          <p:cNvPr id="11" name="Прямоугольник 13">
            <a:extLst>
              <a:ext uri="{FF2B5EF4-FFF2-40B4-BE49-F238E27FC236}">
                <a16:creationId xmlns:a16="http://schemas.microsoft.com/office/drawing/2014/main" xmlns="" id="{60C9FB21-1A6B-411D-BF7A-E5CC02B14398}"/>
              </a:ext>
            </a:extLst>
          </p:cNvPr>
          <p:cNvSpPr/>
          <p:nvPr userDrawn="1"/>
        </p:nvSpPr>
        <p:spPr>
          <a:xfrm>
            <a:off x="1952783" y="103694"/>
            <a:ext cx="38718" cy="740233"/>
          </a:xfrm>
          <a:prstGeom prst="rect">
            <a:avLst/>
          </a:prstGeom>
          <a:solidFill>
            <a:srgbClr val="EF435A">
              <a:alpha val="5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Tree>
    <p:extLst>
      <p:ext uri="{BB962C8B-B14F-4D97-AF65-F5344CB8AC3E}">
        <p14:creationId xmlns:p14="http://schemas.microsoft.com/office/powerpoint/2010/main" val="45092018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3_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782094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1_Utterly Blank">
    <p:spTree>
      <p:nvGrpSpPr>
        <p:cNvPr id="1" name=""/>
        <p:cNvGrpSpPr/>
        <p:nvPr/>
      </p:nvGrpSpPr>
      <p:grpSpPr>
        <a:xfrm>
          <a:off x="0" y="0"/>
          <a:ext cx="0" cy="0"/>
          <a:chOff x="0" y="0"/>
          <a:chExt cx="0" cy="0"/>
        </a:xfrm>
      </p:grpSpPr>
      <p:sp>
        <p:nvSpPr>
          <p:cNvPr id="515" name="Rectangle 514">
            <a:extLst>
              <a:ext uri="{FF2B5EF4-FFF2-40B4-BE49-F238E27FC236}">
                <a16:creationId xmlns:a16="http://schemas.microsoft.com/office/drawing/2014/main" xmlns="" id="{EB7573E9-C1C7-45D9-AD6B-F29437A119CE}"/>
              </a:ext>
            </a:extLst>
          </p:cNvPr>
          <p:cNvSpPr/>
          <p:nvPr userDrawn="1"/>
        </p:nvSpPr>
        <p:spPr>
          <a:xfrm>
            <a:off x="0" y="0"/>
            <a:ext cx="10325100" cy="7150100"/>
          </a:xfrm>
          <a:prstGeom prst="rect">
            <a:avLst/>
          </a:prstGeom>
          <a:gradFill>
            <a:gsLst>
              <a:gs pos="0">
                <a:srgbClr val="002060"/>
              </a:gs>
              <a:gs pos="100000">
                <a:srgbClr val="00B0F0"/>
              </a:gs>
            </a:gsLst>
            <a:lin ang="17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grpSp>
        <p:nvGrpSpPr>
          <p:cNvPr id="516" name="Group 515">
            <a:extLst>
              <a:ext uri="{FF2B5EF4-FFF2-40B4-BE49-F238E27FC236}">
                <a16:creationId xmlns:a16="http://schemas.microsoft.com/office/drawing/2014/main" xmlns="" id="{9E83AE0E-64E1-43C1-86CC-9EE438E2ACF8}"/>
              </a:ext>
            </a:extLst>
          </p:cNvPr>
          <p:cNvGrpSpPr/>
          <p:nvPr userDrawn="1"/>
        </p:nvGrpSpPr>
        <p:grpSpPr>
          <a:xfrm rot="17100000">
            <a:off x="2258368" y="2709797"/>
            <a:ext cx="12425233" cy="2366397"/>
            <a:chOff x="-659126" y="2132856"/>
            <a:chExt cx="13518913" cy="3169713"/>
          </a:xfrm>
        </p:grpSpPr>
        <p:grpSp>
          <p:nvGrpSpPr>
            <p:cNvPr id="517" name="Group 516">
              <a:extLst>
                <a:ext uri="{FF2B5EF4-FFF2-40B4-BE49-F238E27FC236}">
                  <a16:creationId xmlns:a16="http://schemas.microsoft.com/office/drawing/2014/main" xmlns="" id="{445519A9-F2FE-45F3-8E6D-0FB0FE8DD5A1}"/>
                </a:ext>
              </a:extLst>
            </p:cNvPr>
            <p:cNvGrpSpPr/>
            <p:nvPr/>
          </p:nvGrpSpPr>
          <p:grpSpPr>
            <a:xfrm>
              <a:off x="42367" y="2150176"/>
              <a:ext cx="10784386" cy="2944542"/>
              <a:chOff x="42367" y="2150176"/>
              <a:chExt cx="10784386" cy="2944542"/>
            </a:xfrm>
            <a:solidFill>
              <a:srgbClr val="002060"/>
            </a:solidFill>
          </p:grpSpPr>
          <p:grpSp>
            <p:nvGrpSpPr>
              <p:cNvPr id="953" name="Graphic 1">
                <a:extLst>
                  <a:ext uri="{FF2B5EF4-FFF2-40B4-BE49-F238E27FC236}">
                    <a16:creationId xmlns:a16="http://schemas.microsoft.com/office/drawing/2014/main" xmlns="" id="{D58337EC-40FC-4DA1-A97D-E8F8E1837D7B}"/>
                  </a:ext>
                </a:extLst>
              </p:cNvPr>
              <p:cNvGrpSpPr/>
              <p:nvPr/>
            </p:nvGrpSpPr>
            <p:grpSpPr>
              <a:xfrm>
                <a:off x="42367" y="2492263"/>
                <a:ext cx="10734589" cy="1944614"/>
                <a:chOff x="42367" y="2492263"/>
                <a:chExt cx="10734589" cy="1944614"/>
              </a:xfrm>
              <a:grpFill/>
            </p:grpSpPr>
            <p:grpSp>
              <p:nvGrpSpPr>
                <p:cNvPr id="972" name="Graphic 1">
                  <a:extLst>
                    <a:ext uri="{FF2B5EF4-FFF2-40B4-BE49-F238E27FC236}">
                      <a16:creationId xmlns:a16="http://schemas.microsoft.com/office/drawing/2014/main" xmlns="" id="{34832F62-013F-46DF-95F3-8D9F8304B034}"/>
                    </a:ext>
                  </a:extLst>
                </p:cNvPr>
                <p:cNvGrpSpPr/>
                <p:nvPr/>
              </p:nvGrpSpPr>
              <p:grpSpPr>
                <a:xfrm>
                  <a:off x="1757130" y="3323663"/>
                  <a:ext cx="593238" cy="530450"/>
                  <a:chOff x="1757130" y="3323663"/>
                  <a:chExt cx="593238" cy="530450"/>
                </a:xfrm>
                <a:grpFill/>
              </p:grpSpPr>
              <p:sp>
                <p:nvSpPr>
                  <p:cNvPr id="1003" name="Freeform: Shape 1002">
                    <a:extLst>
                      <a:ext uri="{FF2B5EF4-FFF2-40B4-BE49-F238E27FC236}">
                        <a16:creationId xmlns:a16="http://schemas.microsoft.com/office/drawing/2014/main" xmlns="" id="{DBEC6B06-00C6-40B7-817C-E1E2BF8CD735}"/>
                      </a:ext>
                    </a:extLst>
                  </p:cNvPr>
                  <p:cNvSpPr/>
                  <p:nvPr/>
                </p:nvSpPr>
                <p:spPr>
                  <a:xfrm>
                    <a:off x="1867551" y="370688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4" name="Freeform: Shape 1003">
                    <a:extLst>
                      <a:ext uri="{FF2B5EF4-FFF2-40B4-BE49-F238E27FC236}">
                        <a16:creationId xmlns:a16="http://schemas.microsoft.com/office/drawing/2014/main" xmlns="" id="{7668E49A-5F5A-4493-9B0A-763B70A56944}"/>
                      </a:ext>
                    </a:extLst>
                  </p:cNvPr>
                  <p:cNvSpPr/>
                  <p:nvPr/>
                </p:nvSpPr>
                <p:spPr>
                  <a:xfrm>
                    <a:off x="2281086" y="3503367"/>
                    <a:ext cx="69283" cy="62788"/>
                  </a:xfrm>
                  <a:custGeom>
                    <a:avLst/>
                    <a:gdLst>
                      <a:gd name="connsiteX0" fmla="*/ 12990 w 69283"/>
                      <a:gd name="connsiteY0" fmla="*/ 6495 h 62788"/>
                      <a:gd name="connsiteX1" fmla="*/ 12990 w 69283"/>
                      <a:gd name="connsiteY1" fmla="*/ 49797 h 62788"/>
                      <a:gd name="connsiteX2" fmla="*/ 56293 w 69283"/>
                      <a:gd name="connsiteY2" fmla="*/ 49797 h 62788"/>
                      <a:gd name="connsiteX3" fmla="*/ 56293 w 69283"/>
                      <a:gd name="connsiteY3" fmla="*/ 6495 h 62788"/>
                      <a:gd name="connsiteX4" fmla="*/ 12990 w 69283"/>
                      <a:gd name="connsiteY4" fmla="*/ 6495 h 62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8">
                        <a:moveTo>
                          <a:pt x="12990" y="6495"/>
                        </a:moveTo>
                        <a:cubicBezTo>
                          <a:pt x="-4330" y="23816"/>
                          <a:pt x="-4330" y="41137"/>
                          <a:pt x="12990" y="49797"/>
                        </a:cubicBezTo>
                        <a:cubicBezTo>
                          <a:pt x="30311" y="67118"/>
                          <a:pt x="47632" y="67118"/>
                          <a:pt x="56293" y="49797"/>
                        </a:cubicBezTo>
                        <a:cubicBezTo>
                          <a:pt x="73613" y="32477"/>
                          <a:pt x="73613" y="15156"/>
                          <a:pt x="56293" y="6495"/>
                        </a:cubicBezTo>
                        <a:cubicBezTo>
                          <a:pt x="47632" y="-2165"/>
                          <a:pt x="3031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5" name="Freeform: Shape 1004">
                    <a:extLst>
                      <a:ext uri="{FF2B5EF4-FFF2-40B4-BE49-F238E27FC236}">
                        <a16:creationId xmlns:a16="http://schemas.microsoft.com/office/drawing/2014/main" xmlns="" id="{57919942-8C6F-4786-A3A4-ECC6F642435F}"/>
                      </a:ext>
                    </a:extLst>
                  </p:cNvPr>
                  <p:cNvSpPr/>
                  <p:nvPr/>
                </p:nvSpPr>
                <p:spPr>
                  <a:xfrm>
                    <a:off x="2025603" y="340593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6" name="Freeform: Shape 1005">
                    <a:extLst>
                      <a:ext uri="{FF2B5EF4-FFF2-40B4-BE49-F238E27FC236}">
                        <a16:creationId xmlns:a16="http://schemas.microsoft.com/office/drawing/2014/main" xmlns="" id="{3E5C8EE6-0D9F-4E9F-819E-7FF842191CAF}"/>
                      </a:ext>
                    </a:extLst>
                  </p:cNvPr>
                  <p:cNvSpPr/>
                  <p:nvPr/>
                </p:nvSpPr>
                <p:spPr>
                  <a:xfrm>
                    <a:off x="1757130" y="3518523"/>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7" name="Freeform: Shape 1006">
                    <a:extLst>
                      <a:ext uri="{FF2B5EF4-FFF2-40B4-BE49-F238E27FC236}">
                        <a16:creationId xmlns:a16="http://schemas.microsoft.com/office/drawing/2014/main" xmlns="" id="{C362DECD-5428-4B3D-BC55-8382C8D0CCFC}"/>
                      </a:ext>
                    </a:extLst>
                  </p:cNvPr>
                  <p:cNvSpPr/>
                  <p:nvPr/>
                </p:nvSpPr>
                <p:spPr>
                  <a:xfrm>
                    <a:off x="2120868" y="360512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3" y="103925"/>
                        </a:cubicBezTo>
                        <a:cubicBezTo>
                          <a:pt x="23264" y="103925"/>
                          <a:pt x="0" y="80661"/>
                          <a:pt x="0" y="51963"/>
                        </a:cubicBezTo>
                        <a:cubicBezTo>
                          <a:pt x="0"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8" name="Freeform: Shape 1007">
                    <a:extLst>
                      <a:ext uri="{FF2B5EF4-FFF2-40B4-BE49-F238E27FC236}">
                        <a16:creationId xmlns:a16="http://schemas.microsoft.com/office/drawing/2014/main" xmlns="" id="{679D6E9F-106D-415F-8763-99FBF0E0A9F3}"/>
                      </a:ext>
                    </a:extLst>
                  </p:cNvPr>
                  <p:cNvSpPr/>
                  <p:nvPr/>
                </p:nvSpPr>
                <p:spPr>
                  <a:xfrm>
                    <a:off x="2062410" y="379132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32477" y="-4330"/>
                          <a:pt x="15156"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9" name="Freeform: Shape 1008">
                    <a:extLst>
                      <a:ext uri="{FF2B5EF4-FFF2-40B4-BE49-F238E27FC236}">
                        <a16:creationId xmlns:a16="http://schemas.microsoft.com/office/drawing/2014/main" xmlns="" id="{A0225F55-BC5A-4D51-8521-05DB5B8B8E1D}"/>
                      </a:ext>
                    </a:extLst>
                  </p:cNvPr>
                  <p:cNvSpPr/>
                  <p:nvPr/>
                </p:nvSpPr>
                <p:spPr>
                  <a:xfrm>
                    <a:off x="1839404" y="3323663"/>
                    <a:ext cx="77943" cy="77943"/>
                  </a:xfrm>
                  <a:custGeom>
                    <a:avLst/>
                    <a:gdLst>
                      <a:gd name="connsiteX0" fmla="*/ 12991 w 77943"/>
                      <a:gd name="connsiteY0" fmla="*/ 12991 h 77943"/>
                      <a:gd name="connsiteX1" fmla="*/ 12991 w 77943"/>
                      <a:gd name="connsiteY1" fmla="*/ 64953 h 77943"/>
                      <a:gd name="connsiteX2" fmla="*/ 64953 w 77943"/>
                      <a:gd name="connsiteY2" fmla="*/ 64953 h 77943"/>
                      <a:gd name="connsiteX3" fmla="*/ 64953 w 77943"/>
                      <a:gd name="connsiteY3" fmla="*/ 12991 h 77943"/>
                      <a:gd name="connsiteX4" fmla="*/ 12991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1" y="12991"/>
                        </a:moveTo>
                        <a:cubicBezTo>
                          <a:pt x="-4330" y="30312"/>
                          <a:pt x="-4330" y="47632"/>
                          <a:pt x="12991" y="64953"/>
                        </a:cubicBezTo>
                        <a:cubicBezTo>
                          <a:pt x="30312" y="82274"/>
                          <a:pt x="47632" y="82274"/>
                          <a:pt x="64953" y="64953"/>
                        </a:cubicBezTo>
                        <a:cubicBezTo>
                          <a:pt x="82274" y="47632"/>
                          <a:pt x="82274" y="30312"/>
                          <a:pt x="64953" y="12991"/>
                        </a:cubicBezTo>
                        <a:cubicBezTo>
                          <a:pt x="47632" y="-4330"/>
                          <a:pt x="2165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10" name="Freeform: Shape 1009">
                    <a:extLst>
                      <a:ext uri="{FF2B5EF4-FFF2-40B4-BE49-F238E27FC236}">
                        <a16:creationId xmlns:a16="http://schemas.microsoft.com/office/drawing/2014/main" xmlns="" id="{15D3C7C8-A1CD-4599-BF97-A78AF35A1DC3}"/>
                      </a:ext>
                    </a:extLst>
                  </p:cNvPr>
                  <p:cNvSpPr/>
                  <p:nvPr/>
                </p:nvSpPr>
                <p:spPr>
                  <a:xfrm>
                    <a:off x="1980136" y="3559660"/>
                    <a:ext cx="134236" cy="134236"/>
                  </a:xfrm>
                  <a:custGeom>
                    <a:avLst/>
                    <a:gdLst>
                      <a:gd name="connsiteX0" fmla="*/ 19486 w 134236"/>
                      <a:gd name="connsiteY0" fmla="*/ 19486 h 134236"/>
                      <a:gd name="connsiteX1" fmla="*/ 19486 w 134236"/>
                      <a:gd name="connsiteY1" fmla="*/ 114750 h 134236"/>
                      <a:gd name="connsiteX2" fmla="*/ 114750 w 134236"/>
                      <a:gd name="connsiteY2" fmla="*/ 114750 h 134236"/>
                      <a:gd name="connsiteX3" fmla="*/ 114750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0"/>
                        </a:cubicBezTo>
                        <a:cubicBezTo>
                          <a:pt x="45467" y="140732"/>
                          <a:pt x="88769" y="140732"/>
                          <a:pt x="114750" y="114750"/>
                        </a:cubicBezTo>
                        <a:cubicBezTo>
                          <a:pt x="140732" y="88769"/>
                          <a:pt x="140732" y="45467"/>
                          <a:pt x="114750"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3" name="Graphic 1">
                  <a:extLst>
                    <a:ext uri="{FF2B5EF4-FFF2-40B4-BE49-F238E27FC236}">
                      <a16:creationId xmlns:a16="http://schemas.microsoft.com/office/drawing/2014/main" xmlns="" id="{3695CDFE-EDE5-4736-946C-F5BE7C60ADE9}"/>
                    </a:ext>
                  </a:extLst>
                </p:cNvPr>
                <p:cNvGrpSpPr/>
                <p:nvPr/>
              </p:nvGrpSpPr>
              <p:grpSpPr>
                <a:xfrm>
                  <a:off x="10175057" y="3531513"/>
                  <a:ext cx="601899" cy="530450"/>
                  <a:chOff x="10175057" y="3531513"/>
                  <a:chExt cx="601899" cy="530450"/>
                </a:xfrm>
                <a:grpFill/>
              </p:grpSpPr>
              <p:sp>
                <p:nvSpPr>
                  <p:cNvPr id="995" name="Freeform: Shape 994">
                    <a:extLst>
                      <a:ext uri="{FF2B5EF4-FFF2-40B4-BE49-F238E27FC236}">
                        <a16:creationId xmlns:a16="http://schemas.microsoft.com/office/drawing/2014/main" xmlns="" id="{C161B737-92D3-4B88-A76B-4174F8C2C975}"/>
                      </a:ext>
                    </a:extLst>
                  </p:cNvPr>
                  <p:cNvSpPr/>
                  <p:nvPr/>
                </p:nvSpPr>
                <p:spPr>
                  <a:xfrm>
                    <a:off x="10294138" y="391473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6" name="Freeform: Shape 995">
                    <a:extLst>
                      <a:ext uri="{FF2B5EF4-FFF2-40B4-BE49-F238E27FC236}">
                        <a16:creationId xmlns:a16="http://schemas.microsoft.com/office/drawing/2014/main" xmlns="" id="{9405FFDF-5019-4627-B6B6-8ED6913E2CBF}"/>
                      </a:ext>
                    </a:extLst>
                  </p:cNvPr>
                  <p:cNvSpPr/>
                  <p:nvPr/>
                </p:nvSpPr>
                <p:spPr>
                  <a:xfrm>
                    <a:off x="10707673" y="3711217"/>
                    <a:ext cx="69283" cy="62787"/>
                  </a:xfrm>
                  <a:custGeom>
                    <a:avLst/>
                    <a:gdLst>
                      <a:gd name="connsiteX0" fmla="*/ 12990 w 69283"/>
                      <a:gd name="connsiteY0" fmla="*/ 6495 h 62787"/>
                      <a:gd name="connsiteX1" fmla="*/ 12990 w 69283"/>
                      <a:gd name="connsiteY1" fmla="*/ 49797 h 62787"/>
                      <a:gd name="connsiteX2" fmla="*/ 56293 w 69283"/>
                      <a:gd name="connsiteY2" fmla="*/ 49797 h 62787"/>
                      <a:gd name="connsiteX3" fmla="*/ 56293 w 69283"/>
                      <a:gd name="connsiteY3" fmla="*/ 6495 h 62787"/>
                      <a:gd name="connsiteX4" fmla="*/ 12990 w 69283"/>
                      <a:gd name="connsiteY4" fmla="*/ 6495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7">
                        <a:moveTo>
                          <a:pt x="12990" y="6495"/>
                        </a:moveTo>
                        <a:cubicBezTo>
                          <a:pt x="-4330" y="23816"/>
                          <a:pt x="-4330" y="41137"/>
                          <a:pt x="12990" y="49797"/>
                        </a:cubicBezTo>
                        <a:cubicBezTo>
                          <a:pt x="30312" y="67118"/>
                          <a:pt x="47633" y="67118"/>
                          <a:pt x="56293" y="49797"/>
                        </a:cubicBezTo>
                        <a:cubicBezTo>
                          <a:pt x="73614" y="32477"/>
                          <a:pt x="73614" y="15156"/>
                          <a:pt x="56293" y="6495"/>
                        </a:cubicBezTo>
                        <a:cubicBezTo>
                          <a:pt x="47633" y="-2165"/>
                          <a:pt x="2165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7" name="Freeform: Shape 996">
                    <a:extLst>
                      <a:ext uri="{FF2B5EF4-FFF2-40B4-BE49-F238E27FC236}">
                        <a16:creationId xmlns:a16="http://schemas.microsoft.com/office/drawing/2014/main" xmlns="" id="{A34DC720-FC65-47D9-AFB8-8BE3E7099AA4}"/>
                      </a:ext>
                    </a:extLst>
                  </p:cNvPr>
                  <p:cNvSpPr/>
                  <p:nvPr/>
                </p:nvSpPr>
                <p:spPr>
                  <a:xfrm>
                    <a:off x="10452191" y="361378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8" name="Freeform: Shape 997">
                    <a:extLst>
                      <a:ext uri="{FF2B5EF4-FFF2-40B4-BE49-F238E27FC236}">
                        <a16:creationId xmlns:a16="http://schemas.microsoft.com/office/drawing/2014/main" xmlns="" id="{40ACC6DA-8417-44D7-8A8C-DA1E7760F40D}"/>
                      </a:ext>
                    </a:extLst>
                  </p:cNvPr>
                  <p:cNvSpPr/>
                  <p:nvPr/>
                </p:nvSpPr>
                <p:spPr>
                  <a:xfrm>
                    <a:off x="10175057" y="3726373"/>
                    <a:ext cx="103925" cy="103925"/>
                  </a:xfrm>
                  <a:custGeom>
                    <a:avLst/>
                    <a:gdLst>
                      <a:gd name="connsiteX0" fmla="*/ 103925 w 103925"/>
                      <a:gd name="connsiteY0" fmla="*/ 51963 h 103925"/>
                      <a:gd name="connsiteX1" fmla="*/ 51963 w 103925"/>
                      <a:gd name="connsiteY1" fmla="*/ 103925 h 103925"/>
                      <a:gd name="connsiteX2" fmla="*/ 1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5" y="103925"/>
                          <a:pt x="1" y="80661"/>
                          <a:pt x="1" y="51963"/>
                        </a:cubicBezTo>
                        <a:cubicBezTo>
                          <a:pt x="1"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9" name="Freeform: Shape 998">
                    <a:extLst>
                      <a:ext uri="{FF2B5EF4-FFF2-40B4-BE49-F238E27FC236}">
                        <a16:creationId xmlns:a16="http://schemas.microsoft.com/office/drawing/2014/main" xmlns="" id="{5CD8ACB6-79CE-4761-89EB-AED86E2E84B1}"/>
                      </a:ext>
                    </a:extLst>
                  </p:cNvPr>
                  <p:cNvSpPr/>
                  <p:nvPr/>
                </p:nvSpPr>
                <p:spPr>
                  <a:xfrm>
                    <a:off x="10538795" y="381297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0" name="Freeform: Shape 999">
                    <a:extLst>
                      <a:ext uri="{FF2B5EF4-FFF2-40B4-BE49-F238E27FC236}">
                        <a16:creationId xmlns:a16="http://schemas.microsoft.com/office/drawing/2014/main" xmlns="" id="{1144D9AA-8D94-4EEF-A26C-F1F86FA37FEC}"/>
                      </a:ext>
                    </a:extLst>
                  </p:cNvPr>
                  <p:cNvSpPr/>
                  <p:nvPr/>
                </p:nvSpPr>
                <p:spPr>
                  <a:xfrm>
                    <a:off x="10480337" y="399917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41137" y="-4330"/>
                          <a:pt x="23815"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1" name="Freeform: Shape 1000">
                    <a:extLst>
                      <a:ext uri="{FF2B5EF4-FFF2-40B4-BE49-F238E27FC236}">
                        <a16:creationId xmlns:a16="http://schemas.microsoft.com/office/drawing/2014/main" xmlns="" id="{7F085E5C-A3BB-4387-A77B-3A73BE4CEBA9}"/>
                      </a:ext>
                    </a:extLst>
                  </p:cNvPr>
                  <p:cNvSpPr/>
                  <p:nvPr/>
                </p:nvSpPr>
                <p:spPr>
                  <a:xfrm>
                    <a:off x="10257331" y="3531513"/>
                    <a:ext cx="77943" cy="77943"/>
                  </a:xfrm>
                  <a:custGeom>
                    <a:avLst/>
                    <a:gdLst>
                      <a:gd name="connsiteX0" fmla="*/ 12990 w 77943"/>
                      <a:gd name="connsiteY0" fmla="*/ 12991 h 77943"/>
                      <a:gd name="connsiteX1" fmla="*/ 12990 w 77943"/>
                      <a:gd name="connsiteY1" fmla="*/ 64953 h 77943"/>
                      <a:gd name="connsiteX2" fmla="*/ 64953 w 77943"/>
                      <a:gd name="connsiteY2" fmla="*/ 64953 h 77943"/>
                      <a:gd name="connsiteX3" fmla="*/ 64953 w 77943"/>
                      <a:gd name="connsiteY3" fmla="*/ 12991 h 77943"/>
                      <a:gd name="connsiteX4" fmla="*/ 12990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0" y="12991"/>
                        </a:moveTo>
                        <a:cubicBezTo>
                          <a:pt x="-4330" y="30311"/>
                          <a:pt x="-4330" y="47632"/>
                          <a:pt x="12990" y="64953"/>
                        </a:cubicBezTo>
                        <a:cubicBezTo>
                          <a:pt x="30312" y="82274"/>
                          <a:pt x="47632" y="82274"/>
                          <a:pt x="64953" y="64953"/>
                        </a:cubicBezTo>
                        <a:cubicBezTo>
                          <a:pt x="82274" y="47632"/>
                          <a:pt x="82274" y="30311"/>
                          <a:pt x="64953" y="12991"/>
                        </a:cubicBezTo>
                        <a:cubicBezTo>
                          <a:pt x="56293" y="-4330"/>
                          <a:pt x="30312"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2" name="Freeform: Shape 1001">
                    <a:extLst>
                      <a:ext uri="{FF2B5EF4-FFF2-40B4-BE49-F238E27FC236}">
                        <a16:creationId xmlns:a16="http://schemas.microsoft.com/office/drawing/2014/main" xmlns="" id="{ACBA19FA-9D4F-4D75-BEBC-4F7B5D14C7B0}"/>
                      </a:ext>
                    </a:extLst>
                  </p:cNvPr>
                  <p:cNvSpPr/>
                  <p:nvPr/>
                </p:nvSpPr>
                <p:spPr>
                  <a:xfrm>
                    <a:off x="10398063" y="3758849"/>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4" name="Graphic 1">
                  <a:extLst>
                    <a:ext uri="{FF2B5EF4-FFF2-40B4-BE49-F238E27FC236}">
                      <a16:creationId xmlns:a16="http://schemas.microsoft.com/office/drawing/2014/main" xmlns="" id="{C781CDBF-2665-4F5E-9A16-02AACD16F64A}"/>
                    </a:ext>
                  </a:extLst>
                </p:cNvPr>
                <p:cNvGrpSpPr/>
                <p:nvPr/>
              </p:nvGrpSpPr>
              <p:grpSpPr>
                <a:xfrm>
                  <a:off x="5885985" y="2492263"/>
                  <a:ext cx="798923" cy="718814"/>
                  <a:chOff x="5885985" y="2492263"/>
                  <a:chExt cx="798923" cy="718814"/>
                </a:xfrm>
                <a:grpFill/>
              </p:grpSpPr>
              <p:sp>
                <p:nvSpPr>
                  <p:cNvPr id="987" name="Freeform: Shape 986">
                    <a:extLst>
                      <a:ext uri="{FF2B5EF4-FFF2-40B4-BE49-F238E27FC236}">
                        <a16:creationId xmlns:a16="http://schemas.microsoft.com/office/drawing/2014/main" xmlns="" id="{26F94A96-FC51-44E6-8113-3AE3B88B6108}"/>
                      </a:ext>
                    </a:extLst>
                  </p:cNvPr>
                  <p:cNvSpPr/>
                  <p:nvPr/>
                </p:nvSpPr>
                <p:spPr>
                  <a:xfrm>
                    <a:off x="6044037" y="3007558"/>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8" name="Freeform: Shape 987">
                    <a:extLst>
                      <a:ext uri="{FF2B5EF4-FFF2-40B4-BE49-F238E27FC236}">
                        <a16:creationId xmlns:a16="http://schemas.microsoft.com/office/drawing/2014/main" xmlns="" id="{A526ADFD-3E8C-4199-A0AB-1A4DEB0B6FDE}"/>
                      </a:ext>
                    </a:extLst>
                  </p:cNvPr>
                  <p:cNvSpPr/>
                  <p:nvPr/>
                </p:nvSpPr>
                <p:spPr>
                  <a:xfrm>
                    <a:off x="6598304" y="2730424"/>
                    <a:ext cx="86604" cy="86604"/>
                  </a:xfrm>
                  <a:custGeom>
                    <a:avLst/>
                    <a:gdLst>
                      <a:gd name="connsiteX0" fmla="*/ 86604 w 86604"/>
                      <a:gd name="connsiteY0" fmla="*/ 43302 h 86604"/>
                      <a:gd name="connsiteX1" fmla="*/ 43302 w 86604"/>
                      <a:gd name="connsiteY1" fmla="*/ 86604 h 86604"/>
                      <a:gd name="connsiteX2" fmla="*/ 0 w 86604"/>
                      <a:gd name="connsiteY2" fmla="*/ 43302 h 86604"/>
                      <a:gd name="connsiteX3" fmla="*/ 43302 w 86604"/>
                      <a:gd name="connsiteY3" fmla="*/ 0 h 86604"/>
                      <a:gd name="connsiteX4" fmla="*/ 86604 w 86604"/>
                      <a:gd name="connsiteY4" fmla="*/ 43302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86604" y="43302"/>
                        </a:moveTo>
                        <a:cubicBezTo>
                          <a:pt x="86604" y="67217"/>
                          <a:pt x="67218" y="86604"/>
                          <a:pt x="43302" y="86604"/>
                        </a:cubicBezTo>
                        <a:cubicBezTo>
                          <a:pt x="19387" y="86604"/>
                          <a:pt x="0" y="67217"/>
                          <a:pt x="0" y="43302"/>
                        </a:cubicBezTo>
                        <a:cubicBezTo>
                          <a:pt x="0" y="19387"/>
                          <a:pt x="19387" y="0"/>
                          <a:pt x="43302" y="0"/>
                        </a:cubicBezTo>
                        <a:cubicBezTo>
                          <a:pt x="67218" y="0"/>
                          <a:pt x="86604" y="19387"/>
                          <a:pt x="86604" y="433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9" name="Freeform: Shape 988">
                    <a:extLst>
                      <a:ext uri="{FF2B5EF4-FFF2-40B4-BE49-F238E27FC236}">
                        <a16:creationId xmlns:a16="http://schemas.microsoft.com/office/drawing/2014/main" xmlns="" id="{48F9C23A-BC9E-4C6A-808A-BDB51B069CFC}"/>
                      </a:ext>
                    </a:extLst>
                  </p:cNvPr>
                  <p:cNvSpPr/>
                  <p:nvPr/>
                </p:nvSpPr>
                <p:spPr>
                  <a:xfrm>
                    <a:off x="6249722" y="2598353"/>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8" y="140732"/>
                          <a:pt x="88770" y="140732"/>
                          <a:pt x="114751" y="114751"/>
                        </a:cubicBezTo>
                        <a:cubicBezTo>
                          <a:pt x="140732" y="88769"/>
                          <a:pt x="140732" y="45467"/>
                          <a:pt x="114751" y="19486"/>
                        </a:cubicBezTo>
                        <a:cubicBezTo>
                          <a:pt x="88770" y="-6495"/>
                          <a:pt x="45468"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0" name="Freeform: Shape 989">
                    <a:extLst>
                      <a:ext uri="{FF2B5EF4-FFF2-40B4-BE49-F238E27FC236}">
                        <a16:creationId xmlns:a16="http://schemas.microsoft.com/office/drawing/2014/main" xmlns="" id="{52CDC557-B203-43C7-8E6C-5B8F59F1AEC9}"/>
                      </a:ext>
                    </a:extLst>
                  </p:cNvPr>
                  <p:cNvSpPr/>
                  <p:nvPr/>
                </p:nvSpPr>
                <p:spPr>
                  <a:xfrm>
                    <a:off x="5885985" y="2754241"/>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1" y="88769"/>
                          <a:pt x="140731"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1" name="Freeform: Shape 990">
                    <a:extLst>
                      <a:ext uri="{FF2B5EF4-FFF2-40B4-BE49-F238E27FC236}">
                        <a16:creationId xmlns:a16="http://schemas.microsoft.com/office/drawing/2014/main" xmlns="" id="{0450C1F4-7DF5-4761-9CFA-34E2DA6BD899}"/>
                      </a:ext>
                    </a:extLst>
                  </p:cNvPr>
                  <p:cNvSpPr/>
                  <p:nvPr/>
                </p:nvSpPr>
                <p:spPr>
                  <a:xfrm>
                    <a:off x="6373133" y="2868991"/>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8"/>
                          <a:pt x="107548" y="138567"/>
                          <a:pt x="69283" y="138567"/>
                        </a:cubicBezTo>
                        <a:cubicBezTo>
                          <a:pt x="31019" y="138567"/>
                          <a:pt x="0" y="107548"/>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2" name="Freeform: Shape 991">
                    <a:extLst>
                      <a:ext uri="{FF2B5EF4-FFF2-40B4-BE49-F238E27FC236}">
                        <a16:creationId xmlns:a16="http://schemas.microsoft.com/office/drawing/2014/main" xmlns="" id="{65D818BA-A92F-4351-B96E-3ECB808D4558}"/>
                      </a:ext>
                    </a:extLst>
                  </p:cNvPr>
                  <p:cNvSpPr/>
                  <p:nvPr/>
                </p:nvSpPr>
                <p:spPr>
                  <a:xfrm>
                    <a:off x="6290859" y="3124473"/>
                    <a:ext cx="86604" cy="86604"/>
                  </a:xfrm>
                  <a:custGeom>
                    <a:avLst/>
                    <a:gdLst>
                      <a:gd name="connsiteX0" fmla="*/ 12991 w 86604"/>
                      <a:gd name="connsiteY0" fmla="*/ 12991 h 86604"/>
                      <a:gd name="connsiteX1" fmla="*/ 12991 w 86604"/>
                      <a:gd name="connsiteY1" fmla="*/ 73614 h 86604"/>
                      <a:gd name="connsiteX2" fmla="*/ 73614 w 86604"/>
                      <a:gd name="connsiteY2" fmla="*/ 73614 h 86604"/>
                      <a:gd name="connsiteX3" fmla="*/ 73614 w 86604"/>
                      <a:gd name="connsiteY3" fmla="*/ 12991 h 86604"/>
                      <a:gd name="connsiteX4" fmla="*/ 12991 w 86604"/>
                      <a:gd name="connsiteY4" fmla="*/ 12991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12991" y="12991"/>
                        </a:moveTo>
                        <a:cubicBezTo>
                          <a:pt x="-4330" y="30312"/>
                          <a:pt x="-4330" y="56293"/>
                          <a:pt x="12991" y="73614"/>
                        </a:cubicBezTo>
                        <a:cubicBezTo>
                          <a:pt x="30311" y="90934"/>
                          <a:pt x="56293" y="90934"/>
                          <a:pt x="73614" y="73614"/>
                        </a:cubicBezTo>
                        <a:cubicBezTo>
                          <a:pt x="90935" y="56293"/>
                          <a:pt x="90935" y="30312"/>
                          <a:pt x="73614" y="12991"/>
                        </a:cubicBezTo>
                        <a:cubicBezTo>
                          <a:pt x="56293" y="-4330"/>
                          <a:pt x="3031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3" name="Freeform: Shape 992">
                    <a:extLst>
                      <a:ext uri="{FF2B5EF4-FFF2-40B4-BE49-F238E27FC236}">
                        <a16:creationId xmlns:a16="http://schemas.microsoft.com/office/drawing/2014/main" xmlns="" id="{81443E6B-E01D-4770-ACF6-8B3007A6ECD8}"/>
                      </a:ext>
                    </a:extLst>
                  </p:cNvPr>
                  <p:cNvSpPr/>
                  <p:nvPr/>
                </p:nvSpPr>
                <p:spPr>
                  <a:xfrm>
                    <a:off x="5996405" y="2492263"/>
                    <a:ext cx="95264" cy="95264"/>
                  </a:xfrm>
                  <a:custGeom>
                    <a:avLst/>
                    <a:gdLst>
                      <a:gd name="connsiteX0" fmla="*/ 12990 w 95264"/>
                      <a:gd name="connsiteY0" fmla="*/ 12991 h 95264"/>
                      <a:gd name="connsiteX1" fmla="*/ 12990 w 95264"/>
                      <a:gd name="connsiteY1" fmla="*/ 82274 h 95264"/>
                      <a:gd name="connsiteX2" fmla="*/ 82274 w 95264"/>
                      <a:gd name="connsiteY2" fmla="*/ 82274 h 95264"/>
                      <a:gd name="connsiteX3" fmla="*/ 82274 w 95264"/>
                      <a:gd name="connsiteY3" fmla="*/ 12991 h 95264"/>
                      <a:gd name="connsiteX4" fmla="*/ 12990 w 95264"/>
                      <a:gd name="connsiteY4" fmla="*/ 12991 h 9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95264">
                        <a:moveTo>
                          <a:pt x="12990" y="12991"/>
                        </a:moveTo>
                        <a:cubicBezTo>
                          <a:pt x="-4330" y="30311"/>
                          <a:pt x="-4330" y="64953"/>
                          <a:pt x="12990" y="82274"/>
                        </a:cubicBezTo>
                        <a:cubicBezTo>
                          <a:pt x="30311" y="99595"/>
                          <a:pt x="64953" y="99595"/>
                          <a:pt x="82274" y="82274"/>
                        </a:cubicBezTo>
                        <a:cubicBezTo>
                          <a:pt x="99595" y="64953"/>
                          <a:pt x="99595" y="30311"/>
                          <a:pt x="82274" y="12991"/>
                        </a:cubicBezTo>
                        <a:cubicBezTo>
                          <a:pt x="64953" y="-4330"/>
                          <a:pt x="30311"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4" name="Freeform: Shape 993">
                    <a:extLst>
                      <a:ext uri="{FF2B5EF4-FFF2-40B4-BE49-F238E27FC236}">
                        <a16:creationId xmlns:a16="http://schemas.microsoft.com/office/drawing/2014/main" xmlns="" id="{571A1165-7D4F-4EF9-AB4B-2B00F589413C}"/>
                      </a:ext>
                    </a:extLst>
                  </p:cNvPr>
                  <p:cNvSpPr/>
                  <p:nvPr/>
                </p:nvSpPr>
                <p:spPr>
                  <a:xfrm>
                    <a:off x="6182604" y="2808368"/>
                    <a:ext cx="173208" cy="173208"/>
                  </a:xfrm>
                  <a:custGeom>
                    <a:avLst/>
                    <a:gdLst>
                      <a:gd name="connsiteX0" fmla="*/ 173208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8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8" y="86604"/>
                        </a:moveTo>
                        <a:cubicBezTo>
                          <a:pt x="173208" y="134434"/>
                          <a:pt x="134434" y="173208"/>
                          <a:pt x="86604" y="173208"/>
                        </a:cubicBezTo>
                        <a:cubicBezTo>
                          <a:pt x="38774" y="173208"/>
                          <a:pt x="0" y="134434"/>
                          <a:pt x="0" y="86604"/>
                        </a:cubicBezTo>
                        <a:cubicBezTo>
                          <a:pt x="0" y="38774"/>
                          <a:pt x="38774" y="0"/>
                          <a:pt x="86604" y="0"/>
                        </a:cubicBezTo>
                        <a:cubicBezTo>
                          <a:pt x="134434" y="0"/>
                          <a:pt x="173208" y="38774"/>
                          <a:pt x="173208"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5" name="Graphic 1">
                  <a:extLst>
                    <a:ext uri="{FF2B5EF4-FFF2-40B4-BE49-F238E27FC236}">
                      <a16:creationId xmlns:a16="http://schemas.microsoft.com/office/drawing/2014/main" xmlns="" id="{9F66E295-4121-4AE6-BB30-3855C8F944DF}"/>
                    </a:ext>
                  </a:extLst>
                </p:cNvPr>
                <p:cNvGrpSpPr/>
                <p:nvPr/>
              </p:nvGrpSpPr>
              <p:grpSpPr>
                <a:xfrm>
                  <a:off x="7860560" y="3817307"/>
                  <a:ext cx="794593" cy="372397"/>
                  <a:chOff x="7860560" y="3817307"/>
                  <a:chExt cx="794593" cy="372397"/>
                </a:xfrm>
                <a:grpFill/>
              </p:grpSpPr>
              <p:sp>
                <p:nvSpPr>
                  <p:cNvPr id="984" name="Freeform: Shape 983">
                    <a:extLst>
                      <a:ext uri="{FF2B5EF4-FFF2-40B4-BE49-F238E27FC236}">
                        <a16:creationId xmlns:a16="http://schemas.microsoft.com/office/drawing/2014/main" xmlns="" id="{E6421B3E-B735-46C6-ADBA-BE6BB04C1EC8}"/>
                      </a:ext>
                    </a:extLst>
                  </p:cNvPr>
                  <p:cNvSpPr/>
                  <p:nvPr/>
                </p:nvSpPr>
                <p:spPr>
                  <a:xfrm>
                    <a:off x="8559889" y="4087945"/>
                    <a:ext cx="95264" cy="101759"/>
                  </a:xfrm>
                  <a:custGeom>
                    <a:avLst/>
                    <a:gdLst>
                      <a:gd name="connsiteX0" fmla="*/ 12990 w 95264"/>
                      <a:gd name="connsiteY0" fmla="*/ 19486 h 101759"/>
                      <a:gd name="connsiteX1" fmla="*/ 12990 w 95264"/>
                      <a:gd name="connsiteY1" fmla="*/ 88769 h 101759"/>
                      <a:gd name="connsiteX2" fmla="*/ 82274 w 95264"/>
                      <a:gd name="connsiteY2" fmla="*/ 88769 h 101759"/>
                      <a:gd name="connsiteX3" fmla="*/ 82274 w 95264"/>
                      <a:gd name="connsiteY3" fmla="*/ 19486 h 101759"/>
                      <a:gd name="connsiteX4" fmla="*/ 12990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0" y="19486"/>
                        </a:moveTo>
                        <a:cubicBezTo>
                          <a:pt x="-4330" y="36807"/>
                          <a:pt x="-4330" y="71448"/>
                          <a:pt x="12990" y="88769"/>
                        </a:cubicBezTo>
                        <a:cubicBezTo>
                          <a:pt x="30312" y="106090"/>
                          <a:pt x="64953" y="106090"/>
                          <a:pt x="82274" y="88769"/>
                        </a:cubicBezTo>
                        <a:cubicBezTo>
                          <a:pt x="99595" y="71448"/>
                          <a:pt x="99595" y="36807"/>
                          <a:pt x="82274" y="19486"/>
                        </a:cubicBezTo>
                        <a:cubicBezTo>
                          <a:pt x="64953" y="-6495"/>
                          <a:pt x="30312" y="-6495"/>
                          <a:pt x="1299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5" name="Freeform: Shape 984">
                    <a:extLst>
                      <a:ext uri="{FF2B5EF4-FFF2-40B4-BE49-F238E27FC236}">
                        <a16:creationId xmlns:a16="http://schemas.microsoft.com/office/drawing/2014/main" xmlns="" id="{6B863080-0188-4527-BBEC-7D32F308ADE4}"/>
                      </a:ext>
                    </a:extLst>
                  </p:cNvPr>
                  <p:cNvSpPr/>
                  <p:nvPr/>
                </p:nvSpPr>
                <p:spPr>
                  <a:xfrm>
                    <a:off x="8148519" y="3942883"/>
                    <a:ext cx="164547" cy="164547"/>
                  </a:xfrm>
                  <a:custGeom>
                    <a:avLst/>
                    <a:gdLst>
                      <a:gd name="connsiteX0" fmla="*/ 25981 w 164547"/>
                      <a:gd name="connsiteY0" fmla="*/ 25981 h 164547"/>
                      <a:gd name="connsiteX1" fmla="*/ 25981 w 164547"/>
                      <a:gd name="connsiteY1" fmla="*/ 138567 h 164547"/>
                      <a:gd name="connsiteX2" fmla="*/ 138567 w 164547"/>
                      <a:gd name="connsiteY2" fmla="*/ 138567 h 164547"/>
                      <a:gd name="connsiteX3" fmla="*/ 138567 w 164547"/>
                      <a:gd name="connsiteY3" fmla="*/ 25981 h 164547"/>
                      <a:gd name="connsiteX4" fmla="*/ 25981 w 164547"/>
                      <a:gd name="connsiteY4" fmla="*/ 25981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25981" y="25981"/>
                        </a:moveTo>
                        <a:cubicBezTo>
                          <a:pt x="-8660" y="60623"/>
                          <a:pt x="-8660" y="103925"/>
                          <a:pt x="25981" y="138567"/>
                        </a:cubicBezTo>
                        <a:cubicBezTo>
                          <a:pt x="60623" y="173208"/>
                          <a:pt x="103925" y="173208"/>
                          <a:pt x="138567" y="138567"/>
                        </a:cubicBezTo>
                        <a:cubicBezTo>
                          <a:pt x="173208" y="103925"/>
                          <a:pt x="173208" y="60623"/>
                          <a:pt x="138567" y="25981"/>
                        </a:cubicBezTo>
                        <a:cubicBezTo>
                          <a:pt x="112586" y="-8660"/>
                          <a:pt x="60623" y="-8660"/>
                          <a:pt x="25981"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6" name="Freeform: Shape 985">
                    <a:extLst>
                      <a:ext uri="{FF2B5EF4-FFF2-40B4-BE49-F238E27FC236}">
                        <a16:creationId xmlns:a16="http://schemas.microsoft.com/office/drawing/2014/main" xmlns="" id="{C8489756-3FDA-4827-843B-B0F99DCD01D6}"/>
                      </a:ext>
                    </a:extLst>
                  </p:cNvPr>
                  <p:cNvSpPr/>
                  <p:nvPr/>
                </p:nvSpPr>
                <p:spPr>
                  <a:xfrm>
                    <a:off x="7860560" y="3817307"/>
                    <a:ext cx="116915" cy="110420"/>
                  </a:xfrm>
                  <a:custGeom>
                    <a:avLst/>
                    <a:gdLst>
                      <a:gd name="connsiteX0" fmla="*/ 19486 w 116915"/>
                      <a:gd name="connsiteY0" fmla="*/ 12991 h 110420"/>
                      <a:gd name="connsiteX1" fmla="*/ 19486 w 116915"/>
                      <a:gd name="connsiteY1" fmla="*/ 90934 h 110420"/>
                      <a:gd name="connsiteX2" fmla="*/ 97430 w 116915"/>
                      <a:gd name="connsiteY2" fmla="*/ 90934 h 110420"/>
                      <a:gd name="connsiteX3" fmla="*/ 97430 w 116915"/>
                      <a:gd name="connsiteY3" fmla="*/ 12991 h 110420"/>
                      <a:gd name="connsiteX4" fmla="*/ 19486 w 116915"/>
                      <a:gd name="connsiteY4" fmla="*/ 12991 h 11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15" h="110420">
                        <a:moveTo>
                          <a:pt x="19486" y="12991"/>
                        </a:moveTo>
                        <a:cubicBezTo>
                          <a:pt x="-6495" y="38972"/>
                          <a:pt x="-6495" y="73614"/>
                          <a:pt x="19486" y="90934"/>
                        </a:cubicBezTo>
                        <a:cubicBezTo>
                          <a:pt x="45467" y="116916"/>
                          <a:pt x="80109" y="116916"/>
                          <a:pt x="97430" y="90934"/>
                        </a:cubicBezTo>
                        <a:cubicBezTo>
                          <a:pt x="123411" y="64953"/>
                          <a:pt x="123411" y="30311"/>
                          <a:pt x="97430" y="12991"/>
                        </a:cubicBezTo>
                        <a:cubicBezTo>
                          <a:pt x="80109" y="-4330"/>
                          <a:pt x="45467" y="-4330"/>
                          <a:pt x="19486"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6" name="Graphic 1">
                  <a:extLst>
                    <a:ext uri="{FF2B5EF4-FFF2-40B4-BE49-F238E27FC236}">
                      <a16:creationId xmlns:a16="http://schemas.microsoft.com/office/drawing/2014/main" xmlns="" id="{EABDB648-35ED-455B-BE01-D8FC320DB63B}"/>
                    </a:ext>
                  </a:extLst>
                </p:cNvPr>
                <p:cNvGrpSpPr/>
                <p:nvPr/>
              </p:nvGrpSpPr>
              <p:grpSpPr>
                <a:xfrm>
                  <a:off x="42367" y="3475220"/>
                  <a:ext cx="463332" cy="177538"/>
                  <a:chOff x="42367" y="3475220"/>
                  <a:chExt cx="463332" cy="177538"/>
                </a:xfrm>
                <a:grpFill/>
              </p:grpSpPr>
              <p:sp>
                <p:nvSpPr>
                  <p:cNvPr id="981" name="Freeform: Shape 980">
                    <a:extLst>
                      <a:ext uri="{FF2B5EF4-FFF2-40B4-BE49-F238E27FC236}">
                        <a16:creationId xmlns:a16="http://schemas.microsoft.com/office/drawing/2014/main" xmlns="" id="{6C0643E5-8100-4CB2-8E7A-CB4777D5AFD2}"/>
                      </a:ext>
                    </a:extLst>
                  </p:cNvPr>
                  <p:cNvSpPr/>
                  <p:nvPr/>
                </p:nvSpPr>
                <p:spPr>
                  <a:xfrm>
                    <a:off x="42367" y="3475220"/>
                    <a:ext cx="103925" cy="103925"/>
                  </a:xfrm>
                  <a:custGeom>
                    <a:avLst/>
                    <a:gdLst>
                      <a:gd name="connsiteX0" fmla="*/ 103925 w 103925"/>
                      <a:gd name="connsiteY0" fmla="*/ 51963 h 103925"/>
                      <a:gd name="connsiteX1" fmla="*/ 51962 w 103925"/>
                      <a:gd name="connsiteY1" fmla="*/ 103925 h 103925"/>
                      <a:gd name="connsiteX2" fmla="*/ 0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2" y="103925"/>
                        </a:cubicBezTo>
                        <a:cubicBezTo>
                          <a:pt x="23264" y="103925"/>
                          <a:pt x="0" y="80661"/>
                          <a:pt x="0" y="51963"/>
                        </a:cubicBezTo>
                        <a:cubicBezTo>
                          <a:pt x="0" y="23264"/>
                          <a:pt x="23264" y="0"/>
                          <a:pt x="51962"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2" name="Freeform: Shape 981">
                    <a:extLst>
                      <a:ext uri="{FF2B5EF4-FFF2-40B4-BE49-F238E27FC236}">
                        <a16:creationId xmlns:a16="http://schemas.microsoft.com/office/drawing/2014/main" xmlns="" id="{073797FF-4471-4420-B823-1D66D4CB7919}"/>
                      </a:ext>
                    </a:extLst>
                  </p:cNvPr>
                  <p:cNvSpPr/>
                  <p:nvPr/>
                </p:nvSpPr>
                <p:spPr>
                  <a:xfrm>
                    <a:off x="410435" y="3550999"/>
                    <a:ext cx="95264" cy="101759"/>
                  </a:xfrm>
                  <a:custGeom>
                    <a:avLst/>
                    <a:gdLst>
                      <a:gd name="connsiteX0" fmla="*/ 12991 w 95264"/>
                      <a:gd name="connsiteY0" fmla="*/ 19486 h 101759"/>
                      <a:gd name="connsiteX1" fmla="*/ 12991 w 95264"/>
                      <a:gd name="connsiteY1" fmla="*/ 88769 h 101759"/>
                      <a:gd name="connsiteX2" fmla="*/ 82274 w 95264"/>
                      <a:gd name="connsiteY2" fmla="*/ 88769 h 101759"/>
                      <a:gd name="connsiteX3" fmla="*/ 82274 w 95264"/>
                      <a:gd name="connsiteY3" fmla="*/ 19486 h 101759"/>
                      <a:gd name="connsiteX4" fmla="*/ 12991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1" y="19486"/>
                        </a:moveTo>
                        <a:cubicBezTo>
                          <a:pt x="-4330" y="36807"/>
                          <a:pt x="-4330" y="71449"/>
                          <a:pt x="12991" y="88769"/>
                        </a:cubicBezTo>
                        <a:cubicBezTo>
                          <a:pt x="30311" y="106090"/>
                          <a:pt x="64953" y="106090"/>
                          <a:pt x="82274" y="88769"/>
                        </a:cubicBezTo>
                        <a:cubicBezTo>
                          <a:pt x="99595" y="71449"/>
                          <a:pt x="99595" y="36807"/>
                          <a:pt x="82274" y="19486"/>
                        </a:cubicBezTo>
                        <a:cubicBezTo>
                          <a:pt x="64953" y="-6495"/>
                          <a:pt x="30311" y="-6495"/>
                          <a:pt x="12991"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3" name="Freeform: Shape 982">
                    <a:extLst>
                      <a:ext uri="{FF2B5EF4-FFF2-40B4-BE49-F238E27FC236}">
                        <a16:creationId xmlns:a16="http://schemas.microsoft.com/office/drawing/2014/main" xmlns="" id="{3B0D2071-464C-441B-A306-5C6120455775}"/>
                      </a:ext>
                    </a:extLst>
                  </p:cNvPr>
                  <p:cNvSpPr/>
                  <p:nvPr/>
                </p:nvSpPr>
                <p:spPr>
                  <a:xfrm>
                    <a:off x="265373" y="350769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7" name="Graphic 1">
                  <a:extLst>
                    <a:ext uri="{FF2B5EF4-FFF2-40B4-BE49-F238E27FC236}">
                      <a16:creationId xmlns:a16="http://schemas.microsoft.com/office/drawing/2014/main" xmlns="" id="{C0C15072-3FDE-4733-94BE-E332BCBF83DB}"/>
                    </a:ext>
                  </a:extLst>
                </p:cNvPr>
                <p:cNvGrpSpPr/>
                <p:nvPr/>
              </p:nvGrpSpPr>
              <p:grpSpPr>
                <a:xfrm>
                  <a:off x="4952474" y="4159043"/>
                  <a:ext cx="433722" cy="277835"/>
                  <a:chOff x="4952474" y="4159043"/>
                  <a:chExt cx="433722" cy="277835"/>
                </a:xfrm>
                <a:grpFill/>
              </p:grpSpPr>
              <p:sp>
                <p:nvSpPr>
                  <p:cNvPr id="978" name="Freeform: Shape 977">
                    <a:extLst>
                      <a:ext uri="{FF2B5EF4-FFF2-40B4-BE49-F238E27FC236}">
                        <a16:creationId xmlns:a16="http://schemas.microsoft.com/office/drawing/2014/main" xmlns="" id="{8CD056BB-6F69-4D7D-A7BF-51FDF8D11BCB}"/>
                      </a:ext>
                    </a:extLst>
                  </p:cNvPr>
                  <p:cNvSpPr/>
                  <p:nvPr/>
                </p:nvSpPr>
                <p:spPr>
                  <a:xfrm>
                    <a:off x="5281570" y="4332251"/>
                    <a:ext cx="104626" cy="104626"/>
                  </a:xfrm>
                  <a:custGeom>
                    <a:avLst/>
                    <a:gdLst>
                      <a:gd name="connsiteX0" fmla="*/ 78295 w 104626"/>
                      <a:gd name="connsiteY0" fmla="*/ 95616 h 104626"/>
                      <a:gd name="connsiteX1" fmla="*/ 95615 w 104626"/>
                      <a:gd name="connsiteY1" fmla="*/ 26332 h 104626"/>
                      <a:gd name="connsiteX2" fmla="*/ 26332 w 104626"/>
                      <a:gd name="connsiteY2" fmla="*/ 9011 h 104626"/>
                      <a:gd name="connsiteX3" fmla="*/ 9011 w 104626"/>
                      <a:gd name="connsiteY3" fmla="*/ 78295 h 104626"/>
                      <a:gd name="connsiteX4" fmla="*/ 78295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5" y="95616"/>
                        </a:moveTo>
                        <a:cubicBezTo>
                          <a:pt x="104276" y="78295"/>
                          <a:pt x="112937" y="52313"/>
                          <a:pt x="95615" y="26332"/>
                        </a:cubicBezTo>
                        <a:cubicBezTo>
                          <a:pt x="78295" y="351"/>
                          <a:pt x="52313" y="-8310"/>
                          <a:pt x="26332" y="9011"/>
                        </a:cubicBezTo>
                        <a:cubicBezTo>
                          <a:pt x="351" y="26332"/>
                          <a:pt x="-8309" y="52313"/>
                          <a:pt x="9011" y="78295"/>
                        </a:cubicBezTo>
                        <a:cubicBezTo>
                          <a:pt x="26332" y="104276"/>
                          <a:pt x="52313" y="112936"/>
                          <a:pt x="78295"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9" name="Freeform: Shape 978">
                    <a:extLst>
                      <a:ext uri="{FF2B5EF4-FFF2-40B4-BE49-F238E27FC236}">
                        <a16:creationId xmlns:a16="http://schemas.microsoft.com/office/drawing/2014/main" xmlns="" id="{8D1B675D-70AB-4996-916C-A91123D154B3}"/>
                      </a:ext>
                    </a:extLst>
                  </p:cNvPr>
                  <p:cNvSpPr/>
                  <p:nvPr/>
                </p:nvSpPr>
                <p:spPr>
                  <a:xfrm>
                    <a:off x="4952474" y="4159043"/>
                    <a:ext cx="104626" cy="104626"/>
                  </a:xfrm>
                  <a:custGeom>
                    <a:avLst/>
                    <a:gdLst>
                      <a:gd name="connsiteX0" fmla="*/ 78294 w 104626"/>
                      <a:gd name="connsiteY0" fmla="*/ 95616 h 104626"/>
                      <a:gd name="connsiteX1" fmla="*/ 95616 w 104626"/>
                      <a:gd name="connsiteY1" fmla="*/ 26332 h 104626"/>
                      <a:gd name="connsiteX2" fmla="*/ 26332 w 104626"/>
                      <a:gd name="connsiteY2" fmla="*/ 9011 h 104626"/>
                      <a:gd name="connsiteX3" fmla="*/ 9011 w 104626"/>
                      <a:gd name="connsiteY3" fmla="*/ 78295 h 104626"/>
                      <a:gd name="connsiteX4" fmla="*/ 78294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4" y="95616"/>
                        </a:moveTo>
                        <a:cubicBezTo>
                          <a:pt x="104276" y="78295"/>
                          <a:pt x="112936" y="52313"/>
                          <a:pt x="95616" y="26332"/>
                        </a:cubicBezTo>
                        <a:cubicBezTo>
                          <a:pt x="78294" y="351"/>
                          <a:pt x="52314" y="-8310"/>
                          <a:pt x="26332" y="9011"/>
                        </a:cubicBezTo>
                        <a:cubicBezTo>
                          <a:pt x="351" y="26332"/>
                          <a:pt x="-8310" y="52313"/>
                          <a:pt x="9011" y="78295"/>
                        </a:cubicBezTo>
                        <a:cubicBezTo>
                          <a:pt x="26332" y="104276"/>
                          <a:pt x="60974" y="112936"/>
                          <a:pt x="78294"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0" name="Freeform: Shape 979">
                    <a:extLst>
                      <a:ext uri="{FF2B5EF4-FFF2-40B4-BE49-F238E27FC236}">
                        <a16:creationId xmlns:a16="http://schemas.microsoft.com/office/drawing/2014/main" xmlns="" id="{D3BBCEDB-E70F-4AAA-B8E0-D82861CEE88B}"/>
                      </a:ext>
                    </a:extLst>
                  </p:cNvPr>
                  <p:cNvSpPr/>
                  <p:nvPr/>
                </p:nvSpPr>
                <p:spPr>
                  <a:xfrm>
                    <a:off x="5048090" y="4202696"/>
                    <a:ext cx="138566" cy="138566"/>
                  </a:xfrm>
                  <a:custGeom>
                    <a:avLst/>
                    <a:gdLst>
                      <a:gd name="connsiteX0" fmla="*/ 103925 w 138566"/>
                      <a:gd name="connsiteY0" fmla="*/ 129906 h 138566"/>
                      <a:gd name="connsiteX1" fmla="*/ 129906 w 138566"/>
                      <a:gd name="connsiteY1" fmla="*/ 34642 h 138566"/>
                      <a:gd name="connsiteX2" fmla="*/ 34642 w 138566"/>
                      <a:gd name="connsiteY2" fmla="*/ 8660 h 138566"/>
                      <a:gd name="connsiteX3" fmla="*/ 8660 w 138566"/>
                      <a:gd name="connsiteY3" fmla="*/ 103925 h 138566"/>
                      <a:gd name="connsiteX4" fmla="*/ 103925 w 138566"/>
                      <a:gd name="connsiteY4" fmla="*/ 129906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03925" y="129906"/>
                        </a:moveTo>
                        <a:cubicBezTo>
                          <a:pt x="138567" y="112586"/>
                          <a:pt x="147227" y="69283"/>
                          <a:pt x="129906" y="34642"/>
                        </a:cubicBezTo>
                        <a:cubicBezTo>
                          <a:pt x="112585" y="0"/>
                          <a:pt x="69283" y="-8660"/>
                          <a:pt x="34642" y="8660"/>
                        </a:cubicBezTo>
                        <a:cubicBezTo>
                          <a:pt x="0" y="25981"/>
                          <a:pt x="-8660" y="69283"/>
                          <a:pt x="8660" y="103925"/>
                        </a:cubicBezTo>
                        <a:cubicBezTo>
                          <a:pt x="34642" y="138567"/>
                          <a:pt x="69283" y="147227"/>
                          <a:pt x="103925"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954" name="Graphic 1">
                <a:extLst>
                  <a:ext uri="{FF2B5EF4-FFF2-40B4-BE49-F238E27FC236}">
                    <a16:creationId xmlns:a16="http://schemas.microsoft.com/office/drawing/2014/main" xmlns="" id="{3B29D16C-95D4-45BC-81A8-5516E96D9777}"/>
                  </a:ext>
                </a:extLst>
              </p:cNvPr>
              <p:cNvGrpSpPr/>
              <p:nvPr/>
            </p:nvGrpSpPr>
            <p:grpSpPr>
              <a:xfrm>
                <a:off x="9449747" y="2150176"/>
                <a:ext cx="1377006" cy="1221119"/>
                <a:chOff x="9449747" y="2150176"/>
                <a:chExt cx="1377006" cy="1221119"/>
              </a:xfrm>
              <a:grpFill/>
            </p:grpSpPr>
            <p:sp>
              <p:nvSpPr>
                <p:cNvPr id="964" name="Freeform: Shape 963">
                  <a:extLst>
                    <a:ext uri="{FF2B5EF4-FFF2-40B4-BE49-F238E27FC236}">
                      <a16:creationId xmlns:a16="http://schemas.microsoft.com/office/drawing/2014/main" xmlns="" id="{C1ED39F9-628D-4084-B208-DBC5585DD59E}"/>
                    </a:ext>
                  </a:extLst>
                </p:cNvPr>
                <p:cNvSpPr/>
                <p:nvPr/>
              </p:nvSpPr>
              <p:spPr>
                <a:xfrm>
                  <a:off x="9713890" y="3031374"/>
                  <a:ext cx="307444" cy="307444"/>
                </a:xfrm>
                <a:custGeom>
                  <a:avLst/>
                  <a:gdLst>
                    <a:gd name="connsiteX0" fmla="*/ 45467 w 307444"/>
                    <a:gd name="connsiteY0" fmla="*/ 45467 h 307444"/>
                    <a:gd name="connsiteX1" fmla="*/ 45467 w 307444"/>
                    <a:gd name="connsiteY1" fmla="*/ 261978 h 307444"/>
                    <a:gd name="connsiteX2" fmla="*/ 261978 w 307444"/>
                    <a:gd name="connsiteY2" fmla="*/ 261978 h 307444"/>
                    <a:gd name="connsiteX3" fmla="*/ 261978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8" y="261978"/>
                      </a:cubicBezTo>
                      <a:cubicBezTo>
                        <a:pt x="322601" y="201355"/>
                        <a:pt x="322601" y="106090"/>
                        <a:pt x="261978"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5" name="Freeform: Shape 964">
                  <a:extLst>
                    <a:ext uri="{FF2B5EF4-FFF2-40B4-BE49-F238E27FC236}">
                      <a16:creationId xmlns:a16="http://schemas.microsoft.com/office/drawing/2014/main" xmlns="" id="{84CD50D5-34AA-434D-BCB6-9E826DE1AEFC}"/>
                    </a:ext>
                  </a:extLst>
                </p:cNvPr>
                <p:cNvSpPr/>
                <p:nvPr/>
              </p:nvSpPr>
              <p:spPr>
                <a:xfrm>
                  <a:off x="10675197" y="2557216"/>
                  <a:ext cx="151556" cy="158052"/>
                </a:xfrm>
                <a:custGeom>
                  <a:avLst/>
                  <a:gdLst>
                    <a:gd name="connsiteX0" fmla="*/ 19486 w 151556"/>
                    <a:gd name="connsiteY0" fmla="*/ 25981 h 158052"/>
                    <a:gd name="connsiteX1" fmla="*/ 19486 w 151556"/>
                    <a:gd name="connsiteY1" fmla="*/ 138567 h 158052"/>
                    <a:gd name="connsiteX2" fmla="*/ 132071 w 151556"/>
                    <a:gd name="connsiteY2" fmla="*/ 138567 h 158052"/>
                    <a:gd name="connsiteX3" fmla="*/ 132071 w 151556"/>
                    <a:gd name="connsiteY3" fmla="*/ 25981 h 158052"/>
                    <a:gd name="connsiteX4" fmla="*/ 19486 w 151556"/>
                    <a:gd name="connsiteY4" fmla="*/ 25981 h 15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56" h="158052">
                      <a:moveTo>
                        <a:pt x="19486" y="25981"/>
                      </a:moveTo>
                      <a:cubicBezTo>
                        <a:pt x="-6495" y="51963"/>
                        <a:pt x="-6495" y="103925"/>
                        <a:pt x="19486" y="138567"/>
                      </a:cubicBezTo>
                      <a:cubicBezTo>
                        <a:pt x="45466" y="164548"/>
                        <a:pt x="97429" y="164548"/>
                        <a:pt x="132071" y="138567"/>
                      </a:cubicBezTo>
                      <a:cubicBezTo>
                        <a:pt x="158052" y="112585"/>
                        <a:pt x="158052" y="60623"/>
                        <a:pt x="132071" y="25981"/>
                      </a:cubicBezTo>
                      <a:cubicBezTo>
                        <a:pt x="97429" y="-8660"/>
                        <a:pt x="45466" y="-8660"/>
                        <a:pt x="19486"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6" name="Freeform: Shape 965">
                  <a:extLst>
                    <a:ext uri="{FF2B5EF4-FFF2-40B4-BE49-F238E27FC236}">
                      <a16:creationId xmlns:a16="http://schemas.microsoft.com/office/drawing/2014/main" xmlns="" id="{E8C597A6-9AA5-45B0-AC8D-7D2D253E35D5}"/>
                    </a:ext>
                  </a:extLst>
                </p:cNvPr>
                <p:cNvSpPr/>
                <p:nvPr/>
              </p:nvSpPr>
              <p:spPr>
                <a:xfrm>
                  <a:off x="10071132" y="2340706"/>
                  <a:ext cx="242491" cy="242491"/>
                </a:xfrm>
                <a:custGeom>
                  <a:avLst/>
                  <a:gdLst>
                    <a:gd name="connsiteX0" fmla="*/ 242491 w 242491"/>
                    <a:gd name="connsiteY0" fmla="*/ 121246 h 242491"/>
                    <a:gd name="connsiteX1" fmla="*/ 121245 w 242491"/>
                    <a:gd name="connsiteY1" fmla="*/ 242492 h 242491"/>
                    <a:gd name="connsiteX2" fmla="*/ -1 w 242491"/>
                    <a:gd name="connsiteY2" fmla="*/ 121246 h 242491"/>
                    <a:gd name="connsiteX3" fmla="*/ 121245 w 242491"/>
                    <a:gd name="connsiteY3" fmla="*/ 0 h 242491"/>
                    <a:gd name="connsiteX4" fmla="*/ 242491 w 242491"/>
                    <a:gd name="connsiteY4" fmla="*/ 121246 h 24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1" h="242491">
                      <a:moveTo>
                        <a:pt x="242491" y="121246"/>
                      </a:moveTo>
                      <a:cubicBezTo>
                        <a:pt x="242491" y="188208"/>
                        <a:pt x="188208" y="242492"/>
                        <a:pt x="121245" y="242492"/>
                      </a:cubicBezTo>
                      <a:cubicBezTo>
                        <a:pt x="54283" y="242492"/>
                        <a:pt x="-1" y="188208"/>
                        <a:pt x="-1" y="121246"/>
                      </a:cubicBezTo>
                      <a:cubicBezTo>
                        <a:pt x="-1" y="54284"/>
                        <a:pt x="54283" y="0"/>
                        <a:pt x="121245" y="0"/>
                      </a:cubicBezTo>
                      <a:cubicBezTo>
                        <a:pt x="188208" y="0"/>
                        <a:pt x="242491" y="54284"/>
                        <a:pt x="242491"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7" name="Freeform: Shape 966">
                  <a:extLst>
                    <a:ext uri="{FF2B5EF4-FFF2-40B4-BE49-F238E27FC236}">
                      <a16:creationId xmlns:a16="http://schemas.microsoft.com/office/drawing/2014/main" xmlns="" id="{A14BB221-F753-4DFB-95FB-B7D7D107528A}"/>
                    </a:ext>
                  </a:extLst>
                </p:cNvPr>
                <p:cNvSpPr/>
                <p:nvPr/>
              </p:nvSpPr>
              <p:spPr>
                <a:xfrm>
                  <a:off x="9449747" y="2611344"/>
                  <a:ext cx="229501" cy="229501"/>
                </a:xfrm>
                <a:custGeom>
                  <a:avLst/>
                  <a:gdLst>
                    <a:gd name="connsiteX0" fmla="*/ 32477 w 229501"/>
                    <a:gd name="connsiteY0" fmla="*/ 32477 h 229501"/>
                    <a:gd name="connsiteX1" fmla="*/ 32477 w 229501"/>
                    <a:gd name="connsiteY1" fmla="*/ 197025 h 229501"/>
                    <a:gd name="connsiteX2" fmla="*/ 197025 w 229501"/>
                    <a:gd name="connsiteY2" fmla="*/ 197025 h 229501"/>
                    <a:gd name="connsiteX3" fmla="*/ 197025 w 229501"/>
                    <a:gd name="connsiteY3" fmla="*/ 32477 h 229501"/>
                    <a:gd name="connsiteX4" fmla="*/ 32477 w 229501"/>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1" h="229501">
                      <a:moveTo>
                        <a:pt x="32477" y="32477"/>
                      </a:moveTo>
                      <a:cubicBezTo>
                        <a:pt x="-10826" y="75779"/>
                        <a:pt x="-10826" y="153722"/>
                        <a:pt x="32477" y="197025"/>
                      </a:cubicBezTo>
                      <a:cubicBezTo>
                        <a:pt x="75779" y="240327"/>
                        <a:pt x="153723" y="240327"/>
                        <a:pt x="197025" y="197025"/>
                      </a:cubicBezTo>
                      <a:cubicBezTo>
                        <a:pt x="240327" y="153722"/>
                        <a:pt x="240327" y="75779"/>
                        <a:pt x="197025" y="32477"/>
                      </a:cubicBezTo>
                      <a:cubicBezTo>
                        <a:pt x="153723" y="-10826"/>
                        <a:pt x="8443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8" name="Freeform: Shape 967">
                  <a:extLst>
                    <a:ext uri="{FF2B5EF4-FFF2-40B4-BE49-F238E27FC236}">
                      <a16:creationId xmlns:a16="http://schemas.microsoft.com/office/drawing/2014/main" xmlns="" id="{E357F7B4-48F7-4DFC-9E6D-F479D3F1B4C9}"/>
                    </a:ext>
                  </a:extLst>
                </p:cNvPr>
                <p:cNvSpPr/>
                <p:nvPr/>
              </p:nvSpPr>
              <p:spPr>
                <a:xfrm>
                  <a:off x="10289808" y="2793212"/>
                  <a:ext cx="229500" cy="229501"/>
                </a:xfrm>
                <a:custGeom>
                  <a:avLst/>
                  <a:gdLst>
                    <a:gd name="connsiteX0" fmla="*/ 32477 w 229500"/>
                    <a:gd name="connsiteY0" fmla="*/ 32477 h 229501"/>
                    <a:gd name="connsiteX1" fmla="*/ 32477 w 229500"/>
                    <a:gd name="connsiteY1" fmla="*/ 197025 h 229501"/>
                    <a:gd name="connsiteX2" fmla="*/ 197024 w 229500"/>
                    <a:gd name="connsiteY2" fmla="*/ 197025 h 229501"/>
                    <a:gd name="connsiteX3" fmla="*/ 197024 w 229500"/>
                    <a:gd name="connsiteY3" fmla="*/ 32477 h 229501"/>
                    <a:gd name="connsiteX4" fmla="*/ 32477 w 229500"/>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0" h="229501">
                      <a:moveTo>
                        <a:pt x="32477" y="32477"/>
                      </a:moveTo>
                      <a:cubicBezTo>
                        <a:pt x="-10826" y="75779"/>
                        <a:pt x="-10826" y="153722"/>
                        <a:pt x="32477" y="197025"/>
                      </a:cubicBezTo>
                      <a:cubicBezTo>
                        <a:pt x="75779" y="240327"/>
                        <a:pt x="153722" y="240327"/>
                        <a:pt x="197024" y="197025"/>
                      </a:cubicBezTo>
                      <a:cubicBezTo>
                        <a:pt x="240326" y="153722"/>
                        <a:pt x="240326" y="75779"/>
                        <a:pt x="197024" y="32477"/>
                      </a:cubicBezTo>
                      <a:cubicBezTo>
                        <a:pt x="153722" y="-10826"/>
                        <a:pt x="7577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9" name="Freeform: Shape 968">
                  <a:extLst>
                    <a:ext uri="{FF2B5EF4-FFF2-40B4-BE49-F238E27FC236}">
                      <a16:creationId xmlns:a16="http://schemas.microsoft.com/office/drawing/2014/main" xmlns="" id="{9479E200-C08F-4681-A42C-8800BB69B7B9}"/>
                    </a:ext>
                  </a:extLst>
                </p:cNvPr>
                <p:cNvSpPr/>
                <p:nvPr/>
              </p:nvSpPr>
              <p:spPr>
                <a:xfrm>
                  <a:off x="10140415" y="3232729"/>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0" name="Freeform: Shape 969">
                  <a:extLst>
                    <a:ext uri="{FF2B5EF4-FFF2-40B4-BE49-F238E27FC236}">
                      <a16:creationId xmlns:a16="http://schemas.microsoft.com/office/drawing/2014/main" xmlns="" id="{08A21768-E856-411B-9399-F7A50D3B608F}"/>
                    </a:ext>
                  </a:extLst>
                </p:cNvPr>
                <p:cNvSpPr/>
                <p:nvPr/>
              </p:nvSpPr>
              <p:spPr>
                <a:xfrm>
                  <a:off x="9638111" y="2150176"/>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1" name="Freeform: Shape 970">
                  <a:extLst>
                    <a:ext uri="{FF2B5EF4-FFF2-40B4-BE49-F238E27FC236}">
                      <a16:creationId xmlns:a16="http://schemas.microsoft.com/office/drawing/2014/main" xmlns="" id="{F328F36D-6EDC-4FA8-BF5F-739275D021E4}"/>
                    </a:ext>
                  </a:extLst>
                </p:cNvPr>
                <p:cNvSpPr/>
                <p:nvPr/>
              </p:nvSpPr>
              <p:spPr>
                <a:xfrm>
                  <a:off x="9956382" y="2684957"/>
                  <a:ext cx="307444" cy="307444"/>
                </a:xfrm>
                <a:custGeom>
                  <a:avLst/>
                  <a:gdLst>
                    <a:gd name="connsiteX0" fmla="*/ 45467 w 307444"/>
                    <a:gd name="connsiteY0" fmla="*/ 45467 h 307444"/>
                    <a:gd name="connsiteX1" fmla="*/ 45467 w 307444"/>
                    <a:gd name="connsiteY1" fmla="*/ 261978 h 307444"/>
                    <a:gd name="connsiteX2" fmla="*/ 261977 w 307444"/>
                    <a:gd name="connsiteY2" fmla="*/ 261978 h 307444"/>
                    <a:gd name="connsiteX3" fmla="*/ 261977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7" y="261978"/>
                      </a:cubicBezTo>
                      <a:cubicBezTo>
                        <a:pt x="322601" y="201355"/>
                        <a:pt x="322601" y="106090"/>
                        <a:pt x="261977"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55" name="Graphic 1">
                <a:extLst>
                  <a:ext uri="{FF2B5EF4-FFF2-40B4-BE49-F238E27FC236}">
                    <a16:creationId xmlns:a16="http://schemas.microsoft.com/office/drawing/2014/main" xmlns="" id="{8D7BFBB1-912C-45A1-93E5-FEC9492A6153}"/>
                  </a:ext>
                </a:extLst>
              </p:cNvPr>
              <p:cNvGrpSpPr/>
              <p:nvPr/>
            </p:nvGrpSpPr>
            <p:grpSpPr>
              <a:xfrm>
                <a:off x="1445355" y="3951543"/>
                <a:ext cx="1270916" cy="1143175"/>
                <a:chOff x="1445355" y="3951543"/>
                <a:chExt cx="1270916" cy="1143175"/>
              </a:xfrm>
              <a:grpFill/>
            </p:grpSpPr>
            <p:sp>
              <p:nvSpPr>
                <p:cNvPr id="956" name="Freeform: Shape 955">
                  <a:extLst>
                    <a:ext uri="{FF2B5EF4-FFF2-40B4-BE49-F238E27FC236}">
                      <a16:creationId xmlns:a16="http://schemas.microsoft.com/office/drawing/2014/main" xmlns="" id="{07A30A4D-2373-40D1-B93A-3DD9A62DBC72}"/>
                    </a:ext>
                  </a:extLst>
                </p:cNvPr>
                <p:cNvSpPr/>
                <p:nvPr/>
              </p:nvSpPr>
              <p:spPr>
                <a:xfrm>
                  <a:off x="2190151" y="3994846"/>
                  <a:ext cx="277133" cy="277133"/>
                </a:xfrm>
                <a:custGeom>
                  <a:avLst/>
                  <a:gdLst>
                    <a:gd name="connsiteX0" fmla="*/ 277133 w 277133"/>
                    <a:gd name="connsiteY0" fmla="*/ 138567 h 277133"/>
                    <a:gd name="connsiteX1" fmla="*/ 138567 w 277133"/>
                    <a:gd name="connsiteY1" fmla="*/ 277133 h 277133"/>
                    <a:gd name="connsiteX2" fmla="*/ 0 w 277133"/>
                    <a:gd name="connsiteY2" fmla="*/ 138567 h 277133"/>
                    <a:gd name="connsiteX3" fmla="*/ 138567 w 277133"/>
                    <a:gd name="connsiteY3" fmla="*/ 0 h 277133"/>
                    <a:gd name="connsiteX4" fmla="*/ 277133 w 277133"/>
                    <a:gd name="connsiteY4" fmla="*/ 138567 h 277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33" h="277133">
                      <a:moveTo>
                        <a:pt x="277133" y="138567"/>
                      </a:moveTo>
                      <a:cubicBezTo>
                        <a:pt x="277133" y="215095"/>
                        <a:pt x="215095" y="277133"/>
                        <a:pt x="138567" y="277133"/>
                      </a:cubicBezTo>
                      <a:cubicBezTo>
                        <a:pt x="62038" y="277133"/>
                        <a:pt x="0" y="215095"/>
                        <a:pt x="0" y="138567"/>
                      </a:cubicBezTo>
                      <a:cubicBezTo>
                        <a:pt x="0" y="62038"/>
                        <a:pt x="62038" y="0"/>
                        <a:pt x="138567" y="0"/>
                      </a:cubicBezTo>
                      <a:cubicBezTo>
                        <a:pt x="215095" y="0"/>
                        <a:pt x="277133" y="62038"/>
                        <a:pt x="277133"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7" name="Freeform: Shape 956">
                  <a:extLst>
                    <a:ext uri="{FF2B5EF4-FFF2-40B4-BE49-F238E27FC236}">
                      <a16:creationId xmlns:a16="http://schemas.microsoft.com/office/drawing/2014/main" xmlns="" id="{D5F05333-4002-4739-AD3C-B9B8D7685010}"/>
                    </a:ext>
                  </a:extLst>
                </p:cNvPr>
                <p:cNvSpPr/>
                <p:nvPr/>
              </p:nvSpPr>
              <p:spPr>
                <a:xfrm>
                  <a:off x="1445355" y="4575094"/>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8" name="Freeform: Shape 957">
                  <a:extLst>
                    <a:ext uri="{FF2B5EF4-FFF2-40B4-BE49-F238E27FC236}">
                      <a16:creationId xmlns:a16="http://schemas.microsoft.com/office/drawing/2014/main" xmlns="" id="{6A3D9729-C69D-4B32-A2C9-70245C8ED881}"/>
                    </a:ext>
                  </a:extLst>
                </p:cNvPr>
                <p:cNvSpPr/>
                <p:nvPr/>
              </p:nvSpPr>
              <p:spPr>
                <a:xfrm>
                  <a:off x="1915183" y="4698505"/>
                  <a:ext cx="220840" cy="214345"/>
                </a:xfrm>
                <a:custGeom>
                  <a:avLst/>
                  <a:gdLst>
                    <a:gd name="connsiteX0" fmla="*/ 188364 w 220840"/>
                    <a:gd name="connsiteY0" fmla="*/ 188364 h 214345"/>
                    <a:gd name="connsiteX1" fmla="*/ 188364 w 220840"/>
                    <a:gd name="connsiteY1" fmla="*/ 32477 h 214345"/>
                    <a:gd name="connsiteX2" fmla="*/ 32477 w 220840"/>
                    <a:gd name="connsiteY2" fmla="*/ 32477 h 214345"/>
                    <a:gd name="connsiteX3" fmla="*/ 32477 w 220840"/>
                    <a:gd name="connsiteY3" fmla="*/ 188364 h 214345"/>
                    <a:gd name="connsiteX4" fmla="*/ 188364 w 220840"/>
                    <a:gd name="connsiteY4" fmla="*/ 188364 h 21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14345">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23006"/>
                        <a:pt x="145062" y="22300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9" name="Freeform: Shape 958">
                  <a:extLst>
                    <a:ext uri="{FF2B5EF4-FFF2-40B4-BE49-F238E27FC236}">
                      <a16:creationId xmlns:a16="http://schemas.microsoft.com/office/drawing/2014/main" xmlns="" id="{629237C8-520C-4D31-9F00-E7066CD2EEB5}"/>
                    </a:ext>
                  </a:extLst>
                </p:cNvPr>
                <p:cNvSpPr/>
                <p:nvPr/>
              </p:nvSpPr>
              <p:spPr>
                <a:xfrm>
                  <a:off x="2495431" y="4447352"/>
                  <a:ext cx="220840" cy="220840"/>
                </a:xfrm>
                <a:custGeom>
                  <a:avLst/>
                  <a:gdLst>
                    <a:gd name="connsiteX0" fmla="*/ 188364 w 220840"/>
                    <a:gd name="connsiteY0" fmla="*/ 188364 h 220840"/>
                    <a:gd name="connsiteX1" fmla="*/ 188364 w 220840"/>
                    <a:gd name="connsiteY1" fmla="*/ 32477 h 220840"/>
                    <a:gd name="connsiteX2" fmla="*/ 32477 w 220840"/>
                    <a:gd name="connsiteY2" fmla="*/ 32477 h 220840"/>
                    <a:gd name="connsiteX3" fmla="*/ 32477 w 220840"/>
                    <a:gd name="connsiteY3" fmla="*/ 188364 h 220840"/>
                    <a:gd name="connsiteX4" fmla="*/ 188364 w 220840"/>
                    <a:gd name="connsiteY4" fmla="*/ 188364 h 22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20840">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31666"/>
                        <a:pt x="145062" y="23166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0" name="Freeform: Shape 959">
                  <a:extLst>
                    <a:ext uri="{FF2B5EF4-FFF2-40B4-BE49-F238E27FC236}">
                      <a16:creationId xmlns:a16="http://schemas.microsoft.com/office/drawing/2014/main" xmlns="" id="{F729887C-7B79-45AD-AD5E-333355865891}"/>
                    </a:ext>
                  </a:extLst>
                </p:cNvPr>
                <p:cNvSpPr/>
                <p:nvPr/>
              </p:nvSpPr>
              <p:spPr>
                <a:xfrm>
                  <a:off x="1722489" y="4271979"/>
                  <a:ext cx="225170" cy="225170"/>
                </a:xfrm>
                <a:custGeom>
                  <a:avLst/>
                  <a:gdLst>
                    <a:gd name="connsiteX0" fmla="*/ 225171 w 225170"/>
                    <a:gd name="connsiteY0" fmla="*/ 112585 h 225170"/>
                    <a:gd name="connsiteX1" fmla="*/ 112586 w 225170"/>
                    <a:gd name="connsiteY1" fmla="*/ 225171 h 225170"/>
                    <a:gd name="connsiteX2" fmla="*/ 0 w 225170"/>
                    <a:gd name="connsiteY2" fmla="*/ 112585 h 225170"/>
                    <a:gd name="connsiteX3" fmla="*/ 112586 w 225170"/>
                    <a:gd name="connsiteY3" fmla="*/ 0 h 225170"/>
                    <a:gd name="connsiteX4" fmla="*/ 225171 w 225170"/>
                    <a:gd name="connsiteY4" fmla="*/ 112585 h 22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70" h="225170">
                      <a:moveTo>
                        <a:pt x="225171" y="112585"/>
                      </a:moveTo>
                      <a:cubicBezTo>
                        <a:pt x="225171" y="174765"/>
                        <a:pt x="174765" y="225171"/>
                        <a:pt x="112586" y="225171"/>
                      </a:cubicBezTo>
                      <a:cubicBezTo>
                        <a:pt x="50406" y="225171"/>
                        <a:pt x="0" y="174765"/>
                        <a:pt x="0" y="112585"/>
                      </a:cubicBezTo>
                      <a:cubicBezTo>
                        <a:pt x="0" y="50406"/>
                        <a:pt x="50406" y="0"/>
                        <a:pt x="112586" y="0"/>
                      </a:cubicBezTo>
                      <a:cubicBezTo>
                        <a:pt x="174765" y="0"/>
                        <a:pt x="225171" y="50406"/>
                        <a:pt x="225171"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1" name="Freeform: Shape 960">
                  <a:extLst>
                    <a:ext uri="{FF2B5EF4-FFF2-40B4-BE49-F238E27FC236}">
                      <a16:creationId xmlns:a16="http://schemas.microsoft.com/office/drawing/2014/main" xmlns="" id="{FDB6B5D4-3404-403B-8C17-DCAA7863B1DA}"/>
                    </a:ext>
                  </a:extLst>
                </p:cNvPr>
                <p:cNvSpPr/>
                <p:nvPr/>
              </p:nvSpPr>
              <p:spPr>
                <a:xfrm>
                  <a:off x="1938999" y="3951543"/>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2" name="Freeform: Shape 961">
                  <a:extLst>
                    <a:ext uri="{FF2B5EF4-FFF2-40B4-BE49-F238E27FC236}">
                      <a16:creationId xmlns:a16="http://schemas.microsoft.com/office/drawing/2014/main" xmlns="" id="{AD26C4B8-071F-4700-9B1C-CB830FE21AEB}"/>
                    </a:ext>
                  </a:extLst>
                </p:cNvPr>
                <p:cNvSpPr/>
                <p:nvPr/>
              </p:nvSpPr>
              <p:spPr>
                <a:xfrm>
                  <a:off x="2380680" y="4930171"/>
                  <a:ext cx="164547" cy="164547"/>
                </a:xfrm>
                <a:custGeom>
                  <a:avLst/>
                  <a:gdLst>
                    <a:gd name="connsiteX0" fmla="*/ 138567 w 164547"/>
                    <a:gd name="connsiteY0" fmla="*/ 138567 h 164547"/>
                    <a:gd name="connsiteX1" fmla="*/ 138567 w 164547"/>
                    <a:gd name="connsiteY1" fmla="*/ 25981 h 164547"/>
                    <a:gd name="connsiteX2" fmla="*/ 25981 w 164547"/>
                    <a:gd name="connsiteY2" fmla="*/ 25981 h 164547"/>
                    <a:gd name="connsiteX3" fmla="*/ 25981 w 164547"/>
                    <a:gd name="connsiteY3" fmla="*/ 138567 h 164547"/>
                    <a:gd name="connsiteX4" fmla="*/ 138567 w 164547"/>
                    <a:gd name="connsiteY4" fmla="*/ 138567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138567" y="138567"/>
                      </a:moveTo>
                      <a:cubicBezTo>
                        <a:pt x="173208" y="103925"/>
                        <a:pt x="173208" y="51963"/>
                        <a:pt x="138567" y="25981"/>
                      </a:cubicBezTo>
                      <a:cubicBezTo>
                        <a:pt x="103925" y="-8660"/>
                        <a:pt x="51963" y="-8660"/>
                        <a:pt x="25981" y="25981"/>
                      </a:cubicBezTo>
                      <a:cubicBezTo>
                        <a:pt x="-8660" y="60623"/>
                        <a:pt x="-8660" y="112585"/>
                        <a:pt x="25981" y="138567"/>
                      </a:cubicBezTo>
                      <a:cubicBezTo>
                        <a:pt x="51963" y="173208"/>
                        <a:pt x="103925" y="173208"/>
                        <a:pt x="138567"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3" name="Freeform: Shape 962">
                  <a:extLst>
                    <a:ext uri="{FF2B5EF4-FFF2-40B4-BE49-F238E27FC236}">
                      <a16:creationId xmlns:a16="http://schemas.microsoft.com/office/drawing/2014/main" xmlns="" id="{F919B158-AF89-4E57-9B5A-848BBE62C277}"/>
                    </a:ext>
                  </a:extLst>
                </p:cNvPr>
                <p:cNvSpPr/>
                <p:nvPr/>
              </p:nvSpPr>
              <p:spPr>
                <a:xfrm>
                  <a:off x="1945494" y="4304456"/>
                  <a:ext cx="298784" cy="292289"/>
                </a:xfrm>
                <a:custGeom>
                  <a:avLst/>
                  <a:gdLst>
                    <a:gd name="connsiteX0" fmla="*/ 253317 w 298784"/>
                    <a:gd name="connsiteY0" fmla="*/ 253317 h 292289"/>
                    <a:gd name="connsiteX1" fmla="*/ 253317 w 298784"/>
                    <a:gd name="connsiteY1" fmla="*/ 45467 h 292289"/>
                    <a:gd name="connsiteX2" fmla="*/ 45467 w 298784"/>
                    <a:gd name="connsiteY2" fmla="*/ 45467 h 292289"/>
                    <a:gd name="connsiteX3" fmla="*/ 45467 w 298784"/>
                    <a:gd name="connsiteY3" fmla="*/ 253317 h 292289"/>
                    <a:gd name="connsiteX4" fmla="*/ 253317 w 298784"/>
                    <a:gd name="connsiteY4" fmla="*/ 253317 h 29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84" h="292289">
                      <a:moveTo>
                        <a:pt x="253317" y="253317"/>
                      </a:moveTo>
                      <a:cubicBezTo>
                        <a:pt x="313940" y="192694"/>
                        <a:pt x="313940" y="106090"/>
                        <a:pt x="253317" y="45467"/>
                      </a:cubicBezTo>
                      <a:cubicBezTo>
                        <a:pt x="192694" y="-15156"/>
                        <a:pt x="106090" y="-15156"/>
                        <a:pt x="45467" y="45467"/>
                      </a:cubicBezTo>
                      <a:cubicBezTo>
                        <a:pt x="-15156" y="106090"/>
                        <a:pt x="-15156" y="192694"/>
                        <a:pt x="45467" y="253317"/>
                      </a:cubicBezTo>
                      <a:cubicBezTo>
                        <a:pt x="106090" y="305280"/>
                        <a:pt x="201355" y="305280"/>
                        <a:pt x="253317" y="25331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18" name="Graphic 1">
              <a:extLst>
                <a:ext uri="{FF2B5EF4-FFF2-40B4-BE49-F238E27FC236}">
                  <a16:creationId xmlns:a16="http://schemas.microsoft.com/office/drawing/2014/main" xmlns="" id="{5109234E-36A0-462E-8227-4F9D995CE58B}"/>
                </a:ext>
              </a:extLst>
            </p:cNvPr>
            <p:cNvGrpSpPr/>
            <p:nvPr/>
          </p:nvGrpSpPr>
          <p:grpSpPr>
            <a:xfrm>
              <a:off x="-659126" y="2132856"/>
              <a:ext cx="13510252" cy="3169713"/>
              <a:chOff x="-659126" y="2132856"/>
              <a:chExt cx="13510252" cy="3169713"/>
            </a:xfrm>
            <a:solidFill>
              <a:srgbClr val="00B0F0"/>
            </a:solidFill>
          </p:grpSpPr>
          <p:grpSp>
            <p:nvGrpSpPr>
              <p:cNvPr id="847" name="Graphic 1">
                <a:extLst>
                  <a:ext uri="{FF2B5EF4-FFF2-40B4-BE49-F238E27FC236}">
                    <a16:creationId xmlns:a16="http://schemas.microsoft.com/office/drawing/2014/main" xmlns="" id="{43284573-E99E-4D2D-A019-5CAA6BF6D9A7}"/>
                  </a:ext>
                </a:extLst>
              </p:cNvPr>
              <p:cNvGrpSpPr/>
              <p:nvPr/>
            </p:nvGrpSpPr>
            <p:grpSpPr>
              <a:xfrm>
                <a:off x="-659126" y="2132856"/>
                <a:ext cx="6781108" cy="3169713"/>
                <a:chOff x="-659126" y="2132856"/>
                <a:chExt cx="6781108" cy="3169713"/>
              </a:xfrm>
              <a:grpFill/>
            </p:grpSpPr>
            <p:grpSp>
              <p:nvGrpSpPr>
                <p:cNvPr id="899" name="Graphic 1">
                  <a:extLst>
                    <a:ext uri="{FF2B5EF4-FFF2-40B4-BE49-F238E27FC236}">
                      <a16:creationId xmlns:a16="http://schemas.microsoft.com/office/drawing/2014/main" xmlns="" id="{AA949765-7174-484C-B4B4-3917BC973983}"/>
                    </a:ext>
                  </a:extLst>
                </p:cNvPr>
                <p:cNvGrpSpPr/>
                <p:nvPr/>
              </p:nvGrpSpPr>
              <p:grpSpPr>
                <a:xfrm>
                  <a:off x="-659126" y="2243382"/>
                  <a:ext cx="6781108" cy="2942550"/>
                  <a:chOff x="-659126" y="2243382"/>
                  <a:chExt cx="6781108" cy="2942550"/>
                </a:xfrm>
                <a:grpFill/>
              </p:grpSpPr>
              <p:sp>
                <p:nvSpPr>
                  <p:cNvPr id="951" name="Freeform: Shape 950">
                    <a:extLst>
                      <a:ext uri="{FF2B5EF4-FFF2-40B4-BE49-F238E27FC236}">
                        <a16:creationId xmlns:a16="http://schemas.microsoft.com/office/drawing/2014/main" xmlns="" id="{A0C9C600-C749-4C7E-818A-B2292EF2A514}"/>
                      </a:ext>
                    </a:extLst>
                  </p:cNvPr>
                  <p:cNvSpPr/>
                  <p:nvPr/>
                </p:nvSpPr>
                <p:spPr>
                  <a:xfrm>
                    <a:off x="-659126" y="4228677"/>
                    <a:ext cx="86604" cy="69283"/>
                  </a:xfrm>
                  <a:custGeom>
                    <a:avLst/>
                    <a:gdLst>
                      <a:gd name="connsiteX0" fmla="*/ 0 w 86604"/>
                      <a:gd name="connsiteY0" fmla="*/ 0 h 69283"/>
                      <a:gd name="connsiteX1" fmla="*/ 0 w 86604"/>
                      <a:gd name="connsiteY1" fmla="*/ 69283 h 69283"/>
                      <a:gd name="connsiteX2" fmla="*/ 0 w 86604"/>
                      <a:gd name="connsiteY2" fmla="*/ 69283 h 69283"/>
                      <a:gd name="connsiteX3" fmla="*/ 0 w 86604"/>
                      <a:gd name="connsiteY3" fmla="*/ 0 h 69283"/>
                    </a:gdLst>
                    <a:ahLst/>
                    <a:cxnLst>
                      <a:cxn ang="0">
                        <a:pos x="connsiteX0" y="connsiteY0"/>
                      </a:cxn>
                      <a:cxn ang="0">
                        <a:pos x="connsiteX1" y="connsiteY1"/>
                      </a:cxn>
                      <a:cxn ang="0">
                        <a:pos x="connsiteX2" y="connsiteY2"/>
                      </a:cxn>
                      <a:cxn ang="0">
                        <a:pos x="connsiteX3" y="connsiteY3"/>
                      </a:cxn>
                    </a:cxnLst>
                    <a:rect l="l" t="t" r="r" b="b"/>
                    <a:pathLst>
                      <a:path w="86604" h="69283">
                        <a:moveTo>
                          <a:pt x="0" y="0"/>
                        </a:moveTo>
                        <a:lnTo>
                          <a:pt x="0" y="69283"/>
                        </a:lnTo>
                        <a:lnTo>
                          <a:pt x="0" y="6928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2" name="Freeform: Shape 951">
                    <a:extLst>
                      <a:ext uri="{FF2B5EF4-FFF2-40B4-BE49-F238E27FC236}">
                        <a16:creationId xmlns:a16="http://schemas.microsoft.com/office/drawing/2014/main" xmlns="" id="{82774F01-3CC3-4E0A-83E8-23321433B5BA}"/>
                      </a:ext>
                    </a:extLst>
                  </p:cNvPr>
                  <p:cNvSpPr/>
                  <p:nvPr/>
                </p:nvSpPr>
                <p:spPr>
                  <a:xfrm>
                    <a:off x="-659126" y="2243382"/>
                    <a:ext cx="6781108" cy="2942550"/>
                  </a:xfrm>
                  <a:custGeom>
                    <a:avLst/>
                    <a:gdLst>
                      <a:gd name="connsiteX0" fmla="*/ 684173 w 6781108"/>
                      <a:gd name="connsiteY0" fmla="*/ 2643487 h 2942550"/>
                      <a:gd name="connsiteX1" fmla="*/ 1411648 w 6781108"/>
                      <a:gd name="connsiteY1" fmla="*/ 2937941 h 2942550"/>
                      <a:gd name="connsiteX2" fmla="*/ 2182426 w 6781108"/>
                      <a:gd name="connsiteY2" fmla="*/ 2747412 h 2942550"/>
                      <a:gd name="connsiteX3" fmla="*/ 3680678 w 6781108"/>
                      <a:gd name="connsiteY3" fmla="*/ 1327103 h 2942550"/>
                      <a:gd name="connsiteX4" fmla="*/ 4468776 w 6781108"/>
                      <a:gd name="connsiteY4" fmla="*/ 530345 h 2942550"/>
                      <a:gd name="connsiteX5" fmla="*/ 5308837 w 6781108"/>
                      <a:gd name="connsiteY5" fmla="*/ 54022 h 2942550"/>
                      <a:gd name="connsiteX6" fmla="*/ 6781108 w 6781108"/>
                      <a:gd name="connsiteY6" fmla="*/ 668911 h 2942550"/>
                      <a:gd name="connsiteX7" fmla="*/ 6781108 w 6781108"/>
                      <a:gd name="connsiteY7" fmla="*/ 616949 h 2942550"/>
                      <a:gd name="connsiteX8" fmla="*/ 5750518 w 6781108"/>
                      <a:gd name="connsiteY8" fmla="*/ 19380 h 2942550"/>
                      <a:gd name="connsiteX9" fmla="*/ 4243605 w 6781108"/>
                      <a:gd name="connsiteY9" fmla="*/ 686232 h 2942550"/>
                      <a:gd name="connsiteX10" fmla="*/ 2702051 w 6781108"/>
                      <a:gd name="connsiteY10" fmla="*/ 2323052 h 2942550"/>
                      <a:gd name="connsiteX11" fmla="*/ 1896632 w 6781108"/>
                      <a:gd name="connsiteY11" fmla="*/ 2842676 h 2942550"/>
                      <a:gd name="connsiteX12" fmla="*/ 978627 w 6781108"/>
                      <a:gd name="connsiteY12" fmla="*/ 2773393 h 2942550"/>
                      <a:gd name="connsiteX13" fmla="*/ 51963 w 6781108"/>
                      <a:gd name="connsiteY13" fmla="*/ 2037258 h 2942550"/>
                      <a:gd name="connsiteX14" fmla="*/ 8660 w 6781108"/>
                      <a:gd name="connsiteY14" fmla="*/ 1993955 h 2942550"/>
                      <a:gd name="connsiteX15" fmla="*/ 0 w 6781108"/>
                      <a:gd name="connsiteY15" fmla="*/ 2054578 h 2942550"/>
                      <a:gd name="connsiteX16" fmla="*/ 684173 w 6781108"/>
                      <a:gd name="connsiteY16" fmla="*/ 2643487 h 294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1108" h="2942550">
                        <a:moveTo>
                          <a:pt x="684173" y="2643487"/>
                        </a:moveTo>
                        <a:cubicBezTo>
                          <a:pt x="900684" y="2790714"/>
                          <a:pt x="1143175" y="2911960"/>
                          <a:pt x="1411648" y="2937941"/>
                        </a:cubicBezTo>
                        <a:cubicBezTo>
                          <a:pt x="1680121" y="2963922"/>
                          <a:pt x="1948594" y="2877318"/>
                          <a:pt x="2182426" y="2747412"/>
                        </a:cubicBezTo>
                        <a:cubicBezTo>
                          <a:pt x="2779994" y="2409656"/>
                          <a:pt x="3230336" y="1838068"/>
                          <a:pt x="3680678" y="1327103"/>
                        </a:cubicBezTo>
                        <a:cubicBezTo>
                          <a:pt x="3931830" y="1049970"/>
                          <a:pt x="4182982" y="772836"/>
                          <a:pt x="4468776" y="530345"/>
                        </a:cubicBezTo>
                        <a:cubicBezTo>
                          <a:pt x="4711268" y="322495"/>
                          <a:pt x="4988401" y="131965"/>
                          <a:pt x="5308837" y="54022"/>
                        </a:cubicBezTo>
                        <a:cubicBezTo>
                          <a:pt x="5871764" y="-75885"/>
                          <a:pt x="6382728" y="287853"/>
                          <a:pt x="6781108" y="668911"/>
                        </a:cubicBezTo>
                        <a:lnTo>
                          <a:pt x="6781108" y="616949"/>
                        </a:lnTo>
                        <a:cubicBezTo>
                          <a:pt x="6486654" y="339815"/>
                          <a:pt x="6148897" y="97324"/>
                          <a:pt x="5750518" y="19380"/>
                        </a:cubicBezTo>
                        <a:cubicBezTo>
                          <a:pt x="5161610" y="-93206"/>
                          <a:pt x="4641984" y="305174"/>
                          <a:pt x="4243605" y="686232"/>
                        </a:cubicBezTo>
                        <a:cubicBezTo>
                          <a:pt x="3697999" y="1205857"/>
                          <a:pt x="3256317" y="1820747"/>
                          <a:pt x="2702051" y="2323052"/>
                        </a:cubicBezTo>
                        <a:cubicBezTo>
                          <a:pt x="2468219" y="2539562"/>
                          <a:pt x="2199746" y="2738752"/>
                          <a:pt x="1896632" y="2842676"/>
                        </a:cubicBezTo>
                        <a:cubicBezTo>
                          <a:pt x="1584857" y="2946602"/>
                          <a:pt x="1273082" y="2911960"/>
                          <a:pt x="978627" y="2773393"/>
                        </a:cubicBezTo>
                        <a:cubicBezTo>
                          <a:pt x="623550" y="2600185"/>
                          <a:pt x="320436" y="2314391"/>
                          <a:pt x="51963" y="2037258"/>
                        </a:cubicBezTo>
                        <a:cubicBezTo>
                          <a:pt x="34642" y="2019937"/>
                          <a:pt x="25981" y="2002616"/>
                          <a:pt x="8660" y="1993955"/>
                        </a:cubicBezTo>
                        <a:lnTo>
                          <a:pt x="0" y="2054578"/>
                        </a:lnTo>
                        <a:cubicBezTo>
                          <a:pt x="207850" y="2271089"/>
                          <a:pt x="433021" y="2478939"/>
                          <a:pt x="684173" y="26434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0" name="Graphic 1">
                  <a:extLst>
                    <a:ext uri="{FF2B5EF4-FFF2-40B4-BE49-F238E27FC236}">
                      <a16:creationId xmlns:a16="http://schemas.microsoft.com/office/drawing/2014/main" xmlns="" id="{C15BC139-A076-436C-B2A1-5A59F05DC847}"/>
                    </a:ext>
                  </a:extLst>
                </p:cNvPr>
                <p:cNvGrpSpPr/>
                <p:nvPr/>
              </p:nvGrpSpPr>
              <p:grpSpPr>
                <a:xfrm>
                  <a:off x="-659126" y="2251869"/>
                  <a:ext cx="6763786" cy="2932974"/>
                  <a:chOff x="-659126" y="2251869"/>
                  <a:chExt cx="6763786" cy="2932974"/>
                </a:xfrm>
                <a:grpFill/>
              </p:grpSpPr>
              <p:sp>
                <p:nvSpPr>
                  <p:cNvPr id="949" name="Freeform: Shape 948">
                    <a:extLst>
                      <a:ext uri="{FF2B5EF4-FFF2-40B4-BE49-F238E27FC236}">
                        <a16:creationId xmlns:a16="http://schemas.microsoft.com/office/drawing/2014/main" xmlns="" id="{B1AB5164-BCA1-4F67-AADB-366A34413156}"/>
                      </a:ext>
                    </a:extLst>
                  </p:cNvPr>
                  <p:cNvSpPr/>
                  <p:nvPr/>
                </p:nvSpPr>
                <p:spPr>
                  <a:xfrm>
                    <a:off x="-659126" y="3146124"/>
                    <a:ext cx="86604" cy="51962"/>
                  </a:xfrm>
                  <a:custGeom>
                    <a:avLst/>
                    <a:gdLst>
                      <a:gd name="connsiteX0" fmla="*/ 0 w 86604"/>
                      <a:gd name="connsiteY0" fmla="*/ 0 h 51962"/>
                      <a:gd name="connsiteX1" fmla="*/ 0 w 86604"/>
                      <a:gd name="connsiteY1" fmla="*/ 51963 h 51962"/>
                      <a:gd name="connsiteX2" fmla="*/ 0 w 86604"/>
                      <a:gd name="connsiteY2" fmla="*/ 51963 h 51962"/>
                      <a:gd name="connsiteX3" fmla="*/ 0 w 86604"/>
                      <a:gd name="connsiteY3" fmla="*/ 0 h 51962"/>
                    </a:gdLst>
                    <a:ahLst/>
                    <a:cxnLst>
                      <a:cxn ang="0">
                        <a:pos x="connsiteX0" y="connsiteY0"/>
                      </a:cxn>
                      <a:cxn ang="0">
                        <a:pos x="connsiteX1" y="connsiteY1"/>
                      </a:cxn>
                      <a:cxn ang="0">
                        <a:pos x="connsiteX2" y="connsiteY2"/>
                      </a:cxn>
                      <a:cxn ang="0">
                        <a:pos x="connsiteX3" y="connsiteY3"/>
                      </a:cxn>
                    </a:cxnLst>
                    <a:rect l="l" t="t" r="r" b="b"/>
                    <a:pathLst>
                      <a:path w="86604" h="51962">
                        <a:moveTo>
                          <a:pt x="0" y="0"/>
                        </a:moveTo>
                        <a:lnTo>
                          <a:pt x="0" y="51963"/>
                        </a:lnTo>
                        <a:lnTo>
                          <a:pt x="0" y="5196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0" name="Freeform: Shape 949">
                    <a:extLst>
                      <a:ext uri="{FF2B5EF4-FFF2-40B4-BE49-F238E27FC236}">
                        <a16:creationId xmlns:a16="http://schemas.microsoft.com/office/drawing/2014/main" xmlns="" id="{2A7B9FAB-E82C-43D4-9863-3BCBE2A3A082}"/>
                      </a:ext>
                    </a:extLst>
                  </p:cNvPr>
                  <p:cNvSpPr/>
                  <p:nvPr/>
                </p:nvSpPr>
                <p:spPr>
                  <a:xfrm>
                    <a:off x="-659126" y="2251869"/>
                    <a:ext cx="6763786" cy="2932974"/>
                  </a:xfrm>
                  <a:custGeom>
                    <a:avLst/>
                    <a:gdLst>
                      <a:gd name="connsiteX0" fmla="*/ 536946 w 6763786"/>
                      <a:gd name="connsiteY0" fmla="*/ 443914 h 2932974"/>
                      <a:gd name="connsiteX1" fmla="*/ 1377007 w 6763786"/>
                      <a:gd name="connsiteY1" fmla="*/ 36874 h 2932974"/>
                      <a:gd name="connsiteX2" fmla="*/ 2286351 w 6763786"/>
                      <a:gd name="connsiteY2" fmla="*/ 296687 h 2932974"/>
                      <a:gd name="connsiteX3" fmla="*/ 3862547 w 6763786"/>
                      <a:gd name="connsiteY3" fmla="*/ 1872883 h 2932974"/>
                      <a:gd name="connsiteX4" fmla="*/ 5317497 w 6763786"/>
                      <a:gd name="connsiteY4" fmla="*/ 2912133 h 2932974"/>
                      <a:gd name="connsiteX5" fmla="*/ 6763787 w 6763786"/>
                      <a:gd name="connsiteY5" fmla="*/ 2305904 h 2932974"/>
                      <a:gd name="connsiteX6" fmla="*/ 6763787 w 6763786"/>
                      <a:gd name="connsiteY6" fmla="*/ 2253941 h 2932974"/>
                      <a:gd name="connsiteX7" fmla="*/ 6607900 w 6763786"/>
                      <a:gd name="connsiteY7" fmla="*/ 2392508 h 2932974"/>
                      <a:gd name="connsiteX8" fmla="*/ 5767839 w 6763786"/>
                      <a:gd name="connsiteY8" fmla="*/ 2868831 h 2932974"/>
                      <a:gd name="connsiteX9" fmla="*/ 4070397 w 6763786"/>
                      <a:gd name="connsiteY9" fmla="*/ 2028770 h 2932974"/>
                      <a:gd name="connsiteX10" fmla="*/ 2554824 w 6763786"/>
                      <a:gd name="connsiteY10" fmla="*/ 443914 h 2932974"/>
                      <a:gd name="connsiteX11" fmla="*/ 1065232 w 6763786"/>
                      <a:gd name="connsiteY11" fmla="*/ 88837 h 2932974"/>
                      <a:gd name="connsiteX12" fmla="*/ 216510 w 6763786"/>
                      <a:gd name="connsiteY12" fmla="*/ 677745 h 2932974"/>
                      <a:gd name="connsiteX13" fmla="*/ 0 w 6763786"/>
                      <a:gd name="connsiteY13" fmla="*/ 894256 h 2932974"/>
                      <a:gd name="connsiteX14" fmla="*/ 0 w 6763786"/>
                      <a:gd name="connsiteY14" fmla="*/ 946218 h 2932974"/>
                      <a:gd name="connsiteX15" fmla="*/ 536946 w 6763786"/>
                      <a:gd name="connsiteY15" fmla="*/ 443914 h 29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63786" h="2932974">
                        <a:moveTo>
                          <a:pt x="536946" y="443914"/>
                        </a:moveTo>
                        <a:cubicBezTo>
                          <a:pt x="779438" y="253385"/>
                          <a:pt x="1065232" y="80176"/>
                          <a:pt x="1377007" y="36874"/>
                        </a:cubicBezTo>
                        <a:cubicBezTo>
                          <a:pt x="1706103" y="-6428"/>
                          <a:pt x="2017878" y="123478"/>
                          <a:pt x="2286351" y="296687"/>
                        </a:cubicBezTo>
                        <a:cubicBezTo>
                          <a:pt x="2909901" y="712387"/>
                          <a:pt x="3368903" y="1335937"/>
                          <a:pt x="3862547" y="1872883"/>
                        </a:cubicBezTo>
                        <a:cubicBezTo>
                          <a:pt x="4252266" y="2297244"/>
                          <a:pt x="4728589" y="2799548"/>
                          <a:pt x="5317497" y="2912133"/>
                        </a:cubicBezTo>
                        <a:cubicBezTo>
                          <a:pt x="5871764" y="3024719"/>
                          <a:pt x="6374068" y="2660981"/>
                          <a:pt x="6763787" y="2305904"/>
                        </a:cubicBezTo>
                        <a:lnTo>
                          <a:pt x="6763787" y="2253941"/>
                        </a:lnTo>
                        <a:cubicBezTo>
                          <a:pt x="6711825" y="2305904"/>
                          <a:pt x="6659862" y="2349206"/>
                          <a:pt x="6607900" y="2392508"/>
                        </a:cubicBezTo>
                        <a:cubicBezTo>
                          <a:pt x="6365408" y="2600358"/>
                          <a:pt x="6088275" y="2790887"/>
                          <a:pt x="5767839" y="2868831"/>
                        </a:cubicBezTo>
                        <a:cubicBezTo>
                          <a:pt x="5100987" y="3033379"/>
                          <a:pt x="4503418" y="2470452"/>
                          <a:pt x="4070397" y="2028770"/>
                        </a:cubicBezTo>
                        <a:cubicBezTo>
                          <a:pt x="3559432" y="1509145"/>
                          <a:pt x="3126411" y="902916"/>
                          <a:pt x="2554824" y="443914"/>
                        </a:cubicBezTo>
                        <a:cubicBezTo>
                          <a:pt x="2121803" y="97497"/>
                          <a:pt x="1610838" y="-136334"/>
                          <a:pt x="1065232" y="88837"/>
                        </a:cubicBezTo>
                        <a:cubicBezTo>
                          <a:pt x="736136" y="218743"/>
                          <a:pt x="467663" y="443914"/>
                          <a:pt x="216510" y="677745"/>
                        </a:cubicBezTo>
                        <a:cubicBezTo>
                          <a:pt x="138567" y="747029"/>
                          <a:pt x="69283" y="824972"/>
                          <a:pt x="0" y="894256"/>
                        </a:cubicBezTo>
                        <a:lnTo>
                          <a:pt x="0" y="946218"/>
                        </a:lnTo>
                        <a:cubicBezTo>
                          <a:pt x="173208" y="773010"/>
                          <a:pt x="346417" y="599801"/>
                          <a:pt x="536946" y="44391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1" name="Graphic 1">
                  <a:extLst>
                    <a:ext uri="{FF2B5EF4-FFF2-40B4-BE49-F238E27FC236}">
                      <a16:creationId xmlns:a16="http://schemas.microsoft.com/office/drawing/2014/main" xmlns="" id="{1A623C16-D3AD-4398-8595-4169D5EBAD36}"/>
                    </a:ext>
                  </a:extLst>
                </p:cNvPr>
                <p:cNvGrpSpPr/>
                <p:nvPr/>
              </p:nvGrpSpPr>
              <p:grpSpPr>
                <a:xfrm>
                  <a:off x="-607163" y="2839471"/>
                  <a:ext cx="259812" cy="1756483"/>
                  <a:chOff x="-607163" y="2839471"/>
                  <a:chExt cx="259812" cy="1756483"/>
                </a:xfrm>
                <a:grpFill/>
              </p:grpSpPr>
              <p:sp>
                <p:nvSpPr>
                  <p:cNvPr id="946" name="Freeform: Shape 945">
                    <a:extLst>
                      <a:ext uri="{FF2B5EF4-FFF2-40B4-BE49-F238E27FC236}">
                        <a16:creationId xmlns:a16="http://schemas.microsoft.com/office/drawing/2014/main" xmlns="" id="{68F120CE-C027-4125-A19E-D58BC25177A1}"/>
                      </a:ext>
                    </a:extLst>
                  </p:cNvPr>
                  <p:cNvSpPr/>
                  <p:nvPr/>
                </p:nvSpPr>
                <p:spPr>
                  <a:xfrm>
                    <a:off x="-494578" y="2936109"/>
                    <a:ext cx="34641" cy="1554545"/>
                  </a:xfrm>
                  <a:custGeom>
                    <a:avLst/>
                    <a:gdLst>
                      <a:gd name="connsiteX0" fmla="*/ 0 w 34641"/>
                      <a:gd name="connsiteY0" fmla="*/ 19486 h 1554545"/>
                      <a:gd name="connsiteX1" fmla="*/ 0 w 34641"/>
                      <a:gd name="connsiteY1" fmla="*/ 1535059 h 1554545"/>
                      <a:gd name="connsiteX2" fmla="*/ 34642 w 34641"/>
                      <a:gd name="connsiteY2" fmla="*/ 1535059 h 1554545"/>
                      <a:gd name="connsiteX3" fmla="*/ 34642 w 34641"/>
                      <a:gd name="connsiteY3" fmla="*/ 19486 h 1554545"/>
                      <a:gd name="connsiteX4" fmla="*/ 0 w 34641"/>
                      <a:gd name="connsiteY4" fmla="*/ 19486 h 155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554545">
                        <a:moveTo>
                          <a:pt x="0" y="19486"/>
                        </a:moveTo>
                        <a:cubicBezTo>
                          <a:pt x="0" y="521790"/>
                          <a:pt x="0" y="1032755"/>
                          <a:pt x="0" y="1535059"/>
                        </a:cubicBezTo>
                        <a:cubicBezTo>
                          <a:pt x="0" y="1561041"/>
                          <a:pt x="34642" y="1561041"/>
                          <a:pt x="34642" y="1535059"/>
                        </a:cubicBezTo>
                        <a:cubicBezTo>
                          <a:pt x="34642" y="1032755"/>
                          <a:pt x="34642" y="521790"/>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7" name="Freeform: Shape 946">
                    <a:extLst>
                      <a:ext uri="{FF2B5EF4-FFF2-40B4-BE49-F238E27FC236}">
                        <a16:creationId xmlns:a16="http://schemas.microsoft.com/office/drawing/2014/main" xmlns="" id="{2C0B8287-4FB0-4F12-ADAE-C67E7670D5AC}"/>
                      </a:ext>
                    </a:extLst>
                  </p:cNvPr>
                  <p:cNvSpPr/>
                  <p:nvPr/>
                </p:nvSpPr>
                <p:spPr>
                  <a:xfrm>
                    <a:off x="-607163" y="4306553"/>
                    <a:ext cx="259812" cy="289400"/>
                  </a:xfrm>
                  <a:custGeom>
                    <a:avLst/>
                    <a:gdLst>
                      <a:gd name="connsiteX0" fmla="*/ 129906 w 259812"/>
                      <a:gd name="connsiteY0" fmla="*/ 78011 h 289400"/>
                      <a:gd name="connsiteX1" fmla="*/ 0 w 259812"/>
                      <a:gd name="connsiteY1" fmla="*/ 8728 h 289400"/>
                      <a:gd name="connsiteX2" fmla="*/ 129906 w 259812"/>
                      <a:gd name="connsiteY2" fmla="*/ 207917 h 289400"/>
                      <a:gd name="connsiteX3" fmla="*/ 259813 w 259812"/>
                      <a:gd name="connsiteY3" fmla="*/ 268540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3" y="17388"/>
                          <a:pt x="0" y="-17254"/>
                          <a:pt x="0" y="8728"/>
                        </a:cubicBezTo>
                        <a:cubicBezTo>
                          <a:pt x="0" y="34709"/>
                          <a:pt x="60623" y="129974"/>
                          <a:pt x="129906" y="207917"/>
                        </a:cubicBezTo>
                        <a:cubicBezTo>
                          <a:pt x="199190" y="285861"/>
                          <a:pt x="259813" y="311843"/>
                          <a:pt x="259813" y="268540"/>
                        </a:cubicBezTo>
                        <a:cubicBezTo>
                          <a:pt x="259813" y="225238"/>
                          <a:pt x="199190" y="138634"/>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8" name="Freeform: Shape 947">
                    <a:extLst>
                      <a:ext uri="{FF2B5EF4-FFF2-40B4-BE49-F238E27FC236}">
                        <a16:creationId xmlns:a16="http://schemas.microsoft.com/office/drawing/2014/main" xmlns="" id="{A4BDBEA2-ABE5-4F78-9781-E9C84EF130E7}"/>
                      </a:ext>
                    </a:extLst>
                  </p:cNvPr>
                  <p:cNvSpPr/>
                  <p:nvPr/>
                </p:nvSpPr>
                <p:spPr>
                  <a:xfrm>
                    <a:off x="-607163" y="2839471"/>
                    <a:ext cx="259812" cy="290555"/>
                  </a:xfrm>
                  <a:custGeom>
                    <a:avLst/>
                    <a:gdLst>
                      <a:gd name="connsiteX0" fmla="*/ 129906 w 259812"/>
                      <a:gd name="connsiteY0" fmla="*/ 81483 h 290555"/>
                      <a:gd name="connsiteX1" fmla="*/ 0 w 259812"/>
                      <a:gd name="connsiteY1" fmla="*/ 280673 h 290555"/>
                      <a:gd name="connsiteX2" fmla="*/ 129906 w 259812"/>
                      <a:gd name="connsiteY2" fmla="*/ 211389 h 290555"/>
                      <a:gd name="connsiteX3" fmla="*/ 259813 w 259812"/>
                      <a:gd name="connsiteY3" fmla="*/ 20860 h 290555"/>
                      <a:gd name="connsiteX4" fmla="*/ 129906 w 259812"/>
                      <a:gd name="connsiteY4" fmla="*/ 81483 h 29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0555">
                        <a:moveTo>
                          <a:pt x="129906" y="81483"/>
                        </a:moveTo>
                        <a:cubicBezTo>
                          <a:pt x="51963" y="159427"/>
                          <a:pt x="0" y="246031"/>
                          <a:pt x="0" y="280673"/>
                        </a:cubicBezTo>
                        <a:cubicBezTo>
                          <a:pt x="0" y="306654"/>
                          <a:pt x="60623" y="280673"/>
                          <a:pt x="129906" y="211389"/>
                        </a:cubicBezTo>
                        <a:cubicBezTo>
                          <a:pt x="199190" y="150766"/>
                          <a:pt x="259813" y="64162"/>
                          <a:pt x="259813" y="20860"/>
                        </a:cubicBezTo>
                        <a:cubicBezTo>
                          <a:pt x="259813" y="-22442"/>
                          <a:pt x="199190" y="3539"/>
                          <a:pt x="129906" y="814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2" name="Graphic 1">
                  <a:extLst>
                    <a:ext uri="{FF2B5EF4-FFF2-40B4-BE49-F238E27FC236}">
                      <a16:creationId xmlns:a16="http://schemas.microsoft.com/office/drawing/2014/main" xmlns="" id="{CB8057B6-AC71-40CB-85A6-FAD4F165EE75}"/>
                    </a:ext>
                  </a:extLst>
                </p:cNvPr>
                <p:cNvGrpSpPr/>
                <p:nvPr/>
              </p:nvGrpSpPr>
              <p:grpSpPr>
                <a:xfrm>
                  <a:off x="-9594" y="2362455"/>
                  <a:ext cx="259812" cy="2708162"/>
                  <a:chOff x="-9594" y="2362455"/>
                  <a:chExt cx="259812" cy="2708162"/>
                </a:xfrm>
                <a:grpFill/>
              </p:grpSpPr>
              <p:sp>
                <p:nvSpPr>
                  <p:cNvPr id="943" name="Freeform: Shape 942">
                    <a:extLst>
                      <a:ext uri="{FF2B5EF4-FFF2-40B4-BE49-F238E27FC236}">
                        <a16:creationId xmlns:a16="http://schemas.microsoft.com/office/drawing/2014/main" xmlns="" id="{FA61CBD7-6FB3-4B2C-B616-36BC6857812F}"/>
                      </a:ext>
                    </a:extLst>
                  </p:cNvPr>
                  <p:cNvSpPr/>
                  <p:nvPr/>
                </p:nvSpPr>
                <p:spPr>
                  <a:xfrm>
                    <a:off x="94330" y="2425145"/>
                    <a:ext cx="35786" cy="2559153"/>
                  </a:xfrm>
                  <a:custGeom>
                    <a:avLst/>
                    <a:gdLst>
                      <a:gd name="connsiteX0" fmla="*/ 0 w 35786"/>
                      <a:gd name="connsiteY0" fmla="*/ 19486 h 2559153"/>
                      <a:gd name="connsiteX1" fmla="*/ 0 w 35786"/>
                      <a:gd name="connsiteY1" fmla="*/ 2539668 h 2559153"/>
                      <a:gd name="connsiteX2" fmla="*/ 34642 w 35786"/>
                      <a:gd name="connsiteY2" fmla="*/ 2539668 h 2559153"/>
                      <a:gd name="connsiteX3" fmla="*/ 34642 w 35786"/>
                      <a:gd name="connsiteY3" fmla="*/ 19486 h 2559153"/>
                      <a:gd name="connsiteX4" fmla="*/ 0 w 35786"/>
                      <a:gd name="connsiteY4" fmla="*/ 19486 h 255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559153">
                        <a:moveTo>
                          <a:pt x="0" y="19486"/>
                        </a:moveTo>
                        <a:cubicBezTo>
                          <a:pt x="0" y="859547"/>
                          <a:pt x="0" y="1699607"/>
                          <a:pt x="0" y="2539668"/>
                        </a:cubicBezTo>
                        <a:cubicBezTo>
                          <a:pt x="0" y="2565649"/>
                          <a:pt x="34642" y="2565649"/>
                          <a:pt x="34642" y="2539668"/>
                        </a:cubicBezTo>
                        <a:cubicBezTo>
                          <a:pt x="34642" y="1699607"/>
                          <a:pt x="34642" y="859547"/>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4" name="Freeform: Shape 943">
                    <a:extLst>
                      <a:ext uri="{FF2B5EF4-FFF2-40B4-BE49-F238E27FC236}">
                        <a16:creationId xmlns:a16="http://schemas.microsoft.com/office/drawing/2014/main" xmlns="" id="{00664FDF-3F84-498F-AAB9-CCE8B0B895F3}"/>
                      </a:ext>
                    </a:extLst>
                  </p:cNvPr>
                  <p:cNvSpPr/>
                  <p:nvPr/>
                </p:nvSpPr>
                <p:spPr>
                  <a:xfrm>
                    <a:off x="-9594" y="4799182"/>
                    <a:ext cx="259812" cy="271435"/>
                  </a:xfrm>
                  <a:custGeom>
                    <a:avLst/>
                    <a:gdLst>
                      <a:gd name="connsiteX0" fmla="*/ 129906 w 259812"/>
                      <a:gd name="connsiteY0" fmla="*/ 27064 h 271435"/>
                      <a:gd name="connsiteX1" fmla="*/ 0 w 259812"/>
                      <a:gd name="connsiteY1" fmla="*/ 53045 h 271435"/>
                      <a:gd name="connsiteX2" fmla="*/ 129906 w 259812"/>
                      <a:gd name="connsiteY2" fmla="*/ 243574 h 271435"/>
                      <a:gd name="connsiteX3" fmla="*/ 259813 w 259812"/>
                      <a:gd name="connsiteY3" fmla="*/ 208933 h 271435"/>
                      <a:gd name="connsiteX4" fmla="*/ 129906 w 259812"/>
                      <a:gd name="connsiteY4" fmla="*/ 27064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064"/>
                        </a:moveTo>
                        <a:cubicBezTo>
                          <a:pt x="60623" y="-16238"/>
                          <a:pt x="0" y="-7578"/>
                          <a:pt x="0" y="53045"/>
                        </a:cubicBezTo>
                        <a:cubicBezTo>
                          <a:pt x="0" y="105008"/>
                          <a:pt x="51963" y="191612"/>
                          <a:pt x="129906" y="243574"/>
                        </a:cubicBezTo>
                        <a:cubicBezTo>
                          <a:pt x="199190" y="295537"/>
                          <a:pt x="259813" y="269556"/>
                          <a:pt x="259813" y="208933"/>
                        </a:cubicBezTo>
                        <a:cubicBezTo>
                          <a:pt x="251152" y="148310"/>
                          <a:pt x="199190" y="70366"/>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5" name="Freeform: Shape 944">
                    <a:extLst>
                      <a:ext uri="{FF2B5EF4-FFF2-40B4-BE49-F238E27FC236}">
                        <a16:creationId xmlns:a16="http://schemas.microsoft.com/office/drawing/2014/main" xmlns="" id="{3F7B7EBD-2EA5-40E4-9BFE-8E39F9270497}"/>
                      </a:ext>
                    </a:extLst>
                  </p:cNvPr>
                  <p:cNvSpPr/>
                  <p:nvPr/>
                </p:nvSpPr>
                <p:spPr>
                  <a:xfrm>
                    <a:off x="-9594" y="2362455"/>
                    <a:ext cx="259812" cy="273787"/>
                  </a:xfrm>
                  <a:custGeom>
                    <a:avLst/>
                    <a:gdLst>
                      <a:gd name="connsiteX0" fmla="*/ 129906 w 259812"/>
                      <a:gd name="connsiteY0" fmla="*/ 30213 h 273787"/>
                      <a:gd name="connsiteX1" fmla="*/ 0 w 259812"/>
                      <a:gd name="connsiteY1" fmla="*/ 220743 h 273787"/>
                      <a:gd name="connsiteX2" fmla="*/ 129906 w 259812"/>
                      <a:gd name="connsiteY2" fmla="*/ 246724 h 273787"/>
                      <a:gd name="connsiteX3" fmla="*/ 259813 w 259812"/>
                      <a:gd name="connsiteY3" fmla="*/ 64855 h 273787"/>
                      <a:gd name="connsiteX4" fmla="*/ 129906 w 259812"/>
                      <a:gd name="connsiteY4" fmla="*/ 30213 h 27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87">
                        <a:moveTo>
                          <a:pt x="129906" y="30213"/>
                        </a:moveTo>
                        <a:cubicBezTo>
                          <a:pt x="51963" y="82176"/>
                          <a:pt x="0" y="168780"/>
                          <a:pt x="0" y="220743"/>
                        </a:cubicBezTo>
                        <a:cubicBezTo>
                          <a:pt x="0" y="281365"/>
                          <a:pt x="51963" y="290026"/>
                          <a:pt x="129906" y="246724"/>
                        </a:cubicBezTo>
                        <a:cubicBezTo>
                          <a:pt x="199190" y="203422"/>
                          <a:pt x="259813" y="125478"/>
                          <a:pt x="259813" y="64855"/>
                        </a:cubicBezTo>
                        <a:cubicBezTo>
                          <a:pt x="251152" y="-4428"/>
                          <a:pt x="199190" y="-21749"/>
                          <a:pt x="129906"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3" name="Graphic 1">
                  <a:extLst>
                    <a:ext uri="{FF2B5EF4-FFF2-40B4-BE49-F238E27FC236}">
                      <a16:creationId xmlns:a16="http://schemas.microsoft.com/office/drawing/2014/main" xmlns="" id="{1B27C6A1-CF5A-4796-93A2-383837452D48}"/>
                    </a:ext>
                  </a:extLst>
                </p:cNvPr>
                <p:cNvGrpSpPr/>
                <p:nvPr/>
              </p:nvGrpSpPr>
              <p:grpSpPr>
                <a:xfrm>
                  <a:off x="579313" y="2140689"/>
                  <a:ext cx="259812" cy="3154047"/>
                  <a:chOff x="579313" y="2140689"/>
                  <a:chExt cx="259812" cy="3154047"/>
                </a:xfrm>
                <a:grpFill/>
              </p:grpSpPr>
              <p:sp>
                <p:nvSpPr>
                  <p:cNvPr id="940" name="Freeform: Shape 939">
                    <a:extLst>
                      <a:ext uri="{FF2B5EF4-FFF2-40B4-BE49-F238E27FC236}">
                        <a16:creationId xmlns:a16="http://schemas.microsoft.com/office/drawing/2014/main" xmlns="" id="{EA3E6FB0-50FC-40CA-AD01-959A55E6CEE0}"/>
                      </a:ext>
                    </a:extLst>
                  </p:cNvPr>
                  <p:cNvSpPr/>
                  <p:nvPr/>
                </p:nvSpPr>
                <p:spPr>
                  <a:xfrm>
                    <a:off x="691899" y="2189148"/>
                    <a:ext cx="34641" cy="3028981"/>
                  </a:xfrm>
                  <a:custGeom>
                    <a:avLst/>
                    <a:gdLst>
                      <a:gd name="connsiteX0" fmla="*/ 0 w 34641"/>
                      <a:gd name="connsiteY0" fmla="*/ 12991 h 3028981"/>
                      <a:gd name="connsiteX1" fmla="*/ 0 w 34641"/>
                      <a:gd name="connsiteY1" fmla="*/ 3009496 h 3028981"/>
                      <a:gd name="connsiteX2" fmla="*/ 34642 w 34641"/>
                      <a:gd name="connsiteY2" fmla="*/ 3009496 h 3028981"/>
                      <a:gd name="connsiteX3" fmla="*/ 34642 w 34641"/>
                      <a:gd name="connsiteY3" fmla="*/ 12991 h 3028981"/>
                      <a:gd name="connsiteX4" fmla="*/ 0 w 34641"/>
                      <a:gd name="connsiteY4" fmla="*/ 12991 h 302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28981">
                        <a:moveTo>
                          <a:pt x="0" y="12991"/>
                        </a:moveTo>
                        <a:cubicBezTo>
                          <a:pt x="0" y="1008939"/>
                          <a:pt x="0" y="2004887"/>
                          <a:pt x="0" y="3009496"/>
                        </a:cubicBezTo>
                        <a:cubicBezTo>
                          <a:pt x="0" y="3035477"/>
                          <a:pt x="34642" y="3035477"/>
                          <a:pt x="34642" y="3009496"/>
                        </a:cubicBezTo>
                        <a:cubicBezTo>
                          <a:pt x="34642" y="2013547"/>
                          <a:pt x="34642" y="1008939"/>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1" name="Freeform: Shape 940">
                    <a:extLst>
                      <a:ext uri="{FF2B5EF4-FFF2-40B4-BE49-F238E27FC236}">
                        <a16:creationId xmlns:a16="http://schemas.microsoft.com/office/drawing/2014/main" xmlns="" id="{170B79A6-1C21-4A76-A790-9968ED64F7D3}"/>
                      </a:ext>
                    </a:extLst>
                  </p:cNvPr>
                  <p:cNvSpPr/>
                  <p:nvPr/>
                </p:nvSpPr>
                <p:spPr>
                  <a:xfrm>
                    <a:off x="579313" y="5032998"/>
                    <a:ext cx="259812" cy="261737"/>
                  </a:xfrm>
                  <a:custGeom>
                    <a:avLst/>
                    <a:gdLst>
                      <a:gd name="connsiteX0" fmla="*/ 129906 w 259812"/>
                      <a:gd name="connsiteY0" fmla="*/ 1098 h 261737"/>
                      <a:gd name="connsiteX1" fmla="*/ 0 w 259812"/>
                      <a:gd name="connsiteY1" fmla="*/ 105023 h 261737"/>
                      <a:gd name="connsiteX2" fmla="*/ 129906 w 259812"/>
                      <a:gd name="connsiteY2" fmla="*/ 260911 h 261737"/>
                      <a:gd name="connsiteX3" fmla="*/ 259812 w 259812"/>
                      <a:gd name="connsiteY3" fmla="*/ 139665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7562"/>
                          <a:pt x="0" y="35740"/>
                          <a:pt x="0" y="105023"/>
                        </a:cubicBezTo>
                        <a:cubicBezTo>
                          <a:pt x="0" y="174306"/>
                          <a:pt x="60623" y="243590"/>
                          <a:pt x="129906" y="260911"/>
                        </a:cubicBezTo>
                        <a:cubicBezTo>
                          <a:pt x="199190" y="269571"/>
                          <a:pt x="259812" y="208948"/>
                          <a:pt x="259812" y="139665"/>
                        </a:cubicBezTo>
                        <a:cubicBezTo>
                          <a:pt x="259812" y="70381"/>
                          <a:pt x="199190" y="9758"/>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2" name="Freeform: Shape 941">
                    <a:extLst>
                      <a:ext uri="{FF2B5EF4-FFF2-40B4-BE49-F238E27FC236}">
                        <a16:creationId xmlns:a16="http://schemas.microsoft.com/office/drawing/2014/main" xmlns="" id="{F27A878E-6253-4255-BFA0-8929985954EF}"/>
                      </a:ext>
                    </a:extLst>
                  </p:cNvPr>
                  <p:cNvSpPr/>
                  <p:nvPr/>
                </p:nvSpPr>
                <p:spPr>
                  <a:xfrm>
                    <a:off x="579313" y="2140689"/>
                    <a:ext cx="259812" cy="261737"/>
                  </a:xfrm>
                  <a:custGeom>
                    <a:avLst/>
                    <a:gdLst>
                      <a:gd name="connsiteX0" fmla="*/ 129906 w 259812"/>
                      <a:gd name="connsiteY0" fmla="*/ 827 h 261737"/>
                      <a:gd name="connsiteX1" fmla="*/ 0 w 259812"/>
                      <a:gd name="connsiteY1" fmla="*/ 156715 h 261737"/>
                      <a:gd name="connsiteX2" fmla="*/ 129906 w 259812"/>
                      <a:gd name="connsiteY2" fmla="*/ 260640 h 261737"/>
                      <a:gd name="connsiteX3" fmla="*/ 259812 w 259812"/>
                      <a:gd name="connsiteY3" fmla="*/ 122073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9488"/>
                          <a:pt x="0" y="87432"/>
                          <a:pt x="0" y="156715"/>
                        </a:cubicBezTo>
                        <a:cubicBezTo>
                          <a:pt x="0" y="225998"/>
                          <a:pt x="60623" y="269300"/>
                          <a:pt x="129906" y="260640"/>
                        </a:cubicBezTo>
                        <a:cubicBezTo>
                          <a:pt x="199190" y="251980"/>
                          <a:pt x="259812" y="191357"/>
                          <a:pt x="259812" y="122073"/>
                        </a:cubicBezTo>
                        <a:cubicBezTo>
                          <a:pt x="259812" y="52790"/>
                          <a:pt x="199190" y="-7833"/>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4" name="Graphic 1">
                  <a:extLst>
                    <a:ext uri="{FF2B5EF4-FFF2-40B4-BE49-F238E27FC236}">
                      <a16:creationId xmlns:a16="http://schemas.microsoft.com/office/drawing/2014/main" xmlns="" id="{84DA1C00-0FB0-49EA-AEE8-8BC28390BB4C}"/>
                    </a:ext>
                  </a:extLst>
                </p:cNvPr>
                <p:cNvGrpSpPr/>
                <p:nvPr/>
              </p:nvGrpSpPr>
              <p:grpSpPr>
                <a:xfrm>
                  <a:off x="1176882" y="2219494"/>
                  <a:ext cx="259812" cy="2996436"/>
                  <a:chOff x="1176882" y="2219494"/>
                  <a:chExt cx="259812" cy="2996436"/>
                </a:xfrm>
                <a:grpFill/>
              </p:grpSpPr>
              <p:sp>
                <p:nvSpPr>
                  <p:cNvPr id="937" name="Freeform: Shape 936">
                    <a:extLst>
                      <a:ext uri="{FF2B5EF4-FFF2-40B4-BE49-F238E27FC236}">
                        <a16:creationId xmlns:a16="http://schemas.microsoft.com/office/drawing/2014/main" xmlns="" id="{3BDD3F5A-6197-49AD-AC6C-8DD3E519A82C}"/>
                      </a:ext>
                    </a:extLst>
                  </p:cNvPr>
                  <p:cNvSpPr/>
                  <p:nvPr/>
                </p:nvSpPr>
                <p:spPr>
                  <a:xfrm>
                    <a:off x="1289468" y="2269257"/>
                    <a:ext cx="34641" cy="2870928"/>
                  </a:xfrm>
                  <a:custGeom>
                    <a:avLst/>
                    <a:gdLst>
                      <a:gd name="connsiteX0" fmla="*/ 0 w 34641"/>
                      <a:gd name="connsiteY0" fmla="*/ 19486 h 2870928"/>
                      <a:gd name="connsiteX1" fmla="*/ 0 w 34641"/>
                      <a:gd name="connsiteY1" fmla="*/ 2851443 h 2870928"/>
                      <a:gd name="connsiteX2" fmla="*/ 34642 w 34641"/>
                      <a:gd name="connsiteY2" fmla="*/ 2851443 h 2870928"/>
                      <a:gd name="connsiteX3" fmla="*/ 34642 w 34641"/>
                      <a:gd name="connsiteY3" fmla="*/ 19486 h 2870928"/>
                      <a:gd name="connsiteX4" fmla="*/ 0 w 34641"/>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870928">
                        <a:moveTo>
                          <a:pt x="0" y="19486"/>
                        </a:moveTo>
                        <a:cubicBezTo>
                          <a:pt x="0" y="963472"/>
                          <a:pt x="0" y="1907457"/>
                          <a:pt x="0" y="2851443"/>
                        </a:cubicBezTo>
                        <a:cubicBezTo>
                          <a:pt x="0" y="2877424"/>
                          <a:pt x="34642" y="2877424"/>
                          <a:pt x="34642" y="2851443"/>
                        </a:cubicBezTo>
                        <a:cubicBezTo>
                          <a:pt x="34642" y="1907457"/>
                          <a:pt x="34642" y="963472"/>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8" name="Freeform: Shape 937">
                    <a:extLst>
                      <a:ext uri="{FF2B5EF4-FFF2-40B4-BE49-F238E27FC236}">
                        <a16:creationId xmlns:a16="http://schemas.microsoft.com/office/drawing/2014/main" xmlns="" id="{345EE4FD-29BD-4DBF-AFF3-B11553EB5FA7}"/>
                      </a:ext>
                    </a:extLst>
                  </p:cNvPr>
                  <p:cNvSpPr/>
                  <p:nvPr/>
                </p:nvSpPr>
                <p:spPr>
                  <a:xfrm>
                    <a:off x="1176882" y="4954780"/>
                    <a:ext cx="259812" cy="261149"/>
                  </a:xfrm>
                  <a:custGeom>
                    <a:avLst/>
                    <a:gdLst>
                      <a:gd name="connsiteX0" fmla="*/ 129906 w 259812"/>
                      <a:gd name="connsiteY0" fmla="*/ 10032 h 261149"/>
                      <a:gd name="connsiteX1" fmla="*/ 0 w 259812"/>
                      <a:gd name="connsiteY1" fmla="*/ 174580 h 261149"/>
                      <a:gd name="connsiteX2" fmla="*/ 129906 w 259812"/>
                      <a:gd name="connsiteY2" fmla="*/ 252524 h 261149"/>
                      <a:gd name="connsiteX3" fmla="*/ 259813 w 259812"/>
                      <a:gd name="connsiteY3" fmla="*/ 70655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36013"/>
                          <a:pt x="0" y="105297"/>
                          <a:pt x="0" y="174580"/>
                        </a:cubicBezTo>
                        <a:cubicBezTo>
                          <a:pt x="0" y="243863"/>
                          <a:pt x="60623" y="278505"/>
                          <a:pt x="129906" y="252524"/>
                        </a:cubicBezTo>
                        <a:cubicBezTo>
                          <a:pt x="199190" y="217882"/>
                          <a:pt x="259813" y="139938"/>
                          <a:pt x="259813" y="70655"/>
                        </a:cubicBezTo>
                        <a:cubicBezTo>
                          <a:pt x="259813" y="10032"/>
                          <a:pt x="199190" y="-15949"/>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9" name="Freeform: Shape 938">
                    <a:extLst>
                      <a:ext uri="{FF2B5EF4-FFF2-40B4-BE49-F238E27FC236}">
                        <a16:creationId xmlns:a16="http://schemas.microsoft.com/office/drawing/2014/main" xmlns="" id="{D53C8BEC-B24F-4194-9A3C-7417263B6843}"/>
                      </a:ext>
                    </a:extLst>
                  </p:cNvPr>
                  <p:cNvSpPr/>
                  <p:nvPr/>
                </p:nvSpPr>
                <p:spPr>
                  <a:xfrm>
                    <a:off x="1176882" y="2219494"/>
                    <a:ext cx="259812" cy="261149"/>
                  </a:xfrm>
                  <a:custGeom>
                    <a:avLst/>
                    <a:gdLst>
                      <a:gd name="connsiteX0" fmla="*/ 129906 w 259812"/>
                      <a:gd name="connsiteY0" fmla="*/ 8626 h 261149"/>
                      <a:gd name="connsiteX1" fmla="*/ 0 w 259812"/>
                      <a:gd name="connsiteY1" fmla="*/ 86570 h 261149"/>
                      <a:gd name="connsiteX2" fmla="*/ 129906 w 259812"/>
                      <a:gd name="connsiteY2" fmla="*/ 251118 h 261149"/>
                      <a:gd name="connsiteX3" fmla="*/ 259813 w 259812"/>
                      <a:gd name="connsiteY3" fmla="*/ 190495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17355"/>
                          <a:pt x="0" y="17287"/>
                          <a:pt x="0" y="86570"/>
                        </a:cubicBezTo>
                        <a:cubicBezTo>
                          <a:pt x="0" y="155853"/>
                          <a:pt x="60623" y="225137"/>
                          <a:pt x="129906" y="251118"/>
                        </a:cubicBezTo>
                        <a:cubicBezTo>
                          <a:pt x="199190" y="277099"/>
                          <a:pt x="259813" y="251118"/>
                          <a:pt x="259813" y="190495"/>
                        </a:cubicBezTo>
                        <a:cubicBezTo>
                          <a:pt x="259813" y="121212"/>
                          <a:pt x="199190" y="43268"/>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5" name="Graphic 1">
                  <a:extLst>
                    <a:ext uri="{FF2B5EF4-FFF2-40B4-BE49-F238E27FC236}">
                      <a16:creationId xmlns:a16="http://schemas.microsoft.com/office/drawing/2014/main" xmlns="" id="{3BD7DBF1-D48A-4736-9A20-84D67432C85E}"/>
                    </a:ext>
                  </a:extLst>
                </p:cNvPr>
                <p:cNvGrpSpPr/>
                <p:nvPr/>
              </p:nvGrpSpPr>
              <p:grpSpPr>
                <a:xfrm>
                  <a:off x="1774451" y="2579887"/>
                  <a:ext cx="259812" cy="2275650"/>
                  <a:chOff x="1774451" y="2579887"/>
                  <a:chExt cx="259812" cy="2275650"/>
                </a:xfrm>
                <a:grpFill/>
              </p:grpSpPr>
              <p:sp>
                <p:nvSpPr>
                  <p:cNvPr id="934" name="Freeform: Shape 933">
                    <a:extLst>
                      <a:ext uri="{FF2B5EF4-FFF2-40B4-BE49-F238E27FC236}">
                        <a16:creationId xmlns:a16="http://schemas.microsoft.com/office/drawing/2014/main" xmlns="" id="{8E9F73FC-84CC-4DEF-BBB0-AD1B05420239}"/>
                      </a:ext>
                    </a:extLst>
                  </p:cNvPr>
                  <p:cNvSpPr/>
                  <p:nvPr/>
                </p:nvSpPr>
                <p:spPr>
                  <a:xfrm>
                    <a:off x="1878376" y="2653404"/>
                    <a:ext cx="35786" cy="2105723"/>
                  </a:xfrm>
                  <a:custGeom>
                    <a:avLst/>
                    <a:gdLst>
                      <a:gd name="connsiteX0" fmla="*/ 0 w 35786"/>
                      <a:gd name="connsiteY0" fmla="*/ 16398 h 2105723"/>
                      <a:gd name="connsiteX1" fmla="*/ 0 w 35786"/>
                      <a:gd name="connsiteY1" fmla="*/ 2086238 h 2105723"/>
                      <a:gd name="connsiteX2" fmla="*/ 34642 w 35786"/>
                      <a:gd name="connsiteY2" fmla="*/ 2086238 h 2105723"/>
                      <a:gd name="connsiteX3" fmla="*/ 34642 w 35786"/>
                      <a:gd name="connsiteY3" fmla="*/ 16398 h 2105723"/>
                      <a:gd name="connsiteX4" fmla="*/ 0 w 35786"/>
                      <a:gd name="connsiteY4" fmla="*/ 16398 h 210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105723">
                        <a:moveTo>
                          <a:pt x="0" y="16398"/>
                        </a:moveTo>
                        <a:cubicBezTo>
                          <a:pt x="0" y="709231"/>
                          <a:pt x="0" y="1393404"/>
                          <a:pt x="0" y="2086238"/>
                        </a:cubicBezTo>
                        <a:cubicBezTo>
                          <a:pt x="0" y="2112219"/>
                          <a:pt x="34642" y="2112219"/>
                          <a:pt x="34642" y="2086238"/>
                        </a:cubicBezTo>
                        <a:cubicBezTo>
                          <a:pt x="34642" y="1393404"/>
                          <a:pt x="34642" y="709231"/>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5" name="Freeform: Shape 934">
                    <a:extLst>
                      <a:ext uri="{FF2B5EF4-FFF2-40B4-BE49-F238E27FC236}">
                        <a16:creationId xmlns:a16="http://schemas.microsoft.com/office/drawing/2014/main" xmlns="" id="{B75D51D8-90DF-4277-B06D-A0B6115B35E1}"/>
                      </a:ext>
                    </a:extLst>
                  </p:cNvPr>
                  <p:cNvSpPr/>
                  <p:nvPr/>
                </p:nvSpPr>
                <p:spPr>
                  <a:xfrm>
                    <a:off x="1774451" y="4578361"/>
                    <a:ext cx="259812" cy="277176"/>
                  </a:xfrm>
                  <a:custGeom>
                    <a:avLst/>
                    <a:gdLst>
                      <a:gd name="connsiteX0" fmla="*/ 129906 w 259812"/>
                      <a:gd name="connsiteY0" fmla="*/ 48696 h 277176"/>
                      <a:gd name="connsiteX1" fmla="*/ 0 w 259812"/>
                      <a:gd name="connsiteY1" fmla="*/ 239225 h 277176"/>
                      <a:gd name="connsiteX2" fmla="*/ 129906 w 259812"/>
                      <a:gd name="connsiteY2" fmla="*/ 230564 h 277176"/>
                      <a:gd name="connsiteX3" fmla="*/ 259813 w 259812"/>
                      <a:gd name="connsiteY3" fmla="*/ 31375 h 277176"/>
                      <a:gd name="connsiteX4" fmla="*/ 129906 w 259812"/>
                      <a:gd name="connsiteY4" fmla="*/ 48696 h 27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7176">
                        <a:moveTo>
                          <a:pt x="129906" y="48696"/>
                        </a:moveTo>
                        <a:cubicBezTo>
                          <a:pt x="60623" y="100658"/>
                          <a:pt x="0" y="187262"/>
                          <a:pt x="0" y="239225"/>
                        </a:cubicBezTo>
                        <a:cubicBezTo>
                          <a:pt x="0" y="291187"/>
                          <a:pt x="60623" y="291187"/>
                          <a:pt x="129906" y="230564"/>
                        </a:cubicBezTo>
                        <a:cubicBezTo>
                          <a:pt x="199190" y="161281"/>
                          <a:pt x="259813" y="74677"/>
                          <a:pt x="259813" y="31375"/>
                        </a:cubicBezTo>
                        <a:cubicBezTo>
                          <a:pt x="259813" y="-20588"/>
                          <a:pt x="199190" y="-3267"/>
                          <a:pt x="129906" y="4869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6" name="Freeform: Shape 935">
                    <a:extLst>
                      <a:ext uri="{FF2B5EF4-FFF2-40B4-BE49-F238E27FC236}">
                        <a16:creationId xmlns:a16="http://schemas.microsoft.com/office/drawing/2014/main" xmlns="" id="{81F83906-D8F8-4ABA-A295-3BCE1759899D}"/>
                      </a:ext>
                    </a:extLst>
                  </p:cNvPr>
                  <p:cNvSpPr/>
                  <p:nvPr/>
                </p:nvSpPr>
                <p:spPr>
                  <a:xfrm>
                    <a:off x="1774451" y="2579887"/>
                    <a:ext cx="259812" cy="279004"/>
                  </a:xfrm>
                  <a:custGeom>
                    <a:avLst/>
                    <a:gdLst>
                      <a:gd name="connsiteX0" fmla="*/ 129906 w 259812"/>
                      <a:gd name="connsiteY0" fmla="*/ 46612 h 279004"/>
                      <a:gd name="connsiteX1" fmla="*/ 0 w 259812"/>
                      <a:gd name="connsiteY1" fmla="*/ 37952 h 279004"/>
                      <a:gd name="connsiteX2" fmla="*/ 129906 w 259812"/>
                      <a:gd name="connsiteY2" fmla="*/ 228481 h 279004"/>
                      <a:gd name="connsiteX3" fmla="*/ 259813 w 259812"/>
                      <a:gd name="connsiteY3" fmla="*/ 254462 h 279004"/>
                      <a:gd name="connsiteX4" fmla="*/ 129906 w 259812"/>
                      <a:gd name="connsiteY4" fmla="*/ 46612 h 27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9004">
                        <a:moveTo>
                          <a:pt x="129906" y="46612"/>
                        </a:moveTo>
                        <a:cubicBezTo>
                          <a:pt x="60623" y="-14011"/>
                          <a:pt x="0" y="-14011"/>
                          <a:pt x="0" y="37952"/>
                        </a:cubicBezTo>
                        <a:cubicBezTo>
                          <a:pt x="0" y="89914"/>
                          <a:pt x="60623" y="176519"/>
                          <a:pt x="129906" y="228481"/>
                        </a:cubicBezTo>
                        <a:cubicBezTo>
                          <a:pt x="199190" y="280444"/>
                          <a:pt x="259813" y="297764"/>
                          <a:pt x="259813" y="254462"/>
                        </a:cubicBezTo>
                        <a:cubicBezTo>
                          <a:pt x="259813" y="211160"/>
                          <a:pt x="199190" y="115896"/>
                          <a:pt x="129906" y="4661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6" name="Graphic 1">
                  <a:extLst>
                    <a:ext uri="{FF2B5EF4-FFF2-40B4-BE49-F238E27FC236}">
                      <a16:creationId xmlns:a16="http://schemas.microsoft.com/office/drawing/2014/main" xmlns="" id="{BFE3F1CA-A86F-4D2D-98C7-06ED4E36DF3B}"/>
                    </a:ext>
                  </a:extLst>
                </p:cNvPr>
                <p:cNvGrpSpPr/>
                <p:nvPr/>
              </p:nvGrpSpPr>
              <p:grpSpPr>
                <a:xfrm>
                  <a:off x="2363360" y="3155892"/>
                  <a:ext cx="259812" cy="1123575"/>
                  <a:chOff x="2363360" y="3155892"/>
                  <a:chExt cx="259812" cy="1123575"/>
                </a:xfrm>
                <a:grpFill/>
              </p:grpSpPr>
              <p:sp>
                <p:nvSpPr>
                  <p:cNvPr id="931" name="Freeform: Shape 930">
                    <a:extLst>
                      <a:ext uri="{FF2B5EF4-FFF2-40B4-BE49-F238E27FC236}">
                        <a16:creationId xmlns:a16="http://schemas.microsoft.com/office/drawing/2014/main" xmlns="" id="{FB41D730-5954-4A6E-B75A-F089B339561A}"/>
                      </a:ext>
                    </a:extLst>
                  </p:cNvPr>
                  <p:cNvSpPr/>
                  <p:nvPr/>
                </p:nvSpPr>
                <p:spPr>
                  <a:xfrm>
                    <a:off x="2475945" y="3259633"/>
                    <a:ext cx="35786" cy="901925"/>
                  </a:xfrm>
                  <a:custGeom>
                    <a:avLst/>
                    <a:gdLst>
                      <a:gd name="connsiteX0" fmla="*/ 0 w 35786"/>
                      <a:gd name="connsiteY0" fmla="*/ 16398 h 901925"/>
                      <a:gd name="connsiteX1" fmla="*/ 0 w 35786"/>
                      <a:gd name="connsiteY1" fmla="*/ 882440 h 901925"/>
                      <a:gd name="connsiteX2" fmla="*/ 34641 w 35786"/>
                      <a:gd name="connsiteY2" fmla="*/ 882440 h 901925"/>
                      <a:gd name="connsiteX3" fmla="*/ 34641 w 35786"/>
                      <a:gd name="connsiteY3" fmla="*/ 16398 h 901925"/>
                      <a:gd name="connsiteX4" fmla="*/ 0 w 35786"/>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901925">
                        <a:moveTo>
                          <a:pt x="0" y="16398"/>
                        </a:moveTo>
                        <a:cubicBezTo>
                          <a:pt x="0" y="302191"/>
                          <a:pt x="0" y="596646"/>
                          <a:pt x="0" y="882440"/>
                        </a:cubicBezTo>
                        <a:cubicBezTo>
                          <a:pt x="0" y="908421"/>
                          <a:pt x="34641" y="908421"/>
                          <a:pt x="34641" y="882440"/>
                        </a:cubicBezTo>
                        <a:cubicBezTo>
                          <a:pt x="34641" y="596646"/>
                          <a:pt x="34641" y="302191"/>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2" name="Freeform: Shape 931">
                    <a:extLst>
                      <a:ext uri="{FF2B5EF4-FFF2-40B4-BE49-F238E27FC236}">
                        <a16:creationId xmlns:a16="http://schemas.microsoft.com/office/drawing/2014/main" xmlns="" id="{6161E600-A70C-48B1-B60A-9F4017A7798D}"/>
                      </a:ext>
                    </a:extLst>
                  </p:cNvPr>
                  <p:cNvSpPr/>
                  <p:nvPr/>
                </p:nvSpPr>
                <p:spPr>
                  <a:xfrm>
                    <a:off x="2363360" y="3985241"/>
                    <a:ext cx="259812" cy="294226"/>
                  </a:xfrm>
                  <a:custGeom>
                    <a:avLst/>
                    <a:gdLst>
                      <a:gd name="connsiteX0" fmla="*/ 129906 w 259812"/>
                      <a:gd name="connsiteY0" fmla="*/ 113530 h 294226"/>
                      <a:gd name="connsiteX1" fmla="*/ 0 w 259812"/>
                      <a:gd name="connsiteY1" fmla="*/ 286738 h 294226"/>
                      <a:gd name="connsiteX2" fmla="*/ 129906 w 259812"/>
                      <a:gd name="connsiteY2" fmla="*/ 182813 h 294226"/>
                      <a:gd name="connsiteX3" fmla="*/ 259813 w 259812"/>
                      <a:gd name="connsiteY3" fmla="*/ 944 h 294226"/>
                      <a:gd name="connsiteX4" fmla="*/ 129906 w 259812"/>
                      <a:gd name="connsiteY4" fmla="*/ 113530 h 29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4226">
                        <a:moveTo>
                          <a:pt x="129906" y="113530"/>
                        </a:moveTo>
                        <a:cubicBezTo>
                          <a:pt x="60623" y="182813"/>
                          <a:pt x="0" y="260757"/>
                          <a:pt x="0" y="286738"/>
                        </a:cubicBezTo>
                        <a:cubicBezTo>
                          <a:pt x="0" y="312719"/>
                          <a:pt x="60623" y="269417"/>
                          <a:pt x="129906" y="182813"/>
                        </a:cubicBezTo>
                        <a:cubicBezTo>
                          <a:pt x="199190" y="96209"/>
                          <a:pt x="259813" y="18265"/>
                          <a:pt x="259813" y="944"/>
                        </a:cubicBezTo>
                        <a:cubicBezTo>
                          <a:pt x="259813" y="-7716"/>
                          <a:pt x="207850" y="44246"/>
                          <a:pt x="129906" y="1135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3" name="Freeform: Shape 932">
                    <a:extLst>
                      <a:ext uri="{FF2B5EF4-FFF2-40B4-BE49-F238E27FC236}">
                        <a16:creationId xmlns:a16="http://schemas.microsoft.com/office/drawing/2014/main" xmlns="" id="{266F823E-7C62-40CA-BAC1-019EAD404F65}"/>
                      </a:ext>
                    </a:extLst>
                  </p:cNvPr>
                  <p:cNvSpPr/>
                  <p:nvPr/>
                </p:nvSpPr>
                <p:spPr>
                  <a:xfrm>
                    <a:off x="2363360" y="3155892"/>
                    <a:ext cx="259812" cy="288043"/>
                  </a:xfrm>
                  <a:custGeom>
                    <a:avLst/>
                    <a:gdLst>
                      <a:gd name="connsiteX0" fmla="*/ 0 w 259812"/>
                      <a:gd name="connsiteY0" fmla="*/ 7553 h 288043"/>
                      <a:gd name="connsiteX1" fmla="*/ 129906 w 259812"/>
                      <a:gd name="connsiteY1" fmla="*/ 180762 h 288043"/>
                      <a:gd name="connsiteX2" fmla="*/ 259813 w 259812"/>
                      <a:gd name="connsiteY2" fmla="*/ 284687 h 288043"/>
                      <a:gd name="connsiteX3" fmla="*/ 129906 w 259812"/>
                      <a:gd name="connsiteY3" fmla="*/ 102818 h 288043"/>
                      <a:gd name="connsiteX4" fmla="*/ 0 w 259812"/>
                      <a:gd name="connsiteY4" fmla="*/ 7553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0" y="7553"/>
                        </a:moveTo>
                        <a:cubicBezTo>
                          <a:pt x="0" y="33535"/>
                          <a:pt x="60623" y="111478"/>
                          <a:pt x="129906" y="180762"/>
                        </a:cubicBezTo>
                        <a:cubicBezTo>
                          <a:pt x="199190" y="250045"/>
                          <a:pt x="259813" y="302008"/>
                          <a:pt x="259813" y="284687"/>
                        </a:cubicBezTo>
                        <a:cubicBezTo>
                          <a:pt x="259813" y="267366"/>
                          <a:pt x="199190" y="189422"/>
                          <a:pt x="129906" y="102818"/>
                        </a:cubicBezTo>
                        <a:cubicBezTo>
                          <a:pt x="60623" y="24874"/>
                          <a:pt x="0" y="-18428"/>
                          <a:pt x="0" y="75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7" name="Graphic 1">
                  <a:extLst>
                    <a:ext uri="{FF2B5EF4-FFF2-40B4-BE49-F238E27FC236}">
                      <a16:creationId xmlns:a16="http://schemas.microsoft.com/office/drawing/2014/main" xmlns="" id="{994FB4CF-910F-4157-99CF-CAA058690A2D}"/>
                    </a:ext>
                  </a:extLst>
                </p:cNvPr>
                <p:cNvGrpSpPr/>
                <p:nvPr/>
              </p:nvGrpSpPr>
              <p:grpSpPr>
                <a:xfrm>
                  <a:off x="2960928" y="3316014"/>
                  <a:ext cx="259812" cy="794735"/>
                  <a:chOff x="2960928" y="3316014"/>
                  <a:chExt cx="259812" cy="794735"/>
                </a:xfrm>
                <a:grpFill/>
              </p:grpSpPr>
              <p:sp>
                <p:nvSpPr>
                  <p:cNvPr id="928" name="Freeform: Shape 927">
                    <a:extLst>
                      <a:ext uri="{FF2B5EF4-FFF2-40B4-BE49-F238E27FC236}">
                        <a16:creationId xmlns:a16="http://schemas.microsoft.com/office/drawing/2014/main" xmlns="" id="{BCF869DF-C7C7-403F-8EBC-039E11900878}"/>
                      </a:ext>
                    </a:extLst>
                  </p:cNvPr>
                  <p:cNvSpPr/>
                  <p:nvPr/>
                </p:nvSpPr>
                <p:spPr>
                  <a:xfrm>
                    <a:off x="3073514" y="3441502"/>
                    <a:ext cx="34641" cy="555508"/>
                  </a:xfrm>
                  <a:custGeom>
                    <a:avLst/>
                    <a:gdLst>
                      <a:gd name="connsiteX0" fmla="*/ 0 w 34641"/>
                      <a:gd name="connsiteY0" fmla="*/ 16398 h 555508"/>
                      <a:gd name="connsiteX1" fmla="*/ 0 w 34641"/>
                      <a:gd name="connsiteY1" fmla="*/ 536023 h 555508"/>
                      <a:gd name="connsiteX2" fmla="*/ 34642 w 34641"/>
                      <a:gd name="connsiteY2" fmla="*/ 536023 h 555508"/>
                      <a:gd name="connsiteX3" fmla="*/ 34642 w 34641"/>
                      <a:gd name="connsiteY3" fmla="*/ 16398 h 555508"/>
                      <a:gd name="connsiteX4" fmla="*/ 0 w 34641"/>
                      <a:gd name="connsiteY4" fmla="*/ 16398 h 55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555508">
                        <a:moveTo>
                          <a:pt x="0" y="16398"/>
                        </a:moveTo>
                        <a:cubicBezTo>
                          <a:pt x="0" y="189606"/>
                          <a:pt x="0" y="362814"/>
                          <a:pt x="0" y="536023"/>
                        </a:cubicBezTo>
                        <a:cubicBezTo>
                          <a:pt x="0" y="562004"/>
                          <a:pt x="34642" y="562004"/>
                          <a:pt x="34642" y="536023"/>
                        </a:cubicBezTo>
                        <a:cubicBezTo>
                          <a:pt x="34642" y="362814"/>
                          <a:pt x="34642" y="1896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9" name="Freeform: Shape 928">
                    <a:extLst>
                      <a:ext uri="{FF2B5EF4-FFF2-40B4-BE49-F238E27FC236}">
                        <a16:creationId xmlns:a16="http://schemas.microsoft.com/office/drawing/2014/main" xmlns="" id="{50255EA2-7CDA-42B0-B78B-4744621D7CFD}"/>
                      </a:ext>
                    </a:extLst>
                  </p:cNvPr>
                  <p:cNvSpPr/>
                  <p:nvPr/>
                </p:nvSpPr>
                <p:spPr>
                  <a:xfrm>
                    <a:off x="2960928" y="3316014"/>
                    <a:ext cx="259812" cy="289939"/>
                  </a:xfrm>
                  <a:custGeom>
                    <a:avLst/>
                    <a:gdLst>
                      <a:gd name="connsiteX0" fmla="*/ 129906 w 259812"/>
                      <a:gd name="connsiteY0" fmla="*/ 124565 h 289939"/>
                      <a:gd name="connsiteX1" fmla="*/ 0 w 259812"/>
                      <a:gd name="connsiteY1" fmla="*/ 289113 h 289939"/>
                      <a:gd name="connsiteX2" fmla="*/ 129906 w 259812"/>
                      <a:gd name="connsiteY2" fmla="*/ 167867 h 289939"/>
                      <a:gd name="connsiteX3" fmla="*/ 259813 w 259812"/>
                      <a:gd name="connsiteY3" fmla="*/ 3319 h 289939"/>
                      <a:gd name="connsiteX4" fmla="*/ 129906 w 259812"/>
                      <a:gd name="connsiteY4" fmla="*/ 124565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129906" y="124565"/>
                        </a:moveTo>
                        <a:cubicBezTo>
                          <a:pt x="60623" y="211169"/>
                          <a:pt x="0" y="289113"/>
                          <a:pt x="0" y="289113"/>
                        </a:cubicBezTo>
                        <a:cubicBezTo>
                          <a:pt x="0" y="297773"/>
                          <a:pt x="60623" y="237150"/>
                          <a:pt x="129906" y="167867"/>
                        </a:cubicBezTo>
                        <a:cubicBezTo>
                          <a:pt x="199190" y="98583"/>
                          <a:pt x="259813" y="20640"/>
                          <a:pt x="259813" y="3319"/>
                        </a:cubicBezTo>
                        <a:cubicBezTo>
                          <a:pt x="259813" y="-14002"/>
                          <a:pt x="199190" y="37960"/>
                          <a:pt x="129906" y="124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0" name="Freeform: Shape 929">
                    <a:extLst>
                      <a:ext uri="{FF2B5EF4-FFF2-40B4-BE49-F238E27FC236}">
                        <a16:creationId xmlns:a16="http://schemas.microsoft.com/office/drawing/2014/main" xmlns="" id="{B4133D2A-30CE-4C08-B4A1-E6BA148E7CAF}"/>
                      </a:ext>
                    </a:extLst>
                  </p:cNvPr>
                  <p:cNvSpPr/>
                  <p:nvPr/>
                </p:nvSpPr>
                <p:spPr>
                  <a:xfrm>
                    <a:off x="2960928" y="3821637"/>
                    <a:ext cx="259812" cy="289112"/>
                  </a:xfrm>
                  <a:custGeom>
                    <a:avLst/>
                    <a:gdLst>
                      <a:gd name="connsiteX0" fmla="*/ 0 w 259812"/>
                      <a:gd name="connsiteY0" fmla="*/ 0 h 289112"/>
                      <a:gd name="connsiteX1" fmla="*/ 129906 w 259812"/>
                      <a:gd name="connsiteY1" fmla="*/ 164548 h 289112"/>
                      <a:gd name="connsiteX2" fmla="*/ 259813 w 259812"/>
                      <a:gd name="connsiteY2" fmla="*/ 285794 h 289112"/>
                      <a:gd name="connsiteX3" fmla="*/ 129906 w 259812"/>
                      <a:gd name="connsiteY3" fmla="*/ 121246 h 289112"/>
                      <a:gd name="connsiteX4" fmla="*/ 0 w 259812"/>
                      <a:gd name="connsiteY4" fmla="*/ 0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0" y="0"/>
                        </a:moveTo>
                        <a:cubicBezTo>
                          <a:pt x="0" y="8660"/>
                          <a:pt x="60623" y="77944"/>
                          <a:pt x="129906" y="164548"/>
                        </a:cubicBezTo>
                        <a:cubicBezTo>
                          <a:pt x="199190" y="251152"/>
                          <a:pt x="259813" y="303115"/>
                          <a:pt x="259813" y="285794"/>
                        </a:cubicBezTo>
                        <a:cubicBezTo>
                          <a:pt x="259813" y="268473"/>
                          <a:pt x="199190" y="190529"/>
                          <a:pt x="129906" y="121246"/>
                        </a:cubicBezTo>
                        <a:cubicBezTo>
                          <a:pt x="60623" y="51963"/>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8" name="Graphic 1">
                  <a:extLst>
                    <a:ext uri="{FF2B5EF4-FFF2-40B4-BE49-F238E27FC236}">
                      <a16:creationId xmlns:a16="http://schemas.microsoft.com/office/drawing/2014/main" xmlns="" id="{39DCC77A-E682-43F8-B9BE-97908A542E91}"/>
                    </a:ext>
                  </a:extLst>
                </p:cNvPr>
                <p:cNvGrpSpPr/>
                <p:nvPr/>
              </p:nvGrpSpPr>
              <p:grpSpPr>
                <a:xfrm>
                  <a:off x="3558497" y="2708872"/>
                  <a:ext cx="259812" cy="2017681"/>
                  <a:chOff x="3558497" y="2708872"/>
                  <a:chExt cx="259812" cy="2017681"/>
                </a:xfrm>
                <a:grpFill/>
              </p:grpSpPr>
              <p:sp>
                <p:nvSpPr>
                  <p:cNvPr id="925" name="Freeform: Shape 924">
                    <a:extLst>
                      <a:ext uri="{FF2B5EF4-FFF2-40B4-BE49-F238E27FC236}">
                        <a16:creationId xmlns:a16="http://schemas.microsoft.com/office/drawing/2014/main" xmlns="" id="{F51475D9-0DD2-4CEF-A070-E5F9104A8F01}"/>
                      </a:ext>
                    </a:extLst>
                  </p:cNvPr>
                  <p:cNvSpPr/>
                  <p:nvPr/>
                </p:nvSpPr>
                <p:spPr>
                  <a:xfrm>
                    <a:off x="3671083" y="2809291"/>
                    <a:ext cx="34641" cy="1828590"/>
                  </a:xfrm>
                  <a:custGeom>
                    <a:avLst/>
                    <a:gdLst>
                      <a:gd name="connsiteX0" fmla="*/ 0 w 34641"/>
                      <a:gd name="connsiteY0" fmla="*/ 16398 h 1828590"/>
                      <a:gd name="connsiteX1" fmla="*/ 0 w 34641"/>
                      <a:gd name="connsiteY1" fmla="*/ 1809104 h 1828590"/>
                      <a:gd name="connsiteX2" fmla="*/ 34642 w 34641"/>
                      <a:gd name="connsiteY2" fmla="*/ 1809104 h 1828590"/>
                      <a:gd name="connsiteX3" fmla="*/ 34642 w 34641"/>
                      <a:gd name="connsiteY3" fmla="*/ 16398 h 1828590"/>
                      <a:gd name="connsiteX4" fmla="*/ 0 w 34641"/>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6" name="Freeform: Shape 925">
                    <a:extLst>
                      <a:ext uri="{FF2B5EF4-FFF2-40B4-BE49-F238E27FC236}">
                        <a16:creationId xmlns:a16="http://schemas.microsoft.com/office/drawing/2014/main" xmlns="" id="{2AA52C6A-EA65-47E4-8850-C19BEEB02058}"/>
                      </a:ext>
                    </a:extLst>
                  </p:cNvPr>
                  <p:cNvSpPr/>
                  <p:nvPr/>
                </p:nvSpPr>
                <p:spPr>
                  <a:xfrm>
                    <a:off x="3558497" y="2708872"/>
                    <a:ext cx="259812" cy="281700"/>
                  </a:xfrm>
                  <a:custGeom>
                    <a:avLst/>
                    <a:gdLst>
                      <a:gd name="connsiteX0" fmla="*/ 129906 w 259812"/>
                      <a:gd name="connsiteY0" fmla="*/ 64855 h 281700"/>
                      <a:gd name="connsiteX1" fmla="*/ 0 w 259812"/>
                      <a:gd name="connsiteY1" fmla="*/ 264045 h 281700"/>
                      <a:gd name="connsiteX2" fmla="*/ 129906 w 259812"/>
                      <a:gd name="connsiteY2" fmla="*/ 220743 h 281700"/>
                      <a:gd name="connsiteX3" fmla="*/ 259813 w 259812"/>
                      <a:gd name="connsiteY3" fmla="*/ 30213 h 281700"/>
                      <a:gd name="connsiteX4" fmla="*/ 129906 w 259812"/>
                      <a:gd name="connsiteY4" fmla="*/ 64855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4855"/>
                        </a:moveTo>
                        <a:cubicBezTo>
                          <a:pt x="60623" y="134138"/>
                          <a:pt x="0" y="229403"/>
                          <a:pt x="0" y="264045"/>
                        </a:cubicBezTo>
                        <a:cubicBezTo>
                          <a:pt x="0" y="298686"/>
                          <a:pt x="60623" y="281365"/>
                          <a:pt x="129906" y="220743"/>
                        </a:cubicBezTo>
                        <a:cubicBezTo>
                          <a:pt x="199190" y="160120"/>
                          <a:pt x="259813" y="73515"/>
                          <a:pt x="259813" y="30213"/>
                        </a:cubicBezTo>
                        <a:cubicBezTo>
                          <a:pt x="259813" y="-21749"/>
                          <a:pt x="199190" y="-4428"/>
                          <a:pt x="129906" y="648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7" name="Freeform: Shape 926">
                    <a:extLst>
                      <a:ext uri="{FF2B5EF4-FFF2-40B4-BE49-F238E27FC236}">
                        <a16:creationId xmlns:a16="http://schemas.microsoft.com/office/drawing/2014/main" xmlns="" id="{D309B371-0F1D-4F34-AF39-61A052090419}"/>
                      </a:ext>
                    </a:extLst>
                  </p:cNvPr>
                  <p:cNvSpPr/>
                  <p:nvPr/>
                </p:nvSpPr>
                <p:spPr>
                  <a:xfrm>
                    <a:off x="3558497" y="4444852"/>
                    <a:ext cx="259812" cy="281700"/>
                  </a:xfrm>
                  <a:custGeom>
                    <a:avLst/>
                    <a:gdLst>
                      <a:gd name="connsiteX0" fmla="*/ 129906 w 259812"/>
                      <a:gd name="connsiteY0" fmla="*/ 60958 h 281700"/>
                      <a:gd name="connsiteX1" fmla="*/ 0 w 259812"/>
                      <a:gd name="connsiteY1" fmla="*/ 17656 h 281700"/>
                      <a:gd name="connsiteX2" fmla="*/ 129906 w 259812"/>
                      <a:gd name="connsiteY2" fmla="*/ 216845 h 281700"/>
                      <a:gd name="connsiteX3" fmla="*/ 259813 w 259812"/>
                      <a:gd name="connsiteY3" fmla="*/ 251487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335"/>
                          <a:pt x="0" y="-16986"/>
                          <a:pt x="0" y="17656"/>
                        </a:cubicBezTo>
                        <a:cubicBezTo>
                          <a:pt x="0" y="52297"/>
                          <a:pt x="60623" y="147562"/>
                          <a:pt x="129906" y="216845"/>
                        </a:cubicBezTo>
                        <a:cubicBezTo>
                          <a:pt x="199190" y="286129"/>
                          <a:pt x="259813" y="303450"/>
                          <a:pt x="259813" y="251487"/>
                        </a:cubicBezTo>
                        <a:cubicBezTo>
                          <a:pt x="259813" y="208185"/>
                          <a:pt x="199190" y="121581"/>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9" name="Graphic 1">
                  <a:extLst>
                    <a:ext uri="{FF2B5EF4-FFF2-40B4-BE49-F238E27FC236}">
                      <a16:creationId xmlns:a16="http://schemas.microsoft.com/office/drawing/2014/main" xmlns="" id="{1EE57040-1517-49A2-B0A5-437F507E6D6C}"/>
                    </a:ext>
                  </a:extLst>
                </p:cNvPr>
                <p:cNvGrpSpPr/>
                <p:nvPr/>
              </p:nvGrpSpPr>
              <p:grpSpPr>
                <a:xfrm>
                  <a:off x="4147406" y="2285204"/>
                  <a:ext cx="259812" cy="2872164"/>
                  <a:chOff x="4147406" y="2285204"/>
                  <a:chExt cx="259812" cy="2872164"/>
                </a:xfrm>
                <a:grpFill/>
              </p:grpSpPr>
              <p:sp>
                <p:nvSpPr>
                  <p:cNvPr id="922" name="Freeform: Shape 921">
                    <a:extLst>
                      <a:ext uri="{FF2B5EF4-FFF2-40B4-BE49-F238E27FC236}">
                        <a16:creationId xmlns:a16="http://schemas.microsoft.com/office/drawing/2014/main" xmlns="" id="{672A3876-8019-41BF-B3D1-DFF00788086A}"/>
                      </a:ext>
                    </a:extLst>
                  </p:cNvPr>
                  <p:cNvSpPr/>
                  <p:nvPr/>
                </p:nvSpPr>
                <p:spPr>
                  <a:xfrm>
                    <a:off x="4259991" y="2364522"/>
                    <a:ext cx="35786" cy="2732362"/>
                  </a:xfrm>
                  <a:custGeom>
                    <a:avLst/>
                    <a:gdLst>
                      <a:gd name="connsiteX0" fmla="*/ 0 w 35786"/>
                      <a:gd name="connsiteY0" fmla="*/ 19486 h 2732362"/>
                      <a:gd name="connsiteX1" fmla="*/ 0 w 35786"/>
                      <a:gd name="connsiteY1" fmla="*/ 2712876 h 2732362"/>
                      <a:gd name="connsiteX2" fmla="*/ 34642 w 35786"/>
                      <a:gd name="connsiteY2" fmla="*/ 2712876 h 2732362"/>
                      <a:gd name="connsiteX3" fmla="*/ 34642 w 35786"/>
                      <a:gd name="connsiteY3" fmla="*/ 19486 h 2732362"/>
                      <a:gd name="connsiteX4" fmla="*/ 0 w 35786"/>
                      <a:gd name="connsiteY4" fmla="*/ 19486 h 273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32362">
                        <a:moveTo>
                          <a:pt x="0" y="19486"/>
                        </a:moveTo>
                        <a:cubicBezTo>
                          <a:pt x="0" y="920170"/>
                          <a:pt x="0" y="1812193"/>
                          <a:pt x="0" y="2712876"/>
                        </a:cubicBezTo>
                        <a:cubicBezTo>
                          <a:pt x="0" y="2738858"/>
                          <a:pt x="34642" y="2738858"/>
                          <a:pt x="34642" y="2712876"/>
                        </a:cubicBezTo>
                        <a:cubicBezTo>
                          <a:pt x="34642" y="181219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3" name="Freeform: Shape 922">
                    <a:extLst>
                      <a:ext uri="{FF2B5EF4-FFF2-40B4-BE49-F238E27FC236}">
                        <a16:creationId xmlns:a16="http://schemas.microsoft.com/office/drawing/2014/main" xmlns="" id="{C595AB07-E305-4AD7-9134-7108159D3312}"/>
                      </a:ext>
                    </a:extLst>
                  </p:cNvPr>
                  <p:cNvSpPr/>
                  <p:nvPr/>
                </p:nvSpPr>
                <p:spPr>
                  <a:xfrm>
                    <a:off x="4147406" y="2285204"/>
                    <a:ext cx="259812" cy="272347"/>
                  </a:xfrm>
                  <a:custGeom>
                    <a:avLst/>
                    <a:gdLst>
                      <a:gd name="connsiteX0" fmla="*/ 129906 w 259812"/>
                      <a:gd name="connsiteY0" fmla="*/ 20860 h 272347"/>
                      <a:gd name="connsiteX1" fmla="*/ 0 w 259812"/>
                      <a:gd name="connsiteY1" fmla="*/ 211389 h 272347"/>
                      <a:gd name="connsiteX2" fmla="*/ 129906 w 259812"/>
                      <a:gd name="connsiteY2" fmla="*/ 254691 h 272347"/>
                      <a:gd name="connsiteX3" fmla="*/ 259813 w 259812"/>
                      <a:gd name="connsiteY3" fmla="*/ 81483 h 272347"/>
                      <a:gd name="connsiteX4" fmla="*/ 129906 w 259812"/>
                      <a:gd name="connsiteY4" fmla="*/ 20860 h 272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2347">
                        <a:moveTo>
                          <a:pt x="129906" y="20860"/>
                        </a:moveTo>
                        <a:cubicBezTo>
                          <a:pt x="60623" y="64162"/>
                          <a:pt x="0" y="150766"/>
                          <a:pt x="0" y="211389"/>
                        </a:cubicBezTo>
                        <a:cubicBezTo>
                          <a:pt x="0" y="272012"/>
                          <a:pt x="60623" y="289333"/>
                          <a:pt x="129906" y="254691"/>
                        </a:cubicBezTo>
                        <a:cubicBezTo>
                          <a:pt x="199190" y="220050"/>
                          <a:pt x="259813" y="142106"/>
                          <a:pt x="259813" y="81483"/>
                        </a:cubicBezTo>
                        <a:cubicBezTo>
                          <a:pt x="259813" y="3539"/>
                          <a:pt x="207850" y="-22442"/>
                          <a:pt x="129906"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4" name="Freeform: Shape 923">
                    <a:extLst>
                      <a:ext uri="{FF2B5EF4-FFF2-40B4-BE49-F238E27FC236}">
                        <a16:creationId xmlns:a16="http://schemas.microsoft.com/office/drawing/2014/main" xmlns="" id="{A79BD701-AB36-4F7A-9015-E0DC00B65929}"/>
                      </a:ext>
                    </a:extLst>
                  </p:cNvPr>
                  <p:cNvSpPr/>
                  <p:nvPr/>
                </p:nvSpPr>
                <p:spPr>
                  <a:xfrm>
                    <a:off x="4147406" y="4886534"/>
                    <a:ext cx="259812" cy="270834"/>
                  </a:xfrm>
                  <a:custGeom>
                    <a:avLst/>
                    <a:gdLst>
                      <a:gd name="connsiteX0" fmla="*/ 129906 w 259812"/>
                      <a:gd name="connsiteY0" fmla="*/ 17656 h 270834"/>
                      <a:gd name="connsiteX1" fmla="*/ 0 w 259812"/>
                      <a:gd name="connsiteY1" fmla="*/ 60958 h 270834"/>
                      <a:gd name="connsiteX2" fmla="*/ 129906 w 259812"/>
                      <a:gd name="connsiteY2" fmla="*/ 251487 h 270834"/>
                      <a:gd name="connsiteX3" fmla="*/ 259813 w 259812"/>
                      <a:gd name="connsiteY3" fmla="*/ 199524 h 270834"/>
                      <a:gd name="connsiteX4" fmla="*/ 129906 w 259812"/>
                      <a:gd name="connsiteY4" fmla="*/ 17656 h 270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0834">
                        <a:moveTo>
                          <a:pt x="129906" y="17656"/>
                        </a:moveTo>
                        <a:cubicBezTo>
                          <a:pt x="60623" y="-16986"/>
                          <a:pt x="0" y="335"/>
                          <a:pt x="0" y="60958"/>
                        </a:cubicBezTo>
                        <a:cubicBezTo>
                          <a:pt x="0" y="121581"/>
                          <a:pt x="60623" y="208185"/>
                          <a:pt x="129906" y="251487"/>
                        </a:cubicBezTo>
                        <a:cubicBezTo>
                          <a:pt x="199190" y="294789"/>
                          <a:pt x="259813" y="260147"/>
                          <a:pt x="259813" y="199524"/>
                        </a:cubicBezTo>
                        <a:cubicBezTo>
                          <a:pt x="259813" y="121581"/>
                          <a:pt x="207850" y="43637"/>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0" name="Graphic 1">
                  <a:extLst>
                    <a:ext uri="{FF2B5EF4-FFF2-40B4-BE49-F238E27FC236}">
                      <a16:creationId xmlns:a16="http://schemas.microsoft.com/office/drawing/2014/main" xmlns="" id="{4ADFF499-9B9D-4D20-A226-2C4CB48E2594}"/>
                    </a:ext>
                  </a:extLst>
                </p:cNvPr>
                <p:cNvGrpSpPr/>
                <p:nvPr/>
              </p:nvGrpSpPr>
              <p:grpSpPr>
                <a:xfrm>
                  <a:off x="4744975" y="2132856"/>
                  <a:ext cx="259812" cy="3169713"/>
                  <a:chOff x="4744975" y="2132856"/>
                  <a:chExt cx="259812" cy="3169713"/>
                </a:xfrm>
                <a:grpFill/>
              </p:grpSpPr>
              <p:sp>
                <p:nvSpPr>
                  <p:cNvPr id="919" name="Freeform: Shape 918">
                    <a:extLst>
                      <a:ext uri="{FF2B5EF4-FFF2-40B4-BE49-F238E27FC236}">
                        <a16:creationId xmlns:a16="http://schemas.microsoft.com/office/drawing/2014/main" xmlns="" id="{E0CCA3AE-F5F1-4A3D-8C39-F2778ED51232}"/>
                      </a:ext>
                    </a:extLst>
                  </p:cNvPr>
                  <p:cNvSpPr/>
                  <p:nvPr/>
                </p:nvSpPr>
                <p:spPr>
                  <a:xfrm>
                    <a:off x="4857560" y="2203062"/>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0" name="Freeform: Shape 919">
                    <a:extLst>
                      <a:ext uri="{FF2B5EF4-FFF2-40B4-BE49-F238E27FC236}">
                        <a16:creationId xmlns:a16="http://schemas.microsoft.com/office/drawing/2014/main" xmlns="" id="{FD44956C-650D-4DCA-89FD-710614D21FEC}"/>
                      </a:ext>
                    </a:extLst>
                  </p:cNvPr>
                  <p:cNvSpPr/>
                  <p:nvPr/>
                </p:nvSpPr>
                <p:spPr>
                  <a:xfrm>
                    <a:off x="4744975"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89" y="259813"/>
                          <a:pt x="259813" y="207850"/>
                          <a:pt x="259813" y="138567"/>
                        </a:cubicBezTo>
                        <a:cubicBezTo>
                          <a:pt x="259813" y="6928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1" name="Freeform: Shape 920">
                    <a:extLst>
                      <a:ext uri="{FF2B5EF4-FFF2-40B4-BE49-F238E27FC236}">
                        <a16:creationId xmlns:a16="http://schemas.microsoft.com/office/drawing/2014/main" xmlns="" id="{82BFBF14-A149-416B-BACE-A7FE16CA867D}"/>
                      </a:ext>
                    </a:extLst>
                  </p:cNvPr>
                  <p:cNvSpPr/>
                  <p:nvPr/>
                </p:nvSpPr>
                <p:spPr>
                  <a:xfrm>
                    <a:off x="4744975"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89" y="259813"/>
                          <a:pt x="259813" y="190529"/>
                          <a:pt x="259813" y="121246"/>
                        </a:cubicBezTo>
                        <a:cubicBezTo>
                          <a:pt x="259813" y="5196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1" name="Graphic 1">
                  <a:extLst>
                    <a:ext uri="{FF2B5EF4-FFF2-40B4-BE49-F238E27FC236}">
                      <a16:creationId xmlns:a16="http://schemas.microsoft.com/office/drawing/2014/main" xmlns="" id="{0BC6AF56-6F4E-4C5C-BF6A-696252D0E2A6}"/>
                    </a:ext>
                  </a:extLst>
                </p:cNvPr>
                <p:cNvGrpSpPr/>
                <p:nvPr/>
              </p:nvGrpSpPr>
              <p:grpSpPr>
                <a:xfrm>
                  <a:off x="5342544" y="2282126"/>
                  <a:ext cx="259812" cy="2871172"/>
                  <a:chOff x="5342544" y="2282126"/>
                  <a:chExt cx="259812" cy="2871172"/>
                </a:xfrm>
                <a:grpFill/>
              </p:grpSpPr>
              <p:sp>
                <p:nvSpPr>
                  <p:cNvPr id="916" name="Freeform: Shape 915">
                    <a:extLst>
                      <a:ext uri="{FF2B5EF4-FFF2-40B4-BE49-F238E27FC236}">
                        <a16:creationId xmlns:a16="http://schemas.microsoft.com/office/drawing/2014/main" xmlns="" id="{F64A4B44-ABA3-4CE0-8043-2BC955D6B94F}"/>
                      </a:ext>
                    </a:extLst>
                  </p:cNvPr>
                  <p:cNvSpPr/>
                  <p:nvPr/>
                </p:nvSpPr>
                <p:spPr>
                  <a:xfrm>
                    <a:off x="5455129" y="2358950"/>
                    <a:ext cx="34641" cy="2737934"/>
                  </a:xfrm>
                  <a:custGeom>
                    <a:avLst/>
                    <a:gdLst>
                      <a:gd name="connsiteX0" fmla="*/ 0 w 34641"/>
                      <a:gd name="connsiteY0" fmla="*/ 16398 h 2737934"/>
                      <a:gd name="connsiteX1" fmla="*/ 0 w 34641"/>
                      <a:gd name="connsiteY1" fmla="*/ 2718448 h 2737934"/>
                      <a:gd name="connsiteX2" fmla="*/ 34642 w 34641"/>
                      <a:gd name="connsiteY2" fmla="*/ 2718448 h 2737934"/>
                      <a:gd name="connsiteX3" fmla="*/ 34642 w 34641"/>
                      <a:gd name="connsiteY3" fmla="*/ 16398 h 2737934"/>
                      <a:gd name="connsiteX4" fmla="*/ 0 w 34641"/>
                      <a:gd name="connsiteY4" fmla="*/ 16398 h 273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37934">
                        <a:moveTo>
                          <a:pt x="0" y="16398"/>
                        </a:moveTo>
                        <a:cubicBezTo>
                          <a:pt x="0" y="917081"/>
                          <a:pt x="0" y="1817765"/>
                          <a:pt x="0" y="2718448"/>
                        </a:cubicBezTo>
                        <a:cubicBezTo>
                          <a:pt x="0" y="2744430"/>
                          <a:pt x="34642" y="2744430"/>
                          <a:pt x="34642" y="2718448"/>
                        </a:cubicBezTo>
                        <a:cubicBezTo>
                          <a:pt x="34642" y="1817765"/>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7" name="Freeform: Shape 916">
                    <a:extLst>
                      <a:ext uri="{FF2B5EF4-FFF2-40B4-BE49-F238E27FC236}">
                        <a16:creationId xmlns:a16="http://schemas.microsoft.com/office/drawing/2014/main" xmlns="" id="{4FC62B95-E3FE-4782-8DA5-2F5EFA3A0C33}"/>
                      </a:ext>
                    </a:extLst>
                  </p:cNvPr>
                  <p:cNvSpPr/>
                  <p:nvPr/>
                </p:nvSpPr>
                <p:spPr>
                  <a:xfrm>
                    <a:off x="5342544" y="2282126"/>
                    <a:ext cx="259812" cy="266764"/>
                  </a:xfrm>
                  <a:custGeom>
                    <a:avLst/>
                    <a:gdLst>
                      <a:gd name="connsiteX0" fmla="*/ 129906 w 259812"/>
                      <a:gd name="connsiteY0" fmla="*/ 15277 h 266764"/>
                      <a:gd name="connsiteX1" fmla="*/ 0 w 259812"/>
                      <a:gd name="connsiteY1" fmla="*/ 75900 h 266764"/>
                      <a:gd name="connsiteX2" fmla="*/ 129906 w 259812"/>
                      <a:gd name="connsiteY2" fmla="*/ 249109 h 266764"/>
                      <a:gd name="connsiteX3" fmla="*/ 259813 w 259812"/>
                      <a:gd name="connsiteY3" fmla="*/ 205807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19364"/>
                          <a:pt x="0" y="6617"/>
                          <a:pt x="0" y="75900"/>
                        </a:cubicBezTo>
                        <a:cubicBezTo>
                          <a:pt x="0" y="145184"/>
                          <a:pt x="60623" y="214467"/>
                          <a:pt x="129906" y="249109"/>
                        </a:cubicBezTo>
                        <a:cubicBezTo>
                          <a:pt x="199189" y="283750"/>
                          <a:pt x="259813" y="266430"/>
                          <a:pt x="259813" y="205807"/>
                        </a:cubicBezTo>
                        <a:cubicBezTo>
                          <a:pt x="259813" y="145184"/>
                          <a:pt x="199189" y="58579"/>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8" name="Freeform: Shape 917">
                    <a:extLst>
                      <a:ext uri="{FF2B5EF4-FFF2-40B4-BE49-F238E27FC236}">
                        <a16:creationId xmlns:a16="http://schemas.microsoft.com/office/drawing/2014/main" xmlns="" id="{904131FC-9965-43F7-8FAB-34A91CC576B4}"/>
                      </a:ext>
                    </a:extLst>
                  </p:cNvPr>
                  <p:cNvSpPr/>
                  <p:nvPr/>
                </p:nvSpPr>
                <p:spPr>
                  <a:xfrm>
                    <a:off x="5342544" y="4886534"/>
                    <a:ext cx="259812" cy="266764"/>
                  </a:xfrm>
                  <a:custGeom>
                    <a:avLst/>
                    <a:gdLst>
                      <a:gd name="connsiteX0" fmla="*/ 129906 w 259812"/>
                      <a:gd name="connsiteY0" fmla="*/ 17656 h 266764"/>
                      <a:gd name="connsiteX1" fmla="*/ 0 w 259812"/>
                      <a:gd name="connsiteY1" fmla="*/ 190864 h 266764"/>
                      <a:gd name="connsiteX2" fmla="*/ 129906 w 259812"/>
                      <a:gd name="connsiteY2" fmla="*/ 251487 h 266764"/>
                      <a:gd name="connsiteX3" fmla="*/ 259813 w 259812"/>
                      <a:gd name="connsiteY3" fmla="*/ 60958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52298"/>
                          <a:pt x="0" y="121581"/>
                          <a:pt x="0" y="190864"/>
                        </a:cubicBezTo>
                        <a:cubicBezTo>
                          <a:pt x="0" y="260147"/>
                          <a:pt x="60623" y="286129"/>
                          <a:pt x="129906" y="251487"/>
                        </a:cubicBezTo>
                        <a:cubicBezTo>
                          <a:pt x="199189" y="208185"/>
                          <a:pt x="259813" y="121581"/>
                          <a:pt x="259813" y="60958"/>
                        </a:cubicBezTo>
                        <a:cubicBezTo>
                          <a:pt x="259813" y="335"/>
                          <a:pt x="199189" y="-16986"/>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2" name="Graphic 1">
                  <a:extLst>
                    <a:ext uri="{FF2B5EF4-FFF2-40B4-BE49-F238E27FC236}">
                      <a16:creationId xmlns:a16="http://schemas.microsoft.com/office/drawing/2014/main" xmlns="" id="{9BD133A5-5089-4E4C-BF72-F50BEF568436}"/>
                    </a:ext>
                  </a:extLst>
                </p:cNvPr>
                <p:cNvGrpSpPr/>
                <p:nvPr/>
              </p:nvGrpSpPr>
              <p:grpSpPr>
                <a:xfrm>
                  <a:off x="5940112" y="2700211"/>
                  <a:ext cx="181869" cy="2035002"/>
                  <a:chOff x="5940112" y="2700211"/>
                  <a:chExt cx="181869" cy="2035002"/>
                </a:xfrm>
                <a:grpFill/>
              </p:grpSpPr>
              <p:sp>
                <p:nvSpPr>
                  <p:cNvPr id="913" name="Freeform: Shape 912">
                    <a:extLst>
                      <a:ext uri="{FF2B5EF4-FFF2-40B4-BE49-F238E27FC236}">
                        <a16:creationId xmlns:a16="http://schemas.microsoft.com/office/drawing/2014/main" xmlns="" id="{C3E89BC3-EB47-4D49-86B7-115C2D8785C0}"/>
                      </a:ext>
                    </a:extLst>
                  </p:cNvPr>
                  <p:cNvSpPr/>
                  <p:nvPr/>
                </p:nvSpPr>
                <p:spPr>
                  <a:xfrm>
                    <a:off x="6044038" y="2800631"/>
                    <a:ext cx="35786" cy="1845911"/>
                  </a:xfrm>
                  <a:custGeom>
                    <a:avLst/>
                    <a:gdLst>
                      <a:gd name="connsiteX0" fmla="*/ 0 w 35786"/>
                      <a:gd name="connsiteY0" fmla="*/ 16398 h 1845911"/>
                      <a:gd name="connsiteX1" fmla="*/ 0 w 35786"/>
                      <a:gd name="connsiteY1" fmla="*/ 1826425 h 1845911"/>
                      <a:gd name="connsiteX2" fmla="*/ 34642 w 35786"/>
                      <a:gd name="connsiteY2" fmla="*/ 1826425 h 1845911"/>
                      <a:gd name="connsiteX3" fmla="*/ 34642 w 35786"/>
                      <a:gd name="connsiteY3" fmla="*/ 16398 h 1845911"/>
                      <a:gd name="connsiteX4" fmla="*/ 0 w 35786"/>
                      <a:gd name="connsiteY4" fmla="*/ 16398 h 1845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45911">
                        <a:moveTo>
                          <a:pt x="0" y="16398"/>
                        </a:moveTo>
                        <a:cubicBezTo>
                          <a:pt x="0" y="622627"/>
                          <a:pt x="0" y="1220196"/>
                          <a:pt x="0" y="1826425"/>
                        </a:cubicBezTo>
                        <a:cubicBezTo>
                          <a:pt x="0" y="1852406"/>
                          <a:pt x="34642" y="1852406"/>
                          <a:pt x="34642" y="1826425"/>
                        </a:cubicBezTo>
                        <a:cubicBezTo>
                          <a:pt x="34642" y="1220196"/>
                          <a:pt x="34642" y="622627"/>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4" name="Freeform: Shape 913">
                    <a:extLst>
                      <a:ext uri="{FF2B5EF4-FFF2-40B4-BE49-F238E27FC236}">
                        <a16:creationId xmlns:a16="http://schemas.microsoft.com/office/drawing/2014/main" xmlns="" id="{8959F0CF-6C67-470F-8AE2-D08FA1A09EC2}"/>
                      </a:ext>
                    </a:extLst>
                  </p:cNvPr>
                  <p:cNvSpPr/>
                  <p:nvPr/>
                </p:nvSpPr>
                <p:spPr>
                  <a:xfrm>
                    <a:off x="5940112" y="2700211"/>
                    <a:ext cx="181869" cy="255384"/>
                  </a:xfrm>
                  <a:custGeom>
                    <a:avLst/>
                    <a:gdLst>
                      <a:gd name="connsiteX0" fmla="*/ 0 w 181869"/>
                      <a:gd name="connsiteY0" fmla="*/ 30213 h 255384"/>
                      <a:gd name="connsiteX1" fmla="*/ 129906 w 181869"/>
                      <a:gd name="connsiteY1" fmla="*/ 220743 h 255384"/>
                      <a:gd name="connsiteX2" fmla="*/ 181869 w 181869"/>
                      <a:gd name="connsiteY2" fmla="*/ 255384 h 255384"/>
                      <a:gd name="connsiteX3" fmla="*/ 181869 w 181869"/>
                      <a:gd name="connsiteY3" fmla="*/ 116818 h 255384"/>
                      <a:gd name="connsiteX4" fmla="*/ 129906 w 181869"/>
                      <a:gd name="connsiteY4" fmla="*/ 64855 h 255384"/>
                      <a:gd name="connsiteX5" fmla="*/ 0 w 181869"/>
                      <a:gd name="connsiteY5" fmla="*/ 30213 h 25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55384">
                        <a:moveTo>
                          <a:pt x="0" y="30213"/>
                        </a:moveTo>
                        <a:cubicBezTo>
                          <a:pt x="0" y="82176"/>
                          <a:pt x="60623" y="160120"/>
                          <a:pt x="129906" y="220743"/>
                        </a:cubicBezTo>
                        <a:cubicBezTo>
                          <a:pt x="147228" y="238063"/>
                          <a:pt x="164548" y="246724"/>
                          <a:pt x="181869" y="255384"/>
                        </a:cubicBezTo>
                        <a:lnTo>
                          <a:pt x="181869" y="116818"/>
                        </a:lnTo>
                        <a:cubicBezTo>
                          <a:pt x="164548" y="99497"/>
                          <a:pt x="147228" y="82176"/>
                          <a:pt x="129906" y="64855"/>
                        </a:cubicBezTo>
                        <a:cubicBezTo>
                          <a:pt x="51963"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5" name="Freeform: Shape 914">
                    <a:extLst>
                      <a:ext uri="{FF2B5EF4-FFF2-40B4-BE49-F238E27FC236}">
                        <a16:creationId xmlns:a16="http://schemas.microsoft.com/office/drawing/2014/main" xmlns="" id="{BAEE9707-808B-4C10-8977-25C26FC9A82B}"/>
                      </a:ext>
                    </a:extLst>
                  </p:cNvPr>
                  <p:cNvSpPr/>
                  <p:nvPr/>
                </p:nvSpPr>
                <p:spPr>
                  <a:xfrm>
                    <a:off x="5940112" y="4471169"/>
                    <a:ext cx="181869" cy="264044"/>
                  </a:xfrm>
                  <a:custGeom>
                    <a:avLst/>
                    <a:gdLst>
                      <a:gd name="connsiteX0" fmla="*/ 0 w 181869"/>
                      <a:gd name="connsiteY0" fmla="*/ 233831 h 264044"/>
                      <a:gd name="connsiteX1" fmla="*/ 129906 w 181869"/>
                      <a:gd name="connsiteY1" fmla="*/ 199190 h 264044"/>
                      <a:gd name="connsiteX2" fmla="*/ 181869 w 181869"/>
                      <a:gd name="connsiteY2" fmla="*/ 138567 h 264044"/>
                      <a:gd name="connsiteX3" fmla="*/ 181869 w 181869"/>
                      <a:gd name="connsiteY3" fmla="*/ 0 h 264044"/>
                      <a:gd name="connsiteX4" fmla="*/ 129906 w 181869"/>
                      <a:gd name="connsiteY4" fmla="*/ 34642 h 264044"/>
                      <a:gd name="connsiteX5" fmla="*/ 0 w 181869"/>
                      <a:gd name="connsiteY5" fmla="*/ 233831 h 2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64044">
                        <a:moveTo>
                          <a:pt x="0" y="233831"/>
                        </a:moveTo>
                        <a:cubicBezTo>
                          <a:pt x="0" y="285794"/>
                          <a:pt x="60623" y="268473"/>
                          <a:pt x="129906" y="199190"/>
                        </a:cubicBezTo>
                        <a:cubicBezTo>
                          <a:pt x="147228" y="181869"/>
                          <a:pt x="164548" y="164548"/>
                          <a:pt x="181869" y="138567"/>
                        </a:cubicBezTo>
                        <a:lnTo>
                          <a:pt x="181869" y="0"/>
                        </a:lnTo>
                        <a:cubicBezTo>
                          <a:pt x="164548" y="8660"/>
                          <a:pt x="147228" y="25981"/>
                          <a:pt x="129906" y="34642"/>
                        </a:cubicBezTo>
                        <a:cubicBezTo>
                          <a:pt x="51963" y="103925"/>
                          <a:pt x="0" y="181869"/>
                          <a:pt x="0" y="23383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848" name="Graphic 1">
                <a:extLst>
                  <a:ext uri="{FF2B5EF4-FFF2-40B4-BE49-F238E27FC236}">
                    <a16:creationId xmlns:a16="http://schemas.microsoft.com/office/drawing/2014/main" xmlns="" id="{38939D1F-EADC-4247-9FF5-C7977328165D}"/>
                  </a:ext>
                </a:extLst>
              </p:cNvPr>
              <p:cNvGrpSpPr/>
              <p:nvPr/>
            </p:nvGrpSpPr>
            <p:grpSpPr>
              <a:xfrm>
                <a:off x="6061358" y="2132856"/>
                <a:ext cx="6789768" cy="3169713"/>
                <a:chOff x="6061358" y="2132856"/>
                <a:chExt cx="6789768" cy="3169713"/>
              </a:xfrm>
              <a:grpFill/>
            </p:grpSpPr>
            <p:grpSp>
              <p:nvGrpSpPr>
                <p:cNvPr id="849" name="Graphic 1">
                  <a:extLst>
                    <a:ext uri="{FF2B5EF4-FFF2-40B4-BE49-F238E27FC236}">
                      <a16:creationId xmlns:a16="http://schemas.microsoft.com/office/drawing/2014/main" xmlns="" id="{3D91D6D6-41F1-4E37-BFC3-075CE3FEEDF2}"/>
                    </a:ext>
                  </a:extLst>
                </p:cNvPr>
                <p:cNvGrpSpPr/>
                <p:nvPr/>
              </p:nvGrpSpPr>
              <p:grpSpPr>
                <a:xfrm>
                  <a:off x="6061358" y="2249492"/>
                  <a:ext cx="6781107" cy="2951210"/>
                  <a:chOff x="6061358" y="2249492"/>
                  <a:chExt cx="6781107" cy="2951210"/>
                </a:xfrm>
                <a:grpFill/>
              </p:grpSpPr>
              <p:sp>
                <p:nvSpPr>
                  <p:cNvPr id="897" name="Freeform: Shape 896">
                    <a:extLst>
                      <a:ext uri="{FF2B5EF4-FFF2-40B4-BE49-F238E27FC236}">
                        <a16:creationId xmlns:a16="http://schemas.microsoft.com/office/drawing/2014/main" xmlns="" id="{5143C454-ED0A-4751-874F-787B3F0332C1}"/>
                      </a:ext>
                    </a:extLst>
                  </p:cNvPr>
                  <p:cNvSpPr/>
                  <p:nvPr/>
                </p:nvSpPr>
                <p:spPr>
                  <a:xfrm>
                    <a:off x="12842466" y="3137464"/>
                    <a:ext cx="86604" cy="60622"/>
                  </a:xfrm>
                  <a:custGeom>
                    <a:avLst/>
                    <a:gdLst>
                      <a:gd name="connsiteX0" fmla="*/ 0 w 86604"/>
                      <a:gd name="connsiteY0" fmla="*/ 60623 h 60622"/>
                      <a:gd name="connsiteX1" fmla="*/ 0 w 86604"/>
                      <a:gd name="connsiteY1" fmla="*/ 0 h 60622"/>
                      <a:gd name="connsiteX2" fmla="*/ 0 w 86604"/>
                      <a:gd name="connsiteY2" fmla="*/ 0 h 60622"/>
                      <a:gd name="connsiteX3" fmla="*/ 0 w 86604"/>
                      <a:gd name="connsiteY3" fmla="*/ 60623 h 60622"/>
                    </a:gdLst>
                    <a:ahLst/>
                    <a:cxnLst>
                      <a:cxn ang="0">
                        <a:pos x="connsiteX0" y="connsiteY0"/>
                      </a:cxn>
                      <a:cxn ang="0">
                        <a:pos x="connsiteX1" y="connsiteY1"/>
                      </a:cxn>
                      <a:cxn ang="0">
                        <a:pos x="connsiteX2" y="connsiteY2"/>
                      </a:cxn>
                      <a:cxn ang="0">
                        <a:pos x="connsiteX3" y="connsiteY3"/>
                      </a:cxn>
                    </a:cxnLst>
                    <a:rect l="l" t="t" r="r" b="b"/>
                    <a:pathLst>
                      <a:path w="86604" h="60622">
                        <a:moveTo>
                          <a:pt x="0" y="60623"/>
                        </a:moveTo>
                        <a:lnTo>
                          <a:pt x="0" y="0"/>
                        </a:lnTo>
                        <a:lnTo>
                          <a:pt x="0" y="0"/>
                        </a:lnTo>
                        <a:lnTo>
                          <a:pt x="0" y="6062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8" name="Freeform: Shape 897">
                    <a:extLst>
                      <a:ext uri="{FF2B5EF4-FFF2-40B4-BE49-F238E27FC236}">
                        <a16:creationId xmlns:a16="http://schemas.microsoft.com/office/drawing/2014/main" xmlns="" id="{C08027D2-4694-46CB-B385-E2380F93A0A7}"/>
                      </a:ext>
                    </a:extLst>
                  </p:cNvPr>
                  <p:cNvSpPr/>
                  <p:nvPr/>
                </p:nvSpPr>
                <p:spPr>
                  <a:xfrm>
                    <a:off x="6061358" y="2249492"/>
                    <a:ext cx="6772447" cy="2951210"/>
                  </a:xfrm>
                  <a:custGeom>
                    <a:avLst/>
                    <a:gdLst>
                      <a:gd name="connsiteX0" fmla="*/ 6096935 w 6772447"/>
                      <a:gd name="connsiteY0" fmla="*/ 299064 h 2951210"/>
                      <a:gd name="connsiteX1" fmla="*/ 5369460 w 6772447"/>
                      <a:gd name="connsiteY1" fmla="*/ 4609 h 2951210"/>
                      <a:gd name="connsiteX2" fmla="*/ 4598682 w 6772447"/>
                      <a:gd name="connsiteY2" fmla="*/ 195139 h 2951210"/>
                      <a:gd name="connsiteX3" fmla="*/ 3100430 w 6772447"/>
                      <a:gd name="connsiteY3" fmla="*/ 1615447 h 2951210"/>
                      <a:gd name="connsiteX4" fmla="*/ 2312332 w 6772447"/>
                      <a:gd name="connsiteY4" fmla="*/ 2412206 h 2951210"/>
                      <a:gd name="connsiteX5" fmla="*/ 1472271 w 6772447"/>
                      <a:gd name="connsiteY5" fmla="*/ 2888529 h 2951210"/>
                      <a:gd name="connsiteX6" fmla="*/ 0 w 6772447"/>
                      <a:gd name="connsiteY6" fmla="*/ 2273639 h 2951210"/>
                      <a:gd name="connsiteX7" fmla="*/ 0 w 6772447"/>
                      <a:gd name="connsiteY7" fmla="*/ 2334262 h 2951210"/>
                      <a:gd name="connsiteX8" fmla="*/ 1030590 w 6772447"/>
                      <a:gd name="connsiteY8" fmla="*/ 2931831 h 2951210"/>
                      <a:gd name="connsiteX9" fmla="*/ 2537503 w 6772447"/>
                      <a:gd name="connsiteY9" fmla="*/ 2264979 h 2951210"/>
                      <a:gd name="connsiteX10" fmla="*/ 4079057 w 6772447"/>
                      <a:gd name="connsiteY10" fmla="*/ 628160 h 2951210"/>
                      <a:gd name="connsiteX11" fmla="*/ 4884476 w 6772447"/>
                      <a:gd name="connsiteY11" fmla="*/ 108534 h 2951210"/>
                      <a:gd name="connsiteX12" fmla="*/ 5802481 w 6772447"/>
                      <a:gd name="connsiteY12" fmla="*/ 177818 h 2951210"/>
                      <a:gd name="connsiteX13" fmla="*/ 6729146 w 6772447"/>
                      <a:gd name="connsiteY13" fmla="*/ 913953 h 2951210"/>
                      <a:gd name="connsiteX14" fmla="*/ 6772448 w 6772447"/>
                      <a:gd name="connsiteY14" fmla="*/ 957255 h 2951210"/>
                      <a:gd name="connsiteX15" fmla="*/ 6772448 w 6772447"/>
                      <a:gd name="connsiteY15" fmla="*/ 896632 h 2951210"/>
                      <a:gd name="connsiteX16" fmla="*/ 6096935 w 6772447"/>
                      <a:gd name="connsiteY16" fmla="*/ 299064 h 295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72447" h="2951210">
                        <a:moveTo>
                          <a:pt x="6096935" y="299064"/>
                        </a:moveTo>
                        <a:cubicBezTo>
                          <a:pt x="5880425" y="151836"/>
                          <a:pt x="5637933" y="30591"/>
                          <a:pt x="5369460" y="4609"/>
                        </a:cubicBezTo>
                        <a:cubicBezTo>
                          <a:pt x="5100987" y="-21372"/>
                          <a:pt x="4832513" y="65232"/>
                          <a:pt x="4598682" y="195139"/>
                        </a:cubicBezTo>
                        <a:cubicBezTo>
                          <a:pt x="4001114" y="532895"/>
                          <a:pt x="3550772" y="1104483"/>
                          <a:pt x="3100430" y="1615447"/>
                        </a:cubicBezTo>
                        <a:cubicBezTo>
                          <a:pt x="2849278" y="1892581"/>
                          <a:pt x="2598126" y="2169714"/>
                          <a:pt x="2312332" y="2412206"/>
                        </a:cubicBezTo>
                        <a:cubicBezTo>
                          <a:pt x="2069840" y="2620056"/>
                          <a:pt x="1792707" y="2810585"/>
                          <a:pt x="1472271" y="2888529"/>
                        </a:cubicBezTo>
                        <a:cubicBezTo>
                          <a:pt x="909344" y="3018435"/>
                          <a:pt x="398379" y="2654698"/>
                          <a:pt x="0" y="2273639"/>
                        </a:cubicBezTo>
                        <a:lnTo>
                          <a:pt x="0" y="2334262"/>
                        </a:lnTo>
                        <a:cubicBezTo>
                          <a:pt x="294454" y="2611396"/>
                          <a:pt x="632211" y="2853887"/>
                          <a:pt x="1030590" y="2931831"/>
                        </a:cubicBezTo>
                        <a:cubicBezTo>
                          <a:pt x="1619499" y="3044416"/>
                          <a:pt x="2139124" y="2646037"/>
                          <a:pt x="2537503" y="2264979"/>
                        </a:cubicBezTo>
                        <a:cubicBezTo>
                          <a:pt x="3083109" y="1745354"/>
                          <a:pt x="3524791" y="1130464"/>
                          <a:pt x="4079057" y="628160"/>
                        </a:cubicBezTo>
                        <a:cubicBezTo>
                          <a:pt x="4312889" y="411649"/>
                          <a:pt x="4581362" y="212459"/>
                          <a:pt x="4884476" y="108534"/>
                        </a:cubicBezTo>
                        <a:cubicBezTo>
                          <a:pt x="5196252" y="4609"/>
                          <a:pt x="5508026" y="39251"/>
                          <a:pt x="5802481" y="177818"/>
                        </a:cubicBezTo>
                        <a:cubicBezTo>
                          <a:pt x="6157558" y="351026"/>
                          <a:pt x="6460672" y="628160"/>
                          <a:pt x="6729146" y="913953"/>
                        </a:cubicBezTo>
                        <a:cubicBezTo>
                          <a:pt x="6746466" y="931274"/>
                          <a:pt x="6755127" y="948595"/>
                          <a:pt x="6772448" y="957255"/>
                        </a:cubicBezTo>
                        <a:lnTo>
                          <a:pt x="6772448" y="896632"/>
                        </a:lnTo>
                        <a:cubicBezTo>
                          <a:pt x="6573258" y="671462"/>
                          <a:pt x="6348087" y="463611"/>
                          <a:pt x="6096935" y="299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0" name="Graphic 1">
                  <a:extLst>
                    <a:ext uri="{FF2B5EF4-FFF2-40B4-BE49-F238E27FC236}">
                      <a16:creationId xmlns:a16="http://schemas.microsoft.com/office/drawing/2014/main" xmlns="" id="{EEE10485-5F53-4019-83B3-B9C60B469611}"/>
                    </a:ext>
                  </a:extLst>
                </p:cNvPr>
                <p:cNvGrpSpPr/>
                <p:nvPr/>
              </p:nvGrpSpPr>
              <p:grpSpPr>
                <a:xfrm>
                  <a:off x="6078679" y="2250581"/>
                  <a:ext cx="6772447" cy="2941634"/>
                  <a:chOff x="6078679" y="2250581"/>
                  <a:chExt cx="6772447" cy="2941634"/>
                </a:xfrm>
                <a:grpFill/>
              </p:grpSpPr>
              <p:sp>
                <p:nvSpPr>
                  <p:cNvPr id="895" name="Freeform: Shape 894">
                    <a:extLst>
                      <a:ext uri="{FF2B5EF4-FFF2-40B4-BE49-F238E27FC236}">
                        <a16:creationId xmlns:a16="http://schemas.microsoft.com/office/drawing/2014/main" xmlns="" id="{95171ECF-DC16-4C88-A446-9B8D9743ABE0}"/>
                      </a:ext>
                    </a:extLst>
                  </p:cNvPr>
                  <p:cNvSpPr/>
                  <p:nvPr/>
                </p:nvSpPr>
                <p:spPr>
                  <a:xfrm>
                    <a:off x="12842466" y="4237337"/>
                    <a:ext cx="86604" cy="51962"/>
                  </a:xfrm>
                  <a:custGeom>
                    <a:avLst/>
                    <a:gdLst>
                      <a:gd name="connsiteX0" fmla="*/ 0 w 86604"/>
                      <a:gd name="connsiteY0" fmla="*/ 51963 h 51962"/>
                      <a:gd name="connsiteX1" fmla="*/ 0 w 86604"/>
                      <a:gd name="connsiteY1" fmla="*/ 0 h 51962"/>
                      <a:gd name="connsiteX2" fmla="*/ 0 w 86604"/>
                      <a:gd name="connsiteY2" fmla="*/ 0 h 51962"/>
                      <a:gd name="connsiteX3" fmla="*/ 0 w 86604"/>
                      <a:gd name="connsiteY3" fmla="*/ 51963 h 51962"/>
                    </a:gdLst>
                    <a:ahLst/>
                    <a:cxnLst>
                      <a:cxn ang="0">
                        <a:pos x="connsiteX0" y="connsiteY0"/>
                      </a:cxn>
                      <a:cxn ang="0">
                        <a:pos x="connsiteX1" y="connsiteY1"/>
                      </a:cxn>
                      <a:cxn ang="0">
                        <a:pos x="connsiteX2" y="connsiteY2"/>
                      </a:cxn>
                      <a:cxn ang="0">
                        <a:pos x="connsiteX3" y="connsiteY3"/>
                      </a:cxn>
                    </a:cxnLst>
                    <a:rect l="l" t="t" r="r" b="b"/>
                    <a:pathLst>
                      <a:path w="86604" h="51962">
                        <a:moveTo>
                          <a:pt x="0" y="51963"/>
                        </a:moveTo>
                        <a:lnTo>
                          <a:pt x="0" y="0"/>
                        </a:lnTo>
                        <a:lnTo>
                          <a:pt x="0" y="0"/>
                        </a:lnTo>
                        <a:lnTo>
                          <a:pt x="0" y="5196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6" name="Freeform: Shape 895">
                    <a:extLst>
                      <a:ext uri="{FF2B5EF4-FFF2-40B4-BE49-F238E27FC236}">
                        <a16:creationId xmlns:a16="http://schemas.microsoft.com/office/drawing/2014/main" xmlns="" id="{84D7931E-4E75-4FB8-AD1B-D8C33808A640}"/>
                      </a:ext>
                    </a:extLst>
                  </p:cNvPr>
                  <p:cNvSpPr/>
                  <p:nvPr/>
                </p:nvSpPr>
                <p:spPr>
                  <a:xfrm>
                    <a:off x="6078679" y="2250581"/>
                    <a:ext cx="6772447" cy="2941634"/>
                  </a:xfrm>
                  <a:custGeom>
                    <a:avLst/>
                    <a:gdLst>
                      <a:gd name="connsiteX0" fmla="*/ 6226841 w 6772447"/>
                      <a:gd name="connsiteY0" fmla="*/ 2489061 h 2941634"/>
                      <a:gd name="connsiteX1" fmla="*/ 5386780 w 6772447"/>
                      <a:gd name="connsiteY1" fmla="*/ 2896100 h 2941634"/>
                      <a:gd name="connsiteX2" fmla="*/ 4477436 w 6772447"/>
                      <a:gd name="connsiteY2" fmla="*/ 2636288 h 2941634"/>
                      <a:gd name="connsiteX3" fmla="*/ 2901240 w 6772447"/>
                      <a:gd name="connsiteY3" fmla="*/ 1060092 h 2941634"/>
                      <a:gd name="connsiteX4" fmla="*/ 1446290 w 6772447"/>
                      <a:gd name="connsiteY4" fmla="*/ 20841 h 2941634"/>
                      <a:gd name="connsiteX5" fmla="*/ 0 w 6772447"/>
                      <a:gd name="connsiteY5" fmla="*/ 627071 h 2941634"/>
                      <a:gd name="connsiteX6" fmla="*/ 0 w 6772447"/>
                      <a:gd name="connsiteY6" fmla="*/ 679033 h 2941634"/>
                      <a:gd name="connsiteX7" fmla="*/ 155887 w 6772447"/>
                      <a:gd name="connsiteY7" fmla="*/ 540466 h 2941634"/>
                      <a:gd name="connsiteX8" fmla="*/ 995948 w 6772447"/>
                      <a:gd name="connsiteY8" fmla="*/ 64143 h 2941634"/>
                      <a:gd name="connsiteX9" fmla="*/ 2710711 w 6772447"/>
                      <a:gd name="connsiteY9" fmla="*/ 912864 h 2941634"/>
                      <a:gd name="connsiteX10" fmla="*/ 4226284 w 6772447"/>
                      <a:gd name="connsiteY10" fmla="*/ 2497721 h 2941634"/>
                      <a:gd name="connsiteX11" fmla="*/ 5715877 w 6772447"/>
                      <a:gd name="connsiteY11" fmla="*/ 2852798 h 2941634"/>
                      <a:gd name="connsiteX12" fmla="*/ 6555937 w 6772447"/>
                      <a:gd name="connsiteY12" fmla="*/ 2255229 h 2941634"/>
                      <a:gd name="connsiteX13" fmla="*/ 6772447 w 6772447"/>
                      <a:gd name="connsiteY13" fmla="*/ 2038719 h 2941634"/>
                      <a:gd name="connsiteX14" fmla="*/ 6772447 w 6772447"/>
                      <a:gd name="connsiteY14" fmla="*/ 1986756 h 2941634"/>
                      <a:gd name="connsiteX15" fmla="*/ 6226841 w 6772447"/>
                      <a:gd name="connsiteY15" fmla="*/ 2489061 h 294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2447" h="2941634">
                        <a:moveTo>
                          <a:pt x="6226841" y="2489061"/>
                        </a:moveTo>
                        <a:cubicBezTo>
                          <a:pt x="5984349" y="2679590"/>
                          <a:pt x="5698556" y="2852798"/>
                          <a:pt x="5386780" y="2896100"/>
                        </a:cubicBezTo>
                        <a:cubicBezTo>
                          <a:pt x="5057684" y="2939402"/>
                          <a:pt x="4745910" y="2809496"/>
                          <a:pt x="4477436" y="2636288"/>
                        </a:cubicBezTo>
                        <a:cubicBezTo>
                          <a:pt x="3853886" y="2220588"/>
                          <a:pt x="3394884" y="1597037"/>
                          <a:pt x="2901240" y="1060092"/>
                        </a:cubicBezTo>
                        <a:cubicBezTo>
                          <a:pt x="2511522" y="635731"/>
                          <a:pt x="2035198" y="133427"/>
                          <a:pt x="1446290" y="20841"/>
                        </a:cubicBezTo>
                        <a:cubicBezTo>
                          <a:pt x="892023" y="-91744"/>
                          <a:pt x="389719" y="271993"/>
                          <a:pt x="0" y="627071"/>
                        </a:cubicBezTo>
                        <a:lnTo>
                          <a:pt x="0" y="679033"/>
                        </a:lnTo>
                        <a:cubicBezTo>
                          <a:pt x="51962" y="627071"/>
                          <a:pt x="103925" y="583769"/>
                          <a:pt x="155887" y="540466"/>
                        </a:cubicBezTo>
                        <a:cubicBezTo>
                          <a:pt x="398379" y="332616"/>
                          <a:pt x="675512" y="142087"/>
                          <a:pt x="995948" y="64143"/>
                        </a:cubicBezTo>
                        <a:cubicBezTo>
                          <a:pt x="1680121" y="-91744"/>
                          <a:pt x="2269030" y="462523"/>
                          <a:pt x="2710711" y="912864"/>
                        </a:cubicBezTo>
                        <a:cubicBezTo>
                          <a:pt x="3221676" y="1432490"/>
                          <a:pt x="3654697" y="2038719"/>
                          <a:pt x="4226284" y="2497721"/>
                        </a:cubicBezTo>
                        <a:cubicBezTo>
                          <a:pt x="4659306" y="2844138"/>
                          <a:pt x="5170270" y="3077969"/>
                          <a:pt x="5715877" y="2852798"/>
                        </a:cubicBezTo>
                        <a:cubicBezTo>
                          <a:pt x="6036312" y="2722892"/>
                          <a:pt x="6313445" y="2497721"/>
                          <a:pt x="6555937" y="2255229"/>
                        </a:cubicBezTo>
                        <a:cubicBezTo>
                          <a:pt x="6625220" y="2185946"/>
                          <a:pt x="6703164" y="2116663"/>
                          <a:pt x="6772447" y="2038719"/>
                        </a:cubicBezTo>
                        <a:lnTo>
                          <a:pt x="6772447" y="1986756"/>
                        </a:lnTo>
                        <a:cubicBezTo>
                          <a:pt x="6599239" y="2159965"/>
                          <a:pt x="6417370" y="2333173"/>
                          <a:pt x="6226841" y="24890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1" name="Graphic 1">
                  <a:extLst>
                    <a:ext uri="{FF2B5EF4-FFF2-40B4-BE49-F238E27FC236}">
                      <a16:creationId xmlns:a16="http://schemas.microsoft.com/office/drawing/2014/main" xmlns="" id="{0DF5EB1E-4429-4D81-A24D-081274551713}"/>
                    </a:ext>
                  </a:extLst>
                </p:cNvPr>
                <p:cNvGrpSpPr/>
                <p:nvPr/>
              </p:nvGrpSpPr>
              <p:grpSpPr>
                <a:xfrm>
                  <a:off x="12539351" y="2839471"/>
                  <a:ext cx="259812" cy="1756483"/>
                  <a:chOff x="12539351" y="2839471"/>
                  <a:chExt cx="259812" cy="1756483"/>
                </a:xfrm>
                <a:grpFill/>
              </p:grpSpPr>
              <p:sp>
                <p:nvSpPr>
                  <p:cNvPr id="892" name="Freeform: Shape 891">
                    <a:extLst>
                      <a:ext uri="{FF2B5EF4-FFF2-40B4-BE49-F238E27FC236}">
                        <a16:creationId xmlns:a16="http://schemas.microsoft.com/office/drawing/2014/main" xmlns="" id="{974B8749-E138-4649-8824-24A893F2F33B}"/>
                      </a:ext>
                    </a:extLst>
                  </p:cNvPr>
                  <p:cNvSpPr/>
                  <p:nvPr/>
                </p:nvSpPr>
                <p:spPr>
                  <a:xfrm>
                    <a:off x="12643277" y="2947858"/>
                    <a:ext cx="35786" cy="1551456"/>
                  </a:xfrm>
                  <a:custGeom>
                    <a:avLst/>
                    <a:gdLst>
                      <a:gd name="connsiteX0" fmla="*/ 0 w 35786"/>
                      <a:gd name="connsiteY0" fmla="*/ 16398 h 1551456"/>
                      <a:gd name="connsiteX1" fmla="*/ 0 w 35786"/>
                      <a:gd name="connsiteY1" fmla="*/ 1531971 h 1551456"/>
                      <a:gd name="connsiteX2" fmla="*/ 34641 w 35786"/>
                      <a:gd name="connsiteY2" fmla="*/ 1531971 h 1551456"/>
                      <a:gd name="connsiteX3" fmla="*/ 34641 w 35786"/>
                      <a:gd name="connsiteY3" fmla="*/ 16398 h 1551456"/>
                      <a:gd name="connsiteX4" fmla="*/ 0 w 35786"/>
                      <a:gd name="connsiteY4" fmla="*/ 16398 h 1551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551456">
                        <a:moveTo>
                          <a:pt x="0" y="16398"/>
                        </a:moveTo>
                        <a:cubicBezTo>
                          <a:pt x="0" y="518702"/>
                          <a:pt x="0" y="1029667"/>
                          <a:pt x="0" y="1531971"/>
                        </a:cubicBezTo>
                        <a:cubicBezTo>
                          <a:pt x="0" y="1557952"/>
                          <a:pt x="34641" y="1557952"/>
                          <a:pt x="34641" y="1531971"/>
                        </a:cubicBezTo>
                        <a:cubicBezTo>
                          <a:pt x="34641" y="1029667"/>
                          <a:pt x="34641" y="518702"/>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3" name="Freeform: Shape 892">
                    <a:extLst>
                      <a:ext uri="{FF2B5EF4-FFF2-40B4-BE49-F238E27FC236}">
                        <a16:creationId xmlns:a16="http://schemas.microsoft.com/office/drawing/2014/main" xmlns="" id="{7497D4DF-849A-498C-B38A-698483C56CE7}"/>
                      </a:ext>
                    </a:extLst>
                  </p:cNvPr>
                  <p:cNvSpPr/>
                  <p:nvPr/>
                </p:nvSpPr>
                <p:spPr>
                  <a:xfrm>
                    <a:off x="12539351" y="2839471"/>
                    <a:ext cx="259812" cy="289400"/>
                  </a:xfrm>
                  <a:custGeom>
                    <a:avLst/>
                    <a:gdLst>
                      <a:gd name="connsiteX0" fmla="*/ 0 w 259812"/>
                      <a:gd name="connsiteY0" fmla="*/ 20860 h 289400"/>
                      <a:gd name="connsiteX1" fmla="*/ 129906 w 259812"/>
                      <a:gd name="connsiteY1" fmla="*/ 211389 h 289400"/>
                      <a:gd name="connsiteX2" fmla="*/ 259813 w 259812"/>
                      <a:gd name="connsiteY2" fmla="*/ 280673 h 289400"/>
                      <a:gd name="connsiteX3" fmla="*/ 129906 w 259812"/>
                      <a:gd name="connsiteY3" fmla="*/ 81483 h 289400"/>
                      <a:gd name="connsiteX4" fmla="*/ 0 w 259812"/>
                      <a:gd name="connsiteY4" fmla="*/ 20860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0" y="20860"/>
                        </a:moveTo>
                        <a:cubicBezTo>
                          <a:pt x="0" y="64162"/>
                          <a:pt x="60624" y="142106"/>
                          <a:pt x="129906" y="211389"/>
                        </a:cubicBezTo>
                        <a:cubicBezTo>
                          <a:pt x="199190" y="272012"/>
                          <a:pt x="259813" y="306654"/>
                          <a:pt x="259813" y="280673"/>
                        </a:cubicBezTo>
                        <a:cubicBezTo>
                          <a:pt x="259813" y="254691"/>
                          <a:pt x="199190" y="159427"/>
                          <a:pt x="129906" y="81483"/>
                        </a:cubicBezTo>
                        <a:cubicBezTo>
                          <a:pt x="51963" y="3539"/>
                          <a:pt x="0" y="-22442"/>
                          <a:pt x="0"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4" name="Freeform: Shape 893">
                    <a:extLst>
                      <a:ext uri="{FF2B5EF4-FFF2-40B4-BE49-F238E27FC236}">
                        <a16:creationId xmlns:a16="http://schemas.microsoft.com/office/drawing/2014/main" xmlns="" id="{77572FDA-4EEE-4BFB-998D-25F8939DB5F9}"/>
                      </a:ext>
                    </a:extLst>
                  </p:cNvPr>
                  <p:cNvSpPr/>
                  <p:nvPr/>
                </p:nvSpPr>
                <p:spPr>
                  <a:xfrm>
                    <a:off x="12539351" y="4306553"/>
                    <a:ext cx="259812" cy="289400"/>
                  </a:xfrm>
                  <a:custGeom>
                    <a:avLst/>
                    <a:gdLst>
                      <a:gd name="connsiteX0" fmla="*/ 129906 w 259812"/>
                      <a:gd name="connsiteY0" fmla="*/ 78011 h 289400"/>
                      <a:gd name="connsiteX1" fmla="*/ 0 w 259812"/>
                      <a:gd name="connsiteY1" fmla="*/ 268540 h 289400"/>
                      <a:gd name="connsiteX2" fmla="*/ 129906 w 259812"/>
                      <a:gd name="connsiteY2" fmla="*/ 207917 h 289400"/>
                      <a:gd name="connsiteX3" fmla="*/ 259813 w 259812"/>
                      <a:gd name="connsiteY3" fmla="*/ 8728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4" y="138634"/>
                          <a:pt x="0" y="225238"/>
                          <a:pt x="0" y="268540"/>
                        </a:cubicBezTo>
                        <a:cubicBezTo>
                          <a:pt x="0" y="311843"/>
                          <a:pt x="60624" y="285861"/>
                          <a:pt x="129906" y="207917"/>
                        </a:cubicBezTo>
                        <a:cubicBezTo>
                          <a:pt x="199190" y="129974"/>
                          <a:pt x="259813" y="43369"/>
                          <a:pt x="259813" y="8728"/>
                        </a:cubicBezTo>
                        <a:cubicBezTo>
                          <a:pt x="259813" y="-17254"/>
                          <a:pt x="199190" y="17388"/>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2" name="Graphic 1">
                  <a:extLst>
                    <a:ext uri="{FF2B5EF4-FFF2-40B4-BE49-F238E27FC236}">
                      <a16:creationId xmlns:a16="http://schemas.microsoft.com/office/drawing/2014/main" xmlns="" id="{68EECBD0-47F3-4D8D-9B97-1A123A478877}"/>
                    </a:ext>
                  </a:extLst>
                </p:cNvPr>
                <p:cNvGrpSpPr/>
                <p:nvPr/>
              </p:nvGrpSpPr>
              <p:grpSpPr>
                <a:xfrm>
                  <a:off x="11941783" y="2364807"/>
                  <a:ext cx="259812" cy="2702002"/>
                  <a:chOff x="11941783" y="2364807"/>
                  <a:chExt cx="259812" cy="2702002"/>
                </a:xfrm>
                <a:grpFill/>
              </p:grpSpPr>
              <p:sp>
                <p:nvSpPr>
                  <p:cNvPr id="889" name="Freeform: Shape 888">
                    <a:extLst>
                      <a:ext uri="{FF2B5EF4-FFF2-40B4-BE49-F238E27FC236}">
                        <a16:creationId xmlns:a16="http://schemas.microsoft.com/office/drawing/2014/main" xmlns="" id="{7CF98999-0BB2-4DBB-89C9-7EE8CA3D2F07}"/>
                      </a:ext>
                    </a:extLst>
                  </p:cNvPr>
                  <p:cNvSpPr/>
                  <p:nvPr/>
                </p:nvSpPr>
                <p:spPr>
                  <a:xfrm>
                    <a:off x="12054368" y="2445554"/>
                    <a:ext cx="34641" cy="2556065"/>
                  </a:xfrm>
                  <a:custGeom>
                    <a:avLst/>
                    <a:gdLst>
                      <a:gd name="connsiteX0" fmla="*/ 0 w 34641"/>
                      <a:gd name="connsiteY0" fmla="*/ 16398 h 2556065"/>
                      <a:gd name="connsiteX1" fmla="*/ 0 w 34641"/>
                      <a:gd name="connsiteY1" fmla="*/ 2536580 h 2556065"/>
                      <a:gd name="connsiteX2" fmla="*/ 34641 w 34641"/>
                      <a:gd name="connsiteY2" fmla="*/ 2536580 h 2556065"/>
                      <a:gd name="connsiteX3" fmla="*/ 34641 w 34641"/>
                      <a:gd name="connsiteY3" fmla="*/ 16398 h 2556065"/>
                      <a:gd name="connsiteX4" fmla="*/ 0 w 34641"/>
                      <a:gd name="connsiteY4" fmla="*/ 16398 h 255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556065">
                        <a:moveTo>
                          <a:pt x="0" y="16398"/>
                        </a:moveTo>
                        <a:cubicBezTo>
                          <a:pt x="0" y="856458"/>
                          <a:pt x="0" y="1696519"/>
                          <a:pt x="0" y="2536580"/>
                        </a:cubicBezTo>
                        <a:cubicBezTo>
                          <a:pt x="0" y="2562561"/>
                          <a:pt x="34641" y="2562561"/>
                          <a:pt x="34641" y="2536580"/>
                        </a:cubicBezTo>
                        <a:cubicBezTo>
                          <a:pt x="34641" y="1696519"/>
                          <a:pt x="34641" y="856458"/>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0" name="Freeform: Shape 889">
                    <a:extLst>
                      <a:ext uri="{FF2B5EF4-FFF2-40B4-BE49-F238E27FC236}">
                        <a16:creationId xmlns:a16="http://schemas.microsoft.com/office/drawing/2014/main" xmlns="" id="{FEAB0CE4-3803-4B17-A68A-B560F9CD30AC}"/>
                      </a:ext>
                    </a:extLst>
                  </p:cNvPr>
                  <p:cNvSpPr/>
                  <p:nvPr/>
                </p:nvSpPr>
                <p:spPr>
                  <a:xfrm>
                    <a:off x="11941783" y="2364807"/>
                    <a:ext cx="259812" cy="271435"/>
                  </a:xfrm>
                  <a:custGeom>
                    <a:avLst/>
                    <a:gdLst>
                      <a:gd name="connsiteX0" fmla="*/ 129906 w 259812"/>
                      <a:gd name="connsiteY0" fmla="*/ 27861 h 271435"/>
                      <a:gd name="connsiteX1" fmla="*/ 0 w 259812"/>
                      <a:gd name="connsiteY1" fmla="*/ 62502 h 271435"/>
                      <a:gd name="connsiteX2" fmla="*/ 129906 w 259812"/>
                      <a:gd name="connsiteY2" fmla="*/ 244371 h 271435"/>
                      <a:gd name="connsiteX3" fmla="*/ 259813 w 259812"/>
                      <a:gd name="connsiteY3" fmla="*/ 218390 h 271435"/>
                      <a:gd name="connsiteX4" fmla="*/ 129906 w 259812"/>
                      <a:gd name="connsiteY4" fmla="*/ 27861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861"/>
                        </a:moveTo>
                        <a:cubicBezTo>
                          <a:pt x="60623" y="-24102"/>
                          <a:pt x="0" y="1880"/>
                          <a:pt x="0" y="62502"/>
                        </a:cubicBezTo>
                        <a:cubicBezTo>
                          <a:pt x="0" y="123125"/>
                          <a:pt x="60623" y="201069"/>
                          <a:pt x="129906" y="244371"/>
                        </a:cubicBezTo>
                        <a:cubicBezTo>
                          <a:pt x="199190" y="287673"/>
                          <a:pt x="259813" y="279013"/>
                          <a:pt x="259813" y="218390"/>
                        </a:cubicBezTo>
                        <a:cubicBezTo>
                          <a:pt x="259813" y="157767"/>
                          <a:pt x="199190" y="79823"/>
                          <a:pt x="129906" y="278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1" name="Freeform: Shape 890">
                    <a:extLst>
                      <a:ext uri="{FF2B5EF4-FFF2-40B4-BE49-F238E27FC236}">
                        <a16:creationId xmlns:a16="http://schemas.microsoft.com/office/drawing/2014/main" xmlns="" id="{21603A80-8B0D-4DEE-A58B-1FF0EAB6FB14}"/>
                      </a:ext>
                    </a:extLst>
                  </p:cNvPr>
                  <p:cNvSpPr/>
                  <p:nvPr/>
                </p:nvSpPr>
                <p:spPr>
                  <a:xfrm>
                    <a:off x="11941783" y="4799182"/>
                    <a:ext cx="259812" cy="267628"/>
                  </a:xfrm>
                  <a:custGeom>
                    <a:avLst/>
                    <a:gdLst>
                      <a:gd name="connsiteX0" fmla="*/ 129906 w 259812"/>
                      <a:gd name="connsiteY0" fmla="*/ 27064 h 267628"/>
                      <a:gd name="connsiteX1" fmla="*/ 0 w 259812"/>
                      <a:gd name="connsiteY1" fmla="*/ 208933 h 267628"/>
                      <a:gd name="connsiteX2" fmla="*/ 129906 w 259812"/>
                      <a:gd name="connsiteY2" fmla="*/ 243574 h 267628"/>
                      <a:gd name="connsiteX3" fmla="*/ 259813 w 259812"/>
                      <a:gd name="connsiteY3" fmla="*/ 53045 h 267628"/>
                      <a:gd name="connsiteX4" fmla="*/ 129906 w 259812"/>
                      <a:gd name="connsiteY4" fmla="*/ 27064 h 26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7628">
                        <a:moveTo>
                          <a:pt x="129906" y="27064"/>
                        </a:moveTo>
                        <a:cubicBezTo>
                          <a:pt x="60623" y="70366"/>
                          <a:pt x="0" y="148310"/>
                          <a:pt x="0" y="208933"/>
                        </a:cubicBezTo>
                        <a:cubicBezTo>
                          <a:pt x="0" y="269556"/>
                          <a:pt x="60623" y="286876"/>
                          <a:pt x="129906" y="243574"/>
                        </a:cubicBezTo>
                        <a:cubicBezTo>
                          <a:pt x="199190" y="191612"/>
                          <a:pt x="259813" y="105008"/>
                          <a:pt x="259813" y="53045"/>
                        </a:cubicBezTo>
                        <a:cubicBezTo>
                          <a:pt x="259813" y="-7578"/>
                          <a:pt x="199190" y="-16238"/>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3" name="Graphic 1">
                  <a:extLst>
                    <a:ext uri="{FF2B5EF4-FFF2-40B4-BE49-F238E27FC236}">
                      <a16:creationId xmlns:a16="http://schemas.microsoft.com/office/drawing/2014/main" xmlns="" id="{1EFD58E4-ECE9-4DD2-95EC-3ABE44C5DD15}"/>
                    </a:ext>
                  </a:extLst>
                </p:cNvPr>
                <p:cNvGrpSpPr/>
                <p:nvPr/>
              </p:nvGrpSpPr>
              <p:grpSpPr>
                <a:xfrm>
                  <a:off x="11344214" y="2140689"/>
                  <a:ext cx="259812" cy="3154047"/>
                  <a:chOff x="11344214" y="2140689"/>
                  <a:chExt cx="259812" cy="3154047"/>
                </a:xfrm>
                <a:grpFill/>
              </p:grpSpPr>
              <p:sp>
                <p:nvSpPr>
                  <p:cNvPr id="886" name="Freeform: Shape 885">
                    <a:extLst>
                      <a:ext uri="{FF2B5EF4-FFF2-40B4-BE49-F238E27FC236}">
                        <a16:creationId xmlns:a16="http://schemas.microsoft.com/office/drawing/2014/main" xmlns="" id="{C669BA1C-FD5F-4DC3-9F31-798941E24B90}"/>
                      </a:ext>
                    </a:extLst>
                  </p:cNvPr>
                  <p:cNvSpPr/>
                  <p:nvPr/>
                </p:nvSpPr>
                <p:spPr>
                  <a:xfrm>
                    <a:off x="11456799" y="2211723"/>
                    <a:ext cx="34642" cy="3032388"/>
                  </a:xfrm>
                  <a:custGeom>
                    <a:avLst/>
                    <a:gdLst>
                      <a:gd name="connsiteX0" fmla="*/ 0 w 34642"/>
                      <a:gd name="connsiteY0" fmla="*/ 16398 h 3032388"/>
                      <a:gd name="connsiteX1" fmla="*/ 0 w 34642"/>
                      <a:gd name="connsiteY1" fmla="*/ 3012903 h 3032388"/>
                      <a:gd name="connsiteX2" fmla="*/ 34642 w 34642"/>
                      <a:gd name="connsiteY2" fmla="*/ 3012903 h 3032388"/>
                      <a:gd name="connsiteX3" fmla="*/ 34642 w 34642"/>
                      <a:gd name="connsiteY3" fmla="*/ 16398 h 3032388"/>
                      <a:gd name="connsiteX4" fmla="*/ 0 w 34642"/>
                      <a:gd name="connsiteY4" fmla="*/ 16398 h 303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2" h="3032388">
                        <a:moveTo>
                          <a:pt x="0" y="16398"/>
                        </a:moveTo>
                        <a:cubicBezTo>
                          <a:pt x="0" y="1012346"/>
                          <a:pt x="0" y="2016954"/>
                          <a:pt x="0" y="3012903"/>
                        </a:cubicBezTo>
                        <a:cubicBezTo>
                          <a:pt x="0" y="3038884"/>
                          <a:pt x="34642" y="3038884"/>
                          <a:pt x="34642" y="3012903"/>
                        </a:cubicBezTo>
                        <a:cubicBezTo>
                          <a:pt x="34642" y="2016954"/>
                          <a:pt x="34642" y="10210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7" name="Freeform: Shape 886">
                    <a:extLst>
                      <a:ext uri="{FF2B5EF4-FFF2-40B4-BE49-F238E27FC236}">
                        <a16:creationId xmlns:a16="http://schemas.microsoft.com/office/drawing/2014/main" xmlns="" id="{28B8156C-46D4-4DBD-A969-74215CCE3B8D}"/>
                      </a:ext>
                    </a:extLst>
                  </p:cNvPr>
                  <p:cNvSpPr/>
                  <p:nvPr/>
                </p:nvSpPr>
                <p:spPr>
                  <a:xfrm>
                    <a:off x="11344214" y="2140689"/>
                    <a:ext cx="259812" cy="261737"/>
                  </a:xfrm>
                  <a:custGeom>
                    <a:avLst/>
                    <a:gdLst>
                      <a:gd name="connsiteX0" fmla="*/ 129906 w 259812"/>
                      <a:gd name="connsiteY0" fmla="*/ 827 h 261737"/>
                      <a:gd name="connsiteX1" fmla="*/ 0 w 259812"/>
                      <a:gd name="connsiteY1" fmla="*/ 122073 h 261737"/>
                      <a:gd name="connsiteX2" fmla="*/ 129906 w 259812"/>
                      <a:gd name="connsiteY2" fmla="*/ 260640 h 261737"/>
                      <a:gd name="connsiteX3" fmla="*/ 259813 w 259812"/>
                      <a:gd name="connsiteY3" fmla="*/ 156715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7833"/>
                          <a:pt x="0" y="52790"/>
                          <a:pt x="0" y="122073"/>
                        </a:cubicBezTo>
                        <a:cubicBezTo>
                          <a:pt x="0" y="191357"/>
                          <a:pt x="60623" y="251980"/>
                          <a:pt x="129906" y="260640"/>
                        </a:cubicBezTo>
                        <a:cubicBezTo>
                          <a:pt x="199189" y="269300"/>
                          <a:pt x="259813" y="225998"/>
                          <a:pt x="259813" y="156715"/>
                        </a:cubicBezTo>
                        <a:cubicBezTo>
                          <a:pt x="259813" y="87432"/>
                          <a:pt x="199189" y="9488"/>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8" name="Freeform: Shape 887">
                    <a:extLst>
                      <a:ext uri="{FF2B5EF4-FFF2-40B4-BE49-F238E27FC236}">
                        <a16:creationId xmlns:a16="http://schemas.microsoft.com/office/drawing/2014/main" xmlns="" id="{B0F5043C-5993-4D99-8E20-A811FAF2099F}"/>
                      </a:ext>
                    </a:extLst>
                  </p:cNvPr>
                  <p:cNvSpPr/>
                  <p:nvPr/>
                </p:nvSpPr>
                <p:spPr>
                  <a:xfrm>
                    <a:off x="11344214" y="5032998"/>
                    <a:ext cx="259812" cy="261737"/>
                  </a:xfrm>
                  <a:custGeom>
                    <a:avLst/>
                    <a:gdLst>
                      <a:gd name="connsiteX0" fmla="*/ 129906 w 259812"/>
                      <a:gd name="connsiteY0" fmla="*/ 1098 h 261737"/>
                      <a:gd name="connsiteX1" fmla="*/ 0 w 259812"/>
                      <a:gd name="connsiteY1" fmla="*/ 139665 h 261737"/>
                      <a:gd name="connsiteX2" fmla="*/ 129906 w 259812"/>
                      <a:gd name="connsiteY2" fmla="*/ 260911 h 261737"/>
                      <a:gd name="connsiteX3" fmla="*/ 259813 w 259812"/>
                      <a:gd name="connsiteY3" fmla="*/ 105023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9758"/>
                          <a:pt x="0" y="70381"/>
                          <a:pt x="0" y="139665"/>
                        </a:cubicBezTo>
                        <a:cubicBezTo>
                          <a:pt x="0" y="208948"/>
                          <a:pt x="60623" y="269571"/>
                          <a:pt x="129906" y="260911"/>
                        </a:cubicBezTo>
                        <a:cubicBezTo>
                          <a:pt x="199189" y="252250"/>
                          <a:pt x="259813" y="174306"/>
                          <a:pt x="259813" y="105023"/>
                        </a:cubicBezTo>
                        <a:cubicBezTo>
                          <a:pt x="259813" y="35740"/>
                          <a:pt x="199189" y="-7562"/>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4" name="Graphic 1">
                  <a:extLst>
                    <a:ext uri="{FF2B5EF4-FFF2-40B4-BE49-F238E27FC236}">
                      <a16:creationId xmlns:a16="http://schemas.microsoft.com/office/drawing/2014/main" xmlns="" id="{45E039AC-E823-4F08-ADB1-136412C65EF2}"/>
                    </a:ext>
                  </a:extLst>
                </p:cNvPr>
                <p:cNvGrpSpPr/>
                <p:nvPr/>
              </p:nvGrpSpPr>
              <p:grpSpPr>
                <a:xfrm>
                  <a:off x="10746645" y="2219494"/>
                  <a:ext cx="259812" cy="2996436"/>
                  <a:chOff x="10746645" y="2219494"/>
                  <a:chExt cx="259812" cy="2996436"/>
                </a:xfrm>
                <a:grpFill/>
              </p:grpSpPr>
              <p:sp>
                <p:nvSpPr>
                  <p:cNvPr id="883" name="Freeform: Shape 882">
                    <a:extLst>
                      <a:ext uri="{FF2B5EF4-FFF2-40B4-BE49-F238E27FC236}">
                        <a16:creationId xmlns:a16="http://schemas.microsoft.com/office/drawing/2014/main" xmlns="" id="{F8EB375F-5D50-4F88-A646-FC06BB763FCE}"/>
                      </a:ext>
                    </a:extLst>
                  </p:cNvPr>
                  <p:cNvSpPr/>
                  <p:nvPr/>
                </p:nvSpPr>
                <p:spPr>
                  <a:xfrm>
                    <a:off x="10859230" y="2295238"/>
                    <a:ext cx="35786" cy="2870928"/>
                  </a:xfrm>
                  <a:custGeom>
                    <a:avLst/>
                    <a:gdLst>
                      <a:gd name="connsiteX0" fmla="*/ 0 w 35786"/>
                      <a:gd name="connsiteY0" fmla="*/ 19486 h 2870928"/>
                      <a:gd name="connsiteX1" fmla="*/ 0 w 35786"/>
                      <a:gd name="connsiteY1" fmla="*/ 2851443 h 2870928"/>
                      <a:gd name="connsiteX2" fmla="*/ 34641 w 35786"/>
                      <a:gd name="connsiteY2" fmla="*/ 2851443 h 2870928"/>
                      <a:gd name="connsiteX3" fmla="*/ 34641 w 35786"/>
                      <a:gd name="connsiteY3" fmla="*/ 19486 h 2870928"/>
                      <a:gd name="connsiteX4" fmla="*/ 0 w 35786"/>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870928">
                        <a:moveTo>
                          <a:pt x="0" y="19486"/>
                        </a:moveTo>
                        <a:cubicBezTo>
                          <a:pt x="0" y="963472"/>
                          <a:pt x="0" y="1907457"/>
                          <a:pt x="0" y="2851443"/>
                        </a:cubicBezTo>
                        <a:cubicBezTo>
                          <a:pt x="0" y="2877424"/>
                          <a:pt x="34641" y="2877424"/>
                          <a:pt x="34641" y="2851443"/>
                        </a:cubicBezTo>
                        <a:cubicBezTo>
                          <a:pt x="34641" y="1907457"/>
                          <a:pt x="34641" y="963472"/>
                          <a:pt x="34641"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4" name="Freeform: Shape 883">
                    <a:extLst>
                      <a:ext uri="{FF2B5EF4-FFF2-40B4-BE49-F238E27FC236}">
                        <a16:creationId xmlns:a16="http://schemas.microsoft.com/office/drawing/2014/main" xmlns="" id="{F15179B9-B87B-4395-82E5-DDD9444E34B4}"/>
                      </a:ext>
                    </a:extLst>
                  </p:cNvPr>
                  <p:cNvSpPr/>
                  <p:nvPr/>
                </p:nvSpPr>
                <p:spPr>
                  <a:xfrm>
                    <a:off x="10746645" y="2219494"/>
                    <a:ext cx="259812" cy="261149"/>
                  </a:xfrm>
                  <a:custGeom>
                    <a:avLst/>
                    <a:gdLst>
                      <a:gd name="connsiteX0" fmla="*/ 129906 w 259812"/>
                      <a:gd name="connsiteY0" fmla="*/ 8626 h 261149"/>
                      <a:gd name="connsiteX1" fmla="*/ 0 w 259812"/>
                      <a:gd name="connsiteY1" fmla="*/ 190495 h 261149"/>
                      <a:gd name="connsiteX2" fmla="*/ 129906 w 259812"/>
                      <a:gd name="connsiteY2" fmla="*/ 251118 h 261149"/>
                      <a:gd name="connsiteX3" fmla="*/ 259813 w 259812"/>
                      <a:gd name="connsiteY3" fmla="*/ 86570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43268"/>
                          <a:pt x="0" y="121212"/>
                          <a:pt x="0" y="190495"/>
                        </a:cubicBezTo>
                        <a:cubicBezTo>
                          <a:pt x="0" y="251118"/>
                          <a:pt x="60623" y="277099"/>
                          <a:pt x="129906" y="251118"/>
                        </a:cubicBezTo>
                        <a:cubicBezTo>
                          <a:pt x="199190" y="225137"/>
                          <a:pt x="259813" y="155853"/>
                          <a:pt x="259813" y="86570"/>
                        </a:cubicBezTo>
                        <a:cubicBezTo>
                          <a:pt x="259813" y="17287"/>
                          <a:pt x="207851" y="-17355"/>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5" name="Freeform: Shape 884">
                    <a:extLst>
                      <a:ext uri="{FF2B5EF4-FFF2-40B4-BE49-F238E27FC236}">
                        <a16:creationId xmlns:a16="http://schemas.microsoft.com/office/drawing/2014/main" xmlns="" id="{F43B1B74-1179-4F01-9DA7-04B35A250FB4}"/>
                      </a:ext>
                    </a:extLst>
                  </p:cNvPr>
                  <p:cNvSpPr/>
                  <p:nvPr/>
                </p:nvSpPr>
                <p:spPr>
                  <a:xfrm>
                    <a:off x="10746645" y="4954780"/>
                    <a:ext cx="259812" cy="261149"/>
                  </a:xfrm>
                  <a:custGeom>
                    <a:avLst/>
                    <a:gdLst>
                      <a:gd name="connsiteX0" fmla="*/ 129906 w 259812"/>
                      <a:gd name="connsiteY0" fmla="*/ 10032 h 261149"/>
                      <a:gd name="connsiteX1" fmla="*/ 0 w 259812"/>
                      <a:gd name="connsiteY1" fmla="*/ 70655 h 261149"/>
                      <a:gd name="connsiteX2" fmla="*/ 129906 w 259812"/>
                      <a:gd name="connsiteY2" fmla="*/ 252524 h 261149"/>
                      <a:gd name="connsiteX3" fmla="*/ 259813 w 259812"/>
                      <a:gd name="connsiteY3" fmla="*/ 174580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15949"/>
                          <a:pt x="0" y="10032"/>
                          <a:pt x="0" y="70655"/>
                        </a:cubicBezTo>
                        <a:cubicBezTo>
                          <a:pt x="0" y="131278"/>
                          <a:pt x="60623" y="217882"/>
                          <a:pt x="129906" y="252524"/>
                        </a:cubicBezTo>
                        <a:cubicBezTo>
                          <a:pt x="199190" y="278505"/>
                          <a:pt x="259813" y="243863"/>
                          <a:pt x="259813" y="174580"/>
                        </a:cubicBezTo>
                        <a:cubicBezTo>
                          <a:pt x="259813" y="105297"/>
                          <a:pt x="207851" y="36013"/>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5" name="Graphic 1">
                  <a:extLst>
                    <a:ext uri="{FF2B5EF4-FFF2-40B4-BE49-F238E27FC236}">
                      <a16:creationId xmlns:a16="http://schemas.microsoft.com/office/drawing/2014/main" xmlns="" id="{7ABB6A97-BAFE-404A-A9C6-93205E194B1C}"/>
                    </a:ext>
                  </a:extLst>
                </p:cNvPr>
                <p:cNvGrpSpPr/>
                <p:nvPr/>
              </p:nvGrpSpPr>
              <p:grpSpPr>
                <a:xfrm>
                  <a:off x="10157736" y="2578595"/>
                  <a:ext cx="259812" cy="2271697"/>
                  <a:chOff x="10157736" y="2578595"/>
                  <a:chExt cx="259812" cy="2271697"/>
                </a:xfrm>
                <a:grpFill/>
              </p:grpSpPr>
              <p:sp>
                <p:nvSpPr>
                  <p:cNvPr id="880" name="Freeform: Shape 879">
                    <a:extLst>
                      <a:ext uri="{FF2B5EF4-FFF2-40B4-BE49-F238E27FC236}">
                        <a16:creationId xmlns:a16="http://schemas.microsoft.com/office/drawing/2014/main" xmlns="" id="{EB5DEAFD-29DA-4B73-94F8-899904810B35}"/>
                      </a:ext>
                    </a:extLst>
                  </p:cNvPr>
                  <p:cNvSpPr/>
                  <p:nvPr/>
                </p:nvSpPr>
                <p:spPr>
                  <a:xfrm>
                    <a:off x="10270321" y="2674132"/>
                    <a:ext cx="34641" cy="2102316"/>
                  </a:xfrm>
                  <a:custGeom>
                    <a:avLst/>
                    <a:gdLst>
                      <a:gd name="connsiteX0" fmla="*/ 0 w 34641"/>
                      <a:gd name="connsiteY0" fmla="*/ 12991 h 2102316"/>
                      <a:gd name="connsiteX1" fmla="*/ 0 w 34641"/>
                      <a:gd name="connsiteY1" fmla="*/ 2082831 h 2102316"/>
                      <a:gd name="connsiteX2" fmla="*/ 34642 w 34641"/>
                      <a:gd name="connsiteY2" fmla="*/ 2082831 h 2102316"/>
                      <a:gd name="connsiteX3" fmla="*/ 34642 w 34641"/>
                      <a:gd name="connsiteY3" fmla="*/ 12991 h 2102316"/>
                      <a:gd name="connsiteX4" fmla="*/ 0 w 34641"/>
                      <a:gd name="connsiteY4" fmla="*/ 12991 h 210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102316">
                        <a:moveTo>
                          <a:pt x="0" y="12991"/>
                        </a:moveTo>
                        <a:cubicBezTo>
                          <a:pt x="0" y="705824"/>
                          <a:pt x="0" y="1389997"/>
                          <a:pt x="0" y="2082831"/>
                        </a:cubicBezTo>
                        <a:cubicBezTo>
                          <a:pt x="0" y="2108812"/>
                          <a:pt x="34642" y="2108812"/>
                          <a:pt x="34642" y="2082831"/>
                        </a:cubicBezTo>
                        <a:cubicBezTo>
                          <a:pt x="34642" y="1389997"/>
                          <a:pt x="34642" y="705824"/>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1" name="Freeform: Shape 880">
                    <a:extLst>
                      <a:ext uri="{FF2B5EF4-FFF2-40B4-BE49-F238E27FC236}">
                        <a16:creationId xmlns:a16="http://schemas.microsoft.com/office/drawing/2014/main" xmlns="" id="{A278AC76-6FA2-473D-90CB-56049D7FE1BA}"/>
                      </a:ext>
                    </a:extLst>
                  </p:cNvPr>
                  <p:cNvSpPr/>
                  <p:nvPr/>
                </p:nvSpPr>
                <p:spPr>
                  <a:xfrm>
                    <a:off x="10157736" y="2578595"/>
                    <a:ext cx="259812" cy="274157"/>
                  </a:xfrm>
                  <a:custGeom>
                    <a:avLst/>
                    <a:gdLst>
                      <a:gd name="connsiteX0" fmla="*/ 129906 w 259812"/>
                      <a:gd name="connsiteY0" fmla="*/ 47904 h 274157"/>
                      <a:gd name="connsiteX1" fmla="*/ 0 w 259812"/>
                      <a:gd name="connsiteY1" fmla="*/ 247094 h 274157"/>
                      <a:gd name="connsiteX2" fmla="*/ 129906 w 259812"/>
                      <a:gd name="connsiteY2" fmla="*/ 221113 h 274157"/>
                      <a:gd name="connsiteX3" fmla="*/ 259813 w 259812"/>
                      <a:gd name="connsiteY3" fmla="*/ 30583 h 274157"/>
                      <a:gd name="connsiteX4" fmla="*/ 129906 w 259812"/>
                      <a:gd name="connsiteY4" fmla="*/ 47904 h 274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4157">
                        <a:moveTo>
                          <a:pt x="129906" y="47904"/>
                        </a:moveTo>
                        <a:cubicBezTo>
                          <a:pt x="60623" y="117188"/>
                          <a:pt x="0" y="203792"/>
                          <a:pt x="0" y="247094"/>
                        </a:cubicBezTo>
                        <a:cubicBezTo>
                          <a:pt x="0" y="290396"/>
                          <a:pt x="60623" y="281736"/>
                          <a:pt x="129906" y="221113"/>
                        </a:cubicBezTo>
                        <a:cubicBezTo>
                          <a:pt x="199189" y="169150"/>
                          <a:pt x="259813" y="82546"/>
                          <a:pt x="259813" y="30583"/>
                        </a:cubicBezTo>
                        <a:cubicBezTo>
                          <a:pt x="259813" y="-12719"/>
                          <a:pt x="199189" y="-12719"/>
                          <a:pt x="129906" y="479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2" name="Freeform: Shape 881">
                    <a:extLst>
                      <a:ext uri="{FF2B5EF4-FFF2-40B4-BE49-F238E27FC236}">
                        <a16:creationId xmlns:a16="http://schemas.microsoft.com/office/drawing/2014/main" xmlns="" id="{D2084E3F-0949-4C9D-9106-9EA1D65EE109}"/>
                      </a:ext>
                    </a:extLst>
                  </p:cNvPr>
                  <p:cNvSpPr/>
                  <p:nvPr/>
                </p:nvSpPr>
                <p:spPr>
                  <a:xfrm>
                    <a:off x="10157736" y="4576533"/>
                    <a:ext cx="259812" cy="273760"/>
                  </a:xfrm>
                  <a:custGeom>
                    <a:avLst/>
                    <a:gdLst>
                      <a:gd name="connsiteX0" fmla="*/ 129906 w 259812"/>
                      <a:gd name="connsiteY0" fmla="*/ 50524 h 273760"/>
                      <a:gd name="connsiteX1" fmla="*/ 0 w 259812"/>
                      <a:gd name="connsiteY1" fmla="*/ 24542 h 273760"/>
                      <a:gd name="connsiteX2" fmla="*/ 129906 w 259812"/>
                      <a:gd name="connsiteY2" fmla="*/ 223732 h 273760"/>
                      <a:gd name="connsiteX3" fmla="*/ 259813 w 259812"/>
                      <a:gd name="connsiteY3" fmla="*/ 232392 h 273760"/>
                      <a:gd name="connsiteX4" fmla="*/ 129906 w 259812"/>
                      <a:gd name="connsiteY4" fmla="*/ 50524 h 27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60">
                        <a:moveTo>
                          <a:pt x="129906" y="50524"/>
                        </a:moveTo>
                        <a:cubicBezTo>
                          <a:pt x="60623" y="-1439"/>
                          <a:pt x="0" y="-18760"/>
                          <a:pt x="0" y="24542"/>
                        </a:cubicBezTo>
                        <a:cubicBezTo>
                          <a:pt x="0" y="67844"/>
                          <a:pt x="60623" y="163109"/>
                          <a:pt x="129906" y="223732"/>
                        </a:cubicBezTo>
                        <a:cubicBezTo>
                          <a:pt x="199189" y="284355"/>
                          <a:pt x="259813" y="293015"/>
                          <a:pt x="259813" y="232392"/>
                        </a:cubicBezTo>
                        <a:cubicBezTo>
                          <a:pt x="259813" y="189090"/>
                          <a:pt x="199189" y="102486"/>
                          <a:pt x="129906" y="505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6" name="Graphic 1">
                  <a:extLst>
                    <a:ext uri="{FF2B5EF4-FFF2-40B4-BE49-F238E27FC236}">
                      <a16:creationId xmlns:a16="http://schemas.microsoft.com/office/drawing/2014/main" xmlns="" id="{7A53210B-A26A-457F-B534-BF6F24AD4E39}"/>
                    </a:ext>
                  </a:extLst>
                </p:cNvPr>
                <p:cNvGrpSpPr/>
                <p:nvPr/>
              </p:nvGrpSpPr>
              <p:grpSpPr>
                <a:xfrm>
                  <a:off x="9560167" y="3155892"/>
                  <a:ext cx="259812" cy="1132235"/>
                  <a:chOff x="9560167" y="3155892"/>
                  <a:chExt cx="259812" cy="1132235"/>
                </a:xfrm>
                <a:grpFill/>
              </p:grpSpPr>
              <p:sp>
                <p:nvSpPr>
                  <p:cNvPr id="877" name="Freeform: Shape 876">
                    <a:extLst>
                      <a:ext uri="{FF2B5EF4-FFF2-40B4-BE49-F238E27FC236}">
                        <a16:creationId xmlns:a16="http://schemas.microsoft.com/office/drawing/2014/main" xmlns="" id="{F77F0F0E-E623-4C0A-9FDD-073BA391B721}"/>
                      </a:ext>
                    </a:extLst>
                  </p:cNvPr>
                  <p:cNvSpPr/>
                  <p:nvPr/>
                </p:nvSpPr>
                <p:spPr>
                  <a:xfrm>
                    <a:off x="9672753" y="3268294"/>
                    <a:ext cx="34641" cy="901925"/>
                  </a:xfrm>
                  <a:custGeom>
                    <a:avLst/>
                    <a:gdLst>
                      <a:gd name="connsiteX0" fmla="*/ 0 w 34641"/>
                      <a:gd name="connsiteY0" fmla="*/ 16398 h 901925"/>
                      <a:gd name="connsiteX1" fmla="*/ 0 w 34641"/>
                      <a:gd name="connsiteY1" fmla="*/ 882439 h 901925"/>
                      <a:gd name="connsiteX2" fmla="*/ 34641 w 34641"/>
                      <a:gd name="connsiteY2" fmla="*/ 882439 h 901925"/>
                      <a:gd name="connsiteX3" fmla="*/ 34641 w 34641"/>
                      <a:gd name="connsiteY3" fmla="*/ 16398 h 901925"/>
                      <a:gd name="connsiteX4" fmla="*/ 0 w 34641"/>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901925">
                        <a:moveTo>
                          <a:pt x="0" y="16398"/>
                        </a:moveTo>
                        <a:cubicBezTo>
                          <a:pt x="0" y="302191"/>
                          <a:pt x="0" y="596646"/>
                          <a:pt x="0" y="882439"/>
                        </a:cubicBezTo>
                        <a:cubicBezTo>
                          <a:pt x="0" y="908421"/>
                          <a:pt x="34641" y="908421"/>
                          <a:pt x="34641" y="882439"/>
                        </a:cubicBezTo>
                        <a:cubicBezTo>
                          <a:pt x="34641" y="596646"/>
                          <a:pt x="34641" y="302191"/>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8" name="Freeform: Shape 877">
                    <a:extLst>
                      <a:ext uri="{FF2B5EF4-FFF2-40B4-BE49-F238E27FC236}">
                        <a16:creationId xmlns:a16="http://schemas.microsoft.com/office/drawing/2014/main" xmlns="" id="{7FC8407E-A1BA-4123-91B2-DD6978E40EE2}"/>
                      </a:ext>
                    </a:extLst>
                  </p:cNvPr>
                  <p:cNvSpPr/>
                  <p:nvPr/>
                </p:nvSpPr>
                <p:spPr>
                  <a:xfrm>
                    <a:off x="9560167" y="3155892"/>
                    <a:ext cx="259812" cy="288043"/>
                  </a:xfrm>
                  <a:custGeom>
                    <a:avLst/>
                    <a:gdLst>
                      <a:gd name="connsiteX0" fmla="*/ 129906 w 259812"/>
                      <a:gd name="connsiteY0" fmla="*/ 102818 h 288043"/>
                      <a:gd name="connsiteX1" fmla="*/ 0 w 259812"/>
                      <a:gd name="connsiteY1" fmla="*/ 284687 h 288043"/>
                      <a:gd name="connsiteX2" fmla="*/ 129906 w 259812"/>
                      <a:gd name="connsiteY2" fmla="*/ 180762 h 288043"/>
                      <a:gd name="connsiteX3" fmla="*/ 259813 w 259812"/>
                      <a:gd name="connsiteY3" fmla="*/ 7553 h 288043"/>
                      <a:gd name="connsiteX4" fmla="*/ 129906 w 259812"/>
                      <a:gd name="connsiteY4" fmla="*/ 102818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129906" y="102818"/>
                        </a:moveTo>
                        <a:cubicBezTo>
                          <a:pt x="60623" y="189422"/>
                          <a:pt x="0" y="267366"/>
                          <a:pt x="0" y="284687"/>
                        </a:cubicBezTo>
                        <a:cubicBezTo>
                          <a:pt x="0" y="302008"/>
                          <a:pt x="60623" y="250045"/>
                          <a:pt x="129906" y="180762"/>
                        </a:cubicBezTo>
                        <a:cubicBezTo>
                          <a:pt x="199190" y="111478"/>
                          <a:pt x="259813" y="33535"/>
                          <a:pt x="259813" y="7553"/>
                        </a:cubicBezTo>
                        <a:cubicBezTo>
                          <a:pt x="259813" y="-18428"/>
                          <a:pt x="199190" y="24874"/>
                          <a:pt x="129906" y="10281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9" name="Freeform: Shape 878">
                    <a:extLst>
                      <a:ext uri="{FF2B5EF4-FFF2-40B4-BE49-F238E27FC236}">
                        <a16:creationId xmlns:a16="http://schemas.microsoft.com/office/drawing/2014/main" xmlns="" id="{299A6866-DA97-40C5-833C-7FCA35CFF8C3}"/>
                      </a:ext>
                    </a:extLst>
                  </p:cNvPr>
                  <p:cNvSpPr/>
                  <p:nvPr/>
                </p:nvSpPr>
                <p:spPr>
                  <a:xfrm>
                    <a:off x="9560167" y="3991508"/>
                    <a:ext cx="259812" cy="296619"/>
                  </a:xfrm>
                  <a:custGeom>
                    <a:avLst/>
                    <a:gdLst>
                      <a:gd name="connsiteX0" fmla="*/ 0 w 259812"/>
                      <a:gd name="connsiteY0" fmla="*/ 3338 h 296619"/>
                      <a:gd name="connsiteX1" fmla="*/ 129906 w 259812"/>
                      <a:gd name="connsiteY1" fmla="*/ 185206 h 296619"/>
                      <a:gd name="connsiteX2" fmla="*/ 259813 w 259812"/>
                      <a:gd name="connsiteY2" fmla="*/ 289131 h 296619"/>
                      <a:gd name="connsiteX3" fmla="*/ 129906 w 259812"/>
                      <a:gd name="connsiteY3" fmla="*/ 115923 h 296619"/>
                      <a:gd name="connsiteX4" fmla="*/ 0 w 259812"/>
                      <a:gd name="connsiteY4" fmla="*/ 3338 h 29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6619">
                        <a:moveTo>
                          <a:pt x="0" y="3338"/>
                        </a:moveTo>
                        <a:cubicBezTo>
                          <a:pt x="0" y="20659"/>
                          <a:pt x="60623" y="98602"/>
                          <a:pt x="129906" y="185206"/>
                        </a:cubicBezTo>
                        <a:cubicBezTo>
                          <a:pt x="199190" y="271811"/>
                          <a:pt x="259813" y="315113"/>
                          <a:pt x="259813" y="289131"/>
                        </a:cubicBezTo>
                        <a:cubicBezTo>
                          <a:pt x="259813" y="263150"/>
                          <a:pt x="199190" y="185206"/>
                          <a:pt x="129906" y="115923"/>
                        </a:cubicBezTo>
                        <a:cubicBezTo>
                          <a:pt x="60623" y="37979"/>
                          <a:pt x="0" y="-13983"/>
                          <a:pt x="0" y="333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7" name="Graphic 1">
                  <a:extLst>
                    <a:ext uri="{FF2B5EF4-FFF2-40B4-BE49-F238E27FC236}">
                      <a16:creationId xmlns:a16="http://schemas.microsoft.com/office/drawing/2014/main" xmlns="" id="{A90F645B-DFEC-4E42-A295-3175A61270BB}"/>
                    </a:ext>
                  </a:extLst>
                </p:cNvPr>
                <p:cNvGrpSpPr/>
                <p:nvPr/>
              </p:nvGrpSpPr>
              <p:grpSpPr>
                <a:xfrm>
                  <a:off x="8962598" y="3316014"/>
                  <a:ext cx="259812" cy="794735"/>
                  <a:chOff x="8962598" y="3316014"/>
                  <a:chExt cx="259812" cy="794735"/>
                </a:xfrm>
                <a:grpFill/>
              </p:grpSpPr>
              <p:sp>
                <p:nvSpPr>
                  <p:cNvPr id="874" name="Freeform: Shape 873">
                    <a:extLst>
                      <a:ext uri="{FF2B5EF4-FFF2-40B4-BE49-F238E27FC236}">
                        <a16:creationId xmlns:a16="http://schemas.microsoft.com/office/drawing/2014/main" xmlns="" id="{67B3631C-2C27-4620-8768-7E06869346F6}"/>
                      </a:ext>
                    </a:extLst>
                  </p:cNvPr>
                  <p:cNvSpPr/>
                  <p:nvPr/>
                </p:nvSpPr>
                <p:spPr>
                  <a:xfrm>
                    <a:off x="9075184" y="3436249"/>
                    <a:ext cx="35786" cy="552101"/>
                  </a:xfrm>
                  <a:custGeom>
                    <a:avLst/>
                    <a:gdLst>
                      <a:gd name="connsiteX0" fmla="*/ 0 w 35786"/>
                      <a:gd name="connsiteY0" fmla="*/ 12991 h 552101"/>
                      <a:gd name="connsiteX1" fmla="*/ 0 w 35786"/>
                      <a:gd name="connsiteY1" fmla="*/ 532616 h 552101"/>
                      <a:gd name="connsiteX2" fmla="*/ 34642 w 35786"/>
                      <a:gd name="connsiteY2" fmla="*/ 532616 h 552101"/>
                      <a:gd name="connsiteX3" fmla="*/ 34642 w 35786"/>
                      <a:gd name="connsiteY3" fmla="*/ 12991 h 552101"/>
                      <a:gd name="connsiteX4" fmla="*/ 0 w 35786"/>
                      <a:gd name="connsiteY4" fmla="*/ 12991 h 552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552101">
                        <a:moveTo>
                          <a:pt x="0" y="12991"/>
                        </a:moveTo>
                        <a:cubicBezTo>
                          <a:pt x="0" y="186199"/>
                          <a:pt x="0" y="359407"/>
                          <a:pt x="0" y="532616"/>
                        </a:cubicBezTo>
                        <a:cubicBezTo>
                          <a:pt x="0" y="558597"/>
                          <a:pt x="34642" y="558597"/>
                          <a:pt x="34642" y="532616"/>
                        </a:cubicBezTo>
                        <a:cubicBezTo>
                          <a:pt x="34642" y="359407"/>
                          <a:pt x="34642" y="186199"/>
                          <a:pt x="34642" y="12991"/>
                        </a:cubicBezTo>
                        <a:cubicBezTo>
                          <a:pt x="4330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5" name="Freeform: Shape 874">
                    <a:extLst>
                      <a:ext uri="{FF2B5EF4-FFF2-40B4-BE49-F238E27FC236}">
                        <a16:creationId xmlns:a16="http://schemas.microsoft.com/office/drawing/2014/main" xmlns="" id="{5C3D090A-1F75-4B7A-901F-C762786C413F}"/>
                      </a:ext>
                    </a:extLst>
                  </p:cNvPr>
                  <p:cNvSpPr/>
                  <p:nvPr/>
                </p:nvSpPr>
                <p:spPr>
                  <a:xfrm>
                    <a:off x="8962598" y="3821637"/>
                    <a:ext cx="259812" cy="289112"/>
                  </a:xfrm>
                  <a:custGeom>
                    <a:avLst/>
                    <a:gdLst>
                      <a:gd name="connsiteX0" fmla="*/ 129906 w 259812"/>
                      <a:gd name="connsiteY0" fmla="*/ 121246 h 289112"/>
                      <a:gd name="connsiteX1" fmla="*/ 0 w 259812"/>
                      <a:gd name="connsiteY1" fmla="*/ 285794 h 289112"/>
                      <a:gd name="connsiteX2" fmla="*/ 129906 w 259812"/>
                      <a:gd name="connsiteY2" fmla="*/ 164548 h 289112"/>
                      <a:gd name="connsiteX3" fmla="*/ 259813 w 259812"/>
                      <a:gd name="connsiteY3" fmla="*/ 0 h 289112"/>
                      <a:gd name="connsiteX4" fmla="*/ 129906 w 259812"/>
                      <a:gd name="connsiteY4" fmla="*/ 121246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129906" y="121246"/>
                        </a:moveTo>
                        <a:cubicBezTo>
                          <a:pt x="60623" y="190529"/>
                          <a:pt x="0" y="268473"/>
                          <a:pt x="0" y="285794"/>
                        </a:cubicBezTo>
                        <a:cubicBezTo>
                          <a:pt x="0" y="303115"/>
                          <a:pt x="60623" y="251152"/>
                          <a:pt x="129906" y="164548"/>
                        </a:cubicBezTo>
                        <a:cubicBezTo>
                          <a:pt x="199190" y="77944"/>
                          <a:pt x="259813" y="0"/>
                          <a:pt x="259813" y="0"/>
                        </a:cubicBezTo>
                        <a:cubicBezTo>
                          <a:pt x="259813" y="0"/>
                          <a:pt x="207850" y="51963"/>
                          <a:pt x="129906"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6" name="Freeform: Shape 875">
                    <a:extLst>
                      <a:ext uri="{FF2B5EF4-FFF2-40B4-BE49-F238E27FC236}">
                        <a16:creationId xmlns:a16="http://schemas.microsoft.com/office/drawing/2014/main" xmlns="" id="{58B4B878-922B-4E1A-AD0E-C9DDE94FBEAC}"/>
                      </a:ext>
                    </a:extLst>
                  </p:cNvPr>
                  <p:cNvSpPr/>
                  <p:nvPr/>
                </p:nvSpPr>
                <p:spPr>
                  <a:xfrm>
                    <a:off x="8962598" y="3316014"/>
                    <a:ext cx="259812" cy="289939"/>
                  </a:xfrm>
                  <a:custGeom>
                    <a:avLst/>
                    <a:gdLst>
                      <a:gd name="connsiteX0" fmla="*/ 0 w 259812"/>
                      <a:gd name="connsiteY0" fmla="*/ 3319 h 289939"/>
                      <a:gd name="connsiteX1" fmla="*/ 129906 w 259812"/>
                      <a:gd name="connsiteY1" fmla="*/ 167867 h 289939"/>
                      <a:gd name="connsiteX2" fmla="*/ 259813 w 259812"/>
                      <a:gd name="connsiteY2" fmla="*/ 289113 h 289939"/>
                      <a:gd name="connsiteX3" fmla="*/ 129906 w 259812"/>
                      <a:gd name="connsiteY3" fmla="*/ 124565 h 289939"/>
                      <a:gd name="connsiteX4" fmla="*/ 0 w 259812"/>
                      <a:gd name="connsiteY4" fmla="*/ 3319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0" y="3319"/>
                        </a:moveTo>
                        <a:cubicBezTo>
                          <a:pt x="0" y="20640"/>
                          <a:pt x="60623" y="98583"/>
                          <a:pt x="129906" y="167867"/>
                        </a:cubicBezTo>
                        <a:cubicBezTo>
                          <a:pt x="199190" y="237150"/>
                          <a:pt x="259813" y="297773"/>
                          <a:pt x="259813" y="289113"/>
                        </a:cubicBezTo>
                        <a:cubicBezTo>
                          <a:pt x="259813" y="280452"/>
                          <a:pt x="199190" y="211169"/>
                          <a:pt x="129906" y="124565"/>
                        </a:cubicBezTo>
                        <a:cubicBezTo>
                          <a:pt x="60623" y="37960"/>
                          <a:pt x="0" y="-14002"/>
                          <a:pt x="0" y="33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8" name="Graphic 1">
                  <a:extLst>
                    <a:ext uri="{FF2B5EF4-FFF2-40B4-BE49-F238E27FC236}">
                      <a16:creationId xmlns:a16="http://schemas.microsoft.com/office/drawing/2014/main" xmlns="" id="{786BE832-72C9-4B34-9360-CB32114C521F}"/>
                    </a:ext>
                  </a:extLst>
                </p:cNvPr>
                <p:cNvGrpSpPr/>
                <p:nvPr/>
              </p:nvGrpSpPr>
              <p:grpSpPr>
                <a:xfrm>
                  <a:off x="8373690" y="2708872"/>
                  <a:ext cx="259812" cy="2017681"/>
                  <a:chOff x="8373690" y="2708872"/>
                  <a:chExt cx="259812" cy="2017681"/>
                </a:xfrm>
                <a:grpFill/>
              </p:grpSpPr>
              <p:sp>
                <p:nvSpPr>
                  <p:cNvPr id="871" name="Freeform: Shape 870">
                    <a:extLst>
                      <a:ext uri="{FF2B5EF4-FFF2-40B4-BE49-F238E27FC236}">
                        <a16:creationId xmlns:a16="http://schemas.microsoft.com/office/drawing/2014/main" xmlns="" id="{8E756FE6-C799-45EA-93B5-3A659DE1010F}"/>
                      </a:ext>
                    </a:extLst>
                  </p:cNvPr>
                  <p:cNvSpPr/>
                  <p:nvPr/>
                </p:nvSpPr>
                <p:spPr>
                  <a:xfrm>
                    <a:off x="8477615" y="2791971"/>
                    <a:ext cx="35786" cy="1828590"/>
                  </a:xfrm>
                  <a:custGeom>
                    <a:avLst/>
                    <a:gdLst>
                      <a:gd name="connsiteX0" fmla="*/ 0 w 35786"/>
                      <a:gd name="connsiteY0" fmla="*/ 16398 h 1828590"/>
                      <a:gd name="connsiteX1" fmla="*/ 0 w 35786"/>
                      <a:gd name="connsiteY1" fmla="*/ 1809104 h 1828590"/>
                      <a:gd name="connsiteX2" fmla="*/ 34642 w 35786"/>
                      <a:gd name="connsiteY2" fmla="*/ 1809104 h 1828590"/>
                      <a:gd name="connsiteX3" fmla="*/ 34642 w 35786"/>
                      <a:gd name="connsiteY3" fmla="*/ 16398 h 1828590"/>
                      <a:gd name="connsiteX4" fmla="*/ 0 w 35786"/>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2" name="Freeform: Shape 871">
                    <a:extLst>
                      <a:ext uri="{FF2B5EF4-FFF2-40B4-BE49-F238E27FC236}">
                        <a16:creationId xmlns:a16="http://schemas.microsoft.com/office/drawing/2014/main" xmlns="" id="{C954B398-315C-4AD6-9E78-E3A4BFA6937C}"/>
                      </a:ext>
                    </a:extLst>
                  </p:cNvPr>
                  <p:cNvSpPr/>
                  <p:nvPr/>
                </p:nvSpPr>
                <p:spPr>
                  <a:xfrm>
                    <a:off x="8373690" y="4444852"/>
                    <a:ext cx="259812" cy="281700"/>
                  </a:xfrm>
                  <a:custGeom>
                    <a:avLst/>
                    <a:gdLst>
                      <a:gd name="connsiteX0" fmla="*/ 129906 w 259812"/>
                      <a:gd name="connsiteY0" fmla="*/ 60958 h 281700"/>
                      <a:gd name="connsiteX1" fmla="*/ 0 w 259812"/>
                      <a:gd name="connsiteY1" fmla="*/ 251487 h 281700"/>
                      <a:gd name="connsiteX2" fmla="*/ 129906 w 259812"/>
                      <a:gd name="connsiteY2" fmla="*/ 216845 h 281700"/>
                      <a:gd name="connsiteX3" fmla="*/ 259813 w 259812"/>
                      <a:gd name="connsiteY3" fmla="*/ 17656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121581"/>
                          <a:pt x="0" y="199525"/>
                          <a:pt x="0" y="251487"/>
                        </a:cubicBezTo>
                        <a:cubicBezTo>
                          <a:pt x="0" y="303450"/>
                          <a:pt x="60623" y="286129"/>
                          <a:pt x="129906" y="216845"/>
                        </a:cubicBezTo>
                        <a:cubicBezTo>
                          <a:pt x="199189" y="147562"/>
                          <a:pt x="259813" y="52297"/>
                          <a:pt x="259813" y="17656"/>
                        </a:cubicBezTo>
                        <a:cubicBezTo>
                          <a:pt x="259813" y="-16986"/>
                          <a:pt x="199189" y="335"/>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3" name="Freeform: Shape 872">
                    <a:extLst>
                      <a:ext uri="{FF2B5EF4-FFF2-40B4-BE49-F238E27FC236}">
                        <a16:creationId xmlns:a16="http://schemas.microsoft.com/office/drawing/2014/main" xmlns="" id="{D4AF4E9F-BF36-4783-BAC8-8D3B06896DAA}"/>
                      </a:ext>
                    </a:extLst>
                  </p:cNvPr>
                  <p:cNvSpPr/>
                  <p:nvPr/>
                </p:nvSpPr>
                <p:spPr>
                  <a:xfrm>
                    <a:off x="8373690" y="2708872"/>
                    <a:ext cx="259812" cy="281700"/>
                  </a:xfrm>
                  <a:custGeom>
                    <a:avLst/>
                    <a:gdLst>
                      <a:gd name="connsiteX0" fmla="*/ 0 w 259812"/>
                      <a:gd name="connsiteY0" fmla="*/ 30213 h 281700"/>
                      <a:gd name="connsiteX1" fmla="*/ 129906 w 259812"/>
                      <a:gd name="connsiteY1" fmla="*/ 220743 h 281700"/>
                      <a:gd name="connsiteX2" fmla="*/ 259813 w 259812"/>
                      <a:gd name="connsiteY2" fmla="*/ 264045 h 281700"/>
                      <a:gd name="connsiteX3" fmla="*/ 129906 w 259812"/>
                      <a:gd name="connsiteY3" fmla="*/ 64855 h 281700"/>
                      <a:gd name="connsiteX4" fmla="*/ 0 w 259812"/>
                      <a:gd name="connsiteY4" fmla="*/ 30213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0" y="30213"/>
                        </a:moveTo>
                        <a:cubicBezTo>
                          <a:pt x="0" y="82176"/>
                          <a:pt x="60623" y="160120"/>
                          <a:pt x="129906" y="220743"/>
                        </a:cubicBezTo>
                        <a:cubicBezTo>
                          <a:pt x="199189" y="281365"/>
                          <a:pt x="259813" y="298686"/>
                          <a:pt x="259813" y="264045"/>
                        </a:cubicBezTo>
                        <a:cubicBezTo>
                          <a:pt x="259813" y="229403"/>
                          <a:pt x="199189" y="134138"/>
                          <a:pt x="129906" y="64855"/>
                        </a:cubicBezTo>
                        <a:cubicBezTo>
                          <a:pt x="51962"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9" name="Graphic 1">
                  <a:extLst>
                    <a:ext uri="{FF2B5EF4-FFF2-40B4-BE49-F238E27FC236}">
                      <a16:creationId xmlns:a16="http://schemas.microsoft.com/office/drawing/2014/main" xmlns="" id="{7C9DD202-37D1-465F-A811-B0F6C1D3C0F8}"/>
                    </a:ext>
                  </a:extLst>
                </p:cNvPr>
                <p:cNvGrpSpPr/>
                <p:nvPr/>
              </p:nvGrpSpPr>
              <p:grpSpPr>
                <a:xfrm>
                  <a:off x="7776121" y="2286716"/>
                  <a:ext cx="259812" cy="2863814"/>
                  <a:chOff x="7776121" y="2286716"/>
                  <a:chExt cx="259812" cy="2863814"/>
                </a:xfrm>
                <a:grpFill/>
              </p:grpSpPr>
              <p:sp>
                <p:nvSpPr>
                  <p:cNvPr id="868" name="Freeform: Shape 867">
                    <a:extLst>
                      <a:ext uri="{FF2B5EF4-FFF2-40B4-BE49-F238E27FC236}">
                        <a16:creationId xmlns:a16="http://schemas.microsoft.com/office/drawing/2014/main" xmlns="" id="{4A7FDE5A-B741-4886-99C1-4A7ADFB805E5}"/>
                      </a:ext>
                    </a:extLst>
                  </p:cNvPr>
                  <p:cNvSpPr/>
                  <p:nvPr/>
                </p:nvSpPr>
                <p:spPr>
                  <a:xfrm>
                    <a:off x="7888706" y="2341629"/>
                    <a:ext cx="34641" cy="2729273"/>
                  </a:xfrm>
                  <a:custGeom>
                    <a:avLst/>
                    <a:gdLst>
                      <a:gd name="connsiteX0" fmla="*/ 0 w 34641"/>
                      <a:gd name="connsiteY0" fmla="*/ 16398 h 2729273"/>
                      <a:gd name="connsiteX1" fmla="*/ 0 w 34641"/>
                      <a:gd name="connsiteY1" fmla="*/ 2709788 h 2729273"/>
                      <a:gd name="connsiteX2" fmla="*/ 34642 w 34641"/>
                      <a:gd name="connsiteY2" fmla="*/ 2709788 h 2729273"/>
                      <a:gd name="connsiteX3" fmla="*/ 34642 w 34641"/>
                      <a:gd name="connsiteY3" fmla="*/ 16398 h 2729273"/>
                      <a:gd name="connsiteX4" fmla="*/ 0 w 34641"/>
                      <a:gd name="connsiteY4" fmla="*/ 16398 h 2729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29273">
                        <a:moveTo>
                          <a:pt x="0" y="16398"/>
                        </a:moveTo>
                        <a:cubicBezTo>
                          <a:pt x="0" y="917081"/>
                          <a:pt x="0" y="1809104"/>
                          <a:pt x="0" y="2709788"/>
                        </a:cubicBezTo>
                        <a:cubicBezTo>
                          <a:pt x="0" y="2735769"/>
                          <a:pt x="34642" y="2735769"/>
                          <a:pt x="34642" y="2709788"/>
                        </a:cubicBezTo>
                        <a:cubicBezTo>
                          <a:pt x="34642" y="1809104"/>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9" name="Freeform: Shape 868">
                    <a:extLst>
                      <a:ext uri="{FF2B5EF4-FFF2-40B4-BE49-F238E27FC236}">
                        <a16:creationId xmlns:a16="http://schemas.microsoft.com/office/drawing/2014/main" xmlns="" id="{A0A57515-A2BB-45C8-A4B2-76E963CB2D2D}"/>
                      </a:ext>
                    </a:extLst>
                  </p:cNvPr>
                  <p:cNvSpPr/>
                  <p:nvPr/>
                </p:nvSpPr>
                <p:spPr>
                  <a:xfrm>
                    <a:off x="7776121" y="4886167"/>
                    <a:ext cx="259812" cy="264363"/>
                  </a:xfrm>
                  <a:custGeom>
                    <a:avLst/>
                    <a:gdLst>
                      <a:gd name="connsiteX0" fmla="*/ 129906 w 259812"/>
                      <a:gd name="connsiteY0" fmla="*/ 18023 h 264363"/>
                      <a:gd name="connsiteX1" fmla="*/ 0 w 259812"/>
                      <a:gd name="connsiteY1" fmla="*/ 191231 h 264363"/>
                      <a:gd name="connsiteX2" fmla="*/ 129906 w 259812"/>
                      <a:gd name="connsiteY2" fmla="*/ 243193 h 264363"/>
                      <a:gd name="connsiteX3" fmla="*/ 259813 w 259812"/>
                      <a:gd name="connsiteY3" fmla="*/ 52664 h 264363"/>
                      <a:gd name="connsiteX4" fmla="*/ 129906 w 259812"/>
                      <a:gd name="connsiteY4" fmla="*/ 18023 h 26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4363">
                        <a:moveTo>
                          <a:pt x="129906" y="18023"/>
                        </a:moveTo>
                        <a:cubicBezTo>
                          <a:pt x="60623" y="52664"/>
                          <a:pt x="0" y="130608"/>
                          <a:pt x="0" y="191231"/>
                        </a:cubicBezTo>
                        <a:cubicBezTo>
                          <a:pt x="0" y="260514"/>
                          <a:pt x="60623" y="286496"/>
                          <a:pt x="129906" y="243193"/>
                        </a:cubicBezTo>
                        <a:cubicBezTo>
                          <a:pt x="199189" y="199891"/>
                          <a:pt x="259813" y="113287"/>
                          <a:pt x="259813" y="52664"/>
                        </a:cubicBezTo>
                        <a:cubicBezTo>
                          <a:pt x="259813" y="702"/>
                          <a:pt x="199189" y="-16619"/>
                          <a:pt x="129906" y="180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0" name="Freeform: Shape 869">
                    <a:extLst>
                      <a:ext uri="{FF2B5EF4-FFF2-40B4-BE49-F238E27FC236}">
                        <a16:creationId xmlns:a16="http://schemas.microsoft.com/office/drawing/2014/main" xmlns="" id="{29401C5C-6169-4741-8043-185ED23422A0}"/>
                      </a:ext>
                    </a:extLst>
                  </p:cNvPr>
                  <p:cNvSpPr/>
                  <p:nvPr/>
                </p:nvSpPr>
                <p:spPr>
                  <a:xfrm>
                    <a:off x="7776121" y="2286716"/>
                    <a:ext cx="259812" cy="262174"/>
                  </a:xfrm>
                  <a:custGeom>
                    <a:avLst/>
                    <a:gdLst>
                      <a:gd name="connsiteX0" fmla="*/ 129906 w 259812"/>
                      <a:gd name="connsiteY0" fmla="*/ 19348 h 262174"/>
                      <a:gd name="connsiteX1" fmla="*/ 0 w 259812"/>
                      <a:gd name="connsiteY1" fmla="*/ 71310 h 262174"/>
                      <a:gd name="connsiteX2" fmla="*/ 129906 w 259812"/>
                      <a:gd name="connsiteY2" fmla="*/ 244519 h 262174"/>
                      <a:gd name="connsiteX3" fmla="*/ 259813 w 259812"/>
                      <a:gd name="connsiteY3" fmla="*/ 201217 h 262174"/>
                      <a:gd name="connsiteX4" fmla="*/ 129906 w 259812"/>
                      <a:gd name="connsiteY4" fmla="*/ 19348 h 262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2174">
                        <a:moveTo>
                          <a:pt x="129906" y="19348"/>
                        </a:moveTo>
                        <a:cubicBezTo>
                          <a:pt x="60623" y="-23954"/>
                          <a:pt x="0" y="10687"/>
                          <a:pt x="0" y="71310"/>
                        </a:cubicBezTo>
                        <a:cubicBezTo>
                          <a:pt x="0" y="140594"/>
                          <a:pt x="60623" y="209877"/>
                          <a:pt x="129906" y="244519"/>
                        </a:cubicBezTo>
                        <a:cubicBezTo>
                          <a:pt x="199189" y="279160"/>
                          <a:pt x="259813" y="261840"/>
                          <a:pt x="259813" y="201217"/>
                        </a:cubicBezTo>
                        <a:cubicBezTo>
                          <a:pt x="259813" y="140594"/>
                          <a:pt x="199189" y="53989"/>
                          <a:pt x="129906" y="19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0" name="Graphic 1">
                  <a:extLst>
                    <a:ext uri="{FF2B5EF4-FFF2-40B4-BE49-F238E27FC236}">
                      <a16:creationId xmlns:a16="http://schemas.microsoft.com/office/drawing/2014/main" xmlns="" id="{888E5826-A5E8-4065-9190-0BA1D665BDDA}"/>
                    </a:ext>
                  </a:extLst>
                </p:cNvPr>
                <p:cNvGrpSpPr/>
                <p:nvPr/>
              </p:nvGrpSpPr>
              <p:grpSpPr>
                <a:xfrm>
                  <a:off x="7178552" y="2132856"/>
                  <a:ext cx="259812" cy="3169713"/>
                  <a:chOff x="7178552" y="2132856"/>
                  <a:chExt cx="259812" cy="3169713"/>
                </a:xfrm>
                <a:grpFill/>
              </p:grpSpPr>
              <p:sp>
                <p:nvSpPr>
                  <p:cNvPr id="865" name="Freeform: Shape 864">
                    <a:extLst>
                      <a:ext uri="{FF2B5EF4-FFF2-40B4-BE49-F238E27FC236}">
                        <a16:creationId xmlns:a16="http://schemas.microsoft.com/office/drawing/2014/main" xmlns="" id="{EF1F81B6-4C4A-46B2-9FA2-8A7DA8E0512D}"/>
                      </a:ext>
                    </a:extLst>
                  </p:cNvPr>
                  <p:cNvSpPr/>
                  <p:nvPr/>
                </p:nvSpPr>
                <p:spPr>
                  <a:xfrm>
                    <a:off x="7291138" y="2177081"/>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6" name="Freeform: Shape 865">
                    <a:extLst>
                      <a:ext uri="{FF2B5EF4-FFF2-40B4-BE49-F238E27FC236}">
                        <a16:creationId xmlns:a16="http://schemas.microsoft.com/office/drawing/2014/main" xmlns="" id="{0755E4A5-7560-4CA3-88FD-3F27B6D8E5F2}"/>
                      </a:ext>
                    </a:extLst>
                  </p:cNvPr>
                  <p:cNvSpPr/>
                  <p:nvPr/>
                </p:nvSpPr>
                <p:spPr>
                  <a:xfrm>
                    <a:off x="7178552"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90" y="259813"/>
                          <a:pt x="259813" y="190529"/>
                          <a:pt x="259813" y="121246"/>
                        </a:cubicBezTo>
                        <a:cubicBezTo>
                          <a:pt x="259813" y="5196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7" name="Freeform: Shape 866">
                    <a:extLst>
                      <a:ext uri="{FF2B5EF4-FFF2-40B4-BE49-F238E27FC236}">
                        <a16:creationId xmlns:a16="http://schemas.microsoft.com/office/drawing/2014/main" xmlns="" id="{642E72E1-EA3A-4860-A5D7-E0307970C30D}"/>
                      </a:ext>
                    </a:extLst>
                  </p:cNvPr>
                  <p:cNvSpPr/>
                  <p:nvPr/>
                </p:nvSpPr>
                <p:spPr>
                  <a:xfrm>
                    <a:off x="7178552"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90" y="259813"/>
                          <a:pt x="259813" y="207850"/>
                          <a:pt x="259813" y="138567"/>
                        </a:cubicBezTo>
                        <a:cubicBezTo>
                          <a:pt x="259813" y="6928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1" name="Graphic 1">
                  <a:extLst>
                    <a:ext uri="{FF2B5EF4-FFF2-40B4-BE49-F238E27FC236}">
                      <a16:creationId xmlns:a16="http://schemas.microsoft.com/office/drawing/2014/main" xmlns="" id="{9FAB59E6-A60A-4EFA-BBD9-BE45397C9944}"/>
                    </a:ext>
                  </a:extLst>
                </p:cNvPr>
                <p:cNvGrpSpPr/>
                <p:nvPr/>
              </p:nvGrpSpPr>
              <p:grpSpPr>
                <a:xfrm>
                  <a:off x="6589644" y="2282126"/>
                  <a:ext cx="259812" cy="2871172"/>
                  <a:chOff x="6589644" y="2282126"/>
                  <a:chExt cx="259812" cy="2871172"/>
                </a:xfrm>
                <a:grpFill/>
              </p:grpSpPr>
              <p:sp>
                <p:nvSpPr>
                  <p:cNvPr id="862" name="Freeform: Shape 861">
                    <a:extLst>
                      <a:ext uri="{FF2B5EF4-FFF2-40B4-BE49-F238E27FC236}">
                        <a16:creationId xmlns:a16="http://schemas.microsoft.com/office/drawing/2014/main" xmlns="" id="{9EEB5567-62CF-4D4D-9EBA-0E17F01D120B}"/>
                      </a:ext>
                    </a:extLst>
                  </p:cNvPr>
                  <p:cNvSpPr/>
                  <p:nvPr/>
                </p:nvSpPr>
                <p:spPr>
                  <a:xfrm>
                    <a:off x="6693569" y="2338540"/>
                    <a:ext cx="35786" cy="2741022"/>
                  </a:xfrm>
                  <a:custGeom>
                    <a:avLst/>
                    <a:gdLst>
                      <a:gd name="connsiteX0" fmla="*/ 0 w 35786"/>
                      <a:gd name="connsiteY0" fmla="*/ 19486 h 2741022"/>
                      <a:gd name="connsiteX1" fmla="*/ 0 w 35786"/>
                      <a:gd name="connsiteY1" fmla="*/ 2721537 h 2741022"/>
                      <a:gd name="connsiteX2" fmla="*/ 34642 w 35786"/>
                      <a:gd name="connsiteY2" fmla="*/ 2721537 h 2741022"/>
                      <a:gd name="connsiteX3" fmla="*/ 34642 w 35786"/>
                      <a:gd name="connsiteY3" fmla="*/ 19486 h 2741022"/>
                      <a:gd name="connsiteX4" fmla="*/ 0 w 35786"/>
                      <a:gd name="connsiteY4" fmla="*/ 19486 h 274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41022">
                        <a:moveTo>
                          <a:pt x="0" y="19486"/>
                        </a:moveTo>
                        <a:cubicBezTo>
                          <a:pt x="0" y="920170"/>
                          <a:pt x="0" y="1820853"/>
                          <a:pt x="0" y="2721537"/>
                        </a:cubicBezTo>
                        <a:cubicBezTo>
                          <a:pt x="0" y="2747518"/>
                          <a:pt x="34642" y="2747518"/>
                          <a:pt x="34642" y="2721537"/>
                        </a:cubicBezTo>
                        <a:cubicBezTo>
                          <a:pt x="34642" y="182085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3" name="Freeform: Shape 862">
                    <a:extLst>
                      <a:ext uri="{FF2B5EF4-FFF2-40B4-BE49-F238E27FC236}">
                        <a16:creationId xmlns:a16="http://schemas.microsoft.com/office/drawing/2014/main" xmlns="" id="{9BBB721D-F80F-402F-A2B5-509C6EA65188}"/>
                      </a:ext>
                    </a:extLst>
                  </p:cNvPr>
                  <p:cNvSpPr/>
                  <p:nvPr/>
                </p:nvSpPr>
                <p:spPr>
                  <a:xfrm>
                    <a:off x="6589644" y="4886534"/>
                    <a:ext cx="259812" cy="266764"/>
                  </a:xfrm>
                  <a:custGeom>
                    <a:avLst/>
                    <a:gdLst>
                      <a:gd name="connsiteX0" fmla="*/ 129906 w 259812"/>
                      <a:gd name="connsiteY0" fmla="*/ 17656 h 266764"/>
                      <a:gd name="connsiteX1" fmla="*/ 0 w 259812"/>
                      <a:gd name="connsiteY1" fmla="*/ 60958 h 266764"/>
                      <a:gd name="connsiteX2" fmla="*/ 129906 w 259812"/>
                      <a:gd name="connsiteY2" fmla="*/ 251487 h 266764"/>
                      <a:gd name="connsiteX3" fmla="*/ 259813 w 259812"/>
                      <a:gd name="connsiteY3" fmla="*/ 190864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16986"/>
                          <a:pt x="0" y="335"/>
                          <a:pt x="0" y="60958"/>
                        </a:cubicBezTo>
                        <a:cubicBezTo>
                          <a:pt x="0" y="121581"/>
                          <a:pt x="60623" y="208185"/>
                          <a:pt x="129906" y="251487"/>
                        </a:cubicBezTo>
                        <a:cubicBezTo>
                          <a:pt x="199190" y="286129"/>
                          <a:pt x="259813" y="260147"/>
                          <a:pt x="259813" y="190864"/>
                        </a:cubicBezTo>
                        <a:cubicBezTo>
                          <a:pt x="251152" y="130241"/>
                          <a:pt x="199190" y="52298"/>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4" name="Freeform: Shape 863">
                    <a:extLst>
                      <a:ext uri="{FF2B5EF4-FFF2-40B4-BE49-F238E27FC236}">
                        <a16:creationId xmlns:a16="http://schemas.microsoft.com/office/drawing/2014/main" xmlns="" id="{99EAF602-55D9-460D-A033-E654762FABC5}"/>
                      </a:ext>
                    </a:extLst>
                  </p:cNvPr>
                  <p:cNvSpPr/>
                  <p:nvPr/>
                </p:nvSpPr>
                <p:spPr>
                  <a:xfrm>
                    <a:off x="6589644" y="2282126"/>
                    <a:ext cx="259812" cy="266764"/>
                  </a:xfrm>
                  <a:custGeom>
                    <a:avLst/>
                    <a:gdLst>
                      <a:gd name="connsiteX0" fmla="*/ 129906 w 259812"/>
                      <a:gd name="connsiteY0" fmla="*/ 15277 h 266764"/>
                      <a:gd name="connsiteX1" fmla="*/ 0 w 259812"/>
                      <a:gd name="connsiteY1" fmla="*/ 205807 h 266764"/>
                      <a:gd name="connsiteX2" fmla="*/ 129906 w 259812"/>
                      <a:gd name="connsiteY2" fmla="*/ 249109 h 266764"/>
                      <a:gd name="connsiteX3" fmla="*/ 259813 w 259812"/>
                      <a:gd name="connsiteY3" fmla="*/ 75900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58579"/>
                          <a:pt x="0" y="145184"/>
                          <a:pt x="0" y="205807"/>
                        </a:cubicBezTo>
                        <a:cubicBezTo>
                          <a:pt x="0" y="266430"/>
                          <a:pt x="60623" y="283750"/>
                          <a:pt x="129906" y="249109"/>
                        </a:cubicBezTo>
                        <a:cubicBezTo>
                          <a:pt x="199190" y="214467"/>
                          <a:pt x="259813" y="145184"/>
                          <a:pt x="259813" y="75900"/>
                        </a:cubicBezTo>
                        <a:cubicBezTo>
                          <a:pt x="251152" y="6617"/>
                          <a:pt x="199190" y="-19364"/>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grpSp>
          <p:nvGrpSpPr>
            <p:cNvPr id="519" name="Graphic 1">
              <a:extLst>
                <a:ext uri="{FF2B5EF4-FFF2-40B4-BE49-F238E27FC236}">
                  <a16:creationId xmlns:a16="http://schemas.microsoft.com/office/drawing/2014/main" xmlns="" id="{9192051C-558B-442C-9DA6-18C847967691}"/>
                </a:ext>
              </a:extLst>
            </p:cNvPr>
            <p:cNvGrpSpPr/>
            <p:nvPr/>
          </p:nvGrpSpPr>
          <p:grpSpPr>
            <a:xfrm>
              <a:off x="-659126" y="2704443"/>
              <a:ext cx="6755126" cy="2286350"/>
              <a:chOff x="-659126" y="2704443"/>
              <a:chExt cx="6755126" cy="2286350"/>
            </a:xfrm>
            <a:solidFill>
              <a:srgbClr val="0070C0"/>
            </a:solidFill>
          </p:grpSpPr>
          <p:sp>
            <p:nvSpPr>
              <p:cNvPr id="781" name="Freeform: Shape 780">
                <a:extLst>
                  <a:ext uri="{FF2B5EF4-FFF2-40B4-BE49-F238E27FC236}">
                    <a16:creationId xmlns:a16="http://schemas.microsoft.com/office/drawing/2014/main" xmlns="" id="{82DDBD06-AAA4-4FD0-832C-244E52212161}"/>
                  </a:ext>
                </a:extLst>
              </p:cNvPr>
              <p:cNvSpPr/>
              <p:nvPr/>
            </p:nvSpPr>
            <p:spPr>
              <a:xfrm>
                <a:off x="-659126" y="3241389"/>
                <a:ext cx="6755126" cy="1657063"/>
              </a:xfrm>
              <a:custGeom>
                <a:avLst/>
                <a:gdLst>
                  <a:gd name="connsiteX0" fmla="*/ 2598126 w 6755126"/>
                  <a:gd name="connsiteY0" fmla="*/ 1654140 h 1657063"/>
                  <a:gd name="connsiteX1" fmla="*/ 3741301 w 6755126"/>
                  <a:gd name="connsiteY1" fmla="*/ 1498253 h 1657063"/>
                  <a:gd name="connsiteX2" fmla="*/ 5949708 w 6755126"/>
                  <a:gd name="connsiteY2" fmla="*/ 441681 h 1657063"/>
                  <a:gd name="connsiteX3" fmla="*/ 6755127 w 6755126"/>
                  <a:gd name="connsiteY3" fmla="*/ 25981 h 1657063"/>
                  <a:gd name="connsiteX4" fmla="*/ 6755127 w 6755126"/>
                  <a:gd name="connsiteY4" fmla="*/ 0 h 1657063"/>
                  <a:gd name="connsiteX5" fmla="*/ 6278804 w 6755126"/>
                  <a:gd name="connsiteY5" fmla="*/ 233831 h 1657063"/>
                  <a:gd name="connsiteX6" fmla="*/ 4053076 w 6755126"/>
                  <a:gd name="connsiteY6" fmla="*/ 1359686 h 1657063"/>
                  <a:gd name="connsiteX7" fmla="*/ 2901240 w 6755126"/>
                  <a:gd name="connsiteY7" fmla="*/ 1628159 h 1657063"/>
                  <a:gd name="connsiteX8" fmla="*/ 1697442 w 6755126"/>
                  <a:gd name="connsiteY8" fmla="*/ 1463611 h 1657063"/>
                  <a:gd name="connsiteX9" fmla="*/ 0 w 6755126"/>
                  <a:gd name="connsiteY9" fmla="*/ 666852 h 1657063"/>
                  <a:gd name="connsiteX10" fmla="*/ 0 w 6755126"/>
                  <a:gd name="connsiteY10" fmla="*/ 701494 h 1657063"/>
                  <a:gd name="connsiteX11" fmla="*/ 1480932 w 6755126"/>
                  <a:gd name="connsiteY11" fmla="*/ 1420309 h 1657063"/>
                  <a:gd name="connsiteX12" fmla="*/ 2598126 w 6755126"/>
                  <a:gd name="connsiteY12" fmla="*/ 1654140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57063">
                    <a:moveTo>
                      <a:pt x="2598126" y="1654140"/>
                    </a:moveTo>
                    <a:cubicBezTo>
                      <a:pt x="2987845" y="1671461"/>
                      <a:pt x="3368903" y="1610838"/>
                      <a:pt x="3741301" y="1498253"/>
                    </a:cubicBezTo>
                    <a:cubicBezTo>
                      <a:pt x="4529399" y="1264421"/>
                      <a:pt x="5239553" y="831400"/>
                      <a:pt x="5949708" y="441681"/>
                    </a:cubicBezTo>
                    <a:cubicBezTo>
                      <a:pt x="6209520" y="294454"/>
                      <a:pt x="6477994" y="155888"/>
                      <a:pt x="6755127" y="25981"/>
                    </a:cubicBezTo>
                    <a:lnTo>
                      <a:pt x="6755127" y="0"/>
                    </a:lnTo>
                    <a:cubicBezTo>
                      <a:pt x="6590579" y="77944"/>
                      <a:pt x="6434692" y="155888"/>
                      <a:pt x="6278804" y="233831"/>
                    </a:cubicBezTo>
                    <a:cubicBezTo>
                      <a:pt x="5542668" y="614890"/>
                      <a:pt x="4832514" y="1065232"/>
                      <a:pt x="4053076" y="1359686"/>
                    </a:cubicBezTo>
                    <a:cubicBezTo>
                      <a:pt x="3680678" y="1498253"/>
                      <a:pt x="3299619" y="1602177"/>
                      <a:pt x="2901240" y="1628159"/>
                    </a:cubicBezTo>
                    <a:cubicBezTo>
                      <a:pt x="2494201" y="1654140"/>
                      <a:pt x="2087161" y="1584857"/>
                      <a:pt x="1697442" y="1463611"/>
                    </a:cubicBezTo>
                    <a:cubicBezTo>
                      <a:pt x="1108534" y="1273082"/>
                      <a:pt x="545606" y="978627"/>
                      <a:pt x="0" y="666852"/>
                    </a:cubicBezTo>
                    <a:lnTo>
                      <a:pt x="0" y="701494"/>
                    </a:lnTo>
                    <a:cubicBezTo>
                      <a:pt x="484983" y="969967"/>
                      <a:pt x="969967" y="1229780"/>
                      <a:pt x="1480932" y="1420309"/>
                    </a:cubicBezTo>
                    <a:cubicBezTo>
                      <a:pt x="1844669" y="1550215"/>
                      <a:pt x="2217067" y="1636819"/>
                      <a:pt x="2598126" y="165414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2" name="Freeform: Shape 781">
                <a:extLst>
                  <a:ext uri="{FF2B5EF4-FFF2-40B4-BE49-F238E27FC236}">
                    <a16:creationId xmlns:a16="http://schemas.microsoft.com/office/drawing/2014/main" xmlns="" id="{173B3824-2A9A-4C91-9918-541EFB5FE364}"/>
                  </a:ext>
                </a:extLst>
              </p:cNvPr>
              <p:cNvSpPr/>
              <p:nvPr/>
            </p:nvSpPr>
            <p:spPr>
              <a:xfrm>
                <a:off x="-659126" y="2779463"/>
                <a:ext cx="6755126" cy="1665723"/>
              </a:xfrm>
              <a:custGeom>
                <a:avLst/>
                <a:gdLst>
                  <a:gd name="connsiteX0" fmla="*/ 2572145 w 6755126"/>
                  <a:gd name="connsiteY0" fmla="*/ 37565 h 1665723"/>
                  <a:gd name="connsiteX1" fmla="*/ 3775942 w 6755126"/>
                  <a:gd name="connsiteY1" fmla="*/ 202113 h 1665723"/>
                  <a:gd name="connsiteX2" fmla="*/ 6027651 w 6755126"/>
                  <a:gd name="connsiteY2" fmla="*/ 1293326 h 1665723"/>
                  <a:gd name="connsiteX3" fmla="*/ 6755127 w 6755126"/>
                  <a:gd name="connsiteY3" fmla="*/ 1665724 h 1665723"/>
                  <a:gd name="connsiteX4" fmla="*/ 6755127 w 6755126"/>
                  <a:gd name="connsiteY4" fmla="*/ 1631082 h 1665723"/>
                  <a:gd name="connsiteX5" fmla="*/ 6200860 w 6755126"/>
                  <a:gd name="connsiteY5" fmla="*/ 1353949 h 1665723"/>
                  <a:gd name="connsiteX6" fmla="*/ 3992453 w 6755126"/>
                  <a:gd name="connsiteY6" fmla="*/ 245415 h 1665723"/>
                  <a:gd name="connsiteX7" fmla="*/ 2883919 w 6755126"/>
                  <a:gd name="connsiteY7" fmla="*/ 2923 h 1665723"/>
                  <a:gd name="connsiteX8" fmla="*/ 1740744 w 6755126"/>
                  <a:gd name="connsiteY8" fmla="*/ 158811 h 1665723"/>
                  <a:gd name="connsiteX9" fmla="*/ 0 w 6755126"/>
                  <a:gd name="connsiteY9" fmla="*/ 964230 h 1665723"/>
                  <a:gd name="connsiteX10" fmla="*/ 0 w 6755126"/>
                  <a:gd name="connsiteY10" fmla="*/ 998872 h 1665723"/>
                  <a:gd name="connsiteX11" fmla="*/ 1428969 w 6755126"/>
                  <a:gd name="connsiteY11" fmla="*/ 306038 h 1665723"/>
                  <a:gd name="connsiteX12" fmla="*/ 2572145 w 6755126"/>
                  <a:gd name="connsiteY12" fmla="*/ 37565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65723">
                    <a:moveTo>
                      <a:pt x="2572145" y="37565"/>
                    </a:moveTo>
                    <a:cubicBezTo>
                      <a:pt x="2979184" y="11584"/>
                      <a:pt x="3386224" y="80867"/>
                      <a:pt x="3775942" y="202113"/>
                    </a:cubicBezTo>
                    <a:cubicBezTo>
                      <a:pt x="4572701" y="453265"/>
                      <a:pt x="5291516" y="894947"/>
                      <a:pt x="6027651" y="1293326"/>
                    </a:cubicBezTo>
                    <a:cubicBezTo>
                      <a:pt x="6261483" y="1423232"/>
                      <a:pt x="6512635" y="1553138"/>
                      <a:pt x="6755127" y="1665724"/>
                    </a:cubicBezTo>
                    <a:lnTo>
                      <a:pt x="6755127" y="1631082"/>
                    </a:lnTo>
                    <a:cubicBezTo>
                      <a:pt x="6564598" y="1544478"/>
                      <a:pt x="6382728" y="1449214"/>
                      <a:pt x="6200860" y="1353949"/>
                    </a:cubicBezTo>
                    <a:cubicBezTo>
                      <a:pt x="5473385" y="972890"/>
                      <a:pt x="4771891" y="522549"/>
                      <a:pt x="3992453" y="245415"/>
                    </a:cubicBezTo>
                    <a:cubicBezTo>
                      <a:pt x="3637376" y="115509"/>
                      <a:pt x="3264978" y="20244"/>
                      <a:pt x="2883919" y="2923"/>
                    </a:cubicBezTo>
                    <a:cubicBezTo>
                      <a:pt x="2502861" y="-14397"/>
                      <a:pt x="2113142" y="46226"/>
                      <a:pt x="1740744" y="158811"/>
                    </a:cubicBezTo>
                    <a:cubicBezTo>
                      <a:pt x="1125854" y="349340"/>
                      <a:pt x="562927" y="652455"/>
                      <a:pt x="0" y="964230"/>
                    </a:cubicBezTo>
                    <a:lnTo>
                      <a:pt x="0" y="998872"/>
                    </a:lnTo>
                    <a:cubicBezTo>
                      <a:pt x="459002" y="739059"/>
                      <a:pt x="926665" y="496567"/>
                      <a:pt x="1428969" y="306038"/>
                    </a:cubicBezTo>
                    <a:cubicBezTo>
                      <a:pt x="1792707" y="158811"/>
                      <a:pt x="2182426" y="54886"/>
                      <a:pt x="2572145" y="37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783" name="Graphic 1">
                <a:extLst>
                  <a:ext uri="{FF2B5EF4-FFF2-40B4-BE49-F238E27FC236}">
                    <a16:creationId xmlns:a16="http://schemas.microsoft.com/office/drawing/2014/main" xmlns="" id="{2DBC6706-137E-4AFE-A9B9-A2C4F8C2F546}"/>
                  </a:ext>
                </a:extLst>
              </p:cNvPr>
              <p:cNvGrpSpPr/>
              <p:nvPr/>
            </p:nvGrpSpPr>
            <p:grpSpPr>
              <a:xfrm>
                <a:off x="-581182" y="3602874"/>
                <a:ext cx="181868" cy="476887"/>
                <a:chOff x="-581182" y="3602874"/>
                <a:chExt cx="181868" cy="476887"/>
              </a:xfrm>
              <a:grpFill/>
            </p:grpSpPr>
            <p:sp>
              <p:nvSpPr>
                <p:cNvPr id="844" name="Freeform: Shape 843">
                  <a:extLst>
                    <a:ext uri="{FF2B5EF4-FFF2-40B4-BE49-F238E27FC236}">
                      <a16:creationId xmlns:a16="http://schemas.microsoft.com/office/drawing/2014/main" xmlns="" id="{B281DC6B-93D4-4975-9F33-59770FB28953}"/>
                    </a:ext>
                  </a:extLst>
                </p:cNvPr>
                <p:cNvSpPr/>
                <p:nvPr/>
              </p:nvSpPr>
              <p:spPr>
                <a:xfrm>
                  <a:off x="-503238" y="3635438"/>
                  <a:ext cx="25981" cy="407039"/>
                </a:xfrm>
                <a:custGeom>
                  <a:avLst/>
                  <a:gdLst>
                    <a:gd name="connsiteX0" fmla="*/ 0 w 25981"/>
                    <a:gd name="connsiteY0" fmla="*/ 12991 h 407039"/>
                    <a:gd name="connsiteX1" fmla="*/ 0 w 25981"/>
                    <a:gd name="connsiteY1" fmla="*/ 394049 h 407039"/>
                    <a:gd name="connsiteX2" fmla="*/ 25981 w 25981"/>
                    <a:gd name="connsiteY2" fmla="*/ 394049 h 407039"/>
                    <a:gd name="connsiteX3" fmla="*/ 25981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64143"/>
                        <a:pt x="0" y="394049"/>
                      </a:cubicBezTo>
                      <a:cubicBezTo>
                        <a:pt x="0" y="411370"/>
                        <a:pt x="25981" y="411370"/>
                        <a:pt x="25981" y="394049"/>
                      </a:cubicBezTo>
                      <a:cubicBezTo>
                        <a:pt x="25981" y="264143"/>
                        <a:pt x="25981" y="14289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5" name="Freeform: Shape 844">
                  <a:extLst>
                    <a:ext uri="{FF2B5EF4-FFF2-40B4-BE49-F238E27FC236}">
                      <a16:creationId xmlns:a16="http://schemas.microsoft.com/office/drawing/2014/main" xmlns="" id="{9780F537-D912-4FDE-8C9A-EF5D46B1422B}"/>
                    </a:ext>
                  </a:extLst>
                </p:cNvPr>
                <p:cNvSpPr/>
                <p:nvPr/>
              </p:nvSpPr>
              <p:spPr>
                <a:xfrm>
                  <a:off x="-581182" y="3975272"/>
                  <a:ext cx="181868" cy="104489"/>
                </a:xfrm>
                <a:custGeom>
                  <a:avLst/>
                  <a:gdLst>
                    <a:gd name="connsiteX0" fmla="*/ 95265 w 181868"/>
                    <a:gd name="connsiteY0" fmla="*/ 36895 h 104489"/>
                    <a:gd name="connsiteX1" fmla="*/ 0 w 181868"/>
                    <a:gd name="connsiteY1" fmla="*/ 2253 h 104489"/>
                    <a:gd name="connsiteX2" fmla="*/ 95265 w 181868"/>
                    <a:gd name="connsiteY2" fmla="*/ 71536 h 104489"/>
                    <a:gd name="connsiteX3" fmla="*/ 181869 w 181868"/>
                    <a:gd name="connsiteY3" fmla="*/ 97517 h 104489"/>
                    <a:gd name="connsiteX4" fmla="*/ 95265 w 181868"/>
                    <a:gd name="connsiteY4" fmla="*/ 36895 h 104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4489">
                      <a:moveTo>
                        <a:pt x="95265" y="36895"/>
                      </a:moveTo>
                      <a:cubicBezTo>
                        <a:pt x="43302" y="10913"/>
                        <a:pt x="0" y="-6408"/>
                        <a:pt x="0" y="2253"/>
                      </a:cubicBezTo>
                      <a:cubicBezTo>
                        <a:pt x="0" y="10913"/>
                        <a:pt x="43302" y="36895"/>
                        <a:pt x="95265" y="71536"/>
                      </a:cubicBezTo>
                      <a:cubicBezTo>
                        <a:pt x="138567" y="97517"/>
                        <a:pt x="181869" y="114838"/>
                        <a:pt x="181869" y="97517"/>
                      </a:cubicBezTo>
                      <a:cubicBezTo>
                        <a:pt x="181869" y="88857"/>
                        <a:pt x="138567" y="62876"/>
                        <a:pt x="95265"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6" name="Freeform: Shape 845">
                  <a:extLst>
                    <a:ext uri="{FF2B5EF4-FFF2-40B4-BE49-F238E27FC236}">
                      <a16:creationId xmlns:a16="http://schemas.microsoft.com/office/drawing/2014/main" xmlns="" id="{31A76B1B-E643-4952-8757-E95F9A6FED4E}"/>
                    </a:ext>
                  </a:extLst>
                </p:cNvPr>
                <p:cNvSpPr/>
                <p:nvPr/>
              </p:nvSpPr>
              <p:spPr>
                <a:xfrm>
                  <a:off x="-581182" y="3602874"/>
                  <a:ext cx="181868" cy="108430"/>
                </a:xfrm>
                <a:custGeom>
                  <a:avLst/>
                  <a:gdLst>
                    <a:gd name="connsiteX0" fmla="*/ 95265 w 181868"/>
                    <a:gd name="connsiteY0" fmla="*/ 36894 h 108430"/>
                    <a:gd name="connsiteX1" fmla="*/ 0 w 181868"/>
                    <a:gd name="connsiteY1" fmla="*/ 106178 h 108430"/>
                    <a:gd name="connsiteX2" fmla="*/ 95265 w 181868"/>
                    <a:gd name="connsiteY2" fmla="*/ 71536 h 108430"/>
                    <a:gd name="connsiteX3" fmla="*/ 181869 w 181868"/>
                    <a:gd name="connsiteY3" fmla="*/ 2253 h 108430"/>
                    <a:gd name="connsiteX4" fmla="*/ 95265 w 181868"/>
                    <a:gd name="connsiteY4" fmla="*/ 36894 h 10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8430">
                      <a:moveTo>
                        <a:pt x="95265" y="36894"/>
                      </a:moveTo>
                      <a:cubicBezTo>
                        <a:pt x="43302" y="71536"/>
                        <a:pt x="0" y="97517"/>
                        <a:pt x="0" y="106178"/>
                      </a:cubicBezTo>
                      <a:cubicBezTo>
                        <a:pt x="0" y="114838"/>
                        <a:pt x="43302" y="97517"/>
                        <a:pt x="95265" y="71536"/>
                      </a:cubicBezTo>
                      <a:cubicBezTo>
                        <a:pt x="138567" y="45555"/>
                        <a:pt x="181869" y="19574"/>
                        <a:pt x="181869" y="2253"/>
                      </a:cubicBezTo>
                      <a:cubicBezTo>
                        <a:pt x="181869" y="-6408"/>
                        <a:pt x="138567" y="10913"/>
                        <a:pt x="95265" y="3689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4" name="Graphic 1">
                <a:extLst>
                  <a:ext uri="{FF2B5EF4-FFF2-40B4-BE49-F238E27FC236}">
                    <a16:creationId xmlns:a16="http://schemas.microsoft.com/office/drawing/2014/main" xmlns="" id="{F5BAE0CF-DB06-48E2-98D4-B8A687180076}"/>
                  </a:ext>
                </a:extLst>
              </p:cNvPr>
              <p:cNvGrpSpPr/>
              <p:nvPr/>
            </p:nvGrpSpPr>
            <p:grpSpPr>
              <a:xfrm>
                <a:off x="-156821" y="3364268"/>
                <a:ext cx="190529" cy="954423"/>
                <a:chOff x="-156821" y="3364268"/>
                <a:chExt cx="190529" cy="954423"/>
              </a:xfrm>
              <a:grpFill/>
            </p:grpSpPr>
            <p:sp>
              <p:nvSpPr>
                <p:cNvPr id="841" name="Freeform: Shape 840">
                  <a:extLst>
                    <a:ext uri="{FF2B5EF4-FFF2-40B4-BE49-F238E27FC236}">
                      <a16:creationId xmlns:a16="http://schemas.microsoft.com/office/drawing/2014/main" xmlns="" id="{3071A41A-8866-4C7B-A8E7-14272C4FD81C}"/>
                    </a:ext>
                  </a:extLst>
                </p:cNvPr>
                <p:cNvSpPr/>
                <p:nvPr/>
              </p:nvSpPr>
              <p:spPr>
                <a:xfrm>
                  <a:off x="-78877" y="3392946"/>
                  <a:ext cx="27371" cy="883362"/>
                </a:xfrm>
                <a:custGeom>
                  <a:avLst/>
                  <a:gdLst>
                    <a:gd name="connsiteX0" fmla="*/ 0 w 27371"/>
                    <a:gd name="connsiteY0" fmla="*/ 12991 h 883362"/>
                    <a:gd name="connsiteX1" fmla="*/ 0 w 27371"/>
                    <a:gd name="connsiteY1" fmla="*/ 870372 h 883362"/>
                    <a:gd name="connsiteX2" fmla="*/ 25981 w 27371"/>
                    <a:gd name="connsiteY2" fmla="*/ 870372 h 883362"/>
                    <a:gd name="connsiteX3" fmla="*/ 25981 w 27371"/>
                    <a:gd name="connsiteY3" fmla="*/ 12991 h 883362"/>
                    <a:gd name="connsiteX4" fmla="*/ 0 w 2737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883362">
                      <a:moveTo>
                        <a:pt x="0" y="12991"/>
                      </a:moveTo>
                      <a:cubicBezTo>
                        <a:pt x="0" y="298784"/>
                        <a:pt x="0" y="584578"/>
                        <a:pt x="0" y="870372"/>
                      </a:cubicBezTo>
                      <a:cubicBezTo>
                        <a:pt x="0" y="887693"/>
                        <a:pt x="25981" y="887693"/>
                        <a:pt x="25981" y="870372"/>
                      </a:cubicBezTo>
                      <a:cubicBezTo>
                        <a:pt x="25981" y="584578"/>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2" name="Freeform: Shape 841">
                  <a:extLst>
                    <a:ext uri="{FF2B5EF4-FFF2-40B4-BE49-F238E27FC236}">
                      <a16:creationId xmlns:a16="http://schemas.microsoft.com/office/drawing/2014/main" xmlns="" id="{3682E61F-46FD-4ACA-875B-58CDDE318A9E}"/>
                    </a:ext>
                  </a:extLst>
                </p:cNvPr>
                <p:cNvSpPr/>
                <p:nvPr/>
              </p:nvSpPr>
              <p:spPr>
                <a:xfrm>
                  <a:off x="-156821" y="4199284"/>
                  <a:ext cx="190529" cy="119407"/>
                </a:xfrm>
                <a:custGeom>
                  <a:avLst/>
                  <a:gdLst>
                    <a:gd name="connsiteX0" fmla="*/ 95265 w 190529"/>
                    <a:gd name="connsiteY0" fmla="*/ 20732 h 119407"/>
                    <a:gd name="connsiteX1" fmla="*/ 0 w 190529"/>
                    <a:gd name="connsiteY1" fmla="*/ 12072 h 119407"/>
                    <a:gd name="connsiteX2" fmla="*/ 95265 w 190529"/>
                    <a:gd name="connsiteY2" fmla="*/ 98676 h 119407"/>
                    <a:gd name="connsiteX3" fmla="*/ 190529 w 190529"/>
                    <a:gd name="connsiteY3" fmla="*/ 107336 h 119407"/>
                    <a:gd name="connsiteX4" fmla="*/ 95265 w 190529"/>
                    <a:gd name="connsiteY4" fmla="*/ 20732 h 119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9407">
                      <a:moveTo>
                        <a:pt x="95265" y="20732"/>
                      </a:moveTo>
                      <a:cubicBezTo>
                        <a:pt x="43302" y="-5249"/>
                        <a:pt x="0" y="-5249"/>
                        <a:pt x="0" y="12072"/>
                      </a:cubicBezTo>
                      <a:cubicBezTo>
                        <a:pt x="0" y="29393"/>
                        <a:pt x="43302" y="72695"/>
                        <a:pt x="95265" y="98676"/>
                      </a:cubicBezTo>
                      <a:cubicBezTo>
                        <a:pt x="147227" y="124657"/>
                        <a:pt x="190529" y="124657"/>
                        <a:pt x="190529" y="107336"/>
                      </a:cubicBezTo>
                      <a:cubicBezTo>
                        <a:pt x="190529" y="81355"/>
                        <a:pt x="147227" y="46713"/>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3" name="Freeform: Shape 842">
                  <a:extLst>
                    <a:ext uri="{FF2B5EF4-FFF2-40B4-BE49-F238E27FC236}">
                      <a16:creationId xmlns:a16="http://schemas.microsoft.com/office/drawing/2014/main" xmlns="" id="{CF6A574C-56D5-4E54-81AB-C772286318BA}"/>
                    </a:ext>
                  </a:extLst>
                </p:cNvPr>
                <p:cNvSpPr/>
                <p:nvPr/>
              </p:nvSpPr>
              <p:spPr>
                <a:xfrm>
                  <a:off x="-156821" y="3364268"/>
                  <a:ext cx="190529" cy="120393"/>
                </a:xfrm>
                <a:custGeom>
                  <a:avLst/>
                  <a:gdLst>
                    <a:gd name="connsiteX0" fmla="*/ 95265 w 190529"/>
                    <a:gd name="connsiteY0" fmla="*/ 24348 h 120393"/>
                    <a:gd name="connsiteX1" fmla="*/ 0 w 190529"/>
                    <a:gd name="connsiteY1" fmla="*/ 110952 h 120393"/>
                    <a:gd name="connsiteX2" fmla="*/ 95265 w 190529"/>
                    <a:gd name="connsiteY2" fmla="*/ 102292 h 120393"/>
                    <a:gd name="connsiteX3" fmla="*/ 190529 w 190529"/>
                    <a:gd name="connsiteY3" fmla="*/ 15687 h 120393"/>
                    <a:gd name="connsiteX4" fmla="*/ 95265 w 190529"/>
                    <a:gd name="connsiteY4" fmla="*/ 24348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5" y="24348"/>
                      </a:moveTo>
                      <a:cubicBezTo>
                        <a:pt x="43302" y="50329"/>
                        <a:pt x="0" y="93631"/>
                        <a:pt x="0" y="110952"/>
                      </a:cubicBezTo>
                      <a:cubicBezTo>
                        <a:pt x="0" y="128273"/>
                        <a:pt x="43302" y="119612"/>
                        <a:pt x="95265" y="102292"/>
                      </a:cubicBezTo>
                      <a:cubicBezTo>
                        <a:pt x="147227" y="76310"/>
                        <a:pt x="190529" y="41669"/>
                        <a:pt x="190529" y="15687"/>
                      </a:cubicBezTo>
                      <a:cubicBezTo>
                        <a:pt x="190529" y="-10294"/>
                        <a:pt x="147227" y="-1633"/>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5" name="Graphic 1">
                <a:extLst>
                  <a:ext uri="{FF2B5EF4-FFF2-40B4-BE49-F238E27FC236}">
                    <a16:creationId xmlns:a16="http://schemas.microsoft.com/office/drawing/2014/main" xmlns="" id="{A20F8B95-89DA-4FBA-92DE-40BA065631CD}"/>
                  </a:ext>
                </a:extLst>
              </p:cNvPr>
              <p:cNvGrpSpPr/>
              <p:nvPr/>
            </p:nvGrpSpPr>
            <p:grpSpPr>
              <a:xfrm>
                <a:off x="267538" y="3147758"/>
                <a:ext cx="190529" cy="1381819"/>
                <a:chOff x="267538" y="3147758"/>
                <a:chExt cx="190529" cy="1381819"/>
              </a:xfrm>
              <a:grpFill/>
            </p:grpSpPr>
            <p:sp>
              <p:nvSpPr>
                <p:cNvPr id="838" name="Freeform: Shape 837">
                  <a:extLst>
                    <a:ext uri="{FF2B5EF4-FFF2-40B4-BE49-F238E27FC236}">
                      <a16:creationId xmlns:a16="http://schemas.microsoft.com/office/drawing/2014/main" xmlns="" id="{CFE6EAAB-264C-49C2-A988-0236312C804F}"/>
                    </a:ext>
                  </a:extLst>
                </p:cNvPr>
                <p:cNvSpPr/>
                <p:nvPr/>
              </p:nvSpPr>
              <p:spPr>
                <a:xfrm>
                  <a:off x="354142" y="3176436"/>
                  <a:ext cx="25981" cy="1325044"/>
                </a:xfrm>
                <a:custGeom>
                  <a:avLst/>
                  <a:gdLst>
                    <a:gd name="connsiteX0" fmla="*/ 0 w 25981"/>
                    <a:gd name="connsiteY0" fmla="*/ 12991 h 1325044"/>
                    <a:gd name="connsiteX1" fmla="*/ 0 w 25981"/>
                    <a:gd name="connsiteY1" fmla="*/ 1312054 h 1325044"/>
                    <a:gd name="connsiteX2" fmla="*/ 25981 w 25981"/>
                    <a:gd name="connsiteY2" fmla="*/ 1312054 h 1325044"/>
                    <a:gd name="connsiteX3" fmla="*/ 25981 w 25981"/>
                    <a:gd name="connsiteY3" fmla="*/ 12991 h 1325044"/>
                    <a:gd name="connsiteX4" fmla="*/ 0 w 2598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325044">
                      <a:moveTo>
                        <a:pt x="0" y="12991"/>
                      </a:moveTo>
                      <a:cubicBezTo>
                        <a:pt x="0" y="446012"/>
                        <a:pt x="0" y="879033"/>
                        <a:pt x="0" y="1312054"/>
                      </a:cubicBezTo>
                      <a:cubicBezTo>
                        <a:pt x="0" y="1329374"/>
                        <a:pt x="25981" y="1329374"/>
                        <a:pt x="25981" y="1312054"/>
                      </a:cubicBezTo>
                      <a:cubicBezTo>
                        <a:pt x="25981" y="879033"/>
                        <a:pt x="25981" y="44601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9" name="Freeform: Shape 838">
                  <a:extLst>
                    <a:ext uri="{FF2B5EF4-FFF2-40B4-BE49-F238E27FC236}">
                      <a16:creationId xmlns:a16="http://schemas.microsoft.com/office/drawing/2014/main" xmlns="" id="{08E69D66-0E63-40CD-9CB1-88E37EA9C451}"/>
                    </a:ext>
                  </a:extLst>
                </p:cNvPr>
                <p:cNvSpPr/>
                <p:nvPr/>
              </p:nvSpPr>
              <p:spPr>
                <a:xfrm>
                  <a:off x="267538" y="4398474"/>
                  <a:ext cx="190529" cy="131103"/>
                </a:xfrm>
                <a:custGeom>
                  <a:avLst/>
                  <a:gdLst>
                    <a:gd name="connsiteX0" fmla="*/ 95265 w 190529"/>
                    <a:gd name="connsiteY0" fmla="*/ 12071 h 131103"/>
                    <a:gd name="connsiteX1" fmla="*/ 0 w 190529"/>
                    <a:gd name="connsiteY1" fmla="*/ 20732 h 131103"/>
                    <a:gd name="connsiteX2" fmla="*/ 95265 w 190529"/>
                    <a:gd name="connsiteY2" fmla="*/ 115997 h 131103"/>
                    <a:gd name="connsiteX3" fmla="*/ 190529 w 190529"/>
                    <a:gd name="connsiteY3" fmla="*/ 98676 h 131103"/>
                    <a:gd name="connsiteX4" fmla="*/ 95265 w 190529"/>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1103">
                      <a:moveTo>
                        <a:pt x="95265" y="12071"/>
                      </a:moveTo>
                      <a:cubicBezTo>
                        <a:pt x="43302" y="-5249"/>
                        <a:pt x="0" y="-5249"/>
                        <a:pt x="0" y="20732"/>
                      </a:cubicBezTo>
                      <a:cubicBezTo>
                        <a:pt x="0" y="46713"/>
                        <a:pt x="43302" y="90015"/>
                        <a:pt x="95265" y="115997"/>
                      </a:cubicBezTo>
                      <a:cubicBezTo>
                        <a:pt x="147227" y="141978"/>
                        <a:pt x="190529" y="133317"/>
                        <a:pt x="190529" y="98676"/>
                      </a:cubicBezTo>
                      <a:cubicBezTo>
                        <a:pt x="190529" y="64034"/>
                        <a:pt x="147227" y="38053"/>
                        <a:pt x="95265"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0" name="Freeform: Shape 839">
                  <a:extLst>
                    <a:ext uri="{FF2B5EF4-FFF2-40B4-BE49-F238E27FC236}">
                      <a16:creationId xmlns:a16="http://schemas.microsoft.com/office/drawing/2014/main" xmlns="" id="{F7CA94F5-613B-4CA1-AD4C-E14609952EC4}"/>
                    </a:ext>
                  </a:extLst>
                </p:cNvPr>
                <p:cNvSpPr/>
                <p:nvPr/>
              </p:nvSpPr>
              <p:spPr>
                <a:xfrm>
                  <a:off x="267538" y="3147758"/>
                  <a:ext cx="190529" cy="135299"/>
                </a:xfrm>
                <a:custGeom>
                  <a:avLst/>
                  <a:gdLst>
                    <a:gd name="connsiteX0" fmla="*/ 95265 w 190529"/>
                    <a:gd name="connsiteY0" fmla="*/ 15687 h 135299"/>
                    <a:gd name="connsiteX1" fmla="*/ 0 w 190529"/>
                    <a:gd name="connsiteY1" fmla="*/ 110952 h 135299"/>
                    <a:gd name="connsiteX2" fmla="*/ 95265 w 190529"/>
                    <a:gd name="connsiteY2" fmla="*/ 119612 h 135299"/>
                    <a:gd name="connsiteX3" fmla="*/ 190529 w 190529"/>
                    <a:gd name="connsiteY3" fmla="*/ 24348 h 135299"/>
                    <a:gd name="connsiteX4" fmla="*/ 95265 w 190529"/>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5299">
                      <a:moveTo>
                        <a:pt x="95265" y="15687"/>
                      </a:moveTo>
                      <a:cubicBezTo>
                        <a:pt x="43302" y="41669"/>
                        <a:pt x="0" y="84971"/>
                        <a:pt x="0" y="110952"/>
                      </a:cubicBezTo>
                      <a:cubicBezTo>
                        <a:pt x="0" y="136933"/>
                        <a:pt x="43302" y="145594"/>
                        <a:pt x="95265" y="119612"/>
                      </a:cubicBezTo>
                      <a:cubicBezTo>
                        <a:pt x="147227" y="102292"/>
                        <a:pt x="190529" y="58989"/>
                        <a:pt x="190529" y="24348"/>
                      </a:cubicBezTo>
                      <a:cubicBezTo>
                        <a:pt x="190529" y="-1633"/>
                        <a:pt x="147227" y="-10294"/>
                        <a:pt x="95265"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6" name="Graphic 1">
                <a:extLst>
                  <a:ext uri="{FF2B5EF4-FFF2-40B4-BE49-F238E27FC236}">
                    <a16:creationId xmlns:a16="http://schemas.microsoft.com/office/drawing/2014/main" xmlns="" id="{730568B1-93ED-484D-973A-87B360D2A9A0}"/>
                  </a:ext>
                </a:extLst>
              </p:cNvPr>
              <p:cNvGrpSpPr/>
              <p:nvPr/>
            </p:nvGrpSpPr>
            <p:grpSpPr>
              <a:xfrm>
                <a:off x="700559" y="2957461"/>
                <a:ext cx="190529" cy="1762994"/>
                <a:chOff x="700559" y="2957461"/>
                <a:chExt cx="190529" cy="1762994"/>
              </a:xfrm>
              <a:grpFill/>
            </p:grpSpPr>
            <p:sp>
              <p:nvSpPr>
                <p:cNvPr id="835" name="Freeform: Shape 834">
                  <a:extLst>
                    <a:ext uri="{FF2B5EF4-FFF2-40B4-BE49-F238E27FC236}">
                      <a16:creationId xmlns:a16="http://schemas.microsoft.com/office/drawing/2014/main" xmlns="" id="{F76CB228-3B5E-47F8-A04D-7C93448F57D6}"/>
                    </a:ext>
                  </a:extLst>
                </p:cNvPr>
                <p:cNvSpPr/>
                <p:nvPr/>
              </p:nvSpPr>
              <p:spPr>
                <a:xfrm>
                  <a:off x="778503" y="2988897"/>
                  <a:ext cx="25981" cy="1685791"/>
                </a:xfrm>
                <a:custGeom>
                  <a:avLst/>
                  <a:gdLst>
                    <a:gd name="connsiteX0" fmla="*/ 0 w 25981"/>
                    <a:gd name="connsiteY0" fmla="*/ 10000 h 1685791"/>
                    <a:gd name="connsiteX1" fmla="*/ 0 w 25981"/>
                    <a:gd name="connsiteY1" fmla="*/ 1672801 h 1685791"/>
                    <a:gd name="connsiteX2" fmla="*/ 25981 w 25981"/>
                    <a:gd name="connsiteY2" fmla="*/ 1672801 h 1685791"/>
                    <a:gd name="connsiteX3" fmla="*/ 25981 w 25981"/>
                    <a:gd name="connsiteY3" fmla="*/ 10000 h 1685791"/>
                    <a:gd name="connsiteX4" fmla="*/ 0 w 25981"/>
                    <a:gd name="connsiteY4" fmla="*/ 10000 h 168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5791">
                      <a:moveTo>
                        <a:pt x="0" y="10000"/>
                      </a:moveTo>
                      <a:cubicBezTo>
                        <a:pt x="0" y="564267"/>
                        <a:pt x="0" y="1118534"/>
                        <a:pt x="0" y="1672801"/>
                      </a:cubicBezTo>
                      <a:cubicBezTo>
                        <a:pt x="0" y="1690121"/>
                        <a:pt x="25981" y="1690121"/>
                        <a:pt x="25981" y="1672801"/>
                      </a:cubicBezTo>
                      <a:cubicBezTo>
                        <a:pt x="25981" y="1118534"/>
                        <a:pt x="25981" y="564267"/>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6" name="Freeform: Shape 835">
                  <a:extLst>
                    <a:ext uri="{FF2B5EF4-FFF2-40B4-BE49-F238E27FC236}">
                      <a16:creationId xmlns:a16="http://schemas.microsoft.com/office/drawing/2014/main" xmlns="" id="{EFB74BD3-F6A0-4709-B236-ABF92CEECA15}"/>
                    </a:ext>
                  </a:extLst>
                </p:cNvPr>
                <p:cNvSpPr/>
                <p:nvPr/>
              </p:nvSpPr>
              <p:spPr>
                <a:xfrm>
                  <a:off x="700559" y="4568299"/>
                  <a:ext cx="190529" cy="152156"/>
                </a:xfrm>
                <a:custGeom>
                  <a:avLst/>
                  <a:gdLst>
                    <a:gd name="connsiteX0" fmla="*/ 95265 w 190529"/>
                    <a:gd name="connsiteY0" fmla="*/ 6795 h 152156"/>
                    <a:gd name="connsiteX1" fmla="*/ 0 w 190529"/>
                    <a:gd name="connsiteY1" fmla="*/ 41437 h 152156"/>
                    <a:gd name="connsiteX2" fmla="*/ 95265 w 190529"/>
                    <a:gd name="connsiteY2" fmla="*/ 145362 h 152156"/>
                    <a:gd name="connsiteX3" fmla="*/ 190529 w 190529"/>
                    <a:gd name="connsiteY3" fmla="*/ 110720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10526"/>
                        <a:pt x="0" y="6795"/>
                        <a:pt x="0" y="41437"/>
                      </a:cubicBezTo>
                      <a:cubicBezTo>
                        <a:pt x="0" y="76078"/>
                        <a:pt x="43302" y="128041"/>
                        <a:pt x="95265" y="145362"/>
                      </a:cubicBezTo>
                      <a:cubicBezTo>
                        <a:pt x="147227" y="162683"/>
                        <a:pt x="190529" y="145362"/>
                        <a:pt x="190529" y="110720"/>
                      </a:cubicBezTo>
                      <a:cubicBezTo>
                        <a:pt x="190529" y="67418"/>
                        <a:pt x="147227" y="2411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7" name="Freeform: Shape 836">
                  <a:extLst>
                    <a:ext uri="{FF2B5EF4-FFF2-40B4-BE49-F238E27FC236}">
                      <a16:creationId xmlns:a16="http://schemas.microsoft.com/office/drawing/2014/main" xmlns="" id="{E1D02371-7915-4439-953C-D32D8E246230}"/>
                    </a:ext>
                  </a:extLst>
                </p:cNvPr>
                <p:cNvSpPr/>
                <p:nvPr/>
              </p:nvSpPr>
              <p:spPr>
                <a:xfrm>
                  <a:off x="700559" y="2957461"/>
                  <a:ext cx="190529" cy="152156"/>
                </a:xfrm>
                <a:custGeom>
                  <a:avLst/>
                  <a:gdLst>
                    <a:gd name="connsiteX0" fmla="*/ 95265 w 190529"/>
                    <a:gd name="connsiteY0" fmla="*/ 6795 h 152156"/>
                    <a:gd name="connsiteX1" fmla="*/ 0 w 190529"/>
                    <a:gd name="connsiteY1" fmla="*/ 110720 h 152156"/>
                    <a:gd name="connsiteX2" fmla="*/ 95265 w 190529"/>
                    <a:gd name="connsiteY2" fmla="*/ 145362 h 152156"/>
                    <a:gd name="connsiteX3" fmla="*/ 190529 w 190529"/>
                    <a:gd name="connsiteY3" fmla="*/ 41437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24116"/>
                        <a:pt x="0" y="76078"/>
                        <a:pt x="0" y="110720"/>
                      </a:cubicBezTo>
                      <a:cubicBezTo>
                        <a:pt x="0" y="145362"/>
                        <a:pt x="43302" y="162683"/>
                        <a:pt x="95265" y="145362"/>
                      </a:cubicBezTo>
                      <a:cubicBezTo>
                        <a:pt x="147227" y="128041"/>
                        <a:pt x="190529" y="84739"/>
                        <a:pt x="190529" y="41437"/>
                      </a:cubicBezTo>
                      <a:cubicBezTo>
                        <a:pt x="190529" y="6795"/>
                        <a:pt x="147227" y="-1052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7" name="Graphic 1">
                <a:extLst>
                  <a:ext uri="{FF2B5EF4-FFF2-40B4-BE49-F238E27FC236}">
                    <a16:creationId xmlns:a16="http://schemas.microsoft.com/office/drawing/2014/main" xmlns="" id="{82A8F07E-822E-415D-B015-CE122CE9FA06}"/>
                  </a:ext>
                </a:extLst>
              </p:cNvPr>
              <p:cNvGrpSpPr/>
              <p:nvPr/>
            </p:nvGrpSpPr>
            <p:grpSpPr>
              <a:xfrm>
                <a:off x="1124920" y="2820345"/>
                <a:ext cx="190529" cy="2045097"/>
                <a:chOff x="1124920" y="2820345"/>
                <a:chExt cx="190529" cy="2045097"/>
              </a:xfrm>
              <a:grpFill/>
            </p:grpSpPr>
            <p:sp>
              <p:nvSpPr>
                <p:cNvPr id="832" name="Freeform: Shape 831">
                  <a:extLst>
                    <a:ext uri="{FF2B5EF4-FFF2-40B4-BE49-F238E27FC236}">
                      <a16:creationId xmlns:a16="http://schemas.microsoft.com/office/drawing/2014/main" xmlns="" id="{4CA33528-335A-4CEA-A1B1-E1CF307C87B1}"/>
                    </a:ext>
                  </a:extLst>
                </p:cNvPr>
                <p:cNvSpPr/>
                <p:nvPr/>
              </p:nvSpPr>
              <p:spPr>
                <a:xfrm>
                  <a:off x="1211524" y="2850330"/>
                  <a:ext cx="25981" cy="1962924"/>
                </a:xfrm>
                <a:custGeom>
                  <a:avLst/>
                  <a:gdLst>
                    <a:gd name="connsiteX0" fmla="*/ 0 w 25981"/>
                    <a:gd name="connsiteY0" fmla="*/ 10000 h 1962924"/>
                    <a:gd name="connsiteX1" fmla="*/ 0 w 25981"/>
                    <a:gd name="connsiteY1" fmla="*/ 1949934 h 1962924"/>
                    <a:gd name="connsiteX2" fmla="*/ 25981 w 25981"/>
                    <a:gd name="connsiteY2" fmla="*/ 1949934 h 1962924"/>
                    <a:gd name="connsiteX3" fmla="*/ 25981 w 25981"/>
                    <a:gd name="connsiteY3" fmla="*/ 10000 h 1962924"/>
                    <a:gd name="connsiteX4" fmla="*/ 0 w 25981"/>
                    <a:gd name="connsiteY4" fmla="*/ 10000 h 1962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2924">
                      <a:moveTo>
                        <a:pt x="0" y="10000"/>
                      </a:moveTo>
                      <a:cubicBezTo>
                        <a:pt x="0" y="659532"/>
                        <a:pt x="0" y="1300403"/>
                        <a:pt x="0" y="1949934"/>
                      </a:cubicBezTo>
                      <a:cubicBezTo>
                        <a:pt x="0" y="1967255"/>
                        <a:pt x="25981" y="1967255"/>
                        <a:pt x="25981" y="1949934"/>
                      </a:cubicBezTo>
                      <a:cubicBezTo>
                        <a:pt x="25981" y="1300403"/>
                        <a:pt x="25981" y="659532"/>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3" name="Freeform: Shape 832">
                  <a:extLst>
                    <a:ext uri="{FF2B5EF4-FFF2-40B4-BE49-F238E27FC236}">
                      <a16:creationId xmlns:a16="http://schemas.microsoft.com/office/drawing/2014/main" xmlns="" id="{98D43DBB-2AE9-4B1B-9DBF-5CA71A053A25}"/>
                    </a:ext>
                  </a:extLst>
                </p:cNvPr>
                <p:cNvSpPr/>
                <p:nvPr/>
              </p:nvSpPr>
              <p:spPr>
                <a:xfrm>
                  <a:off x="1124920" y="4694680"/>
                  <a:ext cx="190529" cy="170762"/>
                </a:xfrm>
                <a:custGeom>
                  <a:avLst/>
                  <a:gdLst>
                    <a:gd name="connsiteX0" fmla="*/ 95265 w 190529"/>
                    <a:gd name="connsiteY0" fmla="*/ 1659 h 170762"/>
                    <a:gd name="connsiteX1" fmla="*/ 0 w 190529"/>
                    <a:gd name="connsiteY1" fmla="*/ 62282 h 170762"/>
                    <a:gd name="connsiteX2" fmla="*/ 95265 w 190529"/>
                    <a:gd name="connsiteY2" fmla="*/ 166207 h 170762"/>
                    <a:gd name="connsiteX3" fmla="*/ 190529 w 190529"/>
                    <a:gd name="connsiteY3" fmla="*/ 105584 h 170762"/>
                    <a:gd name="connsiteX4" fmla="*/ 95265 w 190529"/>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0762">
                      <a:moveTo>
                        <a:pt x="95265" y="1659"/>
                      </a:moveTo>
                      <a:cubicBezTo>
                        <a:pt x="43302" y="-7001"/>
                        <a:pt x="0" y="18980"/>
                        <a:pt x="0" y="62282"/>
                      </a:cubicBezTo>
                      <a:cubicBezTo>
                        <a:pt x="0" y="105584"/>
                        <a:pt x="43302" y="157547"/>
                        <a:pt x="95265" y="166207"/>
                      </a:cubicBezTo>
                      <a:cubicBezTo>
                        <a:pt x="147227" y="183528"/>
                        <a:pt x="190529" y="148886"/>
                        <a:pt x="190529" y="105584"/>
                      </a:cubicBezTo>
                      <a:cubicBezTo>
                        <a:pt x="190529" y="62282"/>
                        <a:pt x="147227" y="10320"/>
                        <a:pt x="95265"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4" name="Freeform: Shape 833">
                  <a:extLst>
                    <a:ext uri="{FF2B5EF4-FFF2-40B4-BE49-F238E27FC236}">
                      <a16:creationId xmlns:a16="http://schemas.microsoft.com/office/drawing/2014/main" xmlns="" id="{9050B76E-C327-43DF-AFF4-A7970496EC7F}"/>
                    </a:ext>
                  </a:extLst>
                </p:cNvPr>
                <p:cNvSpPr/>
                <p:nvPr/>
              </p:nvSpPr>
              <p:spPr>
                <a:xfrm>
                  <a:off x="1124920" y="2820345"/>
                  <a:ext cx="190529" cy="171551"/>
                </a:xfrm>
                <a:custGeom>
                  <a:avLst/>
                  <a:gdLst>
                    <a:gd name="connsiteX0" fmla="*/ 95265 w 190529"/>
                    <a:gd name="connsiteY0" fmla="*/ 5344 h 171551"/>
                    <a:gd name="connsiteX1" fmla="*/ 0 w 190529"/>
                    <a:gd name="connsiteY1" fmla="*/ 109269 h 171551"/>
                    <a:gd name="connsiteX2" fmla="*/ 95265 w 190529"/>
                    <a:gd name="connsiteY2" fmla="*/ 169892 h 171551"/>
                    <a:gd name="connsiteX3" fmla="*/ 190529 w 190529"/>
                    <a:gd name="connsiteY3" fmla="*/ 65967 h 171551"/>
                    <a:gd name="connsiteX4" fmla="*/ 95265 w 190529"/>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1551">
                      <a:moveTo>
                        <a:pt x="95265" y="5344"/>
                      </a:moveTo>
                      <a:cubicBezTo>
                        <a:pt x="43302" y="22665"/>
                        <a:pt x="0" y="65967"/>
                        <a:pt x="0" y="109269"/>
                      </a:cubicBezTo>
                      <a:cubicBezTo>
                        <a:pt x="0" y="152571"/>
                        <a:pt x="43302" y="178552"/>
                        <a:pt x="95265" y="169892"/>
                      </a:cubicBezTo>
                      <a:cubicBezTo>
                        <a:pt x="147227" y="161231"/>
                        <a:pt x="190529" y="109269"/>
                        <a:pt x="190529" y="65967"/>
                      </a:cubicBezTo>
                      <a:cubicBezTo>
                        <a:pt x="190529" y="14004"/>
                        <a:pt x="147227" y="-11977"/>
                        <a:pt x="95265"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8" name="Graphic 1">
                <a:extLst>
                  <a:ext uri="{FF2B5EF4-FFF2-40B4-BE49-F238E27FC236}">
                    <a16:creationId xmlns:a16="http://schemas.microsoft.com/office/drawing/2014/main" xmlns="" id="{A340F104-75FB-414F-BD61-F7EE274DEB86}"/>
                  </a:ext>
                </a:extLst>
              </p:cNvPr>
              <p:cNvGrpSpPr/>
              <p:nvPr/>
            </p:nvGrpSpPr>
            <p:grpSpPr>
              <a:xfrm>
                <a:off x="1557941" y="2729310"/>
                <a:ext cx="190529" cy="2228168"/>
                <a:chOff x="1557941" y="2729310"/>
                <a:chExt cx="190529" cy="2228168"/>
              </a:xfrm>
              <a:grpFill/>
            </p:grpSpPr>
            <p:sp>
              <p:nvSpPr>
                <p:cNvPr id="829" name="Freeform: Shape 828">
                  <a:extLst>
                    <a:ext uri="{FF2B5EF4-FFF2-40B4-BE49-F238E27FC236}">
                      <a16:creationId xmlns:a16="http://schemas.microsoft.com/office/drawing/2014/main" xmlns="" id="{F116908B-70FC-4DE5-B111-7C7B23C7C6BE}"/>
                    </a:ext>
                  </a:extLst>
                </p:cNvPr>
                <p:cNvSpPr/>
                <p:nvPr/>
              </p:nvSpPr>
              <p:spPr>
                <a:xfrm>
                  <a:off x="1635884" y="2763726"/>
                  <a:ext cx="25981" cy="2136133"/>
                </a:xfrm>
                <a:custGeom>
                  <a:avLst/>
                  <a:gdLst>
                    <a:gd name="connsiteX0" fmla="*/ 0 w 25981"/>
                    <a:gd name="connsiteY0" fmla="*/ 10000 h 2136133"/>
                    <a:gd name="connsiteX1" fmla="*/ 0 w 25981"/>
                    <a:gd name="connsiteY1" fmla="*/ 2123142 h 2136133"/>
                    <a:gd name="connsiteX2" fmla="*/ 25981 w 25981"/>
                    <a:gd name="connsiteY2" fmla="*/ 2123142 h 2136133"/>
                    <a:gd name="connsiteX3" fmla="*/ 25981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12988"/>
                        <a:pt x="0" y="2123142"/>
                      </a:cubicBezTo>
                      <a:cubicBezTo>
                        <a:pt x="0" y="2140463"/>
                        <a:pt x="25981" y="2140463"/>
                        <a:pt x="25981" y="2123142"/>
                      </a:cubicBezTo>
                      <a:cubicBezTo>
                        <a:pt x="25981" y="1421649"/>
                        <a:pt x="25981" y="720155"/>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0" name="Freeform: Shape 829">
                  <a:extLst>
                    <a:ext uri="{FF2B5EF4-FFF2-40B4-BE49-F238E27FC236}">
                      <a16:creationId xmlns:a16="http://schemas.microsoft.com/office/drawing/2014/main" xmlns="" id="{CE6ACAE7-DB36-425C-BC18-8CD7C3F98CF8}"/>
                    </a:ext>
                  </a:extLst>
                </p:cNvPr>
                <p:cNvSpPr/>
                <p:nvPr/>
              </p:nvSpPr>
              <p:spPr>
                <a:xfrm>
                  <a:off x="1557941" y="4772957"/>
                  <a:ext cx="190529" cy="184521"/>
                </a:xfrm>
                <a:custGeom>
                  <a:avLst/>
                  <a:gdLst>
                    <a:gd name="connsiteX0" fmla="*/ 95265 w 190529"/>
                    <a:gd name="connsiteY0" fmla="*/ 1326 h 184521"/>
                    <a:gd name="connsiteX1" fmla="*/ 0 w 190529"/>
                    <a:gd name="connsiteY1" fmla="*/ 79270 h 184521"/>
                    <a:gd name="connsiteX2" fmla="*/ 95265 w 190529"/>
                    <a:gd name="connsiteY2" fmla="*/ 183195 h 184521"/>
                    <a:gd name="connsiteX3" fmla="*/ 190529 w 190529"/>
                    <a:gd name="connsiteY3" fmla="*/ 105251 h 184521"/>
                    <a:gd name="connsiteX4" fmla="*/ 95265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5" y="1326"/>
                      </a:moveTo>
                      <a:cubicBezTo>
                        <a:pt x="43302" y="-7334"/>
                        <a:pt x="0" y="27307"/>
                        <a:pt x="0" y="79270"/>
                      </a:cubicBezTo>
                      <a:cubicBezTo>
                        <a:pt x="0" y="131233"/>
                        <a:pt x="43302" y="174535"/>
                        <a:pt x="95265" y="183195"/>
                      </a:cubicBezTo>
                      <a:cubicBezTo>
                        <a:pt x="147227" y="191856"/>
                        <a:pt x="190529" y="157214"/>
                        <a:pt x="190529" y="105251"/>
                      </a:cubicBezTo>
                      <a:cubicBezTo>
                        <a:pt x="190529" y="44628"/>
                        <a:pt x="147227" y="1326"/>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1" name="Freeform: Shape 830">
                  <a:extLst>
                    <a:ext uri="{FF2B5EF4-FFF2-40B4-BE49-F238E27FC236}">
                      <a16:creationId xmlns:a16="http://schemas.microsoft.com/office/drawing/2014/main" xmlns="" id="{19225DCB-EE9B-4F92-8341-12AEFD063F63}"/>
                    </a:ext>
                  </a:extLst>
                </p:cNvPr>
                <p:cNvSpPr/>
                <p:nvPr/>
              </p:nvSpPr>
              <p:spPr>
                <a:xfrm>
                  <a:off x="1557941" y="2729310"/>
                  <a:ext cx="190529" cy="184309"/>
                </a:xfrm>
                <a:custGeom>
                  <a:avLst/>
                  <a:gdLst>
                    <a:gd name="connsiteX0" fmla="*/ 95265 w 190529"/>
                    <a:gd name="connsiteY0" fmla="*/ 1115 h 184309"/>
                    <a:gd name="connsiteX1" fmla="*/ 0 w 190529"/>
                    <a:gd name="connsiteY1" fmla="*/ 105040 h 184309"/>
                    <a:gd name="connsiteX2" fmla="*/ 95265 w 190529"/>
                    <a:gd name="connsiteY2" fmla="*/ 182983 h 184309"/>
                    <a:gd name="connsiteX3" fmla="*/ 190529 w 190529"/>
                    <a:gd name="connsiteY3" fmla="*/ 79058 h 184309"/>
                    <a:gd name="connsiteX4" fmla="*/ 95265 w 190529"/>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309">
                      <a:moveTo>
                        <a:pt x="95265" y="1115"/>
                      </a:moveTo>
                      <a:cubicBezTo>
                        <a:pt x="43302" y="9775"/>
                        <a:pt x="0" y="53077"/>
                        <a:pt x="0" y="105040"/>
                      </a:cubicBezTo>
                      <a:cubicBezTo>
                        <a:pt x="0" y="157002"/>
                        <a:pt x="43302" y="191644"/>
                        <a:pt x="95265" y="182983"/>
                      </a:cubicBezTo>
                      <a:cubicBezTo>
                        <a:pt x="147227" y="174323"/>
                        <a:pt x="190529" y="131021"/>
                        <a:pt x="190529" y="79058"/>
                      </a:cubicBezTo>
                      <a:cubicBezTo>
                        <a:pt x="190529" y="35756"/>
                        <a:pt x="147227" y="-7546"/>
                        <a:pt x="95265"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9" name="Graphic 1">
                <a:extLst>
                  <a:ext uri="{FF2B5EF4-FFF2-40B4-BE49-F238E27FC236}">
                    <a16:creationId xmlns:a16="http://schemas.microsoft.com/office/drawing/2014/main" xmlns="" id="{59D34EA7-BE3C-4A67-BE3A-426CE9F74772}"/>
                  </a:ext>
                </a:extLst>
              </p:cNvPr>
              <p:cNvGrpSpPr/>
              <p:nvPr/>
            </p:nvGrpSpPr>
            <p:grpSpPr>
              <a:xfrm>
                <a:off x="1982301" y="2704443"/>
                <a:ext cx="190529" cy="2286350"/>
                <a:chOff x="1982301" y="2704443"/>
                <a:chExt cx="190529" cy="2286350"/>
              </a:xfrm>
              <a:grpFill/>
            </p:grpSpPr>
            <p:sp>
              <p:nvSpPr>
                <p:cNvPr id="826" name="Freeform: Shape 825">
                  <a:extLst>
                    <a:ext uri="{FF2B5EF4-FFF2-40B4-BE49-F238E27FC236}">
                      <a16:creationId xmlns:a16="http://schemas.microsoft.com/office/drawing/2014/main" xmlns="" id="{A35D5A69-B13D-4BD9-BBF9-E43CA7FA9F0F}"/>
                    </a:ext>
                  </a:extLst>
                </p:cNvPr>
                <p:cNvSpPr/>
                <p:nvPr/>
              </p:nvSpPr>
              <p:spPr>
                <a:xfrm>
                  <a:off x="2068905" y="2734755"/>
                  <a:ext cx="25981" cy="2191085"/>
                </a:xfrm>
                <a:custGeom>
                  <a:avLst/>
                  <a:gdLst>
                    <a:gd name="connsiteX0" fmla="*/ 0 w 25981"/>
                    <a:gd name="connsiteY0" fmla="*/ 12991 h 2191085"/>
                    <a:gd name="connsiteX1" fmla="*/ 0 w 25981"/>
                    <a:gd name="connsiteY1" fmla="*/ 2178095 h 2191085"/>
                    <a:gd name="connsiteX2" fmla="*/ 25981 w 25981"/>
                    <a:gd name="connsiteY2" fmla="*/ 2178095 h 2191085"/>
                    <a:gd name="connsiteX3" fmla="*/ 25981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1" y="2195416"/>
                        <a:pt x="25981" y="2178095"/>
                      </a:cubicBezTo>
                      <a:cubicBezTo>
                        <a:pt x="25981" y="1459281"/>
                        <a:pt x="25981" y="73180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7" name="Freeform: Shape 826">
                  <a:extLst>
                    <a:ext uri="{FF2B5EF4-FFF2-40B4-BE49-F238E27FC236}">
                      <a16:creationId xmlns:a16="http://schemas.microsoft.com/office/drawing/2014/main" xmlns="" id="{03F03C01-59AE-4101-9C1E-0B2B7A47948D}"/>
                    </a:ext>
                  </a:extLst>
                </p:cNvPr>
                <p:cNvSpPr/>
                <p:nvPr/>
              </p:nvSpPr>
              <p:spPr>
                <a:xfrm>
                  <a:off x="1982301"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3464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8" name="Freeform: Shape 827">
                  <a:extLst>
                    <a:ext uri="{FF2B5EF4-FFF2-40B4-BE49-F238E27FC236}">
                      <a16:creationId xmlns:a16="http://schemas.microsoft.com/office/drawing/2014/main" xmlns="" id="{C0EDC92E-20FD-42E3-B6A0-506F389101F9}"/>
                    </a:ext>
                  </a:extLst>
                </p:cNvPr>
                <p:cNvSpPr/>
                <p:nvPr/>
              </p:nvSpPr>
              <p:spPr>
                <a:xfrm>
                  <a:off x="1982301"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4330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0" name="Graphic 1">
                <a:extLst>
                  <a:ext uri="{FF2B5EF4-FFF2-40B4-BE49-F238E27FC236}">
                    <a16:creationId xmlns:a16="http://schemas.microsoft.com/office/drawing/2014/main" xmlns="" id="{C8BD8665-601A-4079-AC4C-13EBB49FF834}"/>
                  </a:ext>
                </a:extLst>
              </p:cNvPr>
              <p:cNvGrpSpPr/>
              <p:nvPr/>
            </p:nvGrpSpPr>
            <p:grpSpPr>
              <a:xfrm>
                <a:off x="2415322" y="2729098"/>
                <a:ext cx="190529" cy="2228380"/>
                <a:chOff x="2415322" y="2729098"/>
                <a:chExt cx="190529" cy="2228380"/>
              </a:xfrm>
              <a:grpFill/>
            </p:grpSpPr>
            <p:sp>
              <p:nvSpPr>
                <p:cNvPr id="823" name="Freeform: Shape 822">
                  <a:extLst>
                    <a:ext uri="{FF2B5EF4-FFF2-40B4-BE49-F238E27FC236}">
                      <a16:creationId xmlns:a16="http://schemas.microsoft.com/office/drawing/2014/main" xmlns="" id="{F99D0950-A45B-458A-AD51-A6D6EED5AA39}"/>
                    </a:ext>
                  </a:extLst>
                </p:cNvPr>
                <p:cNvSpPr/>
                <p:nvPr/>
              </p:nvSpPr>
              <p:spPr>
                <a:xfrm>
                  <a:off x="2493266" y="2760736"/>
                  <a:ext cx="25981" cy="2139123"/>
                </a:xfrm>
                <a:custGeom>
                  <a:avLst/>
                  <a:gdLst>
                    <a:gd name="connsiteX0" fmla="*/ 0 w 25981"/>
                    <a:gd name="connsiteY0" fmla="*/ 12991 h 2139123"/>
                    <a:gd name="connsiteX1" fmla="*/ 0 w 25981"/>
                    <a:gd name="connsiteY1" fmla="*/ 2126133 h 2139123"/>
                    <a:gd name="connsiteX2" fmla="*/ 25981 w 25981"/>
                    <a:gd name="connsiteY2" fmla="*/ 2126133 h 2139123"/>
                    <a:gd name="connsiteX3" fmla="*/ 25981 w 25981"/>
                    <a:gd name="connsiteY3" fmla="*/ 12991 h 2139123"/>
                    <a:gd name="connsiteX4" fmla="*/ 0 w 25981"/>
                    <a:gd name="connsiteY4" fmla="*/ 12991 h 2139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9123">
                      <a:moveTo>
                        <a:pt x="0" y="12991"/>
                      </a:moveTo>
                      <a:cubicBezTo>
                        <a:pt x="0" y="714485"/>
                        <a:pt x="0" y="1424639"/>
                        <a:pt x="0" y="2126133"/>
                      </a:cubicBezTo>
                      <a:cubicBezTo>
                        <a:pt x="0" y="2143454"/>
                        <a:pt x="25981" y="2143454"/>
                        <a:pt x="25981" y="2126133"/>
                      </a:cubicBezTo>
                      <a:cubicBezTo>
                        <a:pt x="25981" y="1424639"/>
                        <a:pt x="25981" y="71448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4" name="Freeform: Shape 823">
                  <a:extLst>
                    <a:ext uri="{FF2B5EF4-FFF2-40B4-BE49-F238E27FC236}">
                      <a16:creationId xmlns:a16="http://schemas.microsoft.com/office/drawing/2014/main" xmlns="" id="{C473053E-5309-4A81-92DD-A6EF952F7CAB}"/>
                    </a:ext>
                  </a:extLst>
                </p:cNvPr>
                <p:cNvSpPr/>
                <p:nvPr/>
              </p:nvSpPr>
              <p:spPr>
                <a:xfrm>
                  <a:off x="2415322" y="4772957"/>
                  <a:ext cx="190529" cy="184521"/>
                </a:xfrm>
                <a:custGeom>
                  <a:avLst/>
                  <a:gdLst>
                    <a:gd name="connsiteX0" fmla="*/ 95264 w 190529"/>
                    <a:gd name="connsiteY0" fmla="*/ 1326 h 184521"/>
                    <a:gd name="connsiteX1" fmla="*/ 0 w 190529"/>
                    <a:gd name="connsiteY1" fmla="*/ 105251 h 184521"/>
                    <a:gd name="connsiteX2" fmla="*/ 95264 w 190529"/>
                    <a:gd name="connsiteY2" fmla="*/ 183195 h 184521"/>
                    <a:gd name="connsiteX3" fmla="*/ 190529 w 190529"/>
                    <a:gd name="connsiteY3" fmla="*/ 79270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9987"/>
                        <a:pt x="0" y="53289"/>
                        <a:pt x="0" y="105251"/>
                      </a:cubicBezTo>
                      <a:cubicBezTo>
                        <a:pt x="0" y="157214"/>
                        <a:pt x="43302" y="191856"/>
                        <a:pt x="95264" y="183195"/>
                      </a:cubicBezTo>
                      <a:cubicBezTo>
                        <a:pt x="147227" y="174535"/>
                        <a:pt x="190529" y="131233"/>
                        <a:pt x="190529" y="79270"/>
                      </a:cubicBezTo>
                      <a:cubicBezTo>
                        <a:pt x="181869" y="27307"/>
                        <a:pt x="147227" y="-7334"/>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5" name="Freeform: Shape 824">
                  <a:extLst>
                    <a:ext uri="{FF2B5EF4-FFF2-40B4-BE49-F238E27FC236}">
                      <a16:creationId xmlns:a16="http://schemas.microsoft.com/office/drawing/2014/main" xmlns="" id="{C16EEDC2-9A75-4848-B885-526A26703F69}"/>
                    </a:ext>
                  </a:extLst>
                </p:cNvPr>
                <p:cNvSpPr/>
                <p:nvPr/>
              </p:nvSpPr>
              <p:spPr>
                <a:xfrm>
                  <a:off x="2415322" y="2729098"/>
                  <a:ext cx="190529" cy="184521"/>
                </a:xfrm>
                <a:custGeom>
                  <a:avLst/>
                  <a:gdLst>
                    <a:gd name="connsiteX0" fmla="*/ 95264 w 190529"/>
                    <a:gd name="connsiteY0" fmla="*/ 1326 h 184521"/>
                    <a:gd name="connsiteX1" fmla="*/ 0 w 190529"/>
                    <a:gd name="connsiteY1" fmla="*/ 79270 h 184521"/>
                    <a:gd name="connsiteX2" fmla="*/ 95264 w 190529"/>
                    <a:gd name="connsiteY2" fmla="*/ 183195 h 184521"/>
                    <a:gd name="connsiteX3" fmla="*/ 190529 w 190529"/>
                    <a:gd name="connsiteY3" fmla="*/ 105251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7334"/>
                        <a:pt x="0" y="27308"/>
                        <a:pt x="0" y="79270"/>
                      </a:cubicBezTo>
                      <a:cubicBezTo>
                        <a:pt x="0" y="131233"/>
                        <a:pt x="43302" y="174535"/>
                        <a:pt x="95264" y="183195"/>
                      </a:cubicBezTo>
                      <a:cubicBezTo>
                        <a:pt x="147227" y="191856"/>
                        <a:pt x="190529" y="157214"/>
                        <a:pt x="190529" y="105251"/>
                      </a:cubicBezTo>
                      <a:cubicBezTo>
                        <a:pt x="181869" y="53289"/>
                        <a:pt x="147227" y="9987"/>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1" name="Graphic 1">
                <a:extLst>
                  <a:ext uri="{FF2B5EF4-FFF2-40B4-BE49-F238E27FC236}">
                    <a16:creationId xmlns:a16="http://schemas.microsoft.com/office/drawing/2014/main" xmlns="" id="{A6327605-B49D-48CE-8402-AD06C4DF9EF9}"/>
                  </a:ext>
                </a:extLst>
              </p:cNvPr>
              <p:cNvGrpSpPr/>
              <p:nvPr/>
            </p:nvGrpSpPr>
            <p:grpSpPr>
              <a:xfrm>
                <a:off x="2839683" y="2821134"/>
                <a:ext cx="190528" cy="2044308"/>
                <a:chOff x="2839683" y="2821134"/>
                <a:chExt cx="190528" cy="2044308"/>
              </a:xfrm>
              <a:grpFill/>
            </p:grpSpPr>
            <p:sp>
              <p:nvSpPr>
                <p:cNvPr id="820" name="Freeform: Shape 819">
                  <a:extLst>
                    <a:ext uri="{FF2B5EF4-FFF2-40B4-BE49-F238E27FC236}">
                      <a16:creationId xmlns:a16="http://schemas.microsoft.com/office/drawing/2014/main" xmlns="" id="{9A05CC49-01DA-454D-BCEA-C0FD0142B9BE}"/>
                    </a:ext>
                  </a:extLst>
                </p:cNvPr>
                <p:cNvSpPr/>
                <p:nvPr/>
              </p:nvSpPr>
              <p:spPr>
                <a:xfrm>
                  <a:off x="2926287" y="2847340"/>
                  <a:ext cx="25981" cy="1965915"/>
                </a:xfrm>
                <a:custGeom>
                  <a:avLst/>
                  <a:gdLst>
                    <a:gd name="connsiteX0" fmla="*/ 0 w 25981"/>
                    <a:gd name="connsiteY0" fmla="*/ 12991 h 1965915"/>
                    <a:gd name="connsiteX1" fmla="*/ 0 w 25981"/>
                    <a:gd name="connsiteY1" fmla="*/ 1952924 h 1965915"/>
                    <a:gd name="connsiteX2" fmla="*/ 25981 w 25981"/>
                    <a:gd name="connsiteY2" fmla="*/ 1952924 h 1965915"/>
                    <a:gd name="connsiteX3" fmla="*/ 25981 w 25981"/>
                    <a:gd name="connsiteY3" fmla="*/ 12991 h 1965915"/>
                    <a:gd name="connsiteX4" fmla="*/ 0 w 25981"/>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5915">
                      <a:moveTo>
                        <a:pt x="0" y="12991"/>
                      </a:moveTo>
                      <a:cubicBezTo>
                        <a:pt x="0" y="662522"/>
                        <a:pt x="0" y="1303393"/>
                        <a:pt x="0" y="1952924"/>
                      </a:cubicBezTo>
                      <a:cubicBezTo>
                        <a:pt x="0" y="1970245"/>
                        <a:pt x="25981" y="1970245"/>
                        <a:pt x="25981" y="1952924"/>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1" name="Freeform: Shape 820">
                  <a:extLst>
                    <a:ext uri="{FF2B5EF4-FFF2-40B4-BE49-F238E27FC236}">
                      <a16:creationId xmlns:a16="http://schemas.microsoft.com/office/drawing/2014/main" xmlns="" id="{D1B95B00-3684-40D8-B5F7-8D0F001B8133}"/>
                    </a:ext>
                  </a:extLst>
                </p:cNvPr>
                <p:cNvSpPr/>
                <p:nvPr/>
              </p:nvSpPr>
              <p:spPr>
                <a:xfrm>
                  <a:off x="2839683" y="4694680"/>
                  <a:ext cx="190528" cy="170762"/>
                </a:xfrm>
                <a:custGeom>
                  <a:avLst/>
                  <a:gdLst>
                    <a:gd name="connsiteX0" fmla="*/ 95264 w 190528"/>
                    <a:gd name="connsiteY0" fmla="*/ 1659 h 170762"/>
                    <a:gd name="connsiteX1" fmla="*/ 0 w 190528"/>
                    <a:gd name="connsiteY1" fmla="*/ 105584 h 170762"/>
                    <a:gd name="connsiteX2" fmla="*/ 95264 w 190528"/>
                    <a:gd name="connsiteY2" fmla="*/ 166207 h 170762"/>
                    <a:gd name="connsiteX3" fmla="*/ 190529 w 190528"/>
                    <a:gd name="connsiteY3" fmla="*/ 62282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10320"/>
                        <a:pt x="0" y="62282"/>
                        <a:pt x="0" y="105584"/>
                      </a:cubicBezTo>
                      <a:cubicBezTo>
                        <a:pt x="0" y="148886"/>
                        <a:pt x="43302" y="183528"/>
                        <a:pt x="95264" y="166207"/>
                      </a:cubicBezTo>
                      <a:cubicBezTo>
                        <a:pt x="147227" y="148886"/>
                        <a:pt x="190529" y="105584"/>
                        <a:pt x="190529" y="62282"/>
                      </a:cubicBezTo>
                      <a:cubicBezTo>
                        <a:pt x="190529" y="18980"/>
                        <a:pt x="147227" y="-7001"/>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2" name="Freeform: Shape 821">
                  <a:extLst>
                    <a:ext uri="{FF2B5EF4-FFF2-40B4-BE49-F238E27FC236}">
                      <a16:creationId xmlns:a16="http://schemas.microsoft.com/office/drawing/2014/main" xmlns="" id="{508D2336-F204-4484-AE44-3F8CC9C96EEE}"/>
                    </a:ext>
                  </a:extLst>
                </p:cNvPr>
                <p:cNvSpPr/>
                <p:nvPr/>
              </p:nvSpPr>
              <p:spPr>
                <a:xfrm>
                  <a:off x="2839683"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2" name="Graphic 1">
                <a:extLst>
                  <a:ext uri="{FF2B5EF4-FFF2-40B4-BE49-F238E27FC236}">
                    <a16:creationId xmlns:a16="http://schemas.microsoft.com/office/drawing/2014/main" xmlns="" id="{69BDA507-6A49-497A-A0A5-11108DD9AEEF}"/>
                  </a:ext>
                </a:extLst>
              </p:cNvPr>
              <p:cNvGrpSpPr/>
              <p:nvPr/>
            </p:nvGrpSpPr>
            <p:grpSpPr>
              <a:xfrm>
                <a:off x="3272704" y="2957461"/>
                <a:ext cx="190528" cy="1768406"/>
                <a:chOff x="3272704" y="2957461"/>
                <a:chExt cx="190528" cy="1768406"/>
              </a:xfrm>
              <a:grpFill/>
            </p:grpSpPr>
            <p:sp>
              <p:nvSpPr>
                <p:cNvPr id="817" name="Freeform: Shape 816">
                  <a:extLst>
                    <a:ext uri="{FF2B5EF4-FFF2-40B4-BE49-F238E27FC236}">
                      <a16:creationId xmlns:a16="http://schemas.microsoft.com/office/drawing/2014/main" xmlns="" id="{813A8180-3B6A-4021-BBA4-CD440A78F3C0}"/>
                    </a:ext>
                  </a:extLst>
                </p:cNvPr>
                <p:cNvSpPr/>
                <p:nvPr/>
              </p:nvSpPr>
              <p:spPr>
                <a:xfrm>
                  <a:off x="3350647" y="2985907"/>
                  <a:ext cx="25981" cy="1688781"/>
                </a:xfrm>
                <a:custGeom>
                  <a:avLst/>
                  <a:gdLst>
                    <a:gd name="connsiteX0" fmla="*/ 0 w 25981"/>
                    <a:gd name="connsiteY0" fmla="*/ 12991 h 1688781"/>
                    <a:gd name="connsiteX1" fmla="*/ 0 w 25981"/>
                    <a:gd name="connsiteY1" fmla="*/ 1675791 h 1688781"/>
                    <a:gd name="connsiteX2" fmla="*/ 25981 w 25981"/>
                    <a:gd name="connsiteY2" fmla="*/ 1675791 h 1688781"/>
                    <a:gd name="connsiteX3" fmla="*/ 25981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7"/>
                        <a:pt x="0" y="1121524"/>
                        <a:pt x="0" y="1675791"/>
                      </a:cubicBezTo>
                      <a:cubicBezTo>
                        <a:pt x="0" y="1693112"/>
                        <a:pt x="25981" y="1693112"/>
                        <a:pt x="25981" y="1675791"/>
                      </a:cubicBezTo>
                      <a:cubicBezTo>
                        <a:pt x="25981" y="1121524"/>
                        <a:pt x="25981" y="56725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8" name="Freeform: Shape 817">
                  <a:extLst>
                    <a:ext uri="{FF2B5EF4-FFF2-40B4-BE49-F238E27FC236}">
                      <a16:creationId xmlns:a16="http://schemas.microsoft.com/office/drawing/2014/main" xmlns="" id="{A07B09E4-8FF5-4FCD-82C7-B563715667CA}"/>
                    </a:ext>
                  </a:extLst>
                </p:cNvPr>
                <p:cNvSpPr/>
                <p:nvPr/>
              </p:nvSpPr>
              <p:spPr>
                <a:xfrm>
                  <a:off x="3272704"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9" name="Freeform: Shape 818">
                  <a:extLst>
                    <a:ext uri="{FF2B5EF4-FFF2-40B4-BE49-F238E27FC236}">
                      <a16:creationId xmlns:a16="http://schemas.microsoft.com/office/drawing/2014/main" xmlns="" id="{B46CBC9A-FD48-471E-AA28-05560BB02C47}"/>
                    </a:ext>
                  </a:extLst>
                </p:cNvPr>
                <p:cNvSpPr/>
                <p:nvPr/>
              </p:nvSpPr>
              <p:spPr>
                <a:xfrm>
                  <a:off x="3272704"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9"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3" name="Graphic 1">
                <a:extLst>
                  <a:ext uri="{FF2B5EF4-FFF2-40B4-BE49-F238E27FC236}">
                    <a16:creationId xmlns:a16="http://schemas.microsoft.com/office/drawing/2014/main" xmlns="" id="{33991580-7B96-4E7A-9D9C-731647FE1064}"/>
                  </a:ext>
                </a:extLst>
              </p:cNvPr>
              <p:cNvGrpSpPr/>
              <p:nvPr/>
            </p:nvGrpSpPr>
            <p:grpSpPr>
              <a:xfrm>
                <a:off x="3697064" y="3139678"/>
                <a:ext cx="190529" cy="1398559"/>
                <a:chOff x="3697064" y="3139678"/>
                <a:chExt cx="190529" cy="1398559"/>
              </a:xfrm>
              <a:grpFill/>
            </p:grpSpPr>
            <p:sp>
              <p:nvSpPr>
                <p:cNvPr id="814" name="Freeform: Shape 813">
                  <a:extLst>
                    <a:ext uri="{FF2B5EF4-FFF2-40B4-BE49-F238E27FC236}">
                      <a16:creationId xmlns:a16="http://schemas.microsoft.com/office/drawing/2014/main" xmlns="" id="{73C9AD01-298C-4FEF-BA38-6E506A2007DC}"/>
                    </a:ext>
                  </a:extLst>
                </p:cNvPr>
                <p:cNvSpPr/>
                <p:nvPr/>
              </p:nvSpPr>
              <p:spPr>
                <a:xfrm>
                  <a:off x="3775008" y="3170766"/>
                  <a:ext cx="27371" cy="1322053"/>
                </a:xfrm>
                <a:custGeom>
                  <a:avLst/>
                  <a:gdLst>
                    <a:gd name="connsiteX0" fmla="*/ 0 w 27371"/>
                    <a:gd name="connsiteY0" fmla="*/ 10000 h 1322053"/>
                    <a:gd name="connsiteX1" fmla="*/ 0 w 27371"/>
                    <a:gd name="connsiteY1" fmla="*/ 1309063 h 1322053"/>
                    <a:gd name="connsiteX2" fmla="*/ 25981 w 27371"/>
                    <a:gd name="connsiteY2" fmla="*/ 1309063 h 1322053"/>
                    <a:gd name="connsiteX3" fmla="*/ 25981 w 27371"/>
                    <a:gd name="connsiteY3" fmla="*/ 10000 h 1322053"/>
                    <a:gd name="connsiteX4" fmla="*/ 0 w 27371"/>
                    <a:gd name="connsiteY4" fmla="*/ 10000 h 1322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2053">
                      <a:moveTo>
                        <a:pt x="0" y="10000"/>
                      </a:moveTo>
                      <a:cubicBezTo>
                        <a:pt x="0" y="443021"/>
                        <a:pt x="0" y="876042"/>
                        <a:pt x="0" y="1309063"/>
                      </a:cubicBezTo>
                      <a:cubicBezTo>
                        <a:pt x="0" y="1326384"/>
                        <a:pt x="25981" y="1326384"/>
                        <a:pt x="25981" y="1309063"/>
                      </a:cubicBezTo>
                      <a:cubicBezTo>
                        <a:pt x="25981" y="876042"/>
                        <a:pt x="25981" y="443021"/>
                        <a:pt x="25981" y="10000"/>
                      </a:cubicBezTo>
                      <a:cubicBezTo>
                        <a:pt x="3464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5" name="Freeform: Shape 814">
                  <a:extLst>
                    <a:ext uri="{FF2B5EF4-FFF2-40B4-BE49-F238E27FC236}">
                      <a16:creationId xmlns:a16="http://schemas.microsoft.com/office/drawing/2014/main" xmlns="" id="{89A599EC-27F8-44A9-8ED4-16987711111D}"/>
                    </a:ext>
                  </a:extLst>
                </p:cNvPr>
                <p:cNvSpPr/>
                <p:nvPr/>
              </p:nvSpPr>
              <p:spPr>
                <a:xfrm>
                  <a:off x="3697064" y="4401534"/>
                  <a:ext cx="190529" cy="136703"/>
                </a:xfrm>
                <a:custGeom>
                  <a:avLst/>
                  <a:gdLst>
                    <a:gd name="connsiteX0" fmla="*/ 95265 w 190529"/>
                    <a:gd name="connsiteY0" fmla="*/ 9011 h 136703"/>
                    <a:gd name="connsiteX1" fmla="*/ 0 w 190529"/>
                    <a:gd name="connsiteY1" fmla="*/ 104276 h 136703"/>
                    <a:gd name="connsiteX2" fmla="*/ 95265 w 190529"/>
                    <a:gd name="connsiteY2" fmla="*/ 121597 h 136703"/>
                    <a:gd name="connsiteX3" fmla="*/ 190529 w 190529"/>
                    <a:gd name="connsiteY3" fmla="*/ 26332 h 136703"/>
                    <a:gd name="connsiteX4" fmla="*/ 95265 w 190529"/>
                    <a:gd name="connsiteY4" fmla="*/ 9011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6703">
                      <a:moveTo>
                        <a:pt x="95265" y="9011"/>
                      </a:moveTo>
                      <a:cubicBezTo>
                        <a:pt x="43302" y="26332"/>
                        <a:pt x="0" y="69634"/>
                        <a:pt x="0" y="104276"/>
                      </a:cubicBezTo>
                      <a:cubicBezTo>
                        <a:pt x="0" y="138918"/>
                        <a:pt x="43302" y="147578"/>
                        <a:pt x="95265" y="121597"/>
                      </a:cubicBezTo>
                      <a:cubicBezTo>
                        <a:pt x="147227" y="95615"/>
                        <a:pt x="190529" y="52313"/>
                        <a:pt x="190529" y="26332"/>
                      </a:cubicBezTo>
                      <a:cubicBezTo>
                        <a:pt x="190529" y="351"/>
                        <a:pt x="147227" y="-8309"/>
                        <a:pt x="95265"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6" name="Freeform: Shape 815">
                  <a:extLst>
                    <a:ext uri="{FF2B5EF4-FFF2-40B4-BE49-F238E27FC236}">
                      <a16:creationId xmlns:a16="http://schemas.microsoft.com/office/drawing/2014/main" xmlns="" id="{89404B42-37D0-4BB5-9301-40616DF260A0}"/>
                    </a:ext>
                  </a:extLst>
                </p:cNvPr>
                <p:cNvSpPr/>
                <p:nvPr/>
              </p:nvSpPr>
              <p:spPr>
                <a:xfrm>
                  <a:off x="3697064" y="3139678"/>
                  <a:ext cx="190529" cy="139763"/>
                </a:xfrm>
                <a:custGeom>
                  <a:avLst/>
                  <a:gdLst>
                    <a:gd name="connsiteX0" fmla="*/ 95265 w 190529"/>
                    <a:gd name="connsiteY0" fmla="*/ 15107 h 139763"/>
                    <a:gd name="connsiteX1" fmla="*/ 0 w 190529"/>
                    <a:gd name="connsiteY1" fmla="*/ 32427 h 139763"/>
                    <a:gd name="connsiteX2" fmla="*/ 95265 w 190529"/>
                    <a:gd name="connsiteY2" fmla="*/ 127692 h 139763"/>
                    <a:gd name="connsiteX3" fmla="*/ 190529 w 190529"/>
                    <a:gd name="connsiteY3" fmla="*/ 119032 h 139763"/>
                    <a:gd name="connsiteX4" fmla="*/ 95265 w 190529"/>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9763">
                      <a:moveTo>
                        <a:pt x="95265" y="15107"/>
                      </a:moveTo>
                      <a:cubicBezTo>
                        <a:pt x="43302" y="-10875"/>
                        <a:pt x="0" y="-2214"/>
                        <a:pt x="0" y="32427"/>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4" name="Graphic 1">
                <a:extLst>
                  <a:ext uri="{FF2B5EF4-FFF2-40B4-BE49-F238E27FC236}">
                    <a16:creationId xmlns:a16="http://schemas.microsoft.com/office/drawing/2014/main" xmlns="" id="{80864A29-70F7-4964-A2B1-26ACBBE64933}"/>
                  </a:ext>
                </a:extLst>
              </p:cNvPr>
              <p:cNvGrpSpPr/>
              <p:nvPr/>
            </p:nvGrpSpPr>
            <p:grpSpPr>
              <a:xfrm>
                <a:off x="4121425" y="3364268"/>
                <a:ext cx="190529" cy="958039"/>
                <a:chOff x="4121425" y="3364268"/>
                <a:chExt cx="190529" cy="958039"/>
              </a:xfrm>
              <a:grpFill/>
            </p:grpSpPr>
            <p:sp>
              <p:nvSpPr>
                <p:cNvPr id="811" name="Freeform: Shape 810">
                  <a:extLst>
                    <a:ext uri="{FF2B5EF4-FFF2-40B4-BE49-F238E27FC236}">
                      <a16:creationId xmlns:a16="http://schemas.microsoft.com/office/drawing/2014/main" xmlns="" id="{1A9CDF4D-DA58-4B75-8C4C-D6C2D4169723}"/>
                    </a:ext>
                  </a:extLst>
                </p:cNvPr>
                <p:cNvSpPr/>
                <p:nvPr/>
              </p:nvSpPr>
              <p:spPr>
                <a:xfrm>
                  <a:off x="4208029" y="3392946"/>
                  <a:ext cx="25981" cy="892023"/>
                </a:xfrm>
                <a:custGeom>
                  <a:avLst/>
                  <a:gdLst>
                    <a:gd name="connsiteX0" fmla="*/ 0 w 25981"/>
                    <a:gd name="connsiteY0" fmla="*/ 12991 h 892023"/>
                    <a:gd name="connsiteX1" fmla="*/ 0 w 25981"/>
                    <a:gd name="connsiteY1" fmla="*/ 879033 h 892023"/>
                    <a:gd name="connsiteX2" fmla="*/ 25981 w 25981"/>
                    <a:gd name="connsiteY2" fmla="*/ 879033 h 892023"/>
                    <a:gd name="connsiteX3" fmla="*/ 25981 w 25981"/>
                    <a:gd name="connsiteY3" fmla="*/ 12991 h 892023"/>
                    <a:gd name="connsiteX4" fmla="*/ 0 w 25981"/>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92023">
                      <a:moveTo>
                        <a:pt x="0" y="12991"/>
                      </a:moveTo>
                      <a:cubicBezTo>
                        <a:pt x="0" y="298784"/>
                        <a:pt x="0" y="593239"/>
                        <a:pt x="0" y="879033"/>
                      </a:cubicBezTo>
                      <a:cubicBezTo>
                        <a:pt x="0" y="896353"/>
                        <a:pt x="25981" y="896353"/>
                        <a:pt x="25981" y="879033"/>
                      </a:cubicBezTo>
                      <a:cubicBezTo>
                        <a:pt x="25981" y="593239"/>
                        <a:pt x="25981" y="298784"/>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2" name="Freeform: Shape 811">
                  <a:extLst>
                    <a:ext uri="{FF2B5EF4-FFF2-40B4-BE49-F238E27FC236}">
                      <a16:creationId xmlns:a16="http://schemas.microsoft.com/office/drawing/2014/main" xmlns="" id="{3B71AC87-9706-4033-A4EA-7CD77297E504}"/>
                    </a:ext>
                  </a:extLst>
                </p:cNvPr>
                <p:cNvSpPr/>
                <p:nvPr/>
              </p:nvSpPr>
              <p:spPr>
                <a:xfrm>
                  <a:off x="4121425" y="4201915"/>
                  <a:ext cx="190529" cy="120393"/>
                </a:xfrm>
                <a:custGeom>
                  <a:avLst/>
                  <a:gdLst>
                    <a:gd name="connsiteX0" fmla="*/ 95264 w 190529"/>
                    <a:gd name="connsiteY0" fmla="*/ 18102 h 120393"/>
                    <a:gd name="connsiteX1" fmla="*/ 0 w 190529"/>
                    <a:gd name="connsiteY1" fmla="*/ 104706 h 120393"/>
                    <a:gd name="connsiteX2" fmla="*/ 95264 w 190529"/>
                    <a:gd name="connsiteY2" fmla="*/ 96046 h 120393"/>
                    <a:gd name="connsiteX3" fmla="*/ 190529 w 190529"/>
                    <a:gd name="connsiteY3" fmla="*/ 9441 h 120393"/>
                    <a:gd name="connsiteX4" fmla="*/ 95264 w 190529"/>
                    <a:gd name="connsiteY4" fmla="*/ 18102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4" y="18102"/>
                      </a:moveTo>
                      <a:cubicBezTo>
                        <a:pt x="43302" y="44083"/>
                        <a:pt x="0" y="78725"/>
                        <a:pt x="0" y="104706"/>
                      </a:cubicBezTo>
                      <a:cubicBezTo>
                        <a:pt x="0" y="130687"/>
                        <a:pt x="43302" y="122027"/>
                        <a:pt x="95264" y="96046"/>
                      </a:cubicBezTo>
                      <a:cubicBezTo>
                        <a:pt x="147227" y="70064"/>
                        <a:pt x="190529" y="26762"/>
                        <a:pt x="190529" y="9441"/>
                      </a:cubicBezTo>
                      <a:cubicBezTo>
                        <a:pt x="190529" y="-7880"/>
                        <a:pt x="147227" y="781"/>
                        <a:pt x="95264" y="181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3" name="Freeform: Shape 812">
                  <a:extLst>
                    <a:ext uri="{FF2B5EF4-FFF2-40B4-BE49-F238E27FC236}">
                      <a16:creationId xmlns:a16="http://schemas.microsoft.com/office/drawing/2014/main" xmlns="" id="{BB33E299-BF33-48C0-9C9F-BECB149EFD9A}"/>
                    </a:ext>
                  </a:extLst>
                </p:cNvPr>
                <p:cNvSpPr/>
                <p:nvPr/>
              </p:nvSpPr>
              <p:spPr>
                <a:xfrm>
                  <a:off x="4121425" y="3364268"/>
                  <a:ext cx="190529" cy="123023"/>
                </a:xfrm>
                <a:custGeom>
                  <a:avLst/>
                  <a:gdLst>
                    <a:gd name="connsiteX0" fmla="*/ 95264 w 190529"/>
                    <a:gd name="connsiteY0" fmla="*/ 24348 h 123023"/>
                    <a:gd name="connsiteX1" fmla="*/ 0 w 190529"/>
                    <a:gd name="connsiteY1" fmla="*/ 15687 h 123023"/>
                    <a:gd name="connsiteX2" fmla="*/ 95264 w 190529"/>
                    <a:gd name="connsiteY2" fmla="*/ 102292 h 123023"/>
                    <a:gd name="connsiteX3" fmla="*/ 190529 w 190529"/>
                    <a:gd name="connsiteY3" fmla="*/ 110952 h 123023"/>
                    <a:gd name="connsiteX4" fmla="*/ 95264 w 190529"/>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3023">
                      <a:moveTo>
                        <a:pt x="95264" y="24348"/>
                      </a:moveTo>
                      <a:cubicBezTo>
                        <a:pt x="43302" y="-1633"/>
                        <a:pt x="0" y="-10294"/>
                        <a:pt x="0" y="15687"/>
                      </a:cubicBezTo>
                      <a:cubicBezTo>
                        <a:pt x="0" y="41669"/>
                        <a:pt x="43302" y="76310"/>
                        <a:pt x="95264" y="102292"/>
                      </a:cubicBezTo>
                      <a:cubicBezTo>
                        <a:pt x="147227" y="128273"/>
                        <a:pt x="190529" y="128273"/>
                        <a:pt x="190529" y="110952"/>
                      </a:cubicBezTo>
                      <a:cubicBezTo>
                        <a:pt x="190529" y="93631"/>
                        <a:pt x="147227" y="50329"/>
                        <a:pt x="95264"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5" name="Graphic 1">
                <a:extLst>
                  <a:ext uri="{FF2B5EF4-FFF2-40B4-BE49-F238E27FC236}">
                    <a16:creationId xmlns:a16="http://schemas.microsoft.com/office/drawing/2014/main" xmlns="" id="{E7156297-C98E-4E8D-8CCD-98D5C3D7B9AC}"/>
                  </a:ext>
                </a:extLst>
              </p:cNvPr>
              <p:cNvGrpSpPr/>
              <p:nvPr/>
            </p:nvGrpSpPr>
            <p:grpSpPr>
              <a:xfrm>
                <a:off x="4554446" y="3602003"/>
                <a:ext cx="190529" cy="482570"/>
                <a:chOff x="4554446" y="3602003"/>
                <a:chExt cx="190529" cy="482570"/>
              </a:xfrm>
              <a:grpFill/>
            </p:grpSpPr>
            <p:sp>
              <p:nvSpPr>
                <p:cNvPr id="808" name="Freeform: Shape 807">
                  <a:extLst>
                    <a:ext uri="{FF2B5EF4-FFF2-40B4-BE49-F238E27FC236}">
                      <a16:creationId xmlns:a16="http://schemas.microsoft.com/office/drawing/2014/main" xmlns="" id="{BE3F8538-00A8-4892-B78D-90C06F62A897}"/>
                    </a:ext>
                  </a:extLst>
                </p:cNvPr>
                <p:cNvSpPr/>
                <p:nvPr/>
              </p:nvSpPr>
              <p:spPr>
                <a:xfrm>
                  <a:off x="4632389" y="3635438"/>
                  <a:ext cx="27371" cy="407039"/>
                </a:xfrm>
                <a:custGeom>
                  <a:avLst/>
                  <a:gdLst>
                    <a:gd name="connsiteX0" fmla="*/ 0 w 27371"/>
                    <a:gd name="connsiteY0" fmla="*/ 12991 h 407039"/>
                    <a:gd name="connsiteX1" fmla="*/ 0 w 27371"/>
                    <a:gd name="connsiteY1" fmla="*/ 394049 h 407039"/>
                    <a:gd name="connsiteX2" fmla="*/ 25982 w 27371"/>
                    <a:gd name="connsiteY2" fmla="*/ 394049 h 407039"/>
                    <a:gd name="connsiteX3" fmla="*/ 25982 w 27371"/>
                    <a:gd name="connsiteY3" fmla="*/ 12991 h 407039"/>
                    <a:gd name="connsiteX4" fmla="*/ 0 w 2737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9" name="Freeform: Shape 808">
                  <a:extLst>
                    <a:ext uri="{FF2B5EF4-FFF2-40B4-BE49-F238E27FC236}">
                      <a16:creationId xmlns:a16="http://schemas.microsoft.com/office/drawing/2014/main" xmlns="" id="{C144EB36-E5EA-4BC4-9E69-37784D9C8524}"/>
                    </a:ext>
                  </a:extLst>
                </p:cNvPr>
                <p:cNvSpPr/>
                <p:nvPr/>
              </p:nvSpPr>
              <p:spPr>
                <a:xfrm>
                  <a:off x="4554446" y="3975272"/>
                  <a:ext cx="190529" cy="109301"/>
                </a:xfrm>
                <a:custGeom>
                  <a:avLst/>
                  <a:gdLst>
                    <a:gd name="connsiteX0" fmla="*/ 95264 w 190529"/>
                    <a:gd name="connsiteY0" fmla="*/ 36895 h 109301"/>
                    <a:gd name="connsiteX1" fmla="*/ 0 w 190529"/>
                    <a:gd name="connsiteY1" fmla="*/ 106178 h 109301"/>
                    <a:gd name="connsiteX2" fmla="*/ 95264 w 190529"/>
                    <a:gd name="connsiteY2" fmla="*/ 71536 h 109301"/>
                    <a:gd name="connsiteX3" fmla="*/ 190529 w 190529"/>
                    <a:gd name="connsiteY3" fmla="*/ 2253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62876"/>
                        <a:pt x="0" y="97517"/>
                        <a:pt x="0" y="106178"/>
                      </a:cubicBezTo>
                      <a:cubicBezTo>
                        <a:pt x="0" y="114838"/>
                        <a:pt x="43302" y="106178"/>
                        <a:pt x="95264" y="71536"/>
                      </a:cubicBezTo>
                      <a:cubicBezTo>
                        <a:pt x="147227" y="36895"/>
                        <a:pt x="190529" y="10913"/>
                        <a:pt x="190529" y="2253"/>
                      </a:cubicBezTo>
                      <a:cubicBezTo>
                        <a:pt x="190529" y="-6408"/>
                        <a:pt x="147227" y="10913"/>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0" name="Freeform: Shape 809">
                  <a:extLst>
                    <a:ext uri="{FF2B5EF4-FFF2-40B4-BE49-F238E27FC236}">
                      <a16:creationId xmlns:a16="http://schemas.microsoft.com/office/drawing/2014/main" xmlns="" id="{8F96F1C9-A23F-42E1-AE3B-17FA68B1C835}"/>
                    </a:ext>
                  </a:extLst>
                </p:cNvPr>
                <p:cNvSpPr/>
                <p:nvPr/>
              </p:nvSpPr>
              <p:spPr>
                <a:xfrm>
                  <a:off x="4554446" y="3602003"/>
                  <a:ext cx="190529" cy="109301"/>
                </a:xfrm>
                <a:custGeom>
                  <a:avLst/>
                  <a:gdLst>
                    <a:gd name="connsiteX0" fmla="*/ 95264 w 190529"/>
                    <a:gd name="connsiteY0" fmla="*/ 37765 h 109301"/>
                    <a:gd name="connsiteX1" fmla="*/ 0 w 190529"/>
                    <a:gd name="connsiteY1" fmla="*/ 3124 h 109301"/>
                    <a:gd name="connsiteX2" fmla="*/ 95264 w 190529"/>
                    <a:gd name="connsiteY2" fmla="*/ 72407 h 109301"/>
                    <a:gd name="connsiteX3" fmla="*/ 190529 w 190529"/>
                    <a:gd name="connsiteY3" fmla="*/ 107049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3124"/>
                        <a:pt x="0" y="-5537"/>
                        <a:pt x="0" y="3124"/>
                      </a:cubicBezTo>
                      <a:cubicBezTo>
                        <a:pt x="0" y="11784"/>
                        <a:pt x="43302" y="46426"/>
                        <a:pt x="95264" y="72407"/>
                      </a:cubicBezTo>
                      <a:cubicBezTo>
                        <a:pt x="147227" y="98388"/>
                        <a:pt x="190529" y="115709"/>
                        <a:pt x="190529" y="107049"/>
                      </a:cubicBezTo>
                      <a:cubicBezTo>
                        <a:pt x="190529" y="98388"/>
                        <a:pt x="147227" y="72407"/>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6" name="Graphic 1">
                <a:extLst>
                  <a:ext uri="{FF2B5EF4-FFF2-40B4-BE49-F238E27FC236}">
                    <a16:creationId xmlns:a16="http://schemas.microsoft.com/office/drawing/2014/main" xmlns="" id="{F7C22B24-C44D-47C1-8320-8391FA487C04}"/>
                  </a:ext>
                </a:extLst>
              </p:cNvPr>
              <p:cNvGrpSpPr/>
              <p:nvPr/>
            </p:nvGrpSpPr>
            <p:grpSpPr>
              <a:xfrm>
                <a:off x="4978806" y="3726373"/>
                <a:ext cx="190529" cy="225170"/>
                <a:chOff x="4978806" y="3726373"/>
                <a:chExt cx="190529" cy="225170"/>
              </a:xfrm>
              <a:grpFill/>
            </p:grpSpPr>
            <p:sp>
              <p:nvSpPr>
                <p:cNvPr id="805" name="Freeform: Shape 804">
                  <a:extLst>
                    <a:ext uri="{FF2B5EF4-FFF2-40B4-BE49-F238E27FC236}">
                      <a16:creationId xmlns:a16="http://schemas.microsoft.com/office/drawing/2014/main" xmlns="" id="{A78A6338-0171-4201-B89F-E5DE6C975EFA}"/>
                    </a:ext>
                  </a:extLst>
                </p:cNvPr>
                <p:cNvSpPr/>
                <p:nvPr/>
              </p:nvSpPr>
              <p:spPr>
                <a:xfrm>
                  <a:off x="5065410" y="3770598"/>
                  <a:ext cx="25981" cy="141973"/>
                </a:xfrm>
                <a:custGeom>
                  <a:avLst/>
                  <a:gdLst>
                    <a:gd name="connsiteX0" fmla="*/ 0 w 25981"/>
                    <a:gd name="connsiteY0" fmla="*/ 16398 h 141973"/>
                    <a:gd name="connsiteX1" fmla="*/ 0 w 25981"/>
                    <a:gd name="connsiteY1" fmla="*/ 128983 h 141973"/>
                    <a:gd name="connsiteX2" fmla="*/ 25982 w 25981"/>
                    <a:gd name="connsiteY2" fmla="*/ 128983 h 141973"/>
                    <a:gd name="connsiteX3" fmla="*/ 25982 w 25981"/>
                    <a:gd name="connsiteY3" fmla="*/ 16398 h 141973"/>
                    <a:gd name="connsiteX4" fmla="*/ 0 w 25981"/>
                    <a:gd name="connsiteY4" fmla="*/ 16398 h 141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41973">
                      <a:moveTo>
                        <a:pt x="0" y="16398"/>
                      </a:moveTo>
                      <a:cubicBezTo>
                        <a:pt x="0" y="51039"/>
                        <a:pt x="0" y="94341"/>
                        <a:pt x="0" y="128983"/>
                      </a:cubicBezTo>
                      <a:cubicBezTo>
                        <a:pt x="0" y="146304"/>
                        <a:pt x="25982" y="146304"/>
                        <a:pt x="25982" y="128983"/>
                      </a:cubicBezTo>
                      <a:cubicBezTo>
                        <a:pt x="25982" y="94341"/>
                        <a:pt x="25982" y="51039"/>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6" name="Freeform: Shape 805">
                  <a:extLst>
                    <a:ext uri="{FF2B5EF4-FFF2-40B4-BE49-F238E27FC236}">
                      <a16:creationId xmlns:a16="http://schemas.microsoft.com/office/drawing/2014/main" xmlns="" id="{AB7BEBFD-A214-4BAF-BF3A-019B0C98B06A}"/>
                    </a:ext>
                  </a:extLst>
                </p:cNvPr>
                <p:cNvSpPr/>
                <p:nvPr/>
              </p:nvSpPr>
              <p:spPr>
                <a:xfrm>
                  <a:off x="4978806" y="3726373"/>
                  <a:ext cx="190529" cy="112585"/>
                </a:xfrm>
                <a:custGeom>
                  <a:avLst/>
                  <a:gdLst>
                    <a:gd name="connsiteX0" fmla="*/ 95264 w 190529"/>
                    <a:gd name="connsiteY0" fmla="*/ 51963 h 112585"/>
                    <a:gd name="connsiteX1" fmla="*/ 0 w 190529"/>
                    <a:gd name="connsiteY1" fmla="*/ 112586 h 112585"/>
                    <a:gd name="connsiteX2" fmla="*/ 95264 w 190529"/>
                    <a:gd name="connsiteY2" fmla="*/ 60623 h 112585"/>
                    <a:gd name="connsiteX3" fmla="*/ 190530 w 190529"/>
                    <a:gd name="connsiteY3" fmla="*/ 0 h 112585"/>
                    <a:gd name="connsiteX4" fmla="*/ 95264 w 190529"/>
                    <a:gd name="connsiteY4" fmla="*/ 51963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3"/>
                      </a:moveTo>
                      <a:cubicBezTo>
                        <a:pt x="43302" y="86604"/>
                        <a:pt x="0" y="112586"/>
                        <a:pt x="0" y="112586"/>
                      </a:cubicBezTo>
                      <a:cubicBezTo>
                        <a:pt x="0" y="112586"/>
                        <a:pt x="43302" y="95265"/>
                        <a:pt x="95264" y="60623"/>
                      </a:cubicBezTo>
                      <a:cubicBezTo>
                        <a:pt x="147228" y="34642"/>
                        <a:pt x="190530" y="8660"/>
                        <a:pt x="190530" y="0"/>
                      </a:cubicBezTo>
                      <a:cubicBezTo>
                        <a:pt x="190530" y="0"/>
                        <a:pt x="147228" y="25981"/>
                        <a:pt x="95264"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7" name="Freeform: Shape 806">
                  <a:extLst>
                    <a:ext uri="{FF2B5EF4-FFF2-40B4-BE49-F238E27FC236}">
                      <a16:creationId xmlns:a16="http://schemas.microsoft.com/office/drawing/2014/main" xmlns="" id="{41A52881-1AD1-4645-9624-9DC50C0E887B}"/>
                    </a:ext>
                  </a:extLst>
                </p:cNvPr>
                <p:cNvSpPr/>
                <p:nvPr/>
              </p:nvSpPr>
              <p:spPr>
                <a:xfrm>
                  <a:off x="4978806" y="3838958"/>
                  <a:ext cx="190529" cy="112585"/>
                </a:xfrm>
                <a:custGeom>
                  <a:avLst/>
                  <a:gdLst>
                    <a:gd name="connsiteX0" fmla="*/ 95264 w 190529"/>
                    <a:gd name="connsiteY0" fmla="*/ 51962 h 112585"/>
                    <a:gd name="connsiteX1" fmla="*/ 0 w 190529"/>
                    <a:gd name="connsiteY1" fmla="*/ 0 h 112585"/>
                    <a:gd name="connsiteX2" fmla="*/ 95264 w 190529"/>
                    <a:gd name="connsiteY2" fmla="*/ 60623 h 112585"/>
                    <a:gd name="connsiteX3" fmla="*/ 190530 w 190529"/>
                    <a:gd name="connsiteY3" fmla="*/ 112585 h 112585"/>
                    <a:gd name="connsiteX4" fmla="*/ 95264 w 190529"/>
                    <a:gd name="connsiteY4" fmla="*/ 51962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2"/>
                      </a:moveTo>
                      <a:cubicBezTo>
                        <a:pt x="43302" y="25981"/>
                        <a:pt x="0" y="0"/>
                        <a:pt x="0" y="0"/>
                      </a:cubicBezTo>
                      <a:cubicBezTo>
                        <a:pt x="0" y="0"/>
                        <a:pt x="43302" y="25981"/>
                        <a:pt x="95264" y="60623"/>
                      </a:cubicBezTo>
                      <a:cubicBezTo>
                        <a:pt x="147228" y="95264"/>
                        <a:pt x="190530" y="112585"/>
                        <a:pt x="190530" y="112585"/>
                      </a:cubicBezTo>
                      <a:cubicBezTo>
                        <a:pt x="190530" y="103925"/>
                        <a:pt x="147228" y="77944"/>
                        <a:pt x="95264" y="5196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7" name="Graphic 1">
                <a:extLst>
                  <a:ext uri="{FF2B5EF4-FFF2-40B4-BE49-F238E27FC236}">
                    <a16:creationId xmlns:a16="http://schemas.microsoft.com/office/drawing/2014/main" xmlns="" id="{52B7CE52-5B0B-4584-BC5B-E21250E1BB5C}"/>
                  </a:ext>
                </a:extLst>
              </p:cNvPr>
              <p:cNvGrpSpPr/>
              <p:nvPr/>
            </p:nvGrpSpPr>
            <p:grpSpPr>
              <a:xfrm>
                <a:off x="5411827" y="3485569"/>
                <a:ext cx="190529" cy="708466"/>
                <a:chOff x="5411827" y="3485569"/>
                <a:chExt cx="190529" cy="708466"/>
              </a:xfrm>
              <a:grpFill/>
            </p:grpSpPr>
            <p:sp>
              <p:nvSpPr>
                <p:cNvPr id="802" name="Freeform: Shape 801">
                  <a:extLst>
                    <a:ext uri="{FF2B5EF4-FFF2-40B4-BE49-F238E27FC236}">
                      <a16:creationId xmlns:a16="http://schemas.microsoft.com/office/drawing/2014/main" xmlns="" id="{0C43E72A-B244-4176-824B-57D76CF2382C}"/>
                    </a:ext>
                  </a:extLst>
                </p:cNvPr>
                <p:cNvSpPr/>
                <p:nvPr/>
              </p:nvSpPr>
              <p:spPr>
                <a:xfrm>
                  <a:off x="5489771" y="3522853"/>
                  <a:ext cx="25981" cy="640870"/>
                </a:xfrm>
                <a:custGeom>
                  <a:avLst/>
                  <a:gdLst>
                    <a:gd name="connsiteX0" fmla="*/ 0 w 25981"/>
                    <a:gd name="connsiteY0" fmla="*/ 12991 h 640870"/>
                    <a:gd name="connsiteX1" fmla="*/ 0 w 25981"/>
                    <a:gd name="connsiteY1" fmla="*/ 627880 h 640870"/>
                    <a:gd name="connsiteX2" fmla="*/ 25982 w 25981"/>
                    <a:gd name="connsiteY2" fmla="*/ 627880 h 640870"/>
                    <a:gd name="connsiteX3" fmla="*/ 25982 w 25981"/>
                    <a:gd name="connsiteY3" fmla="*/ 12991 h 640870"/>
                    <a:gd name="connsiteX4" fmla="*/ 0 w 25981"/>
                    <a:gd name="connsiteY4" fmla="*/ 12991 h 64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0870">
                      <a:moveTo>
                        <a:pt x="0" y="12991"/>
                      </a:moveTo>
                      <a:cubicBezTo>
                        <a:pt x="0" y="220841"/>
                        <a:pt x="0" y="420030"/>
                        <a:pt x="0" y="627880"/>
                      </a:cubicBezTo>
                      <a:cubicBezTo>
                        <a:pt x="0" y="645201"/>
                        <a:pt x="25982" y="645201"/>
                        <a:pt x="25982" y="627880"/>
                      </a:cubicBezTo>
                      <a:cubicBezTo>
                        <a:pt x="25982" y="420030"/>
                        <a:pt x="25982" y="220841"/>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3" name="Freeform: Shape 802">
                  <a:extLst>
                    <a:ext uri="{FF2B5EF4-FFF2-40B4-BE49-F238E27FC236}">
                      <a16:creationId xmlns:a16="http://schemas.microsoft.com/office/drawing/2014/main" xmlns="" id="{629AF52F-3D3D-431B-89A0-65DD386E69ED}"/>
                    </a:ext>
                  </a:extLst>
                </p:cNvPr>
                <p:cNvSpPr/>
                <p:nvPr/>
              </p:nvSpPr>
              <p:spPr>
                <a:xfrm>
                  <a:off x="5411827" y="3485569"/>
                  <a:ext cx="190529" cy="114144"/>
                </a:xfrm>
                <a:custGeom>
                  <a:avLst/>
                  <a:gdLst>
                    <a:gd name="connsiteX0" fmla="*/ 95264 w 190529"/>
                    <a:gd name="connsiteY0" fmla="*/ 32953 h 114144"/>
                    <a:gd name="connsiteX1" fmla="*/ 0 w 190529"/>
                    <a:gd name="connsiteY1" fmla="*/ 110897 h 114144"/>
                    <a:gd name="connsiteX2" fmla="*/ 95264 w 190529"/>
                    <a:gd name="connsiteY2" fmla="*/ 84916 h 114144"/>
                    <a:gd name="connsiteX3" fmla="*/ 190530 w 190529"/>
                    <a:gd name="connsiteY3" fmla="*/ 6972 h 114144"/>
                    <a:gd name="connsiteX4" fmla="*/ 95264 w 190529"/>
                    <a:gd name="connsiteY4" fmla="*/ 32953 h 11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144">
                      <a:moveTo>
                        <a:pt x="95264" y="32953"/>
                      </a:moveTo>
                      <a:cubicBezTo>
                        <a:pt x="43302" y="67595"/>
                        <a:pt x="0" y="102237"/>
                        <a:pt x="0" y="110897"/>
                      </a:cubicBezTo>
                      <a:cubicBezTo>
                        <a:pt x="0" y="119558"/>
                        <a:pt x="43302" y="110897"/>
                        <a:pt x="95264" y="84916"/>
                      </a:cubicBezTo>
                      <a:cubicBezTo>
                        <a:pt x="147228" y="58935"/>
                        <a:pt x="190530" y="24293"/>
                        <a:pt x="190530" y="6972"/>
                      </a:cubicBezTo>
                      <a:cubicBezTo>
                        <a:pt x="190530" y="-10349"/>
                        <a:pt x="147228" y="6972"/>
                        <a:pt x="95264"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4" name="Freeform: Shape 803">
                  <a:extLst>
                    <a:ext uri="{FF2B5EF4-FFF2-40B4-BE49-F238E27FC236}">
                      <a16:creationId xmlns:a16="http://schemas.microsoft.com/office/drawing/2014/main" xmlns="" id="{7D8250EA-14A1-48B6-A39B-65DF0C0E2BD5}"/>
                    </a:ext>
                  </a:extLst>
                </p:cNvPr>
                <p:cNvSpPr/>
                <p:nvPr/>
              </p:nvSpPr>
              <p:spPr>
                <a:xfrm>
                  <a:off x="5411827" y="4078202"/>
                  <a:ext cx="190529" cy="115833"/>
                </a:xfrm>
                <a:custGeom>
                  <a:avLst/>
                  <a:gdLst>
                    <a:gd name="connsiteX0" fmla="*/ 95264 w 190529"/>
                    <a:gd name="connsiteY0" fmla="*/ 29229 h 115833"/>
                    <a:gd name="connsiteX1" fmla="*/ 0 w 190529"/>
                    <a:gd name="connsiteY1" fmla="*/ 3248 h 115833"/>
                    <a:gd name="connsiteX2" fmla="*/ 95264 w 190529"/>
                    <a:gd name="connsiteY2" fmla="*/ 81191 h 115833"/>
                    <a:gd name="connsiteX3" fmla="*/ 190530 w 190529"/>
                    <a:gd name="connsiteY3" fmla="*/ 107173 h 115833"/>
                    <a:gd name="connsiteX4" fmla="*/ 95264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4" y="29229"/>
                      </a:moveTo>
                      <a:cubicBezTo>
                        <a:pt x="43302" y="3248"/>
                        <a:pt x="0" y="-5413"/>
                        <a:pt x="0" y="3248"/>
                      </a:cubicBezTo>
                      <a:cubicBezTo>
                        <a:pt x="0" y="11908"/>
                        <a:pt x="43302" y="46550"/>
                        <a:pt x="95264" y="81191"/>
                      </a:cubicBezTo>
                      <a:cubicBezTo>
                        <a:pt x="147228" y="115833"/>
                        <a:pt x="190530" y="124494"/>
                        <a:pt x="190530" y="107173"/>
                      </a:cubicBezTo>
                      <a:cubicBezTo>
                        <a:pt x="190530" y="89852"/>
                        <a:pt x="147228" y="55210"/>
                        <a:pt x="95264"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8" name="Graphic 1">
                <a:extLst>
                  <a:ext uri="{FF2B5EF4-FFF2-40B4-BE49-F238E27FC236}">
                    <a16:creationId xmlns:a16="http://schemas.microsoft.com/office/drawing/2014/main" xmlns="" id="{1E5FA8E3-DAAC-4D04-8514-D0A0DE487729}"/>
                  </a:ext>
                </a:extLst>
              </p:cNvPr>
              <p:cNvGrpSpPr/>
              <p:nvPr/>
            </p:nvGrpSpPr>
            <p:grpSpPr>
              <a:xfrm>
                <a:off x="5836187" y="3256545"/>
                <a:ext cx="190528" cy="1173486"/>
                <a:chOff x="5836187" y="3256545"/>
                <a:chExt cx="190528" cy="1173486"/>
              </a:xfrm>
              <a:grpFill/>
            </p:grpSpPr>
            <p:sp>
              <p:nvSpPr>
                <p:cNvPr id="799" name="Freeform: Shape 798">
                  <a:extLst>
                    <a:ext uri="{FF2B5EF4-FFF2-40B4-BE49-F238E27FC236}">
                      <a16:creationId xmlns:a16="http://schemas.microsoft.com/office/drawing/2014/main" xmlns="" id="{8CFC710B-3F63-4245-B170-CD4ABBFE8CD4}"/>
                    </a:ext>
                  </a:extLst>
                </p:cNvPr>
                <p:cNvSpPr/>
                <p:nvPr/>
              </p:nvSpPr>
              <p:spPr>
                <a:xfrm>
                  <a:off x="5922792" y="3297682"/>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4"/>
                        <a:pt x="25982" y="1104204"/>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0" name="Freeform: Shape 799">
                  <a:extLst>
                    <a:ext uri="{FF2B5EF4-FFF2-40B4-BE49-F238E27FC236}">
                      <a16:creationId xmlns:a16="http://schemas.microsoft.com/office/drawing/2014/main" xmlns="" id="{9C58AF25-BCC1-4D8D-8092-9D2F53A66386}"/>
                    </a:ext>
                  </a:extLst>
                </p:cNvPr>
                <p:cNvSpPr/>
                <p:nvPr/>
              </p:nvSpPr>
              <p:spPr>
                <a:xfrm>
                  <a:off x="5836187" y="3256545"/>
                  <a:ext cx="190528" cy="134236"/>
                </a:xfrm>
                <a:custGeom>
                  <a:avLst/>
                  <a:gdLst>
                    <a:gd name="connsiteX0" fmla="*/ 95264 w 190528"/>
                    <a:gd name="connsiteY0" fmla="*/ 19486 h 134236"/>
                    <a:gd name="connsiteX1" fmla="*/ 0 w 190528"/>
                    <a:gd name="connsiteY1" fmla="*/ 114751 h 134236"/>
                    <a:gd name="connsiteX2" fmla="*/ 95264 w 190528"/>
                    <a:gd name="connsiteY2" fmla="*/ 114751 h 134236"/>
                    <a:gd name="connsiteX3" fmla="*/ 190529 w 190528"/>
                    <a:gd name="connsiteY3" fmla="*/ 19486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45467"/>
                        <a:pt x="0" y="88769"/>
                        <a:pt x="0" y="114751"/>
                      </a:cubicBezTo>
                      <a:cubicBezTo>
                        <a:pt x="0" y="140732"/>
                        <a:pt x="43302" y="140732"/>
                        <a:pt x="95264" y="114751"/>
                      </a:cubicBezTo>
                      <a:cubicBezTo>
                        <a:pt x="147227" y="88769"/>
                        <a:pt x="190529" y="54128"/>
                        <a:pt x="190529" y="19486"/>
                      </a:cubicBezTo>
                      <a:cubicBezTo>
                        <a:pt x="190529" y="-6495"/>
                        <a:pt x="147227" y="-6495"/>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1" name="Freeform: Shape 800">
                  <a:extLst>
                    <a:ext uri="{FF2B5EF4-FFF2-40B4-BE49-F238E27FC236}">
                      <a16:creationId xmlns:a16="http://schemas.microsoft.com/office/drawing/2014/main" xmlns="" id="{52693F7E-56BB-4268-9427-F2CB1BA6D6AD}"/>
                    </a:ext>
                  </a:extLst>
                </p:cNvPr>
                <p:cNvSpPr/>
                <p:nvPr/>
              </p:nvSpPr>
              <p:spPr>
                <a:xfrm>
                  <a:off x="5836187" y="4295795"/>
                  <a:ext cx="190528" cy="134236"/>
                </a:xfrm>
                <a:custGeom>
                  <a:avLst/>
                  <a:gdLst>
                    <a:gd name="connsiteX0" fmla="*/ 95264 w 190528"/>
                    <a:gd name="connsiteY0" fmla="*/ 19486 h 134236"/>
                    <a:gd name="connsiteX1" fmla="*/ 0 w 190528"/>
                    <a:gd name="connsiteY1" fmla="*/ 19486 h 134236"/>
                    <a:gd name="connsiteX2" fmla="*/ 95264 w 190528"/>
                    <a:gd name="connsiteY2" fmla="*/ 114750 h 134236"/>
                    <a:gd name="connsiteX3" fmla="*/ 190529 w 190528"/>
                    <a:gd name="connsiteY3" fmla="*/ 114750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6495"/>
                        <a:pt x="0" y="-6495"/>
                        <a:pt x="0" y="19486"/>
                      </a:cubicBezTo>
                      <a:cubicBezTo>
                        <a:pt x="0" y="45467"/>
                        <a:pt x="43302" y="88769"/>
                        <a:pt x="95264" y="114750"/>
                      </a:cubicBezTo>
                      <a:cubicBezTo>
                        <a:pt x="147227" y="140732"/>
                        <a:pt x="190529" y="140732"/>
                        <a:pt x="190529" y="114750"/>
                      </a:cubicBezTo>
                      <a:cubicBezTo>
                        <a:pt x="190529" y="80109"/>
                        <a:pt x="147227" y="45467"/>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0" name="Graphic 1">
              <a:extLst>
                <a:ext uri="{FF2B5EF4-FFF2-40B4-BE49-F238E27FC236}">
                  <a16:creationId xmlns:a16="http://schemas.microsoft.com/office/drawing/2014/main" xmlns="" id="{27007FC7-EE45-4422-B3AA-2387EEEE0359}"/>
                </a:ext>
              </a:extLst>
            </p:cNvPr>
            <p:cNvGrpSpPr/>
            <p:nvPr/>
          </p:nvGrpSpPr>
          <p:grpSpPr>
            <a:xfrm>
              <a:off x="-659126" y="3068181"/>
              <a:ext cx="6661201" cy="1550215"/>
              <a:chOff x="-659126" y="3068181"/>
              <a:chExt cx="6661201" cy="1550215"/>
            </a:xfrm>
            <a:solidFill>
              <a:srgbClr val="003575"/>
            </a:solidFill>
          </p:grpSpPr>
          <p:sp>
            <p:nvSpPr>
              <p:cNvPr id="685" name="Freeform: Shape 684">
                <a:extLst>
                  <a:ext uri="{FF2B5EF4-FFF2-40B4-BE49-F238E27FC236}">
                    <a16:creationId xmlns:a16="http://schemas.microsoft.com/office/drawing/2014/main" xmlns="" id="{1BA653F4-75D8-475A-992E-B57BA8F0B0E2}"/>
                  </a:ext>
                </a:extLst>
              </p:cNvPr>
              <p:cNvSpPr/>
              <p:nvPr/>
            </p:nvSpPr>
            <p:spPr>
              <a:xfrm>
                <a:off x="-659126" y="3128804"/>
                <a:ext cx="6661201" cy="1432788"/>
              </a:xfrm>
              <a:custGeom>
                <a:avLst/>
                <a:gdLst>
                  <a:gd name="connsiteX0" fmla="*/ 381058 w 6661201"/>
                  <a:gd name="connsiteY0" fmla="*/ 1281742 h 1432788"/>
                  <a:gd name="connsiteX1" fmla="*/ 736136 w 6661201"/>
                  <a:gd name="connsiteY1" fmla="*/ 1428969 h 1432788"/>
                  <a:gd name="connsiteX2" fmla="*/ 1108534 w 6661201"/>
                  <a:gd name="connsiteY2" fmla="*/ 1333705 h 1432788"/>
                  <a:gd name="connsiteX3" fmla="*/ 1836009 w 6661201"/>
                  <a:gd name="connsiteY3" fmla="*/ 649531 h 1432788"/>
                  <a:gd name="connsiteX4" fmla="*/ 2217067 w 6661201"/>
                  <a:gd name="connsiteY4" fmla="*/ 259813 h 1432788"/>
                  <a:gd name="connsiteX5" fmla="*/ 2624107 w 6661201"/>
                  <a:gd name="connsiteY5" fmla="*/ 34642 h 1432788"/>
                  <a:gd name="connsiteX6" fmla="*/ 3455507 w 6661201"/>
                  <a:gd name="connsiteY6" fmla="*/ 441681 h 1432788"/>
                  <a:gd name="connsiteX7" fmla="*/ 4191643 w 6661201"/>
                  <a:gd name="connsiteY7" fmla="*/ 1212459 h 1432788"/>
                  <a:gd name="connsiteX8" fmla="*/ 4919118 w 6661201"/>
                  <a:gd name="connsiteY8" fmla="*/ 1385667 h 1432788"/>
                  <a:gd name="connsiteX9" fmla="*/ 5326158 w 6661201"/>
                  <a:gd name="connsiteY9" fmla="*/ 1099873 h 1432788"/>
                  <a:gd name="connsiteX10" fmla="*/ 5724537 w 6661201"/>
                  <a:gd name="connsiteY10" fmla="*/ 666852 h 1432788"/>
                  <a:gd name="connsiteX11" fmla="*/ 6157558 w 6661201"/>
                  <a:gd name="connsiteY11" fmla="*/ 233831 h 1432788"/>
                  <a:gd name="connsiteX12" fmla="*/ 6651202 w 6661201"/>
                  <a:gd name="connsiteY12" fmla="*/ 17321 h 1432788"/>
                  <a:gd name="connsiteX13" fmla="*/ 6651202 w 6661201"/>
                  <a:gd name="connsiteY13" fmla="*/ 0 h 1432788"/>
                  <a:gd name="connsiteX14" fmla="*/ 5923727 w 6661201"/>
                  <a:gd name="connsiteY14" fmla="*/ 433021 h 1432788"/>
                  <a:gd name="connsiteX15" fmla="*/ 5170270 w 6661201"/>
                  <a:gd name="connsiteY15" fmla="*/ 1212459 h 1432788"/>
                  <a:gd name="connsiteX16" fmla="*/ 4763230 w 6661201"/>
                  <a:gd name="connsiteY16" fmla="*/ 1411648 h 1432788"/>
                  <a:gd name="connsiteX17" fmla="*/ 4321549 w 6661201"/>
                  <a:gd name="connsiteY17" fmla="*/ 1281742 h 1432788"/>
                  <a:gd name="connsiteX18" fmla="*/ 3550772 w 6661201"/>
                  <a:gd name="connsiteY18" fmla="*/ 519625 h 1432788"/>
                  <a:gd name="connsiteX19" fmla="*/ 2840617 w 6661201"/>
                  <a:gd name="connsiteY19" fmla="*/ 17321 h 1432788"/>
                  <a:gd name="connsiteX20" fmla="*/ 2104482 w 6661201"/>
                  <a:gd name="connsiteY20" fmla="*/ 337756 h 1432788"/>
                  <a:gd name="connsiteX21" fmla="*/ 1351025 w 6661201"/>
                  <a:gd name="connsiteY21" fmla="*/ 1134515 h 1432788"/>
                  <a:gd name="connsiteX22" fmla="*/ 961307 w 6661201"/>
                  <a:gd name="connsiteY22" fmla="*/ 1385667 h 1432788"/>
                  <a:gd name="connsiteX23" fmla="*/ 519625 w 6661201"/>
                  <a:gd name="connsiteY23" fmla="*/ 1342365 h 1432788"/>
                  <a:gd name="connsiteX24" fmla="*/ 69283 w 6661201"/>
                  <a:gd name="connsiteY24" fmla="*/ 987288 h 1432788"/>
                  <a:gd name="connsiteX25" fmla="*/ 0 w 6661201"/>
                  <a:gd name="connsiteY25" fmla="*/ 909344 h 1432788"/>
                  <a:gd name="connsiteX26" fmla="*/ 0 w 6661201"/>
                  <a:gd name="connsiteY26" fmla="*/ 943986 h 1432788"/>
                  <a:gd name="connsiteX27" fmla="*/ 381058 w 6661201"/>
                  <a:gd name="connsiteY27" fmla="*/ 1281742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381058" y="1281742"/>
                    </a:moveTo>
                    <a:cubicBezTo>
                      <a:pt x="484983" y="1351025"/>
                      <a:pt x="606229" y="1411648"/>
                      <a:pt x="736136" y="1428969"/>
                    </a:cubicBezTo>
                    <a:cubicBezTo>
                      <a:pt x="866042" y="1446290"/>
                      <a:pt x="995948" y="1402988"/>
                      <a:pt x="1108534" y="1333705"/>
                    </a:cubicBezTo>
                    <a:cubicBezTo>
                      <a:pt x="1402988" y="1169157"/>
                      <a:pt x="1619498" y="892023"/>
                      <a:pt x="1836009" y="649531"/>
                    </a:cubicBezTo>
                    <a:cubicBezTo>
                      <a:pt x="1957255" y="510965"/>
                      <a:pt x="2078501" y="381058"/>
                      <a:pt x="2217067" y="259813"/>
                    </a:cubicBezTo>
                    <a:cubicBezTo>
                      <a:pt x="2338313" y="155888"/>
                      <a:pt x="2468219" y="69283"/>
                      <a:pt x="2624107" y="34642"/>
                    </a:cubicBezTo>
                    <a:cubicBezTo>
                      <a:pt x="2953203" y="-43302"/>
                      <a:pt x="3247657" y="225171"/>
                      <a:pt x="3455507" y="441681"/>
                    </a:cubicBezTo>
                    <a:cubicBezTo>
                      <a:pt x="3706659" y="692834"/>
                      <a:pt x="3914509" y="987288"/>
                      <a:pt x="4191643" y="1212459"/>
                    </a:cubicBezTo>
                    <a:cubicBezTo>
                      <a:pt x="4399493" y="1385667"/>
                      <a:pt x="4650645" y="1489592"/>
                      <a:pt x="4919118" y="1385667"/>
                    </a:cubicBezTo>
                    <a:cubicBezTo>
                      <a:pt x="5075005" y="1325044"/>
                      <a:pt x="5204912" y="1212459"/>
                      <a:pt x="5326158" y="1099873"/>
                    </a:cubicBezTo>
                    <a:cubicBezTo>
                      <a:pt x="5464724" y="961307"/>
                      <a:pt x="5594631" y="814079"/>
                      <a:pt x="5724537" y="666852"/>
                    </a:cubicBezTo>
                    <a:cubicBezTo>
                      <a:pt x="5863103" y="510965"/>
                      <a:pt x="6001671" y="363738"/>
                      <a:pt x="6157558" y="233831"/>
                    </a:cubicBezTo>
                    <a:cubicBezTo>
                      <a:pt x="6296124" y="121246"/>
                      <a:pt x="6460672" y="17321"/>
                      <a:pt x="6651202" y="17321"/>
                    </a:cubicBezTo>
                    <a:cubicBezTo>
                      <a:pt x="6659862" y="17321"/>
                      <a:pt x="6668523" y="0"/>
                      <a:pt x="6651202" y="0"/>
                    </a:cubicBezTo>
                    <a:cubicBezTo>
                      <a:pt x="6356748" y="8660"/>
                      <a:pt x="6114256" y="233831"/>
                      <a:pt x="5923727" y="433021"/>
                    </a:cubicBezTo>
                    <a:cubicBezTo>
                      <a:pt x="5672574" y="692834"/>
                      <a:pt x="5456064" y="987288"/>
                      <a:pt x="5170270" y="1212459"/>
                    </a:cubicBezTo>
                    <a:cubicBezTo>
                      <a:pt x="5049024" y="1307723"/>
                      <a:pt x="4910458" y="1394328"/>
                      <a:pt x="4763230" y="1411648"/>
                    </a:cubicBezTo>
                    <a:cubicBezTo>
                      <a:pt x="4607343" y="1428969"/>
                      <a:pt x="4451456" y="1368346"/>
                      <a:pt x="4321549" y="1281742"/>
                    </a:cubicBezTo>
                    <a:cubicBezTo>
                      <a:pt x="4018434" y="1082552"/>
                      <a:pt x="3793263" y="779438"/>
                      <a:pt x="3550772" y="519625"/>
                    </a:cubicBezTo>
                    <a:cubicBezTo>
                      <a:pt x="3360242" y="311775"/>
                      <a:pt x="3126411" y="69283"/>
                      <a:pt x="2840617" y="17321"/>
                    </a:cubicBezTo>
                    <a:cubicBezTo>
                      <a:pt x="2554824" y="-34642"/>
                      <a:pt x="2303672" y="155888"/>
                      <a:pt x="2104482" y="337756"/>
                    </a:cubicBezTo>
                    <a:cubicBezTo>
                      <a:pt x="1836009" y="588908"/>
                      <a:pt x="1628159" y="883363"/>
                      <a:pt x="1351025" y="1134515"/>
                    </a:cubicBezTo>
                    <a:cubicBezTo>
                      <a:pt x="1238440" y="1238440"/>
                      <a:pt x="1108534" y="1333705"/>
                      <a:pt x="961307" y="1385667"/>
                    </a:cubicBezTo>
                    <a:cubicBezTo>
                      <a:pt x="814079" y="1428969"/>
                      <a:pt x="666852" y="1411648"/>
                      <a:pt x="519625" y="1342365"/>
                    </a:cubicBezTo>
                    <a:cubicBezTo>
                      <a:pt x="346417" y="1255761"/>
                      <a:pt x="199190" y="1117194"/>
                      <a:pt x="69283" y="987288"/>
                    </a:cubicBezTo>
                    <a:cubicBezTo>
                      <a:pt x="43302" y="961307"/>
                      <a:pt x="25981" y="935325"/>
                      <a:pt x="0" y="909344"/>
                    </a:cubicBezTo>
                    <a:lnTo>
                      <a:pt x="0" y="943986"/>
                    </a:lnTo>
                    <a:cubicBezTo>
                      <a:pt x="121246" y="1065232"/>
                      <a:pt x="242492" y="1186478"/>
                      <a:pt x="381058" y="12817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6" name="Freeform: Shape 685">
                <a:extLst>
                  <a:ext uri="{FF2B5EF4-FFF2-40B4-BE49-F238E27FC236}">
                    <a16:creationId xmlns:a16="http://schemas.microsoft.com/office/drawing/2014/main" xmlns="" id="{4BD092F1-0EEF-42EE-8798-CD5C965A5E1B}"/>
                  </a:ext>
                </a:extLst>
              </p:cNvPr>
              <p:cNvSpPr/>
              <p:nvPr/>
            </p:nvSpPr>
            <p:spPr>
              <a:xfrm>
                <a:off x="-659125" y="3124984"/>
                <a:ext cx="6661201" cy="1441448"/>
              </a:xfrm>
              <a:custGeom>
                <a:avLst/>
                <a:gdLst>
                  <a:gd name="connsiteX0" fmla="*/ 311775 w 6661201"/>
                  <a:gd name="connsiteY0" fmla="*/ 220330 h 1441448"/>
                  <a:gd name="connsiteX1" fmla="*/ 718815 w 6661201"/>
                  <a:gd name="connsiteY1" fmla="*/ 21140 h 1441448"/>
                  <a:gd name="connsiteX2" fmla="*/ 1160496 w 6661201"/>
                  <a:gd name="connsiteY2" fmla="*/ 151046 h 1441448"/>
                  <a:gd name="connsiteX3" fmla="*/ 1931273 w 6661201"/>
                  <a:gd name="connsiteY3" fmla="*/ 921824 h 1441448"/>
                  <a:gd name="connsiteX4" fmla="*/ 2641428 w 6661201"/>
                  <a:gd name="connsiteY4" fmla="*/ 1424128 h 1441448"/>
                  <a:gd name="connsiteX5" fmla="*/ 3377563 w 6661201"/>
                  <a:gd name="connsiteY5" fmla="*/ 1103693 h 1441448"/>
                  <a:gd name="connsiteX6" fmla="*/ 4131020 w 6661201"/>
                  <a:gd name="connsiteY6" fmla="*/ 306934 h 1441448"/>
                  <a:gd name="connsiteX7" fmla="*/ 4520739 w 6661201"/>
                  <a:gd name="connsiteY7" fmla="*/ 55782 h 1441448"/>
                  <a:gd name="connsiteX8" fmla="*/ 4962420 w 6661201"/>
                  <a:gd name="connsiteY8" fmla="*/ 90424 h 1441448"/>
                  <a:gd name="connsiteX9" fmla="*/ 5412762 w 6661201"/>
                  <a:gd name="connsiteY9" fmla="*/ 445501 h 1441448"/>
                  <a:gd name="connsiteX10" fmla="*/ 5828462 w 6661201"/>
                  <a:gd name="connsiteY10" fmla="*/ 904503 h 1441448"/>
                  <a:gd name="connsiteX11" fmla="*/ 6651202 w 6661201"/>
                  <a:gd name="connsiteY11" fmla="*/ 1441449 h 1441448"/>
                  <a:gd name="connsiteX12" fmla="*/ 6651202 w 6661201"/>
                  <a:gd name="connsiteY12" fmla="*/ 1424128 h 1441448"/>
                  <a:gd name="connsiteX13" fmla="*/ 5837123 w 6661201"/>
                  <a:gd name="connsiteY13" fmla="*/ 895842 h 1441448"/>
                  <a:gd name="connsiteX14" fmla="*/ 5100987 w 6661201"/>
                  <a:gd name="connsiteY14" fmla="*/ 151046 h 1441448"/>
                  <a:gd name="connsiteX15" fmla="*/ 4745910 w 6661201"/>
                  <a:gd name="connsiteY15" fmla="*/ 3819 h 1441448"/>
                  <a:gd name="connsiteX16" fmla="*/ 4373512 w 6661201"/>
                  <a:gd name="connsiteY16" fmla="*/ 99084 h 1441448"/>
                  <a:gd name="connsiteX17" fmla="*/ 3646036 w 6661201"/>
                  <a:gd name="connsiteY17" fmla="*/ 783257 h 1441448"/>
                  <a:gd name="connsiteX18" fmla="*/ 3264978 w 6661201"/>
                  <a:gd name="connsiteY18" fmla="*/ 1172976 h 1441448"/>
                  <a:gd name="connsiteX19" fmla="*/ 2857938 w 6661201"/>
                  <a:gd name="connsiteY19" fmla="*/ 1398147 h 1441448"/>
                  <a:gd name="connsiteX20" fmla="*/ 2026538 w 6661201"/>
                  <a:gd name="connsiteY20" fmla="*/ 991107 h 1441448"/>
                  <a:gd name="connsiteX21" fmla="*/ 1290402 w 6661201"/>
                  <a:gd name="connsiteY21" fmla="*/ 220330 h 1441448"/>
                  <a:gd name="connsiteX22" fmla="*/ 562927 w 6661201"/>
                  <a:gd name="connsiteY22" fmla="*/ 47121 h 1441448"/>
                  <a:gd name="connsiteX23" fmla="*/ 155888 w 6661201"/>
                  <a:gd name="connsiteY23" fmla="*/ 332915 h 1441448"/>
                  <a:gd name="connsiteX24" fmla="*/ 0 w 6661201"/>
                  <a:gd name="connsiteY24" fmla="*/ 488803 h 1441448"/>
                  <a:gd name="connsiteX25" fmla="*/ 0 w 6661201"/>
                  <a:gd name="connsiteY25" fmla="*/ 514784 h 1441448"/>
                  <a:gd name="connsiteX26" fmla="*/ 311775 w 6661201"/>
                  <a:gd name="connsiteY26" fmla="*/ 220330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311775" y="220330"/>
                    </a:moveTo>
                    <a:cubicBezTo>
                      <a:pt x="433021" y="125065"/>
                      <a:pt x="571588" y="38461"/>
                      <a:pt x="718815" y="21140"/>
                    </a:cubicBezTo>
                    <a:cubicBezTo>
                      <a:pt x="874702" y="3819"/>
                      <a:pt x="1030590" y="64442"/>
                      <a:pt x="1160496" y="151046"/>
                    </a:cubicBezTo>
                    <a:cubicBezTo>
                      <a:pt x="1463611" y="350236"/>
                      <a:pt x="1688782" y="653351"/>
                      <a:pt x="1931273" y="921824"/>
                    </a:cubicBezTo>
                    <a:cubicBezTo>
                      <a:pt x="2121803" y="1129674"/>
                      <a:pt x="2355634" y="1372166"/>
                      <a:pt x="2641428" y="1424128"/>
                    </a:cubicBezTo>
                    <a:cubicBezTo>
                      <a:pt x="2927222" y="1476091"/>
                      <a:pt x="3178374" y="1285561"/>
                      <a:pt x="3377563" y="1103693"/>
                    </a:cubicBezTo>
                    <a:cubicBezTo>
                      <a:pt x="3646036" y="852540"/>
                      <a:pt x="3853886" y="558086"/>
                      <a:pt x="4131020" y="306934"/>
                    </a:cubicBezTo>
                    <a:cubicBezTo>
                      <a:pt x="4243605" y="203009"/>
                      <a:pt x="4373512" y="107744"/>
                      <a:pt x="4520739" y="55782"/>
                    </a:cubicBezTo>
                    <a:cubicBezTo>
                      <a:pt x="4667966" y="3819"/>
                      <a:pt x="4823853" y="21140"/>
                      <a:pt x="4962420" y="90424"/>
                    </a:cubicBezTo>
                    <a:cubicBezTo>
                      <a:pt x="5135628" y="177028"/>
                      <a:pt x="5282856" y="315594"/>
                      <a:pt x="5412762" y="445501"/>
                    </a:cubicBezTo>
                    <a:cubicBezTo>
                      <a:pt x="5559989" y="592728"/>
                      <a:pt x="5689895" y="748615"/>
                      <a:pt x="5828462" y="904503"/>
                    </a:cubicBezTo>
                    <a:cubicBezTo>
                      <a:pt x="6044973" y="1138334"/>
                      <a:pt x="6313446" y="1432789"/>
                      <a:pt x="6651202" y="1441449"/>
                    </a:cubicBezTo>
                    <a:cubicBezTo>
                      <a:pt x="6659862" y="1441449"/>
                      <a:pt x="6668523" y="1424128"/>
                      <a:pt x="6651202" y="1424128"/>
                    </a:cubicBezTo>
                    <a:cubicBezTo>
                      <a:pt x="6313446" y="1415468"/>
                      <a:pt x="6044973" y="1129674"/>
                      <a:pt x="5837123" y="895842"/>
                    </a:cubicBezTo>
                    <a:cubicBezTo>
                      <a:pt x="5603291" y="644690"/>
                      <a:pt x="5386781" y="350236"/>
                      <a:pt x="5100987" y="151046"/>
                    </a:cubicBezTo>
                    <a:cubicBezTo>
                      <a:pt x="4997062" y="81763"/>
                      <a:pt x="4875816" y="21140"/>
                      <a:pt x="4745910" y="3819"/>
                    </a:cubicBezTo>
                    <a:cubicBezTo>
                      <a:pt x="4616003" y="-13501"/>
                      <a:pt x="4486097" y="29801"/>
                      <a:pt x="4373512" y="99084"/>
                    </a:cubicBezTo>
                    <a:cubicBezTo>
                      <a:pt x="4079057" y="263632"/>
                      <a:pt x="3862547" y="540765"/>
                      <a:pt x="3646036" y="783257"/>
                    </a:cubicBezTo>
                    <a:cubicBezTo>
                      <a:pt x="3524791" y="921824"/>
                      <a:pt x="3403545" y="1051730"/>
                      <a:pt x="3264978" y="1172976"/>
                    </a:cubicBezTo>
                    <a:cubicBezTo>
                      <a:pt x="3143732" y="1276901"/>
                      <a:pt x="3013826" y="1363505"/>
                      <a:pt x="2857938" y="1398147"/>
                    </a:cubicBezTo>
                    <a:cubicBezTo>
                      <a:pt x="2528842" y="1476091"/>
                      <a:pt x="2234388" y="1207618"/>
                      <a:pt x="2026538" y="991107"/>
                    </a:cubicBezTo>
                    <a:cubicBezTo>
                      <a:pt x="1775386" y="739955"/>
                      <a:pt x="1567536" y="445501"/>
                      <a:pt x="1290402" y="220330"/>
                    </a:cubicBezTo>
                    <a:cubicBezTo>
                      <a:pt x="1082552" y="47121"/>
                      <a:pt x="831400" y="-56804"/>
                      <a:pt x="562927" y="47121"/>
                    </a:cubicBezTo>
                    <a:cubicBezTo>
                      <a:pt x="407040" y="107744"/>
                      <a:pt x="277133" y="220330"/>
                      <a:pt x="155888" y="332915"/>
                    </a:cubicBezTo>
                    <a:cubicBezTo>
                      <a:pt x="103925" y="384878"/>
                      <a:pt x="51963" y="436840"/>
                      <a:pt x="0" y="488803"/>
                    </a:cubicBezTo>
                    <a:lnTo>
                      <a:pt x="0" y="514784"/>
                    </a:lnTo>
                    <a:cubicBezTo>
                      <a:pt x="95265" y="410859"/>
                      <a:pt x="199190" y="306934"/>
                      <a:pt x="311775" y="2203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87" name="Graphic 1">
                <a:extLst>
                  <a:ext uri="{FF2B5EF4-FFF2-40B4-BE49-F238E27FC236}">
                    <a16:creationId xmlns:a16="http://schemas.microsoft.com/office/drawing/2014/main" xmlns="" id="{AE5D8DE4-3A02-41B0-9F8E-0D44538805DA}"/>
                  </a:ext>
                </a:extLst>
              </p:cNvPr>
              <p:cNvGrpSpPr/>
              <p:nvPr/>
            </p:nvGrpSpPr>
            <p:grpSpPr>
              <a:xfrm>
                <a:off x="-581182" y="3414894"/>
                <a:ext cx="121245" cy="852273"/>
                <a:chOff x="-581182" y="3414894"/>
                <a:chExt cx="121245" cy="852273"/>
              </a:xfrm>
              <a:grpFill/>
            </p:grpSpPr>
            <p:sp>
              <p:nvSpPr>
                <p:cNvPr id="778" name="Freeform: Shape 777">
                  <a:extLst>
                    <a:ext uri="{FF2B5EF4-FFF2-40B4-BE49-F238E27FC236}">
                      <a16:creationId xmlns:a16="http://schemas.microsoft.com/office/drawing/2014/main" xmlns="" id="{4112E9BE-9304-4084-BA8C-01C3EDBD13D3}"/>
                    </a:ext>
                  </a:extLst>
                </p:cNvPr>
                <p:cNvSpPr/>
                <p:nvPr/>
              </p:nvSpPr>
              <p:spPr>
                <a:xfrm>
                  <a:off x="-529219" y="346006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9" name="Freeform: Shape 778">
                  <a:extLst>
                    <a:ext uri="{FF2B5EF4-FFF2-40B4-BE49-F238E27FC236}">
                      <a16:creationId xmlns:a16="http://schemas.microsoft.com/office/drawing/2014/main" xmlns="" id="{89609954-973C-42EB-8373-F180736E3F52}"/>
                    </a:ext>
                  </a:extLst>
                </p:cNvPr>
                <p:cNvSpPr/>
                <p:nvPr/>
              </p:nvSpPr>
              <p:spPr>
                <a:xfrm>
                  <a:off x="-581182" y="4126440"/>
                  <a:ext cx="121245" cy="140727"/>
                </a:xfrm>
                <a:custGeom>
                  <a:avLst/>
                  <a:gdLst>
                    <a:gd name="connsiteX0" fmla="*/ 0 w 121245"/>
                    <a:gd name="connsiteY0" fmla="*/ 6972 h 140727"/>
                    <a:gd name="connsiteX1" fmla="*/ 60623 w 121245"/>
                    <a:gd name="connsiteY1" fmla="*/ 102237 h 140727"/>
                    <a:gd name="connsiteX2" fmla="*/ 121246 w 121245"/>
                    <a:gd name="connsiteY2" fmla="*/ 128218 h 140727"/>
                    <a:gd name="connsiteX3" fmla="*/ 60623 w 121245"/>
                    <a:gd name="connsiteY3" fmla="*/ 32953 h 140727"/>
                    <a:gd name="connsiteX4" fmla="*/ 0 w 121245"/>
                    <a:gd name="connsiteY4" fmla="*/ 6972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0" y="6972"/>
                      </a:moveTo>
                      <a:cubicBezTo>
                        <a:pt x="0" y="24293"/>
                        <a:pt x="25981" y="67595"/>
                        <a:pt x="60623" y="102237"/>
                      </a:cubicBezTo>
                      <a:cubicBezTo>
                        <a:pt x="95265" y="136878"/>
                        <a:pt x="121246" y="154199"/>
                        <a:pt x="121246" y="128218"/>
                      </a:cubicBezTo>
                      <a:cubicBezTo>
                        <a:pt x="121246" y="110897"/>
                        <a:pt x="95265" y="67595"/>
                        <a:pt x="60623" y="32953"/>
                      </a:cubicBezTo>
                      <a:cubicBezTo>
                        <a:pt x="25981" y="6972"/>
                        <a:pt x="0" y="-10349"/>
                        <a:pt x="0" y="69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0" name="Freeform: Shape 779">
                  <a:extLst>
                    <a:ext uri="{FF2B5EF4-FFF2-40B4-BE49-F238E27FC236}">
                      <a16:creationId xmlns:a16="http://schemas.microsoft.com/office/drawing/2014/main" xmlns="" id="{6B4A74A8-0454-4F7F-A8CE-60021A7E80F1}"/>
                    </a:ext>
                  </a:extLst>
                </p:cNvPr>
                <p:cNvSpPr/>
                <p:nvPr/>
              </p:nvSpPr>
              <p:spPr>
                <a:xfrm>
                  <a:off x="-581182" y="3414894"/>
                  <a:ext cx="121245" cy="145065"/>
                </a:xfrm>
                <a:custGeom>
                  <a:avLst/>
                  <a:gdLst>
                    <a:gd name="connsiteX0" fmla="*/ 60623 w 121245"/>
                    <a:gd name="connsiteY0" fmla="*/ 43005 h 145065"/>
                    <a:gd name="connsiteX1" fmla="*/ 0 w 121245"/>
                    <a:gd name="connsiteY1" fmla="*/ 138270 h 145065"/>
                    <a:gd name="connsiteX2" fmla="*/ 60623 w 121245"/>
                    <a:gd name="connsiteY2" fmla="*/ 103628 h 145065"/>
                    <a:gd name="connsiteX3" fmla="*/ 121246 w 121245"/>
                    <a:gd name="connsiteY3" fmla="*/ 8364 h 145065"/>
                    <a:gd name="connsiteX4" fmla="*/ 60623 w 121245"/>
                    <a:gd name="connsiteY4" fmla="*/ 43005 h 14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065">
                      <a:moveTo>
                        <a:pt x="60623" y="43005"/>
                      </a:moveTo>
                      <a:cubicBezTo>
                        <a:pt x="25981" y="77647"/>
                        <a:pt x="0" y="120949"/>
                        <a:pt x="0" y="138270"/>
                      </a:cubicBezTo>
                      <a:cubicBezTo>
                        <a:pt x="0" y="155591"/>
                        <a:pt x="25981" y="138270"/>
                        <a:pt x="60623" y="103628"/>
                      </a:cubicBezTo>
                      <a:cubicBezTo>
                        <a:pt x="95265" y="68987"/>
                        <a:pt x="121246" y="34345"/>
                        <a:pt x="121246" y="8364"/>
                      </a:cubicBezTo>
                      <a:cubicBezTo>
                        <a:pt x="121246" y="-8957"/>
                        <a:pt x="95265" y="-297"/>
                        <a:pt x="60623" y="4300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8" name="Graphic 1">
                <a:extLst>
                  <a:ext uri="{FF2B5EF4-FFF2-40B4-BE49-F238E27FC236}">
                    <a16:creationId xmlns:a16="http://schemas.microsoft.com/office/drawing/2014/main" xmlns="" id="{0876313F-F988-47A6-A98B-1EECDEAF60CE}"/>
                  </a:ext>
                </a:extLst>
              </p:cNvPr>
              <p:cNvGrpSpPr/>
              <p:nvPr/>
            </p:nvGrpSpPr>
            <p:grpSpPr>
              <a:xfrm>
                <a:off x="-295388" y="3182980"/>
                <a:ext cx="121245" cy="1320615"/>
                <a:chOff x="-295388" y="3182980"/>
                <a:chExt cx="121245" cy="1320615"/>
              </a:xfrm>
              <a:grpFill/>
            </p:grpSpPr>
            <p:sp>
              <p:nvSpPr>
                <p:cNvPr id="775" name="Freeform: Shape 774">
                  <a:extLst>
                    <a:ext uri="{FF2B5EF4-FFF2-40B4-BE49-F238E27FC236}">
                      <a16:creationId xmlns:a16="http://schemas.microsoft.com/office/drawing/2014/main" xmlns="" id="{5AF4ADF2-75EA-407C-8799-AE66F8AE94D0}"/>
                    </a:ext>
                  </a:extLst>
                </p:cNvPr>
                <p:cNvSpPr/>
                <p:nvPr/>
              </p:nvSpPr>
              <p:spPr>
                <a:xfrm>
                  <a:off x="-243425" y="3214068"/>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24080"/>
                        <a:pt x="0" y="1239780"/>
                      </a:cubicBezTo>
                      <a:cubicBezTo>
                        <a:pt x="0" y="1248440"/>
                        <a:pt x="17321" y="1257101"/>
                        <a:pt x="17321" y="1239780"/>
                      </a:cubicBezTo>
                      <a:cubicBezTo>
                        <a:pt x="17321" y="832740"/>
                        <a:pt x="17321" y="42570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6" name="Freeform: Shape 775">
                  <a:extLst>
                    <a:ext uri="{FF2B5EF4-FFF2-40B4-BE49-F238E27FC236}">
                      <a16:creationId xmlns:a16="http://schemas.microsoft.com/office/drawing/2014/main" xmlns="" id="{351824BC-40EE-46D7-95A1-B169D2BBFB78}"/>
                    </a:ext>
                  </a:extLst>
                </p:cNvPr>
                <p:cNvSpPr/>
                <p:nvPr/>
              </p:nvSpPr>
              <p:spPr>
                <a:xfrm>
                  <a:off x="-295388"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5" y="141978"/>
                        <a:pt x="121246" y="133317"/>
                        <a:pt x="121246" y="98676"/>
                      </a:cubicBezTo>
                      <a:cubicBezTo>
                        <a:pt x="121246" y="64034"/>
                        <a:pt x="95265"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7" name="Freeform: Shape 776">
                  <a:extLst>
                    <a:ext uri="{FF2B5EF4-FFF2-40B4-BE49-F238E27FC236}">
                      <a16:creationId xmlns:a16="http://schemas.microsoft.com/office/drawing/2014/main" xmlns="" id="{7F2AE41C-E86B-45E3-A101-3318BCA50D5E}"/>
                    </a:ext>
                  </a:extLst>
                </p:cNvPr>
                <p:cNvSpPr/>
                <p:nvPr/>
              </p:nvSpPr>
              <p:spPr>
                <a:xfrm>
                  <a:off x="-295388"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5" y="101711"/>
                        <a:pt x="121246" y="58409"/>
                        <a:pt x="121246" y="32427"/>
                      </a:cubicBezTo>
                      <a:cubicBezTo>
                        <a:pt x="121246" y="-2214"/>
                        <a:pt x="95265"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9" name="Graphic 1">
                <a:extLst>
                  <a:ext uri="{FF2B5EF4-FFF2-40B4-BE49-F238E27FC236}">
                    <a16:creationId xmlns:a16="http://schemas.microsoft.com/office/drawing/2014/main" xmlns="" id="{32861975-1FA2-4562-95C8-AA4B934933ED}"/>
                  </a:ext>
                </a:extLst>
              </p:cNvPr>
              <p:cNvGrpSpPr/>
              <p:nvPr/>
            </p:nvGrpSpPr>
            <p:grpSpPr>
              <a:xfrm>
                <a:off x="-934" y="3075495"/>
                <a:ext cx="121245" cy="1534240"/>
                <a:chOff x="-934" y="3075495"/>
                <a:chExt cx="121245" cy="1534240"/>
              </a:xfrm>
              <a:grpFill/>
            </p:grpSpPr>
            <p:sp>
              <p:nvSpPr>
                <p:cNvPr id="772" name="Freeform: Shape 771">
                  <a:extLst>
                    <a:ext uri="{FF2B5EF4-FFF2-40B4-BE49-F238E27FC236}">
                      <a16:creationId xmlns:a16="http://schemas.microsoft.com/office/drawing/2014/main" xmlns="" id="{E7D62CC3-F363-4261-A2F3-AF91641444BF}"/>
                    </a:ext>
                  </a:extLst>
                </p:cNvPr>
                <p:cNvSpPr/>
                <p:nvPr/>
              </p:nvSpPr>
              <p:spPr>
                <a:xfrm>
                  <a:off x="51028" y="3098492"/>
                  <a:ext cx="17320" cy="1477941"/>
                </a:xfrm>
                <a:custGeom>
                  <a:avLst/>
                  <a:gdLst>
                    <a:gd name="connsiteX0" fmla="*/ 0 w 17320"/>
                    <a:gd name="connsiteY0" fmla="*/ 12991 h 1477941"/>
                    <a:gd name="connsiteX1" fmla="*/ 0 w 17320"/>
                    <a:gd name="connsiteY1" fmla="*/ 1467941 h 1477941"/>
                    <a:gd name="connsiteX2" fmla="*/ 17321 w 17320"/>
                    <a:gd name="connsiteY2" fmla="*/ 1467941 h 1477941"/>
                    <a:gd name="connsiteX3" fmla="*/ 17321 w 17320"/>
                    <a:gd name="connsiteY3" fmla="*/ 12991 h 1477941"/>
                    <a:gd name="connsiteX4" fmla="*/ 0 w 17320"/>
                    <a:gd name="connsiteY4" fmla="*/ 12991 h 147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7941">
                      <a:moveTo>
                        <a:pt x="0" y="12991"/>
                      </a:moveTo>
                      <a:cubicBezTo>
                        <a:pt x="0" y="497974"/>
                        <a:pt x="0" y="982958"/>
                        <a:pt x="0" y="1467941"/>
                      </a:cubicBezTo>
                      <a:cubicBezTo>
                        <a:pt x="0" y="1476602"/>
                        <a:pt x="17321" y="1485262"/>
                        <a:pt x="17321" y="1467941"/>
                      </a:cubicBezTo>
                      <a:cubicBezTo>
                        <a:pt x="17321" y="982958"/>
                        <a:pt x="17321" y="49797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3" name="Freeform: Shape 772">
                  <a:extLst>
                    <a:ext uri="{FF2B5EF4-FFF2-40B4-BE49-F238E27FC236}">
                      <a16:creationId xmlns:a16="http://schemas.microsoft.com/office/drawing/2014/main" xmlns="" id="{7CF8BE7B-646C-4CE7-8DCC-0B2DA8BA276D}"/>
                    </a:ext>
                  </a:extLst>
                </p:cNvPr>
                <p:cNvSpPr/>
                <p:nvPr/>
              </p:nvSpPr>
              <p:spPr>
                <a:xfrm>
                  <a:off x="-934" y="4479829"/>
                  <a:ext cx="121245" cy="129906"/>
                </a:xfrm>
                <a:custGeom>
                  <a:avLst/>
                  <a:gdLst>
                    <a:gd name="connsiteX0" fmla="*/ 60623 w 121245"/>
                    <a:gd name="connsiteY0" fmla="*/ 0 h 129906"/>
                    <a:gd name="connsiteX1" fmla="*/ 0 w 121245"/>
                    <a:gd name="connsiteY1" fmla="*/ 5196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17321"/>
                        <a:pt x="0" y="51963"/>
                      </a:cubicBezTo>
                      <a:cubicBezTo>
                        <a:pt x="0" y="86604"/>
                        <a:pt x="25981" y="121246"/>
                        <a:pt x="60623" y="129906"/>
                      </a:cubicBezTo>
                      <a:cubicBezTo>
                        <a:pt x="95265" y="129906"/>
                        <a:pt x="121246" y="103925"/>
                        <a:pt x="121246" y="69283"/>
                      </a:cubicBezTo>
                      <a:cubicBezTo>
                        <a:pt x="12124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4" name="Freeform: Shape 773">
                  <a:extLst>
                    <a:ext uri="{FF2B5EF4-FFF2-40B4-BE49-F238E27FC236}">
                      <a16:creationId xmlns:a16="http://schemas.microsoft.com/office/drawing/2014/main" xmlns="" id="{7A30FA30-4F72-4D29-BC26-BC1BE489909C}"/>
                    </a:ext>
                  </a:extLst>
                </p:cNvPr>
                <p:cNvSpPr/>
                <p:nvPr/>
              </p:nvSpPr>
              <p:spPr>
                <a:xfrm>
                  <a:off x="-934" y="3075495"/>
                  <a:ext cx="121245" cy="131252"/>
                </a:xfrm>
                <a:custGeom>
                  <a:avLst/>
                  <a:gdLst>
                    <a:gd name="connsiteX0" fmla="*/ 60623 w 121245"/>
                    <a:gd name="connsiteY0" fmla="*/ 1346 h 131252"/>
                    <a:gd name="connsiteX1" fmla="*/ 0 w 121245"/>
                    <a:gd name="connsiteY1" fmla="*/ 79290 h 131252"/>
                    <a:gd name="connsiteX2" fmla="*/ 60623 w 121245"/>
                    <a:gd name="connsiteY2" fmla="*/ 131252 h 131252"/>
                    <a:gd name="connsiteX3" fmla="*/ 121246 w 121245"/>
                    <a:gd name="connsiteY3" fmla="*/ 61969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10006"/>
                        <a:pt x="0" y="44648"/>
                        <a:pt x="0" y="79290"/>
                      </a:cubicBezTo>
                      <a:cubicBezTo>
                        <a:pt x="0" y="113931"/>
                        <a:pt x="25981" y="131252"/>
                        <a:pt x="60623" y="131252"/>
                      </a:cubicBezTo>
                      <a:cubicBezTo>
                        <a:pt x="95265" y="122592"/>
                        <a:pt x="121246" y="96611"/>
                        <a:pt x="121246" y="61969"/>
                      </a:cubicBezTo>
                      <a:cubicBezTo>
                        <a:pt x="12124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0" name="Graphic 1">
                <a:extLst>
                  <a:ext uri="{FF2B5EF4-FFF2-40B4-BE49-F238E27FC236}">
                    <a16:creationId xmlns:a16="http://schemas.microsoft.com/office/drawing/2014/main" xmlns="" id="{97A8A0D1-9739-41CD-A1A4-FE0D69DFE76C}"/>
                  </a:ext>
                </a:extLst>
              </p:cNvPr>
              <p:cNvGrpSpPr/>
              <p:nvPr/>
            </p:nvGrpSpPr>
            <p:grpSpPr>
              <a:xfrm>
                <a:off x="284859" y="3114535"/>
                <a:ext cx="121245" cy="1450032"/>
                <a:chOff x="284859" y="3114535"/>
                <a:chExt cx="121245" cy="1450032"/>
              </a:xfrm>
              <a:grpFill/>
            </p:grpSpPr>
            <p:sp>
              <p:nvSpPr>
                <p:cNvPr id="769" name="Freeform: Shape 768">
                  <a:extLst>
                    <a:ext uri="{FF2B5EF4-FFF2-40B4-BE49-F238E27FC236}">
                      <a16:creationId xmlns:a16="http://schemas.microsoft.com/office/drawing/2014/main" xmlns="" id="{64C3702E-6C08-4355-8AF7-774E4D044EE5}"/>
                    </a:ext>
                  </a:extLst>
                </p:cNvPr>
                <p:cNvSpPr/>
                <p:nvPr/>
              </p:nvSpPr>
              <p:spPr>
                <a:xfrm>
                  <a:off x="336822" y="3139629"/>
                  <a:ext cx="17320" cy="1393502"/>
                </a:xfrm>
                <a:custGeom>
                  <a:avLst/>
                  <a:gdLst>
                    <a:gd name="connsiteX0" fmla="*/ 0 w 17320"/>
                    <a:gd name="connsiteY0" fmla="*/ 6495 h 1393502"/>
                    <a:gd name="connsiteX1" fmla="*/ 0 w 17320"/>
                    <a:gd name="connsiteY1" fmla="*/ 1383502 h 1393502"/>
                    <a:gd name="connsiteX2" fmla="*/ 17321 w 17320"/>
                    <a:gd name="connsiteY2" fmla="*/ 1383502 h 1393502"/>
                    <a:gd name="connsiteX3" fmla="*/ 17321 w 17320"/>
                    <a:gd name="connsiteY3" fmla="*/ 6495 h 1393502"/>
                    <a:gd name="connsiteX4" fmla="*/ 0 w 17320"/>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0" name="Freeform: Shape 769">
                  <a:extLst>
                    <a:ext uri="{FF2B5EF4-FFF2-40B4-BE49-F238E27FC236}">
                      <a16:creationId xmlns:a16="http://schemas.microsoft.com/office/drawing/2014/main" xmlns="" id="{825BD35B-E281-4843-8C83-61D017EE93F1}"/>
                    </a:ext>
                  </a:extLst>
                </p:cNvPr>
                <p:cNvSpPr/>
                <p:nvPr/>
              </p:nvSpPr>
              <p:spPr>
                <a:xfrm>
                  <a:off x="284859"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1" y="11908"/>
                        <a:pt x="0" y="46550"/>
                        <a:pt x="0" y="81191"/>
                      </a:cubicBezTo>
                      <a:cubicBezTo>
                        <a:pt x="0" y="115833"/>
                        <a:pt x="25981" y="133154"/>
                        <a:pt x="60623" y="115833"/>
                      </a:cubicBezTo>
                      <a:cubicBezTo>
                        <a:pt x="95265" y="98512"/>
                        <a:pt x="121246" y="63871"/>
                        <a:pt x="121246" y="29229"/>
                      </a:cubicBezTo>
                      <a:cubicBezTo>
                        <a:pt x="121246" y="3248"/>
                        <a:pt x="95265"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1" name="Freeform: Shape 770">
                  <a:extLst>
                    <a:ext uri="{FF2B5EF4-FFF2-40B4-BE49-F238E27FC236}">
                      <a16:creationId xmlns:a16="http://schemas.microsoft.com/office/drawing/2014/main" xmlns="" id="{7B5764A3-DD67-4EA1-9BE0-0B55AA154424}"/>
                    </a:ext>
                  </a:extLst>
                </p:cNvPr>
                <p:cNvSpPr/>
                <p:nvPr/>
              </p:nvSpPr>
              <p:spPr>
                <a:xfrm>
                  <a:off x="284859" y="3114535"/>
                  <a:ext cx="121245" cy="121317"/>
                </a:xfrm>
                <a:custGeom>
                  <a:avLst/>
                  <a:gdLst>
                    <a:gd name="connsiteX0" fmla="*/ 60623 w 121245"/>
                    <a:gd name="connsiteY0" fmla="*/ 5608 h 121317"/>
                    <a:gd name="connsiteX1" fmla="*/ 0 w 121245"/>
                    <a:gd name="connsiteY1" fmla="*/ 40250 h 121317"/>
                    <a:gd name="connsiteX2" fmla="*/ 60623 w 121245"/>
                    <a:gd name="connsiteY2" fmla="*/ 118194 h 121317"/>
                    <a:gd name="connsiteX3" fmla="*/ 121246 w 121245"/>
                    <a:gd name="connsiteY3" fmla="*/ 83552 h 121317"/>
                    <a:gd name="connsiteX4" fmla="*/ 60623 w 121245"/>
                    <a:gd name="connsiteY4" fmla="*/ 5608 h 121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1317">
                      <a:moveTo>
                        <a:pt x="60623" y="5608"/>
                      </a:moveTo>
                      <a:cubicBezTo>
                        <a:pt x="25981" y="-11713"/>
                        <a:pt x="0" y="14269"/>
                        <a:pt x="0" y="40250"/>
                      </a:cubicBezTo>
                      <a:cubicBezTo>
                        <a:pt x="0" y="74892"/>
                        <a:pt x="25981" y="109533"/>
                        <a:pt x="60623" y="118194"/>
                      </a:cubicBezTo>
                      <a:cubicBezTo>
                        <a:pt x="95265" y="126854"/>
                        <a:pt x="121246" y="118194"/>
                        <a:pt x="121246" y="83552"/>
                      </a:cubicBezTo>
                      <a:cubicBezTo>
                        <a:pt x="121246" y="57571"/>
                        <a:pt x="95265" y="22929"/>
                        <a:pt x="60623" y="560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1" name="Graphic 1">
                <a:extLst>
                  <a:ext uri="{FF2B5EF4-FFF2-40B4-BE49-F238E27FC236}">
                    <a16:creationId xmlns:a16="http://schemas.microsoft.com/office/drawing/2014/main" xmlns="" id="{32DEE35E-D956-4DDF-9F62-B903BDE099A6}"/>
                  </a:ext>
                </a:extLst>
              </p:cNvPr>
              <p:cNvGrpSpPr/>
              <p:nvPr/>
            </p:nvGrpSpPr>
            <p:grpSpPr>
              <a:xfrm>
                <a:off x="570653" y="3292153"/>
                <a:ext cx="122591" cy="1102271"/>
                <a:chOff x="570653" y="3292153"/>
                <a:chExt cx="122591" cy="1102271"/>
              </a:xfrm>
              <a:grpFill/>
            </p:grpSpPr>
            <p:sp>
              <p:nvSpPr>
                <p:cNvPr id="766" name="Freeform: Shape 765">
                  <a:extLst>
                    <a:ext uri="{FF2B5EF4-FFF2-40B4-BE49-F238E27FC236}">
                      <a16:creationId xmlns:a16="http://schemas.microsoft.com/office/drawing/2014/main" xmlns="" id="{8A492B35-29D1-43ED-ABDC-CB9D9CE902FE}"/>
                    </a:ext>
                  </a:extLst>
                </p:cNvPr>
                <p:cNvSpPr/>
                <p:nvPr/>
              </p:nvSpPr>
              <p:spPr>
                <a:xfrm>
                  <a:off x="622615" y="3326654"/>
                  <a:ext cx="17320" cy="1024609"/>
                </a:xfrm>
                <a:custGeom>
                  <a:avLst/>
                  <a:gdLst>
                    <a:gd name="connsiteX0" fmla="*/ 0 w 17320"/>
                    <a:gd name="connsiteY0" fmla="*/ 10000 h 1024609"/>
                    <a:gd name="connsiteX1" fmla="*/ 0 w 17320"/>
                    <a:gd name="connsiteY1" fmla="*/ 1014609 h 1024609"/>
                    <a:gd name="connsiteX2" fmla="*/ 17321 w 17320"/>
                    <a:gd name="connsiteY2" fmla="*/ 1014609 h 1024609"/>
                    <a:gd name="connsiteX3" fmla="*/ 17321 w 17320"/>
                    <a:gd name="connsiteY3" fmla="*/ 10000 h 1024609"/>
                    <a:gd name="connsiteX4" fmla="*/ 0 w 17320"/>
                    <a:gd name="connsiteY4" fmla="*/ 10000 h 1024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24609">
                      <a:moveTo>
                        <a:pt x="0" y="10000"/>
                      </a:moveTo>
                      <a:cubicBezTo>
                        <a:pt x="0" y="347756"/>
                        <a:pt x="0" y="676853"/>
                        <a:pt x="0" y="1014609"/>
                      </a:cubicBezTo>
                      <a:cubicBezTo>
                        <a:pt x="0" y="1023269"/>
                        <a:pt x="17321" y="1031930"/>
                        <a:pt x="17321" y="1014609"/>
                      </a:cubicBezTo>
                      <a:cubicBezTo>
                        <a:pt x="17321" y="676853"/>
                        <a:pt x="17321" y="347756"/>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7" name="Freeform: Shape 766">
                  <a:extLst>
                    <a:ext uri="{FF2B5EF4-FFF2-40B4-BE49-F238E27FC236}">
                      <a16:creationId xmlns:a16="http://schemas.microsoft.com/office/drawing/2014/main" xmlns="" id="{8C489E2D-F84F-4743-800E-DBB336EA80B9}"/>
                    </a:ext>
                  </a:extLst>
                </p:cNvPr>
                <p:cNvSpPr/>
                <p:nvPr/>
              </p:nvSpPr>
              <p:spPr>
                <a:xfrm>
                  <a:off x="570653" y="4259907"/>
                  <a:ext cx="122591" cy="134516"/>
                </a:xfrm>
                <a:custGeom>
                  <a:avLst/>
                  <a:gdLst>
                    <a:gd name="connsiteX0" fmla="*/ 60623 w 122591"/>
                    <a:gd name="connsiteY0" fmla="*/ 20732 h 134516"/>
                    <a:gd name="connsiteX1" fmla="*/ 0 w 122591"/>
                    <a:gd name="connsiteY1" fmla="*/ 115997 h 134516"/>
                    <a:gd name="connsiteX2" fmla="*/ 60623 w 122591"/>
                    <a:gd name="connsiteY2" fmla="*/ 107336 h 134516"/>
                    <a:gd name="connsiteX3" fmla="*/ 121246 w 122591"/>
                    <a:gd name="connsiteY3" fmla="*/ 12072 h 134516"/>
                    <a:gd name="connsiteX4" fmla="*/ 60623 w 122591"/>
                    <a:gd name="connsiteY4" fmla="*/ 20732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0732"/>
                      </a:moveTo>
                      <a:cubicBezTo>
                        <a:pt x="25981" y="46713"/>
                        <a:pt x="0" y="90015"/>
                        <a:pt x="0" y="115997"/>
                      </a:cubicBezTo>
                      <a:cubicBezTo>
                        <a:pt x="0" y="141978"/>
                        <a:pt x="25981" y="141978"/>
                        <a:pt x="60623" y="107336"/>
                      </a:cubicBezTo>
                      <a:cubicBezTo>
                        <a:pt x="95265" y="72694"/>
                        <a:pt x="121246" y="29392"/>
                        <a:pt x="121246" y="12072"/>
                      </a:cubicBezTo>
                      <a:cubicBezTo>
                        <a:pt x="129906" y="-5249"/>
                        <a:pt x="95265"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8" name="Freeform: Shape 767">
                  <a:extLst>
                    <a:ext uri="{FF2B5EF4-FFF2-40B4-BE49-F238E27FC236}">
                      <a16:creationId xmlns:a16="http://schemas.microsoft.com/office/drawing/2014/main" xmlns="" id="{67496373-DA45-4151-B59F-8E104A4991F7}"/>
                    </a:ext>
                  </a:extLst>
                </p:cNvPr>
                <p:cNvSpPr/>
                <p:nvPr/>
              </p:nvSpPr>
              <p:spPr>
                <a:xfrm>
                  <a:off x="570653"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5" y="139766"/>
                        <a:pt x="121246" y="148426"/>
                        <a:pt x="121246" y="122445"/>
                      </a:cubicBezTo>
                      <a:cubicBezTo>
                        <a:pt x="121246" y="105124"/>
                        <a:pt x="95265"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2" name="Graphic 1">
                <a:extLst>
                  <a:ext uri="{FF2B5EF4-FFF2-40B4-BE49-F238E27FC236}">
                    <a16:creationId xmlns:a16="http://schemas.microsoft.com/office/drawing/2014/main" xmlns="" id="{63B16C45-6118-4A5D-B441-138C4440789A}"/>
                  </a:ext>
                </a:extLst>
              </p:cNvPr>
              <p:cNvGrpSpPr/>
              <p:nvPr/>
            </p:nvGrpSpPr>
            <p:grpSpPr>
              <a:xfrm>
                <a:off x="865107" y="3568320"/>
                <a:ext cx="121245" cy="553196"/>
                <a:chOff x="865107" y="3568320"/>
                <a:chExt cx="121245" cy="553196"/>
              </a:xfrm>
              <a:grpFill/>
            </p:grpSpPr>
            <p:sp>
              <p:nvSpPr>
                <p:cNvPr id="763" name="Freeform: Shape 762">
                  <a:extLst>
                    <a:ext uri="{FF2B5EF4-FFF2-40B4-BE49-F238E27FC236}">
                      <a16:creationId xmlns:a16="http://schemas.microsoft.com/office/drawing/2014/main" xmlns="" id="{37CCDCC7-7CB9-4BC7-8DE4-BE58DABB1018}"/>
                    </a:ext>
                  </a:extLst>
                </p:cNvPr>
                <p:cNvSpPr/>
                <p:nvPr/>
              </p:nvSpPr>
              <p:spPr>
                <a:xfrm>
                  <a:off x="917070" y="3621108"/>
                  <a:ext cx="17320" cy="444360"/>
                </a:xfrm>
                <a:custGeom>
                  <a:avLst/>
                  <a:gdLst>
                    <a:gd name="connsiteX0" fmla="*/ 0 w 17320"/>
                    <a:gd name="connsiteY0" fmla="*/ 10000 h 444360"/>
                    <a:gd name="connsiteX1" fmla="*/ 0 w 17320"/>
                    <a:gd name="connsiteY1" fmla="*/ 434361 h 444360"/>
                    <a:gd name="connsiteX2" fmla="*/ 17321 w 17320"/>
                    <a:gd name="connsiteY2" fmla="*/ 434361 h 444360"/>
                    <a:gd name="connsiteX3" fmla="*/ 17321 w 17320"/>
                    <a:gd name="connsiteY3" fmla="*/ 10000 h 444360"/>
                    <a:gd name="connsiteX4" fmla="*/ 0 w 17320"/>
                    <a:gd name="connsiteY4" fmla="*/ 10000 h 44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4360">
                      <a:moveTo>
                        <a:pt x="0" y="10000"/>
                      </a:moveTo>
                      <a:cubicBezTo>
                        <a:pt x="0" y="148567"/>
                        <a:pt x="0" y="287134"/>
                        <a:pt x="0" y="434361"/>
                      </a:cubicBezTo>
                      <a:cubicBezTo>
                        <a:pt x="0" y="443021"/>
                        <a:pt x="17321" y="451682"/>
                        <a:pt x="17321" y="434361"/>
                      </a:cubicBezTo>
                      <a:cubicBezTo>
                        <a:pt x="17321" y="295794"/>
                        <a:pt x="17321" y="157227"/>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4" name="Freeform: Shape 763">
                  <a:extLst>
                    <a:ext uri="{FF2B5EF4-FFF2-40B4-BE49-F238E27FC236}">
                      <a16:creationId xmlns:a16="http://schemas.microsoft.com/office/drawing/2014/main" xmlns="" id="{FD9EAD9A-A52A-4237-8F1B-262D08B42B9C}"/>
                    </a:ext>
                  </a:extLst>
                </p:cNvPr>
                <p:cNvSpPr/>
                <p:nvPr/>
              </p:nvSpPr>
              <p:spPr>
                <a:xfrm>
                  <a:off x="865107" y="3975846"/>
                  <a:ext cx="121245" cy="145670"/>
                </a:xfrm>
                <a:custGeom>
                  <a:avLst/>
                  <a:gdLst>
                    <a:gd name="connsiteX0" fmla="*/ 0 w 121245"/>
                    <a:gd name="connsiteY0" fmla="*/ 140245 h 145670"/>
                    <a:gd name="connsiteX1" fmla="*/ 60623 w 121245"/>
                    <a:gd name="connsiteY1" fmla="*/ 88283 h 145670"/>
                    <a:gd name="connsiteX2" fmla="*/ 121246 w 121245"/>
                    <a:gd name="connsiteY2" fmla="*/ 1678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1" y="131585"/>
                        <a:pt x="60623" y="88283"/>
                      </a:cubicBezTo>
                      <a:cubicBezTo>
                        <a:pt x="95265" y="44981"/>
                        <a:pt x="121246" y="10339"/>
                        <a:pt x="121246" y="1678"/>
                      </a:cubicBezTo>
                      <a:cubicBezTo>
                        <a:pt x="121246" y="-6982"/>
                        <a:pt x="95265" y="18999"/>
                        <a:pt x="60623" y="53641"/>
                      </a:cubicBezTo>
                      <a:cubicBezTo>
                        <a:pt x="25981" y="88283"/>
                        <a:pt x="0" y="122924"/>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5" name="Freeform: Shape 764">
                  <a:extLst>
                    <a:ext uri="{FF2B5EF4-FFF2-40B4-BE49-F238E27FC236}">
                      <a16:creationId xmlns:a16="http://schemas.microsoft.com/office/drawing/2014/main" xmlns="" id="{BCB01940-7A2A-48C5-A006-0BB4A2622FDC}"/>
                    </a:ext>
                  </a:extLst>
                </p:cNvPr>
                <p:cNvSpPr/>
                <p:nvPr/>
              </p:nvSpPr>
              <p:spPr>
                <a:xfrm>
                  <a:off x="865107" y="3568320"/>
                  <a:ext cx="121245" cy="142410"/>
                </a:xfrm>
                <a:custGeom>
                  <a:avLst/>
                  <a:gdLst>
                    <a:gd name="connsiteX0" fmla="*/ 0 w 121245"/>
                    <a:gd name="connsiteY0" fmla="*/ 2165 h 142410"/>
                    <a:gd name="connsiteX1" fmla="*/ 60623 w 121245"/>
                    <a:gd name="connsiteY1" fmla="*/ 88769 h 142410"/>
                    <a:gd name="connsiteX2" fmla="*/ 121246 w 121245"/>
                    <a:gd name="connsiteY2" fmla="*/ 140732 h 142410"/>
                    <a:gd name="connsiteX3" fmla="*/ 60623 w 121245"/>
                    <a:gd name="connsiteY3" fmla="*/ 54128 h 142410"/>
                    <a:gd name="connsiteX4" fmla="*/ 0 w 121245"/>
                    <a:gd name="connsiteY4" fmla="*/ 2165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0" y="2165"/>
                      </a:moveTo>
                      <a:cubicBezTo>
                        <a:pt x="0" y="19486"/>
                        <a:pt x="25981" y="54128"/>
                        <a:pt x="60623" y="88769"/>
                      </a:cubicBezTo>
                      <a:cubicBezTo>
                        <a:pt x="95265" y="123411"/>
                        <a:pt x="121246" y="149392"/>
                        <a:pt x="121246" y="140732"/>
                      </a:cubicBezTo>
                      <a:cubicBezTo>
                        <a:pt x="121246" y="132071"/>
                        <a:pt x="95265" y="97430"/>
                        <a:pt x="60623" y="54128"/>
                      </a:cubicBezTo>
                      <a:cubicBezTo>
                        <a:pt x="25981"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3" name="Graphic 1">
                <a:extLst>
                  <a:ext uri="{FF2B5EF4-FFF2-40B4-BE49-F238E27FC236}">
                    <a16:creationId xmlns:a16="http://schemas.microsoft.com/office/drawing/2014/main" xmlns="" id="{7B373B73-7908-4928-A15E-091B60405318}"/>
                  </a:ext>
                </a:extLst>
              </p:cNvPr>
              <p:cNvGrpSpPr/>
              <p:nvPr/>
            </p:nvGrpSpPr>
            <p:grpSpPr>
              <a:xfrm>
                <a:off x="1150901" y="3646769"/>
                <a:ext cx="121245" cy="384377"/>
                <a:chOff x="1150901" y="3646769"/>
                <a:chExt cx="121245" cy="384377"/>
              </a:xfrm>
              <a:grpFill/>
            </p:grpSpPr>
            <p:sp>
              <p:nvSpPr>
                <p:cNvPr id="760" name="Freeform: Shape 759">
                  <a:extLst>
                    <a:ext uri="{FF2B5EF4-FFF2-40B4-BE49-F238E27FC236}">
                      <a16:creationId xmlns:a16="http://schemas.microsoft.com/office/drawing/2014/main" xmlns="" id="{4BD633DE-83AB-48B6-817C-B951339CEA2A}"/>
                    </a:ext>
                  </a:extLst>
                </p:cNvPr>
                <p:cNvSpPr/>
                <p:nvPr/>
              </p:nvSpPr>
              <p:spPr>
                <a:xfrm>
                  <a:off x="1202863" y="3707712"/>
                  <a:ext cx="17320" cy="271152"/>
                </a:xfrm>
                <a:custGeom>
                  <a:avLst/>
                  <a:gdLst>
                    <a:gd name="connsiteX0" fmla="*/ 0 w 17320"/>
                    <a:gd name="connsiteY0" fmla="*/ 10000 h 271152"/>
                    <a:gd name="connsiteX1" fmla="*/ 0 w 17320"/>
                    <a:gd name="connsiteY1" fmla="*/ 261152 h 271152"/>
                    <a:gd name="connsiteX2" fmla="*/ 17321 w 17320"/>
                    <a:gd name="connsiteY2" fmla="*/ 261152 h 271152"/>
                    <a:gd name="connsiteX3" fmla="*/ 17321 w 17320"/>
                    <a:gd name="connsiteY3" fmla="*/ 10000 h 271152"/>
                    <a:gd name="connsiteX4" fmla="*/ 0 w 17320"/>
                    <a:gd name="connsiteY4" fmla="*/ 10000 h 271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1152">
                      <a:moveTo>
                        <a:pt x="0" y="10000"/>
                      </a:moveTo>
                      <a:cubicBezTo>
                        <a:pt x="0" y="96604"/>
                        <a:pt x="0" y="174548"/>
                        <a:pt x="0" y="261152"/>
                      </a:cubicBezTo>
                      <a:cubicBezTo>
                        <a:pt x="0" y="269813"/>
                        <a:pt x="17321" y="278473"/>
                        <a:pt x="17321" y="261152"/>
                      </a:cubicBezTo>
                      <a:cubicBezTo>
                        <a:pt x="17321" y="174548"/>
                        <a:pt x="17321" y="9660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1" name="Freeform: Shape 760">
                  <a:extLst>
                    <a:ext uri="{FF2B5EF4-FFF2-40B4-BE49-F238E27FC236}">
                      <a16:creationId xmlns:a16="http://schemas.microsoft.com/office/drawing/2014/main" xmlns="" id="{04540DE5-2451-47C7-8C16-77C50EFE0104}"/>
                    </a:ext>
                  </a:extLst>
                </p:cNvPr>
                <p:cNvSpPr/>
                <p:nvPr/>
              </p:nvSpPr>
              <p:spPr>
                <a:xfrm>
                  <a:off x="1150901" y="3646769"/>
                  <a:ext cx="121245" cy="140226"/>
                </a:xfrm>
                <a:custGeom>
                  <a:avLst/>
                  <a:gdLst>
                    <a:gd name="connsiteX0" fmla="*/ 60623 w 121245"/>
                    <a:gd name="connsiteY0" fmla="*/ 62282 h 140226"/>
                    <a:gd name="connsiteX1" fmla="*/ 0 w 121245"/>
                    <a:gd name="connsiteY1" fmla="*/ 140226 h 140226"/>
                    <a:gd name="connsiteX2" fmla="*/ 60623 w 121245"/>
                    <a:gd name="connsiteY2" fmla="*/ 79603 h 140226"/>
                    <a:gd name="connsiteX3" fmla="*/ 121246 w 121245"/>
                    <a:gd name="connsiteY3" fmla="*/ 1659 h 140226"/>
                    <a:gd name="connsiteX4" fmla="*/ 60623 w 121245"/>
                    <a:gd name="connsiteY4" fmla="*/ 62282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60623" y="62282"/>
                      </a:moveTo>
                      <a:cubicBezTo>
                        <a:pt x="25981" y="105584"/>
                        <a:pt x="0" y="140226"/>
                        <a:pt x="0" y="140226"/>
                      </a:cubicBezTo>
                      <a:cubicBezTo>
                        <a:pt x="0" y="140226"/>
                        <a:pt x="25981" y="114245"/>
                        <a:pt x="60623" y="79603"/>
                      </a:cubicBezTo>
                      <a:cubicBezTo>
                        <a:pt x="95265" y="44961"/>
                        <a:pt x="121246" y="10320"/>
                        <a:pt x="121246" y="1659"/>
                      </a:cubicBezTo>
                      <a:cubicBezTo>
                        <a:pt x="121246" y="-7001"/>
                        <a:pt x="95265" y="18980"/>
                        <a:pt x="60623" y="6228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2" name="Freeform: Shape 761">
                  <a:extLst>
                    <a:ext uri="{FF2B5EF4-FFF2-40B4-BE49-F238E27FC236}">
                      <a16:creationId xmlns:a16="http://schemas.microsoft.com/office/drawing/2014/main" xmlns="" id="{D74D67EF-18A1-44E7-99BC-0089C9C8A8FE}"/>
                    </a:ext>
                  </a:extLst>
                </p:cNvPr>
                <p:cNvSpPr/>
                <p:nvPr/>
              </p:nvSpPr>
              <p:spPr>
                <a:xfrm>
                  <a:off x="1150901" y="3890920"/>
                  <a:ext cx="121245" cy="140226"/>
                </a:xfrm>
                <a:custGeom>
                  <a:avLst/>
                  <a:gdLst>
                    <a:gd name="connsiteX0" fmla="*/ 0 w 121245"/>
                    <a:gd name="connsiteY0" fmla="*/ 0 h 140226"/>
                    <a:gd name="connsiteX1" fmla="*/ 60623 w 121245"/>
                    <a:gd name="connsiteY1" fmla="*/ 77944 h 140226"/>
                    <a:gd name="connsiteX2" fmla="*/ 121246 w 121245"/>
                    <a:gd name="connsiteY2" fmla="*/ 138567 h 140226"/>
                    <a:gd name="connsiteX3" fmla="*/ 60623 w 121245"/>
                    <a:gd name="connsiteY3" fmla="*/ 60623 h 140226"/>
                    <a:gd name="connsiteX4" fmla="*/ 0 w 121245"/>
                    <a:gd name="connsiteY4" fmla="*/ 0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0"/>
                      </a:moveTo>
                      <a:cubicBezTo>
                        <a:pt x="0" y="0"/>
                        <a:pt x="25981" y="43302"/>
                        <a:pt x="60623" y="77944"/>
                      </a:cubicBezTo>
                      <a:cubicBezTo>
                        <a:pt x="95265" y="121246"/>
                        <a:pt x="121246" y="147227"/>
                        <a:pt x="121246" y="138567"/>
                      </a:cubicBezTo>
                      <a:cubicBezTo>
                        <a:pt x="121246" y="129906"/>
                        <a:pt x="95265" y="95265"/>
                        <a:pt x="60623" y="60623"/>
                      </a:cubicBezTo>
                      <a:cubicBezTo>
                        <a:pt x="25981" y="2598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4" name="Graphic 1">
                <a:extLst>
                  <a:ext uri="{FF2B5EF4-FFF2-40B4-BE49-F238E27FC236}">
                    <a16:creationId xmlns:a16="http://schemas.microsoft.com/office/drawing/2014/main" xmlns="" id="{BF62A756-AF89-4A55-AE0E-83F09183FD1E}"/>
                  </a:ext>
                </a:extLst>
              </p:cNvPr>
              <p:cNvGrpSpPr/>
              <p:nvPr/>
            </p:nvGrpSpPr>
            <p:grpSpPr>
              <a:xfrm>
                <a:off x="1445355" y="3349163"/>
                <a:ext cx="121245" cy="981224"/>
                <a:chOff x="1445355" y="3349163"/>
                <a:chExt cx="121245" cy="981224"/>
              </a:xfrm>
              <a:grpFill/>
            </p:grpSpPr>
            <p:sp>
              <p:nvSpPr>
                <p:cNvPr id="757" name="Freeform: Shape 756">
                  <a:extLst>
                    <a:ext uri="{FF2B5EF4-FFF2-40B4-BE49-F238E27FC236}">
                      <a16:creationId xmlns:a16="http://schemas.microsoft.com/office/drawing/2014/main" xmlns="" id="{10442E50-405B-4F65-BDA1-1FBC6AC739E5}"/>
                    </a:ext>
                  </a:extLst>
                </p:cNvPr>
                <p:cNvSpPr/>
                <p:nvPr/>
              </p:nvSpPr>
              <p:spPr>
                <a:xfrm>
                  <a:off x="1488657" y="3399442"/>
                  <a:ext cx="19088" cy="891197"/>
                </a:xfrm>
                <a:custGeom>
                  <a:avLst/>
                  <a:gdLst>
                    <a:gd name="connsiteX0" fmla="*/ 0 w 19088"/>
                    <a:gd name="connsiteY0" fmla="*/ 6495 h 891197"/>
                    <a:gd name="connsiteX1" fmla="*/ 0 w 19088"/>
                    <a:gd name="connsiteY1" fmla="*/ 881198 h 891197"/>
                    <a:gd name="connsiteX2" fmla="*/ 17321 w 19088"/>
                    <a:gd name="connsiteY2" fmla="*/ 881198 h 891197"/>
                    <a:gd name="connsiteX3" fmla="*/ 17321 w 19088"/>
                    <a:gd name="connsiteY3" fmla="*/ 6495 h 891197"/>
                    <a:gd name="connsiteX4" fmla="*/ 0 w 19088"/>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891197">
                      <a:moveTo>
                        <a:pt x="0" y="6495"/>
                      </a:moveTo>
                      <a:cubicBezTo>
                        <a:pt x="0" y="300950"/>
                        <a:pt x="0" y="586743"/>
                        <a:pt x="0" y="881198"/>
                      </a:cubicBezTo>
                      <a:cubicBezTo>
                        <a:pt x="0" y="889858"/>
                        <a:pt x="17321" y="898518"/>
                        <a:pt x="17321" y="881198"/>
                      </a:cubicBezTo>
                      <a:cubicBezTo>
                        <a:pt x="17321" y="586743"/>
                        <a:pt x="17321" y="30095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8" name="Freeform: Shape 757">
                  <a:extLst>
                    <a:ext uri="{FF2B5EF4-FFF2-40B4-BE49-F238E27FC236}">
                      <a16:creationId xmlns:a16="http://schemas.microsoft.com/office/drawing/2014/main" xmlns="" id="{23AED0C7-F47D-4EE8-BFD0-3BFCFAD8A833}"/>
                    </a:ext>
                  </a:extLst>
                </p:cNvPr>
                <p:cNvSpPr/>
                <p:nvPr/>
              </p:nvSpPr>
              <p:spPr>
                <a:xfrm>
                  <a:off x="1445355" y="3349163"/>
                  <a:ext cx="121245" cy="134717"/>
                </a:xfrm>
                <a:custGeom>
                  <a:avLst/>
                  <a:gdLst>
                    <a:gd name="connsiteX0" fmla="*/ 60623 w 121245"/>
                    <a:gd name="connsiteY0" fmla="*/ 30793 h 134717"/>
                    <a:gd name="connsiteX1" fmla="*/ 0 w 121245"/>
                    <a:gd name="connsiteY1" fmla="*/ 126057 h 134717"/>
                    <a:gd name="connsiteX2" fmla="*/ 60623 w 121245"/>
                    <a:gd name="connsiteY2" fmla="*/ 100076 h 134717"/>
                    <a:gd name="connsiteX3" fmla="*/ 121246 w 121245"/>
                    <a:gd name="connsiteY3" fmla="*/ 4811 h 134717"/>
                    <a:gd name="connsiteX4" fmla="*/ 60623 w 121245"/>
                    <a:gd name="connsiteY4" fmla="*/ 30793 h 13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7">
                      <a:moveTo>
                        <a:pt x="60623" y="30793"/>
                      </a:moveTo>
                      <a:cubicBezTo>
                        <a:pt x="25981" y="65434"/>
                        <a:pt x="0" y="108736"/>
                        <a:pt x="0" y="126057"/>
                      </a:cubicBezTo>
                      <a:cubicBezTo>
                        <a:pt x="0" y="143378"/>
                        <a:pt x="25981" y="134718"/>
                        <a:pt x="60623" y="100076"/>
                      </a:cubicBezTo>
                      <a:cubicBezTo>
                        <a:pt x="95265" y="74095"/>
                        <a:pt x="121246" y="30793"/>
                        <a:pt x="121246" y="4811"/>
                      </a:cubicBezTo>
                      <a:cubicBezTo>
                        <a:pt x="121246" y="-3849"/>
                        <a:pt x="95265" y="-3849"/>
                        <a:pt x="60623" y="3079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9" name="Freeform: Shape 758">
                  <a:extLst>
                    <a:ext uri="{FF2B5EF4-FFF2-40B4-BE49-F238E27FC236}">
                      <a16:creationId xmlns:a16="http://schemas.microsoft.com/office/drawing/2014/main" xmlns="" id="{F3819CBD-C105-4D3A-A295-326486A00659}"/>
                    </a:ext>
                  </a:extLst>
                </p:cNvPr>
                <p:cNvSpPr/>
                <p:nvPr/>
              </p:nvSpPr>
              <p:spPr>
                <a:xfrm>
                  <a:off x="1445355" y="4195723"/>
                  <a:ext cx="121245" cy="134664"/>
                </a:xfrm>
                <a:custGeom>
                  <a:avLst/>
                  <a:gdLst>
                    <a:gd name="connsiteX0" fmla="*/ 60623 w 121245"/>
                    <a:gd name="connsiteY0" fmla="*/ 32953 h 134664"/>
                    <a:gd name="connsiteX1" fmla="*/ 0 w 121245"/>
                    <a:gd name="connsiteY1" fmla="*/ 6972 h 134664"/>
                    <a:gd name="connsiteX2" fmla="*/ 60623 w 121245"/>
                    <a:gd name="connsiteY2" fmla="*/ 102237 h 134664"/>
                    <a:gd name="connsiteX3" fmla="*/ 121246 w 121245"/>
                    <a:gd name="connsiteY3" fmla="*/ 119558 h 134664"/>
                    <a:gd name="connsiteX4" fmla="*/ 60623 w 121245"/>
                    <a:gd name="connsiteY4" fmla="*/ 32953 h 134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664">
                      <a:moveTo>
                        <a:pt x="60623" y="32953"/>
                      </a:moveTo>
                      <a:cubicBezTo>
                        <a:pt x="25981" y="6972"/>
                        <a:pt x="0" y="-10349"/>
                        <a:pt x="0" y="6972"/>
                      </a:cubicBezTo>
                      <a:cubicBezTo>
                        <a:pt x="0" y="24293"/>
                        <a:pt x="25981" y="67595"/>
                        <a:pt x="60623" y="102237"/>
                      </a:cubicBezTo>
                      <a:cubicBezTo>
                        <a:pt x="95265" y="136878"/>
                        <a:pt x="121246" y="145539"/>
                        <a:pt x="121246" y="119558"/>
                      </a:cubicBezTo>
                      <a:cubicBezTo>
                        <a:pt x="121246" y="102237"/>
                        <a:pt x="95265" y="58935"/>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5" name="Graphic 1">
                <a:extLst>
                  <a:ext uri="{FF2B5EF4-FFF2-40B4-BE49-F238E27FC236}">
                    <a16:creationId xmlns:a16="http://schemas.microsoft.com/office/drawing/2014/main" xmlns="" id="{673B79F3-E601-43B1-869C-F67FAC2BCF2B}"/>
                  </a:ext>
                </a:extLst>
              </p:cNvPr>
              <p:cNvGrpSpPr/>
              <p:nvPr/>
            </p:nvGrpSpPr>
            <p:grpSpPr>
              <a:xfrm>
                <a:off x="1731149" y="3146125"/>
                <a:ext cx="121245" cy="1394327"/>
                <a:chOff x="1731149" y="3146125"/>
                <a:chExt cx="121245" cy="1394327"/>
              </a:xfrm>
              <a:grpFill/>
            </p:grpSpPr>
            <p:sp>
              <p:nvSpPr>
                <p:cNvPr id="754" name="Freeform: Shape 753">
                  <a:extLst>
                    <a:ext uri="{FF2B5EF4-FFF2-40B4-BE49-F238E27FC236}">
                      <a16:creationId xmlns:a16="http://schemas.microsoft.com/office/drawing/2014/main" xmlns="" id="{5C92DE78-DBD1-45F4-B2D9-BAE696A00700}"/>
                    </a:ext>
                  </a:extLst>
                </p:cNvPr>
                <p:cNvSpPr/>
                <p:nvPr/>
              </p:nvSpPr>
              <p:spPr>
                <a:xfrm>
                  <a:off x="1783112"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5" name="Freeform: Shape 754">
                  <a:extLst>
                    <a:ext uri="{FF2B5EF4-FFF2-40B4-BE49-F238E27FC236}">
                      <a16:creationId xmlns:a16="http://schemas.microsoft.com/office/drawing/2014/main" xmlns="" id="{106DD7A8-5030-4445-989E-86C1B54068B4}"/>
                    </a:ext>
                  </a:extLst>
                </p:cNvPr>
                <p:cNvSpPr/>
                <p:nvPr/>
              </p:nvSpPr>
              <p:spPr>
                <a:xfrm>
                  <a:off x="1731149"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6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5" y="103925"/>
                        <a:pt x="121246" y="69283"/>
                        <a:pt x="121246" y="34642"/>
                      </a:cubicBezTo>
                      <a:cubicBezTo>
                        <a:pt x="121246" y="0"/>
                        <a:pt x="95265"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6" name="Freeform: Shape 755">
                  <a:extLst>
                    <a:ext uri="{FF2B5EF4-FFF2-40B4-BE49-F238E27FC236}">
                      <a16:creationId xmlns:a16="http://schemas.microsoft.com/office/drawing/2014/main" xmlns="" id="{F916F0ED-A9FB-4274-AF3B-A56B58E65F10}"/>
                    </a:ext>
                  </a:extLst>
                </p:cNvPr>
                <p:cNvSpPr/>
                <p:nvPr/>
              </p:nvSpPr>
              <p:spPr>
                <a:xfrm>
                  <a:off x="1731149"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6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5" y="138918"/>
                        <a:pt x="121246" y="130257"/>
                        <a:pt x="121246" y="95615"/>
                      </a:cubicBezTo>
                      <a:cubicBezTo>
                        <a:pt x="121246" y="60974"/>
                        <a:pt x="95265"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6" name="Graphic 1">
                <a:extLst>
                  <a:ext uri="{FF2B5EF4-FFF2-40B4-BE49-F238E27FC236}">
                    <a16:creationId xmlns:a16="http://schemas.microsoft.com/office/drawing/2014/main" xmlns="" id="{BA42E606-00F5-438F-A9E2-CB611D4FFC4F}"/>
                  </a:ext>
                </a:extLst>
              </p:cNvPr>
              <p:cNvGrpSpPr/>
              <p:nvPr/>
            </p:nvGrpSpPr>
            <p:grpSpPr>
              <a:xfrm>
                <a:off x="2016943" y="3068181"/>
                <a:ext cx="122591" cy="1550215"/>
                <a:chOff x="2016943" y="3068181"/>
                <a:chExt cx="122591" cy="1550215"/>
              </a:xfrm>
              <a:grpFill/>
            </p:grpSpPr>
            <p:sp>
              <p:nvSpPr>
                <p:cNvPr id="751" name="Freeform: Shape 750">
                  <a:extLst>
                    <a:ext uri="{FF2B5EF4-FFF2-40B4-BE49-F238E27FC236}">
                      <a16:creationId xmlns:a16="http://schemas.microsoft.com/office/drawing/2014/main" xmlns="" id="{6AF614BA-5223-45CB-A79A-C3504782A8BE}"/>
                    </a:ext>
                  </a:extLst>
                </p:cNvPr>
                <p:cNvSpPr/>
                <p:nvPr/>
              </p:nvSpPr>
              <p:spPr>
                <a:xfrm>
                  <a:off x="2068905" y="3104988"/>
                  <a:ext cx="17320" cy="1480106"/>
                </a:xfrm>
                <a:custGeom>
                  <a:avLst/>
                  <a:gdLst>
                    <a:gd name="connsiteX0" fmla="*/ 0 w 17320"/>
                    <a:gd name="connsiteY0" fmla="*/ 6495 h 1480106"/>
                    <a:gd name="connsiteX1" fmla="*/ 0 w 17320"/>
                    <a:gd name="connsiteY1" fmla="*/ 1470106 h 1480106"/>
                    <a:gd name="connsiteX2" fmla="*/ 17321 w 17320"/>
                    <a:gd name="connsiteY2" fmla="*/ 1470106 h 1480106"/>
                    <a:gd name="connsiteX3" fmla="*/ 17321 w 17320"/>
                    <a:gd name="connsiteY3" fmla="*/ 6495 h 1480106"/>
                    <a:gd name="connsiteX4" fmla="*/ 0 w 17320"/>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2" name="Freeform: Shape 751">
                  <a:extLst>
                    <a:ext uri="{FF2B5EF4-FFF2-40B4-BE49-F238E27FC236}">
                      <a16:creationId xmlns:a16="http://schemas.microsoft.com/office/drawing/2014/main" xmlns="" id="{4B4F82B8-4162-47D0-88BC-B4DFD05BC4FA}"/>
                    </a:ext>
                  </a:extLst>
                </p:cNvPr>
                <p:cNvSpPr/>
                <p:nvPr/>
              </p:nvSpPr>
              <p:spPr>
                <a:xfrm>
                  <a:off x="2016943" y="3068181"/>
                  <a:ext cx="122591" cy="129906"/>
                </a:xfrm>
                <a:custGeom>
                  <a:avLst/>
                  <a:gdLst>
                    <a:gd name="connsiteX0" fmla="*/ 60623 w 122591"/>
                    <a:gd name="connsiteY0" fmla="*/ 0 h 129906"/>
                    <a:gd name="connsiteX1" fmla="*/ 0 w 122591"/>
                    <a:gd name="connsiteY1" fmla="*/ 69283 h 129906"/>
                    <a:gd name="connsiteX2" fmla="*/ 60623 w 122591"/>
                    <a:gd name="connsiteY2" fmla="*/ 129906 h 129906"/>
                    <a:gd name="connsiteX3" fmla="*/ 121246 w 122591"/>
                    <a:gd name="connsiteY3" fmla="*/ 6928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34642"/>
                        <a:pt x="0" y="69283"/>
                      </a:cubicBezTo>
                      <a:cubicBezTo>
                        <a:pt x="0" y="103925"/>
                        <a:pt x="25981" y="129906"/>
                        <a:pt x="60623" y="129906"/>
                      </a:cubicBezTo>
                      <a:cubicBezTo>
                        <a:pt x="95265" y="129906"/>
                        <a:pt x="121246" y="103925"/>
                        <a:pt x="121246" y="69283"/>
                      </a:cubicBezTo>
                      <a:cubicBezTo>
                        <a:pt x="129906" y="34642"/>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3" name="Freeform: Shape 752">
                  <a:extLst>
                    <a:ext uri="{FF2B5EF4-FFF2-40B4-BE49-F238E27FC236}">
                      <a16:creationId xmlns:a16="http://schemas.microsoft.com/office/drawing/2014/main" xmlns="" id="{41455D2F-E947-4793-B135-B6CD636235B5}"/>
                    </a:ext>
                  </a:extLst>
                </p:cNvPr>
                <p:cNvSpPr/>
                <p:nvPr/>
              </p:nvSpPr>
              <p:spPr>
                <a:xfrm>
                  <a:off x="2016943" y="4488490"/>
                  <a:ext cx="122591" cy="129906"/>
                </a:xfrm>
                <a:custGeom>
                  <a:avLst/>
                  <a:gdLst>
                    <a:gd name="connsiteX0" fmla="*/ 60623 w 122591"/>
                    <a:gd name="connsiteY0" fmla="*/ 0 h 129906"/>
                    <a:gd name="connsiteX1" fmla="*/ 0 w 122591"/>
                    <a:gd name="connsiteY1" fmla="*/ 60623 h 129906"/>
                    <a:gd name="connsiteX2" fmla="*/ 60623 w 122591"/>
                    <a:gd name="connsiteY2" fmla="*/ 129906 h 129906"/>
                    <a:gd name="connsiteX3" fmla="*/ 121246 w 122591"/>
                    <a:gd name="connsiteY3" fmla="*/ 6062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25981"/>
                        <a:pt x="0" y="60623"/>
                      </a:cubicBezTo>
                      <a:cubicBezTo>
                        <a:pt x="0" y="95264"/>
                        <a:pt x="25981" y="129906"/>
                        <a:pt x="60623" y="129906"/>
                      </a:cubicBezTo>
                      <a:cubicBezTo>
                        <a:pt x="95265" y="129906"/>
                        <a:pt x="121246" y="95264"/>
                        <a:pt x="121246" y="60623"/>
                      </a:cubicBezTo>
                      <a:cubicBezTo>
                        <a:pt x="129906" y="2598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7" name="Graphic 1">
                <a:extLst>
                  <a:ext uri="{FF2B5EF4-FFF2-40B4-BE49-F238E27FC236}">
                    <a16:creationId xmlns:a16="http://schemas.microsoft.com/office/drawing/2014/main" xmlns="" id="{CAD95A82-4CF5-4D14-934A-CB9A650C7E25}"/>
                  </a:ext>
                </a:extLst>
              </p:cNvPr>
              <p:cNvGrpSpPr/>
              <p:nvPr/>
            </p:nvGrpSpPr>
            <p:grpSpPr>
              <a:xfrm>
                <a:off x="2311397" y="3146125"/>
                <a:ext cx="121245" cy="1394327"/>
                <a:chOff x="2311397" y="3146125"/>
                <a:chExt cx="121245" cy="1394327"/>
              </a:xfrm>
              <a:grpFill/>
            </p:grpSpPr>
            <p:sp>
              <p:nvSpPr>
                <p:cNvPr id="748" name="Freeform: Shape 747">
                  <a:extLst>
                    <a:ext uri="{FF2B5EF4-FFF2-40B4-BE49-F238E27FC236}">
                      <a16:creationId xmlns:a16="http://schemas.microsoft.com/office/drawing/2014/main" xmlns="" id="{DBB3BF2D-D84A-4DE9-AC00-DE1D84E41483}"/>
                    </a:ext>
                  </a:extLst>
                </p:cNvPr>
                <p:cNvSpPr/>
                <p:nvPr/>
              </p:nvSpPr>
              <p:spPr>
                <a:xfrm>
                  <a:off x="2363360"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9" name="Freeform: Shape 748">
                  <a:extLst>
                    <a:ext uri="{FF2B5EF4-FFF2-40B4-BE49-F238E27FC236}">
                      <a16:creationId xmlns:a16="http://schemas.microsoft.com/office/drawing/2014/main" xmlns="" id="{47A40C95-B1F5-4823-A0F6-D4DDD35C0EEA}"/>
                    </a:ext>
                  </a:extLst>
                </p:cNvPr>
                <p:cNvSpPr/>
                <p:nvPr/>
              </p:nvSpPr>
              <p:spPr>
                <a:xfrm>
                  <a:off x="2311397" y="3146125"/>
                  <a:ext cx="121245" cy="130257"/>
                </a:xfrm>
                <a:custGeom>
                  <a:avLst/>
                  <a:gdLst>
                    <a:gd name="connsiteX0" fmla="*/ 60623 w 121245"/>
                    <a:gd name="connsiteY0" fmla="*/ 8660 h 130257"/>
                    <a:gd name="connsiteX1" fmla="*/ 0 w 121245"/>
                    <a:gd name="connsiteY1" fmla="*/ 34642 h 130257"/>
                    <a:gd name="connsiteX2" fmla="*/ 60623 w 121245"/>
                    <a:gd name="connsiteY2" fmla="*/ 121246 h 130257"/>
                    <a:gd name="connsiteX3" fmla="*/ 121246 w 121245"/>
                    <a:gd name="connsiteY3" fmla="*/ 103925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8660"/>
                        <a:pt x="0" y="0"/>
                        <a:pt x="0" y="34642"/>
                      </a:cubicBezTo>
                      <a:cubicBezTo>
                        <a:pt x="0" y="69283"/>
                        <a:pt x="25981" y="103925"/>
                        <a:pt x="60623" y="121246"/>
                      </a:cubicBezTo>
                      <a:cubicBezTo>
                        <a:pt x="95265" y="138567"/>
                        <a:pt x="121246" y="129906"/>
                        <a:pt x="121246" y="103925"/>
                      </a:cubicBezTo>
                      <a:cubicBezTo>
                        <a:pt x="121246" y="69283"/>
                        <a:pt x="9526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0" name="Freeform: Shape 749">
                  <a:extLst>
                    <a:ext uri="{FF2B5EF4-FFF2-40B4-BE49-F238E27FC236}">
                      <a16:creationId xmlns:a16="http://schemas.microsoft.com/office/drawing/2014/main" xmlns="" id="{6354A3A6-69D4-4DB4-A1EF-8E257B271EDC}"/>
                    </a:ext>
                  </a:extLst>
                </p:cNvPr>
                <p:cNvSpPr/>
                <p:nvPr/>
              </p:nvSpPr>
              <p:spPr>
                <a:xfrm>
                  <a:off x="2311397" y="4410195"/>
                  <a:ext cx="121245" cy="130257"/>
                </a:xfrm>
                <a:custGeom>
                  <a:avLst/>
                  <a:gdLst>
                    <a:gd name="connsiteX0" fmla="*/ 60623 w 121245"/>
                    <a:gd name="connsiteY0" fmla="*/ 9011 h 130257"/>
                    <a:gd name="connsiteX1" fmla="*/ 0 w 121245"/>
                    <a:gd name="connsiteY1" fmla="*/ 95615 h 130257"/>
                    <a:gd name="connsiteX2" fmla="*/ 60623 w 121245"/>
                    <a:gd name="connsiteY2" fmla="*/ 121597 h 130257"/>
                    <a:gd name="connsiteX3" fmla="*/ 121246 w 121245"/>
                    <a:gd name="connsiteY3" fmla="*/ 26332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26332"/>
                        <a:pt x="0" y="60974"/>
                        <a:pt x="0" y="95615"/>
                      </a:cubicBezTo>
                      <a:cubicBezTo>
                        <a:pt x="0" y="130257"/>
                        <a:pt x="25981" y="138918"/>
                        <a:pt x="60623" y="121597"/>
                      </a:cubicBezTo>
                      <a:cubicBezTo>
                        <a:pt x="95265" y="104276"/>
                        <a:pt x="121246" y="60974"/>
                        <a:pt x="121246" y="26332"/>
                      </a:cubicBezTo>
                      <a:cubicBezTo>
                        <a:pt x="121246" y="351"/>
                        <a:pt x="9526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8" name="Graphic 1">
                <a:extLst>
                  <a:ext uri="{FF2B5EF4-FFF2-40B4-BE49-F238E27FC236}">
                    <a16:creationId xmlns:a16="http://schemas.microsoft.com/office/drawing/2014/main" xmlns="" id="{41F0ED1C-0CEC-47FE-98A6-64F82238AC34}"/>
                  </a:ext>
                </a:extLst>
              </p:cNvPr>
              <p:cNvGrpSpPr/>
              <p:nvPr/>
            </p:nvGrpSpPr>
            <p:grpSpPr>
              <a:xfrm>
                <a:off x="2597191" y="3347528"/>
                <a:ext cx="121245" cy="991519"/>
                <a:chOff x="2597191" y="3347528"/>
                <a:chExt cx="121245" cy="991519"/>
              </a:xfrm>
              <a:grpFill/>
            </p:grpSpPr>
            <p:sp>
              <p:nvSpPr>
                <p:cNvPr id="745" name="Freeform: Shape 744">
                  <a:extLst>
                    <a:ext uri="{FF2B5EF4-FFF2-40B4-BE49-F238E27FC236}">
                      <a16:creationId xmlns:a16="http://schemas.microsoft.com/office/drawing/2014/main" xmlns="" id="{DE44FA6A-F2B2-4462-A71C-82BDCAFE19FC}"/>
                    </a:ext>
                  </a:extLst>
                </p:cNvPr>
                <p:cNvSpPr/>
                <p:nvPr/>
              </p:nvSpPr>
              <p:spPr>
                <a:xfrm>
                  <a:off x="2649153" y="3395937"/>
                  <a:ext cx="17320" cy="903363"/>
                </a:xfrm>
                <a:custGeom>
                  <a:avLst/>
                  <a:gdLst>
                    <a:gd name="connsiteX0" fmla="*/ 0 w 17320"/>
                    <a:gd name="connsiteY0" fmla="*/ 10000 h 903363"/>
                    <a:gd name="connsiteX1" fmla="*/ 0 w 17320"/>
                    <a:gd name="connsiteY1" fmla="*/ 893363 h 903363"/>
                    <a:gd name="connsiteX2" fmla="*/ 17321 w 17320"/>
                    <a:gd name="connsiteY2" fmla="*/ 893363 h 903363"/>
                    <a:gd name="connsiteX3" fmla="*/ 17321 w 17320"/>
                    <a:gd name="connsiteY3" fmla="*/ 10000 h 903363"/>
                    <a:gd name="connsiteX4" fmla="*/ 0 w 17320"/>
                    <a:gd name="connsiteY4" fmla="*/ 10000 h 903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903363">
                      <a:moveTo>
                        <a:pt x="0" y="10000"/>
                      </a:moveTo>
                      <a:cubicBezTo>
                        <a:pt x="0" y="304454"/>
                        <a:pt x="0" y="598909"/>
                        <a:pt x="0" y="893363"/>
                      </a:cubicBezTo>
                      <a:cubicBezTo>
                        <a:pt x="0" y="902023"/>
                        <a:pt x="17321" y="910684"/>
                        <a:pt x="17321" y="893363"/>
                      </a:cubicBezTo>
                      <a:cubicBezTo>
                        <a:pt x="17321" y="598909"/>
                        <a:pt x="17321" y="30445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6" name="Freeform: Shape 745">
                  <a:extLst>
                    <a:ext uri="{FF2B5EF4-FFF2-40B4-BE49-F238E27FC236}">
                      <a16:creationId xmlns:a16="http://schemas.microsoft.com/office/drawing/2014/main" xmlns="" id="{173F222E-EFFB-44A3-9E79-26CF766EE6B1}"/>
                    </a:ext>
                  </a:extLst>
                </p:cNvPr>
                <p:cNvSpPr/>
                <p:nvPr/>
              </p:nvSpPr>
              <p:spPr>
                <a:xfrm>
                  <a:off x="2597191" y="3347528"/>
                  <a:ext cx="121245" cy="140544"/>
                </a:xfrm>
                <a:custGeom>
                  <a:avLst/>
                  <a:gdLst>
                    <a:gd name="connsiteX0" fmla="*/ 0 w 121245"/>
                    <a:gd name="connsiteY0" fmla="*/ 15107 h 140544"/>
                    <a:gd name="connsiteX1" fmla="*/ 60623 w 121245"/>
                    <a:gd name="connsiteY1" fmla="*/ 110371 h 140544"/>
                    <a:gd name="connsiteX2" fmla="*/ 121246 w 121245"/>
                    <a:gd name="connsiteY2" fmla="*/ 127692 h 140544"/>
                    <a:gd name="connsiteX3" fmla="*/ 60623 w 121245"/>
                    <a:gd name="connsiteY3" fmla="*/ 32427 h 140544"/>
                    <a:gd name="connsiteX4" fmla="*/ 0 w 121245"/>
                    <a:gd name="connsiteY4" fmla="*/ 15107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544">
                      <a:moveTo>
                        <a:pt x="0" y="15107"/>
                      </a:moveTo>
                      <a:cubicBezTo>
                        <a:pt x="0" y="41088"/>
                        <a:pt x="25982" y="75730"/>
                        <a:pt x="60623" y="110371"/>
                      </a:cubicBezTo>
                      <a:cubicBezTo>
                        <a:pt x="95265" y="136353"/>
                        <a:pt x="121246" y="153673"/>
                        <a:pt x="121246" y="127692"/>
                      </a:cubicBezTo>
                      <a:cubicBezTo>
                        <a:pt x="121246" y="110371"/>
                        <a:pt x="95265" y="67069"/>
                        <a:pt x="60623" y="32427"/>
                      </a:cubicBezTo>
                      <a:cubicBezTo>
                        <a:pt x="25982" y="-2214"/>
                        <a:pt x="0" y="-10875"/>
                        <a:pt x="0"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7" name="Freeform: Shape 746">
                  <a:extLst>
                    <a:ext uri="{FF2B5EF4-FFF2-40B4-BE49-F238E27FC236}">
                      <a16:creationId xmlns:a16="http://schemas.microsoft.com/office/drawing/2014/main" xmlns="" id="{B6B31084-D813-4938-8EEC-6D043E94079D}"/>
                    </a:ext>
                  </a:extLst>
                </p:cNvPr>
                <p:cNvSpPr/>
                <p:nvPr/>
              </p:nvSpPr>
              <p:spPr>
                <a:xfrm>
                  <a:off x="2597191" y="4202345"/>
                  <a:ext cx="121245" cy="136703"/>
                </a:xfrm>
                <a:custGeom>
                  <a:avLst/>
                  <a:gdLst>
                    <a:gd name="connsiteX0" fmla="*/ 60623 w 121245"/>
                    <a:gd name="connsiteY0" fmla="*/ 26332 h 136703"/>
                    <a:gd name="connsiteX1" fmla="*/ 0 w 121245"/>
                    <a:gd name="connsiteY1" fmla="*/ 121597 h 136703"/>
                    <a:gd name="connsiteX2" fmla="*/ 60623 w 121245"/>
                    <a:gd name="connsiteY2" fmla="*/ 104276 h 136703"/>
                    <a:gd name="connsiteX3" fmla="*/ 121246 w 121245"/>
                    <a:gd name="connsiteY3" fmla="*/ 9011 h 136703"/>
                    <a:gd name="connsiteX4" fmla="*/ 60623 w 121245"/>
                    <a:gd name="connsiteY4" fmla="*/ 26332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703">
                      <a:moveTo>
                        <a:pt x="60623" y="26332"/>
                      </a:moveTo>
                      <a:cubicBezTo>
                        <a:pt x="25982" y="52313"/>
                        <a:pt x="0" y="95616"/>
                        <a:pt x="0" y="121597"/>
                      </a:cubicBezTo>
                      <a:cubicBezTo>
                        <a:pt x="0" y="147578"/>
                        <a:pt x="25982" y="138918"/>
                        <a:pt x="60623" y="104276"/>
                      </a:cubicBezTo>
                      <a:cubicBezTo>
                        <a:pt x="95265" y="69634"/>
                        <a:pt x="121246" y="26332"/>
                        <a:pt x="121246" y="9011"/>
                      </a:cubicBezTo>
                      <a:cubicBezTo>
                        <a:pt x="121246" y="-8310"/>
                        <a:pt x="95265" y="351"/>
                        <a:pt x="60623" y="263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9" name="Graphic 1">
                <a:extLst>
                  <a:ext uri="{FF2B5EF4-FFF2-40B4-BE49-F238E27FC236}">
                    <a16:creationId xmlns:a16="http://schemas.microsoft.com/office/drawing/2014/main" xmlns="" id="{05A280A5-B75B-427E-975D-FF9EDDC32635}"/>
                  </a:ext>
                </a:extLst>
              </p:cNvPr>
              <p:cNvGrpSpPr/>
              <p:nvPr/>
            </p:nvGrpSpPr>
            <p:grpSpPr>
              <a:xfrm>
                <a:off x="2882985" y="3646769"/>
                <a:ext cx="129906" cy="393037"/>
                <a:chOff x="2882985" y="3646769"/>
                <a:chExt cx="129906" cy="393037"/>
              </a:xfrm>
              <a:grpFill/>
            </p:grpSpPr>
            <p:sp>
              <p:nvSpPr>
                <p:cNvPr id="742" name="Freeform: Shape 741">
                  <a:extLst>
                    <a:ext uri="{FF2B5EF4-FFF2-40B4-BE49-F238E27FC236}">
                      <a16:creationId xmlns:a16="http://schemas.microsoft.com/office/drawing/2014/main" xmlns="" id="{5AC845D1-C21B-45F6-A390-E7EE9033EA33}"/>
                    </a:ext>
                  </a:extLst>
                </p:cNvPr>
                <p:cNvSpPr/>
                <p:nvPr/>
              </p:nvSpPr>
              <p:spPr>
                <a:xfrm>
                  <a:off x="2934947" y="3702556"/>
                  <a:ext cx="19088" cy="276308"/>
                </a:xfrm>
                <a:custGeom>
                  <a:avLst/>
                  <a:gdLst>
                    <a:gd name="connsiteX0" fmla="*/ 0 w 19088"/>
                    <a:gd name="connsiteY0" fmla="*/ 6495 h 276308"/>
                    <a:gd name="connsiteX1" fmla="*/ 0 w 19088"/>
                    <a:gd name="connsiteY1" fmla="*/ 266308 h 276308"/>
                    <a:gd name="connsiteX2" fmla="*/ 17321 w 19088"/>
                    <a:gd name="connsiteY2" fmla="*/ 266308 h 276308"/>
                    <a:gd name="connsiteX3" fmla="*/ 17321 w 19088"/>
                    <a:gd name="connsiteY3" fmla="*/ 6495 h 276308"/>
                    <a:gd name="connsiteX4" fmla="*/ 0 w 19088"/>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276308">
                      <a:moveTo>
                        <a:pt x="0" y="6495"/>
                      </a:moveTo>
                      <a:cubicBezTo>
                        <a:pt x="0" y="93100"/>
                        <a:pt x="0" y="179704"/>
                        <a:pt x="0" y="266308"/>
                      </a:cubicBezTo>
                      <a:cubicBezTo>
                        <a:pt x="0" y="274968"/>
                        <a:pt x="17321" y="283629"/>
                        <a:pt x="17321" y="266308"/>
                      </a:cubicBezTo>
                      <a:cubicBezTo>
                        <a:pt x="17321" y="179704"/>
                        <a:pt x="17321" y="9310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3" name="Freeform: Shape 742">
                  <a:extLst>
                    <a:ext uri="{FF2B5EF4-FFF2-40B4-BE49-F238E27FC236}">
                      <a16:creationId xmlns:a16="http://schemas.microsoft.com/office/drawing/2014/main" xmlns="" id="{92690699-0E8C-48DD-88BA-B3AD1FA52937}"/>
                    </a:ext>
                  </a:extLst>
                </p:cNvPr>
                <p:cNvSpPr/>
                <p:nvPr/>
              </p:nvSpPr>
              <p:spPr>
                <a:xfrm>
                  <a:off x="2882985" y="3646769"/>
                  <a:ext cx="121245" cy="140226"/>
                </a:xfrm>
                <a:custGeom>
                  <a:avLst/>
                  <a:gdLst>
                    <a:gd name="connsiteX0" fmla="*/ 0 w 121245"/>
                    <a:gd name="connsiteY0" fmla="*/ 1659 h 140226"/>
                    <a:gd name="connsiteX1" fmla="*/ 60623 w 121245"/>
                    <a:gd name="connsiteY1" fmla="*/ 79603 h 140226"/>
                    <a:gd name="connsiteX2" fmla="*/ 121246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1" y="44961"/>
                        <a:pt x="60623" y="79603"/>
                      </a:cubicBezTo>
                      <a:cubicBezTo>
                        <a:pt x="95264" y="114245"/>
                        <a:pt x="121246" y="140226"/>
                        <a:pt x="121246" y="140226"/>
                      </a:cubicBezTo>
                      <a:cubicBezTo>
                        <a:pt x="121246" y="140226"/>
                        <a:pt x="95264" y="96924"/>
                        <a:pt x="60623" y="62282"/>
                      </a:cubicBezTo>
                      <a:cubicBezTo>
                        <a:pt x="34641"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4" name="Freeform: Shape 743">
                  <a:extLst>
                    <a:ext uri="{FF2B5EF4-FFF2-40B4-BE49-F238E27FC236}">
                      <a16:creationId xmlns:a16="http://schemas.microsoft.com/office/drawing/2014/main" xmlns="" id="{293DD41A-9A97-404B-BC04-16EC82D077C2}"/>
                    </a:ext>
                  </a:extLst>
                </p:cNvPr>
                <p:cNvSpPr/>
                <p:nvPr/>
              </p:nvSpPr>
              <p:spPr>
                <a:xfrm>
                  <a:off x="2891645" y="3898235"/>
                  <a:ext cx="121245" cy="141572"/>
                </a:xfrm>
                <a:custGeom>
                  <a:avLst/>
                  <a:gdLst>
                    <a:gd name="connsiteX0" fmla="*/ 60623 w 121245"/>
                    <a:gd name="connsiteY0" fmla="*/ 61969 h 141572"/>
                    <a:gd name="connsiteX1" fmla="*/ 0 w 121245"/>
                    <a:gd name="connsiteY1" fmla="*/ 139913 h 141572"/>
                    <a:gd name="connsiteX2" fmla="*/ 60623 w 121245"/>
                    <a:gd name="connsiteY2" fmla="*/ 79290 h 141572"/>
                    <a:gd name="connsiteX3" fmla="*/ 121246 w 121245"/>
                    <a:gd name="connsiteY3" fmla="*/ 1346 h 141572"/>
                    <a:gd name="connsiteX4" fmla="*/ 60623 w 121245"/>
                    <a:gd name="connsiteY4" fmla="*/ 61969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60623" y="61969"/>
                      </a:moveTo>
                      <a:cubicBezTo>
                        <a:pt x="25981" y="96611"/>
                        <a:pt x="0" y="131252"/>
                        <a:pt x="0" y="139913"/>
                      </a:cubicBezTo>
                      <a:cubicBezTo>
                        <a:pt x="0" y="148573"/>
                        <a:pt x="25981" y="122592"/>
                        <a:pt x="60623" y="79290"/>
                      </a:cubicBezTo>
                      <a:cubicBezTo>
                        <a:pt x="95264" y="35988"/>
                        <a:pt x="121246" y="1346"/>
                        <a:pt x="121246" y="1346"/>
                      </a:cubicBezTo>
                      <a:cubicBezTo>
                        <a:pt x="121246" y="-7314"/>
                        <a:pt x="95264" y="27327"/>
                        <a:pt x="60623" y="6196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0" name="Graphic 1">
                <a:extLst>
                  <a:ext uri="{FF2B5EF4-FFF2-40B4-BE49-F238E27FC236}">
                    <a16:creationId xmlns:a16="http://schemas.microsoft.com/office/drawing/2014/main" xmlns="" id="{EBE54D8F-BD22-438A-8BAC-36E57C56D9C7}"/>
                  </a:ext>
                </a:extLst>
              </p:cNvPr>
              <p:cNvGrpSpPr/>
              <p:nvPr/>
            </p:nvGrpSpPr>
            <p:grpSpPr>
              <a:xfrm>
                <a:off x="3177439" y="3568807"/>
                <a:ext cx="121245" cy="540789"/>
                <a:chOff x="3177439" y="3568807"/>
                <a:chExt cx="121245" cy="540789"/>
              </a:xfrm>
              <a:grpFill/>
            </p:grpSpPr>
            <p:sp>
              <p:nvSpPr>
                <p:cNvPr id="739" name="Freeform: Shape 738">
                  <a:extLst>
                    <a:ext uri="{FF2B5EF4-FFF2-40B4-BE49-F238E27FC236}">
                      <a16:creationId xmlns:a16="http://schemas.microsoft.com/office/drawing/2014/main" xmlns="" id="{C54C999E-80F5-4E0F-A761-BC3E9AE21BB0}"/>
                    </a:ext>
                  </a:extLst>
                </p:cNvPr>
                <p:cNvSpPr/>
                <p:nvPr/>
              </p:nvSpPr>
              <p:spPr>
                <a:xfrm>
                  <a:off x="3229402" y="3624613"/>
                  <a:ext cx="17320" cy="423535"/>
                </a:xfrm>
                <a:custGeom>
                  <a:avLst/>
                  <a:gdLst>
                    <a:gd name="connsiteX0" fmla="*/ 0 w 17320"/>
                    <a:gd name="connsiteY0" fmla="*/ 6495 h 423535"/>
                    <a:gd name="connsiteX1" fmla="*/ 0 w 17320"/>
                    <a:gd name="connsiteY1" fmla="*/ 413535 h 423535"/>
                    <a:gd name="connsiteX2" fmla="*/ 17321 w 17320"/>
                    <a:gd name="connsiteY2" fmla="*/ 413535 h 423535"/>
                    <a:gd name="connsiteX3" fmla="*/ 17321 w 17320"/>
                    <a:gd name="connsiteY3" fmla="*/ 6495 h 423535"/>
                    <a:gd name="connsiteX4" fmla="*/ 0 w 17320"/>
                    <a:gd name="connsiteY4" fmla="*/ 6495 h 42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23535">
                      <a:moveTo>
                        <a:pt x="0" y="6495"/>
                      </a:moveTo>
                      <a:cubicBezTo>
                        <a:pt x="0" y="145062"/>
                        <a:pt x="0" y="283629"/>
                        <a:pt x="0" y="413535"/>
                      </a:cubicBezTo>
                      <a:cubicBezTo>
                        <a:pt x="0" y="422195"/>
                        <a:pt x="17321" y="430856"/>
                        <a:pt x="17321" y="413535"/>
                      </a:cubicBezTo>
                      <a:cubicBezTo>
                        <a:pt x="17321" y="274968"/>
                        <a:pt x="17321" y="13640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0" name="Freeform: Shape 739">
                  <a:extLst>
                    <a:ext uri="{FF2B5EF4-FFF2-40B4-BE49-F238E27FC236}">
                      <a16:creationId xmlns:a16="http://schemas.microsoft.com/office/drawing/2014/main" xmlns="" id="{A88DF118-9D5E-405A-802C-621347DE5F17}"/>
                    </a:ext>
                  </a:extLst>
                </p:cNvPr>
                <p:cNvSpPr/>
                <p:nvPr/>
              </p:nvSpPr>
              <p:spPr>
                <a:xfrm>
                  <a:off x="3177439" y="3968864"/>
                  <a:ext cx="121245" cy="140731"/>
                </a:xfrm>
                <a:custGeom>
                  <a:avLst/>
                  <a:gdLst>
                    <a:gd name="connsiteX0" fmla="*/ 0 w 121245"/>
                    <a:gd name="connsiteY0" fmla="*/ 0 h 140731"/>
                    <a:gd name="connsiteX1" fmla="*/ 60623 w 121245"/>
                    <a:gd name="connsiteY1" fmla="*/ 86604 h 140731"/>
                    <a:gd name="connsiteX2" fmla="*/ 121246 w 121245"/>
                    <a:gd name="connsiteY2" fmla="*/ 138567 h 140731"/>
                    <a:gd name="connsiteX3" fmla="*/ 60623 w 121245"/>
                    <a:gd name="connsiteY3" fmla="*/ 51962 h 140731"/>
                    <a:gd name="connsiteX4" fmla="*/ 0 w 121245"/>
                    <a:gd name="connsiteY4" fmla="*/ 0 h 14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31">
                      <a:moveTo>
                        <a:pt x="0" y="0"/>
                      </a:moveTo>
                      <a:cubicBezTo>
                        <a:pt x="0" y="8660"/>
                        <a:pt x="25981" y="43302"/>
                        <a:pt x="60623" y="86604"/>
                      </a:cubicBezTo>
                      <a:cubicBezTo>
                        <a:pt x="95265" y="129906"/>
                        <a:pt x="121246" y="147227"/>
                        <a:pt x="121246" y="138567"/>
                      </a:cubicBezTo>
                      <a:cubicBezTo>
                        <a:pt x="121246" y="121246"/>
                        <a:pt x="95265" y="86604"/>
                        <a:pt x="60623" y="51962"/>
                      </a:cubicBezTo>
                      <a:cubicBezTo>
                        <a:pt x="25981" y="1732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1" name="Freeform: Shape 740">
                  <a:extLst>
                    <a:ext uri="{FF2B5EF4-FFF2-40B4-BE49-F238E27FC236}">
                      <a16:creationId xmlns:a16="http://schemas.microsoft.com/office/drawing/2014/main" xmlns="" id="{F39DBB27-9F1E-4BD1-80F0-823FB7A88860}"/>
                    </a:ext>
                  </a:extLst>
                </p:cNvPr>
                <p:cNvSpPr/>
                <p:nvPr/>
              </p:nvSpPr>
              <p:spPr>
                <a:xfrm>
                  <a:off x="3177439" y="3568807"/>
                  <a:ext cx="121245" cy="141923"/>
                </a:xfrm>
                <a:custGeom>
                  <a:avLst/>
                  <a:gdLst>
                    <a:gd name="connsiteX0" fmla="*/ 60623 w 121245"/>
                    <a:gd name="connsiteY0" fmla="*/ 53641 h 141923"/>
                    <a:gd name="connsiteX1" fmla="*/ 0 w 121245"/>
                    <a:gd name="connsiteY1" fmla="*/ 140245 h 141923"/>
                    <a:gd name="connsiteX2" fmla="*/ 60623 w 121245"/>
                    <a:gd name="connsiteY2" fmla="*/ 88283 h 141923"/>
                    <a:gd name="connsiteX3" fmla="*/ 121246 w 121245"/>
                    <a:gd name="connsiteY3" fmla="*/ 1679 h 141923"/>
                    <a:gd name="connsiteX4" fmla="*/ 60623 w 121245"/>
                    <a:gd name="connsiteY4" fmla="*/ 53641 h 14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923">
                      <a:moveTo>
                        <a:pt x="60623" y="53641"/>
                      </a:moveTo>
                      <a:cubicBezTo>
                        <a:pt x="25981" y="96943"/>
                        <a:pt x="0" y="131585"/>
                        <a:pt x="0" y="140245"/>
                      </a:cubicBezTo>
                      <a:cubicBezTo>
                        <a:pt x="0" y="148906"/>
                        <a:pt x="25981" y="122924"/>
                        <a:pt x="60623" y="88283"/>
                      </a:cubicBezTo>
                      <a:cubicBezTo>
                        <a:pt x="95265" y="53641"/>
                        <a:pt x="121246" y="18999"/>
                        <a:pt x="121246" y="1679"/>
                      </a:cubicBezTo>
                      <a:cubicBezTo>
                        <a:pt x="121246" y="-6982"/>
                        <a:pt x="95265" y="18999"/>
                        <a:pt x="60623" y="53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1" name="Graphic 1">
                <a:extLst>
                  <a:ext uri="{FF2B5EF4-FFF2-40B4-BE49-F238E27FC236}">
                    <a16:creationId xmlns:a16="http://schemas.microsoft.com/office/drawing/2014/main" xmlns="" id="{0F5F8EAC-57E4-410D-ACEA-AF922424EA9B}"/>
                  </a:ext>
                </a:extLst>
              </p:cNvPr>
              <p:cNvGrpSpPr/>
              <p:nvPr/>
            </p:nvGrpSpPr>
            <p:grpSpPr>
              <a:xfrm>
                <a:off x="3463233" y="3292153"/>
                <a:ext cx="122591" cy="1102271"/>
                <a:chOff x="3463233" y="3292153"/>
                <a:chExt cx="122591" cy="1102271"/>
              </a:xfrm>
              <a:grpFill/>
            </p:grpSpPr>
            <p:sp>
              <p:nvSpPr>
                <p:cNvPr id="736" name="Freeform: Shape 735">
                  <a:extLst>
                    <a:ext uri="{FF2B5EF4-FFF2-40B4-BE49-F238E27FC236}">
                      <a16:creationId xmlns:a16="http://schemas.microsoft.com/office/drawing/2014/main" xmlns="" id="{62ACF932-2D7A-4908-B2E1-A3A26B4D9A44}"/>
                    </a:ext>
                  </a:extLst>
                </p:cNvPr>
                <p:cNvSpPr/>
                <p:nvPr/>
              </p:nvSpPr>
              <p:spPr>
                <a:xfrm>
                  <a:off x="3515195" y="3330158"/>
                  <a:ext cx="17320" cy="1012443"/>
                </a:xfrm>
                <a:custGeom>
                  <a:avLst/>
                  <a:gdLst>
                    <a:gd name="connsiteX0" fmla="*/ 0 w 17320"/>
                    <a:gd name="connsiteY0" fmla="*/ 6495 h 1012443"/>
                    <a:gd name="connsiteX1" fmla="*/ 0 w 17320"/>
                    <a:gd name="connsiteY1" fmla="*/ 1002443 h 1012443"/>
                    <a:gd name="connsiteX2" fmla="*/ 17321 w 17320"/>
                    <a:gd name="connsiteY2" fmla="*/ 1002443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3"/>
                      </a:cubicBezTo>
                      <a:cubicBezTo>
                        <a:pt x="0" y="1011104"/>
                        <a:pt x="17321" y="1019764"/>
                        <a:pt x="17321" y="1002443"/>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7" name="Freeform: Shape 736">
                  <a:extLst>
                    <a:ext uri="{FF2B5EF4-FFF2-40B4-BE49-F238E27FC236}">
                      <a16:creationId xmlns:a16="http://schemas.microsoft.com/office/drawing/2014/main" xmlns="" id="{F354E23A-397C-4CDB-9197-285D608D31A0}"/>
                    </a:ext>
                  </a:extLst>
                </p:cNvPr>
                <p:cNvSpPr/>
                <p:nvPr/>
              </p:nvSpPr>
              <p:spPr>
                <a:xfrm>
                  <a:off x="3463233" y="4256292"/>
                  <a:ext cx="122591" cy="138132"/>
                </a:xfrm>
                <a:custGeom>
                  <a:avLst/>
                  <a:gdLst>
                    <a:gd name="connsiteX0" fmla="*/ 60623 w 122591"/>
                    <a:gd name="connsiteY0" fmla="*/ 24348 h 138132"/>
                    <a:gd name="connsiteX1" fmla="*/ 0 w 122591"/>
                    <a:gd name="connsiteY1" fmla="*/ 15687 h 138132"/>
                    <a:gd name="connsiteX2" fmla="*/ 60623 w 122591"/>
                    <a:gd name="connsiteY2" fmla="*/ 110952 h 138132"/>
                    <a:gd name="connsiteX3" fmla="*/ 121246 w 122591"/>
                    <a:gd name="connsiteY3" fmla="*/ 119612 h 138132"/>
                    <a:gd name="connsiteX4" fmla="*/ 60623 w 122591"/>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8132">
                      <a:moveTo>
                        <a:pt x="60623" y="24348"/>
                      </a:moveTo>
                      <a:cubicBezTo>
                        <a:pt x="25982" y="-1633"/>
                        <a:pt x="0" y="-10294"/>
                        <a:pt x="0" y="15687"/>
                      </a:cubicBezTo>
                      <a:cubicBezTo>
                        <a:pt x="0" y="33008"/>
                        <a:pt x="25982" y="84971"/>
                        <a:pt x="60623" y="110952"/>
                      </a:cubicBezTo>
                      <a:cubicBezTo>
                        <a:pt x="95265" y="145594"/>
                        <a:pt x="121246" y="145594"/>
                        <a:pt x="121246" y="119612"/>
                      </a:cubicBezTo>
                      <a:cubicBezTo>
                        <a:pt x="129906" y="93631"/>
                        <a:pt x="95265"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8" name="Freeform: Shape 737">
                  <a:extLst>
                    <a:ext uri="{FF2B5EF4-FFF2-40B4-BE49-F238E27FC236}">
                      <a16:creationId xmlns:a16="http://schemas.microsoft.com/office/drawing/2014/main" xmlns="" id="{6242CF34-5728-434E-9E08-C692D9172DA9}"/>
                    </a:ext>
                  </a:extLst>
                </p:cNvPr>
                <p:cNvSpPr/>
                <p:nvPr/>
              </p:nvSpPr>
              <p:spPr>
                <a:xfrm>
                  <a:off x="3463233" y="3292153"/>
                  <a:ext cx="122591" cy="134516"/>
                </a:xfrm>
                <a:custGeom>
                  <a:avLst/>
                  <a:gdLst>
                    <a:gd name="connsiteX0" fmla="*/ 60623 w 122591"/>
                    <a:gd name="connsiteY0" fmla="*/ 27180 h 134516"/>
                    <a:gd name="connsiteX1" fmla="*/ 0 w 122591"/>
                    <a:gd name="connsiteY1" fmla="*/ 122445 h 134516"/>
                    <a:gd name="connsiteX2" fmla="*/ 60623 w 122591"/>
                    <a:gd name="connsiteY2" fmla="*/ 113784 h 134516"/>
                    <a:gd name="connsiteX3" fmla="*/ 121246 w 122591"/>
                    <a:gd name="connsiteY3" fmla="*/ 18520 h 134516"/>
                    <a:gd name="connsiteX4" fmla="*/ 60623 w 122591"/>
                    <a:gd name="connsiteY4" fmla="*/ 27180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7180"/>
                      </a:moveTo>
                      <a:cubicBezTo>
                        <a:pt x="25982" y="61822"/>
                        <a:pt x="0" y="105124"/>
                        <a:pt x="0" y="122445"/>
                      </a:cubicBezTo>
                      <a:cubicBezTo>
                        <a:pt x="0" y="139766"/>
                        <a:pt x="25982" y="139766"/>
                        <a:pt x="60623" y="113784"/>
                      </a:cubicBezTo>
                      <a:cubicBezTo>
                        <a:pt x="95265" y="87803"/>
                        <a:pt x="121246" y="44501"/>
                        <a:pt x="121246" y="18520"/>
                      </a:cubicBezTo>
                      <a:cubicBezTo>
                        <a:pt x="129906" y="-7461"/>
                        <a:pt x="95265" y="-7461"/>
                        <a:pt x="60623"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2" name="Graphic 1">
                <a:extLst>
                  <a:ext uri="{FF2B5EF4-FFF2-40B4-BE49-F238E27FC236}">
                    <a16:creationId xmlns:a16="http://schemas.microsoft.com/office/drawing/2014/main" xmlns="" id="{6B3EB05D-4CFB-47CD-873F-0E6527EB1A50}"/>
                  </a:ext>
                </a:extLst>
              </p:cNvPr>
              <p:cNvGrpSpPr/>
              <p:nvPr/>
            </p:nvGrpSpPr>
            <p:grpSpPr>
              <a:xfrm>
                <a:off x="3757687" y="3113506"/>
                <a:ext cx="121245" cy="1459722"/>
                <a:chOff x="3757687" y="3113506"/>
                <a:chExt cx="121245" cy="1459722"/>
              </a:xfrm>
              <a:grpFill/>
            </p:grpSpPr>
            <p:sp>
              <p:nvSpPr>
                <p:cNvPr id="733" name="Freeform: Shape 732">
                  <a:extLst>
                    <a:ext uri="{FF2B5EF4-FFF2-40B4-BE49-F238E27FC236}">
                      <a16:creationId xmlns:a16="http://schemas.microsoft.com/office/drawing/2014/main" xmlns="" id="{D183F027-8103-4F2E-95C8-7CE4E4AE8030}"/>
                    </a:ext>
                  </a:extLst>
                </p:cNvPr>
                <p:cNvSpPr/>
                <p:nvPr/>
              </p:nvSpPr>
              <p:spPr>
                <a:xfrm>
                  <a:off x="3809649" y="3139629"/>
                  <a:ext cx="17320" cy="1384841"/>
                </a:xfrm>
                <a:custGeom>
                  <a:avLst/>
                  <a:gdLst>
                    <a:gd name="connsiteX0" fmla="*/ 0 w 17320"/>
                    <a:gd name="connsiteY0" fmla="*/ 6495 h 1384841"/>
                    <a:gd name="connsiteX1" fmla="*/ 0 w 17320"/>
                    <a:gd name="connsiteY1" fmla="*/ 1374842 h 1384841"/>
                    <a:gd name="connsiteX2" fmla="*/ 17321 w 17320"/>
                    <a:gd name="connsiteY2" fmla="*/ 1374842 h 1384841"/>
                    <a:gd name="connsiteX3" fmla="*/ 17321 w 17320"/>
                    <a:gd name="connsiteY3" fmla="*/ 6495 h 1384841"/>
                    <a:gd name="connsiteX4" fmla="*/ 0 w 17320"/>
                    <a:gd name="connsiteY4" fmla="*/ 6495 h 1384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84841">
                      <a:moveTo>
                        <a:pt x="0" y="6495"/>
                      </a:moveTo>
                      <a:cubicBezTo>
                        <a:pt x="0" y="465498"/>
                        <a:pt x="0" y="924500"/>
                        <a:pt x="0" y="1374842"/>
                      </a:cubicBezTo>
                      <a:cubicBezTo>
                        <a:pt x="0" y="1383502"/>
                        <a:pt x="17321" y="1392162"/>
                        <a:pt x="17321" y="1374842"/>
                      </a:cubicBezTo>
                      <a:cubicBezTo>
                        <a:pt x="17321" y="915839"/>
                        <a:pt x="17321" y="4568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4" name="Freeform: Shape 733">
                  <a:extLst>
                    <a:ext uri="{FF2B5EF4-FFF2-40B4-BE49-F238E27FC236}">
                      <a16:creationId xmlns:a16="http://schemas.microsoft.com/office/drawing/2014/main" xmlns="" id="{B2EB923C-7641-4D7F-B5BA-7C55D53C74F8}"/>
                    </a:ext>
                  </a:extLst>
                </p:cNvPr>
                <p:cNvSpPr/>
                <p:nvPr/>
              </p:nvSpPr>
              <p:spPr>
                <a:xfrm>
                  <a:off x="3757687" y="4442064"/>
                  <a:ext cx="121245" cy="131164"/>
                </a:xfrm>
                <a:custGeom>
                  <a:avLst/>
                  <a:gdLst>
                    <a:gd name="connsiteX0" fmla="*/ 60623 w 121245"/>
                    <a:gd name="connsiteY0" fmla="*/ 3124 h 131164"/>
                    <a:gd name="connsiteX1" fmla="*/ 0 w 121245"/>
                    <a:gd name="connsiteY1" fmla="*/ 37765 h 131164"/>
                    <a:gd name="connsiteX2" fmla="*/ 60623 w 121245"/>
                    <a:gd name="connsiteY2" fmla="*/ 124369 h 131164"/>
                    <a:gd name="connsiteX3" fmla="*/ 121246 w 121245"/>
                    <a:gd name="connsiteY3" fmla="*/ 89728 h 131164"/>
                    <a:gd name="connsiteX4" fmla="*/ 60623 w 121245"/>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64">
                      <a:moveTo>
                        <a:pt x="60623" y="3124"/>
                      </a:moveTo>
                      <a:cubicBezTo>
                        <a:pt x="25981" y="-5537"/>
                        <a:pt x="0" y="3124"/>
                        <a:pt x="0" y="37765"/>
                      </a:cubicBezTo>
                      <a:cubicBezTo>
                        <a:pt x="0" y="72407"/>
                        <a:pt x="25981" y="107049"/>
                        <a:pt x="60623" y="124369"/>
                      </a:cubicBezTo>
                      <a:cubicBezTo>
                        <a:pt x="95264" y="141690"/>
                        <a:pt x="121246" y="124369"/>
                        <a:pt x="121246" y="89728"/>
                      </a:cubicBezTo>
                      <a:cubicBezTo>
                        <a:pt x="121246" y="46426"/>
                        <a:pt x="95264" y="1178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5" name="Freeform: Shape 734">
                  <a:extLst>
                    <a:ext uri="{FF2B5EF4-FFF2-40B4-BE49-F238E27FC236}">
                      <a16:creationId xmlns:a16="http://schemas.microsoft.com/office/drawing/2014/main" xmlns="" id="{2524F2B2-6E7C-4D08-B790-0F536D35153F}"/>
                    </a:ext>
                  </a:extLst>
                </p:cNvPr>
                <p:cNvSpPr/>
                <p:nvPr/>
              </p:nvSpPr>
              <p:spPr>
                <a:xfrm>
                  <a:off x="3757687" y="3113506"/>
                  <a:ext cx="121245" cy="131006"/>
                </a:xfrm>
                <a:custGeom>
                  <a:avLst/>
                  <a:gdLst>
                    <a:gd name="connsiteX0" fmla="*/ 60623 w 121245"/>
                    <a:gd name="connsiteY0" fmla="*/ 6637 h 131006"/>
                    <a:gd name="connsiteX1" fmla="*/ 0 w 121245"/>
                    <a:gd name="connsiteY1" fmla="*/ 93242 h 131006"/>
                    <a:gd name="connsiteX2" fmla="*/ 60623 w 121245"/>
                    <a:gd name="connsiteY2" fmla="*/ 127883 h 131006"/>
                    <a:gd name="connsiteX3" fmla="*/ 121246 w 121245"/>
                    <a:gd name="connsiteY3" fmla="*/ 49939 h 131006"/>
                    <a:gd name="connsiteX4" fmla="*/ 60623 w 121245"/>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006">
                      <a:moveTo>
                        <a:pt x="60623" y="6637"/>
                      </a:moveTo>
                      <a:cubicBezTo>
                        <a:pt x="25981" y="23958"/>
                        <a:pt x="0" y="58600"/>
                        <a:pt x="0" y="93242"/>
                      </a:cubicBezTo>
                      <a:cubicBezTo>
                        <a:pt x="0" y="127883"/>
                        <a:pt x="25981" y="136544"/>
                        <a:pt x="60623" y="127883"/>
                      </a:cubicBezTo>
                      <a:cubicBezTo>
                        <a:pt x="95264" y="119223"/>
                        <a:pt x="121246" y="84581"/>
                        <a:pt x="121246" y="49939"/>
                      </a:cubicBezTo>
                      <a:cubicBezTo>
                        <a:pt x="12124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3" name="Graphic 1">
                <a:extLst>
                  <a:ext uri="{FF2B5EF4-FFF2-40B4-BE49-F238E27FC236}">
                    <a16:creationId xmlns:a16="http://schemas.microsoft.com/office/drawing/2014/main" xmlns="" id="{C228C601-E3EA-423B-9C78-92C966969F74}"/>
                  </a:ext>
                </a:extLst>
              </p:cNvPr>
              <p:cNvGrpSpPr/>
              <p:nvPr/>
            </p:nvGrpSpPr>
            <p:grpSpPr>
              <a:xfrm>
                <a:off x="4043481" y="3075495"/>
                <a:ext cx="121245" cy="1534240"/>
                <a:chOff x="4043481" y="3075495"/>
                <a:chExt cx="121245" cy="1534240"/>
              </a:xfrm>
              <a:grpFill/>
            </p:grpSpPr>
            <p:sp>
              <p:nvSpPr>
                <p:cNvPr id="730" name="Freeform: Shape 729">
                  <a:extLst>
                    <a:ext uri="{FF2B5EF4-FFF2-40B4-BE49-F238E27FC236}">
                      <a16:creationId xmlns:a16="http://schemas.microsoft.com/office/drawing/2014/main" xmlns="" id="{062303C8-937A-4188-B4BC-FF0127E49688}"/>
                    </a:ext>
                  </a:extLst>
                </p:cNvPr>
                <p:cNvSpPr/>
                <p:nvPr/>
              </p:nvSpPr>
              <p:spPr>
                <a:xfrm>
                  <a:off x="4095443" y="3096327"/>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1" name="Freeform: Shape 730">
                  <a:extLst>
                    <a:ext uri="{FF2B5EF4-FFF2-40B4-BE49-F238E27FC236}">
                      <a16:creationId xmlns:a16="http://schemas.microsoft.com/office/drawing/2014/main" xmlns="" id="{48E4B675-4244-4F8A-A9DD-B617BD19223F}"/>
                    </a:ext>
                  </a:extLst>
                </p:cNvPr>
                <p:cNvSpPr/>
                <p:nvPr/>
              </p:nvSpPr>
              <p:spPr>
                <a:xfrm>
                  <a:off x="4043481"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34642"/>
                        <a:pt x="0" y="69283"/>
                      </a:cubicBezTo>
                      <a:cubicBezTo>
                        <a:pt x="0" y="103925"/>
                        <a:pt x="25981" y="129906"/>
                        <a:pt x="60623" y="129906"/>
                      </a:cubicBezTo>
                      <a:cubicBezTo>
                        <a:pt x="95265" y="121246"/>
                        <a:pt x="121246" y="86604"/>
                        <a:pt x="121246" y="51963"/>
                      </a:cubicBezTo>
                      <a:cubicBezTo>
                        <a:pt x="121246"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2" name="Freeform: Shape 731">
                  <a:extLst>
                    <a:ext uri="{FF2B5EF4-FFF2-40B4-BE49-F238E27FC236}">
                      <a16:creationId xmlns:a16="http://schemas.microsoft.com/office/drawing/2014/main" xmlns="" id="{839133D6-5703-4652-9DA4-D4AE09F71213}"/>
                    </a:ext>
                  </a:extLst>
                </p:cNvPr>
                <p:cNvSpPr/>
                <p:nvPr/>
              </p:nvSpPr>
              <p:spPr>
                <a:xfrm>
                  <a:off x="4043481"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6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7314"/>
                        <a:pt x="0" y="27327"/>
                        <a:pt x="0" y="61969"/>
                      </a:cubicBezTo>
                      <a:cubicBezTo>
                        <a:pt x="0" y="96611"/>
                        <a:pt x="25981" y="122592"/>
                        <a:pt x="60623" y="131252"/>
                      </a:cubicBezTo>
                      <a:cubicBezTo>
                        <a:pt x="95265" y="131252"/>
                        <a:pt x="121246" y="113931"/>
                        <a:pt x="121246" y="79290"/>
                      </a:cubicBezTo>
                      <a:cubicBezTo>
                        <a:pt x="121246" y="44648"/>
                        <a:pt x="95265" y="134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4" name="Graphic 1">
                <a:extLst>
                  <a:ext uri="{FF2B5EF4-FFF2-40B4-BE49-F238E27FC236}">
                    <a16:creationId xmlns:a16="http://schemas.microsoft.com/office/drawing/2014/main" xmlns="" id="{A5692FAA-8A87-483D-BFCA-C58E498F93CD}"/>
                  </a:ext>
                </a:extLst>
              </p:cNvPr>
              <p:cNvGrpSpPr/>
              <p:nvPr/>
            </p:nvGrpSpPr>
            <p:grpSpPr>
              <a:xfrm>
                <a:off x="4329274" y="3182980"/>
                <a:ext cx="122905" cy="1320615"/>
                <a:chOff x="4329274" y="3182980"/>
                <a:chExt cx="122905" cy="1320615"/>
              </a:xfrm>
              <a:grpFill/>
            </p:grpSpPr>
            <p:sp>
              <p:nvSpPr>
                <p:cNvPr id="727" name="Freeform: Shape 726">
                  <a:extLst>
                    <a:ext uri="{FF2B5EF4-FFF2-40B4-BE49-F238E27FC236}">
                      <a16:creationId xmlns:a16="http://schemas.microsoft.com/office/drawing/2014/main" xmlns="" id="{3019EFB9-A72C-4494-A802-17A9828E1FB1}"/>
                    </a:ext>
                  </a:extLst>
                </p:cNvPr>
                <p:cNvSpPr/>
                <p:nvPr/>
              </p:nvSpPr>
              <p:spPr>
                <a:xfrm>
                  <a:off x="4381237" y="3211078"/>
                  <a:ext cx="19088" cy="1252770"/>
                </a:xfrm>
                <a:custGeom>
                  <a:avLst/>
                  <a:gdLst>
                    <a:gd name="connsiteX0" fmla="*/ 0 w 19088"/>
                    <a:gd name="connsiteY0" fmla="*/ 12991 h 1252770"/>
                    <a:gd name="connsiteX1" fmla="*/ 0 w 19088"/>
                    <a:gd name="connsiteY1" fmla="*/ 1242770 h 1252770"/>
                    <a:gd name="connsiteX2" fmla="*/ 17321 w 19088"/>
                    <a:gd name="connsiteY2" fmla="*/ 1242770 h 1252770"/>
                    <a:gd name="connsiteX3" fmla="*/ 17321 w 19088"/>
                    <a:gd name="connsiteY3" fmla="*/ 12991 h 1252770"/>
                    <a:gd name="connsiteX4" fmla="*/ 0 w 19088"/>
                    <a:gd name="connsiteY4" fmla="*/ 12991 h 12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252770">
                      <a:moveTo>
                        <a:pt x="0" y="12991"/>
                      </a:moveTo>
                      <a:cubicBezTo>
                        <a:pt x="0" y="420030"/>
                        <a:pt x="0" y="835731"/>
                        <a:pt x="0" y="1242770"/>
                      </a:cubicBezTo>
                      <a:cubicBezTo>
                        <a:pt x="0" y="1251431"/>
                        <a:pt x="17321" y="1260091"/>
                        <a:pt x="17321" y="1242770"/>
                      </a:cubicBezTo>
                      <a:cubicBezTo>
                        <a:pt x="17321" y="835731"/>
                        <a:pt x="17321" y="420030"/>
                        <a:pt x="1732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8" name="Freeform: Shape 727">
                  <a:extLst>
                    <a:ext uri="{FF2B5EF4-FFF2-40B4-BE49-F238E27FC236}">
                      <a16:creationId xmlns:a16="http://schemas.microsoft.com/office/drawing/2014/main" xmlns="" id="{79B7B941-CED8-4428-BB69-B53D8276A061}"/>
                    </a:ext>
                  </a:extLst>
                </p:cNvPr>
                <p:cNvSpPr/>
                <p:nvPr/>
              </p:nvSpPr>
              <p:spPr>
                <a:xfrm>
                  <a:off x="4329274" y="4372493"/>
                  <a:ext cx="121245" cy="131103"/>
                </a:xfrm>
                <a:custGeom>
                  <a:avLst/>
                  <a:gdLst>
                    <a:gd name="connsiteX0" fmla="*/ 60623 w 121245"/>
                    <a:gd name="connsiteY0" fmla="*/ 12072 h 131103"/>
                    <a:gd name="connsiteX1" fmla="*/ 0 w 121245"/>
                    <a:gd name="connsiteY1" fmla="*/ 98676 h 131103"/>
                    <a:gd name="connsiteX2" fmla="*/ 60623 w 121245"/>
                    <a:gd name="connsiteY2" fmla="*/ 115997 h 131103"/>
                    <a:gd name="connsiteX3" fmla="*/ 121246 w 121245"/>
                    <a:gd name="connsiteY3" fmla="*/ 20732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2" y="29393"/>
                        <a:pt x="0" y="72695"/>
                        <a:pt x="0" y="98676"/>
                      </a:cubicBezTo>
                      <a:cubicBezTo>
                        <a:pt x="0" y="133317"/>
                        <a:pt x="25982" y="141978"/>
                        <a:pt x="60623" y="115997"/>
                      </a:cubicBezTo>
                      <a:cubicBezTo>
                        <a:pt x="95265" y="90015"/>
                        <a:pt x="121246" y="46713"/>
                        <a:pt x="121246" y="20732"/>
                      </a:cubicBezTo>
                      <a:cubicBezTo>
                        <a:pt x="121246" y="-5249"/>
                        <a:pt x="103925" y="-5249"/>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9" name="Freeform: Shape 728">
                  <a:extLst>
                    <a:ext uri="{FF2B5EF4-FFF2-40B4-BE49-F238E27FC236}">
                      <a16:creationId xmlns:a16="http://schemas.microsoft.com/office/drawing/2014/main" xmlns="" id="{D0D9F393-4266-4ABC-B271-84D165AFB5A2}"/>
                    </a:ext>
                  </a:extLst>
                </p:cNvPr>
                <p:cNvSpPr/>
                <p:nvPr/>
              </p:nvSpPr>
              <p:spPr>
                <a:xfrm>
                  <a:off x="4329274" y="3182980"/>
                  <a:ext cx="122905" cy="131103"/>
                </a:xfrm>
                <a:custGeom>
                  <a:avLst/>
                  <a:gdLst>
                    <a:gd name="connsiteX0" fmla="*/ 60623 w 122905"/>
                    <a:gd name="connsiteY0" fmla="*/ 15107 h 131103"/>
                    <a:gd name="connsiteX1" fmla="*/ 0 w 122905"/>
                    <a:gd name="connsiteY1" fmla="*/ 32427 h 131103"/>
                    <a:gd name="connsiteX2" fmla="*/ 60623 w 122905"/>
                    <a:gd name="connsiteY2" fmla="*/ 119032 h 131103"/>
                    <a:gd name="connsiteX3" fmla="*/ 121246 w 122905"/>
                    <a:gd name="connsiteY3" fmla="*/ 110371 h 131103"/>
                    <a:gd name="connsiteX4" fmla="*/ 60623 w 12290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1103">
                      <a:moveTo>
                        <a:pt x="60623" y="15107"/>
                      </a:moveTo>
                      <a:cubicBezTo>
                        <a:pt x="25982" y="-10875"/>
                        <a:pt x="0" y="-2214"/>
                        <a:pt x="0" y="32427"/>
                      </a:cubicBezTo>
                      <a:cubicBezTo>
                        <a:pt x="0" y="67069"/>
                        <a:pt x="25982" y="101711"/>
                        <a:pt x="60623" y="119032"/>
                      </a:cubicBezTo>
                      <a:cubicBezTo>
                        <a:pt x="95265" y="136352"/>
                        <a:pt x="121246" y="136352"/>
                        <a:pt x="121246" y="110371"/>
                      </a:cubicBezTo>
                      <a:cubicBezTo>
                        <a:pt x="129906" y="75730"/>
                        <a:pt x="103925" y="32427"/>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5" name="Graphic 1">
                <a:extLst>
                  <a:ext uri="{FF2B5EF4-FFF2-40B4-BE49-F238E27FC236}">
                    <a16:creationId xmlns:a16="http://schemas.microsoft.com/office/drawing/2014/main" xmlns="" id="{26E9B2B8-A1B7-4351-B316-B9796CA71175}"/>
                  </a:ext>
                </a:extLst>
              </p:cNvPr>
              <p:cNvGrpSpPr/>
              <p:nvPr/>
            </p:nvGrpSpPr>
            <p:grpSpPr>
              <a:xfrm>
                <a:off x="4623729" y="3414894"/>
                <a:ext cx="121245" cy="860933"/>
                <a:chOff x="4623729" y="3414894"/>
                <a:chExt cx="121245" cy="860933"/>
              </a:xfrm>
              <a:grpFill/>
            </p:grpSpPr>
            <p:sp>
              <p:nvSpPr>
                <p:cNvPr id="724" name="Freeform: Shape 723">
                  <a:extLst>
                    <a:ext uri="{FF2B5EF4-FFF2-40B4-BE49-F238E27FC236}">
                      <a16:creationId xmlns:a16="http://schemas.microsoft.com/office/drawing/2014/main" xmlns="" id="{FE453388-AF79-49B8-9306-F71947E2F796}"/>
                    </a:ext>
                  </a:extLst>
                </p:cNvPr>
                <p:cNvSpPr/>
                <p:nvPr/>
              </p:nvSpPr>
              <p:spPr>
                <a:xfrm>
                  <a:off x="4675691" y="3456560"/>
                  <a:ext cx="17320" cy="764796"/>
                </a:xfrm>
                <a:custGeom>
                  <a:avLst/>
                  <a:gdLst>
                    <a:gd name="connsiteX0" fmla="*/ 0 w 17320"/>
                    <a:gd name="connsiteY0" fmla="*/ 10000 h 764796"/>
                    <a:gd name="connsiteX1" fmla="*/ 0 w 17320"/>
                    <a:gd name="connsiteY1" fmla="*/ 754796 h 764796"/>
                    <a:gd name="connsiteX2" fmla="*/ 17321 w 17320"/>
                    <a:gd name="connsiteY2" fmla="*/ 754796 h 764796"/>
                    <a:gd name="connsiteX3" fmla="*/ 17321 w 17320"/>
                    <a:gd name="connsiteY3" fmla="*/ 10000 h 764796"/>
                    <a:gd name="connsiteX4" fmla="*/ 0 w 17320"/>
                    <a:gd name="connsiteY4" fmla="*/ 10000 h 764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64796">
                      <a:moveTo>
                        <a:pt x="0" y="10000"/>
                      </a:moveTo>
                      <a:cubicBezTo>
                        <a:pt x="0" y="261152"/>
                        <a:pt x="0" y="503644"/>
                        <a:pt x="0" y="754796"/>
                      </a:cubicBezTo>
                      <a:cubicBezTo>
                        <a:pt x="0" y="763457"/>
                        <a:pt x="17321" y="772117"/>
                        <a:pt x="17321" y="754796"/>
                      </a:cubicBezTo>
                      <a:cubicBezTo>
                        <a:pt x="17321" y="503644"/>
                        <a:pt x="17321" y="261152"/>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5" name="Freeform: Shape 724">
                  <a:extLst>
                    <a:ext uri="{FF2B5EF4-FFF2-40B4-BE49-F238E27FC236}">
                      <a16:creationId xmlns:a16="http://schemas.microsoft.com/office/drawing/2014/main" xmlns="" id="{2476FA3D-DE4F-410C-9B00-AD5DFFC6DC45}"/>
                    </a:ext>
                  </a:extLst>
                </p:cNvPr>
                <p:cNvSpPr/>
                <p:nvPr/>
              </p:nvSpPr>
              <p:spPr>
                <a:xfrm>
                  <a:off x="4623729" y="4135101"/>
                  <a:ext cx="121245" cy="140727"/>
                </a:xfrm>
                <a:custGeom>
                  <a:avLst/>
                  <a:gdLst>
                    <a:gd name="connsiteX0" fmla="*/ 60623 w 121245"/>
                    <a:gd name="connsiteY0" fmla="*/ 32953 h 140727"/>
                    <a:gd name="connsiteX1" fmla="*/ 0 w 121245"/>
                    <a:gd name="connsiteY1" fmla="*/ 128218 h 140727"/>
                    <a:gd name="connsiteX2" fmla="*/ 60623 w 121245"/>
                    <a:gd name="connsiteY2" fmla="*/ 102237 h 140727"/>
                    <a:gd name="connsiteX3" fmla="*/ 121246 w 121245"/>
                    <a:gd name="connsiteY3" fmla="*/ 6972 h 140727"/>
                    <a:gd name="connsiteX4" fmla="*/ 60623 w 121245"/>
                    <a:gd name="connsiteY4" fmla="*/ 32953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60623" y="32953"/>
                      </a:moveTo>
                      <a:cubicBezTo>
                        <a:pt x="25981" y="67595"/>
                        <a:pt x="0" y="102237"/>
                        <a:pt x="0" y="128218"/>
                      </a:cubicBezTo>
                      <a:cubicBezTo>
                        <a:pt x="0" y="154199"/>
                        <a:pt x="25981" y="136878"/>
                        <a:pt x="60623" y="102237"/>
                      </a:cubicBezTo>
                      <a:cubicBezTo>
                        <a:pt x="95264" y="67595"/>
                        <a:pt x="121246" y="24293"/>
                        <a:pt x="121246" y="6972"/>
                      </a:cubicBezTo>
                      <a:cubicBezTo>
                        <a:pt x="121246" y="-10349"/>
                        <a:pt x="95264" y="6972"/>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6" name="Freeform: Shape 725">
                  <a:extLst>
                    <a:ext uri="{FF2B5EF4-FFF2-40B4-BE49-F238E27FC236}">
                      <a16:creationId xmlns:a16="http://schemas.microsoft.com/office/drawing/2014/main" xmlns="" id="{9755585B-B38A-4AB7-BB44-C1995EE718AE}"/>
                    </a:ext>
                  </a:extLst>
                </p:cNvPr>
                <p:cNvSpPr/>
                <p:nvPr/>
              </p:nvSpPr>
              <p:spPr>
                <a:xfrm>
                  <a:off x="4623729" y="3414894"/>
                  <a:ext cx="121245" cy="141393"/>
                </a:xfrm>
                <a:custGeom>
                  <a:avLst/>
                  <a:gdLst>
                    <a:gd name="connsiteX0" fmla="*/ 0 w 121245"/>
                    <a:gd name="connsiteY0" fmla="*/ 8364 h 141393"/>
                    <a:gd name="connsiteX1" fmla="*/ 60623 w 121245"/>
                    <a:gd name="connsiteY1" fmla="*/ 103628 h 141393"/>
                    <a:gd name="connsiteX2" fmla="*/ 121246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1" y="68987"/>
                        <a:pt x="60623" y="103628"/>
                      </a:cubicBezTo>
                      <a:cubicBezTo>
                        <a:pt x="95264" y="138270"/>
                        <a:pt x="121246" y="146930"/>
                        <a:pt x="121246" y="138270"/>
                      </a:cubicBezTo>
                      <a:cubicBezTo>
                        <a:pt x="121246" y="120949"/>
                        <a:pt x="95264" y="77647"/>
                        <a:pt x="60623" y="43005"/>
                      </a:cubicBezTo>
                      <a:cubicBezTo>
                        <a:pt x="2598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6" name="Graphic 1">
                <a:extLst>
                  <a:ext uri="{FF2B5EF4-FFF2-40B4-BE49-F238E27FC236}">
                    <a16:creationId xmlns:a16="http://schemas.microsoft.com/office/drawing/2014/main" xmlns="" id="{0DA77398-A2CA-409A-A129-597BD6972D45}"/>
                  </a:ext>
                </a:extLst>
              </p:cNvPr>
              <p:cNvGrpSpPr/>
              <p:nvPr/>
            </p:nvGrpSpPr>
            <p:grpSpPr>
              <a:xfrm>
                <a:off x="4909523" y="3724731"/>
                <a:ext cx="121245" cy="236808"/>
                <a:chOff x="4909523" y="3724731"/>
                <a:chExt cx="121245" cy="236808"/>
              </a:xfrm>
              <a:grpFill/>
            </p:grpSpPr>
            <p:sp>
              <p:nvSpPr>
                <p:cNvPr id="719" name="Freeform: Shape 718">
                  <a:extLst>
                    <a:ext uri="{FF2B5EF4-FFF2-40B4-BE49-F238E27FC236}">
                      <a16:creationId xmlns:a16="http://schemas.microsoft.com/office/drawing/2014/main" xmlns="" id="{41067E9D-DD1D-4AA9-89F9-97F765EED63B}"/>
                    </a:ext>
                  </a:extLst>
                </p:cNvPr>
                <p:cNvSpPr/>
                <p:nvPr/>
              </p:nvSpPr>
              <p:spPr>
                <a:xfrm>
                  <a:off x="4961485"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0" name="Freeform: Shape 719">
                  <a:extLst>
                    <a:ext uri="{FF2B5EF4-FFF2-40B4-BE49-F238E27FC236}">
                      <a16:creationId xmlns:a16="http://schemas.microsoft.com/office/drawing/2014/main" xmlns="" id="{67F1323D-7F62-4892-9E7F-96A87B4E4E44}"/>
                    </a:ext>
                  </a:extLst>
                </p:cNvPr>
                <p:cNvSpPr/>
                <p:nvPr/>
              </p:nvSpPr>
              <p:spPr>
                <a:xfrm>
                  <a:off x="5022108" y="3821637"/>
                  <a:ext cx="8660" cy="8660"/>
                </a:xfrm>
                <a:custGeom>
                  <a:avLst/>
                  <a:gdLst>
                    <a:gd name="connsiteX0" fmla="*/ 8660 w 8660"/>
                    <a:gd name="connsiteY0" fmla="*/ 0 h 8660"/>
                    <a:gd name="connsiteX1" fmla="*/ 0 w 8660"/>
                    <a:gd name="connsiteY1" fmla="*/ 8660 h 8660"/>
                    <a:gd name="connsiteX2" fmla="*/ 8660 w 8660"/>
                    <a:gd name="connsiteY2" fmla="*/ 0 h 8660"/>
                  </a:gdLst>
                  <a:ahLst/>
                  <a:cxnLst>
                    <a:cxn ang="0">
                      <a:pos x="connsiteX0" y="connsiteY0"/>
                    </a:cxn>
                    <a:cxn ang="0">
                      <a:pos x="connsiteX1" y="connsiteY1"/>
                    </a:cxn>
                    <a:cxn ang="0">
                      <a:pos x="connsiteX2" y="connsiteY2"/>
                    </a:cxn>
                  </a:cxnLst>
                  <a:rect l="l" t="t" r="r" b="b"/>
                  <a:pathLst>
                    <a:path w="8660" h="8660">
                      <a:moveTo>
                        <a:pt x="8660" y="0"/>
                      </a:moveTo>
                      <a:cubicBezTo>
                        <a:pt x="8660" y="0"/>
                        <a:pt x="8660" y="8660"/>
                        <a:pt x="0" y="8660"/>
                      </a:cubicBezTo>
                      <a:cubicBezTo>
                        <a:pt x="8660" y="0"/>
                        <a:pt x="8660" y="0"/>
                        <a:pt x="866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1" name="Freeform: Shape 720">
                  <a:extLst>
                    <a:ext uri="{FF2B5EF4-FFF2-40B4-BE49-F238E27FC236}">
                      <a16:creationId xmlns:a16="http://schemas.microsoft.com/office/drawing/2014/main" xmlns="" id="{A64849C9-F523-4985-818E-9D992DAEEFED}"/>
                    </a:ext>
                  </a:extLst>
                </p:cNvPr>
                <p:cNvSpPr/>
                <p:nvPr/>
              </p:nvSpPr>
              <p:spPr>
                <a:xfrm>
                  <a:off x="4909523" y="3830298"/>
                  <a:ext cx="112585" cy="131242"/>
                </a:xfrm>
                <a:custGeom>
                  <a:avLst/>
                  <a:gdLst>
                    <a:gd name="connsiteX0" fmla="*/ 0 w 112585"/>
                    <a:gd name="connsiteY0" fmla="*/ 129906 h 131242"/>
                    <a:gd name="connsiteX1" fmla="*/ 60623 w 112585"/>
                    <a:gd name="connsiteY1" fmla="*/ 60623 h 131242"/>
                    <a:gd name="connsiteX2" fmla="*/ 112585 w 112585"/>
                    <a:gd name="connsiteY2" fmla="*/ 0 h 131242"/>
                    <a:gd name="connsiteX3" fmla="*/ 60623 w 112585"/>
                    <a:gd name="connsiteY3" fmla="*/ 51963 h 131242"/>
                    <a:gd name="connsiteX4" fmla="*/ 0 w 112585"/>
                    <a:gd name="connsiteY4" fmla="*/ 129906 h 13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242">
                      <a:moveTo>
                        <a:pt x="0" y="129906"/>
                      </a:moveTo>
                      <a:cubicBezTo>
                        <a:pt x="0" y="138567"/>
                        <a:pt x="25981" y="103925"/>
                        <a:pt x="60623" y="60623"/>
                      </a:cubicBezTo>
                      <a:cubicBezTo>
                        <a:pt x="77943" y="34642"/>
                        <a:pt x="103925" y="8660"/>
                        <a:pt x="112585" y="0"/>
                      </a:cubicBezTo>
                      <a:cubicBezTo>
                        <a:pt x="103925" y="8660"/>
                        <a:pt x="86604" y="34642"/>
                        <a:pt x="60623" y="51963"/>
                      </a:cubicBezTo>
                      <a:cubicBezTo>
                        <a:pt x="25981" y="95265"/>
                        <a:pt x="0" y="121246"/>
                        <a:pt x="0"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2" name="Freeform: Shape 721">
                  <a:extLst>
                    <a:ext uri="{FF2B5EF4-FFF2-40B4-BE49-F238E27FC236}">
                      <a16:creationId xmlns:a16="http://schemas.microsoft.com/office/drawing/2014/main" xmlns="" id="{25437AE2-3507-49EC-9096-E5B260638D6D}"/>
                    </a:ext>
                  </a:extLst>
                </p:cNvPr>
                <p:cNvSpPr/>
                <p:nvPr/>
              </p:nvSpPr>
              <p:spPr>
                <a:xfrm>
                  <a:off x="5022108" y="3856279"/>
                  <a:ext cx="8660" cy="8660"/>
                </a:xfrm>
                <a:custGeom>
                  <a:avLst/>
                  <a:gdLst>
                    <a:gd name="connsiteX0" fmla="*/ 8660 w 8660"/>
                    <a:gd name="connsiteY0" fmla="*/ 8660 h 8660"/>
                    <a:gd name="connsiteX1" fmla="*/ 0 w 8660"/>
                    <a:gd name="connsiteY1" fmla="*/ 0 h 8660"/>
                    <a:gd name="connsiteX2" fmla="*/ 8660 w 8660"/>
                    <a:gd name="connsiteY2" fmla="*/ 8660 h 8660"/>
                  </a:gdLst>
                  <a:ahLst/>
                  <a:cxnLst>
                    <a:cxn ang="0">
                      <a:pos x="connsiteX0" y="connsiteY0"/>
                    </a:cxn>
                    <a:cxn ang="0">
                      <a:pos x="connsiteX1" y="connsiteY1"/>
                    </a:cxn>
                    <a:cxn ang="0">
                      <a:pos x="connsiteX2" y="connsiteY2"/>
                    </a:cxn>
                  </a:cxnLst>
                  <a:rect l="l" t="t" r="r" b="b"/>
                  <a:pathLst>
                    <a:path w="8660" h="8660">
                      <a:moveTo>
                        <a:pt x="8660" y="8660"/>
                      </a:moveTo>
                      <a:cubicBezTo>
                        <a:pt x="8660" y="8660"/>
                        <a:pt x="8660" y="0"/>
                        <a:pt x="0" y="0"/>
                      </a:cubicBezTo>
                      <a:cubicBezTo>
                        <a:pt x="8660" y="0"/>
                        <a:pt x="8660" y="8660"/>
                        <a:pt x="8660"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3" name="Freeform: Shape 722">
                  <a:extLst>
                    <a:ext uri="{FF2B5EF4-FFF2-40B4-BE49-F238E27FC236}">
                      <a16:creationId xmlns:a16="http://schemas.microsoft.com/office/drawing/2014/main" xmlns="" id="{F3BA0F5F-C88E-495E-8964-9A22F0BE5544}"/>
                    </a:ext>
                  </a:extLst>
                </p:cNvPr>
                <p:cNvSpPr/>
                <p:nvPr/>
              </p:nvSpPr>
              <p:spPr>
                <a:xfrm>
                  <a:off x="4909523" y="3724731"/>
                  <a:ext cx="112585" cy="131547"/>
                </a:xfrm>
                <a:custGeom>
                  <a:avLst/>
                  <a:gdLst>
                    <a:gd name="connsiteX0" fmla="*/ 0 w 112585"/>
                    <a:gd name="connsiteY0" fmla="*/ 1641 h 131547"/>
                    <a:gd name="connsiteX1" fmla="*/ 60623 w 112585"/>
                    <a:gd name="connsiteY1" fmla="*/ 79585 h 131547"/>
                    <a:gd name="connsiteX2" fmla="*/ 112585 w 112585"/>
                    <a:gd name="connsiteY2" fmla="*/ 131547 h 131547"/>
                    <a:gd name="connsiteX3" fmla="*/ 60623 w 112585"/>
                    <a:gd name="connsiteY3" fmla="*/ 70925 h 131547"/>
                    <a:gd name="connsiteX4" fmla="*/ 0 w 112585"/>
                    <a:gd name="connsiteY4" fmla="*/ 1641 h 13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547">
                      <a:moveTo>
                        <a:pt x="0" y="1641"/>
                      </a:moveTo>
                      <a:cubicBezTo>
                        <a:pt x="0" y="10302"/>
                        <a:pt x="25981" y="44943"/>
                        <a:pt x="60623" y="79585"/>
                      </a:cubicBezTo>
                      <a:cubicBezTo>
                        <a:pt x="77943" y="105566"/>
                        <a:pt x="103925" y="122887"/>
                        <a:pt x="112585" y="131547"/>
                      </a:cubicBezTo>
                      <a:cubicBezTo>
                        <a:pt x="103925" y="114227"/>
                        <a:pt x="86604" y="96906"/>
                        <a:pt x="60623" y="70925"/>
                      </a:cubicBezTo>
                      <a:cubicBezTo>
                        <a:pt x="25981" y="18962"/>
                        <a:pt x="0" y="-7019"/>
                        <a:pt x="0" y="1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7" name="Graphic 1">
                <a:extLst>
                  <a:ext uri="{FF2B5EF4-FFF2-40B4-BE49-F238E27FC236}">
                    <a16:creationId xmlns:a16="http://schemas.microsoft.com/office/drawing/2014/main" xmlns="" id="{EB6C73B1-CAB2-4929-B539-64CAD4AB173C}"/>
                  </a:ext>
                </a:extLst>
              </p:cNvPr>
              <p:cNvGrpSpPr/>
              <p:nvPr/>
            </p:nvGrpSpPr>
            <p:grpSpPr>
              <a:xfrm>
                <a:off x="5195316" y="3503067"/>
                <a:ext cx="129906" cy="688945"/>
                <a:chOff x="5195316" y="3503067"/>
                <a:chExt cx="129906" cy="688945"/>
              </a:xfrm>
              <a:grpFill/>
            </p:grpSpPr>
            <p:sp>
              <p:nvSpPr>
                <p:cNvPr id="716" name="Freeform: Shape 715">
                  <a:extLst>
                    <a:ext uri="{FF2B5EF4-FFF2-40B4-BE49-F238E27FC236}">
                      <a16:creationId xmlns:a16="http://schemas.microsoft.com/office/drawing/2014/main" xmlns="" id="{89366FD4-BA79-4351-94F3-BBD591C28A67}"/>
                    </a:ext>
                  </a:extLst>
                </p:cNvPr>
                <p:cNvSpPr/>
                <p:nvPr/>
              </p:nvSpPr>
              <p:spPr>
                <a:xfrm>
                  <a:off x="5255940" y="355532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7" name="Freeform: Shape 716">
                  <a:extLst>
                    <a:ext uri="{FF2B5EF4-FFF2-40B4-BE49-F238E27FC236}">
                      <a16:creationId xmlns:a16="http://schemas.microsoft.com/office/drawing/2014/main" xmlns="" id="{4BDB45B9-8090-46A3-92A0-8988374BE740}"/>
                    </a:ext>
                  </a:extLst>
                </p:cNvPr>
                <p:cNvSpPr/>
                <p:nvPr/>
              </p:nvSpPr>
              <p:spPr>
                <a:xfrm>
                  <a:off x="5203977" y="3503067"/>
                  <a:ext cx="121245" cy="138908"/>
                </a:xfrm>
                <a:custGeom>
                  <a:avLst/>
                  <a:gdLst>
                    <a:gd name="connsiteX0" fmla="*/ 60623 w 121245"/>
                    <a:gd name="connsiteY0" fmla="*/ 41437 h 138908"/>
                    <a:gd name="connsiteX1" fmla="*/ 0 w 121245"/>
                    <a:gd name="connsiteY1" fmla="*/ 136701 h 138908"/>
                    <a:gd name="connsiteX2" fmla="*/ 60623 w 121245"/>
                    <a:gd name="connsiteY2" fmla="*/ 93399 h 138908"/>
                    <a:gd name="connsiteX3" fmla="*/ 121246 w 121245"/>
                    <a:gd name="connsiteY3" fmla="*/ 6795 h 138908"/>
                    <a:gd name="connsiteX4" fmla="*/ 60623 w 121245"/>
                    <a:gd name="connsiteY4" fmla="*/ 41437 h 138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908">
                      <a:moveTo>
                        <a:pt x="60623" y="41437"/>
                      </a:moveTo>
                      <a:cubicBezTo>
                        <a:pt x="25982" y="84739"/>
                        <a:pt x="0" y="119381"/>
                        <a:pt x="0" y="136701"/>
                      </a:cubicBezTo>
                      <a:cubicBezTo>
                        <a:pt x="0" y="145362"/>
                        <a:pt x="25982" y="128041"/>
                        <a:pt x="60623" y="93399"/>
                      </a:cubicBezTo>
                      <a:cubicBezTo>
                        <a:pt x="95265" y="58758"/>
                        <a:pt x="121246" y="24116"/>
                        <a:pt x="121246" y="6795"/>
                      </a:cubicBezTo>
                      <a:cubicBezTo>
                        <a:pt x="121246" y="-10526"/>
                        <a:pt x="95265" y="6795"/>
                        <a:pt x="60623" y="414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8" name="Freeform: Shape 717">
                  <a:extLst>
                    <a:ext uri="{FF2B5EF4-FFF2-40B4-BE49-F238E27FC236}">
                      <a16:creationId xmlns:a16="http://schemas.microsoft.com/office/drawing/2014/main" xmlns="" id="{BCF1294D-9793-4AA5-AC8C-B21EEAF6C19E}"/>
                    </a:ext>
                  </a:extLst>
                </p:cNvPr>
                <p:cNvSpPr/>
                <p:nvPr/>
              </p:nvSpPr>
              <p:spPr>
                <a:xfrm>
                  <a:off x="5195316" y="4044643"/>
                  <a:ext cx="121245" cy="147369"/>
                </a:xfrm>
                <a:custGeom>
                  <a:avLst/>
                  <a:gdLst>
                    <a:gd name="connsiteX0" fmla="*/ 0 w 121245"/>
                    <a:gd name="connsiteY0" fmla="*/ 2165 h 147369"/>
                    <a:gd name="connsiteX1" fmla="*/ 60623 w 121245"/>
                    <a:gd name="connsiteY1" fmla="*/ 97430 h 147369"/>
                    <a:gd name="connsiteX2" fmla="*/ 121246 w 121245"/>
                    <a:gd name="connsiteY2" fmla="*/ 140732 h 147369"/>
                    <a:gd name="connsiteX3" fmla="*/ 60623 w 121245"/>
                    <a:gd name="connsiteY3" fmla="*/ 54128 h 147369"/>
                    <a:gd name="connsiteX4" fmla="*/ 0 w 121245"/>
                    <a:gd name="connsiteY4" fmla="*/ 2165 h 1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7369">
                      <a:moveTo>
                        <a:pt x="0" y="2165"/>
                      </a:moveTo>
                      <a:cubicBezTo>
                        <a:pt x="0" y="10826"/>
                        <a:pt x="25982" y="54128"/>
                        <a:pt x="60623" y="97430"/>
                      </a:cubicBezTo>
                      <a:cubicBezTo>
                        <a:pt x="95264" y="140732"/>
                        <a:pt x="121246" y="158053"/>
                        <a:pt x="121246" y="140732"/>
                      </a:cubicBezTo>
                      <a:cubicBezTo>
                        <a:pt x="121246" y="123411"/>
                        <a:pt x="95264" y="88769"/>
                        <a:pt x="60623" y="54128"/>
                      </a:cubicBezTo>
                      <a:cubicBezTo>
                        <a:pt x="34642"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8" name="Graphic 1">
                <a:extLst>
                  <a:ext uri="{FF2B5EF4-FFF2-40B4-BE49-F238E27FC236}">
                    <a16:creationId xmlns:a16="http://schemas.microsoft.com/office/drawing/2014/main" xmlns="" id="{CFF3FE36-8908-46F1-B8B3-5572EBD5DD7D}"/>
                  </a:ext>
                </a:extLst>
              </p:cNvPr>
              <p:cNvGrpSpPr/>
              <p:nvPr/>
            </p:nvGrpSpPr>
            <p:grpSpPr>
              <a:xfrm>
                <a:off x="5489771" y="3239224"/>
                <a:ext cx="121245" cy="1208128"/>
                <a:chOff x="5489771" y="3239224"/>
                <a:chExt cx="121245" cy="1208128"/>
              </a:xfrm>
              <a:grpFill/>
            </p:grpSpPr>
            <p:sp>
              <p:nvSpPr>
                <p:cNvPr id="713" name="Freeform: Shape 712">
                  <a:extLst>
                    <a:ext uri="{FF2B5EF4-FFF2-40B4-BE49-F238E27FC236}">
                      <a16:creationId xmlns:a16="http://schemas.microsoft.com/office/drawing/2014/main" xmlns="" id="{13D732E9-BAFB-40BE-B18E-3900E282AC21}"/>
                    </a:ext>
                  </a:extLst>
                </p:cNvPr>
                <p:cNvSpPr/>
                <p:nvPr/>
              </p:nvSpPr>
              <p:spPr>
                <a:xfrm>
                  <a:off x="5541733" y="3280361"/>
                  <a:ext cx="17321" cy="1131524"/>
                </a:xfrm>
                <a:custGeom>
                  <a:avLst/>
                  <a:gdLst>
                    <a:gd name="connsiteX0" fmla="*/ 0 w 17321"/>
                    <a:gd name="connsiteY0" fmla="*/ 12991 h 1131524"/>
                    <a:gd name="connsiteX1" fmla="*/ 0 w 17321"/>
                    <a:gd name="connsiteY1" fmla="*/ 1121524 h 1131524"/>
                    <a:gd name="connsiteX2" fmla="*/ 17321 w 17321"/>
                    <a:gd name="connsiteY2" fmla="*/ 1121524 h 1131524"/>
                    <a:gd name="connsiteX3" fmla="*/ 17321 w 17321"/>
                    <a:gd name="connsiteY3" fmla="*/ 12991 h 1131524"/>
                    <a:gd name="connsiteX4" fmla="*/ 0 w 17321"/>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4" name="Freeform: Shape 713">
                  <a:extLst>
                    <a:ext uri="{FF2B5EF4-FFF2-40B4-BE49-F238E27FC236}">
                      <a16:creationId xmlns:a16="http://schemas.microsoft.com/office/drawing/2014/main" xmlns="" id="{8753D09D-18FE-4593-A9A2-754052FA6010}"/>
                    </a:ext>
                  </a:extLst>
                </p:cNvPr>
                <p:cNvSpPr/>
                <p:nvPr/>
              </p:nvSpPr>
              <p:spPr>
                <a:xfrm>
                  <a:off x="5489771" y="3239224"/>
                  <a:ext cx="121245" cy="134236"/>
                </a:xfrm>
                <a:custGeom>
                  <a:avLst/>
                  <a:gdLst>
                    <a:gd name="connsiteX0" fmla="*/ 60623 w 121245"/>
                    <a:gd name="connsiteY0" fmla="*/ 19486 h 134236"/>
                    <a:gd name="connsiteX1" fmla="*/ 0 w 121245"/>
                    <a:gd name="connsiteY1" fmla="*/ 114751 h 134236"/>
                    <a:gd name="connsiteX2" fmla="*/ 60623 w 121245"/>
                    <a:gd name="connsiteY2" fmla="*/ 114751 h 134236"/>
                    <a:gd name="connsiteX3" fmla="*/ 121246 w 121245"/>
                    <a:gd name="connsiteY3" fmla="*/ 19486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45467"/>
                        <a:pt x="0" y="88769"/>
                        <a:pt x="0" y="114751"/>
                      </a:cubicBezTo>
                      <a:cubicBezTo>
                        <a:pt x="0" y="140732"/>
                        <a:pt x="25982" y="140732"/>
                        <a:pt x="60623" y="114751"/>
                      </a:cubicBezTo>
                      <a:cubicBezTo>
                        <a:pt x="95264" y="88769"/>
                        <a:pt x="121246" y="54128"/>
                        <a:pt x="121246" y="19486"/>
                      </a:cubicBezTo>
                      <a:cubicBezTo>
                        <a:pt x="12124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5" name="Freeform: Shape 714">
                  <a:extLst>
                    <a:ext uri="{FF2B5EF4-FFF2-40B4-BE49-F238E27FC236}">
                      <a16:creationId xmlns:a16="http://schemas.microsoft.com/office/drawing/2014/main" xmlns="" id="{58B91055-1726-44A2-B6B8-43F63B58009F}"/>
                    </a:ext>
                  </a:extLst>
                </p:cNvPr>
                <p:cNvSpPr/>
                <p:nvPr/>
              </p:nvSpPr>
              <p:spPr>
                <a:xfrm>
                  <a:off x="5489771" y="4313116"/>
                  <a:ext cx="121245" cy="134236"/>
                </a:xfrm>
                <a:custGeom>
                  <a:avLst/>
                  <a:gdLst>
                    <a:gd name="connsiteX0" fmla="*/ 60623 w 121245"/>
                    <a:gd name="connsiteY0" fmla="*/ 19486 h 134236"/>
                    <a:gd name="connsiteX1" fmla="*/ 0 w 121245"/>
                    <a:gd name="connsiteY1" fmla="*/ 19486 h 134236"/>
                    <a:gd name="connsiteX2" fmla="*/ 60623 w 121245"/>
                    <a:gd name="connsiteY2" fmla="*/ 114751 h 134236"/>
                    <a:gd name="connsiteX3" fmla="*/ 121246 w 121245"/>
                    <a:gd name="connsiteY3" fmla="*/ 114751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1246" y="80109"/>
                        <a:pt x="95264" y="3680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9" name="Graphic 1">
                <a:extLst>
                  <a:ext uri="{FF2B5EF4-FFF2-40B4-BE49-F238E27FC236}">
                    <a16:creationId xmlns:a16="http://schemas.microsoft.com/office/drawing/2014/main" xmlns="" id="{257C3CB9-4775-446C-9324-E1645826E997}"/>
                  </a:ext>
                </a:extLst>
              </p:cNvPr>
              <p:cNvGrpSpPr/>
              <p:nvPr/>
            </p:nvGrpSpPr>
            <p:grpSpPr>
              <a:xfrm>
                <a:off x="5775565" y="3092463"/>
                <a:ext cx="122591" cy="1493497"/>
                <a:chOff x="5775565" y="3092463"/>
                <a:chExt cx="122591" cy="1493497"/>
              </a:xfrm>
              <a:grpFill/>
            </p:grpSpPr>
            <p:sp>
              <p:nvSpPr>
                <p:cNvPr id="710" name="Freeform: Shape 709">
                  <a:extLst>
                    <a:ext uri="{FF2B5EF4-FFF2-40B4-BE49-F238E27FC236}">
                      <a16:creationId xmlns:a16="http://schemas.microsoft.com/office/drawing/2014/main" xmlns="" id="{9172B273-E606-43FD-B1FA-2DD9C231EF2D}"/>
                    </a:ext>
                  </a:extLst>
                </p:cNvPr>
                <p:cNvSpPr/>
                <p:nvPr/>
              </p:nvSpPr>
              <p:spPr>
                <a:xfrm>
                  <a:off x="5827527" y="3130969"/>
                  <a:ext cx="17320" cy="1436804"/>
                </a:xfrm>
                <a:custGeom>
                  <a:avLst/>
                  <a:gdLst>
                    <a:gd name="connsiteX0" fmla="*/ 0 w 17320"/>
                    <a:gd name="connsiteY0" fmla="*/ 6495 h 1436804"/>
                    <a:gd name="connsiteX1" fmla="*/ 0 w 17320"/>
                    <a:gd name="connsiteY1" fmla="*/ 1426804 h 1436804"/>
                    <a:gd name="connsiteX2" fmla="*/ 17321 w 17320"/>
                    <a:gd name="connsiteY2" fmla="*/ 1426804 h 1436804"/>
                    <a:gd name="connsiteX3" fmla="*/ 17321 w 17320"/>
                    <a:gd name="connsiteY3" fmla="*/ 6495 h 1436804"/>
                    <a:gd name="connsiteX4" fmla="*/ 0 w 17320"/>
                    <a:gd name="connsiteY4" fmla="*/ 6495 h 143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36804">
                      <a:moveTo>
                        <a:pt x="0" y="6495"/>
                      </a:moveTo>
                      <a:cubicBezTo>
                        <a:pt x="0" y="482818"/>
                        <a:pt x="0" y="950481"/>
                        <a:pt x="0" y="1426804"/>
                      </a:cubicBezTo>
                      <a:cubicBezTo>
                        <a:pt x="0" y="1435465"/>
                        <a:pt x="17321" y="1444125"/>
                        <a:pt x="17321" y="1426804"/>
                      </a:cubicBezTo>
                      <a:cubicBezTo>
                        <a:pt x="17321" y="950481"/>
                        <a:pt x="17321" y="48281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1" name="Freeform: Shape 710">
                  <a:extLst>
                    <a:ext uri="{FF2B5EF4-FFF2-40B4-BE49-F238E27FC236}">
                      <a16:creationId xmlns:a16="http://schemas.microsoft.com/office/drawing/2014/main" xmlns="" id="{BBF7E203-508D-42CF-BCF2-992AC45C31E0}"/>
                    </a:ext>
                  </a:extLst>
                </p:cNvPr>
                <p:cNvSpPr/>
                <p:nvPr/>
              </p:nvSpPr>
              <p:spPr>
                <a:xfrm>
                  <a:off x="5775565" y="3092463"/>
                  <a:ext cx="122591" cy="125151"/>
                </a:xfrm>
                <a:custGeom>
                  <a:avLst/>
                  <a:gdLst>
                    <a:gd name="connsiteX0" fmla="*/ 60623 w 122591"/>
                    <a:gd name="connsiteY0" fmla="*/ 1699 h 125151"/>
                    <a:gd name="connsiteX1" fmla="*/ 0 w 122591"/>
                    <a:gd name="connsiteY1" fmla="*/ 79643 h 125151"/>
                    <a:gd name="connsiteX2" fmla="*/ 60623 w 122591"/>
                    <a:gd name="connsiteY2" fmla="*/ 122945 h 125151"/>
                    <a:gd name="connsiteX3" fmla="*/ 121245 w 122591"/>
                    <a:gd name="connsiteY3" fmla="*/ 45001 h 125151"/>
                    <a:gd name="connsiteX4" fmla="*/ 60623 w 122591"/>
                    <a:gd name="connsiteY4" fmla="*/ 1699 h 125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151">
                      <a:moveTo>
                        <a:pt x="60623" y="1699"/>
                      </a:moveTo>
                      <a:cubicBezTo>
                        <a:pt x="25981" y="10359"/>
                        <a:pt x="0" y="53661"/>
                        <a:pt x="0" y="79643"/>
                      </a:cubicBezTo>
                      <a:cubicBezTo>
                        <a:pt x="0" y="114284"/>
                        <a:pt x="25981" y="131605"/>
                        <a:pt x="60623" y="122945"/>
                      </a:cubicBezTo>
                      <a:cubicBezTo>
                        <a:pt x="95264" y="114284"/>
                        <a:pt x="121245" y="79643"/>
                        <a:pt x="121245" y="45001"/>
                      </a:cubicBezTo>
                      <a:cubicBezTo>
                        <a:pt x="129906" y="19020"/>
                        <a:pt x="95264" y="-6962"/>
                        <a:pt x="60623" y="169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2" name="Freeform: Shape 711">
                  <a:extLst>
                    <a:ext uri="{FF2B5EF4-FFF2-40B4-BE49-F238E27FC236}">
                      <a16:creationId xmlns:a16="http://schemas.microsoft.com/office/drawing/2014/main" xmlns="" id="{2EB5F41B-E317-457C-8493-A7BA0AAF7475}"/>
                    </a:ext>
                  </a:extLst>
                </p:cNvPr>
                <p:cNvSpPr/>
                <p:nvPr/>
              </p:nvSpPr>
              <p:spPr>
                <a:xfrm>
                  <a:off x="5775565" y="4460301"/>
                  <a:ext cx="122591" cy="125659"/>
                </a:xfrm>
                <a:custGeom>
                  <a:avLst/>
                  <a:gdLst>
                    <a:gd name="connsiteX0" fmla="*/ 60623 w 122591"/>
                    <a:gd name="connsiteY0" fmla="*/ 2207 h 125659"/>
                    <a:gd name="connsiteX1" fmla="*/ 0 w 122591"/>
                    <a:gd name="connsiteY1" fmla="*/ 45509 h 125659"/>
                    <a:gd name="connsiteX2" fmla="*/ 60623 w 122591"/>
                    <a:gd name="connsiteY2" fmla="*/ 123453 h 125659"/>
                    <a:gd name="connsiteX3" fmla="*/ 121245 w 122591"/>
                    <a:gd name="connsiteY3" fmla="*/ 80151 h 125659"/>
                    <a:gd name="connsiteX4" fmla="*/ 60623 w 122591"/>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659">
                      <a:moveTo>
                        <a:pt x="60623" y="2207"/>
                      </a:moveTo>
                      <a:cubicBezTo>
                        <a:pt x="25981" y="-6453"/>
                        <a:pt x="0" y="10867"/>
                        <a:pt x="0" y="45509"/>
                      </a:cubicBezTo>
                      <a:cubicBezTo>
                        <a:pt x="0" y="80151"/>
                        <a:pt x="25981" y="114793"/>
                        <a:pt x="60623" y="123453"/>
                      </a:cubicBezTo>
                      <a:cubicBezTo>
                        <a:pt x="95264" y="132113"/>
                        <a:pt x="121245" y="114793"/>
                        <a:pt x="121245" y="80151"/>
                      </a:cubicBezTo>
                      <a:cubicBezTo>
                        <a:pt x="129906" y="45509"/>
                        <a:pt x="95264"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1" name="Graphic 1">
              <a:extLst>
                <a:ext uri="{FF2B5EF4-FFF2-40B4-BE49-F238E27FC236}">
                  <a16:creationId xmlns:a16="http://schemas.microsoft.com/office/drawing/2014/main" xmlns="" id="{C24C5A25-2437-49ED-AA5A-A2C58C4B8D86}"/>
                </a:ext>
              </a:extLst>
            </p:cNvPr>
            <p:cNvGrpSpPr/>
            <p:nvPr/>
          </p:nvGrpSpPr>
          <p:grpSpPr>
            <a:xfrm>
              <a:off x="6087340" y="2704443"/>
              <a:ext cx="6772447" cy="2286350"/>
              <a:chOff x="6087340" y="2704443"/>
              <a:chExt cx="6772447" cy="2286350"/>
            </a:xfrm>
            <a:solidFill>
              <a:srgbClr val="0070C0"/>
            </a:solidFill>
          </p:grpSpPr>
          <p:sp>
            <p:nvSpPr>
              <p:cNvPr id="619" name="Freeform: Shape 618">
                <a:extLst>
                  <a:ext uri="{FF2B5EF4-FFF2-40B4-BE49-F238E27FC236}">
                    <a16:creationId xmlns:a16="http://schemas.microsoft.com/office/drawing/2014/main" xmlns="" id="{4DD6B0FD-AD9E-4FBB-9B5A-0827112A5C0C}"/>
                  </a:ext>
                </a:extLst>
              </p:cNvPr>
              <p:cNvSpPr/>
              <p:nvPr/>
            </p:nvSpPr>
            <p:spPr>
              <a:xfrm>
                <a:off x="6096000" y="2779463"/>
                <a:ext cx="6763787" cy="1657063"/>
              </a:xfrm>
              <a:custGeom>
                <a:avLst/>
                <a:gdLst>
                  <a:gd name="connsiteX0" fmla="*/ 5265535 w 6763787"/>
                  <a:gd name="connsiteY0" fmla="*/ 245415 h 1657063"/>
                  <a:gd name="connsiteX1" fmla="*/ 4157001 w 6763787"/>
                  <a:gd name="connsiteY1" fmla="*/ 2923 h 1657063"/>
                  <a:gd name="connsiteX2" fmla="*/ 3013826 w 6763787"/>
                  <a:gd name="connsiteY2" fmla="*/ 158811 h 1657063"/>
                  <a:gd name="connsiteX3" fmla="*/ 805419 w 6763787"/>
                  <a:gd name="connsiteY3" fmla="*/ 1215382 h 1657063"/>
                  <a:gd name="connsiteX4" fmla="*/ 0 w 6763787"/>
                  <a:gd name="connsiteY4" fmla="*/ 1631082 h 1657063"/>
                  <a:gd name="connsiteX5" fmla="*/ 0 w 6763787"/>
                  <a:gd name="connsiteY5" fmla="*/ 1657064 h 1657063"/>
                  <a:gd name="connsiteX6" fmla="*/ 476323 w 6763787"/>
                  <a:gd name="connsiteY6" fmla="*/ 1423232 h 1657063"/>
                  <a:gd name="connsiteX7" fmla="*/ 2702050 w 6763787"/>
                  <a:gd name="connsiteY7" fmla="*/ 297378 h 1657063"/>
                  <a:gd name="connsiteX8" fmla="*/ 3853886 w 6763787"/>
                  <a:gd name="connsiteY8" fmla="*/ 28905 h 1657063"/>
                  <a:gd name="connsiteX9" fmla="*/ 5057684 w 6763787"/>
                  <a:gd name="connsiteY9" fmla="*/ 193453 h 1657063"/>
                  <a:gd name="connsiteX10" fmla="*/ 6763788 w 6763787"/>
                  <a:gd name="connsiteY10" fmla="*/ 981551 h 1657063"/>
                  <a:gd name="connsiteX11" fmla="*/ 6763788 w 6763787"/>
                  <a:gd name="connsiteY11" fmla="*/ 946909 h 1657063"/>
                  <a:gd name="connsiteX12" fmla="*/ 5265535 w 6763787"/>
                  <a:gd name="connsiteY12" fmla="*/ 245415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3787" h="1657063">
                    <a:moveTo>
                      <a:pt x="5265535" y="245415"/>
                    </a:moveTo>
                    <a:cubicBezTo>
                      <a:pt x="4910457" y="115509"/>
                      <a:pt x="4538059" y="20244"/>
                      <a:pt x="4157001" y="2923"/>
                    </a:cubicBezTo>
                    <a:cubicBezTo>
                      <a:pt x="3767282" y="-14397"/>
                      <a:pt x="3386224" y="46226"/>
                      <a:pt x="3013826" y="158811"/>
                    </a:cubicBezTo>
                    <a:cubicBezTo>
                      <a:pt x="2225727" y="392642"/>
                      <a:pt x="1515573" y="825663"/>
                      <a:pt x="805419" y="1215382"/>
                    </a:cubicBezTo>
                    <a:cubicBezTo>
                      <a:pt x="545607" y="1362609"/>
                      <a:pt x="277133" y="1501176"/>
                      <a:pt x="0" y="1631082"/>
                    </a:cubicBezTo>
                    <a:lnTo>
                      <a:pt x="0" y="1657064"/>
                    </a:lnTo>
                    <a:cubicBezTo>
                      <a:pt x="164548" y="1579120"/>
                      <a:pt x="320435" y="1501176"/>
                      <a:pt x="476323" y="1423232"/>
                    </a:cubicBezTo>
                    <a:cubicBezTo>
                      <a:pt x="1212459" y="1042174"/>
                      <a:pt x="1922613" y="591832"/>
                      <a:pt x="2702050" y="297378"/>
                    </a:cubicBezTo>
                    <a:cubicBezTo>
                      <a:pt x="3074449" y="158811"/>
                      <a:pt x="3455507" y="54886"/>
                      <a:pt x="3853886" y="28905"/>
                    </a:cubicBezTo>
                    <a:cubicBezTo>
                      <a:pt x="4260926" y="2923"/>
                      <a:pt x="4667965" y="72207"/>
                      <a:pt x="5057684" y="193453"/>
                    </a:cubicBezTo>
                    <a:cubicBezTo>
                      <a:pt x="5655254" y="383982"/>
                      <a:pt x="6209520" y="678436"/>
                      <a:pt x="6763788" y="981551"/>
                    </a:cubicBezTo>
                    <a:lnTo>
                      <a:pt x="6763788" y="946909"/>
                    </a:lnTo>
                    <a:cubicBezTo>
                      <a:pt x="6270143" y="695757"/>
                      <a:pt x="5785160" y="435944"/>
                      <a:pt x="5265535" y="2454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20" name="Freeform: Shape 619">
                <a:extLst>
                  <a:ext uri="{FF2B5EF4-FFF2-40B4-BE49-F238E27FC236}">
                    <a16:creationId xmlns:a16="http://schemas.microsoft.com/office/drawing/2014/main" xmlns="" id="{585FBEEE-1C8E-495D-8638-1F5C258A726B}"/>
                  </a:ext>
                </a:extLst>
              </p:cNvPr>
              <p:cNvSpPr/>
              <p:nvPr/>
            </p:nvSpPr>
            <p:spPr>
              <a:xfrm>
                <a:off x="6087340" y="3250050"/>
                <a:ext cx="6755125" cy="1665723"/>
              </a:xfrm>
              <a:custGeom>
                <a:avLst/>
                <a:gdLst>
                  <a:gd name="connsiteX0" fmla="*/ 5334818 w 6755125"/>
                  <a:gd name="connsiteY0" fmla="*/ 1359686 h 1665723"/>
                  <a:gd name="connsiteX1" fmla="*/ 4182982 w 6755125"/>
                  <a:gd name="connsiteY1" fmla="*/ 1628159 h 1665723"/>
                  <a:gd name="connsiteX2" fmla="*/ 2979184 w 6755125"/>
                  <a:gd name="connsiteY2" fmla="*/ 1463611 h 1665723"/>
                  <a:gd name="connsiteX3" fmla="*/ 727475 w 6755125"/>
                  <a:gd name="connsiteY3" fmla="*/ 372398 h 1665723"/>
                  <a:gd name="connsiteX4" fmla="*/ 0 w 6755125"/>
                  <a:gd name="connsiteY4" fmla="*/ 0 h 1665723"/>
                  <a:gd name="connsiteX5" fmla="*/ 0 w 6755125"/>
                  <a:gd name="connsiteY5" fmla="*/ 34642 h 1665723"/>
                  <a:gd name="connsiteX6" fmla="*/ 554267 w 6755125"/>
                  <a:gd name="connsiteY6" fmla="*/ 311775 h 1665723"/>
                  <a:gd name="connsiteX7" fmla="*/ 2762674 w 6755125"/>
                  <a:gd name="connsiteY7" fmla="*/ 1420309 h 1665723"/>
                  <a:gd name="connsiteX8" fmla="*/ 3871207 w 6755125"/>
                  <a:gd name="connsiteY8" fmla="*/ 1662800 h 1665723"/>
                  <a:gd name="connsiteX9" fmla="*/ 5014383 w 6755125"/>
                  <a:gd name="connsiteY9" fmla="*/ 1506913 h 1665723"/>
                  <a:gd name="connsiteX10" fmla="*/ 6755126 w 6755125"/>
                  <a:gd name="connsiteY10" fmla="*/ 710154 h 1665723"/>
                  <a:gd name="connsiteX11" fmla="*/ 6755126 w 6755125"/>
                  <a:gd name="connsiteY11" fmla="*/ 675513 h 1665723"/>
                  <a:gd name="connsiteX12" fmla="*/ 5334818 w 6755125"/>
                  <a:gd name="connsiteY12" fmla="*/ 1359686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5" h="1665723">
                    <a:moveTo>
                      <a:pt x="5334818" y="1359686"/>
                    </a:moveTo>
                    <a:cubicBezTo>
                      <a:pt x="4962420" y="1498253"/>
                      <a:pt x="4581362" y="1602178"/>
                      <a:pt x="4182982" y="1628159"/>
                    </a:cubicBezTo>
                    <a:cubicBezTo>
                      <a:pt x="3775942" y="1654140"/>
                      <a:pt x="3368903" y="1584857"/>
                      <a:pt x="2979184" y="1463611"/>
                    </a:cubicBezTo>
                    <a:cubicBezTo>
                      <a:pt x="2182425" y="1212459"/>
                      <a:pt x="1463611" y="770777"/>
                      <a:pt x="727475" y="372398"/>
                    </a:cubicBezTo>
                    <a:cubicBezTo>
                      <a:pt x="493644" y="242492"/>
                      <a:pt x="242491" y="112585"/>
                      <a:pt x="0" y="0"/>
                    </a:cubicBezTo>
                    <a:lnTo>
                      <a:pt x="0" y="34642"/>
                    </a:lnTo>
                    <a:cubicBezTo>
                      <a:pt x="190529" y="121246"/>
                      <a:pt x="372398" y="216510"/>
                      <a:pt x="554267" y="311775"/>
                    </a:cubicBezTo>
                    <a:cubicBezTo>
                      <a:pt x="1281742" y="692834"/>
                      <a:pt x="1983236" y="1143175"/>
                      <a:pt x="2762674" y="1420309"/>
                    </a:cubicBezTo>
                    <a:cubicBezTo>
                      <a:pt x="3117751" y="1550215"/>
                      <a:pt x="3490148" y="1645480"/>
                      <a:pt x="3871207" y="1662800"/>
                    </a:cubicBezTo>
                    <a:cubicBezTo>
                      <a:pt x="4260926" y="1680121"/>
                      <a:pt x="4641984" y="1619498"/>
                      <a:pt x="5014383" y="1506913"/>
                    </a:cubicBezTo>
                    <a:cubicBezTo>
                      <a:pt x="5629272" y="1325044"/>
                      <a:pt x="6192199" y="1013269"/>
                      <a:pt x="6755126" y="710154"/>
                    </a:cubicBezTo>
                    <a:lnTo>
                      <a:pt x="6755126" y="675513"/>
                    </a:lnTo>
                    <a:cubicBezTo>
                      <a:pt x="6296125" y="918004"/>
                      <a:pt x="5828462" y="1169157"/>
                      <a:pt x="5334818" y="13596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21" name="Graphic 1">
                <a:extLst>
                  <a:ext uri="{FF2B5EF4-FFF2-40B4-BE49-F238E27FC236}">
                    <a16:creationId xmlns:a16="http://schemas.microsoft.com/office/drawing/2014/main" xmlns="" id="{5A16BFEA-C390-4F25-A03B-93F34FC89F85}"/>
                  </a:ext>
                </a:extLst>
              </p:cNvPr>
              <p:cNvGrpSpPr/>
              <p:nvPr/>
            </p:nvGrpSpPr>
            <p:grpSpPr>
              <a:xfrm>
                <a:off x="12582653" y="3602003"/>
                <a:ext cx="190530" cy="482570"/>
                <a:chOff x="12582653" y="3602003"/>
                <a:chExt cx="190530" cy="482570"/>
              </a:xfrm>
              <a:grpFill/>
            </p:grpSpPr>
            <p:sp>
              <p:nvSpPr>
                <p:cNvPr id="682" name="Freeform: Shape 681">
                  <a:extLst>
                    <a:ext uri="{FF2B5EF4-FFF2-40B4-BE49-F238E27FC236}">
                      <a16:creationId xmlns:a16="http://schemas.microsoft.com/office/drawing/2014/main" xmlns="" id="{AC98C99A-A5A1-4EF2-A401-D48D8ADEBFBF}"/>
                    </a:ext>
                  </a:extLst>
                </p:cNvPr>
                <p:cNvSpPr/>
                <p:nvPr/>
              </p:nvSpPr>
              <p:spPr>
                <a:xfrm>
                  <a:off x="12660598" y="3640692"/>
                  <a:ext cx="27371" cy="410446"/>
                </a:xfrm>
                <a:custGeom>
                  <a:avLst/>
                  <a:gdLst>
                    <a:gd name="connsiteX0" fmla="*/ 0 w 27371"/>
                    <a:gd name="connsiteY0" fmla="*/ 16398 h 410446"/>
                    <a:gd name="connsiteX1" fmla="*/ 0 w 27371"/>
                    <a:gd name="connsiteY1" fmla="*/ 397456 h 410446"/>
                    <a:gd name="connsiteX2" fmla="*/ 25982 w 27371"/>
                    <a:gd name="connsiteY2" fmla="*/ 397456 h 410446"/>
                    <a:gd name="connsiteX3" fmla="*/ 25982 w 27371"/>
                    <a:gd name="connsiteY3" fmla="*/ 16398 h 410446"/>
                    <a:gd name="connsiteX4" fmla="*/ 0 w 27371"/>
                    <a:gd name="connsiteY4" fmla="*/ 16398 h 41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10446">
                      <a:moveTo>
                        <a:pt x="0" y="16398"/>
                      </a:moveTo>
                      <a:cubicBezTo>
                        <a:pt x="0" y="146304"/>
                        <a:pt x="0" y="267550"/>
                        <a:pt x="0" y="397456"/>
                      </a:cubicBezTo>
                      <a:cubicBezTo>
                        <a:pt x="0" y="414777"/>
                        <a:pt x="25982" y="414777"/>
                        <a:pt x="25982" y="397456"/>
                      </a:cubicBezTo>
                      <a:cubicBezTo>
                        <a:pt x="25982" y="267550"/>
                        <a:pt x="25982" y="146304"/>
                        <a:pt x="25982"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3" name="Freeform: Shape 682">
                  <a:extLst>
                    <a:ext uri="{FF2B5EF4-FFF2-40B4-BE49-F238E27FC236}">
                      <a16:creationId xmlns:a16="http://schemas.microsoft.com/office/drawing/2014/main" xmlns="" id="{BA21F3B1-015D-442C-8D4E-0AC9EF7F2AE6}"/>
                    </a:ext>
                  </a:extLst>
                </p:cNvPr>
                <p:cNvSpPr/>
                <p:nvPr/>
              </p:nvSpPr>
              <p:spPr>
                <a:xfrm>
                  <a:off x="12582653" y="3602003"/>
                  <a:ext cx="190530" cy="109301"/>
                </a:xfrm>
                <a:custGeom>
                  <a:avLst/>
                  <a:gdLst>
                    <a:gd name="connsiteX0" fmla="*/ 95265 w 190530"/>
                    <a:gd name="connsiteY0" fmla="*/ 37765 h 109301"/>
                    <a:gd name="connsiteX1" fmla="*/ 0 w 190530"/>
                    <a:gd name="connsiteY1" fmla="*/ 3124 h 109301"/>
                    <a:gd name="connsiteX2" fmla="*/ 95265 w 190530"/>
                    <a:gd name="connsiteY2" fmla="*/ 72407 h 109301"/>
                    <a:gd name="connsiteX3" fmla="*/ 190530 w 190530"/>
                    <a:gd name="connsiteY3" fmla="*/ 107049 h 109301"/>
                    <a:gd name="connsiteX4" fmla="*/ 95265 w 190530"/>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09301">
                      <a:moveTo>
                        <a:pt x="95265" y="37765"/>
                      </a:moveTo>
                      <a:cubicBezTo>
                        <a:pt x="43302" y="3124"/>
                        <a:pt x="0" y="-5537"/>
                        <a:pt x="0" y="3124"/>
                      </a:cubicBezTo>
                      <a:cubicBezTo>
                        <a:pt x="0" y="11784"/>
                        <a:pt x="43302" y="46426"/>
                        <a:pt x="95265" y="72407"/>
                      </a:cubicBezTo>
                      <a:cubicBezTo>
                        <a:pt x="147228" y="98388"/>
                        <a:pt x="190530" y="115709"/>
                        <a:pt x="190530" y="107049"/>
                      </a:cubicBezTo>
                      <a:cubicBezTo>
                        <a:pt x="190530" y="107049"/>
                        <a:pt x="147228" y="72407"/>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4" name="Freeform: Shape 683">
                  <a:extLst>
                    <a:ext uri="{FF2B5EF4-FFF2-40B4-BE49-F238E27FC236}">
                      <a16:creationId xmlns:a16="http://schemas.microsoft.com/office/drawing/2014/main" xmlns="" id="{A22A5D90-4D60-4317-AB51-CE717E60BD6E}"/>
                    </a:ext>
                  </a:extLst>
                </p:cNvPr>
                <p:cNvSpPr/>
                <p:nvPr/>
              </p:nvSpPr>
              <p:spPr>
                <a:xfrm>
                  <a:off x="12582653" y="3974401"/>
                  <a:ext cx="190530" cy="110172"/>
                </a:xfrm>
                <a:custGeom>
                  <a:avLst/>
                  <a:gdLst>
                    <a:gd name="connsiteX0" fmla="*/ 95265 w 190530"/>
                    <a:gd name="connsiteY0" fmla="*/ 37765 h 110172"/>
                    <a:gd name="connsiteX1" fmla="*/ 0 w 190530"/>
                    <a:gd name="connsiteY1" fmla="*/ 107049 h 110172"/>
                    <a:gd name="connsiteX2" fmla="*/ 95265 w 190530"/>
                    <a:gd name="connsiteY2" fmla="*/ 72407 h 110172"/>
                    <a:gd name="connsiteX3" fmla="*/ 190530 w 190530"/>
                    <a:gd name="connsiteY3" fmla="*/ 3124 h 110172"/>
                    <a:gd name="connsiteX4" fmla="*/ 95265 w 190530"/>
                    <a:gd name="connsiteY4" fmla="*/ 37765 h 110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10172">
                      <a:moveTo>
                        <a:pt x="95265" y="37765"/>
                      </a:moveTo>
                      <a:cubicBezTo>
                        <a:pt x="43302" y="63747"/>
                        <a:pt x="0" y="98388"/>
                        <a:pt x="0" y="107049"/>
                      </a:cubicBezTo>
                      <a:cubicBezTo>
                        <a:pt x="0" y="115709"/>
                        <a:pt x="43302" y="107049"/>
                        <a:pt x="95265" y="72407"/>
                      </a:cubicBezTo>
                      <a:cubicBezTo>
                        <a:pt x="147228" y="37765"/>
                        <a:pt x="190530" y="11784"/>
                        <a:pt x="190530" y="3124"/>
                      </a:cubicBezTo>
                      <a:cubicBezTo>
                        <a:pt x="190530" y="-5537"/>
                        <a:pt x="147228" y="3124"/>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2" name="Graphic 1">
                <a:extLst>
                  <a:ext uri="{FF2B5EF4-FFF2-40B4-BE49-F238E27FC236}">
                    <a16:creationId xmlns:a16="http://schemas.microsoft.com/office/drawing/2014/main" xmlns="" id="{3E97D581-84BE-4504-865D-252CDBF6A0B1}"/>
                  </a:ext>
                </a:extLst>
              </p:cNvPr>
              <p:cNvGrpSpPr/>
              <p:nvPr/>
            </p:nvGrpSpPr>
            <p:grpSpPr>
              <a:xfrm>
                <a:off x="12149632" y="3364268"/>
                <a:ext cx="190530" cy="958039"/>
                <a:chOff x="12149632" y="3364268"/>
                <a:chExt cx="190530" cy="958039"/>
              </a:xfrm>
              <a:grpFill/>
            </p:grpSpPr>
            <p:sp>
              <p:nvSpPr>
                <p:cNvPr id="679" name="Freeform: Shape 678">
                  <a:extLst>
                    <a:ext uri="{FF2B5EF4-FFF2-40B4-BE49-F238E27FC236}">
                      <a16:creationId xmlns:a16="http://schemas.microsoft.com/office/drawing/2014/main" xmlns="" id="{603F0510-A48A-4981-B792-84E7FA231DB5}"/>
                    </a:ext>
                  </a:extLst>
                </p:cNvPr>
                <p:cNvSpPr/>
                <p:nvPr/>
              </p:nvSpPr>
              <p:spPr>
                <a:xfrm>
                  <a:off x="12236236" y="3401607"/>
                  <a:ext cx="25981" cy="883362"/>
                </a:xfrm>
                <a:custGeom>
                  <a:avLst/>
                  <a:gdLst>
                    <a:gd name="connsiteX0" fmla="*/ 0 w 25981"/>
                    <a:gd name="connsiteY0" fmla="*/ 12991 h 883362"/>
                    <a:gd name="connsiteX1" fmla="*/ 0 w 25981"/>
                    <a:gd name="connsiteY1" fmla="*/ 870372 h 883362"/>
                    <a:gd name="connsiteX2" fmla="*/ 25982 w 25981"/>
                    <a:gd name="connsiteY2" fmla="*/ 870372 h 883362"/>
                    <a:gd name="connsiteX3" fmla="*/ 25982 w 25981"/>
                    <a:gd name="connsiteY3" fmla="*/ 12991 h 883362"/>
                    <a:gd name="connsiteX4" fmla="*/ 0 w 2598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83362">
                      <a:moveTo>
                        <a:pt x="0" y="12991"/>
                      </a:moveTo>
                      <a:cubicBezTo>
                        <a:pt x="0" y="298784"/>
                        <a:pt x="0" y="584578"/>
                        <a:pt x="0" y="870372"/>
                      </a:cubicBezTo>
                      <a:cubicBezTo>
                        <a:pt x="0" y="887693"/>
                        <a:pt x="25982" y="887693"/>
                        <a:pt x="25982" y="870372"/>
                      </a:cubicBezTo>
                      <a:cubicBezTo>
                        <a:pt x="25982" y="584578"/>
                        <a:pt x="25982" y="298784"/>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0" name="Freeform: Shape 679">
                  <a:extLst>
                    <a:ext uri="{FF2B5EF4-FFF2-40B4-BE49-F238E27FC236}">
                      <a16:creationId xmlns:a16="http://schemas.microsoft.com/office/drawing/2014/main" xmlns="" id="{4B576F51-9682-4586-B051-1555AD9AEC0E}"/>
                    </a:ext>
                  </a:extLst>
                </p:cNvPr>
                <p:cNvSpPr/>
                <p:nvPr/>
              </p:nvSpPr>
              <p:spPr>
                <a:xfrm>
                  <a:off x="12149632" y="3364268"/>
                  <a:ext cx="190530" cy="123023"/>
                </a:xfrm>
                <a:custGeom>
                  <a:avLst/>
                  <a:gdLst>
                    <a:gd name="connsiteX0" fmla="*/ 95265 w 190530"/>
                    <a:gd name="connsiteY0" fmla="*/ 24348 h 123023"/>
                    <a:gd name="connsiteX1" fmla="*/ 0 w 190530"/>
                    <a:gd name="connsiteY1" fmla="*/ 15687 h 123023"/>
                    <a:gd name="connsiteX2" fmla="*/ 95265 w 190530"/>
                    <a:gd name="connsiteY2" fmla="*/ 102292 h 123023"/>
                    <a:gd name="connsiteX3" fmla="*/ 190530 w 190530"/>
                    <a:gd name="connsiteY3" fmla="*/ 110952 h 123023"/>
                    <a:gd name="connsiteX4" fmla="*/ 95265 w 190530"/>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4348"/>
                      </a:moveTo>
                      <a:cubicBezTo>
                        <a:pt x="43302" y="-1633"/>
                        <a:pt x="0" y="-10294"/>
                        <a:pt x="0" y="15687"/>
                      </a:cubicBezTo>
                      <a:cubicBezTo>
                        <a:pt x="0" y="41669"/>
                        <a:pt x="43302" y="76310"/>
                        <a:pt x="95265" y="102292"/>
                      </a:cubicBezTo>
                      <a:cubicBezTo>
                        <a:pt x="147228" y="128273"/>
                        <a:pt x="190530" y="128273"/>
                        <a:pt x="190530" y="110952"/>
                      </a:cubicBezTo>
                      <a:cubicBezTo>
                        <a:pt x="190530" y="93631"/>
                        <a:pt x="147228" y="58989"/>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1" name="Freeform: Shape 680">
                  <a:extLst>
                    <a:ext uri="{FF2B5EF4-FFF2-40B4-BE49-F238E27FC236}">
                      <a16:creationId xmlns:a16="http://schemas.microsoft.com/office/drawing/2014/main" xmlns="" id="{3A36D8FB-F52D-4BEF-A68C-C7EDCEA65BAB}"/>
                    </a:ext>
                  </a:extLst>
                </p:cNvPr>
                <p:cNvSpPr/>
                <p:nvPr/>
              </p:nvSpPr>
              <p:spPr>
                <a:xfrm>
                  <a:off x="12149632" y="4199284"/>
                  <a:ext cx="190530" cy="123023"/>
                </a:xfrm>
                <a:custGeom>
                  <a:avLst/>
                  <a:gdLst>
                    <a:gd name="connsiteX0" fmla="*/ 95265 w 190530"/>
                    <a:gd name="connsiteY0" fmla="*/ 20732 h 123023"/>
                    <a:gd name="connsiteX1" fmla="*/ 0 w 190530"/>
                    <a:gd name="connsiteY1" fmla="*/ 107336 h 123023"/>
                    <a:gd name="connsiteX2" fmla="*/ 95265 w 190530"/>
                    <a:gd name="connsiteY2" fmla="*/ 98676 h 123023"/>
                    <a:gd name="connsiteX3" fmla="*/ 190530 w 190530"/>
                    <a:gd name="connsiteY3" fmla="*/ 12072 h 123023"/>
                    <a:gd name="connsiteX4" fmla="*/ 95265 w 190530"/>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0732"/>
                      </a:moveTo>
                      <a:cubicBezTo>
                        <a:pt x="43302" y="46713"/>
                        <a:pt x="0" y="81355"/>
                        <a:pt x="0" y="107336"/>
                      </a:cubicBezTo>
                      <a:cubicBezTo>
                        <a:pt x="0" y="133317"/>
                        <a:pt x="43302" y="124657"/>
                        <a:pt x="95265" y="98676"/>
                      </a:cubicBezTo>
                      <a:cubicBezTo>
                        <a:pt x="147228" y="72695"/>
                        <a:pt x="190530" y="29393"/>
                        <a:pt x="190530" y="12072"/>
                      </a:cubicBezTo>
                      <a:cubicBezTo>
                        <a:pt x="190530" y="-5249"/>
                        <a:pt x="147228" y="-5249"/>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3" name="Graphic 1">
                <a:extLst>
                  <a:ext uri="{FF2B5EF4-FFF2-40B4-BE49-F238E27FC236}">
                    <a16:creationId xmlns:a16="http://schemas.microsoft.com/office/drawing/2014/main" xmlns="" id="{DF798E84-6BF5-4D26-9623-3CEA5BA9D4BD}"/>
                  </a:ext>
                </a:extLst>
              </p:cNvPr>
              <p:cNvGrpSpPr/>
              <p:nvPr/>
            </p:nvGrpSpPr>
            <p:grpSpPr>
              <a:xfrm>
                <a:off x="11725272" y="3148339"/>
                <a:ext cx="190528" cy="1389899"/>
                <a:chOff x="11725272" y="3148339"/>
                <a:chExt cx="190528" cy="1389899"/>
              </a:xfrm>
              <a:grpFill/>
            </p:grpSpPr>
            <p:sp>
              <p:nvSpPr>
                <p:cNvPr id="676" name="Freeform: Shape 675">
                  <a:extLst>
                    <a:ext uri="{FF2B5EF4-FFF2-40B4-BE49-F238E27FC236}">
                      <a16:creationId xmlns:a16="http://schemas.microsoft.com/office/drawing/2014/main" xmlns="" id="{6C5BA746-D45D-42E3-80AA-C4E81C9FFFA9}"/>
                    </a:ext>
                  </a:extLst>
                </p:cNvPr>
                <p:cNvSpPr/>
                <p:nvPr/>
              </p:nvSpPr>
              <p:spPr>
                <a:xfrm>
                  <a:off x="11803215" y="3185096"/>
                  <a:ext cx="27371" cy="1325044"/>
                </a:xfrm>
                <a:custGeom>
                  <a:avLst/>
                  <a:gdLst>
                    <a:gd name="connsiteX0" fmla="*/ 0 w 27371"/>
                    <a:gd name="connsiteY0" fmla="*/ 12991 h 1325044"/>
                    <a:gd name="connsiteX1" fmla="*/ 0 w 27371"/>
                    <a:gd name="connsiteY1" fmla="*/ 1312053 h 1325044"/>
                    <a:gd name="connsiteX2" fmla="*/ 25982 w 27371"/>
                    <a:gd name="connsiteY2" fmla="*/ 1312053 h 1325044"/>
                    <a:gd name="connsiteX3" fmla="*/ 25982 w 27371"/>
                    <a:gd name="connsiteY3" fmla="*/ 12991 h 1325044"/>
                    <a:gd name="connsiteX4" fmla="*/ 0 w 2737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5044">
                      <a:moveTo>
                        <a:pt x="0" y="12991"/>
                      </a:moveTo>
                      <a:cubicBezTo>
                        <a:pt x="0" y="446011"/>
                        <a:pt x="0" y="879032"/>
                        <a:pt x="0" y="1312053"/>
                      </a:cubicBezTo>
                      <a:cubicBezTo>
                        <a:pt x="0" y="1329374"/>
                        <a:pt x="25982" y="1329374"/>
                        <a:pt x="25982" y="1312053"/>
                      </a:cubicBezTo>
                      <a:cubicBezTo>
                        <a:pt x="25982" y="879032"/>
                        <a:pt x="25982" y="446011"/>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7" name="Freeform: Shape 676">
                  <a:extLst>
                    <a:ext uri="{FF2B5EF4-FFF2-40B4-BE49-F238E27FC236}">
                      <a16:creationId xmlns:a16="http://schemas.microsoft.com/office/drawing/2014/main" xmlns="" id="{1BF730CE-B22A-4F47-9C4B-03FF376F6F48}"/>
                    </a:ext>
                  </a:extLst>
                </p:cNvPr>
                <p:cNvSpPr/>
                <p:nvPr/>
              </p:nvSpPr>
              <p:spPr>
                <a:xfrm>
                  <a:off x="11725272" y="3148339"/>
                  <a:ext cx="190528" cy="139763"/>
                </a:xfrm>
                <a:custGeom>
                  <a:avLst/>
                  <a:gdLst>
                    <a:gd name="connsiteX0" fmla="*/ 95265 w 190528"/>
                    <a:gd name="connsiteY0" fmla="*/ 15107 h 139763"/>
                    <a:gd name="connsiteX1" fmla="*/ 0 w 190528"/>
                    <a:gd name="connsiteY1" fmla="*/ 32428 h 139763"/>
                    <a:gd name="connsiteX2" fmla="*/ 95265 w 190528"/>
                    <a:gd name="connsiteY2" fmla="*/ 127692 h 139763"/>
                    <a:gd name="connsiteX3" fmla="*/ 190529 w 190528"/>
                    <a:gd name="connsiteY3" fmla="*/ 119032 h 139763"/>
                    <a:gd name="connsiteX4" fmla="*/ 95265 w 190528"/>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763">
                      <a:moveTo>
                        <a:pt x="95265" y="15107"/>
                      </a:moveTo>
                      <a:cubicBezTo>
                        <a:pt x="43302" y="-10875"/>
                        <a:pt x="0" y="-2214"/>
                        <a:pt x="0" y="32428"/>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8" name="Freeform: Shape 677">
                  <a:extLst>
                    <a:ext uri="{FF2B5EF4-FFF2-40B4-BE49-F238E27FC236}">
                      <a16:creationId xmlns:a16="http://schemas.microsoft.com/office/drawing/2014/main" xmlns="" id="{D4FCB70F-6024-407B-B9D9-889FC0273462}"/>
                    </a:ext>
                  </a:extLst>
                </p:cNvPr>
                <p:cNvSpPr/>
                <p:nvPr/>
              </p:nvSpPr>
              <p:spPr>
                <a:xfrm>
                  <a:off x="11725272" y="4399168"/>
                  <a:ext cx="190528" cy="139069"/>
                </a:xfrm>
                <a:custGeom>
                  <a:avLst/>
                  <a:gdLst>
                    <a:gd name="connsiteX0" fmla="*/ 95265 w 190528"/>
                    <a:gd name="connsiteY0" fmla="*/ 11377 h 139069"/>
                    <a:gd name="connsiteX1" fmla="*/ 0 w 190528"/>
                    <a:gd name="connsiteY1" fmla="*/ 106642 h 139069"/>
                    <a:gd name="connsiteX2" fmla="*/ 95265 w 190528"/>
                    <a:gd name="connsiteY2" fmla="*/ 123963 h 139069"/>
                    <a:gd name="connsiteX3" fmla="*/ 190529 w 190528"/>
                    <a:gd name="connsiteY3" fmla="*/ 28698 h 139069"/>
                    <a:gd name="connsiteX4" fmla="*/ 95265 w 190528"/>
                    <a:gd name="connsiteY4" fmla="*/ 11377 h 13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069">
                      <a:moveTo>
                        <a:pt x="95265" y="11377"/>
                      </a:moveTo>
                      <a:cubicBezTo>
                        <a:pt x="43302" y="28698"/>
                        <a:pt x="0" y="72000"/>
                        <a:pt x="0" y="106642"/>
                      </a:cubicBezTo>
                      <a:cubicBezTo>
                        <a:pt x="0" y="141283"/>
                        <a:pt x="43302" y="149944"/>
                        <a:pt x="95265" y="123963"/>
                      </a:cubicBezTo>
                      <a:cubicBezTo>
                        <a:pt x="147227" y="97981"/>
                        <a:pt x="190529" y="54679"/>
                        <a:pt x="190529" y="28698"/>
                      </a:cubicBezTo>
                      <a:cubicBezTo>
                        <a:pt x="190529" y="-5944"/>
                        <a:pt x="147227" y="-5944"/>
                        <a:pt x="95265" y="113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4" name="Graphic 1">
                <a:extLst>
                  <a:ext uri="{FF2B5EF4-FFF2-40B4-BE49-F238E27FC236}">
                    <a16:creationId xmlns:a16="http://schemas.microsoft.com/office/drawing/2014/main" xmlns="" id="{653AEB8E-A0A0-4367-9BE2-2195EB597D8C}"/>
                  </a:ext>
                </a:extLst>
              </p:cNvPr>
              <p:cNvGrpSpPr/>
              <p:nvPr/>
            </p:nvGrpSpPr>
            <p:grpSpPr>
              <a:xfrm>
                <a:off x="11300912" y="2957461"/>
                <a:ext cx="190528" cy="1768406"/>
                <a:chOff x="11300912" y="2957461"/>
                <a:chExt cx="190528" cy="1768406"/>
              </a:xfrm>
              <a:grpFill/>
            </p:grpSpPr>
            <p:sp>
              <p:nvSpPr>
                <p:cNvPr id="673" name="Freeform: Shape 672">
                  <a:extLst>
                    <a:ext uri="{FF2B5EF4-FFF2-40B4-BE49-F238E27FC236}">
                      <a16:creationId xmlns:a16="http://schemas.microsoft.com/office/drawing/2014/main" xmlns="" id="{6C27A286-BC5E-49A2-9A1B-9D43DC76419F}"/>
                    </a:ext>
                  </a:extLst>
                </p:cNvPr>
                <p:cNvSpPr/>
                <p:nvPr/>
              </p:nvSpPr>
              <p:spPr>
                <a:xfrm>
                  <a:off x="11378855" y="3003228"/>
                  <a:ext cx="25981" cy="1688781"/>
                </a:xfrm>
                <a:custGeom>
                  <a:avLst/>
                  <a:gdLst>
                    <a:gd name="connsiteX0" fmla="*/ 0 w 25981"/>
                    <a:gd name="connsiteY0" fmla="*/ 12991 h 1688781"/>
                    <a:gd name="connsiteX1" fmla="*/ 0 w 25981"/>
                    <a:gd name="connsiteY1" fmla="*/ 1675791 h 1688781"/>
                    <a:gd name="connsiteX2" fmla="*/ 25982 w 25981"/>
                    <a:gd name="connsiteY2" fmla="*/ 1675791 h 1688781"/>
                    <a:gd name="connsiteX3" fmla="*/ 25982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8"/>
                        <a:pt x="0" y="1121524"/>
                        <a:pt x="0" y="1675791"/>
                      </a:cubicBezTo>
                      <a:cubicBezTo>
                        <a:pt x="0" y="1693112"/>
                        <a:pt x="25982" y="1693112"/>
                        <a:pt x="25982" y="1675791"/>
                      </a:cubicBezTo>
                      <a:cubicBezTo>
                        <a:pt x="25982" y="1121524"/>
                        <a:pt x="25982" y="56725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4" name="Freeform: Shape 673">
                  <a:extLst>
                    <a:ext uri="{FF2B5EF4-FFF2-40B4-BE49-F238E27FC236}">
                      <a16:creationId xmlns:a16="http://schemas.microsoft.com/office/drawing/2014/main" xmlns="" id="{72ECF13A-E6FC-4356-B109-770D1A127E60}"/>
                    </a:ext>
                  </a:extLst>
                </p:cNvPr>
                <p:cNvSpPr/>
                <p:nvPr/>
              </p:nvSpPr>
              <p:spPr>
                <a:xfrm>
                  <a:off x="11300912"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8"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5" name="Freeform: Shape 674">
                  <a:extLst>
                    <a:ext uri="{FF2B5EF4-FFF2-40B4-BE49-F238E27FC236}">
                      <a16:creationId xmlns:a16="http://schemas.microsoft.com/office/drawing/2014/main" xmlns="" id="{D55F58E6-DB5F-4036-9FB5-BC6D1B3C7941}"/>
                    </a:ext>
                  </a:extLst>
                </p:cNvPr>
                <p:cNvSpPr/>
                <p:nvPr/>
              </p:nvSpPr>
              <p:spPr>
                <a:xfrm>
                  <a:off x="11300912"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8"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5" name="Graphic 1">
                <a:extLst>
                  <a:ext uri="{FF2B5EF4-FFF2-40B4-BE49-F238E27FC236}">
                    <a16:creationId xmlns:a16="http://schemas.microsoft.com/office/drawing/2014/main" xmlns="" id="{73D010A2-0CD3-4D9E-B365-7F7AE3D72DB9}"/>
                  </a:ext>
                </a:extLst>
              </p:cNvPr>
              <p:cNvGrpSpPr/>
              <p:nvPr/>
            </p:nvGrpSpPr>
            <p:grpSpPr>
              <a:xfrm>
                <a:off x="10867891" y="2821134"/>
                <a:ext cx="190528" cy="2044308"/>
                <a:chOff x="10867891" y="2821134"/>
                <a:chExt cx="190528" cy="2044308"/>
              </a:xfrm>
              <a:grpFill/>
            </p:grpSpPr>
            <p:sp>
              <p:nvSpPr>
                <p:cNvPr id="670" name="Freeform: Shape 669">
                  <a:extLst>
                    <a:ext uri="{FF2B5EF4-FFF2-40B4-BE49-F238E27FC236}">
                      <a16:creationId xmlns:a16="http://schemas.microsoft.com/office/drawing/2014/main" xmlns="" id="{4E614C3E-0918-4163-861F-AFF4A480E0A0}"/>
                    </a:ext>
                  </a:extLst>
                </p:cNvPr>
                <p:cNvSpPr/>
                <p:nvPr/>
              </p:nvSpPr>
              <p:spPr>
                <a:xfrm>
                  <a:off x="10954495" y="2864661"/>
                  <a:ext cx="25980" cy="1965915"/>
                </a:xfrm>
                <a:custGeom>
                  <a:avLst/>
                  <a:gdLst>
                    <a:gd name="connsiteX0" fmla="*/ 0 w 25980"/>
                    <a:gd name="connsiteY0" fmla="*/ 12991 h 1965915"/>
                    <a:gd name="connsiteX1" fmla="*/ 0 w 25980"/>
                    <a:gd name="connsiteY1" fmla="*/ 1952925 h 1965915"/>
                    <a:gd name="connsiteX2" fmla="*/ 25980 w 25980"/>
                    <a:gd name="connsiteY2" fmla="*/ 1952925 h 1965915"/>
                    <a:gd name="connsiteX3" fmla="*/ 25980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0" y="1970245"/>
                        <a:pt x="25980" y="1952925"/>
                      </a:cubicBezTo>
                      <a:cubicBezTo>
                        <a:pt x="25980" y="1303393"/>
                        <a:pt x="25980" y="662522"/>
                        <a:pt x="25980" y="12991"/>
                      </a:cubicBezTo>
                      <a:cubicBezTo>
                        <a:pt x="25980"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1" name="Freeform: Shape 670">
                  <a:extLst>
                    <a:ext uri="{FF2B5EF4-FFF2-40B4-BE49-F238E27FC236}">
                      <a16:creationId xmlns:a16="http://schemas.microsoft.com/office/drawing/2014/main" xmlns="" id="{8A23112F-EB6B-4274-8A70-1CE992F0C231}"/>
                    </a:ext>
                  </a:extLst>
                </p:cNvPr>
                <p:cNvSpPr/>
                <p:nvPr/>
              </p:nvSpPr>
              <p:spPr>
                <a:xfrm>
                  <a:off x="10867891"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2" name="Freeform: Shape 671">
                  <a:extLst>
                    <a:ext uri="{FF2B5EF4-FFF2-40B4-BE49-F238E27FC236}">
                      <a16:creationId xmlns:a16="http://schemas.microsoft.com/office/drawing/2014/main" xmlns="" id="{460DFA02-ACD7-444E-B29A-3B4290CB7A3A}"/>
                    </a:ext>
                  </a:extLst>
                </p:cNvPr>
                <p:cNvSpPr/>
                <p:nvPr/>
              </p:nvSpPr>
              <p:spPr>
                <a:xfrm>
                  <a:off x="10867891" y="4690996"/>
                  <a:ext cx="190528" cy="174446"/>
                </a:xfrm>
                <a:custGeom>
                  <a:avLst/>
                  <a:gdLst>
                    <a:gd name="connsiteX0" fmla="*/ 95264 w 190528"/>
                    <a:gd name="connsiteY0" fmla="*/ 5344 h 174446"/>
                    <a:gd name="connsiteX1" fmla="*/ 0 w 190528"/>
                    <a:gd name="connsiteY1" fmla="*/ 109269 h 174446"/>
                    <a:gd name="connsiteX2" fmla="*/ 95264 w 190528"/>
                    <a:gd name="connsiteY2" fmla="*/ 169892 h 174446"/>
                    <a:gd name="connsiteX3" fmla="*/ 190529 w 190528"/>
                    <a:gd name="connsiteY3" fmla="*/ 65967 h 174446"/>
                    <a:gd name="connsiteX4" fmla="*/ 95264 w 190528"/>
                    <a:gd name="connsiteY4" fmla="*/ 5344 h 17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4446">
                      <a:moveTo>
                        <a:pt x="95264" y="5344"/>
                      </a:moveTo>
                      <a:cubicBezTo>
                        <a:pt x="43302" y="14004"/>
                        <a:pt x="0" y="65967"/>
                        <a:pt x="0" y="109269"/>
                      </a:cubicBezTo>
                      <a:cubicBezTo>
                        <a:pt x="0" y="152571"/>
                        <a:pt x="43302" y="187213"/>
                        <a:pt x="95264" y="169892"/>
                      </a:cubicBezTo>
                      <a:cubicBezTo>
                        <a:pt x="147227" y="15257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6" name="Graphic 1">
                <a:extLst>
                  <a:ext uri="{FF2B5EF4-FFF2-40B4-BE49-F238E27FC236}">
                    <a16:creationId xmlns:a16="http://schemas.microsoft.com/office/drawing/2014/main" xmlns="" id="{68F4DDBA-8149-4ED2-9CB9-0DFB73034A5A}"/>
                  </a:ext>
                </a:extLst>
              </p:cNvPr>
              <p:cNvGrpSpPr/>
              <p:nvPr/>
            </p:nvGrpSpPr>
            <p:grpSpPr>
              <a:xfrm>
                <a:off x="10443530" y="2729098"/>
                <a:ext cx="190528" cy="2228380"/>
                <a:chOff x="10443530" y="2729098"/>
                <a:chExt cx="190528" cy="2228380"/>
              </a:xfrm>
              <a:grpFill/>
            </p:grpSpPr>
            <p:sp>
              <p:nvSpPr>
                <p:cNvPr id="667" name="Freeform: Shape 666">
                  <a:extLst>
                    <a:ext uri="{FF2B5EF4-FFF2-40B4-BE49-F238E27FC236}">
                      <a16:creationId xmlns:a16="http://schemas.microsoft.com/office/drawing/2014/main" xmlns="" id="{6921F0C1-9DD5-411F-85E1-1EABC5D04559}"/>
                    </a:ext>
                  </a:extLst>
                </p:cNvPr>
                <p:cNvSpPr/>
                <p:nvPr/>
              </p:nvSpPr>
              <p:spPr>
                <a:xfrm>
                  <a:off x="10521474" y="2781047"/>
                  <a:ext cx="25980" cy="2136133"/>
                </a:xfrm>
                <a:custGeom>
                  <a:avLst/>
                  <a:gdLst>
                    <a:gd name="connsiteX0" fmla="*/ 0 w 25980"/>
                    <a:gd name="connsiteY0" fmla="*/ 10000 h 2136133"/>
                    <a:gd name="connsiteX1" fmla="*/ 0 w 25980"/>
                    <a:gd name="connsiteY1" fmla="*/ 2123143 h 2136133"/>
                    <a:gd name="connsiteX2" fmla="*/ 25980 w 25980"/>
                    <a:gd name="connsiteY2" fmla="*/ 2123143 h 2136133"/>
                    <a:gd name="connsiteX3" fmla="*/ 25980 w 25980"/>
                    <a:gd name="connsiteY3" fmla="*/ 10000 h 2136133"/>
                    <a:gd name="connsiteX4" fmla="*/ 0 w 25980"/>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2136133">
                      <a:moveTo>
                        <a:pt x="0" y="10000"/>
                      </a:moveTo>
                      <a:cubicBezTo>
                        <a:pt x="0" y="711494"/>
                        <a:pt x="0" y="1412988"/>
                        <a:pt x="0" y="2123143"/>
                      </a:cubicBezTo>
                      <a:cubicBezTo>
                        <a:pt x="0" y="2140463"/>
                        <a:pt x="25980" y="2140463"/>
                        <a:pt x="25980" y="2123143"/>
                      </a:cubicBezTo>
                      <a:cubicBezTo>
                        <a:pt x="25980" y="1421649"/>
                        <a:pt x="25980" y="720155"/>
                        <a:pt x="25980" y="10000"/>
                      </a:cubicBezTo>
                      <a:cubicBezTo>
                        <a:pt x="25980"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8" name="Freeform: Shape 667">
                  <a:extLst>
                    <a:ext uri="{FF2B5EF4-FFF2-40B4-BE49-F238E27FC236}">
                      <a16:creationId xmlns:a16="http://schemas.microsoft.com/office/drawing/2014/main" xmlns="" id="{4AAE9A8C-3A94-40E1-AC90-8B2CA9C61394}"/>
                    </a:ext>
                  </a:extLst>
                </p:cNvPr>
                <p:cNvSpPr/>
                <p:nvPr/>
              </p:nvSpPr>
              <p:spPr>
                <a:xfrm>
                  <a:off x="10443530" y="2729098"/>
                  <a:ext cx="190528" cy="184521"/>
                </a:xfrm>
                <a:custGeom>
                  <a:avLst/>
                  <a:gdLst>
                    <a:gd name="connsiteX0" fmla="*/ 95265 w 190528"/>
                    <a:gd name="connsiteY0" fmla="*/ 1326 h 184521"/>
                    <a:gd name="connsiteX1" fmla="*/ 0 w 190528"/>
                    <a:gd name="connsiteY1" fmla="*/ 79270 h 184521"/>
                    <a:gd name="connsiteX2" fmla="*/ 95265 w 190528"/>
                    <a:gd name="connsiteY2" fmla="*/ 183195 h 184521"/>
                    <a:gd name="connsiteX3" fmla="*/ 190529 w 190528"/>
                    <a:gd name="connsiteY3" fmla="*/ 105251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7334"/>
                        <a:pt x="0" y="27308"/>
                        <a:pt x="0" y="79270"/>
                      </a:cubicBezTo>
                      <a:cubicBezTo>
                        <a:pt x="0" y="131233"/>
                        <a:pt x="43302" y="174535"/>
                        <a:pt x="95265" y="183195"/>
                      </a:cubicBezTo>
                      <a:cubicBezTo>
                        <a:pt x="147227" y="191856"/>
                        <a:pt x="190529" y="157214"/>
                        <a:pt x="190529" y="105251"/>
                      </a:cubicBezTo>
                      <a:cubicBezTo>
                        <a:pt x="181869" y="61949"/>
                        <a:pt x="147227" y="9987"/>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9" name="Freeform: Shape 668">
                  <a:extLst>
                    <a:ext uri="{FF2B5EF4-FFF2-40B4-BE49-F238E27FC236}">
                      <a16:creationId xmlns:a16="http://schemas.microsoft.com/office/drawing/2014/main" xmlns="" id="{FEC1C002-B81B-4A3C-87AB-051CA927B0EF}"/>
                    </a:ext>
                  </a:extLst>
                </p:cNvPr>
                <p:cNvSpPr/>
                <p:nvPr/>
              </p:nvSpPr>
              <p:spPr>
                <a:xfrm>
                  <a:off x="10443530" y="4772957"/>
                  <a:ext cx="190528" cy="184521"/>
                </a:xfrm>
                <a:custGeom>
                  <a:avLst/>
                  <a:gdLst>
                    <a:gd name="connsiteX0" fmla="*/ 95265 w 190528"/>
                    <a:gd name="connsiteY0" fmla="*/ 1326 h 184521"/>
                    <a:gd name="connsiteX1" fmla="*/ 0 w 190528"/>
                    <a:gd name="connsiteY1" fmla="*/ 105251 h 184521"/>
                    <a:gd name="connsiteX2" fmla="*/ 95265 w 190528"/>
                    <a:gd name="connsiteY2" fmla="*/ 183195 h 184521"/>
                    <a:gd name="connsiteX3" fmla="*/ 190529 w 190528"/>
                    <a:gd name="connsiteY3" fmla="*/ 79270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9987"/>
                        <a:pt x="0" y="53289"/>
                        <a:pt x="0" y="105251"/>
                      </a:cubicBezTo>
                      <a:cubicBezTo>
                        <a:pt x="0" y="157214"/>
                        <a:pt x="43302" y="191856"/>
                        <a:pt x="95265" y="183195"/>
                      </a:cubicBezTo>
                      <a:cubicBezTo>
                        <a:pt x="147227" y="174535"/>
                        <a:pt x="190529" y="131233"/>
                        <a:pt x="190529" y="79270"/>
                      </a:cubicBezTo>
                      <a:cubicBezTo>
                        <a:pt x="181869" y="27307"/>
                        <a:pt x="147227" y="-7334"/>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7" name="Graphic 1">
                <a:extLst>
                  <a:ext uri="{FF2B5EF4-FFF2-40B4-BE49-F238E27FC236}">
                    <a16:creationId xmlns:a16="http://schemas.microsoft.com/office/drawing/2014/main" xmlns="" id="{215201E7-7DA4-421A-82AC-05751BE7C7CC}"/>
                  </a:ext>
                </a:extLst>
              </p:cNvPr>
              <p:cNvGrpSpPr/>
              <p:nvPr/>
            </p:nvGrpSpPr>
            <p:grpSpPr>
              <a:xfrm>
                <a:off x="10010509" y="2704443"/>
                <a:ext cx="190529" cy="2286350"/>
                <a:chOff x="10010509" y="2704443"/>
                <a:chExt cx="190529" cy="2286350"/>
              </a:xfrm>
              <a:grpFill/>
            </p:grpSpPr>
            <p:sp>
              <p:nvSpPr>
                <p:cNvPr id="664" name="Freeform: Shape 663">
                  <a:extLst>
                    <a:ext uri="{FF2B5EF4-FFF2-40B4-BE49-F238E27FC236}">
                      <a16:creationId xmlns:a16="http://schemas.microsoft.com/office/drawing/2014/main" xmlns="" id="{9634837E-90E6-4C7E-A892-3BB0EFEF972E}"/>
                    </a:ext>
                  </a:extLst>
                </p:cNvPr>
                <p:cNvSpPr/>
                <p:nvPr/>
              </p:nvSpPr>
              <p:spPr>
                <a:xfrm>
                  <a:off x="10097113" y="2752075"/>
                  <a:ext cx="25981" cy="2191085"/>
                </a:xfrm>
                <a:custGeom>
                  <a:avLst/>
                  <a:gdLst>
                    <a:gd name="connsiteX0" fmla="*/ 0 w 25981"/>
                    <a:gd name="connsiteY0" fmla="*/ 12991 h 2191085"/>
                    <a:gd name="connsiteX1" fmla="*/ 0 w 25981"/>
                    <a:gd name="connsiteY1" fmla="*/ 2178095 h 2191085"/>
                    <a:gd name="connsiteX2" fmla="*/ 25982 w 25981"/>
                    <a:gd name="connsiteY2" fmla="*/ 2178095 h 2191085"/>
                    <a:gd name="connsiteX3" fmla="*/ 25982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2" y="2195416"/>
                        <a:pt x="25982" y="2178095"/>
                      </a:cubicBezTo>
                      <a:cubicBezTo>
                        <a:pt x="25982" y="1459281"/>
                        <a:pt x="25982" y="731805"/>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5" name="Freeform: Shape 664">
                  <a:extLst>
                    <a:ext uri="{FF2B5EF4-FFF2-40B4-BE49-F238E27FC236}">
                      <a16:creationId xmlns:a16="http://schemas.microsoft.com/office/drawing/2014/main" xmlns="" id="{E2A2B012-6BA3-4364-984C-E58C727C9AFF}"/>
                    </a:ext>
                  </a:extLst>
                </p:cNvPr>
                <p:cNvSpPr/>
                <p:nvPr/>
              </p:nvSpPr>
              <p:spPr>
                <a:xfrm>
                  <a:off x="10010509"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4330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6" name="Freeform: Shape 665">
                  <a:extLst>
                    <a:ext uri="{FF2B5EF4-FFF2-40B4-BE49-F238E27FC236}">
                      <a16:creationId xmlns:a16="http://schemas.microsoft.com/office/drawing/2014/main" xmlns="" id="{E15CF45A-BD54-47B8-A704-312E06E70872}"/>
                    </a:ext>
                  </a:extLst>
                </p:cNvPr>
                <p:cNvSpPr/>
                <p:nvPr/>
              </p:nvSpPr>
              <p:spPr>
                <a:xfrm>
                  <a:off x="10010509"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3464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8" name="Graphic 1">
                <a:extLst>
                  <a:ext uri="{FF2B5EF4-FFF2-40B4-BE49-F238E27FC236}">
                    <a16:creationId xmlns:a16="http://schemas.microsoft.com/office/drawing/2014/main" xmlns="" id="{F6B0F92B-B101-48C6-8CE3-70847E583230}"/>
                  </a:ext>
                </a:extLst>
              </p:cNvPr>
              <p:cNvGrpSpPr/>
              <p:nvPr/>
            </p:nvGrpSpPr>
            <p:grpSpPr>
              <a:xfrm>
                <a:off x="9586149" y="2729310"/>
                <a:ext cx="190528" cy="2228168"/>
                <a:chOff x="9586149" y="2729310"/>
                <a:chExt cx="190528" cy="2228168"/>
              </a:xfrm>
              <a:grpFill/>
            </p:grpSpPr>
            <p:sp>
              <p:nvSpPr>
                <p:cNvPr id="661" name="Freeform: Shape 660">
                  <a:extLst>
                    <a:ext uri="{FF2B5EF4-FFF2-40B4-BE49-F238E27FC236}">
                      <a16:creationId xmlns:a16="http://schemas.microsoft.com/office/drawing/2014/main" xmlns="" id="{4DC833F4-2C56-4172-8E84-F453405FD7FA}"/>
                    </a:ext>
                  </a:extLst>
                </p:cNvPr>
                <p:cNvSpPr/>
                <p:nvPr/>
              </p:nvSpPr>
              <p:spPr>
                <a:xfrm>
                  <a:off x="9664092" y="2781047"/>
                  <a:ext cx="25981" cy="2136133"/>
                </a:xfrm>
                <a:custGeom>
                  <a:avLst/>
                  <a:gdLst>
                    <a:gd name="connsiteX0" fmla="*/ 0 w 25981"/>
                    <a:gd name="connsiteY0" fmla="*/ 10000 h 2136133"/>
                    <a:gd name="connsiteX1" fmla="*/ 0 w 25981"/>
                    <a:gd name="connsiteY1" fmla="*/ 2123143 h 2136133"/>
                    <a:gd name="connsiteX2" fmla="*/ 25982 w 25981"/>
                    <a:gd name="connsiteY2" fmla="*/ 2123143 h 2136133"/>
                    <a:gd name="connsiteX3" fmla="*/ 25982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21649"/>
                        <a:pt x="0" y="2123143"/>
                      </a:cubicBezTo>
                      <a:cubicBezTo>
                        <a:pt x="0" y="2140463"/>
                        <a:pt x="25982" y="2140463"/>
                        <a:pt x="25982" y="2123143"/>
                      </a:cubicBezTo>
                      <a:cubicBezTo>
                        <a:pt x="25982" y="1421649"/>
                        <a:pt x="25982" y="711494"/>
                        <a:pt x="25982" y="10000"/>
                      </a:cubicBezTo>
                      <a:cubicBezTo>
                        <a:pt x="2598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2" name="Freeform: Shape 661">
                  <a:extLst>
                    <a:ext uri="{FF2B5EF4-FFF2-40B4-BE49-F238E27FC236}">
                      <a16:creationId xmlns:a16="http://schemas.microsoft.com/office/drawing/2014/main" xmlns="" id="{816AEEFC-CE16-44B1-919C-607D2044EA15}"/>
                    </a:ext>
                  </a:extLst>
                </p:cNvPr>
                <p:cNvSpPr/>
                <p:nvPr/>
              </p:nvSpPr>
              <p:spPr>
                <a:xfrm>
                  <a:off x="9586149" y="2729310"/>
                  <a:ext cx="190528" cy="184309"/>
                </a:xfrm>
                <a:custGeom>
                  <a:avLst/>
                  <a:gdLst>
                    <a:gd name="connsiteX0" fmla="*/ 95264 w 190528"/>
                    <a:gd name="connsiteY0" fmla="*/ 1115 h 184309"/>
                    <a:gd name="connsiteX1" fmla="*/ 0 w 190528"/>
                    <a:gd name="connsiteY1" fmla="*/ 105040 h 184309"/>
                    <a:gd name="connsiteX2" fmla="*/ 95264 w 190528"/>
                    <a:gd name="connsiteY2" fmla="*/ 182983 h 184309"/>
                    <a:gd name="connsiteX3" fmla="*/ 190529 w 190528"/>
                    <a:gd name="connsiteY3" fmla="*/ 79058 h 184309"/>
                    <a:gd name="connsiteX4" fmla="*/ 95264 w 190528"/>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309">
                      <a:moveTo>
                        <a:pt x="95264" y="1115"/>
                      </a:moveTo>
                      <a:cubicBezTo>
                        <a:pt x="43302" y="9775"/>
                        <a:pt x="0" y="53077"/>
                        <a:pt x="0" y="105040"/>
                      </a:cubicBezTo>
                      <a:cubicBezTo>
                        <a:pt x="0" y="157002"/>
                        <a:pt x="43302" y="191644"/>
                        <a:pt x="95264" y="182983"/>
                      </a:cubicBezTo>
                      <a:cubicBezTo>
                        <a:pt x="147227" y="174323"/>
                        <a:pt x="190529" y="131021"/>
                        <a:pt x="190529" y="79058"/>
                      </a:cubicBezTo>
                      <a:cubicBezTo>
                        <a:pt x="190529" y="35756"/>
                        <a:pt x="147227" y="-7546"/>
                        <a:pt x="95264"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3" name="Freeform: Shape 662">
                  <a:extLst>
                    <a:ext uri="{FF2B5EF4-FFF2-40B4-BE49-F238E27FC236}">
                      <a16:creationId xmlns:a16="http://schemas.microsoft.com/office/drawing/2014/main" xmlns="" id="{E33FF6F1-7C99-4EEE-BA5F-A686CFDE6CA7}"/>
                    </a:ext>
                  </a:extLst>
                </p:cNvPr>
                <p:cNvSpPr/>
                <p:nvPr/>
              </p:nvSpPr>
              <p:spPr>
                <a:xfrm>
                  <a:off x="9586149" y="4772957"/>
                  <a:ext cx="190528" cy="184521"/>
                </a:xfrm>
                <a:custGeom>
                  <a:avLst/>
                  <a:gdLst>
                    <a:gd name="connsiteX0" fmla="*/ 95264 w 190528"/>
                    <a:gd name="connsiteY0" fmla="*/ 1326 h 184521"/>
                    <a:gd name="connsiteX1" fmla="*/ 0 w 190528"/>
                    <a:gd name="connsiteY1" fmla="*/ 79270 h 184521"/>
                    <a:gd name="connsiteX2" fmla="*/ 95264 w 190528"/>
                    <a:gd name="connsiteY2" fmla="*/ 183195 h 184521"/>
                    <a:gd name="connsiteX3" fmla="*/ 190529 w 190528"/>
                    <a:gd name="connsiteY3" fmla="*/ 105251 h 184521"/>
                    <a:gd name="connsiteX4" fmla="*/ 95264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4" y="1326"/>
                      </a:moveTo>
                      <a:cubicBezTo>
                        <a:pt x="43302" y="-7334"/>
                        <a:pt x="0" y="27307"/>
                        <a:pt x="0" y="79270"/>
                      </a:cubicBezTo>
                      <a:cubicBezTo>
                        <a:pt x="0" y="131233"/>
                        <a:pt x="43302" y="174535"/>
                        <a:pt x="95264" y="183195"/>
                      </a:cubicBezTo>
                      <a:cubicBezTo>
                        <a:pt x="147227" y="191856"/>
                        <a:pt x="190529" y="157214"/>
                        <a:pt x="190529" y="105251"/>
                      </a:cubicBezTo>
                      <a:cubicBezTo>
                        <a:pt x="190529" y="44628"/>
                        <a:pt x="147227" y="1326"/>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9" name="Graphic 1">
                <a:extLst>
                  <a:ext uri="{FF2B5EF4-FFF2-40B4-BE49-F238E27FC236}">
                    <a16:creationId xmlns:a16="http://schemas.microsoft.com/office/drawing/2014/main" xmlns="" id="{F17A2455-847F-48A0-82D8-CF57BDC9DED3}"/>
                  </a:ext>
                </a:extLst>
              </p:cNvPr>
              <p:cNvGrpSpPr/>
              <p:nvPr/>
            </p:nvGrpSpPr>
            <p:grpSpPr>
              <a:xfrm>
                <a:off x="9153128" y="2820345"/>
                <a:ext cx="190528" cy="2045097"/>
                <a:chOff x="9153128" y="2820345"/>
                <a:chExt cx="190528" cy="2045097"/>
              </a:xfrm>
              <a:grpFill/>
            </p:grpSpPr>
            <p:sp>
              <p:nvSpPr>
                <p:cNvPr id="658" name="Freeform: Shape 657">
                  <a:extLst>
                    <a:ext uri="{FF2B5EF4-FFF2-40B4-BE49-F238E27FC236}">
                      <a16:creationId xmlns:a16="http://schemas.microsoft.com/office/drawing/2014/main" xmlns="" id="{A7994AB2-2FF2-4216-9B4E-7ADE133496DA}"/>
                    </a:ext>
                  </a:extLst>
                </p:cNvPr>
                <p:cNvSpPr/>
                <p:nvPr/>
              </p:nvSpPr>
              <p:spPr>
                <a:xfrm>
                  <a:off x="9239732" y="2864661"/>
                  <a:ext cx="25980" cy="1965915"/>
                </a:xfrm>
                <a:custGeom>
                  <a:avLst/>
                  <a:gdLst>
                    <a:gd name="connsiteX0" fmla="*/ 0 w 25980"/>
                    <a:gd name="connsiteY0" fmla="*/ 12991 h 1965915"/>
                    <a:gd name="connsiteX1" fmla="*/ 0 w 25980"/>
                    <a:gd name="connsiteY1" fmla="*/ 1952925 h 1965915"/>
                    <a:gd name="connsiteX2" fmla="*/ 25981 w 25980"/>
                    <a:gd name="connsiteY2" fmla="*/ 1952925 h 1965915"/>
                    <a:gd name="connsiteX3" fmla="*/ 25981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1" y="1970245"/>
                        <a:pt x="25981" y="1952925"/>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9" name="Freeform: Shape 658">
                  <a:extLst>
                    <a:ext uri="{FF2B5EF4-FFF2-40B4-BE49-F238E27FC236}">
                      <a16:creationId xmlns:a16="http://schemas.microsoft.com/office/drawing/2014/main" xmlns="" id="{5D5047D9-14C5-421E-9213-0AADA61D75F2}"/>
                    </a:ext>
                  </a:extLst>
                </p:cNvPr>
                <p:cNvSpPr/>
                <p:nvPr/>
              </p:nvSpPr>
              <p:spPr>
                <a:xfrm>
                  <a:off x="9153128" y="2820345"/>
                  <a:ext cx="190528" cy="171551"/>
                </a:xfrm>
                <a:custGeom>
                  <a:avLst/>
                  <a:gdLst>
                    <a:gd name="connsiteX0" fmla="*/ 95264 w 190528"/>
                    <a:gd name="connsiteY0" fmla="*/ 5344 h 171551"/>
                    <a:gd name="connsiteX1" fmla="*/ 0 w 190528"/>
                    <a:gd name="connsiteY1" fmla="*/ 109269 h 171551"/>
                    <a:gd name="connsiteX2" fmla="*/ 95264 w 190528"/>
                    <a:gd name="connsiteY2" fmla="*/ 169892 h 171551"/>
                    <a:gd name="connsiteX3" fmla="*/ 190529 w 190528"/>
                    <a:gd name="connsiteY3" fmla="*/ 65967 h 171551"/>
                    <a:gd name="connsiteX4" fmla="*/ 95264 w 190528"/>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1551">
                      <a:moveTo>
                        <a:pt x="95264" y="5344"/>
                      </a:moveTo>
                      <a:cubicBezTo>
                        <a:pt x="43302" y="22665"/>
                        <a:pt x="0" y="65967"/>
                        <a:pt x="0" y="109269"/>
                      </a:cubicBezTo>
                      <a:cubicBezTo>
                        <a:pt x="0" y="152571"/>
                        <a:pt x="43302" y="178552"/>
                        <a:pt x="95264" y="169892"/>
                      </a:cubicBezTo>
                      <a:cubicBezTo>
                        <a:pt x="147227" y="16123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0" name="Freeform: Shape 659">
                  <a:extLst>
                    <a:ext uri="{FF2B5EF4-FFF2-40B4-BE49-F238E27FC236}">
                      <a16:creationId xmlns:a16="http://schemas.microsoft.com/office/drawing/2014/main" xmlns="" id="{FB737B7D-9B2E-4F3E-82C0-7DB8268361FE}"/>
                    </a:ext>
                  </a:extLst>
                </p:cNvPr>
                <p:cNvSpPr/>
                <p:nvPr/>
              </p:nvSpPr>
              <p:spPr>
                <a:xfrm>
                  <a:off x="9153128" y="4694680"/>
                  <a:ext cx="190528" cy="170762"/>
                </a:xfrm>
                <a:custGeom>
                  <a:avLst/>
                  <a:gdLst>
                    <a:gd name="connsiteX0" fmla="*/ 95264 w 190528"/>
                    <a:gd name="connsiteY0" fmla="*/ 1659 h 170762"/>
                    <a:gd name="connsiteX1" fmla="*/ 0 w 190528"/>
                    <a:gd name="connsiteY1" fmla="*/ 62282 h 170762"/>
                    <a:gd name="connsiteX2" fmla="*/ 95264 w 190528"/>
                    <a:gd name="connsiteY2" fmla="*/ 166207 h 170762"/>
                    <a:gd name="connsiteX3" fmla="*/ 190529 w 190528"/>
                    <a:gd name="connsiteY3" fmla="*/ 105584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7001"/>
                        <a:pt x="0" y="18980"/>
                        <a:pt x="0" y="62282"/>
                      </a:cubicBezTo>
                      <a:cubicBezTo>
                        <a:pt x="0" y="105584"/>
                        <a:pt x="43302" y="157547"/>
                        <a:pt x="95264" y="166207"/>
                      </a:cubicBezTo>
                      <a:cubicBezTo>
                        <a:pt x="147227" y="183528"/>
                        <a:pt x="190529" y="148886"/>
                        <a:pt x="190529" y="105584"/>
                      </a:cubicBezTo>
                      <a:cubicBezTo>
                        <a:pt x="190529" y="62282"/>
                        <a:pt x="147227" y="10320"/>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0" name="Graphic 1">
                <a:extLst>
                  <a:ext uri="{FF2B5EF4-FFF2-40B4-BE49-F238E27FC236}">
                    <a16:creationId xmlns:a16="http://schemas.microsoft.com/office/drawing/2014/main" xmlns="" id="{FC792E39-C3E5-46C8-9EB8-D4E8DC240C19}"/>
                  </a:ext>
                </a:extLst>
              </p:cNvPr>
              <p:cNvGrpSpPr/>
              <p:nvPr/>
            </p:nvGrpSpPr>
            <p:grpSpPr>
              <a:xfrm>
                <a:off x="8728767" y="2957461"/>
                <a:ext cx="190528" cy="1762994"/>
                <a:chOff x="8728767" y="2957461"/>
                <a:chExt cx="190528" cy="1762994"/>
              </a:xfrm>
              <a:grpFill/>
            </p:grpSpPr>
            <p:sp>
              <p:nvSpPr>
                <p:cNvPr id="655" name="Freeform: Shape 654">
                  <a:extLst>
                    <a:ext uri="{FF2B5EF4-FFF2-40B4-BE49-F238E27FC236}">
                      <a16:creationId xmlns:a16="http://schemas.microsoft.com/office/drawing/2014/main" xmlns="" id="{0FAF6349-A83B-4ECE-A8AB-62663239107B}"/>
                    </a:ext>
                  </a:extLst>
                </p:cNvPr>
                <p:cNvSpPr/>
                <p:nvPr/>
              </p:nvSpPr>
              <p:spPr>
                <a:xfrm>
                  <a:off x="8806711" y="3003228"/>
                  <a:ext cx="25980" cy="1688781"/>
                </a:xfrm>
                <a:custGeom>
                  <a:avLst/>
                  <a:gdLst>
                    <a:gd name="connsiteX0" fmla="*/ 0 w 25980"/>
                    <a:gd name="connsiteY0" fmla="*/ 12991 h 1688781"/>
                    <a:gd name="connsiteX1" fmla="*/ 0 w 25980"/>
                    <a:gd name="connsiteY1" fmla="*/ 1675791 h 1688781"/>
                    <a:gd name="connsiteX2" fmla="*/ 25981 w 25980"/>
                    <a:gd name="connsiteY2" fmla="*/ 1675791 h 1688781"/>
                    <a:gd name="connsiteX3" fmla="*/ 25981 w 25980"/>
                    <a:gd name="connsiteY3" fmla="*/ 12991 h 1688781"/>
                    <a:gd name="connsiteX4" fmla="*/ 0 w 25980"/>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688781">
                      <a:moveTo>
                        <a:pt x="0" y="12991"/>
                      </a:moveTo>
                      <a:cubicBezTo>
                        <a:pt x="0" y="567258"/>
                        <a:pt x="0" y="1121524"/>
                        <a:pt x="0" y="1675791"/>
                      </a:cubicBezTo>
                      <a:cubicBezTo>
                        <a:pt x="0" y="1693112"/>
                        <a:pt x="25981" y="1693112"/>
                        <a:pt x="25981" y="1675791"/>
                      </a:cubicBezTo>
                      <a:cubicBezTo>
                        <a:pt x="25981" y="1121524"/>
                        <a:pt x="25981" y="567258"/>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6" name="Freeform: Shape 655">
                  <a:extLst>
                    <a:ext uri="{FF2B5EF4-FFF2-40B4-BE49-F238E27FC236}">
                      <a16:creationId xmlns:a16="http://schemas.microsoft.com/office/drawing/2014/main" xmlns="" id="{4C3FED73-BA1F-4F18-9CA4-0FBD9EE4B232}"/>
                    </a:ext>
                  </a:extLst>
                </p:cNvPr>
                <p:cNvSpPr/>
                <p:nvPr/>
              </p:nvSpPr>
              <p:spPr>
                <a:xfrm>
                  <a:off x="8728767" y="2957461"/>
                  <a:ext cx="190528" cy="152156"/>
                </a:xfrm>
                <a:custGeom>
                  <a:avLst/>
                  <a:gdLst>
                    <a:gd name="connsiteX0" fmla="*/ 95264 w 190528"/>
                    <a:gd name="connsiteY0" fmla="*/ 6795 h 152156"/>
                    <a:gd name="connsiteX1" fmla="*/ 0 w 190528"/>
                    <a:gd name="connsiteY1" fmla="*/ 110720 h 152156"/>
                    <a:gd name="connsiteX2" fmla="*/ 95264 w 190528"/>
                    <a:gd name="connsiteY2" fmla="*/ 145362 h 152156"/>
                    <a:gd name="connsiteX3" fmla="*/ 190529 w 190528"/>
                    <a:gd name="connsiteY3" fmla="*/ 41437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24116"/>
                        <a:pt x="0" y="76078"/>
                        <a:pt x="0" y="110720"/>
                      </a:cubicBezTo>
                      <a:cubicBezTo>
                        <a:pt x="0" y="145362"/>
                        <a:pt x="43302" y="162683"/>
                        <a:pt x="95264" y="145362"/>
                      </a:cubicBezTo>
                      <a:cubicBezTo>
                        <a:pt x="147227" y="128041"/>
                        <a:pt x="190529" y="84739"/>
                        <a:pt x="190529" y="41437"/>
                      </a:cubicBezTo>
                      <a:cubicBezTo>
                        <a:pt x="19052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7" name="Freeform: Shape 656">
                  <a:extLst>
                    <a:ext uri="{FF2B5EF4-FFF2-40B4-BE49-F238E27FC236}">
                      <a16:creationId xmlns:a16="http://schemas.microsoft.com/office/drawing/2014/main" xmlns="" id="{EA4A867E-20D7-42FE-AFCE-59142B4C2EE3}"/>
                    </a:ext>
                  </a:extLst>
                </p:cNvPr>
                <p:cNvSpPr/>
                <p:nvPr/>
              </p:nvSpPr>
              <p:spPr>
                <a:xfrm>
                  <a:off x="8728767" y="4568299"/>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76078"/>
                        <a:pt x="43302" y="128041"/>
                        <a:pt x="95264" y="145362"/>
                      </a:cubicBezTo>
                      <a:cubicBezTo>
                        <a:pt x="147227" y="162683"/>
                        <a:pt x="190529" y="145362"/>
                        <a:pt x="190529" y="110720"/>
                      </a:cubicBezTo>
                      <a:cubicBezTo>
                        <a:pt x="190529" y="67418"/>
                        <a:pt x="147227" y="2411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1" name="Graphic 1">
                <a:extLst>
                  <a:ext uri="{FF2B5EF4-FFF2-40B4-BE49-F238E27FC236}">
                    <a16:creationId xmlns:a16="http://schemas.microsoft.com/office/drawing/2014/main" xmlns="" id="{450086F8-7AC4-4B9B-8807-92CCD7B04AC9}"/>
                  </a:ext>
                </a:extLst>
              </p:cNvPr>
              <p:cNvGrpSpPr/>
              <p:nvPr/>
            </p:nvGrpSpPr>
            <p:grpSpPr>
              <a:xfrm>
                <a:off x="8295746" y="3139098"/>
                <a:ext cx="190528" cy="1390479"/>
                <a:chOff x="8295746" y="3139098"/>
                <a:chExt cx="190528" cy="1390479"/>
              </a:xfrm>
              <a:grpFill/>
            </p:grpSpPr>
            <p:sp>
              <p:nvSpPr>
                <p:cNvPr id="652" name="Freeform: Shape 651">
                  <a:extLst>
                    <a:ext uri="{FF2B5EF4-FFF2-40B4-BE49-F238E27FC236}">
                      <a16:creationId xmlns:a16="http://schemas.microsoft.com/office/drawing/2014/main" xmlns="" id="{14E6CE73-E064-4EE5-A957-695E611AF2BD}"/>
                    </a:ext>
                  </a:extLst>
                </p:cNvPr>
                <p:cNvSpPr/>
                <p:nvPr/>
              </p:nvSpPr>
              <p:spPr>
                <a:xfrm>
                  <a:off x="8382351" y="3185096"/>
                  <a:ext cx="25980" cy="1325044"/>
                </a:xfrm>
                <a:custGeom>
                  <a:avLst/>
                  <a:gdLst>
                    <a:gd name="connsiteX0" fmla="*/ 0 w 25980"/>
                    <a:gd name="connsiteY0" fmla="*/ 12991 h 1325044"/>
                    <a:gd name="connsiteX1" fmla="*/ 0 w 25980"/>
                    <a:gd name="connsiteY1" fmla="*/ 1312053 h 1325044"/>
                    <a:gd name="connsiteX2" fmla="*/ 25981 w 25980"/>
                    <a:gd name="connsiteY2" fmla="*/ 1312053 h 1325044"/>
                    <a:gd name="connsiteX3" fmla="*/ 25981 w 25980"/>
                    <a:gd name="connsiteY3" fmla="*/ 12991 h 1325044"/>
                    <a:gd name="connsiteX4" fmla="*/ 0 w 25980"/>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325044">
                      <a:moveTo>
                        <a:pt x="0" y="12991"/>
                      </a:moveTo>
                      <a:cubicBezTo>
                        <a:pt x="0" y="446011"/>
                        <a:pt x="0" y="879032"/>
                        <a:pt x="0" y="1312053"/>
                      </a:cubicBezTo>
                      <a:cubicBezTo>
                        <a:pt x="0" y="1329374"/>
                        <a:pt x="25981" y="1329374"/>
                        <a:pt x="25981" y="1312053"/>
                      </a:cubicBezTo>
                      <a:cubicBezTo>
                        <a:pt x="25981" y="879032"/>
                        <a:pt x="25981" y="446011"/>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3" name="Freeform: Shape 652">
                  <a:extLst>
                    <a:ext uri="{FF2B5EF4-FFF2-40B4-BE49-F238E27FC236}">
                      <a16:creationId xmlns:a16="http://schemas.microsoft.com/office/drawing/2014/main" xmlns="" id="{10A8D94E-F2C1-4956-92BE-1217202EC93D}"/>
                    </a:ext>
                  </a:extLst>
                </p:cNvPr>
                <p:cNvSpPr/>
                <p:nvPr/>
              </p:nvSpPr>
              <p:spPr>
                <a:xfrm>
                  <a:off x="8295746" y="3139098"/>
                  <a:ext cx="190528" cy="135299"/>
                </a:xfrm>
                <a:custGeom>
                  <a:avLst/>
                  <a:gdLst>
                    <a:gd name="connsiteX0" fmla="*/ 95264 w 190528"/>
                    <a:gd name="connsiteY0" fmla="*/ 15687 h 135299"/>
                    <a:gd name="connsiteX1" fmla="*/ 0 w 190528"/>
                    <a:gd name="connsiteY1" fmla="*/ 110952 h 135299"/>
                    <a:gd name="connsiteX2" fmla="*/ 95264 w 190528"/>
                    <a:gd name="connsiteY2" fmla="*/ 119612 h 135299"/>
                    <a:gd name="connsiteX3" fmla="*/ 190529 w 190528"/>
                    <a:gd name="connsiteY3" fmla="*/ 24348 h 135299"/>
                    <a:gd name="connsiteX4" fmla="*/ 95264 w 190528"/>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5299">
                      <a:moveTo>
                        <a:pt x="95264" y="15687"/>
                      </a:moveTo>
                      <a:cubicBezTo>
                        <a:pt x="43302" y="41669"/>
                        <a:pt x="0" y="84971"/>
                        <a:pt x="0" y="110952"/>
                      </a:cubicBezTo>
                      <a:cubicBezTo>
                        <a:pt x="0" y="136933"/>
                        <a:pt x="43302" y="145594"/>
                        <a:pt x="95264" y="119612"/>
                      </a:cubicBezTo>
                      <a:cubicBezTo>
                        <a:pt x="147227" y="102292"/>
                        <a:pt x="190529" y="58989"/>
                        <a:pt x="190529" y="24348"/>
                      </a:cubicBezTo>
                      <a:cubicBezTo>
                        <a:pt x="190529" y="-1633"/>
                        <a:pt x="147227" y="-10294"/>
                        <a:pt x="95264"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4" name="Freeform: Shape 653">
                  <a:extLst>
                    <a:ext uri="{FF2B5EF4-FFF2-40B4-BE49-F238E27FC236}">
                      <a16:creationId xmlns:a16="http://schemas.microsoft.com/office/drawing/2014/main" xmlns="" id="{6C8D5321-0F3B-4242-9011-3A8105390EF1}"/>
                    </a:ext>
                  </a:extLst>
                </p:cNvPr>
                <p:cNvSpPr/>
                <p:nvPr/>
              </p:nvSpPr>
              <p:spPr>
                <a:xfrm>
                  <a:off x="8295746" y="4398474"/>
                  <a:ext cx="190528" cy="131103"/>
                </a:xfrm>
                <a:custGeom>
                  <a:avLst/>
                  <a:gdLst>
                    <a:gd name="connsiteX0" fmla="*/ 95264 w 190528"/>
                    <a:gd name="connsiteY0" fmla="*/ 12071 h 131103"/>
                    <a:gd name="connsiteX1" fmla="*/ 0 w 190528"/>
                    <a:gd name="connsiteY1" fmla="*/ 20732 h 131103"/>
                    <a:gd name="connsiteX2" fmla="*/ 95264 w 190528"/>
                    <a:gd name="connsiteY2" fmla="*/ 115997 h 131103"/>
                    <a:gd name="connsiteX3" fmla="*/ 190529 w 190528"/>
                    <a:gd name="connsiteY3" fmla="*/ 98676 h 131103"/>
                    <a:gd name="connsiteX4" fmla="*/ 95264 w 190528"/>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1103">
                      <a:moveTo>
                        <a:pt x="95264" y="12071"/>
                      </a:moveTo>
                      <a:cubicBezTo>
                        <a:pt x="43302" y="-5249"/>
                        <a:pt x="0" y="-5249"/>
                        <a:pt x="0" y="20732"/>
                      </a:cubicBezTo>
                      <a:cubicBezTo>
                        <a:pt x="0" y="46713"/>
                        <a:pt x="43302" y="90015"/>
                        <a:pt x="95264" y="115997"/>
                      </a:cubicBezTo>
                      <a:cubicBezTo>
                        <a:pt x="147227" y="141978"/>
                        <a:pt x="190529" y="133317"/>
                        <a:pt x="190529" y="98676"/>
                      </a:cubicBezTo>
                      <a:cubicBezTo>
                        <a:pt x="190529" y="81355"/>
                        <a:pt x="147227" y="38053"/>
                        <a:pt x="95264"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2" name="Graphic 1">
                <a:extLst>
                  <a:ext uri="{FF2B5EF4-FFF2-40B4-BE49-F238E27FC236}">
                    <a16:creationId xmlns:a16="http://schemas.microsoft.com/office/drawing/2014/main" xmlns="" id="{5DB0F529-66B1-47C6-8893-838F1A0C57E5}"/>
                  </a:ext>
                </a:extLst>
              </p:cNvPr>
              <p:cNvGrpSpPr/>
              <p:nvPr/>
            </p:nvGrpSpPr>
            <p:grpSpPr>
              <a:xfrm>
                <a:off x="7871386" y="3361436"/>
                <a:ext cx="190528" cy="960871"/>
                <a:chOff x="7871386" y="3361436"/>
                <a:chExt cx="190528" cy="960871"/>
              </a:xfrm>
              <a:grpFill/>
            </p:grpSpPr>
            <p:sp>
              <p:nvSpPr>
                <p:cNvPr id="649" name="Freeform: Shape 648">
                  <a:extLst>
                    <a:ext uri="{FF2B5EF4-FFF2-40B4-BE49-F238E27FC236}">
                      <a16:creationId xmlns:a16="http://schemas.microsoft.com/office/drawing/2014/main" xmlns="" id="{DD9E0BFA-D8C4-47A4-960D-844CDDD0F3D5}"/>
                    </a:ext>
                  </a:extLst>
                </p:cNvPr>
                <p:cNvSpPr/>
                <p:nvPr/>
              </p:nvSpPr>
              <p:spPr>
                <a:xfrm>
                  <a:off x="7949330" y="3401607"/>
                  <a:ext cx="27370" cy="892023"/>
                </a:xfrm>
                <a:custGeom>
                  <a:avLst/>
                  <a:gdLst>
                    <a:gd name="connsiteX0" fmla="*/ 0 w 27370"/>
                    <a:gd name="connsiteY0" fmla="*/ 12991 h 892023"/>
                    <a:gd name="connsiteX1" fmla="*/ 0 w 27370"/>
                    <a:gd name="connsiteY1" fmla="*/ 879032 h 892023"/>
                    <a:gd name="connsiteX2" fmla="*/ 25981 w 27370"/>
                    <a:gd name="connsiteY2" fmla="*/ 879032 h 892023"/>
                    <a:gd name="connsiteX3" fmla="*/ 25981 w 27370"/>
                    <a:gd name="connsiteY3" fmla="*/ 12991 h 892023"/>
                    <a:gd name="connsiteX4" fmla="*/ 0 w 27370"/>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0" h="892023">
                      <a:moveTo>
                        <a:pt x="0" y="12991"/>
                      </a:moveTo>
                      <a:cubicBezTo>
                        <a:pt x="0" y="298784"/>
                        <a:pt x="0" y="593239"/>
                        <a:pt x="0" y="879032"/>
                      </a:cubicBezTo>
                      <a:cubicBezTo>
                        <a:pt x="0" y="896353"/>
                        <a:pt x="25981" y="896353"/>
                        <a:pt x="25981" y="879032"/>
                      </a:cubicBezTo>
                      <a:cubicBezTo>
                        <a:pt x="25981" y="593239"/>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0" name="Freeform: Shape 649">
                  <a:extLst>
                    <a:ext uri="{FF2B5EF4-FFF2-40B4-BE49-F238E27FC236}">
                      <a16:creationId xmlns:a16="http://schemas.microsoft.com/office/drawing/2014/main" xmlns="" id="{9E1818BE-51CF-4334-8A42-5C055F094CF8}"/>
                    </a:ext>
                  </a:extLst>
                </p:cNvPr>
                <p:cNvSpPr/>
                <p:nvPr/>
              </p:nvSpPr>
              <p:spPr>
                <a:xfrm>
                  <a:off x="7871386" y="3361436"/>
                  <a:ext cx="190528" cy="123225"/>
                </a:xfrm>
                <a:custGeom>
                  <a:avLst/>
                  <a:gdLst>
                    <a:gd name="connsiteX0" fmla="*/ 95264 w 190528"/>
                    <a:gd name="connsiteY0" fmla="*/ 27180 h 123225"/>
                    <a:gd name="connsiteX1" fmla="*/ 0 w 190528"/>
                    <a:gd name="connsiteY1" fmla="*/ 113784 h 123225"/>
                    <a:gd name="connsiteX2" fmla="*/ 95264 w 190528"/>
                    <a:gd name="connsiteY2" fmla="*/ 105124 h 123225"/>
                    <a:gd name="connsiteX3" fmla="*/ 190529 w 190528"/>
                    <a:gd name="connsiteY3" fmla="*/ 18520 h 123225"/>
                    <a:gd name="connsiteX4" fmla="*/ 95264 w 190528"/>
                    <a:gd name="connsiteY4" fmla="*/ 27180 h 12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225">
                      <a:moveTo>
                        <a:pt x="95264" y="27180"/>
                      </a:moveTo>
                      <a:cubicBezTo>
                        <a:pt x="43302" y="53161"/>
                        <a:pt x="0" y="96464"/>
                        <a:pt x="0" y="113784"/>
                      </a:cubicBezTo>
                      <a:cubicBezTo>
                        <a:pt x="0" y="131105"/>
                        <a:pt x="43302" y="122445"/>
                        <a:pt x="95264" y="105124"/>
                      </a:cubicBezTo>
                      <a:cubicBezTo>
                        <a:pt x="147227" y="79143"/>
                        <a:pt x="190529" y="44501"/>
                        <a:pt x="190529" y="18520"/>
                      </a:cubicBezTo>
                      <a:cubicBezTo>
                        <a:pt x="190529" y="-7461"/>
                        <a:pt x="147227" y="-7461"/>
                        <a:pt x="95264"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1" name="Freeform: Shape 650">
                  <a:extLst>
                    <a:ext uri="{FF2B5EF4-FFF2-40B4-BE49-F238E27FC236}">
                      <a16:creationId xmlns:a16="http://schemas.microsoft.com/office/drawing/2014/main" xmlns="" id="{93D70400-6220-43C1-94DE-561BF7D43861}"/>
                    </a:ext>
                  </a:extLst>
                </p:cNvPr>
                <p:cNvSpPr/>
                <p:nvPr/>
              </p:nvSpPr>
              <p:spPr>
                <a:xfrm>
                  <a:off x="7871386" y="4199284"/>
                  <a:ext cx="190528" cy="123023"/>
                </a:xfrm>
                <a:custGeom>
                  <a:avLst/>
                  <a:gdLst>
                    <a:gd name="connsiteX0" fmla="*/ 95264 w 190528"/>
                    <a:gd name="connsiteY0" fmla="*/ 20732 h 123023"/>
                    <a:gd name="connsiteX1" fmla="*/ 0 w 190528"/>
                    <a:gd name="connsiteY1" fmla="*/ 12072 h 123023"/>
                    <a:gd name="connsiteX2" fmla="*/ 95264 w 190528"/>
                    <a:gd name="connsiteY2" fmla="*/ 98676 h 123023"/>
                    <a:gd name="connsiteX3" fmla="*/ 190529 w 190528"/>
                    <a:gd name="connsiteY3" fmla="*/ 107336 h 123023"/>
                    <a:gd name="connsiteX4" fmla="*/ 95264 w 190528"/>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023">
                      <a:moveTo>
                        <a:pt x="95264" y="20732"/>
                      </a:moveTo>
                      <a:cubicBezTo>
                        <a:pt x="43302" y="-5249"/>
                        <a:pt x="0" y="-5249"/>
                        <a:pt x="0" y="12072"/>
                      </a:cubicBezTo>
                      <a:cubicBezTo>
                        <a:pt x="0" y="29393"/>
                        <a:pt x="43302" y="72695"/>
                        <a:pt x="95264" y="98676"/>
                      </a:cubicBezTo>
                      <a:cubicBezTo>
                        <a:pt x="147227" y="124657"/>
                        <a:pt x="190529" y="133317"/>
                        <a:pt x="190529" y="107336"/>
                      </a:cubicBezTo>
                      <a:cubicBezTo>
                        <a:pt x="190529" y="90015"/>
                        <a:pt x="147227" y="46713"/>
                        <a:pt x="95264"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3" name="Graphic 1">
                <a:extLst>
                  <a:ext uri="{FF2B5EF4-FFF2-40B4-BE49-F238E27FC236}">
                    <a16:creationId xmlns:a16="http://schemas.microsoft.com/office/drawing/2014/main" xmlns="" id="{66F71FFB-8A3C-43AC-8A04-0730E4452895}"/>
                  </a:ext>
                </a:extLst>
              </p:cNvPr>
              <p:cNvGrpSpPr/>
              <p:nvPr/>
            </p:nvGrpSpPr>
            <p:grpSpPr>
              <a:xfrm>
                <a:off x="7447025" y="3602003"/>
                <a:ext cx="190529" cy="482570"/>
                <a:chOff x="7447025" y="3602003"/>
                <a:chExt cx="190529" cy="482570"/>
              </a:xfrm>
              <a:grpFill/>
            </p:grpSpPr>
            <p:sp>
              <p:nvSpPr>
                <p:cNvPr id="646" name="Freeform: Shape 645">
                  <a:extLst>
                    <a:ext uri="{FF2B5EF4-FFF2-40B4-BE49-F238E27FC236}">
                      <a16:creationId xmlns:a16="http://schemas.microsoft.com/office/drawing/2014/main" xmlns="" id="{A4ABAC77-5F7A-443D-A10B-74B3C53EFB8E}"/>
                    </a:ext>
                  </a:extLst>
                </p:cNvPr>
                <p:cNvSpPr/>
                <p:nvPr/>
              </p:nvSpPr>
              <p:spPr>
                <a:xfrm>
                  <a:off x="7524969" y="3635438"/>
                  <a:ext cx="25981" cy="407039"/>
                </a:xfrm>
                <a:custGeom>
                  <a:avLst/>
                  <a:gdLst>
                    <a:gd name="connsiteX0" fmla="*/ 0 w 25981"/>
                    <a:gd name="connsiteY0" fmla="*/ 12991 h 407039"/>
                    <a:gd name="connsiteX1" fmla="*/ 0 w 25981"/>
                    <a:gd name="connsiteY1" fmla="*/ 394049 h 407039"/>
                    <a:gd name="connsiteX2" fmla="*/ 25982 w 25981"/>
                    <a:gd name="connsiteY2" fmla="*/ 394049 h 407039"/>
                    <a:gd name="connsiteX3" fmla="*/ 25982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7" name="Freeform: Shape 646">
                  <a:extLst>
                    <a:ext uri="{FF2B5EF4-FFF2-40B4-BE49-F238E27FC236}">
                      <a16:creationId xmlns:a16="http://schemas.microsoft.com/office/drawing/2014/main" xmlns="" id="{3D4C5731-61D0-4F85-B56A-2BA75DFA1CFC}"/>
                    </a:ext>
                  </a:extLst>
                </p:cNvPr>
                <p:cNvSpPr/>
                <p:nvPr/>
              </p:nvSpPr>
              <p:spPr>
                <a:xfrm>
                  <a:off x="7447025" y="3602003"/>
                  <a:ext cx="190529" cy="109301"/>
                </a:xfrm>
                <a:custGeom>
                  <a:avLst/>
                  <a:gdLst>
                    <a:gd name="connsiteX0" fmla="*/ 95264 w 190529"/>
                    <a:gd name="connsiteY0" fmla="*/ 37765 h 109301"/>
                    <a:gd name="connsiteX1" fmla="*/ 0 w 190529"/>
                    <a:gd name="connsiteY1" fmla="*/ 107049 h 109301"/>
                    <a:gd name="connsiteX2" fmla="*/ 95264 w 190529"/>
                    <a:gd name="connsiteY2" fmla="*/ 72407 h 109301"/>
                    <a:gd name="connsiteX3" fmla="*/ 190530 w 190529"/>
                    <a:gd name="connsiteY3" fmla="*/ 3124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72407"/>
                        <a:pt x="0" y="98388"/>
                        <a:pt x="0" y="107049"/>
                      </a:cubicBezTo>
                      <a:cubicBezTo>
                        <a:pt x="0" y="115709"/>
                        <a:pt x="43302" y="98388"/>
                        <a:pt x="95264" y="72407"/>
                      </a:cubicBezTo>
                      <a:cubicBezTo>
                        <a:pt x="147228" y="46426"/>
                        <a:pt x="190530" y="11784"/>
                        <a:pt x="190530" y="3124"/>
                      </a:cubicBezTo>
                      <a:cubicBezTo>
                        <a:pt x="190530" y="-5537"/>
                        <a:pt x="138567" y="3124"/>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8" name="Freeform: Shape 647">
                  <a:extLst>
                    <a:ext uri="{FF2B5EF4-FFF2-40B4-BE49-F238E27FC236}">
                      <a16:creationId xmlns:a16="http://schemas.microsoft.com/office/drawing/2014/main" xmlns="" id="{1795D304-928A-4CA5-A160-9E6E2979D202}"/>
                    </a:ext>
                  </a:extLst>
                </p:cNvPr>
                <p:cNvSpPr/>
                <p:nvPr/>
              </p:nvSpPr>
              <p:spPr>
                <a:xfrm>
                  <a:off x="7447025" y="3975272"/>
                  <a:ext cx="190529" cy="109301"/>
                </a:xfrm>
                <a:custGeom>
                  <a:avLst/>
                  <a:gdLst>
                    <a:gd name="connsiteX0" fmla="*/ 95264 w 190529"/>
                    <a:gd name="connsiteY0" fmla="*/ 36895 h 109301"/>
                    <a:gd name="connsiteX1" fmla="*/ 0 w 190529"/>
                    <a:gd name="connsiteY1" fmla="*/ 2253 h 109301"/>
                    <a:gd name="connsiteX2" fmla="*/ 95264 w 190529"/>
                    <a:gd name="connsiteY2" fmla="*/ 71536 h 109301"/>
                    <a:gd name="connsiteX3" fmla="*/ 190530 w 190529"/>
                    <a:gd name="connsiteY3" fmla="*/ 106178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10913"/>
                        <a:pt x="0" y="-6408"/>
                        <a:pt x="0" y="2253"/>
                      </a:cubicBezTo>
                      <a:cubicBezTo>
                        <a:pt x="0" y="10913"/>
                        <a:pt x="43302" y="36895"/>
                        <a:pt x="95264" y="71536"/>
                      </a:cubicBezTo>
                      <a:cubicBezTo>
                        <a:pt x="147228" y="106178"/>
                        <a:pt x="190530" y="114838"/>
                        <a:pt x="190530" y="106178"/>
                      </a:cubicBezTo>
                      <a:cubicBezTo>
                        <a:pt x="181869" y="88857"/>
                        <a:pt x="138567" y="62876"/>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4" name="Graphic 1">
                <a:extLst>
                  <a:ext uri="{FF2B5EF4-FFF2-40B4-BE49-F238E27FC236}">
                    <a16:creationId xmlns:a16="http://schemas.microsoft.com/office/drawing/2014/main" xmlns="" id="{739640D3-8BB9-4144-A2BF-FF8C9FFD755B}"/>
                  </a:ext>
                </a:extLst>
              </p:cNvPr>
              <p:cNvGrpSpPr/>
              <p:nvPr/>
            </p:nvGrpSpPr>
            <p:grpSpPr>
              <a:xfrm>
                <a:off x="7014004" y="3733354"/>
                <a:ext cx="190529" cy="219867"/>
                <a:chOff x="7014004" y="3733354"/>
                <a:chExt cx="190529" cy="219867"/>
              </a:xfrm>
              <a:grpFill/>
            </p:grpSpPr>
            <p:sp>
              <p:nvSpPr>
                <p:cNvPr id="643" name="Freeform: Shape 642">
                  <a:extLst>
                    <a:ext uri="{FF2B5EF4-FFF2-40B4-BE49-F238E27FC236}">
                      <a16:creationId xmlns:a16="http://schemas.microsoft.com/office/drawing/2014/main" xmlns="" id="{018BBE9C-AB7B-4F46-A805-307B6FDB7AA7}"/>
                    </a:ext>
                  </a:extLst>
                </p:cNvPr>
                <p:cNvSpPr/>
                <p:nvPr/>
              </p:nvSpPr>
              <p:spPr>
                <a:xfrm>
                  <a:off x="7091948" y="3768335"/>
                  <a:ext cx="27371" cy="135576"/>
                </a:xfrm>
                <a:custGeom>
                  <a:avLst/>
                  <a:gdLst>
                    <a:gd name="connsiteX0" fmla="*/ 0 w 27371"/>
                    <a:gd name="connsiteY0" fmla="*/ 10000 h 135576"/>
                    <a:gd name="connsiteX1" fmla="*/ 0 w 27371"/>
                    <a:gd name="connsiteY1" fmla="*/ 122586 h 135576"/>
                    <a:gd name="connsiteX2" fmla="*/ 25982 w 27371"/>
                    <a:gd name="connsiteY2" fmla="*/ 122586 h 135576"/>
                    <a:gd name="connsiteX3" fmla="*/ 25982 w 27371"/>
                    <a:gd name="connsiteY3" fmla="*/ 10000 h 135576"/>
                    <a:gd name="connsiteX4" fmla="*/ 0 w 27371"/>
                    <a:gd name="connsiteY4" fmla="*/ 10000 h 135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5576">
                      <a:moveTo>
                        <a:pt x="0" y="10000"/>
                      </a:moveTo>
                      <a:cubicBezTo>
                        <a:pt x="0" y="44642"/>
                        <a:pt x="0" y="87944"/>
                        <a:pt x="0" y="122586"/>
                      </a:cubicBezTo>
                      <a:cubicBezTo>
                        <a:pt x="0" y="139907"/>
                        <a:pt x="25982" y="139907"/>
                        <a:pt x="25982" y="122586"/>
                      </a:cubicBezTo>
                      <a:cubicBezTo>
                        <a:pt x="25982" y="87944"/>
                        <a:pt x="25982" y="44642"/>
                        <a:pt x="25982" y="10000"/>
                      </a:cubicBezTo>
                      <a:cubicBezTo>
                        <a:pt x="3464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4" name="Freeform: Shape 643">
                  <a:extLst>
                    <a:ext uri="{FF2B5EF4-FFF2-40B4-BE49-F238E27FC236}">
                      <a16:creationId xmlns:a16="http://schemas.microsoft.com/office/drawing/2014/main" xmlns="" id="{6800F31C-ACC2-445B-B6AC-9EB5C868DF73}"/>
                    </a:ext>
                  </a:extLst>
                </p:cNvPr>
                <p:cNvSpPr/>
                <p:nvPr/>
              </p:nvSpPr>
              <p:spPr>
                <a:xfrm>
                  <a:off x="7014004" y="3838958"/>
                  <a:ext cx="190529" cy="114263"/>
                </a:xfrm>
                <a:custGeom>
                  <a:avLst/>
                  <a:gdLst>
                    <a:gd name="connsiteX0" fmla="*/ 0 w 190529"/>
                    <a:gd name="connsiteY0" fmla="*/ 112585 h 114263"/>
                    <a:gd name="connsiteX1" fmla="*/ 95264 w 190529"/>
                    <a:gd name="connsiteY1" fmla="*/ 60623 h 114263"/>
                    <a:gd name="connsiteX2" fmla="*/ 190530 w 190529"/>
                    <a:gd name="connsiteY2" fmla="*/ 0 h 114263"/>
                    <a:gd name="connsiteX3" fmla="*/ 95264 w 190529"/>
                    <a:gd name="connsiteY3" fmla="*/ 51962 h 114263"/>
                    <a:gd name="connsiteX4" fmla="*/ 0 w 190529"/>
                    <a:gd name="connsiteY4" fmla="*/ 112585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12585"/>
                      </a:moveTo>
                      <a:cubicBezTo>
                        <a:pt x="0" y="121246"/>
                        <a:pt x="43302" y="95264"/>
                        <a:pt x="95264" y="60623"/>
                      </a:cubicBezTo>
                      <a:cubicBezTo>
                        <a:pt x="147228" y="25981"/>
                        <a:pt x="190530" y="0"/>
                        <a:pt x="190530" y="0"/>
                      </a:cubicBezTo>
                      <a:cubicBezTo>
                        <a:pt x="190530" y="0"/>
                        <a:pt x="147228" y="17321"/>
                        <a:pt x="95264" y="51962"/>
                      </a:cubicBezTo>
                      <a:cubicBezTo>
                        <a:pt x="43302" y="77944"/>
                        <a:pt x="0" y="103925"/>
                        <a:pt x="0"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5" name="Freeform: Shape 644">
                  <a:extLst>
                    <a:ext uri="{FF2B5EF4-FFF2-40B4-BE49-F238E27FC236}">
                      <a16:creationId xmlns:a16="http://schemas.microsoft.com/office/drawing/2014/main" xmlns="" id="{97435228-B239-4C1D-BB0A-696C17737B3D}"/>
                    </a:ext>
                  </a:extLst>
                </p:cNvPr>
                <p:cNvSpPr/>
                <p:nvPr/>
              </p:nvSpPr>
              <p:spPr>
                <a:xfrm>
                  <a:off x="7014004" y="3733354"/>
                  <a:ext cx="190529" cy="114263"/>
                </a:xfrm>
                <a:custGeom>
                  <a:avLst/>
                  <a:gdLst>
                    <a:gd name="connsiteX0" fmla="*/ 0 w 190529"/>
                    <a:gd name="connsiteY0" fmla="*/ 1679 h 114263"/>
                    <a:gd name="connsiteX1" fmla="*/ 95264 w 190529"/>
                    <a:gd name="connsiteY1" fmla="*/ 62302 h 114263"/>
                    <a:gd name="connsiteX2" fmla="*/ 190530 w 190529"/>
                    <a:gd name="connsiteY2" fmla="*/ 114264 h 114263"/>
                    <a:gd name="connsiteX3" fmla="*/ 95264 w 190529"/>
                    <a:gd name="connsiteY3" fmla="*/ 53641 h 114263"/>
                    <a:gd name="connsiteX4" fmla="*/ 0 w 190529"/>
                    <a:gd name="connsiteY4" fmla="*/ 1679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679"/>
                      </a:moveTo>
                      <a:cubicBezTo>
                        <a:pt x="0" y="10339"/>
                        <a:pt x="43302" y="36320"/>
                        <a:pt x="95264" y="62302"/>
                      </a:cubicBezTo>
                      <a:cubicBezTo>
                        <a:pt x="147228" y="88283"/>
                        <a:pt x="190530" y="114264"/>
                        <a:pt x="190530" y="114264"/>
                      </a:cubicBezTo>
                      <a:cubicBezTo>
                        <a:pt x="190530" y="114264"/>
                        <a:pt x="147228" y="88283"/>
                        <a:pt x="95264" y="53641"/>
                      </a:cubicBezTo>
                      <a:cubicBezTo>
                        <a:pt x="43302" y="18999"/>
                        <a:pt x="0" y="-6982"/>
                        <a:pt x="0" y="167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5" name="Graphic 1">
                <a:extLst>
                  <a:ext uri="{FF2B5EF4-FFF2-40B4-BE49-F238E27FC236}">
                    <a16:creationId xmlns:a16="http://schemas.microsoft.com/office/drawing/2014/main" xmlns="" id="{AFB23229-EA66-47E0-9C22-4E31DFA8DA4F}"/>
                  </a:ext>
                </a:extLst>
              </p:cNvPr>
              <p:cNvGrpSpPr/>
              <p:nvPr/>
            </p:nvGrpSpPr>
            <p:grpSpPr>
              <a:xfrm>
                <a:off x="6589644" y="3483881"/>
                <a:ext cx="190529" cy="710154"/>
                <a:chOff x="6589644" y="3483881"/>
                <a:chExt cx="190529" cy="710154"/>
              </a:xfrm>
              <a:grpFill/>
            </p:grpSpPr>
            <p:sp>
              <p:nvSpPr>
                <p:cNvPr id="640" name="Freeform: Shape 639">
                  <a:extLst>
                    <a:ext uri="{FF2B5EF4-FFF2-40B4-BE49-F238E27FC236}">
                      <a16:creationId xmlns:a16="http://schemas.microsoft.com/office/drawing/2014/main" xmlns="" id="{8699329E-DB00-41BA-BCB1-1DBBE5697C91}"/>
                    </a:ext>
                  </a:extLst>
                </p:cNvPr>
                <p:cNvSpPr/>
                <p:nvPr/>
              </p:nvSpPr>
              <p:spPr>
                <a:xfrm>
                  <a:off x="6667587" y="3519446"/>
                  <a:ext cx="25981" cy="644277"/>
                </a:xfrm>
                <a:custGeom>
                  <a:avLst/>
                  <a:gdLst>
                    <a:gd name="connsiteX0" fmla="*/ 0 w 25981"/>
                    <a:gd name="connsiteY0" fmla="*/ 16398 h 644277"/>
                    <a:gd name="connsiteX1" fmla="*/ 0 w 25981"/>
                    <a:gd name="connsiteY1" fmla="*/ 631287 h 644277"/>
                    <a:gd name="connsiteX2" fmla="*/ 25982 w 25981"/>
                    <a:gd name="connsiteY2" fmla="*/ 631287 h 644277"/>
                    <a:gd name="connsiteX3" fmla="*/ 25982 w 25981"/>
                    <a:gd name="connsiteY3" fmla="*/ 16398 h 644277"/>
                    <a:gd name="connsiteX4" fmla="*/ 0 w 25981"/>
                    <a:gd name="connsiteY4" fmla="*/ 16398 h 64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4277">
                      <a:moveTo>
                        <a:pt x="0" y="16398"/>
                      </a:moveTo>
                      <a:cubicBezTo>
                        <a:pt x="0" y="224248"/>
                        <a:pt x="0" y="423437"/>
                        <a:pt x="0" y="631287"/>
                      </a:cubicBezTo>
                      <a:cubicBezTo>
                        <a:pt x="0" y="648608"/>
                        <a:pt x="25982" y="648608"/>
                        <a:pt x="25982" y="631287"/>
                      </a:cubicBezTo>
                      <a:cubicBezTo>
                        <a:pt x="25982" y="423437"/>
                        <a:pt x="25982" y="224248"/>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1" name="Freeform: Shape 640">
                  <a:extLst>
                    <a:ext uri="{FF2B5EF4-FFF2-40B4-BE49-F238E27FC236}">
                      <a16:creationId xmlns:a16="http://schemas.microsoft.com/office/drawing/2014/main" xmlns="" id="{1B15A109-C52F-4DB5-B2FF-8D79005AB9F8}"/>
                    </a:ext>
                  </a:extLst>
                </p:cNvPr>
                <p:cNvSpPr/>
                <p:nvPr/>
              </p:nvSpPr>
              <p:spPr>
                <a:xfrm>
                  <a:off x="6589644" y="4078202"/>
                  <a:ext cx="190529" cy="115833"/>
                </a:xfrm>
                <a:custGeom>
                  <a:avLst/>
                  <a:gdLst>
                    <a:gd name="connsiteX0" fmla="*/ 95265 w 190529"/>
                    <a:gd name="connsiteY0" fmla="*/ 29229 h 115833"/>
                    <a:gd name="connsiteX1" fmla="*/ 0 w 190529"/>
                    <a:gd name="connsiteY1" fmla="*/ 107173 h 115833"/>
                    <a:gd name="connsiteX2" fmla="*/ 95265 w 190529"/>
                    <a:gd name="connsiteY2" fmla="*/ 81191 h 115833"/>
                    <a:gd name="connsiteX3" fmla="*/ 190530 w 190529"/>
                    <a:gd name="connsiteY3" fmla="*/ 3248 h 115833"/>
                    <a:gd name="connsiteX4" fmla="*/ 95265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29229"/>
                      </a:moveTo>
                      <a:cubicBezTo>
                        <a:pt x="43302" y="55210"/>
                        <a:pt x="0" y="89852"/>
                        <a:pt x="0" y="107173"/>
                      </a:cubicBezTo>
                      <a:cubicBezTo>
                        <a:pt x="0" y="124494"/>
                        <a:pt x="43302" y="115833"/>
                        <a:pt x="95265" y="81191"/>
                      </a:cubicBezTo>
                      <a:cubicBezTo>
                        <a:pt x="147228" y="46550"/>
                        <a:pt x="190530" y="11908"/>
                        <a:pt x="190530" y="3248"/>
                      </a:cubicBezTo>
                      <a:cubicBezTo>
                        <a:pt x="181869" y="-5413"/>
                        <a:pt x="147228" y="3248"/>
                        <a:pt x="95265"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2" name="Freeform: Shape 641">
                  <a:extLst>
                    <a:ext uri="{FF2B5EF4-FFF2-40B4-BE49-F238E27FC236}">
                      <a16:creationId xmlns:a16="http://schemas.microsoft.com/office/drawing/2014/main" xmlns="" id="{A4A2CCBF-42BD-4270-8874-BE097E3568DC}"/>
                    </a:ext>
                  </a:extLst>
                </p:cNvPr>
                <p:cNvSpPr/>
                <p:nvPr/>
              </p:nvSpPr>
              <p:spPr>
                <a:xfrm>
                  <a:off x="6589644" y="3483881"/>
                  <a:ext cx="190529" cy="115833"/>
                </a:xfrm>
                <a:custGeom>
                  <a:avLst/>
                  <a:gdLst>
                    <a:gd name="connsiteX0" fmla="*/ 95265 w 190529"/>
                    <a:gd name="connsiteY0" fmla="*/ 34642 h 115833"/>
                    <a:gd name="connsiteX1" fmla="*/ 0 w 190529"/>
                    <a:gd name="connsiteY1" fmla="*/ 8660 h 115833"/>
                    <a:gd name="connsiteX2" fmla="*/ 95265 w 190529"/>
                    <a:gd name="connsiteY2" fmla="*/ 86604 h 115833"/>
                    <a:gd name="connsiteX3" fmla="*/ 190530 w 190529"/>
                    <a:gd name="connsiteY3" fmla="*/ 112585 h 115833"/>
                    <a:gd name="connsiteX4" fmla="*/ 95265 w 190529"/>
                    <a:gd name="connsiteY4" fmla="*/ 34642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34642"/>
                      </a:moveTo>
                      <a:cubicBezTo>
                        <a:pt x="43302" y="0"/>
                        <a:pt x="0" y="-8660"/>
                        <a:pt x="0" y="8660"/>
                      </a:cubicBezTo>
                      <a:cubicBezTo>
                        <a:pt x="0" y="25981"/>
                        <a:pt x="43302" y="60623"/>
                        <a:pt x="95265" y="86604"/>
                      </a:cubicBezTo>
                      <a:cubicBezTo>
                        <a:pt x="147228" y="112585"/>
                        <a:pt x="190530" y="121246"/>
                        <a:pt x="190530" y="112585"/>
                      </a:cubicBezTo>
                      <a:cubicBezTo>
                        <a:pt x="181869" y="103925"/>
                        <a:pt x="147228" y="69283"/>
                        <a:pt x="95265" y="346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6" name="Graphic 1">
                <a:extLst>
                  <a:ext uri="{FF2B5EF4-FFF2-40B4-BE49-F238E27FC236}">
                    <a16:creationId xmlns:a16="http://schemas.microsoft.com/office/drawing/2014/main" xmlns="" id="{81854092-3B38-4EA8-8F00-019C9EABC8CD}"/>
                  </a:ext>
                </a:extLst>
              </p:cNvPr>
              <p:cNvGrpSpPr/>
              <p:nvPr/>
            </p:nvGrpSpPr>
            <p:grpSpPr>
              <a:xfrm>
                <a:off x="6156623" y="3256545"/>
                <a:ext cx="190529" cy="1173486"/>
                <a:chOff x="6156623" y="3256545"/>
                <a:chExt cx="190529" cy="1173486"/>
              </a:xfrm>
              <a:grpFill/>
            </p:grpSpPr>
            <p:sp>
              <p:nvSpPr>
                <p:cNvPr id="637" name="Freeform: Shape 636">
                  <a:extLst>
                    <a:ext uri="{FF2B5EF4-FFF2-40B4-BE49-F238E27FC236}">
                      <a16:creationId xmlns:a16="http://schemas.microsoft.com/office/drawing/2014/main" xmlns="" id="{04863E75-41DF-4B21-BDFE-A2270023319C}"/>
                    </a:ext>
                  </a:extLst>
                </p:cNvPr>
                <p:cNvSpPr/>
                <p:nvPr/>
              </p:nvSpPr>
              <p:spPr>
                <a:xfrm>
                  <a:off x="6243227" y="3289021"/>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3"/>
                        <a:pt x="25982" y="1104203"/>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8" name="Freeform: Shape 637">
                  <a:extLst>
                    <a:ext uri="{FF2B5EF4-FFF2-40B4-BE49-F238E27FC236}">
                      <a16:creationId xmlns:a16="http://schemas.microsoft.com/office/drawing/2014/main" xmlns="" id="{72B14EF1-F1B0-415C-A1C9-87C64796011F}"/>
                    </a:ext>
                  </a:extLst>
                </p:cNvPr>
                <p:cNvSpPr/>
                <p:nvPr/>
              </p:nvSpPr>
              <p:spPr>
                <a:xfrm>
                  <a:off x="6156623" y="4295795"/>
                  <a:ext cx="190529" cy="134236"/>
                </a:xfrm>
                <a:custGeom>
                  <a:avLst/>
                  <a:gdLst>
                    <a:gd name="connsiteX0" fmla="*/ 95265 w 190529"/>
                    <a:gd name="connsiteY0" fmla="*/ 19486 h 134236"/>
                    <a:gd name="connsiteX1" fmla="*/ 0 w 190529"/>
                    <a:gd name="connsiteY1" fmla="*/ 114750 h 134236"/>
                    <a:gd name="connsiteX2" fmla="*/ 95265 w 190529"/>
                    <a:gd name="connsiteY2" fmla="*/ 114750 h 134236"/>
                    <a:gd name="connsiteX3" fmla="*/ 190530 w 190529"/>
                    <a:gd name="connsiteY3" fmla="*/ 19486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45467"/>
                        <a:pt x="0" y="80109"/>
                        <a:pt x="0" y="114750"/>
                      </a:cubicBezTo>
                      <a:cubicBezTo>
                        <a:pt x="0" y="140732"/>
                        <a:pt x="43302" y="140732"/>
                        <a:pt x="95265" y="114750"/>
                      </a:cubicBezTo>
                      <a:cubicBezTo>
                        <a:pt x="147228" y="88769"/>
                        <a:pt x="190530" y="45467"/>
                        <a:pt x="190530" y="19486"/>
                      </a:cubicBezTo>
                      <a:cubicBezTo>
                        <a:pt x="190530" y="-6495"/>
                        <a:pt x="147228" y="-6495"/>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9" name="Freeform: Shape 638">
                  <a:extLst>
                    <a:ext uri="{FF2B5EF4-FFF2-40B4-BE49-F238E27FC236}">
                      <a16:creationId xmlns:a16="http://schemas.microsoft.com/office/drawing/2014/main" xmlns="" id="{4A16A610-F5FA-4903-B432-062B9CB20C31}"/>
                    </a:ext>
                  </a:extLst>
                </p:cNvPr>
                <p:cNvSpPr/>
                <p:nvPr/>
              </p:nvSpPr>
              <p:spPr>
                <a:xfrm>
                  <a:off x="6156623" y="3256545"/>
                  <a:ext cx="190529" cy="134236"/>
                </a:xfrm>
                <a:custGeom>
                  <a:avLst/>
                  <a:gdLst>
                    <a:gd name="connsiteX0" fmla="*/ 95265 w 190529"/>
                    <a:gd name="connsiteY0" fmla="*/ 19486 h 134236"/>
                    <a:gd name="connsiteX1" fmla="*/ 0 w 190529"/>
                    <a:gd name="connsiteY1" fmla="*/ 19486 h 134236"/>
                    <a:gd name="connsiteX2" fmla="*/ 95265 w 190529"/>
                    <a:gd name="connsiteY2" fmla="*/ 114751 h 134236"/>
                    <a:gd name="connsiteX3" fmla="*/ 190530 w 190529"/>
                    <a:gd name="connsiteY3" fmla="*/ 114751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6495"/>
                        <a:pt x="0" y="-6495"/>
                        <a:pt x="0" y="19486"/>
                      </a:cubicBezTo>
                      <a:cubicBezTo>
                        <a:pt x="0" y="45467"/>
                        <a:pt x="43302" y="88769"/>
                        <a:pt x="95265" y="114751"/>
                      </a:cubicBezTo>
                      <a:cubicBezTo>
                        <a:pt x="147228" y="140732"/>
                        <a:pt x="190530" y="140732"/>
                        <a:pt x="190530" y="114751"/>
                      </a:cubicBezTo>
                      <a:cubicBezTo>
                        <a:pt x="190530" y="88769"/>
                        <a:pt x="147228" y="45467"/>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2" name="Graphic 1">
              <a:extLst>
                <a:ext uri="{FF2B5EF4-FFF2-40B4-BE49-F238E27FC236}">
                  <a16:creationId xmlns:a16="http://schemas.microsoft.com/office/drawing/2014/main" xmlns="" id="{ABF8BDDE-FBCF-45EA-9F0E-E3D6FCE32C9F}"/>
                </a:ext>
              </a:extLst>
            </p:cNvPr>
            <p:cNvGrpSpPr/>
            <p:nvPr/>
          </p:nvGrpSpPr>
          <p:grpSpPr>
            <a:xfrm>
              <a:off x="6181264" y="3068181"/>
              <a:ext cx="6661201" cy="1550215"/>
              <a:chOff x="6181264" y="3068181"/>
              <a:chExt cx="6661201" cy="1550215"/>
            </a:xfrm>
            <a:solidFill>
              <a:srgbClr val="003575"/>
            </a:solidFill>
          </p:grpSpPr>
          <p:sp>
            <p:nvSpPr>
              <p:cNvPr id="523" name="Freeform: Shape 522">
                <a:extLst>
                  <a:ext uri="{FF2B5EF4-FFF2-40B4-BE49-F238E27FC236}">
                    <a16:creationId xmlns:a16="http://schemas.microsoft.com/office/drawing/2014/main" xmlns="" id="{C84A3D96-0435-48EC-98DD-03623FEEFEA5}"/>
                  </a:ext>
                </a:extLst>
              </p:cNvPr>
              <p:cNvSpPr/>
              <p:nvPr/>
            </p:nvSpPr>
            <p:spPr>
              <a:xfrm>
                <a:off x="6181264" y="3124984"/>
                <a:ext cx="6661201" cy="1432788"/>
              </a:xfrm>
              <a:custGeom>
                <a:avLst/>
                <a:gdLst>
                  <a:gd name="connsiteX0" fmla="*/ 6280143 w 6661201"/>
                  <a:gd name="connsiteY0" fmla="*/ 151046 h 1432788"/>
                  <a:gd name="connsiteX1" fmla="*/ 5925066 w 6661201"/>
                  <a:gd name="connsiteY1" fmla="*/ 3819 h 1432788"/>
                  <a:gd name="connsiteX2" fmla="*/ 5552669 w 6661201"/>
                  <a:gd name="connsiteY2" fmla="*/ 99084 h 1432788"/>
                  <a:gd name="connsiteX3" fmla="*/ 4825193 w 6661201"/>
                  <a:gd name="connsiteY3" fmla="*/ 783257 h 1432788"/>
                  <a:gd name="connsiteX4" fmla="*/ 4444135 w 6661201"/>
                  <a:gd name="connsiteY4" fmla="*/ 1172976 h 1432788"/>
                  <a:gd name="connsiteX5" fmla="*/ 4037095 w 6661201"/>
                  <a:gd name="connsiteY5" fmla="*/ 1398147 h 1432788"/>
                  <a:gd name="connsiteX6" fmla="*/ 3205695 w 6661201"/>
                  <a:gd name="connsiteY6" fmla="*/ 991107 h 1432788"/>
                  <a:gd name="connsiteX7" fmla="*/ 2469559 w 6661201"/>
                  <a:gd name="connsiteY7" fmla="*/ 220330 h 1432788"/>
                  <a:gd name="connsiteX8" fmla="*/ 1742084 w 6661201"/>
                  <a:gd name="connsiteY8" fmla="*/ 47121 h 1432788"/>
                  <a:gd name="connsiteX9" fmla="*/ 1335044 w 6661201"/>
                  <a:gd name="connsiteY9" fmla="*/ 332915 h 1432788"/>
                  <a:gd name="connsiteX10" fmla="*/ 936665 w 6661201"/>
                  <a:gd name="connsiteY10" fmla="*/ 765936 h 1432788"/>
                  <a:gd name="connsiteX11" fmla="*/ 503644 w 6661201"/>
                  <a:gd name="connsiteY11" fmla="*/ 1198957 h 1432788"/>
                  <a:gd name="connsiteX12" fmla="*/ 10000 w 6661201"/>
                  <a:gd name="connsiteY12" fmla="*/ 1415468 h 1432788"/>
                  <a:gd name="connsiteX13" fmla="*/ 10000 w 6661201"/>
                  <a:gd name="connsiteY13" fmla="*/ 1432789 h 1432788"/>
                  <a:gd name="connsiteX14" fmla="*/ 737475 w 6661201"/>
                  <a:gd name="connsiteY14" fmla="*/ 999768 h 1432788"/>
                  <a:gd name="connsiteX15" fmla="*/ 1490932 w 6661201"/>
                  <a:gd name="connsiteY15" fmla="*/ 220330 h 1432788"/>
                  <a:gd name="connsiteX16" fmla="*/ 1897972 w 6661201"/>
                  <a:gd name="connsiteY16" fmla="*/ 21140 h 1432788"/>
                  <a:gd name="connsiteX17" fmla="*/ 2339653 w 6661201"/>
                  <a:gd name="connsiteY17" fmla="*/ 151046 h 1432788"/>
                  <a:gd name="connsiteX18" fmla="*/ 3110430 w 6661201"/>
                  <a:gd name="connsiteY18" fmla="*/ 913163 h 1432788"/>
                  <a:gd name="connsiteX19" fmla="*/ 3820584 w 6661201"/>
                  <a:gd name="connsiteY19" fmla="*/ 1415468 h 1432788"/>
                  <a:gd name="connsiteX20" fmla="*/ 4556721 w 6661201"/>
                  <a:gd name="connsiteY20" fmla="*/ 1095032 h 1432788"/>
                  <a:gd name="connsiteX21" fmla="*/ 5310177 w 6661201"/>
                  <a:gd name="connsiteY21" fmla="*/ 298274 h 1432788"/>
                  <a:gd name="connsiteX22" fmla="*/ 5699896 w 6661201"/>
                  <a:gd name="connsiteY22" fmla="*/ 47121 h 1432788"/>
                  <a:gd name="connsiteX23" fmla="*/ 6141576 w 6661201"/>
                  <a:gd name="connsiteY23" fmla="*/ 81763 h 1432788"/>
                  <a:gd name="connsiteX24" fmla="*/ 6591919 w 6661201"/>
                  <a:gd name="connsiteY24" fmla="*/ 436840 h 1432788"/>
                  <a:gd name="connsiteX25" fmla="*/ 6661201 w 6661201"/>
                  <a:gd name="connsiteY25" fmla="*/ 514784 h 1432788"/>
                  <a:gd name="connsiteX26" fmla="*/ 6661201 w 6661201"/>
                  <a:gd name="connsiteY26" fmla="*/ 480142 h 1432788"/>
                  <a:gd name="connsiteX27" fmla="*/ 6280143 w 6661201"/>
                  <a:gd name="connsiteY27" fmla="*/ 151046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6280143" y="151046"/>
                    </a:moveTo>
                    <a:cubicBezTo>
                      <a:pt x="6176219" y="81763"/>
                      <a:pt x="6054972" y="21140"/>
                      <a:pt x="5925066" y="3819"/>
                    </a:cubicBezTo>
                    <a:cubicBezTo>
                      <a:pt x="5795160" y="-13501"/>
                      <a:pt x="5665253" y="29801"/>
                      <a:pt x="5552669" y="99084"/>
                    </a:cubicBezTo>
                    <a:cubicBezTo>
                      <a:pt x="5258214" y="263632"/>
                      <a:pt x="5041703" y="540765"/>
                      <a:pt x="4825193" y="783257"/>
                    </a:cubicBezTo>
                    <a:cubicBezTo>
                      <a:pt x="4703948" y="921824"/>
                      <a:pt x="4582701" y="1051730"/>
                      <a:pt x="4444135" y="1172976"/>
                    </a:cubicBezTo>
                    <a:cubicBezTo>
                      <a:pt x="4322888" y="1276901"/>
                      <a:pt x="4192983" y="1363505"/>
                      <a:pt x="4037095" y="1398147"/>
                    </a:cubicBezTo>
                    <a:cubicBezTo>
                      <a:pt x="3707999" y="1476091"/>
                      <a:pt x="3413545" y="1207618"/>
                      <a:pt x="3205695" y="991107"/>
                    </a:cubicBezTo>
                    <a:cubicBezTo>
                      <a:pt x="2954542" y="739955"/>
                      <a:pt x="2746692" y="445501"/>
                      <a:pt x="2469559" y="220330"/>
                    </a:cubicBezTo>
                    <a:cubicBezTo>
                      <a:pt x="2261709" y="47121"/>
                      <a:pt x="2010557" y="-56804"/>
                      <a:pt x="1742084" y="47121"/>
                    </a:cubicBezTo>
                    <a:cubicBezTo>
                      <a:pt x="1586197" y="107744"/>
                      <a:pt x="1456290" y="220330"/>
                      <a:pt x="1335044" y="332915"/>
                    </a:cubicBezTo>
                    <a:cubicBezTo>
                      <a:pt x="1196478" y="471482"/>
                      <a:pt x="1066572" y="618709"/>
                      <a:pt x="936665" y="765936"/>
                    </a:cubicBezTo>
                    <a:cubicBezTo>
                      <a:pt x="798098" y="921824"/>
                      <a:pt x="659531" y="1069051"/>
                      <a:pt x="503644" y="1198957"/>
                    </a:cubicBezTo>
                    <a:cubicBezTo>
                      <a:pt x="365077" y="1311543"/>
                      <a:pt x="200530" y="1415468"/>
                      <a:pt x="10000" y="1415468"/>
                    </a:cubicBezTo>
                    <a:cubicBezTo>
                      <a:pt x="1340" y="1415468"/>
                      <a:pt x="-7321" y="1432789"/>
                      <a:pt x="10000" y="1432789"/>
                    </a:cubicBezTo>
                    <a:cubicBezTo>
                      <a:pt x="304454" y="1424128"/>
                      <a:pt x="546946" y="1198957"/>
                      <a:pt x="737475" y="999768"/>
                    </a:cubicBezTo>
                    <a:cubicBezTo>
                      <a:pt x="988628" y="739955"/>
                      <a:pt x="1205138" y="445501"/>
                      <a:pt x="1490932" y="220330"/>
                    </a:cubicBezTo>
                    <a:cubicBezTo>
                      <a:pt x="1612178" y="125065"/>
                      <a:pt x="1750744" y="38461"/>
                      <a:pt x="1897972" y="21140"/>
                    </a:cubicBezTo>
                    <a:cubicBezTo>
                      <a:pt x="2053859" y="3819"/>
                      <a:pt x="2209747" y="64442"/>
                      <a:pt x="2339653" y="151046"/>
                    </a:cubicBezTo>
                    <a:cubicBezTo>
                      <a:pt x="2642768" y="350236"/>
                      <a:pt x="2867938" y="653351"/>
                      <a:pt x="3110430" y="913163"/>
                    </a:cubicBezTo>
                    <a:cubicBezTo>
                      <a:pt x="3300959" y="1121013"/>
                      <a:pt x="3534791" y="1363505"/>
                      <a:pt x="3820584" y="1415468"/>
                    </a:cubicBezTo>
                    <a:cubicBezTo>
                      <a:pt x="4106378" y="1467430"/>
                      <a:pt x="4357531" y="1276901"/>
                      <a:pt x="4556721" y="1095032"/>
                    </a:cubicBezTo>
                    <a:cubicBezTo>
                      <a:pt x="4825193" y="843880"/>
                      <a:pt x="5033044" y="549426"/>
                      <a:pt x="5310177" y="298274"/>
                    </a:cubicBezTo>
                    <a:cubicBezTo>
                      <a:pt x="5422763" y="194349"/>
                      <a:pt x="5552669" y="99084"/>
                      <a:pt x="5699896" y="47121"/>
                    </a:cubicBezTo>
                    <a:cubicBezTo>
                      <a:pt x="5847123" y="-4841"/>
                      <a:pt x="6003010" y="12480"/>
                      <a:pt x="6141576" y="81763"/>
                    </a:cubicBezTo>
                    <a:cubicBezTo>
                      <a:pt x="6314785" y="168367"/>
                      <a:pt x="6462013" y="306934"/>
                      <a:pt x="6591919" y="436840"/>
                    </a:cubicBezTo>
                    <a:cubicBezTo>
                      <a:pt x="6617899" y="462821"/>
                      <a:pt x="6635221" y="488803"/>
                      <a:pt x="6661201" y="514784"/>
                    </a:cubicBezTo>
                    <a:lnTo>
                      <a:pt x="6661201" y="480142"/>
                    </a:lnTo>
                    <a:cubicBezTo>
                      <a:pt x="6548617" y="358897"/>
                      <a:pt x="6427370" y="246311"/>
                      <a:pt x="6280143" y="1510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24" name="Freeform: Shape 523">
                <a:extLst>
                  <a:ext uri="{FF2B5EF4-FFF2-40B4-BE49-F238E27FC236}">
                    <a16:creationId xmlns:a16="http://schemas.microsoft.com/office/drawing/2014/main" xmlns="" id="{72C74880-7CDE-4A5A-A0CD-EB8002546FEB}"/>
                  </a:ext>
                </a:extLst>
              </p:cNvPr>
              <p:cNvSpPr/>
              <p:nvPr/>
            </p:nvSpPr>
            <p:spPr>
              <a:xfrm>
                <a:off x="6181264" y="3111483"/>
                <a:ext cx="6661201" cy="1441448"/>
              </a:xfrm>
              <a:custGeom>
                <a:avLst/>
                <a:gdLst>
                  <a:gd name="connsiteX0" fmla="*/ 6349427 w 6661201"/>
                  <a:gd name="connsiteY0" fmla="*/ 1221119 h 1441448"/>
                  <a:gd name="connsiteX1" fmla="*/ 5942388 w 6661201"/>
                  <a:gd name="connsiteY1" fmla="*/ 1420309 h 1441448"/>
                  <a:gd name="connsiteX2" fmla="*/ 5500706 w 6661201"/>
                  <a:gd name="connsiteY2" fmla="*/ 1290403 h 1441448"/>
                  <a:gd name="connsiteX3" fmla="*/ 4729929 w 6661201"/>
                  <a:gd name="connsiteY3" fmla="*/ 519625 h 1441448"/>
                  <a:gd name="connsiteX4" fmla="*/ 4019774 w 6661201"/>
                  <a:gd name="connsiteY4" fmla="*/ 17321 h 1441448"/>
                  <a:gd name="connsiteX5" fmla="*/ 3283639 w 6661201"/>
                  <a:gd name="connsiteY5" fmla="*/ 337756 h 1441448"/>
                  <a:gd name="connsiteX6" fmla="*/ 2530182 w 6661201"/>
                  <a:gd name="connsiteY6" fmla="*/ 1134515 h 1441448"/>
                  <a:gd name="connsiteX7" fmla="*/ 2140463 w 6661201"/>
                  <a:gd name="connsiteY7" fmla="*/ 1385667 h 1441448"/>
                  <a:gd name="connsiteX8" fmla="*/ 1698782 w 6661201"/>
                  <a:gd name="connsiteY8" fmla="*/ 1351025 h 1441448"/>
                  <a:gd name="connsiteX9" fmla="*/ 1248440 w 6661201"/>
                  <a:gd name="connsiteY9" fmla="*/ 995948 h 1441448"/>
                  <a:gd name="connsiteX10" fmla="*/ 832740 w 6661201"/>
                  <a:gd name="connsiteY10" fmla="*/ 536946 h 1441448"/>
                  <a:gd name="connsiteX11" fmla="*/ 10000 w 6661201"/>
                  <a:gd name="connsiteY11" fmla="*/ 0 h 1441448"/>
                  <a:gd name="connsiteX12" fmla="*/ 10000 w 6661201"/>
                  <a:gd name="connsiteY12" fmla="*/ 17321 h 1441448"/>
                  <a:gd name="connsiteX13" fmla="*/ 824080 w 6661201"/>
                  <a:gd name="connsiteY13" fmla="*/ 545606 h 1441448"/>
                  <a:gd name="connsiteX14" fmla="*/ 1560215 w 6661201"/>
                  <a:gd name="connsiteY14" fmla="*/ 1290403 h 1441448"/>
                  <a:gd name="connsiteX15" fmla="*/ 1915292 w 6661201"/>
                  <a:gd name="connsiteY15" fmla="*/ 1437630 h 1441448"/>
                  <a:gd name="connsiteX16" fmla="*/ 2287691 w 6661201"/>
                  <a:gd name="connsiteY16" fmla="*/ 1342365 h 1441448"/>
                  <a:gd name="connsiteX17" fmla="*/ 3015166 w 6661201"/>
                  <a:gd name="connsiteY17" fmla="*/ 658192 h 1441448"/>
                  <a:gd name="connsiteX18" fmla="*/ 3396224 w 6661201"/>
                  <a:gd name="connsiteY18" fmla="*/ 268473 h 1441448"/>
                  <a:gd name="connsiteX19" fmla="*/ 3803264 w 6661201"/>
                  <a:gd name="connsiteY19" fmla="*/ 43302 h 1441448"/>
                  <a:gd name="connsiteX20" fmla="*/ 4634664 w 6661201"/>
                  <a:gd name="connsiteY20" fmla="*/ 450342 h 1441448"/>
                  <a:gd name="connsiteX21" fmla="*/ 5370800 w 6661201"/>
                  <a:gd name="connsiteY21" fmla="*/ 1221119 h 1441448"/>
                  <a:gd name="connsiteX22" fmla="*/ 6098274 w 6661201"/>
                  <a:gd name="connsiteY22" fmla="*/ 1394327 h 1441448"/>
                  <a:gd name="connsiteX23" fmla="*/ 6505315 w 6661201"/>
                  <a:gd name="connsiteY23" fmla="*/ 1108534 h 1441448"/>
                  <a:gd name="connsiteX24" fmla="*/ 6661201 w 6661201"/>
                  <a:gd name="connsiteY24" fmla="*/ 952646 h 1441448"/>
                  <a:gd name="connsiteX25" fmla="*/ 6661201 w 6661201"/>
                  <a:gd name="connsiteY25" fmla="*/ 926665 h 1441448"/>
                  <a:gd name="connsiteX26" fmla="*/ 6349427 w 6661201"/>
                  <a:gd name="connsiteY26" fmla="*/ 1221119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6349427" y="1221119"/>
                    </a:moveTo>
                    <a:cubicBezTo>
                      <a:pt x="6228180" y="1316384"/>
                      <a:pt x="6089615" y="1402988"/>
                      <a:pt x="5942388" y="1420309"/>
                    </a:cubicBezTo>
                    <a:cubicBezTo>
                      <a:pt x="5786500" y="1437630"/>
                      <a:pt x="5630612" y="1377007"/>
                      <a:pt x="5500706" y="1290403"/>
                    </a:cubicBezTo>
                    <a:cubicBezTo>
                      <a:pt x="5197591" y="1091213"/>
                      <a:pt x="4972420" y="788098"/>
                      <a:pt x="4729929" y="519625"/>
                    </a:cubicBezTo>
                    <a:cubicBezTo>
                      <a:pt x="4539399" y="311775"/>
                      <a:pt x="4305568" y="69283"/>
                      <a:pt x="4019774" y="17321"/>
                    </a:cubicBezTo>
                    <a:cubicBezTo>
                      <a:pt x="3733980" y="-34642"/>
                      <a:pt x="3482828" y="155888"/>
                      <a:pt x="3283639" y="337756"/>
                    </a:cubicBezTo>
                    <a:cubicBezTo>
                      <a:pt x="3015166" y="588909"/>
                      <a:pt x="2807316" y="883363"/>
                      <a:pt x="2530182" y="1134515"/>
                    </a:cubicBezTo>
                    <a:cubicBezTo>
                      <a:pt x="2417597" y="1238440"/>
                      <a:pt x="2287691" y="1333705"/>
                      <a:pt x="2140463" y="1385667"/>
                    </a:cubicBezTo>
                    <a:cubicBezTo>
                      <a:pt x="1993236" y="1437630"/>
                      <a:pt x="1837348" y="1420309"/>
                      <a:pt x="1698782" y="1351025"/>
                    </a:cubicBezTo>
                    <a:cubicBezTo>
                      <a:pt x="1525573" y="1264421"/>
                      <a:pt x="1378347" y="1125854"/>
                      <a:pt x="1248440" y="995948"/>
                    </a:cubicBezTo>
                    <a:cubicBezTo>
                      <a:pt x="1101213" y="848721"/>
                      <a:pt x="971306" y="692833"/>
                      <a:pt x="832740" y="536946"/>
                    </a:cubicBezTo>
                    <a:cubicBezTo>
                      <a:pt x="616229" y="303115"/>
                      <a:pt x="347757" y="8660"/>
                      <a:pt x="10000" y="0"/>
                    </a:cubicBezTo>
                    <a:cubicBezTo>
                      <a:pt x="1340" y="0"/>
                      <a:pt x="-7321" y="17321"/>
                      <a:pt x="10000" y="17321"/>
                    </a:cubicBezTo>
                    <a:cubicBezTo>
                      <a:pt x="347757" y="25981"/>
                      <a:pt x="616229" y="311775"/>
                      <a:pt x="824080" y="545606"/>
                    </a:cubicBezTo>
                    <a:cubicBezTo>
                      <a:pt x="1057911" y="796759"/>
                      <a:pt x="1274421" y="1091213"/>
                      <a:pt x="1560215" y="1290403"/>
                    </a:cubicBezTo>
                    <a:cubicBezTo>
                      <a:pt x="1664140" y="1359686"/>
                      <a:pt x="1785386" y="1420309"/>
                      <a:pt x="1915292" y="1437630"/>
                    </a:cubicBezTo>
                    <a:cubicBezTo>
                      <a:pt x="2045198" y="1454950"/>
                      <a:pt x="2175105" y="1411648"/>
                      <a:pt x="2287691" y="1342365"/>
                    </a:cubicBezTo>
                    <a:cubicBezTo>
                      <a:pt x="2582145" y="1177817"/>
                      <a:pt x="2798655" y="900684"/>
                      <a:pt x="3015166" y="658192"/>
                    </a:cubicBezTo>
                    <a:cubicBezTo>
                      <a:pt x="3136411" y="519625"/>
                      <a:pt x="3257657" y="389719"/>
                      <a:pt x="3396224" y="268473"/>
                    </a:cubicBezTo>
                    <a:cubicBezTo>
                      <a:pt x="3517470" y="164548"/>
                      <a:pt x="3647376" y="77944"/>
                      <a:pt x="3803264" y="43302"/>
                    </a:cubicBezTo>
                    <a:cubicBezTo>
                      <a:pt x="4132359" y="-34642"/>
                      <a:pt x="4426814" y="233831"/>
                      <a:pt x="4634664" y="450342"/>
                    </a:cubicBezTo>
                    <a:cubicBezTo>
                      <a:pt x="4885816" y="701494"/>
                      <a:pt x="5093666" y="995948"/>
                      <a:pt x="5370800" y="1221119"/>
                    </a:cubicBezTo>
                    <a:cubicBezTo>
                      <a:pt x="5578649" y="1394327"/>
                      <a:pt x="5829802" y="1498253"/>
                      <a:pt x="6098274" y="1394327"/>
                    </a:cubicBezTo>
                    <a:cubicBezTo>
                      <a:pt x="6254162" y="1333705"/>
                      <a:pt x="6384068" y="1221119"/>
                      <a:pt x="6505315" y="1108534"/>
                    </a:cubicBezTo>
                    <a:cubicBezTo>
                      <a:pt x="6557277" y="1056571"/>
                      <a:pt x="6609240" y="1004609"/>
                      <a:pt x="6661201" y="952646"/>
                    </a:cubicBezTo>
                    <a:lnTo>
                      <a:pt x="6661201" y="926665"/>
                    </a:lnTo>
                    <a:cubicBezTo>
                      <a:pt x="6565938" y="1039250"/>
                      <a:pt x="6462013" y="1134515"/>
                      <a:pt x="6349427" y="12211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525" name="Graphic 1">
                <a:extLst>
                  <a:ext uri="{FF2B5EF4-FFF2-40B4-BE49-F238E27FC236}">
                    <a16:creationId xmlns:a16="http://schemas.microsoft.com/office/drawing/2014/main" xmlns="" id="{166FC0F3-6F21-4C81-A959-8AA37EB07DCD}"/>
                  </a:ext>
                </a:extLst>
              </p:cNvPr>
              <p:cNvGrpSpPr/>
              <p:nvPr/>
            </p:nvGrpSpPr>
            <p:grpSpPr>
              <a:xfrm>
                <a:off x="12643277" y="3414894"/>
                <a:ext cx="129906" cy="857084"/>
                <a:chOff x="12643277" y="3414894"/>
                <a:chExt cx="129906" cy="857084"/>
              </a:xfrm>
              <a:grpFill/>
            </p:grpSpPr>
            <p:sp>
              <p:nvSpPr>
                <p:cNvPr id="616" name="Freeform: Shape 615">
                  <a:extLst>
                    <a:ext uri="{FF2B5EF4-FFF2-40B4-BE49-F238E27FC236}">
                      <a16:creationId xmlns:a16="http://schemas.microsoft.com/office/drawing/2014/main" xmlns="" id="{15544854-9B85-4D64-B863-E397CFC90DEC}"/>
                    </a:ext>
                  </a:extLst>
                </p:cNvPr>
                <p:cNvSpPr/>
                <p:nvPr/>
              </p:nvSpPr>
              <p:spPr>
                <a:xfrm>
                  <a:off x="12703900" y="346872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7" name="Freeform: Shape 616">
                  <a:extLst>
                    <a:ext uri="{FF2B5EF4-FFF2-40B4-BE49-F238E27FC236}">
                      <a16:creationId xmlns:a16="http://schemas.microsoft.com/office/drawing/2014/main" xmlns="" id="{12DA8360-AF13-47F4-9658-AA8ED3B1EA9F}"/>
                    </a:ext>
                  </a:extLst>
                </p:cNvPr>
                <p:cNvSpPr/>
                <p:nvPr/>
              </p:nvSpPr>
              <p:spPr>
                <a:xfrm>
                  <a:off x="12643277" y="3414894"/>
                  <a:ext cx="121245" cy="141393"/>
                </a:xfrm>
                <a:custGeom>
                  <a:avLst/>
                  <a:gdLst>
                    <a:gd name="connsiteX0" fmla="*/ 0 w 121245"/>
                    <a:gd name="connsiteY0" fmla="*/ 8364 h 141393"/>
                    <a:gd name="connsiteX1" fmla="*/ 60623 w 121245"/>
                    <a:gd name="connsiteY1" fmla="*/ 103628 h 141393"/>
                    <a:gd name="connsiteX2" fmla="*/ 121245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0" y="68987"/>
                        <a:pt x="60623" y="103628"/>
                      </a:cubicBezTo>
                      <a:cubicBezTo>
                        <a:pt x="95264" y="138270"/>
                        <a:pt x="121245" y="146930"/>
                        <a:pt x="121245" y="138270"/>
                      </a:cubicBezTo>
                      <a:cubicBezTo>
                        <a:pt x="121245" y="120949"/>
                        <a:pt x="95264" y="77647"/>
                        <a:pt x="60623" y="43005"/>
                      </a:cubicBezTo>
                      <a:cubicBezTo>
                        <a:pt x="3464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8" name="Freeform: Shape 617">
                  <a:extLst>
                    <a:ext uri="{FF2B5EF4-FFF2-40B4-BE49-F238E27FC236}">
                      <a16:creationId xmlns:a16="http://schemas.microsoft.com/office/drawing/2014/main" xmlns="" id="{5CB29B0B-26CD-4F73-A9D7-3007B0715A9D}"/>
                    </a:ext>
                  </a:extLst>
                </p:cNvPr>
                <p:cNvSpPr/>
                <p:nvPr/>
              </p:nvSpPr>
              <p:spPr>
                <a:xfrm>
                  <a:off x="12651937" y="4129563"/>
                  <a:ext cx="121246" cy="142415"/>
                </a:xfrm>
                <a:custGeom>
                  <a:avLst/>
                  <a:gdLst>
                    <a:gd name="connsiteX0" fmla="*/ 60623 w 121246"/>
                    <a:gd name="connsiteY0" fmla="*/ 38491 h 142415"/>
                    <a:gd name="connsiteX1" fmla="*/ 0 w 121246"/>
                    <a:gd name="connsiteY1" fmla="*/ 133755 h 142415"/>
                    <a:gd name="connsiteX2" fmla="*/ 60623 w 121246"/>
                    <a:gd name="connsiteY2" fmla="*/ 107774 h 142415"/>
                    <a:gd name="connsiteX3" fmla="*/ 121247 w 121246"/>
                    <a:gd name="connsiteY3" fmla="*/ 12510 h 142415"/>
                    <a:gd name="connsiteX4" fmla="*/ 60623 w 121246"/>
                    <a:gd name="connsiteY4" fmla="*/ 38491 h 142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5">
                      <a:moveTo>
                        <a:pt x="60623" y="38491"/>
                      </a:moveTo>
                      <a:cubicBezTo>
                        <a:pt x="25982" y="73132"/>
                        <a:pt x="0" y="107774"/>
                        <a:pt x="0" y="133755"/>
                      </a:cubicBezTo>
                      <a:cubicBezTo>
                        <a:pt x="0" y="151076"/>
                        <a:pt x="25982" y="142416"/>
                        <a:pt x="60623" y="107774"/>
                      </a:cubicBezTo>
                      <a:cubicBezTo>
                        <a:pt x="95265" y="73132"/>
                        <a:pt x="121247" y="29830"/>
                        <a:pt x="121247" y="12510"/>
                      </a:cubicBezTo>
                      <a:cubicBezTo>
                        <a:pt x="121247" y="-13472"/>
                        <a:pt x="95265" y="3849"/>
                        <a:pt x="60623" y="384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6" name="Graphic 1">
                <a:extLst>
                  <a:ext uri="{FF2B5EF4-FFF2-40B4-BE49-F238E27FC236}">
                    <a16:creationId xmlns:a16="http://schemas.microsoft.com/office/drawing/2014/main" xmlns="" id="{8A7F1A3C-167E-44F0-B752-729522B41792}"/>
                  </a:ext>
                </a:extLst>
              </p:cNvPr>
              <p:cNvGrpSpPr/>
              <p:nvPr/>
            </p:nvGrpSpPr>
            <p:grpSpPr>
              <a:xfrm>
                <a:off x="12357483" y="3182980"/>
                <a:ext cx="121245" cy="1320615"/>
                <a:chOff x="12357483" y="3182980"/>
                <a:chExt cx="121245" cy="1320615"/>
              </a:xfrm>
              <a:grpFill/>
            </p:grpSpPr>
            <p:sp>
              <p:nvSpPr>
                <p:cNvPr id="613" name="Freeform: Shape 612">
                  <a:extLst>
                    <a:ext uri="{FF2B5EF4-FFF2-40B4-BE49-F238E27FC236}">
                      <a16:creationId xmlns:a16="http://schemas.microsoft.com/office/drawing/2014/main" xmlns="" id="{C2240358-673D-4EB7-9B5B-D3C8EDC8A9D5}"/>
                    </a:ext>
                  </a:extLst>
                </p:cNvPr>
                <p:cNvSpPr/>
                <p:nvPr/>
              </p:nvSpPr>
              <p:spPr>
                <a:xfrm>
                  <a:off x="12409445" y="3226233"/>
                  <a:ext cx="17321" cy="1246274"/>
                </a:xfrm>
                <a:custGeom>
                  <a:avLst/>
                  <a:gdLst>
                    <a:gd name="connsiteX0" fmla="*/ 0 w 17321"/>
                    <a:gd name="connsiteY0" fmla="*/ 6495 h 1246274"/>
                    <a:gd name="connsiteX1" fmla="*/ 0 w 17321"/>
                    <a:gd name="connsiteY1" fmla="*/ 1236275 h 1246274"/>
                    <a:gd name="connsiteX2" fmla="*/ 17322 w 17321"/>
                    <a:gd name="connsiteY2" fmla="*/ 1236275 h 1246274"/>
                    <a:gd name="connsiteX3" fmla="*/ 17322 w 17321"/>
                    <a:gd name="connsiteY3" fmla="*/ 6495 h 1246274"/>
                    <a:gd name="connsiteX4" fmla="*/ 0 w 17321"/>
                    <a:gd name="connsiteY4" fmla="*/ 6495 h 1246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246274">
                      <a:moveTo>
                        <a:pt x="0" y="6495"/>
                      </a:moveTo>
                      <a:cubicBezTo>
                        <a:pt x="0" y="413535"/>
                        <a:pt x="0" y="820575"/>
                        <a:pt x="0" y="1236275"/>
                      </a:cubicBezTo>
                      <a:cubicBezTo>
                        <a:pt x="0" y="1244935"/>
                        <a:pt x="17322" y="1253596"/>
                        <a:pt x="17322" y="1236275"/>
                      </a:cubicBezTo>
                      <a:cubicBezTo>
                        <a:pt x="17322" y="829235"/>
                        <a:pt x="17322" y="422195"/>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4" name="Freeform: Shape 613">
                  <a:extLst>
                    <a:ext uri="{FF2B5EF4-FFF2-40B4-BE49-F238E27FC236}">
                      <a16:creationId xmlns:a16="http://schemas.microsoft.com/office/drawing/2014/main" xmlns="" id="{4BFB83BC-E672-442B-90CB-36E8A3E3E855}"/>
                    </a:ext>
                  </a:extLst>
                </p:cNvPr>
                <p:cNvSpPr/>
                <p:nvPr/>
              </p:nvSpPr>
              <p:spPr>
                <a:xfrm>
                  <a:off x="12357483" y="3182980"/>
                  <a:ext cx="121245" cy="131103"/>
                </a:xfrm>
                <a:custGeom>
                  <a:avLst/>
                  <a:gdLst>
                    <a:gd name="connsiteX0" fmla="*/ 60623 w 121245"/>
                    <a:gd name="connsiteY0" fmla="*/ 15107 h 131103"/>
                    <a:gd name="connsiteX1" fmla="*/ 0 w 121245"/>
                    <a:gd name="connsiteY1" fmla="*/ 32427 h 131103"/>
                    <a:gd name="connsiteX2" fmla="*/ 60623 w 121245"/>
                    <a:gd name="connsiteY2" fmla="*/ 119032 h 131103"/>
                    <a:gd name="connsiteX3" fmla="*/ 121245 w 121245"/>
                    <a:gd name="connsiteY3" fmla="*/ 110371 h 131103"/>
                    <a:gd name="connsiteX4" fmla="*/ 60623 w 12124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5107"/>
                      </a:moveTo>
                      <a:cubicBezTo>
                        <a:pt x="25982" y="-10875"/>
                        <a:pt x="0" y="-2214"/>
                        <a:pt x="0" y="32427"/>
                      </a:cubicBezTo>
                      <a:cubicBezTo>
                        <a:pt x="0" y="67069"/>
                        <a:pt x="25982" y="101711"/>
                        <a:pt x="60623" y="119032"/>
                      </a:cubicBezTo>
                      <a:cubicBezTo>
                        <a:pt x="95264" y="136352"/>
                        <a:pt x="121245" y="136352"/>
                        <a:pt x="121245" y="110371"/>
                      </a:cubicBezTo>
                      <a:cubicBezTo>
                        <a:pt x="121245" y="84390"/>
                        <a:pt x="95264" y="41088"/>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5" name="Freeform: Shape 614">
                  <a:extLst>
                    <a:ext uri="{FF2B5EF4-FFF2-40B4-BE49-F238E27FC236}">
                      <a16:creationId xmlns:a16="http://schemas.microsoft.com/office/drawing/2014/main" xmlns="" id="{9A3805E3-7B33-4EDB-B41E-CF958EF14F84}"/>
                    </a:ext>
                  </a:extLst>
                </p:cNvPr>
                <p:cNvSpPr/>
                <p:nvPr/>
              </p:nvSpPr>
              <p:spPr>
                <a:xfrm>
                  <a:off x="12357483" y="4368877"/>
                  <a:ext cx="121245" cy="134719"/>
                </a:xfrm>
                <a:custGeom>
                  <a:avLst/>
                  <a:gdLst>
                    <a:gd name="connsiteX0" fmla="*/ 60623 w 121245"/>
                    <a:gd name="connsiteY0" fmla="*/ 15687 h 134719"/>
                    <a:gd name="connsiteX1" fmla="*/ 0 w 121245"/>
                    <a:gd name="connsiteY1" fmla="*/ 102292 h 134719"/>
                    <a:gd name="connsiteX2" fmla="*/ 60623 w 121245"/>
                    <a:gd name="connsiteY2" fmla="*/ 119612 h 134719"/>
                    <a:gd name="connsiteX3" fmla="*/ 121245 w 121245"/>
                    <a:gd name="connsiteY3" fmla="*/ 24348 h 134719"/>
                    <a:gd name="connsiteX4" fmla="*/ 60623 w 121245"/>
                    <a:gd name="connsiteY4" fmla="*/ 1568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687"/>
                      </a:moveTo>
                      <a:cubicBezTo>
                        <a:pt x="25982" y="33008"/>
                        <a:pt x="0" y="76310"/>
                        <a:pt x="0" y="102292"/>
                      </a:cubicBezTo>
                      <a:cubicBezTo>
                        <a:pt x="0" y="136933"/>
                        <a:pt x="25982" y="145594"/>
                        <a:pt x="60623" y="119612"/>
                      </a:cubicBezTo>
                      <a:cubicBezTo>
                        <a:pt x="95264" y="93631"/>
                        <a:pt x="121245" y="50329"/>
                        <a:pt x="121245" y="24348"/>
                      </a:cubicBezTo>
                      <a:cubicBezTo>
                        <a:pt x="121245" y="-1634"/>
                        <a:pt x="95264" y="-10294"/>
                        <a:pt x="60623"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7" name="Graphic 1">
                <a:extLst>
                  <a:ext uri="{FF2B5EF4-FFF2-40B4-BE49-F238E27FC236}">
                    <a16:creationId xmlns:a16="http://schemas.microsoft.com/office/drawing/2014/main" xmlns="" id="{3A1B0884-0FC5-4056-9AA5-B4198C6D0ADF}"/>
                  </a:ext>
                </a:extLst>
              </p:cNvPr>
              <p:cNvGrpSpPr/>
              <p:nvPr/>
            </p:nvGrpSpPr>
            <p:grpSpPr>
              <a:xfrm>
                <a:off x="12071689" y="3075495"/>
                <a:ext cx="121245" cy="1534240"/>
                <a:chOff x="12071689" y="3075495"/>
                <a:chExt cx="121245" cy="1534240"/>
              </a:xfrm>
              <a:grpFill/>
            </p:grpSpPr>
            <p:sp>
              <p:nvSpPr>
                <p:cNvPr id="610" name="Freeform: Shape 609">
                  <a:extLst>
                    <a:ext uri="{FF2B5EF4-FFF2-40B4-BE49-F238E27FC236}">
                      <a16:creationId xmlns:a16="http://schemas.microsoft.com/office/drawing/2014/main" xmlns="" id="{45438AD1-F04B-4DF7-804B-B690BED14680}"/>
                    </a:ext>
                  </a:extLst>
                </p:cNvPr>
                <p:cNvSpPr/>
                <p:nvPr/>
              </p:nvSpPr>
              <p:spPr>
                <a:xfrm>
                  <a:off x="12123652" y="3113648"/>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1" name="Freeform: Shape 610">
                  <a:extLst>
                    <a:ext uri="{FF2B5EF4-FFF2-40B4-BE49-F238E27FC236}">
                      <a16:creationId xmlns:a16="http://schemas.microsoft.com/office/drawing/2014/main" xmlns="" id="{F0B67FF8-5224-4E90-AA47-6A8969BD6402}"/>
                    </a:ext>
                  </a:extLst>
                </p:cNvPr>
                <p:cNvSpPr/>
                <p:nvPr/>
              </p:nvSpPr>
              <p:spPr>
                <a:xfrm>
                  <a:off x="12071689"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5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2" y="-7314"/>
                        <a:pt x="0" y="27327"/>
                        <a:pt x="0" y="61969"/>
                      </a:cubicBezTo>
                      <a:cubicBezTo>
                        <a:pt x="0" y="96611"/>
                        <a:pt x="25982" y="122592"/>
                        <a:pt x="60623" y="131252"/>
                      </a:cubicBezTo>
                      <a:cubicBezTo>
                        <a:pt x="95265" y="131252"/>
                        <a:pt x="121245" y="113931"/>
                        <a:pt x="121245" y="79290"/>
                      </a:cubicBezTo>
                      <a:cubicBezTo>
                        <a:pt x="121245" y="44648"/>
                        <a:pt x="95265" y="1000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2" name="Freeform: Shape 611">
                  <a:extLst>
                    <a:ext uri="{FF2B5EF4-FFF2-40B4-BE49-F238E27FC236}">
                      <a16:creationId xmlns:a16="http://schemas.microsoft.com/office/drawing/2014/main" xmlns="" id="{50C7CF83-09EB-4B8F-B32F-136D0C0A5112}"/>
                    </a:ext>
                  </a:extLst>
                </p:cNvPr>
                <p:cNvSpPr/>
                <p:nvPr/>
              </p:nvSpPr>
              <p:spPr>
                <a:xfrm>
                  <a:off x="12071689"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5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5" y="121246"/>
                        <a:pt x="121245" y="86604"/>
                        <a:pt x="121245" y="51963"/>
                      </a:cubicBezTo>
                      <a:cubicBezTo>
                        <a:pt x="121245"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8" name="Graphic 1">
                <a:extLst>
                  <a:ext uri="{FF2B5EF4-FFF2-40B4-BE49-F238E27FC236}">
                    <a16:creationId xmlns:a16="http://schemas.microsoft.com/office/drawing/2014/main" xmlns="" id="{F8316750-C439-43E6-9071-98CC08981C84}"/>
                  </a:ext>
                </a:extLst>
              </p:cNvPr>
              <p:cNvGrpSpPr/>
              <p:nvPr/>
            </p:nvGrpSpPr>
            <p:grpSpPr>
              <a:xfrm>
                <a:off x="11777235" y="3113506"/>
                <a:ext cx="122591" cy="1459722"/>
                <a:chOff x="11777235" y="3113506"/>
                <a:chExt cx="122591" cy="1459722"/>
              </a:xfrm>
              <a:grpFill/>
            </p:grpSpPr>
            <p:sp>
              <p:nvSpPr>
                <p:cNvPr id="607" name="Freeform: Shape 606">
                  <a:extLst>
                    <a:ext uri="{FF2B5EF4-FFF2-40B4-BE49-F238E27FC236}">
                      <a16:creationId xmlns:a16="http://schemas.microsoft.com/office/drawing/2014/main" xmlns="" id="{C543742E-68B5-4515-AE5B-0B093F7BB0B7}"/>
                    </a:ext>
                  </a:extLst>
                </p:cNvPr>
                <p:cNvSpPr/>
                <p:nvPr/>
              </p:nvSpPr>
              <p:spPr>
                <a:xfrm>
                  <a:off x="11829197" y="3148290"/>
                  <a:ext cx="19088" cy="1393502"/>
                </a:xfrm>
                <a:custGeom>
                  <a:avLst/>
                  <a:gdLst>
                    <a:gd name="connsiteX0" fmla="*/ 0 w 19088"/>
                    <a:gd name="connsiteY0" fmla="*/ 6495 h 1393502"/>
                    <a:gd name="connsiteX1" fmla="*/ 0 w 19088"/>
                    <a:gd name="connsiteY1" fmla="*/ 1383502 h 1393502"/>
                    <a:gd name="connsiteX2" fmla="*/ 17321 w 19088"/>
                    <a:gd name="connsiteY2" fmla="*/ 1383502 h 1393502"/>
                    <a:gd name="connsiteX3" fmla="*/ 17321 w 19088"/>
                    <a:gd name="connsiteY3" fmla="*/ 6495 h 1393502"/>
                    <a:gd name="connsiteX4" fmla="*/ 0 w 19088"/>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8" name="Freeform: Shape 607">
                  <a:extLst>
                    <a:ext uri="{FF2B5EF4-FFF2-40B4-BE49-F238E27FC236}">
                      <a16:creationId xmlns:a16="http://schemas.microsoft.com/office/drawing/2014/main" xmlns="" id="{799C4773-6336-4A57-B82C-FD5E1DF6212C}"/>
                    </a:ext>
                  </a:extLst>
                </p:cNvPr>
                <p:cNvSpPr/>
                <p:nvPr/>
              </p:nvSpPr>
              <p:spPr>
                <a:xfrm>
                  <a:off x="11777235" y="3113506"/>
                  <a:ext cx="122591" cy="131006"/>
                </a:xfrm>
                <a:custGeom>
                  <a:avLst/>
                  <a:gdLst>
                    <a:gd name="connsiteX0" fmla="*/ 60623 w 122591"/>
                    <a:gd name="connsiteY0" fmla="*/ 6637 h 131006"/>
                    <a:gd name="connsiteX1" fmla="*/ 0 w 122591"/>
                    <a:gd name="connsiteY1" fmla="*/ 93242 h 131006"/>
                    <a:gd name="connsiteX2" fmla="*/ 60623 w 122591"/>
                    <a:gd name="connsiteY2" fmla="*/ 127883 h 131006"/>
                    <a:gd name="connsiteX3" fmla="*/ 121245 w 122591"/>
                    <a:gd name="connsiteY3" fmla="*/ 49939 h 131006"/>
                    <a:gd name="connsiteX4" fmla="*/ 60623 w 122591"/>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006">
                      <a:moveTo>
                        <a:pt x="60623" y="6637"/>
                      </a:moveTo>
                      <a:cubicBezTo>
                        <a:pt x="25980" y="23958"/>
                        <a:pt x="0" y="58600"/>
                        <a:pt x="0" y="93242"/>
                      </a:cubicBezTo>
                      <a:cubicBezTo>
                        <a:pt x="0" y="127883"/>
                        <a:pt x="25980" y="136544"/>
                        <a:pt x="60623" y="127883"/>
                      </a:cubicBezTo>
                      <a:cubicBezTo>
                        <a:pt x="95264" y="119223"/>
                        <a:pt x="121245" y="84581"/>
                        <a:pt x="121245" y="49939"/>
                      </a:cubicBezTo>
                      <a:cubicBezTo>
                        <a:pt x="12990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9" name="Freeform: Shape 608">
                  <a:extLst>
                    <a:ext uri="{FF2B5EF4-FFF2-40B4-BE49-F238E27FC236}">
                      <a16:creationId xmlns:a16="http://schemas.microsoft.com/office/drawing/2014/main" xmlns="" id="{58512B0E-08C7-4C7C-B995-3F8C087DAE61}"/>
                    </a:ext>
                  </a:extLst>
                </p:cNvPr>
                <p:cNvSpPr/>
                <p:nvPr/>
              </p:nvSpPr>
              <p:spPr>
                <a:xfrm>
                  <a:off x="11777235" y="4442064"/>
                  <a:ext cx="122591" cy="131164"/>
                </a:xfrm>
                <a:custGeom>
                  <a:avLst/>
                  <a:gdLst>
                    <a:gd name="connsiteX0" fmla="*/ 60623 w 122591"/>
                    <a:gd name="connsiteY0" fmla="*/ 3124 h 131164"/>
                    <a:gd name="connsiteX1" fmla="*/ 0 w 122591"/>
                    <a:gd name="connsiteY1" fmla="*/ 37765 h 131164"/>
                    <a:gd name="connsiteX2" fmla="*/ 60623 w 122591"/>
                    <a:gd name="connsiteY2" fmla="*/ 124369 h 131164"/>
                    <a:gd name="connsiteX3" fmla="*/ 121245 w 122591"/>
                    <a:gd name="connsiteY3" fmla="*/ 89728 h 131164"/>
                    <a:gd name="connsiteX4" fmla="*/ 60623 w 122591"/>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164">
                      <a:moveTo>
                        <a:pt x="60623" y="3124"/>
                      </a:moveTo>
                      <a:cubicBezTo>
                        <a:pt x="25980" y="-5537"/>
                        <a:pt x="0" y="3124"/>
                        <a:pt x="0" y="37765"/>
                      </a:cubicBezTo>
                      <a:cubicBezTo>
                        <a:pt x="0" y="72407"/>
                        <a:pt x="25980" y="107049"/>
                        <a:pt x="60623" y="124369"/>
                      </a:cubicBezTo>
                      <a:cubicBezTo>
                        <a:pt x="95264" y="141690"/>
                        <a:pt x="121245" y="124369"/>
                        <a:pt x="121245" y="89728"/>
                      </a:cubicBezTo>
                      <a:cubicBezTo>
                        <a:pt x="129906" y="55086"/>
                        <a:pt x="95264" y="2044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9" name="Graphic 1">
                <a:extLst>
                  <a:ext uri="{FF2B5EF4-FFF2-40B4-BE49-F238E27FC236}">
                    <a16:creationId xmlns:a16="http://schemas.microsoft.com/office/drawing/2014/main" xmlns="" id="{5BB491A3-3686-47DA-9EEC-8D4DA19995EA}"/>
                  </a:ext>
                </a:extLst>
              </p:cNvPr>
              <p:cNvGrpSpPr/>
              <p:nvPr/>
            </p:nvGrpSpPr>
            <p:grpSpPr>
              <a:xfrm>
                <a:off x="11491441" y="3289941"/>
                <a:ext cx="121245" cy="1104483"/>
                <a:chOff x="11491441" y="3289941"/>
                <a:chExt cx="121245" cy="1104483"/>
              </a:xfrm>
              <a:grpFill/>
            </p:grpSpPr>
            <p:sp>
              <p:nvSpPr>
                <p:cNvPr id="604" name="Freeform: Shape 603">
                  <a:extLst>
                    <a:ext uri="{FF2B5EF4-FFF2-40B4-BE49-F238E27FC236}">
                      <a16:creationId xmlns:a16="http://schemas.microsoft.com/office/drawing/2014/main" xmlns="" id="{25E675D1-2741-4F2D-B53B-7804D78A7264}"/>
                    </a:ext>
                  </a:extLst>
                </p:cNvPr>
                <p:cNvSpPr/>
                <p:nvPr/>
              </p:nvSpPr>
              <p:spPr>
                <a:xfrm>
                  <a:off x="11543403" y="3335314"/>
                  <a:ext cx="17321" cy="1024608"/>
                </a:xfrm>
                <a:custGeom>
                  <a:avLst/>
                  <a:gdLst>
                    <a:gd name="connsiteX0" fmla="*/ 0 w 17321"/>
                    <a:gd name="connsiteY0" fmla="*/ 10000 h 1024608"/>
                    <a:gd name="connsiteX1" fmla="*/ 0 w 17321"/>
                    <a:gd name="connsiteY1" fmla="*/ 1014609 h 1024608"/>
                    <a:gd name="connsiteX2" fmla="*/ 17322 w 17321"/>
                    <a:gd name="connsiteY2" fmla="*/ 1014609 h 1024608"/>
                    <a:gd name="connsiteX3" fmla="*/ 17322 w 17321"/>
                    <a:gd name="connsiteY3" fmla="*/ 10000 h 1024608"/>
                    <a:gd name="connsiteX4" fmla="*/ 0 w 17321"/>
                    <a:gd name="connsiteY4" fmla="*/ 10000 h 1024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024608">
                      <a:moveTo>
                        <a:pt x="0" y="10000"/>
                      </a:moveTo>
                      <a:cubicBezTo>
                        <a:pt x="0" y="347757"/>
                        <a:pt x="0" y="676853"/>
                        <a:pt x="0" y="1014609"/>
                      </a:cubicBezTo>
                      <a:cubicBezTo>
                        <a:pt x="0" y="1023269"/>
                        <a:pt x="17322" y="1031930"/>
                        <a:pt x="17322" y="1014609"/>
                      </a:cubicBezTo>
                      <a:cubicBezTo>
                        <a:pt x="17322" y="676853"/>
                        <a:pt x="17322" y="347757"/>
                        <a:pt x="17322" y="10000"/>
                      </a:cubicBezTo>
                      <a:cubicBezTo>
                        <a:pt x="1732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5" name="Freeform: Shape 604">
                  <a:extLst>
                    <a:ext uri="{FF2B5EF4-FFF2-40B4-BE49-F238E27FC236}">
                      <a16:creationId xmlns:a16="http://schemas.microsoft.com/office/drawing/2014/main" xmlns="" id="{CEF36C45-4094-490A-8816-067ED39D7459}"/>
                    </a:ext>
                  </a:extLst>
                </p:cNvPr>
                <p:cNvSpPr/>
                <p:nvPr/>
              </p:nvSpPr>
              <p:spPr>
                <a:xfrm>
                  <a:off x="11491441" y="3289941"/>
                  <a:ext cx="121245" cy="128068"/>
                </a:xfrm>
                <a:custGeom>
                  <a:avLst/>
                  <a:gdLst>
                    <a:gd name="connsiteX0" fmla="*/ 60623 w 121245"/>
                    <a:gd name="connsiteY0" fmla="*/ 20732 h 128068"/>
                    <a:gd name="connsiteX1" fmla="*/ 0 w 121245"/>
                    <a:gd name="connsiteY1" fmla="*/ 115997 h 128068"/>
                    <a:gd name="connsiteX2" fmla="*/ 60623 w 121245"/>
                    <a:gd name="connsiteY2" fmla="*/ 107336 h 128068"/>
                    <a:gd name="connsiteX3" fmla="*/ 121245 w 121245"/>
                    <a:gd name="connsiteY3" fmla="*/ 12072 h 128068"/>
                    <a:gd name="connsiteX4" fmla="*/ 60623 w 121245"/>
                    <a:gd name="connsiteY4" fmla="*/ 20732 h 12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068">
                      <a:moveTo>
                        <a:pt x="60623" y="20732"/>
                      </a:moveTo>
                      <a:cubicBezTo>
                        <a:pt x="25982" y="55374"/>
                        <a:pt x="0" y="98676"/>
                        <a:pt x="0" y="115997"/>
                      </a:cubicBezTo>
                      <a:cubicBezTo>
                        <a:pt x="0" y="133317"/>
                        <a:pt x="25982" y="133317"/>
                        <a:pt x="60623" y="107336"/>
                      </a:cubicBezTo>
                      <a:cubicBezTo>
                        <a:pt x="95264" y="81355"/>
                        <a:pt x="121245" y="38053"/>
                        <a:pt x="121245" y="12072"/>
                      </a:cubicBezTo>
                      <a:cubicBezTo>
                        <a:pt x="121245" y="-5249"/>
                        <a:pt x="95264"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6" name="Freeform: Shape 605">
                  <a:extLst>
                    <a:ext uri="{FF2B5EF4-FFF2-40B4-BE49-F238E27FC236}">
                      <a16:creationId xmlns:a16="http://schemas.microsoft.com/office/drawing/2014/main" xmlns="" id="{AEADC48A-EB4B-43A4-9735-1745B9400A09}"/>
                    </a:ext>
                  </a:extLst>
                </p:cNvPr>
                <p:cNvSpPr/>
                <p:nvPr/>
              </p:nvSpPr>
              <p:spPr>
                <a:xfrm>
                  <a:off x="11491441" y="4256292"/>
                  <a:ext cx="121245" cy="138132"/>
                </a:xfrm>
                <a:custGeom>
                  <a:avLst/>
                  <a:gdLst>
                    <a:gd name="connsiteX0" fmla="*/ 60623 w 121245"/>
                    <a:gd name="connsiteY0" fmla="*/ 24348 h 138132"/>
                    <a:gd name="connsiteX1" fmla="*/ 0 w 121245"/>
                    <a:gd name="connsiteY1" fmla="*/ 15687 h 138132"/>
                    <a:gd name="connsiteX2" fmla="*/ 60623 w 121245"/>
                    <a:gd name="connsiteY2" fmla="*/ 110952 h 138132"/>
                    <a:gd name="connsiteX3" fmla="*/ 121245 w 121245"/>
                    <a:gd name="connsiteY3" fmla="*/ 119612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2" y="-1633"/>
                        <a:pt x="0" y="-10294"/>
                        <a:pt x="0" y="15687"/>
                      </a:cubicBezTo>
                      <a:cubicBezTo>
                        <a:pt x="0" y="33008"/>
                        <a:pt x="25982" y="84971"/>
                        <a:pt x="60623" y="110952"/>
                      </a:cubicBezTo>
                      <a:cubicBezTo>
                        <a:pt x="95264" y="145594"/>
                        <a:pt x="121245" y="145594"/>
                        <a:pt x="121245" y="119612"/>
                      </a:cubicBezTo>
                      <a:cubicBezTo>
                        <a:pt x="121245" y="93631"/>
                        <a:pt x="95264"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0" name="Graphic 1">
                <a:extLst>
                  <a:ext uri="{FF2B5EF4-FFF2-40B4-BE49-F238E27FC236}">
                    <a16:creationId xmlns:a16="http://schemas.microsoft.com/office/drawing/2014/main" xmlns="" id="{3884CD51-6E2E-4D3D-AFFB-807BC96E6467}"/>
                  </a:ext>
                </a:extLst>
              </p:cNvPr>
              <p:cNvGrpSpPr/>
              <p:nvPr/>
            </p:nvGrpSpPr>
            <p:grpSpPr>
              <a:xfrm>
                <a:off x="11196986" y="3568320"/>
                <a:ext cx="129906" cy="549936"/>
                <a:chOff x="11196986" y="3568320"/>
                <a:chExt cx="129906" cy="549936"/>
              </a:xfrm>
              <a:grpFill/>
            </p:grpSpPr>
            <p:sp>
              <p:nvSpPr>
                <p:cNvPr id="601" name="Freeform: Shape 600">
                  <a:extLst>
                    <a:ext uri="{FF2B5EF4-FFF2-40B4-BE49-F238E27FC236}">
                      <a16:creationId xmlns:a16="http://schemas.microsoft.com/office/drawing/2014/main" xmlns="" id="{99CB691C-8143-4AD5-A678-0977E66A7C78}"/>
                    </a:ext>
                  </a:extLst>
                </p:cNvPr>
                <p:cNvSpPr/>
                <p:nvPr/>
              </p:nvSpPr>
              <p:spPr>
                <a:xfrm>
                  <a:off x="11257610" y="3624613"/>
                  <a:ext cx="17320" cy="440855"/>
                </a:xfrm>
                <a:custGeom>
                  <a:avLst/>
                  <a:gdLst>
                    <a:gd name="connsiteX0" fmla="*/ 0 w 17320"/>
                    <a:gd name="connsiteY0" fmla="*/ 6495 h 440855"/>
                    <a:gd name="connsiteX1" fmla="*/ 0 w 17320"/>
                    <a:gd name="connsiteY1" fmla="*/ 430856 h 440855"/>
                    <a:gd name="connsiteX2" fmla="*/ 17321 w 17320"/>
                    <a:gd name="connsiteY2" fmla="*/ 430856 h 440855"/>
                    <a:gd name="connsiteX3" fmla="*/ 17321 w 17320"/>
                    <a:gd name="connsiteY3" fmla="*/ 6495 h 440855"/>
                    <a:gd name="connsiteX4" fmla="*/ 0 w 17320"/>
                    <a:gd name="connsiteY4" fmla="*/ 6495 h 44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0855">
                      <a:moveTo>
                        <a:pt x="0" y="6495"/>
                      </a:moveTo>
                      <a:cubicBezTo>
                        <a:pt x="0" y="145062"/>
                        <a:pt x="0" y="283629"/>
                        <a:pt x="0" y="430856"/>
                      </a:cubicBezTo>
                      <a:cubicBezTo>
                        <a:pt x="0" y="439516"/>
                        <a:pt x="17321" y="448177"/>
                        <a:pt x="17321" y="430856"/>
                      </a:cubicBezTo>
                      <a:cubicBezTo>
                        <a:pt x="17321" y="292289"/>
                        <a:pt x="17321" y="15372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2" name="Freeform: Shape 601">
                  <a:extLst>
                    <a:ext uri="{FF2B5EF4-FFF2-40B4-BE49-F238E27FC236}">
                      <a16:creationId xmlns:a16="http://schemas.microsoft.com/office/drawing/2014/main" xmlns="" id="{0B9702D4-B644-4A88-A40F-EC927C24EC58}"/>
                    </a:ext>
                  </a:extLst>
                </p:cNvPr>
                <p:cNvSpPr/>
                <p:nvPr/>
              </p:nvSpPr>
              <p:spPr>
                <a:xfrm>
                  <a:off x="11205647" y="3568320"/>
                  <a:ext cx="121245" cy="142410"/>
                </a:xfrm>
                <a:custGeom>
                  <a:avLst/>
                  <a:gdLst>
                    <a:gd name="connsiteX0" fmla="*/ 60623 w 121245"/>
                    <a:gd name="connsiteY0" fmla="*/ 54128 h 142410"/>
                    <a:gd name="connsiteX1" fmla="*/ 0 w 121245"/>
                    <a:gd name="connsiteY1" fmla="*/ 140732 h 142410"/>
                    <a:gd name="connsiteX2" fmla="*/ 60623 w 121245"/>
                    <a:gd name="connsiteY2" fmla="*/ 88769 h 142410"/>
                    <a:gd name="connsiteX3" fmla="*/ 121245 w 121245"/>
                    <a:gd name="connsiteY3" fmla="*/ 2165 h 142410"/>
                    <a:gd name="connsiteX4" fmla="*/ 60623 w 121245"/>
                    <a:gd name="connsiteY4" fmla="*/ 5412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60623" y="54128"/>
                      </a:moveTo>
                      <a:cubicBezTo>
                        <a:pt x="25982" y="97430"/>
                        <a:pt x="0" y="132071"/>
                        <a:pt x="0" y="140732"/>
                      </a:cubicBezTo>
                      <a:cubicBezTo>
                        <a:pt x="0" y="149392"/>
                        <a:pt x="25982" y="123411"/>
                        <a:pt x="60623" y="88769"/>
                      </a:cubicBezTo>
                      <a:cubicBezTo>
                        <a:pt x="95265" y="54128"/>
                        <a:pt x="121245" y="19486"/>
                        <a:pt x="121245" y="2165"/>
                      </a:cubicBezTo>
                      <a:cubicBezTo>
                        <a:pt x="121245" y="-6495"/>
                        <a:pt x="95265" y="10826"/>
                        <a:pt x="60623" y="541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3" name="Freeform: Shape 602">
                  <a:extLst>
                    <a:ext uri="{FF2B5EF4-FFF2-40B4-BE49-F238E27FC236}">
                      <a16:creationId xmlns:a16="http://schemas.microsoft.com/office/drawing/2014/main" xmlns="" id="{0355C370-558A-4EA0-B435-F3F7E2BABEC8}"/>
                    </a:ext>
                  </a:extLst>
                </p:cNvPr>
                <p:cNvSpPr/>
                <p:nvPr/>
              </p:nvSpPr>
              <p:spPr>
                <a:xfrm>
                  <a:off x="11196986" y="3975846"/>
                  <a:ext cx="121246" cy="142410"/>
                </a:xfrm>
                <a:custGeom>
                  <a:avLst/>
                  <a:gdLst>
                    <a:gd name="connsiteX0" fmla="*/ 0 w 121246"/>
                    <a:gd name="connsiteY0" fmla="*/ 1678 h 142410"/>
                    <a:gd name="connsiteX1" fmla="*/ 60624 w 121246"/>
                    <a:gd name="connsiteY1" fmla="*/ 88283 h 142410"/>
                    <a:gd name="connsiteX2" fmla="*/ 121247 w 121246"/>
                    <a:gd name="connsiteY2" fmla="*/ 140245 h 142410"/>
                    <a:gd name="connsiteX3" fmla="*/ 60624 w 121246"/>
                    <a:gd name="connsiteY3" fmla="*/ 53641 h 142410"/>
                    <a:gd name="connsiteX4" fmla="*/ 0 w 121246"/>
                    <a:gd name="connsiteY4" fmla="*/ 167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0">
                      <a:moveTo>
                        <a:pt x="0" y="1678"/>
                      </a:moveTo>
                      <a:cubicBezTo>
                        <a:pt x="0" y="10339"/>
                        <a:pt x="25982" y="44981"/>
                        <a:pt x="60624" y="88283"/>
                      </a:cubicBezTo>
                      <a:cubicBezTo>
                        <a:pt x="95265" y="131585"/>
                        <a:pt x="121247" y="148906"/>
                        <a:pt x="121247" y="140245"/>
                      </a:cubicBezTo>
                      <a:cubicBezTo>
                        <a:pt x="121247" y="122924"/>
                        <a:pt x="95265" y="88283"/>
                        <a:pt x="60624" y="53641"/>
                      </a:cubicBezTo>
                      <a:cubicBezTo>
                        <a:pt x="34642" y="18999"/>
                        <a:pt x="0" y="-6982"/>
                        <a:pt x="0" y="167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1" name="Graphic 1">
                <a:extLst>
                  <a:ext uri="{FF2B5EF4-FFF2-40B4-BE49-F238E27FC236}">
                    <a16:creationId xmlns:a16="http://schemas.microsoft.com/office/drawing/2014/main" xmlns="" id="{287942FE-BFF5-4484-919A-3ADB7CE3826F}"/>
                  </a:ext>
                </a:extLst>
              </p:cNvPr>
              <p:cNvGrpSpPr/>
              <p:nvPr/>
            </p:nvGrpSpPr>
            <p:grpSpPr>
              <a:xfrm>
                <a:off x="10911193" y="3646769"/>
                <a:ext cx="122591" cy="384377"/>
                <a:chOff x="10911193" y="3646769"/>
                <a:chExt cx="122591" cy="384377"/>
              </a:xfrm>
              <a:grpFill/>
            </p:grpSpPr>
            <p:sp>
              <p:nvSpPr>
                <p:cNvPr id="598" name="Freeform: Shape 597">
                  <a:extLst>
                    <a:ext uri="{FF2B5EF4-FFF2-40B4-BE49-F238E27FC236}">
                      <a16:creationId xmlns:a16="http://schemas.microsoft.com/office/drawing/2014/main" xmlns="" id="{D1032285-7E9F-48D9-8C51-93E60C583728}"/>
                    </a:ext>
                  </a:extLst>
                </p:cNvPr>
                <p:cNvSpPr/>
                <p:nvPr/>
              </p:nvSpPr>
              <p:spPr>
                <a:xfrm>
                  <a:off x="10963155" y="3704722"/>
                  <a:ext cx="17320" cy="274142"/>
                </a:xfrm>
                <a:custGeom>
                  <a:avLst/>
                  <a:gdLst>
                    <a:gd name="connsiteX0" fmla="*/ 0 w 17320"/>
                    <a:gd name="connsiteY0" fmla="*/ 12991 h 274142"/>
                    <a:gd name="connsiteX1" fmla="*/ 0 w 17320"/>
                    <a:gd name="connsiteY1" fmla="*/ 264143 h 274142"/>
                    <a:gd name="connsiteX2" fmla="*/ 17321 w 17320"/>
                    <a:gd name="connsiteY2" fmla="*/ 264143 h 274142"/>
                    <a:gd name="connsiteX3" fmla="*/ 17321 w 17320"/>
                    <a:gd name="connsiteY3" fmla="*/ 12991 h 274142"/>
                    <a:gd name="connsiteX4" fmla="*/ 0 w 17320"/>
                    <a:gd name="connsiteY4" fmla="*/ 12991 h 27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4142">
                      <a:moveTo>
                        <a:pt x="0" y="12991"/>
                      </a:moveTo>
                      <a:cubicBezTo>
                        <a:pt x="0" y="99595"/>
                        <a:pt x="0" y="177539"/>
                        <a:pt x="0" y="264143"/>
                      </a:cubicBezTo>
                      <a:cubicBezTo>
                        <a:pt x="0" y="272803"/>
                        <a:pt x="17321" y="281464"/>
                        <a:pt x="17321" y="264143"/>
                      </a:cubicBezTo>
                      <a:cubicBezTo>
                        <a:pt x="17321" y="177539"/>
                        <a:pt x="17321" y="99595"/>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9" name="Freeform: Shape 598">
                  <a:extLst>
                    <a:ext uri="{FF2B5EF4-FFF2-40B4-BE49-F238E27FC236}">
                      <a16:creationId xmlns:a16="http://schemas.microsoft.com/office/drawing/2014/main" xmlns="" id="{FE67C000-D33F-43D1-B92A-372D5D2006B4}"/>
                    </a:ext>
                  </a:extLst>
                </p:cNvPr>
                <p:cNvSpPr/>
                <p:nvPr/>
              </p:nvSpPr>
              <p:spPr>
                <a:xfrm>
                  <a:off x="10911193" y="3890920"/>
                  <a:ext cx="122591" cy="140226"/>
                </a:xfrm>
                <a:custGeom>
                  <a:avLst/>
                  <a:gdLst>
                    <a:gd name="connsiteX0" fmla="*/ 60623 w 122591"/>
                    <a:gd name="connsiteY0" fmla="*/ 60623 h 140226"/>
                    <a:gd name="connsiteX1" fmla="*/ 0 w 122591"/>
                    <a:gd name="connsiteY1" fmla="*/ 138567 h 140226"/>
                    <a:gd name="connsiteX2" fmla="*/ 60623 w 122591"/>
                    <a:gd name="connsiteY2" fmla="*/ 77944 h 140226"/>
                    <a:gd name="connsiteX3" fmla="*/ 121245 w 122591"/>
                    <a:gd name="connsiteY3" fmla="*/ 0 h 140226"/>
                    <a:gd name="connsiteX4" fmla="*/ 60623 w 122591"/>
                    <a:gd name="connsiteY4" fmla="*/ 60623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226">
                      <a:moveTo>
                        <a:pt x="60623" y="60623"/>
                      </a:moveTo>
                      <a:cubicBezTo>
                        <a:pt x="25980" y="95265"/>
                        <a:pt x="0" y="129906"/>
                        <a:pt x="0" y="138567"/>
                      </a:cubicBezTo>
                      <a:cubicBezTo>
                        <a:pt x="0" y="147227"/>
                        <a:pt x="25980" y="121246"/>
                        <a:pt x="60623" y="77944"/>
                      </a:cubicBezTo>
                      <a:cubicBezTo>
                        <a:pt x="95264" y="34642"/>
                        <a:pt x="121245" y="0"/>
                        <a:pt x="121245" y="0"/>
                      </a:cubicBezTo>
                      <a:cubicBezTo>
                        <a:pt x="12990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0" name="Freeform: Shape 599">
                  <a:extLst>
                    <a:ext uri="{FF2B5EF4-FFF2-40B4-BE49-F238E27FC236}">
                      <a16:creationId xmlns:a16="http://schemas.microsoft.com/office/drawing/2014/main" xmlns="" id="{0B6210DF-FE6A-47F2-B860-8AADEF3D061E}"/>
                    </a:ext>
                  </a:extLst>
                </p:cNvPr>
                <p:cNvSpPr/>
                <p:nvPr/>
              </p:nvSpPr>
              <p:spPr>
                <a:xfrm>
                  <a:off x="10911193" y="3646769"/>
                  <a:ext cx="121245" cy="140226"/>
                </a:xfrm>
                <a:custGeom>
                  <a:avLst/>
                  <a:gdLst>
                    <a:gd name="connsiteX0" fmla="*/ 0 w 121245"/>
                    <a:gd name="connsiteY0" fmla="*/ 1659 h 140226"/>
                    <a:gd name="connsiteX1" fmla="*/ 60623 w 121245"/>
                    <a:gd name="connsiteY1" fmla="*/ 79603 h 140226"/>
                    <a:gd name="connsiteX2" fmla="*/ 121245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0" y="44961"/>
                        <a:pt x="60623" y="79603"/>
                      </a:cubicBezTo>
                      <a:cubicBezTo>
                        <a:pt x="95264" y="114245"/>
                        <a:pt x="121245" y="140226"/>
                        <a:pt x="121245" y="140226"/>
                      </a:cubicBezTo>
                      <a:cubicBezTo>
                        <a:pt x="121245" y="140226"/>
                        <a:pt x="95264" y="96924"/>
                        <a:pt x="60623" y="62282"/>
                      </a:cubicBezTo>
                      <a:cubicBezTo>
                        <a:pt x="25980"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2" name="Graphic 1">
                <a:extLst>
                  <a:ext uri="{FF2B5EF4-FFF2-40B4-BE49-F238E27FC236}">
                    <a16:creationId xmlns:a16="http://schemas.microsoft.com/office/drawing/2014/main" xmlns="" id="{CA61899F-E214-4DFF-ADA4-4D7F138FA715}"/>
                  </a:ext>
                </a:extLst>
              </p:cNvPr>
              <p:cNvGrpSpPr/>
              <p:nvPr/>
            </p:nvGrpSpPr>
            <p:grpSpPr>
              <a:xfrm>
                <a:off x="10625399" y="3351814"/>
                <a:ext cx="121245" cy="987234"/>
                <a:chOff x="10625399" y="3351814"/>
                <a:chExt cx="121245" cy="987234"/>
              </a:xfrm>
              <a:grpFill/>
            </p:grpSpPr>
            <p:sp>
              <p:nvSpPr>
                <p:cNvPr id="595" name="Freeform: Shape 594">
                  <a:extLst>
                    <a:ext uri="{FF2B5EF4-FFF2-40B4-BE49-F238E27FC236}">
                      <a16:creationId xmlns:a16="http://schemas.microsoft.com/office/drawing/2014/main" xmlns="" id="{1C6B1974-0231-4B15-8A73-5D1992D7401C}"/>
                    </a:ext>
                  </a:extLst>
                </p:cNvPr>
                <p:cNvSpPr/>
                <p:nvPr/>
              </p:nvSpPr>
              <p:spPr>
                <a:xfrm>
                  <a:off x="10677361" y="3390781"/>
                  <a:ext cx="17321" cy="891197"/>
                </a:xfrm>
                <a:custGeom>
                  <a:avLst/>
                  <a:gdLst>
                    <a:gd name="connsiteX0" fmla="*/ 0 w 17321"/>
                    <a:gd name="connsiteY0" fmla="*/ 6495 h 891197"/>
                    <a:gd name="connsiteX1" fmla="*/ 0 w 17321"/>
                    <a:gd name="connsiteY1" fmla="*/ 881198 h 891197"/>
                    <a:gd name="connsiteX2" fmla="*/ 17322 w 17321"/>
                    <a:gd name="connsiteY2" fmla="*/ 881198 h 891197"/>
                    <a:gd name="connsiteX3" fmla="*/ 17322 w 17321"/>
                    <a:gd name="connsiteY3" fmla="*/ 6495 h 891197"/>
                    <a:gd name="connsiteX4" fmla="*/ 0 w 17321"/>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891197">
                      <a:moveTo>
                        <a:pt x="0" y="6495"/>
                      </a:moveTo>
                      <a:cubicBezTo>
                        <a:pt x="0" y="300950"/>
                        <a:pt x="0" y="586743"/>
                        <a:pt x="0" y="881198"/>
                      </a:cubicBezTo>
                      <a:cubicBezTo>
                        <a:pt x="0" y="889858"/>
                        <a:pt x="17322" y="898518"/>
                        <a:pt x="17322" y="881198"/>
                      </a:cubicBezTo>
                      <a:cubicBezTo>
                        <a:pt x="17322" y="586743"/>
                        <a:pt x="17322" y="300950"/>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6" name="Freeform: Shape 595">
                  <a:extLst>
                    <a:ext uri="{FF2B5EF4-FFF2-40B4-BE49-F238E27FC236}">
                      <a16:creationId xmlns:a16="http://schemas.microsoft.com/office/drawing/2014/main" xmlns="" id="{BB98C487-A810-4136-9456-A7F5663FF67B}"/>
                    </a:ext>
                  </a:extLst>
                </p:cNvPr>
                <p:cNvSpPr/>
                <p:nvPr/>
              </p:nvSpPr>
              <p:spPr>
                <a:xfrm>
                  <a:off x="10625399" y="4196249"/>
                  <a:ext cx="121245" cy="142798"/>
                </a:xfrm>
                <a:custGeom>
                  <a:avLst/>
                  <a:gdLst>
                    <a:gd name="connsiteX0" fmla="*/ 60623 w 121245"/>
                    <a:gd name="connsiteY0" fmla="*/ 32428 h 142798"/>
                    <a:gd name="connsiteX1" fmla="*/ 0 w 121245"/>
                    <a:gd name="connsiteY1" fmla="*/ 127692 h 142798"/>
                    <a:gd name="connsiteX2" fmla="*/ 60623 w 121245"/>
                    <a:gd name="connsiteY2" fmla="*/ 110371 h 142798"/>
                    <a:gd name="connsiteX3" fmla="*/ 121245 w 121245"/>
                    <a:gd name="connsiteY3" fmla="*/ 15107 h 142798"/>
                    <a:gd name="connsiteX4" fmla="*/ 60623 w 121245"/>
                    <a:gd name="connsiteY4" fmla="*/ 32428 h 14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798">
                      <a:moveTo>
                        <a:pt x="60623" y="32428"/>
                      </a:moveTo>
                      <a:cubicBezTo>
                        <a:pt x="25982" y="58409"/>
                        <a:pt x="0" y="101711"/>
                        <a:pt x="0" y="127692"/>
                      </a:cubicBezTo>
                      <a:cubicBezTo>
                        <a:pt x="0" y="153673"/>
                        <a:pt x="25982" y="145013"/>
                        <a:pt x="60623" y="110371"/>
                      </a:cubicBezTo>
                      <a:cubicBezTo>
                        <a:pt x="95264" y="75730"/>
                        <a:pt x="121245" y="32428"/>
                        <a:pt x="121245" y="15107"/>
                      </a:cubicBezTo>
                      <a:cubicBezTo>
                        <a:pt x="121245" y="-10875"/>
                        <a:pt x="95264" y="-2214"/>
                        <a:pt x="60623" y="324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7" name="Freeform: Shape 596">
                  <a:extLst>
                    <a:ext uri="{FF2B5EF4-FFF2-40B4-BE49-F238E27FC236}">
                      <a16:creationId xmlns:a16="http://schemas.microsoft.com/office/drawing/2014/main" xmlns="" id="{47D86A60-3BC7-4717-9EEF-7AD730CB2231}"/>
                    </a:ext>
                  </a:extLst>
                </p:cNvPr>
                <p:cNvSpPr/>
                <p:nvPr/>
              </p:nvSpPr>
              <p:spPr>
                <a:xfrm>
                  <a:off x="10625399" y="3351814"/>
                  <a:ext cx="121245" cy="139039"/>
                </a:xfrm>
                <a:custGeom>
                  <a:avLst/>
                  <a:gdLst>
                    <a:gd name="connsiteX0" fmla="*/ 0 w 121245"/>
                    <a:gd name="connsiteY0" fmla="*/ 10821 h 139039"/>
                    <a:gd name="connsiteX1" fmla="*/ 60623 w 121245"/>
                    <a:gd name="connsiteY1" fmla="*/ 106086 h 139039"/>
                    <a:gd name="connsiteX2" fmla="*/ 121245 w 121245"/>
                    <a:gd name="connsiteY2" fmla="*/ 132067 h 139039"/>
                    <a:gd name="connsiteX3" fmla="*/ 60623 w 121245"/>
                    <a:gd name="connsiteY3" fmla="*/ 36803 h 139039"/>
                    <a:gd name="connsiteX4" fmla="*/ 0 w 121245"/>
                    <a:gd name="connsiteY4" fmla="*/ 10821 h 13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039">
                      <a:moveTo>
                        <a:pt x="0" y="10821"/>
                      </a:moveTo>
                      <a:cubicBezTo>
                        <a:pt x="0" y="36803"/>
                        <a:pt x="25982" y="71444"/>
                        <a:pt x="60623" y="106086"/>
                      </a:cubicBezTo>
                      <a:cubicBezTo>
                        <a:pt x="95264" y="132067"/>
                        <a:pt x="121245" y="149388"/>
                        <a:pt x="121245" y="132067"/>
                      </a:cubicBezTo>
                      <a:cubicBezTo>
                        <a:pt x="121245" y="114746"/>
                        <a:pt x="95264" y="71444"/>
                        <a:pt x="60623" y="36803"/>
                      </a:cubicBezTo>
                      <a:cubicBezTo>
                        <a:pt x="25982" y="-6500"/>
                        <a:pt x="0" y="-6500"/>
                        <a:pt x="0" y="1082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3" name="Graphic 1">
                <a:extLst>
                  <a:ext uri="{FF2B5EF4-FFF2-40B4-BE49-F238E27FC236}">
                    <a16:creationId xmlns:a16="http://schemas.microsoft.com/office/drawing/2014/main" xmlns="" id="{F8064803-BF00-42F0-B81E-E08BFAE8B715}"/>
                  </a:ext>
                </a:extLst>
              </p:cNvPr>
              <p:cNvGrpSpPr/>
              <p:nvPr/>
            </p:nvGrpSpPr>
            <p:grpSpPr>
              <a:xfrm>
                <a:off x="10330945" y="3146125"/>
                <a:ext cx="122905" cy="1394327"/>
                <a:chOff x="10330945" y="3146125"/>
                <a:chExt cx="122905" cy="1394327"/>
              </a:xfrm>
              <a:grpFill/>
            </p:grpSpPr>
            <p:sp>
              <p:nvSpPr>
                <p:cNvPr id="592" name="Freeform: Shape 591">
                  <a:extLst>
                    <a:ext uri="{FF2B5EF4-FFF2-40B4-BE49-F238E27FC236}">
                      <a16:creationId xmlns:a16="http://schemas.microsoft.com/office/drawing/2014/main" xmlns="" id="{787C30ED-C6E3-425E-8B6F-C2BF808977C2}"/>
                    </a:ext>
                  </a:extLst>
                </p:cNvPr>
                <p:cNvSpPr/>
                <p:nvPr/>
              </p:nvSpPr>
              <p:spPr>
                <a:xfrm>
                  <a:off x="10382907" y="3174271"/>
                  <a:ext cx="19088" cy="1324218"/>
                </a:xfrm>
                <a:custGeom>
                  <a:avLst/>
                  <a:gdLst>
                    <a:gd name="connsiteX0" fmla="*/ 0 w 19088"/>
                    <a:gd name="connsiteY0" fmla="*/ 6495 h 1324218"/>
                    <a:gd name="connsiteX1" fmla="*/ 0 w 19088"/>
                    <a:gd name="connsiteY1" fmla="*/ 1314219 h 1324218"/>
                    <a:gd name="connsiteX2" fmla="*/ 17321 w 19088"/>
                    <a:gd name="connsiteY2" fmla="*/ 1314219 h 1324218"/>
                    <a:gd name="connsiteX3" fmla="*/ 17321 w 19088"/>
                    <a:gd name="connsiteY3" fmla="*/ 6495 h 1324218"/>
                    <a:gd name="connsiteX4" fmla="*/ 0 w 19088"/>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3" name="Freeform: Shape 592">
                  <a:extLst>
                    <a:ext uri="{FF2B5EF4-FFF2-40B4-BE49-F238E27FC236}">
                      <a16:creationId xmlns:a16="http://schemas.microsoft.com/office/drawing/2014/main" xmlns="" id="{1ADCA4F1-9293-4C8D-ADC0-3940D80E498E}"/>
                    </a:ext>
                  </a:extLst>
                </p:cNvPr>
                <p:cNvSpPr/>
                <p:nvPr/>
              </p:nvSpPr>
              <p:spPr>
                <a:xfrm>
                  <a:off x="10330945" y="4410195"/>
                  <a:ext cx="122905" cy="130257"/>
                </a:xfrm>
                <a:custGeom>
                  <a:avLst/>
                  <a:gdLst>
                    <a:gd name="connsiteX0" fmla="*/ 60623 w 122905"/>
                    <a:gd name="connsiteY0" fmla="*/ 9011 h 130257"/>
                    <a:gd name="connsiteX1" fmla="*/ 0 w 122905"/>
                    <a:gd name="connsiteY1" fmla="*/ 95615 h 130257"/>
                    <a:gd name="connsiteX2" fmla="*/ 60623 w 122905"/>
                    <a:gd name="connsiteY2" fmla="*/ 121597 h 130257"/>
                    <a:gd name="connsiteX3" fmla="*/ 121246 w 122905"/>
                    <a:gd name="connsiteY3" fmla="*/ 26332 h 130257"/>
                    <a:gd name="connsiteX4" fmla="*/ 60623 w 12290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9011"/>
                      </a:moveTo>
                      <a:cubicBezTo>
                        <a:pt x="25981" y="26332"/>
                        <a:pt x="0" y="60974"/>
                        <a:pt x="0" y="95615"/>
                      </a:cubicBezTo>
                      <a:cubicBezTo>
                        <a:pt x="0" y="130257"/>
                        <a:pt x="25981" y="138918"/>
                        <a:pt x="60623" y="121597"/>
                      </a:cubicBezTo>
                      <a:cubicBezTo>
                        <a:pt x="95264" y="104276"/>
                        <a:pt x="121246" y="60974"/>
                        <a:pt x="121246" y="26332"/>
                      </a:cubicBezTo>
                      <a:cubicBezTo>
                        <a:pt x="129906" y="351"/>
                        <a:pt x="10392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4" name="Freeform: Shape 593">
                  <a:extLst>
                    <a:ext uri="{FF2B5EF4-FFF2-40B4-BE49-F238E27FC236}">
                      <a16:creationId xmlns:a16="http://schemas.microsoft.com/office/drawing/2014/main" xmlns="" id="{08C24CD8-9520-4066-8B49-94C9F7CC5646}"/>
                    </a:ext>
                  </a:extLst>
                </p:cNvPr>
                <p:cNvSpPr/>
                <p:nvPr/>
              </p:nvSpPr>
              <p:spPr>
                <a:xfrm>
                  <a:off x="10330945" y="3146125"/>
                  <a:ext cx="122905" cy="130257"/>
                </a:xfrm>
                <a:custGeom>
                  <a:avLst/>
                  <a:gdLst>
                    <a:gd name="connsiteX0" fmla="*/ 60623 w 122905"/>
                    <a:gd name="connsiteY0" fmla="*/ 8660 h 130257"/>
                    <a:gd name="connsiteX1" fmla="*/ 0 w 122905"/>
                    <a:gd name="connsiteY1" fmla="*/ 34642 h 130257"/>
                    <a:gd name="connsiteX2" fmla="*/ 60623 w 122905"/>
                    <a:gd name="connsiteY2" fmla="*/ 121246 h 130257"/>
                    <a:gd name="connsiteX3" fmla="*/ 121246 w 122905"/>
                    <a:gd name="connsiteY3" fmla="*/ 103925 h 130257"/>
                    <a:gd name="connsiteX4" fmla="*/ 60623 w 12290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8660"/>
                      </a:moveTo>
                      <a:cubicBezTo>
                        <a:pt x="25981" y="-8660"/>
                        <a:pt x="0" y="0"/>
                        <a:pt x="0" y="34642"/>
                      </a:cubicBezTo>
                      <a:cubicBezTo>
                        <a:pt x="0" y="69283"/>
                        <a:pt x="25981" y="103925"/>
                        <a:pt x="60623" y="121246"/>
                      </a:cubicBezTo>
                      <a:cubicBezTo>
                        <a:pt x="95264" y="138567"/>
                        <a:pt x="121246" y="129906"/>
                        <a:pt x="121246" y="103925"/>
                      </a:cubicBezTo>
                      <a:cubicBezTo>
                        <a:pt x="129906" y="69283"/>
                        <a:pt x="10392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4" name="Graphic 1">
                <a:extLst>
                  <a:ext uri="{FF2B5EF4-FFF2-40B4-BE49-F238E27FC236}">
                    <a16:creationId xmlns:a16="http://schemas.microsoft.com/office/drawing/2014/main" xmlns="" id="{EE560126-2969-40DB-9C1B-5C0752BD7EC8}"/>
                  </a:ext>
                </a:extLst>
              </p:cNvPr>
              <p:cNvGrpSpPr/>
              <p:nvPr/>
            </p:nvGrpSpPr>
            <p:grpSpPr>
              <a:xfrm>
                <a:off x="10045151" y="3068181"/>
                <a:ext cx="121245" cy="1550215"/>
                <a:chOff x="10045151" y="3068181"/>
                <a:chExt cx="121245" cy="1550215"/>
              </a:xfrm>
              <a:grpFill/>
            </p:grpSpPr>
            <p:sp>
              <p:nvSpPr>
                <p:cNvPr id="589" name="Freeform: Shape 588">
                  <a:extLst>
                    <a:ext uri="{FF2B5EF4-FFF2-40B4-BE49-F238E27FC236}">
                      <a16:creationId xmlns:a16="http://schemas.microsoft.com/office/drawing/2014/main" xmlns="" id="{97B9F135-23CD-42D1-8DDF-484011CE01D7}"/>
                    </a:ext>
                  </a:extLst>
                </p:cNvPr>
                <p:cNvSpPr/>
                <p:nvPr/>
              </p:nvSpPr>
              <p:spPr>
                <a:xfrm>
                  <a:off x="10097113" y="3096327"/>
                  <a:ext cx="17321" cy="1480106"/>
                </a:xfrm>
                <a:custGeom>
                  <a:avLst/>
                  <a:gdLst>
                    <a:gd name="connsiteX0" fmla="*/ 0 w 17321"/>
                    <a:gd name="connsiteY0" fmla="*/ 6495 h 1480106"/>
                    <a:gd name="connsiteX1" fmla="*/ 0 w 17321"/>
                    <a:gd name="connsiteY1" fmla="*/ 1470106 h 1480106"/>
                    <a:gd name="connsiteX2" fmla="*/ 17321 w 17321"/>
                    <a:gd name="connsiteY2" fmla="*/ 1470106 h 1480106"/>
                    <a:gd name="connsiteX3" fmla="*/ 17321 w 17321"/>
                    <a:gd name="connsiteY3" fmla="*/ 6495 h 1480106"/>
                    <a:gd name="connsiteX4" fmla="*/ 0 w 17321"/>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0" name="Freeform: Shape 589">
                  <a:extLst>
                    <a:ext uri="{FF2B5EF4-FFF2-40B4-BE49-F238E27FC236}">
                      <a16:creationId xmlns:a16="http://schemas.microsoft.com/office/drawing/2014/main" xmlns="" id="{C006F5A7-25ED-47CB-A4D0-0F359B45A547}"/>
                    </a:ext>
                  </a:extLst>
                </p:cNvPr>
                <p:cNvSpPr/>
                <p:nvPr/>
              </p:nvSpPr>
              <p:spPr>
                <a:xfrm>
                  <a:off x="10045151" y="4488490"/>
                  <a:ext cx="121245" cy="129906"/>
                </a:xfrm>
                <a:custGeom>
                  <a:avLst/>
                  <a:gdLst>
                    <a:gd name="connsiteX0" fmla="*/ 60623 w 121245"/>
                    <a:gd name="connsiteY0" fmla="*/ 0 h 129906"/>
                    <a:gd name="connsiteX1" fmla="*/ 0 w 121245"/>
                    <a:gd name="connsiteY1" fmla="*/ 60623 h 129906"/>
                    <a:gd name="connsiteX2" fmla="*/ 60623 w 121245"/>
                    <a:gd name="connsiteY2" fmla="*/ 129906 h 129906"/>
                    <a:gd name="connsiteX3" fmla="*/ 121246 w 121245"/>
                    <a:gd name="connsiteY3" fmla="*/ 6062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25981"/>
                        <a:pt x="0" y="60623"/>
                      </a:cubicBezTo>
                      <a:cubicBezTo>
                        <a:pt x="0" y="95264"/>
                        <a:pt x="25982" y="129906"/>
                        <a:pt x="60623" y="129906"/>
                      </a:cubicBezTo>
                      <a:cubicBezTo>
                        <a:pt x="95264" y="129906"/>
                        <a:pt x="121246" y="95264"/>
                        <a:pt x="121246" y="60623"/>
                      </a:cubicBezTo>
                      <a:cubicBezTo>
                        <a:pt x="121246" y="25981"/>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1" name="Freeform: Shape 590">
                  <a:extLst>
                    <a:ext uri="{FF2B5EF4-FFF2-40B4-BE49-F238E27FC236}">
                      <a16:creationId xmlns:a16="http://schemas.microsoft.com/office/drawing/2014/main" xmlns="" id="{ECF66E6C-544C-4AB9-AE97-8036364CBE46}"/>
                    </a:ext>
                  </a:extLst>
                </p:cNvPr>
                <p:cNvSpPr/>
                <p:nvPr/>
              </p:nvSpPr>
              <p:spPr>
                <a:xfrm>
                  <a:off x="10045151" y="3068181"/>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4" y="129906"/>
                        <a:pt x="121246" y="103925"/>
                        <a:pt x="121246" y="69283"/>
                      </a:cubicBezTo>
                      <a:cubicBezTo>
                        <a:pt x="121246" y="34642"/>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5" name="Graphic 1">
                <a:extLst>
                  <a:ext uri="{FF2B5EF4-FFF2-40B4-BE49-F238E27FC236}">
                    <a16:creationId xmlns:a16="http://schemas.microsoft.com/office/drawing/2014/main" xmlns="" id="{B76C5A9D-A850-48FC-AD02-F47F02452293}"/>
                  </a:ext>
                </a:extLst>
              </p:cNvPr>
              <p:cNvGrpSpPr/>
              <p:nvPr/>
            </p:nvGrpSpPr>
            <p:grpSpPr>
              <a:xfrm>
                <a:off x="9759357" y="3146125"/>
                <a:ext cx="121245" cy="1394327"/>
                <a:chOff x="9759357" y="3146125"/>
                <a:chExt cx="121245" cy="1394327"/>
              </a:xfrm>
              <a:grpFill/>
            </p:grpSpPr>
            <p:sp>
              <p:nvSpPr>
                <p:cNvPr id="586" name="Freeform: Shape 585">
                  <a:extLst>
                    <a:ext uri="{FF2B5EF4-FFF2-40B4-BE49-F238E27FC236}">
                      <a16:creationId xmlns:a16="http://schemas.microsoft.com/office/drawing/2014/main" xmlns="" id="{229EC000-5C31-4F8C-91C2-BC2A1C6CF71B}"/>
                    </a:ext>
                  </a:extLst>
                </p:cNvPr>
                <p:cNvSpPr/>
                <p:nvPr/>
              </p:nvSpPr>
              <p:spPr>
                <a:xfrm>
                  <a:off x="9811320" y="3170766"/>
                  <a:ext cx="17320" cy="1327723"/>
                </a:xfrm>
                <a:custGeom>
                  <a:avLst/>
                  <a:gdLst>
                    <a:gd name="connsiteX0" fmla="*/ 0 w 17320"/>
                    <a:gd name="connsiteY0" fmla="*/ 10000 h 1327723"/>
                    <a:gd name="connsiteX1" fmla="*/ 0 w 17320"/>
                    <a:gd name="connsiteY1" fmla="*/ 1317724 h 1327723"/>
                    <a:gd name="connsiteX2" fmla="*/ 17321 w 17320"/>
                    <a:gd name="connsiteY2" fmla="*/ 1317724 h 1327723"/>
                    <a:gd name="connsiteX3" fmla="*/ 17321 w 17320"/>
                    <a:gd name="connsiteY3" fmla="*/ 10000 h 1327723"/>
                    <a:gd name="connsiteX4" fmla="*/ 0 w 17320"/>
                    <a:gd name="connsiteY4" fmla="*/ 10000 h 13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7723">
                      <a:moveTo>
                        <a:pt x="0" y="10000"/>
                      </a:moveTo>
                      <a:cubicBezTo>
                        <a:pt x="0" y="443021"/>
                        <a:pt x="0" y="884703"/>
                        <a:pt x="0" y="1317724"/>
                      </a:cubicBezTo>
                      <a:cubicBezTo>
                        <a:pt x="0" y="1326384"/>
                        <a:pt x="17321" y="1335044"/>
                        <a:pt x="17321" y="1317724"/>
                      </a:cubicBezTo>
                      <a:cubicBezTo>
                        <a:pt x="17321" y="884703"/>
                        <a:pt x="17321" y="443021"/>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7" name="Freeform: Shape 586">
                  <a:extLst>
                    <a:ext uri="{FF2B5EF4-FFF2-40B4-BE49-F238E27FC236}">
                      <a16:creationId xmlns:a16="http://schemas.microsoft.com/office/drawing/2014/main" xmlns="" id="{DEE44B88-55BB-4F30-B29D-42951C3B507C}"/>
                    </a:ext>
                  </a:extLst>
                </p:cNvPr>
                <p:cNvSpPr/>
                <p:nvPr/>
              </p:nvSpPr>
              <p:spPr>
                <a:xfrm>
                  <a:off x="9759357"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5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4" y="138918"/>
                        <a:pt x="121245" y="130257"/>
                        <a:pt x="121245" y="95615"/>
                      </a:cubicBezTo>
                      <a:cubicBezTo>
                        <a:pt x="121245" y="60974"/>
                        <a:pt x="95264"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8" name="Freeform: Shape 587">
                  <a:extLst>
                    <a:ext uri="{FF2B5EF4-FFF2-40B4-BE49-F238E27FC236}">
                      <a16:creationId xmlns:a16="http://schemas.microsoft.com/office/drawing/2014/main" xmlns="" id="{A542D34A-A52D-4D96-815F-5C242E1AB71E}"/>
                    </a:ext>
                  </a:extLst>
                </p:cNvPr>
                <p:cNvSpPr/>
                <p:nvPr/>
              </p:nvSpPr>
              <p:spPr>
                <a:xfrm>
                  <a:off x="9759357"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5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4" y="103925"/>
                        <a:pt x="121245" y="69283"/>
                        <a:pt x="121245" y="34642"/>
                      </a:cubicBezTo>
                      <a:cubicBezTo>
                        <a:pt x="121245" y="0"/>
                        <a:pt x="95264"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6" name="Graphic 1">
                <a:extLst>
                  <a:ext uri="{FF2B5EF4-FFF2-40B4-BE49-F238E27FC236}">
                    <a16:creationId xmlns:a16="http://schemas.microsoft.com/office/drawing/2014/main" xmlns="" id="{61F07A28-894E-4CFE-8226-EAD7C2CF1EDA}"/>
                  </a:ext>
                </a:extLst>
              </p:cNvPr>
              <p:cNvGrpSpPr/>
              <p:nvPr/>
            </p:nvGrpSpPr>
            <p:grpSpPr>
              <a:xfrm>
                <a:off x="9464903" y="3347528"/>
                <a:ext cx="122591" cy="991519"/>
                <a:chOff x="9464903" y="3347528"/>
                <a:chExt cx="122591" cy="991519"/>
              </a:xfrm>
              <a:grpFill/>
            </p:grpSpPr>
            <p:sp>
              <p:nvSpPr>
                <p:cNvPr id="583" name="Freeform: Shape 582">
                  <a:extLst>
                    <a:ext uri="{FF2B5EF4-FFF2-40B4-BE49-F238E27FC236}">
                      <a16:creationId xmlns:a16="http://schemas.microsoft.com/office/drawing/2014/main" xmlns="" id="{684FB81E-A3A3-4A6E-98C8-08267638FC0B}"/>
                    </a:ext>
                  </a:extLst>
                </p:cNvPr>
                <p:cNvSpPr/>
                <p:nvPr/>
              </p:nvSpPr>
              <p:spPr>
                <a:xfrm>
                  <a:off x="9516865" y="3390781"/>
                  <a:ext cx="17320" cy="899858"/>
                </a:xfrm>
                <a:custGeom>
                  <a:avLst/>
                  <a:gdLst>
                    <a:gd name="connsiteX0" fmla="*/ 0 w 17320"/>
                    <a:gd name="connsiteY0" fmla="*/ 6495 h 899858"/>
                    <a:gd name="connsiteX1" fmla="*/ 0 w 17320"/>
                    <a:gd name="connsiteY1" fmla="*/ 889858 h 899858"/>
                    <a:gd name="connsiteX2" fmla="*/ 17321 w 17320"/>
                    <a:gd name="connsiteY2" fmla="*/ 889858 h 899858"/>
                    <a:gd name="connsiteX3" fmla="*/ 17321 w 17320"/>
                    <a:gd name="connsiteY3" fmla="*/ 6495 h 899858"/>
                    <a:gd name="connsiteX4" fmla="*/ 0 w 17320"/>
                    <a:gd name="connsiteY4" fmla="*/ 6495 h 899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899858">
                      <a:moveTo>
                        <a:pt x="0" y="6495"/>
                      </a:moveTo>
                      <a:cubicBezTo>
                        <a:pt x="0" y="300950"/>
                        <a:pt x="0" y="595404"/>
                        <a:pt x="0" y="889858"/>
                      </a:cubicBezTo>
                      <a:cubicBezTo>
                        <a:pt x="0" y="898518"/>
                        <a:pt x="17321" y="907179"/>
                        <a:pt x="17321" y="889858"/>
                      </a:cubicBezTo>
                      <a:cubicBezTo>
                        <a:pt x="17321" y="595404"/>
                        <a:pt x="17321" y="30095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4" name="Freeform: Shape 583">
                  <a:extLst>
                    <a:ext uri="{FF2B5EF4-FFF2-40B4-BE49-F238E27FC236}">
                      <a16:creationId xmlns:a16="http://schemas.microsoft.com/office/drawing/2014/main" xmlns="" id="{85D6DD9F-194B-4251-9421-B3E7463F7102}"/>
                    </a:ext>
                  </a:extLst>
                </p:cNvPr>
                <p:cNvSpPr/>
                <p:nvPr/>
              </p:nvSpPr>
              <p:spPr>
                <a:xfrm>
                  <a:off x="9464903" y="4198504"/>
                  <a:ext cx="122591" cy="140544"/>
                </a:xfrm>
                <a:custGeom>
                  <a:avLst/>
                  <a:gdLst>
                    <a:gd name="connsiteX0" fmla="*/ 60623 w 122591"/>
                    <a:gd name="connsiteY0" fmla="*/ 30173 h 140544"/>
                    <a:gd name="connsiteX1" fmla="*/ 0 w 122591"/>
                    <a:gd name="connsiteY1" fmla="*/ 12852 h 140544"/>
                    <a:gd name="connsiteX2" fmla="*/ 60623 w 122591"/>
                    <a:gd name="connsiteY2" fmla="*/ 108117 h 140544"/>
                    <a:gd name="connsiteX3" fmla="*/ 121246 w 122591"/>
                    <a:gd name="connsiteY3" fmla="*/ 125438 h 140544"/>
                    <a:gd name="connsiteX4" fmla="*/ 60623 w 122591"/>
                    <a:gd name="connsiteY4" fmla="*/ 30173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544">
                      <a:moveTo>
                        <a:pt x="60623" y="30173"/>
                      </a:moveTo>
                      <a:cubicBezTo>
                        <a:pt x="25981" y="4192"/>
                        <a:pt x="0" y="-13129"/>
                        <a:pt x="0" y="12852"/>
                      </a:cubicBezTo>
                      <a:cubicBezTo>
                        <a:pt x="0" y="30173"/>
                        <a:pt x="25981" y="73475"/>
                        <a:pt x="60623" y="108117"/>
                      </a:cubicBezTo>
                      <a:cubicBezTo>
                        <a:pt x="95264" y="142759"/>
                        <a:pt x="121246" y="151419"/>
                        <a:pt x="121246" y="125438"/>
                      </a:cubicBezTo>
                      <a:cubicBezTo>
                        <a:pt x="129906" y="99456"/>
                        <a:pt x="95264" y="56154"/>
                        <a:pt x="60623" y="3017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5" name="Freeform: Shape 584">
                  <a:extLst>
                    <a:ext uri="{FF2B5EF4-FFF2-40B4-BE49-F238E27FC236}">
                      <a16:creationId xmlns:a16="http://schemas.microsoft.com/office/drawing/2014/main" xmlns="" id="{D424A2DC-EF5A-4496-9FA7-068B4D4BE9CE}"/>
                    </a:ext>
                  </a:extLst>
                </p:cNvPr>
                <p:cNvSpPr/>
                <p:nvPr/>
              </p:nvSpPr>
              <p:spPr>
                <a:xfrm>
                  <a:off x="9464903" y="3347528"/>
                  <a:ext cx="122591" cy="136703"/>
                </a:xfrm>
                <a:custGeom>
                  <a:avLst/>
                  <a:gdLst>
                    <a:gd name="connsiteX0" fmla="*/ 60623 w 122591"/>
                    <a:gd name="connsiteY0" fmla="*/ 32427 h 136703"/>
                    <a:gd name="connsiteX1" fmla="*/ 0 w 122591"/>
                    <a:gd name="connsiteY1" fmla="*/ 127692 h 136703"/>
                    <a:gd name="connsiteX2" fmla="*/ 60623 w 122591"/>
                    <a:gd name="connsiteY2" fmla="*/ 110371 h 136703"/>
                    <a:gd name="connsiteX3" fmla="*/ 121246 w 122591"/>
                    <a:gd name="connsiteY3" fmla="*/ 15107 h 136703"/>
                    <a:gd name="connsiteX4" fmla="*/ 60623 w 122591"/>
                    <a:gd name="connsiteY4" fmla="*/ 32427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6703">
                      <a:moveTo>
                        <a:pt x="60623" y="32427"/>
                      </a:moveTo>
                      <a:cubicBezTo>
                        <a:pt x="25981" y="67069"/>
                        <a:pt x="0" y="110371"/>
                        <a:pt x="0" y="127692"/>
                      </a:cubicBezTo>
                      <a:cubicBezTo>
                        <a:pt x="0" y="145013"/>
                        <a:pt x="25981" y="136353"/>
                        <a:pt x="60623" y="110371"/>
                      </a:cubicBezTo>
                      <a:cubicBezTo>
                        <a:pt x="95264" y="84390"/>
                        <a:pt x="121246" y="41088"/>
                        <a:pt x="121246" y="15107"/>
                      </a:cubicBezTo>
                      <a:cubicBezTo>
                        <a:pt x="129906" y="-10875"/>
                        <a:pt x="95264" y="-2214"/>
                        <a:pt x="60623" y="324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7" name="Graphic 1">
                <a:extLst>
                  <a:ext uri="{FF2B5EF4-FFF2-40B4-BE49-F238E27FC236}">
                    <a16:creationId xmlns:a16="http://schemas.microsoft.com/office/drawing/2014/main" xmlns="" id="{62B0EDA1-D277-4046-AD35-89339FBA2D67}"/>
                  </a:ext>
                </a:extLst>
              </p:cNvPr>
              <p:cNvGrpSpPr/>
              <p:nvPr/>
            </p:nvGrpSpPr>
            <p:grpSpPr>
              <a:xfrm>
                <a:off x="9179109" y="3639768"/>
                <a:ext cx="121245" cy="400038"/>
                <a:chOff x="9179109" y="3639768"/>
                <a:chExt cx="121245" cy="400038"/>
              </a:xfrm>
              <a:grpFill/>
            </p:grpSpPr>
            <p:sp>
              <p:nvSpPr>
                <p:cNvPr id="580" name="Freeform: Shape 579">
                  <a:extLst>
                    <a:ext uri="{FF2B5EF4-FFF2-40B4-BE49-F238E27FC236}">
                      <a16:creationId xmlns:a16="http://schemas.microsoft.com/office/drawing/2014/main" xmlns="" id="{58CFF595-330B-4D9D-8FFA-869C07F53186}"/>
                    </a:ext>
                  </a:extLst>
                </p:cNvPr>
                <p:cNvSpPr/>
                <p:nvPr/>
              </p:nvSpPr>
              <p:spPr>
                <a:xfrm>
                  <a:off x="9231071" y="3702556"/>
                  <a:ext cx="17321" cy="276308"/>
                </a:xfrm>
                <a:custGeom>
                  <a:avLst/>
                  <a:gdLst>
                    <a:gd name="connsiteX0" fmla="*/ 0 w 17321"/>
                    <a:gd name="connsiteY0" fmla="*/ 6495 h 276308"/>
                    <a:gd name="connsiteX1" fmla="*/ 0 w 17321"/>
                    <a:gd name="connsiteY1" fmla="*/ 266308 h 276308"/>
                    <a:gd name="connsiteX2" fmla="*/ 17321 w 17321"/>
                    <a:gd name="connsiteY2" fmla="*/ 266308 h 276308"/>
                    <a:gd name="connsiteX3" fmla="*/ 17321 w 17321"/>
                    <a:gd name="connsiteY3" fmla="*/ 6495 h 276308"/>
                    <a:gd name="connsiteX4" fmla="*/ 0 w 17321"/>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276308">
                      <a:moveTo>
                        <a:pt x="0" y="6495"/>
                      </a:moveTo>
                      <a:cubicBezTo>
                        <a:pt x="0" y="93100"/>
                        <a:pt x="0" y="179704"/>
                        <a:pt x="0" y="266308"/>
                      </a:cubicBezTo>
                      <a:cubicBezTo>
                        <a:pt x="0" y="274968"/>
                        <a:pt x="17321" y="283629"/>
                        <a:pt x="17321" y="266308"/>
                      </a:cubicBezTo>
                      <a:cubicBezTo>
                        <a:pt x="17321" y="179704"/>
                        <a:pt x="17321" y="9310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1" name="Freeform: Shape 580">
                  <a:extLst>
                    <a:ext uri="{FF2B5EF4-FFF2-40B4-BE49-F238E27FC236}">
                      <a16:creationId xmlns:a16="http://schemas.microsoft.com/office/drawing/2014/main" xmlns="" id="{FFD27C88-0926-488E-8128-F0AF1601535D}"/>
                    </a:ext>
                  </a:extLst>
                </p:cNvPr>
                <p:cNvSpPr/>
                <p:nvPr/>
              </p:nvSpPr>
              <p:spPr>
                <a:xfrm>
                  <a:off x="9179109" y="3898235"/>
                  <a:ext cx="121245" cy="141572"/>
                </a:xfrm>
                <a:custGeom>
                  <a:avLst/>
                  <a:gdLst>
                    <a:gd name="connsiteX0" fmla="*/ 0 w 121245"/>
                    <a:gd name="connsiteY0" fmla="*/ 1346 h 141572"/>
                    <a:gd name="connsiteX1" fmla="*/ 60623 w 121245"/>
                    <a:gd name="connsiteY1" fmla="*/ 79290 h 141572"/>
                    <a:gd name="connsiteX2" fmla="*/ 121246 w 121245"/>
                    <a:gd name="connsiteY2" fmla="*/ 139913 h 141572"/>
                    <a:gd name="connsiteX3" fmla="*/ 60623 w 121245"/>
                    <a:gd name="connsiteY3" fmla="*/ 61969 h 141572"/>
                    <a:gd name="connsiteX4" fmla="*/ 0 w 121245"/>
                    <a:gd name="connsiteY4" fmla="*/ 1346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0" y="1346"/>
                      </a:moveTo>
                      <a:cubicBezTo>
                        <a:pt x="0" y="1346"/>
                        <a:pt x="25982" y="44648"/>
                        <a:pt x="60623" y="79290"/>
                      </a:cubicBezTo>
                      <a:cubicBezTo>
                        <a:pt x="95264" y="122592"/>
                        <a:pt x="121246" y="148573"/>
                        <a:pt x="121246" y="139913"/>
                      </a:cubicBezTo>
                      <a:cubicBezTo>
                        <a:pt x="121246" y="131252"/>
                        <a:pt x="95264" y="96611"/>
                        <a:pt x="60623" y="61969"/>
                      </a:cubicBezTo>
                      <a:cubicBezTo>
                        <a:pt x="25982" y="27327"/>
                        <a:pt x="0" y="-7314"/>
                        <a:pt x="0"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2" name="Freeform: Shape 581">
                  <a:extLst>
                    <a:ext uri="{FF2B5EF4-FFF2-40B4-BE49-F238E27FC236}">
                      <a16:creationId xmlns:a16="http://schemas.microsoft.com/office/drawing/2014/main" xmlns="" id="{86FD10D8-1C68-4DEB-8391-8C4AC9D4256A}"/>
                    </a:ext>
                  </a:extLst>
                </p:cNvPr>
                <p:cNvSpPr/>
                <p:nvPr/>
              </p:nvSpPr>
              <p:spPr>
                <a:xfrm>
                  <a:off x="9179109" y="3639768"/>
                  <a:ext cx="121245" cy="138566"/>
                </a:xfrm>
                <a:custGeom>
                  <a:avLst/>
                  <a:gdLst>
                    <a:gd name="connsiteX0" fmla="*/ 60623 w 121245"/>
                    <a:gd name="connsiteY0" fmla="*/ 60623 h 138566"/>
                    <a:gd name="connsiteX1" fmla="*/ 0 w 121245"/>
                    <a:gd name="connsiteY1" fmla="*/ 138567 h 138566"/>
                    <a:gd name="connsiteX2" fmla="*/ 60623 w 121245"/>
                    <a:gd name="connsiteY2" fmla="*/ 77944 h 138566"/>
                    <a:gd name="connsiteX3" fmla="*/ 121246 w 121245"/>
                    <a:gd name="connsiteY3" fmla="*/ 0 h 138566"/>
                    <a:gd name="connsiteX4" fmla="*/ 60623 w 121245"/>
                    <a:gd name="connsiteY4" fmla="*/ 6062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566">
                      <a:moveTo>
                        <a:pt x="60623" y="60623"/>
                      </a:moveTo>
                      <a:cubicBezTo>
                        <a:pt x="25982" y="103925"/>
                        <a:pt x="0" y="138567"/>
                        <a:pt x="0" y="138567"/>
                      </a:cubicBezTo>
                      <a:cubicBezTo>
                        <a:pt x="0" y="138567"/>
                        <a:pt x="25982" y="112586"/>
                        <a:pt x="60623" y="77944"/>
                      </a:cubicBezTo>
                      <a:cubicBezTo>
                        <a:pt x="95264" y="43302"/>
                        <a:pt x="121246" y="8660"/>
                        <a:pt x="121246" y="0"/>
                      </a:cubicBezTo>
                      <a:cubicBezTo>
                        <a:pt x="12124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8" name="Graphic 1">
                <a:extLst>
                  <a:ext uri="{FF2B5EF4-FFF2-40B4-BE49-F238E27FC236}">
                    <a16:creationId xmlns:a16="http://schemas.microsoft.com/office/drawing/2014/main" xmlns="" id="{7924801C-DAEC-4F00-94F0-2702B0238ED9}"/>
                  </a:ext>
                </a:extLst>
              </p:cNvPr>
              <p:cNvGrpSpPr/>
              <p:nvPr/>
            </p:nvGrpSpPr>
            <p:grpSpPr>
              <a:xfrm>
                <a:off x="8884655" y="3573720"/>
                <a:ext cx="121245" cy="539136"/>
                <a:chOff x="8884655" y="3573720"/>
                <a:chExt cx="121245" cy="539136"/>
              </a:xfrm>
              <a:grpFill/>
            </p:grpSpPr>
            <p:sp>
              <p:nvSpPr>
                <p:cNvPr id="577" name="Freeform: Shape 576">
                  <a:extLst>
                    <a:ext uri="{FF2B5EF4-FFF2-40B4-BE49-F238E27FC236}">
                      <a16:creationId xmlns:a16="http://schemas.microsoft.com/office/drawing/2014/main" xmlns="" id="{05D154D4-1DF7-4AA4-A205-9E3AA20DB9E0}"/>
                    </a:ext>
                  </a:extLst>
                </p:cNvPr>
                <p:cNvSpPr/>
                <p:nvPr/>
              </p:nvSpPr>
              <p:spPr>
                <a:xfrm>
                  <a:off x="8936618" y="3629768"/>
                  <a:ext cx="19087" cy="427040"/>
                </a:xfrm>
                <a:custGeom>
                  <a:avLst/>
                  <a:gdLst>
                    <a:gd name="connsiteX0" fmla="*/ 0 w 19087"/>
                    <a:gd name="connsiteY0" fmla="*/ 10000 h 427040"/>
                    <a:gd name="connsiteX1" fmla="*/ 0 w 19087"/>
                    <a:gd name="connsiteY1" fmla="*/ 417040 h 427040"/>
                    <a:gd name="connsiteX2" fmla="*/ 17321 w 19087"/>
                    <a:gd name="connsiteY2" fmla="*/ 417040 h 427040"/>
                    <a:gd name="connsiteX3" fmla="*/ 17321 w 19087"/>
                    <a:gd name="connsiteY3" fmla="*/ 10000 h 427040"/>
                    <a:gd name="connsiteX4" fmla="*/ 0 w 19087"/>
                    <a:gd name="connsiteY4" fmla="*/ 10000 h 427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7" h="427040">
                      <a:moveTo>
                        <a:pt x="0" y="10000"/>
                      </a:moveTo>
                      <a:cubicBezTo>
                        <a:pt x="0" y="148567"/>
                        <a:pt x="0" y="287134"/>
                        <a:pt x="0" y="417040"/>
                      </a:cubicBezTo>
                      <a:cubicBezTo>
                        <a:pt x="0" y="425700"/>
                        <a:pt x="17321" y="434361"/>
                        <a:pt x="17321" y="417040"/>
                      </a:cubicBezTo>
                      <a:cubicBezTo>
                        <a:pt x="17321" y="278473"/>
                        <a:pt x="17321" y="139906"/>
                        <a:pt x="1732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8" name="Freeform: Shape 577">
                  <a:extLst>
                    <a:ext uri="{FF2B5EF4-FFF2-40B4-BE49-F238E27FC236}">
                      <a16:creationId xmlns:a16="http://schemas.microsoft.com/office/drawing/2014/main" xmlns="" id="{EBC3D1FF-F7A9-4018-A43F-B066796C9E60}"/>
                    </a:ext>
                  </a:extLst>
                </p:cNvPr>
                <p:cNvSpPr/>
                <p:nvPr/>
              </p:nvSpPr>
              <p:spPr>
                <a:xfrm>
                  <a:off x="8884655" y="3573720"/>
                  <a:ext cx="121245" cy="145670"/>
                </a:xfrm>
                <a:custGeom>
                  <a:avLst/>
                  <a:gdLst>
                    <a:gd name="connsiteX0" fmla="*/ 0 w 121245"/>
                    <a:gd name="connsiteY0" fmla="*/ 5425 h 145670"/>
                    <a:gd name="connsiteX1" fmla="*/ 60623 w 121245"/>
                    <a:gd name="connsiteY1" fmla="*/ 92030 h 145670"/>
                    <a:gd name="connsiteX2" fmla="*/ 121246 w 121245"/>
                    <a:gd name="connsiteY2" fmla="*/ 143992 h 145670"/>
                    <a:gd name="connsiteX3" fmla="*/ 60623 w 121245"/>
                    <a:gd name="connsiteY3" fmla="*/ 57388 h 145670"/>
                    <a:gd name="connsiteX4" fmla="*/ 0 w 121245"/>
                    <a:gd name="connsiteY4" fmla="*/ 542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5425"/>
                      </a:moveTo>
                      <a:cubicBezTo>
                        <a:pt x="0" y="22746"/>
                        <a:pt x="25982" y="57388"/>
                        <a:pt x="60623" y="92030"/>
                      </a:cubicBezTo>
                      <a:cubicBezTo>
                        <a:pt x="95265" y="126671"/>
                        <a:pt x="121246" y="152652"/>
                        <a:pt x="121246" y="143992"/>
                      </a:cubicBezTo>
                      <a:cubicBezTo>
                        <a:pt x="121246" y="135332"/>
                        <a:pt x="95265" y="100690"/>
                        <a:pt x="60623" y="57388"/>
                      </a:cubicBezTo>
                      <a:cubicBezTo>
                        <a:pt x="34642" y="14086"/>
                        <a:pt x="0" y="-11895"/>
                        <a:pt x="0" y="542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9" name="Freeform: Shape 578">
                  <a:extLst>
                    <a:ext uri="{FF2B5EF4-FFF2-40B4-BE49-F238E27FC236}">
                      <a16:creationId xmlns:a16="http://schemas.microsoft.com/office/drawing/2014/main" xmlns="" id="{D77B09D5-9A1C-4851-8456-65BB8E1FFDBF}"/>
                    </a:ext>
                  </a:extLst>
                </p:cNvPr>
                <p:cNvSpPr/>
                <p:nvPr/>
              </p:nvSpPr>
              <p:spPr>
                <a:xfrm>
                  <a:off x="8884655" y="3967186"/>
                  <a:ext cx="121245" cy="145670"/>
                </a:xfrm>
                <a:custGeom>
                  <a:avLst/>
                  <a:gdLst>
                    <a:gd name="connsiteX0" fmla="*/ 0 w 121245"/>
                    <a:gd name="connsiteY0" fmla="*/ 140245 h 145670"/>
                    <a:gd name="connsiteX1" fmla="*/ 60623 w 121245"/>
                    <a:gd name="connsiteY1" fmla="*/ 88283 h 145670"/>
                    <a:gd name="connsiteX2" fmla="*/ 121246 w 121245"/>
                    <a:gd name="connsiteY2" fmla="*/ 1679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2" y="131585"/>
                        <a:pt x="60623" y="88283"/>
                      </a:cubicBezTo>
                      <a:cubicBezTo>
                        <a:pt x="95265" y="44981"/>
                        <a:pt x="121246" y="10339"/>
                        <a:pt x="121246" y="1679"/>
                      </a:cubicBezTo>
                      <a:cubicBezTo>
                        <a:pt x="121246" y="-6982"/>
                        <a:pt x="95265" y="18999"/>
                        <a:pt x="60623" y="53641"/>
                      </a:cubicBezTo>
                      <a:cubicBezTo>
                        <a:pt x="34642" y="88283"/>
                        <a:pt x="0" y="131585"/>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9" name="Graphic 1">
                <a:extLst>
                  <a:ext uri="{FF2B5EF4-FFF2-40B4-BE49-F238E27FC236}">
                    <a16:creationId xmlns:a16="http://schemas.microsoft.com/office/drawing/2014/main" xmlns="" id="{FAB7023D-737C-4F59-B8F1-AF32FE0EE7B2}"/>
                  </a:ext>
                </a:extLst>
              </p:cNvPr>
              <p:cNvGrpSpPr/>
              <p:nvPr/>
            </p:nvGrpSpPr>
            <p:grpSpPr>
              <a:xfrm>
                <a:off x="8598861" y="3292153"/>
                <a:ext cx="121245" cy="1102271"/>
                <a:chOff x="8598861" y="3292153"/>
                <a:chExt cx="121245" cy="1102271"/>
              </a:xfrm>
              <a:grpFill/>
            </p:grpSpPr>
            <p:sp>
              <p:nvSpPr>
                <p:cNvPr id="574" name="Freeform: Shape 573">
                  <a:extLst>
                    <a:ext uri="{FF2B5EF4-FFF2-40B4-BE49-F238E27FC236}">
                      <a16:creationId xmlns:a16="http://schemas.microsoft.com/office/drawing/2014/main" xmlns="" id="{FAC297B6-B082-41C1-A549-430881FE1E41}"/>
                    </a:ext>
                  </a:extLst>
                </p:cNvPr>
                <p:cNvSpPr/>
                <p:nvPr/>
              </p:nvSpPr>
              <p:spPr>
                <a:xfrm>
                  <a:off x="8650823" y="3338819"/>
                  <a:ext cx="17320" cy="1012443"/>
                </a:xfrm>
                <a:custGeom>
                  <a:avLst/>
                  <a:gdLst>
                    <a:gd name="connsiteX0" fmla="*/ 0 w 17320"/>
                    <a:gd name="connsiteY0" fmla="*/ 6495 h 1012443"/>
                    <a:gd name="connsiteX1" fmla="*/ 0 w 17320"/>
                    <a:gd name="connsiteY1" fmla="*/ 1002444 h 1012443"/>
                    <a:gd name="connsiteX2" fmla="*/ 17321 w 17320"/>
                    <a:gd name="connsiteY2" fmla="*/ 1002444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4"/>
                      </a:cubicBezTo>
                      <a:cubicBezTo>
                        <a:pt x="0" y="1011104"/>
                        <a:pt x="17321" y="1019764"/>
                        <a:pt x="17321" y="1002444"/>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5" name="Freeform: Shape 574">
                  <a:extLst>
                    <a:ext uri="{FF2B5EF4-FFF2-40B4-BE49-F238E27FC236}">
                      <a16:creationId xmlns:a16="http://schemas.microsoft.com/office/drawing/2014/main" xmlns="" id="{4DE9FF87-DEEB-4DB8-94EF-B8909749D309}"/>
                    </a:ext>
                  </a:extLst>
                </p:cNvPr>
                <p:cNvSpPr/>
                <p:nvPr/>
              </p:nvSpPr>
              <p:spPr>
                <a:xfrm>
                  <a:off x="8598861"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4" y="139766"/>
                        <a:pt x="121246" y="148426"/>
                        <a:pt x="121246" y="122445"/>
                      </a:cubicBezTo>
                      <a:cubicBezTo>
                        <a:pt x="121246" y="105124"/>
                        <a:pt x="95264"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6" name="Freeform: Shape 575">
                  <a:extLst>
                    <a:ext uri="{FF2B5EF4-FFF2-40B4-BE49-F238E27FC236}">
                      <a16:creationId xmlns:a16="http://schemas.microsoft.com/office/drawing/2014/main" xmlns="" id="{4723623E-38BE-43DC-95B5-8323C0A4A2EF}"/>
                    </a:ext>
                  </a:extLst>
                </p:cNvPr>
                <p:cNvSpPr/>
                <p:nvPr/>
              </p:nvSpPr>
              <p:spPr>
                <a:xfrm>
                  <a:off x="8598861" y="4256292"/>
                  <a:ext cx="121245" cy="138132"/>
                </a:xfrm>
                <a:custGeom>
                  <a:avLst/>
                  <a:gdLst>
                    <a:gd name="connsiteX0" fmla="*/ 60623 w 121245"/>
                    <a:gd name="connsiteY0" fmla="*/ 24348 h 138132"/>
                    <a:gd name="connsiteX1" fmla="*/ 0 w 121245"/>
                    <a:gd name="connsiteY1" fmla="*/ 119612 h 138132"/>
                    <a:gd name="connsiteX2" fmla="*/ 60623 w 121245"/>
                    <a:gd name="connsiteY2" fmla="*/ 110952 h 138132"/>
                    <a:gd name="connsiteX3" fmla="*/ 121246 w 121245"/>
                    <a:gd name="connsiteY3" fmla="*/ 15687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1" y="50329"/>
                        <a:pt x="0" y="93631"/>
                        <a:pt x="0" y="119612"/>
                      </a:cubicBezTo>
                      <a:cubicBezTo>
                        <a:pt x="0" y="145594"/>
                        <a:pt x="25981" y="145594"/>
                        <a:pt x="60623" y="110952"/>
                      </a:cubicBezTo>
                      <a:cubicBezTo>
                        <a:pt x="95264" y="76310"/>
                        <a:pt x="121246" y="33008"/>
                        <a:pt x="121246" y="15687"/>
                      </a:cubicBezTo>
                      <a:cubicBezTo>
                        <a:pt x="121246" y="-10294"/>
                        <a:pt x="95264" y="-1633"/>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0" name="Graphic 1">
                <a:extLst>
                  <a:ext uri="{FF2B5EF4-FFF2-40B4-BE49-F238E27FC236}">
                    <a16:creationId xmlns:a16="http://schemas.microsoft.com/office/drawing/2014/main" xmlns="" id="{B1A90033-F2CC-4272-9588-F5A444061416}"/>
                  </a:ext>
                </a:extLst>
              </p:cNvPr>
              <p:cNvGrpSpPr/>
              <p:nvPr/>
            </p:nvGrpSpPr>
            <p:grpSpPr>
              <a:xfrm>
                <a:off x="8313067" y="3113348"/>
                <a:ext cx="121245" cy="1451219"/>
                <a:chOff x="8313067" y="3113348"/>
                <a:chExt cx="121245" cy="1451219"/>
              </a:xfrm>
              <a:grpFill/>
            </p:grpSpPr>
            <p:sp>
              <p:nvSpPr>
                <p:cNvPr id="571" name="Freeform: Shape 570">
                  <a:extLst>
                    <a:ext uri="{FF2B5EF4-FFF2-40B4-BE49-F238E27FC236}">
                      <a16:creationId xmlns:a16="http://schemas.microsoft.com/office/drawing/2014/main" xmlns="" id="{545B1135-915C-44C8-AD20-3BE9BD1073A4}"/>
                    </a:ext>
                  </a:extLst>
                </p:cNvPr>
                <p:cNvSpPr/>
                <p:nvPr/>
              </p:nvSpPr>
              <p:spPr>
                <a:xfrm>
                  <a:off x="8365029" y="3150455"/>
                  <a:ext cx="17321" cy="1391337"/>
                </a:xfrm>
                <a:custGeom>
                  <a:avLst/>
                  <a:gdLst>
                    <a:gd name="connsiteX0" fmla="*/ 0 w 17321"/>
                    <a:gd name="connsiteY0" fmla="*/ 12991 h 1391337"/>
                    <a:gd name="connsiteX1" fmla="*/ 0 w 17321"/>
                    <a:gd name="connsiteY1" fmla="*/ 1381337 h 1391337"/>
                    <a:gd name="connsiteX2" fmla="*/ 17321 w 17321"/>
                    <a:gd name="connsiteY2" fmla="*/ 1381337 h 1391337"/>
                    <a:gd name="connsiteX3" fmla="*/ 17321 w 17321"/>
                    <a:gd name="connsiteY3" fmla="*/ 12991 h 1391337"/>
                    <a:gd name="connsiteX4" fmla="*/ 0 w 17321"/>
                    <a:gd name="connsiteY4" fmla="*/ 12991 h 1391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391337">
                      <a:moveTo>
                        <a:pt x="0" y="12991"/>
                      </a:moveTo>
                      <a:cubicBezTo>
                        <a:pt x="0" y="471993"/>
                        <a:pt x="0" y="930995"/>
                        <a:pt x="0" y="1381337"/>
                      </a:cubicBezTo>
                      <a:cubicBezTo>
                        <a:pt x="0" y="1389997"/>
                        <a:pt x="17321" y="1398658"/>
                        <a:pt x="17321" y="1381337"/>
                      </a:cubicBezTo>
                      <a:cubicBezTo>
                        <a:pt x="17321" y="922335"/>
                        <a:pt x="17321" y="463332"/>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2" name="Freeform: Shape 571">
                  <a:extLst>
                    <a:ext uri="{FF2B5EF4-FFF2-40B4-BE49-F238E27FC236}">
                      <a16:creationId xmlns:a16="http://schemas.microsoft.com/office/drawing/2014/main" xmlns="" id="{DD7A35B7-8D7F-4E87-B522-5EB7506C39D9}"/>
                    </a:ext>
                  </a:extLst>
                </p:cNvPr>
                <p:cNvSpPr/>
                <p:nvPr/>
              </p:nvSpPr>
              <p:spPr>
                <a:xfrm>
                  <a:off x="8313067" y="3113348"/>
                  <a:ext cx="121245" cy="122504"/>
                </a:xfrm>
                <a:custGeom>
                  <a:avLst/>
                  <a:gdLst>
                    <a:gd name="connsiteX0" fmla="*/ 60623 w 121245"/>
                    <a:gd name="connsiteY0" fmla="*/ 6795 h 122504"/>
                    <a:gd name="connsiteX1" fmla="*/ 0 w 121245"/>
                    <a:gd name="connsiteY1" fmla="*/ 41437 h 122504"/>
                    <a:gd name="connsiteX2" fmla="*/ 60623 w 121245"/>
                    <a:gd name="connsiteY2" fmla="*/ 119381 h 122504"/>
                    <a:gd name="connsiteX3" fmla="*/ 121246 w 121245"/>
                    <a:gd name="connsiteY3" fmla="*/ 84739 h 122504"/>
                    <a:gd name="connsiteX4" fmla="*/ 60623 w 121245"/>
                    <a:gd name="connsiteY4" fmla="*/ 6795 h 122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504">
                      <a:moveTo>
                        <a:pt x="60623" y="6795"/>
                      </a:moveTo>
                      <a:cubicBezTo>
                        <a:pt x="25982" y="-10526"/>
                        <a:pt x="0" y="6795"/>
                        <a:pt x="0" y="41437"/>
                      </a:cubicBezTo>
                      <a:cubicBezTo>
                        <a:pt x="0" y="76078"/>
                        <a:pt x="25982" y="110720"/>
                        <a:pt x="60623" y="119381"/>
                      </a:cubicBezTo>
                      <a:cubicBezTo>
                        <a:pt x="95264" y="128041"/>
                        <a:pt x="121246" y="119381"/>
                        <a:pt x="121246" y="84739"/>
                      </a:cubicBezTo>
                      <a:cubicBezTo>
                        <a:pt x="121246" y="58758"/>
                        <a:pt x="95264" y="24116"/>
                        <a:pt x="60623"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3" name="Freeform: Shape 572">
                  <a:extLst>
                    <a:ext uri="{FF2B5EF4-FFF2-40B4-BE49-F238E27FC236}">
                      <a16:creationId xmlns:a16="http://schemas.microsoft.com/office/drawing/2014/main" xmlns="" id="{30E82311-C9B7-43FC-A5B1-6EF5FC683AA0}"/>
                    </a:ext>
                  </a:extLst>
                </p:cNvPr>
                <p:cNvSpPr/>
                <p:nvPr/>
              </p:nvSpPr>
              <p:spPr>
                <a:xfrm>
                  <a:off x="8313067"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2" y="11908"/>
                        <a:pt x="0" y="46550"/>
                        <a:pt x="0" y="81191"/>
                      </a:cubicBezTo>
                      <a:cubicBezTo>
                        <a:pt x="0" y="115833"/>
                        <a:pt x="25982" y="133154"/>
                        <a:pt x="60623" y="115833"/>
                      </a:cubicBezTo>
                      <a:cubicBezTo>
                        <a:pt x="95264" y="98512"/>
                        <a:pt x="121246" y="63871"/>
                        <a:pt x="121246" y="29229"/>
                      </a:cubicBezTo>
                      <a:cubicBezTo>
                        <a:pt x="121246" y="3248"/>
                        <a:pt x="95264"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1" name="Graphic 1">
                <a:extLst>
                  <a:ext uri="{FF2B5EF4-FFF2-40B4-BE49-F238E27FC236}">
                    <a16:creationId xmlns:a16="http://schemas.microsoft.com/office/drawing/2014/main" xmlns="" id="{72E70AEE-4ECD-4916-929F-1A9BCB8DA085}"/>
                  </a:ext>
                </a:extLst>
              </p:cNvPr>
              <p:cNvGrpSpPr/>
              <p:nvPr/>
            </p:nvGrpSpPr>
            <p:grpSpPr>
              <a:xfrm>
                <a:off x="8018613" y="3075495"/>
                <a:ext cx="122591" cy="1535586"/>
                <a:chOff x="8018613" y="3075495"/>
                <a:chExt cx="122591" cy="1535586"/>
              </a:xfrm>
              <a:grpFill/>
            </p:grpSpPr>
            <p:sp>
              <p:nvSpPr>
                <p:cNvPr id="568" name="Freeform: Shape 567">
                  <a:extLst>
                    <a:ext uri="{FF2B5EF4-FFF2-40B4-BE49-F238E27FC236}">
                      <a16:creationId xmlns:a16="http://schemas.microsoft.com/office/drawing/2014/main" xmlns="" id="{A8A224BE-55CD-459D-A3A0-ED2C3E14D7DF}"/>
                    </a:ext>
                  </a:extLst>
                </p:cNvPr>
                <p:cNvSpPr/>
                <p:nvPr/>
              </p:nvSpPr>
              <p:spPr>
                <a:xfrm>
                  <a:off x="8070576" y="3110143"/>
                  <a:ext cx="17320" cy="1474950"/>
                </a:xfrm>
                <a:custGeom>
                  <a:avLst/>
                  <a:gdLst>
                    <a:gd name="connsiteX0" fmla="*/ 0 w 17320"/>
                    <a:gd name="connsiteY0" fmla="*/ 10000 h 1474950"/>
                    <a:gd name="connsiteX1" fmla="*/ 0 w 17320"/>
                    <a:gd name="connsiteY1" fmla="*/ 1464951 h 1474950"/>
                    <a:gd name="connsiteX2" fmla="*/ 17321 w 17320"/>
                    <a:gd name="connsiteY2" fmla="*/ 1464951 h 1474950"/>
                    <a:gd name="connsiteX3" fmla="*/ 17321 w 17320"/>
                    <a:gd name="connsiteY3" fmla="*/ 10000 h 1474950"/>
                    <a:gd name="connsiteX4" fmla="*/ 0 w 17320"/>
                    <a:gd name="connsiteY4" fmla="*/ 10000 h 147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4950">
                      <a:moveTo>
                        <a:pt x="0" y="10000"/>
                      </a:moveTo>
                      <a:cubicBezTo>
                        <a:pt x="0" y="494984"/>
                        <a:pt x="0" y="979967"/>
                        <a:pt x="0" y="1464951"/>
                      </a:cubicBezTo>
                      <a:cubicBezTo>
                        <a:pt x="0" y="1473611"/>
                        <a:pt x="17321" y="1482271"/>
                        <a:pt x="17321" y="1464951"/>
                      </a:cubicBezTo>
                      <a:cubicBezTo>
                        <a:pt x="17321" y="979967"/>
                        <a:pt x="17321" y="49498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9" name="Freeform: Shape 568">
                  <a:extLst>
                    <a:ext uri="{FF2B5EF4-FFF2-40B4-BE49-F238E27FC236}">
                      <a16:creationId xmlns:a16="http://schemas.microsoft.com/office/drawing/2014/main" xmlns="" id="{348CC46C-260B-40A8-8D9A-23D585BAC126}"/>
                    </a:ext>
                  </a:extLst>
                </p:cNvPr>
                <p:cNvSpPr/>
                <p:nvPr/>
              </p:nvSpPr>
              <p:spPr>
                <a:xfrm>
                  <a:off x="8018613" y="3075495"/>
                  <a:ext cx="122591" cy="131252"/>
                </a:xfrm>
                <a:custGeom>
                  <a:avLst/>
                  <a:gdLst>
                    <a:gd name="connsiteX0" fmla="*/ 60623 w 122591"/>
                    <a:gd name="connsiteY0" fmla="*/ 1346 h 131252"/>
                    <a:gd name="connsiteX1" fmla="*/ 0 w 122591"/>
                    <a:gd name="connsiteY1" fmla="*/ 79290 h 131252"/>
                    <a:gd name="connsiteX2" fmla="*/ 60623 w 122591"/>
                    <a:gd name="connsiteY2" fmla="*/ 131252 h 131252"/>
                    <a:gd name="connsiteX3" fmla="*/ 121246 w 122591"/>
                    <a:gd name="connsiteY3" fmla="*/ 61969 h 131252"/>
                    <a:gd name="connsiteX4" fmla="*/ 60623 w 122591"/>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1346"/>
                      </a:moveTo>
                      <a:cubicBezTo>
                        <a:pt x="25982" y="10006"/>
                        <a:pt x="0" y="44648"/>
                        <a:pt x="0" y="79290"/>
                      </a:cubicBezTo>
                      <a:cubicBezTo>
                        <a:pt x="0" y="113931"/>
                        <a:pt x="25982" y="131252"/>
                        <a:pt x="60623" y="131252"/>
                      </a:cubicBezTo>
                      <a:cubicBezTo>
                        <a:pt x="95265" y="131252"/>
                        <a:pt x="121246" y="96611"/>
                        <a:pt x="121246" y="61969"/>
                      </a:cubicBezTo>
                      <a:cubicBezTo>
                        <a:pt x="12990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0" name="Freeform: Shape 569">
                  <a:extLst>
                    <a:ext uri="{FF2B5EF4-FFF2-40B4-BE49-F238E27FC236}">
                      <a16:creationId xmlns:a16="http://schemas.microsoft.com/office/drawing/2014/main" xmlns="" id="{7405C0FF-DEFB-462C-B2B5-E3879CE4784B}"/>
                    </a:ext>
                  </a:extLst>
                </p:cNvPr>
                <p:cNvSpPr/>
                <p:nvPr/>
              </p:nvSpPr>
              <p:spPr>
                <a:xfrm>
                  <a:off x="8018613" y="4479829"/>
                  <a:ext cx="122591" cy="131252"/>
                </a:xfrm>
                <a:custGeom>
                  <a:avLst/>
                  <a:gdLst>
                    <a:gd name="connsiteX0" fmla="*/ 60623 w 122591"/>
                    <a:gd name="connsiteY0" fmla="*/ 0 h 131252"/>
                    <a:gd name="connsiteX1" fmla="*/ 0 w 122591"/>
                    <a:gd name="connsiteY1" fmla="*/ 51963 h 131252"/>
                    <a:gd name="connsiteX2" fmla="*/ 60623 w 122591"/>
                    <a:gd name="connsiteY2" fmla="*/ 129906 h 131252"/>
                    <a:gd name="connsiteX3" fmla="*/ 121246 w 122591"/>
                    <a:gd name="connsiteY3" fmla="*/ 69283 h 131252"/>
                    <a:gd name="connsiteX4" fmla="*/ 60623 w 122591"/>
                    <a:gd name="connsiteY4" fmla="*/ 0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0"/>
                      </a:moveTo>
                      <a:cubicBezTo>
                        <a:pt x="25982" y="0"/>
                        <a:pt x="0" y="17321"/>
                        <a:pt x="0" y="51963"/>
                      </a:cubicBezTo>
                      <a:cubicBezTo>
                        <a:pt x="0" y="86604"/>
                        <a:pt x="25982" y="121246"/>
                        <a:pt x="60623" y="129906"/>
                      </a:cubicBezTo>
                      <a:cubicBezTo>
                        <a:pt x="95265" y="138567"/>
                        <a:pt x="121246" y="103925"/>
                        <a:pt x="121246" y="69283"/>
                      </a:cubicBezTo>
                      <a:cubicBezTo>
                        <a:pt x="12990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2" name="Graphic 1">
                <a:extLst>
                  <a:ext uri="{FF2B5EF4-FFF2-40B4-BE49-F238E27FC236}">
                    <a16:creationId xmlns:a16="http://schemas.microsoft.com/office/drawing/2014/main" xmlns="" id="{E5787295-B2F1-4AB5-85BA-A62527EF47E5}"/>
                  </a:ext>
                </a:extLst>
              </p:cNvPr>
              <p:cNvGrpSpPr/>
              <p:nvPr/>
            </p:nvGrpSpPr>
            <p:grpSpPr>
              <a:xfrm>
                <a:off x="7732819" y="3182980"/>
                <a:ext cx="121245" cy="1320615"/>
                <a:chOff x="7732819" y="3182980"/>
                <a:chExt cx="121245" cy="1320615"/>
              </a:xfrm>
              <a:grpFill/>
            </p:grpSpPr>
            <p:sp>
              <p:nvSpPr>
                <p:cNvPr id="565" name="Freeform: Shape 564">
                  <a:extLst>
                    <a:ext uri="{FF2B5EF4-FFF2-40B4-BE49-F238E27FC236}">
                      <a16:creationId xmlns:a16="http://schemas.microsoft.com/office/drawing/2014/main" xmlns="" id="{E8DC1D30-C14C-47B5-9B25-AA2B37325645}"/>
                    </a:ext>
                  </a:extLst>
                </p:cNvPr>
                <p:cNvSpPr/>
                <p:nvPr/>
              </p:nvSpPr>
              <p:spPr>
                <a:xfrm>
                  <a:off x="7784782" y="3222729"/>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32740"/>
                        <a:pt x="0" y="1239780"/>
                      </a:cubicBezTo>
                      <a:cubicBezTo>
                        <a:pt x="0" y="1248440"/>
                        <a:pt x="17321" y="1257101"/>
                        <a:pt x="17321" y="1239780"/>
                      </a:cubicBezTo>
                      <a:cubicBezTo>
                        <a:pt x="17321" y="832740"/>
                        <a:pt x="17321" y="41704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6" name="Freeform: Shape 565">
                  <a:extLst>
                    <a:ext uri="{FF2B5EF4-FFF2-40B4-BE49-F238E27FC236}">
                      <a16:creationId xmlns:a16="http://schemas.microsoft.com/office/drawing/2014/main" xmlns="" id="{263AB2B0-AA9C-4792-A674-DB21619EC865}"/>
                    </a:ext>
                  </a:extLst>
                </p:cNvPr>
                <p:cNvSpPr/>
                <p:nvPr/>
              </p:nvSpPr>
              <p:spPr>
                <a:xfrm>
                  <a:off x="7732819"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4" y="101711"/>
                        <a:pt x="121246" y="58409"/>
                        <a:pt x="121246" y="32427"/>
                      </a:cubicBezTo>
                      <a:cubicBezTo>
                        <a:pt x="121246" y="-2214"/>
                        <a:pt x="95264"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7" name="Freeform: Shape 566">
                  <a:extLst>
                    <a:ext uri="{FF2B5EF4-FFF2-40B4-BE49-F238E27FC236}">
                      <a16:creationId xmlns:a16="http://schemas.microsoft.com/office/drawing/2014/main" xmlns="" id="{66C732DE-191C-458B-92C2-F1C24E596883}"/>
                    </a:ext>
                  </a:extLst>
                </p:cNvPr>
                <p:cNvSpPr/>
                <p:nvPr/>
              </p:nvSpPr>
              <p:spPr>
                <a:xfrm>
                  <a:off x="7732819"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4" y="141978"/>
                        <a:pt x="121246" y="133317"/>
                        <a:pt x="121246" y="98676"/>
                      </a:cubicBezTo>
                      <a:cubicBezTo>
                        <a:pt x="121246" y="72695"/>
                        <a:pt x="95264"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3" name="Graphic 1">
                <a:extLst>
                  <a:ext uri="{FF2B5EF4-FFF2-40B4-BE49-F238E27FC236}">
                    <a16:creationId xmlns:a16="http://schemas.microsoft.com/office/drawing/2014/main" xmlns="" id="{951C5213-7345-4509-8325-41CEBB53BDAE}"/>
                  </a:ext>
                </a:extLst>
              </p:cNvPr>
              <p:cNvGrpSpPr/>
              <p:nvPr/>
            </p:nvGrpSpPr>
            <p:grpSpPr>
              <a:xfrm>
                <a:off x="7447025" y="3411474"/>
                <a:ext cx="121245" cy="855693"/>
                <a:chOff x="7447025" y="3411474"/>
                <a:chExt cx="121245" cy="855693"/>
              </a:xfrm>
              <a:grpFill/>
            </p:grpSpPr>
            <p:sp>
              <p:nvSpPr>
                <p:cNvPr id="562" name="Freeform: Shape 561">
                  <a:extLst>
                    <a:ext uri="{FF2B5EF4-FFF2-40B4-BE49-F238E27FC236}">
                      <a16:creationId xmlns:a16="http://schemas.microsoft.com/office/drawing/2014/main" xmlns="" id="{8E22517A-8280-422D-B51D-25901A227583}"/>
                    </a:ext>
                  </a:extLst>
                </p:cNvPr>
                <p:cNvSpPr/>
                <p:nvPr/>
              </p:nvSpPr>
              <p:spPr>
                <a:xfrm>
                  <a:off x="7498988" y="3462230"/>
                  <a:ext cx="17321" cy="767786"/>
                </a:xfrm>
                <a:custGeom>
                  <a:avLst/>
                  <a:gdLst>
                    <a:gd name="connsiteX0" fmla="*/ 0 w 17321"/>
                    <a:gd name="connsiteY0" fmla="*/ 12991 h 767786"/>
                    <a:gd name="connsiteX1" fmla="*/ 0 w 17321"/>
                    <a:gd name="connsiteY1" fmla="*/ 757787 h 767786"/>
                    <a:gd name="connsiteX2" fmla="*/ 17321 w 17321"/>
                    <a:gd name="connsiteY2" fmla="*/ 757787 h 767786"/>
                    <a:gd name="connsiteX3" fmla="*/ 17321 w 17321"/>
                    <a:gd name="connsiteY3" fmla="*/ 12991 h 767786"/>
                    <a:gd name="connsiteX4" fmla="*/ 0 w 17321"/>
                    <a:gd name="connsiteY4" fmla="*/ 12991 h 767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767786">
                      <a:moveTo>
                        <a:pt x="0" y="12991"/>
                      </a:moveTo>
                      <a:cubicBezTo>
                        <a:pt x="0" y="264143"/>
                        <a:pt x="0" y="506635"/>
                        <a:pt x="0" y="757787"/>
                      </a:cubicBezTo>
                      <a:cubicBezTo>
                        <a:pt x="0" y="766447"/>
                        <a:pt x="17321" y="775107"/>
                        <a:pt x="17321" y="757787"/>
                      </a:cubicBezTo>
                      <a:cubicBezTo>
                        <a:pt x="17321" y="506635"/>
                        <a:pt x="17321" y="264143"/>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3" name="Freeform: Shape 562">
                  <a:extLst>
                    <a:ext uri="{FF2B5EF4-FFF2-40B4-BE49-F238E27FC236}">
                      <a16:creationId xmlns:a16="http://schemas.microsoft.com/office/drawing/2014/main" xmlns="" id="{34305791-008B-4080-941F-D62A1CED04F6}"/>
                    </a:ext>
                  </a:extLst>
                </p:cNvPr>
                <p:cNvSpPr/>
                <p:nvPr/>
              </p:nvSpPr>
              <p:spPr>
                <a:xfrm>
                  <a:off x="7447025" y="3411474"/>
                  <a:ext cx="121245" cy="139824"/>
                </a:xfrm>
                <a:custGeom>
                  <a:avLst/>
                  <a:gdLst>
                    <a:gd name="connsiteX0" fmla="*/ 60623 w 121245"/>
                    <a:gd name="connsiteY0" fmla="*/ 37765 h 139824"/>
                    <a:gd name="connsiteX1" fmla="*/ 0 w 121245"/>
                    <a:gd name="connsiteY1" fmla="*/ 133030 h 139824"/>
                    <a:gd name="connsiteX2" fmla="*/ 60623 w 121245"/>
                    <a:gd name="connsiteY2" fmla="*/ 98388 h 139824"/>
                    <a:gd name="connsiteX3" fmla="*/ 121246 w 121245"/>
                    <a:gd name="connsiteY3" fmla="*/ 3124 h 139824"/>
                    <a:gd name="connsiteX4" fmla="*/ 60623 w 121245"/>
                    <a:gd name="connsiteY4" fmla="*/ 37765 h 13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824">
                      <a:moveTo>
                        <a:pt x="60623" y="37765"/>
                      </a:moveTo>
                      <a:cubicBezTo>
                        <a:pt x="25982" y="72407"/>
                        <a:pt x="0" y="115709"/>
                        <a:pt x="0" y="133030"/>
                      </a:cubicBezTo>
                      <a:cubicBezTo>
                        <a:pt x="0" y="150351"/>
                        <a:pt x="25982" y="133030"/>
                        <a:pt x="60623" y="98388"/>
                      </a:cubicBezTo>
                      <a:cubicBezTo>
                        <a:pt x="95264" y="63747"/>
                        <a:pt x="121246" y="29105"/>
                        <a:pt x="121246" y="3124"/>
                      </a:cubicBezTo>
                      <a:cubicBezTo>
                        <a:pt x="121246" y="-5537"/>
                        <a:pt x="95264" y="3124"/>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4" name="Freeform: Shape 563">
                  <a:extLst>
                    <a:ext uri="{FF2B5EF4-FFF2-40B4-BE49-F238E27FC236}">
                      <a16:creationId xmlns:a16="http://schemas.microsoft.com/office/drawing/2014/main" xmlns="" id="{1AA032B0-E8FB-475C-976C-4C8E00000F4E}"/>
                    </a:ext>
                  </a:extLst>
                </p:cNvPr>
                <p:cNvSpPr/>
                <p:nvPr/>
              </p:nvSpPr>
              <p:spPr>
                <a:xfrm>
                  <a:off x="7447025" y="4130289"/>
                  <a:ext cx="121245" cy="136878"/>
                </a:xfrm>
                <a:custGeom>
                  <a:avLst/>
                  <a:gdLst>
                    <a:gd name="connsiteX0" fmla="*/ 60623 w 121245"/>
                    <a:gd name="connsiteY0" fmla="*/ 37765 h 136878"/>
                    <a:gd name="connsiteX1" fmla="*/ 0 w 121245"/>
                    <a:gd name="connsiteY1" fmla="*/ 3124 h 136878"/>
                    <a:gd name="connsiteX2" fmla="*/ 60623 w 121245"/>
                    <a:gd name="connsiteY2" fmla="*/ 98388 h 136878"/>
                    <a:gd name="connsiteX3" fmla="*/ 121246 w 121245"/>
                    <a:gd name="connsiteY3" fmla="*/ 124369 h 136878"/>
                    <a:gd name="connsiteX4" fmla="*/ 60623 w 121245"/>
                    <a:gd name="connsiteY4" fmla="*/ 37765 h 13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878">
                      <a:moveTo>
                        <a:pt x="60623" y="37765"/>
                      </a:moveTo>
                      <a:cubicBezTo>
                        <a:pt x="25982" y="3124"/>
                        <a:pt x="0" y="-5537"/>
                        <a:pt x="0" y="3124"/>
                      </a:cubicBezTo>
                      <a:cubicBezTo>
                        <a:pt x="0" y="20444"/>
                        <a:pt x="25982" y="63746"/>
                        <a:pt x="60623" y="98388"/>
                      </a:cubicBezTo>
                      <a:cubicBezTo>
                        <a:pt x="95264" y="133030"/>
                        <a:pt x="121246" y="150351"/>
                        <a:pt x="121246" y="124369"/>
                      </a:cubicBezTo>
                      <a:cubicBezTo>
                        <a:pt x="121246" y="107049"/>
                        <a:pt x="95264" y="72407"/>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4" name="Graphic 1">
                <a:extLst>
                  <a:ext uri="{FF2B5EF4-FFF2-40B4-BE49-F238E27FC236}">
                    <a16:creationId xmlns:a16="http://schemas.microsoft.com/office/drawing/2014/main" xmlns="" id="{902600E4-77C8-4CF7-A4DE-2C70DE28E9C4}"/>
                  </a:ext>
                </a:extLst>
              </p:cNvPr>
              <p:cNvGrpSpPr/>
              <p:nvPr/>
            </p:nvGrpSpPr>
            <p:grpSpPr>
              <a:xfrm>
                <a:off x="7152571" y="3717712"/>
                <a:ext cx="121245" cy="242491"/>
                <a:chOff x="7152571" y="3717712"/>
                <a:chExt cx="121245" cy="242491"/>
              </a:xfrm>
              <a:grpFill/>
            </p:grpSpPr>
            <p:sp>
              <p:nvSpPr>
                <p:cNvPr id="557" name="Freeform: Shape 556">
                  <a:extLst>
                    <a:ext uri="{FF2B5EF4-FFF2-40B4-BE49-F238E27FC236}">
                      <a16:creationId xmlns:a16="http://schemas.microsoft.com/office/drawing/2014/main" xmlns="" id="{33CF7FD9-6C77-4E40-A803-12DC26D785E7}"/>
                    </a:ext>
                  </a:extLst>
                </p:cNvPr>
                <p:cNvSpPr/>
                <p:nvPr/>
              </p:nvSpPr>
              <p:spPr>
                <a:xfrm>
                  <a:off x="7204534"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8" name="Freeform: Shape 557">
                  <a:extLst>
                    <a:ext uri="{FF2B5EF4-FFF2-40B4-BE49-F238E27FC236}">
                      <a16:creationId xmlns:a16="http://schemas.microsoft.com/office/drawing/2014/main" xmlns="" id="{77292663-43E2-4ADF-A0F5-BF618C4BE40C}"/>
                    </a:ext>
                  </a:extLst>
                </p:cNvPr>
                <p:cNvSpPr/>
                <p:nvPr/>
              </p:nvSpPr>
              <p:spPr>
                <a:xfrm>
                  <a:off x="7152571" y="3847618"/>
                  <a:ext cx="8660" cy="12247"/>
                </a:xfrm>
                <a:custGeom>
                  <a:avLst/>
                  <a:gdLst>
                    <a:gd name="connsiteX0" fmla="*/ 8661 w 8660"/>
                    <a:gd name="connsiteY0" fmla="*/ 0 h 12247"/>
                    <a:gd name="connsiteX1" fmla="*/ 0 w 8660"/>
                    <a:gd name="connsiteY1" fmla="*/ 8660 h 12247"/>
                    <a:gd name="connsiteX2" fmla="*/ 8661 w 8660"/>
                    <a:gd name="connsiteY2" fmla="*/ 0 h 12247"/>
                  </a:gdLst>
                  <a:ahLst/>
                  <a:cxnLst>
                    <a:cxn ang="0">
                      <a:pos x="connsiteX0" y="connsiteY0"/>
                    </a:cxn>
                    <a:cxn ang="0">
                      <a:pos x="connsiteX1" y="connsiteY1"/>
                    </a:cxn>
                    <a:cxn ang="0">
                      <a:pos x="connsiteX2" y="connsiteY2"/>
                    </a:cxn>
                  </a:cxnLst>
                  <a:rect l="l" t="t" r="r" b="b"/>
                  <a:pathLst>
                    <a:path w="8660" h="12247">
                      <a:moveTo>
                        <a:pt x="8661" y="0"/>
                      </a:moveTo>
                      <a:cubicBezTo>
                        <a:pt x="0" y="8660"/>
                        <a:pt x="0" y="8660"/>
                        <a:pt x="0" y="8660"/>
                      </a:cubicBezTo>
                      <a:cubicBezTo>
                        <a:pt x="0" y="17321"/>
                        <a:pt x="0" y="8660"/>
                        <a:pt x="8661"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9" name="Freeform: Shape 558">
                  <a:extLst>
                    <a:ext uri="{FF2B5EF4-FFF2-40B4-BE49-F238E27FC236}">
                      <a16:creationId xmlns:a16="http://schemas.microsoft.com/office/drawing/2014/main" xmlns="" id="{E019CFD7-906B-41A7-9014-B01DD8A22D08}"/>
                    </a:ext>
                  </a:extLst>
                </p:cNvPr>
                <p:cNvSpPr/>
                <p:nvPr/>
              </p:nvSpPr>
              <p:spPr>
                <a:xfrm>
                  <a:off x="7161232" y="3717712"/>
                  <a:ext cx="112585" cy="129906"/>
                </a:xfrm>
                <a:custGeom>
                  <a:avLst/>
                  <a:gdLst>
                    <a:gd name="connsiteX0" fmla="*/ 51962 w 112585"/>
                    <a:gd name="connsiteY0" fmla="*/ 69283 h 129906"/>
                    <a:gd name="connsiteX1" fmla="*/ 0 w 112585"/>
                    <a:gd name="connsiteY1" fmla="*/ 129906 h 129906"/>
                    <a:gd name="connsiteX2" fmla="*/ 51962 w 112585"/>
                    <a:gd name="connsiteY2" fmla="*/ 77944 h 129906"/>
                    <a:gd name="connsiteX3" fmla="*/ 112585 w 112585"/>
                    <a:gd name="connsiteY3" fmla="*/ 0 h 129906"/>
                    <a:gd name="connsiteX4" fmla="*/ 51962 w 112585"/>
                    <a:gd name="connsiteY4" fmla="*/ 69283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51962" y="69283"/>
                      </a:moveTo>
                      <a:cubicBezTo>
                        <a:pt x="34641" y="95265"/>
                        <a:pt x="8660" y="121246"/>
                        <a:pt x="0" y="129906"/>
                      </a:cubicBezTo>
                      <a:cubicBezTo>
                        <a:pt x="8660" y="121246"/>
                        <a:pt x="25981" y="95265"/>
                        <a:pt x="51962" y="77944"/>
                      </a:cubicBezTo>
                      <a:cubicBezTo>
                        <a:pt x="86604" y="43302"/>
                        <a:pt x="112585" y="8660"/>
                        <a:pt x="112585" y="0"/>
                      </a:cubicBezTo>
                      <a:cubicBezTo>
                        <a:pt x="112585" y="0"/>
                        <a:pt x="86604" y="25981"/>
                        <a:pt x="51962"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0" name="Freeform: Shape 559">
                  <a:extLst>
                    <a:ext uri="{FF2B5EF4-FFF2-40B4-BE49-F238E27FC236}">
                      <a16:creationId xmlns:a16="http://schemas.microsoft.com/office/drawing/2014/main" xmlns="" id="{74441F5A-99F2-4F53-A29A-5E34688622CE}"/>
                    </a:ext>
                  </a:extLst>
                </p:cNvPr>
                <p:cNvSpPr/>
                <p:nvPr/>
              </p:nvSpPr>
              <p:spPr>
                <a:xfrm>
                  <a:off x="7152571" y="3818050"/>
                  <a:ext cx="8660" cy="12247"/>
                </a:xfrm>
                <a:custGeom>
                  <a:avLst/>
                  <a:gdLst>
                    <a:gd name="connsiteX0" fmla="*/ 8661 w 8660"/>
                    <a:gd name="connsiteY0" fmla="*/ 12248 h 12247"/>
                    <a:gd name="connsiteX1" fmla="*/ 0 w 8660"/>
                    <a:gd name="connsiteY1" fmla="*/ 3587 h 12247"/>
                    <a:gd name="connsiteX2" fmla="*/ 8661 w 8660"/>
                    <a:gd name="connsiteY2" fmla="*/ 12248 h 12247"/>
                  </a:gdLst>
                  <a:ahLst/>
                  <a:cxnLst>
                    <a:cxn ang="0">
                      <a:pos x="connsiteX0" y="connsiteY0"/>
                    </a:cxn>
                    <a:cxn ang="0">
                      <a:pos x="connsiteX1" y="connsiteY1"/>
                    </a:cxn>
                    <a:cxn ang="0">
                      <a:pos x="connsiteX2" y="connsiteY2"/>
                    </a:cxn>
                  </a:cxnLst>
                  <a:rect l="l" t="t" r="r" b="b"/>
                  <a:pathLst>
                    <a:path w="8660" h="12247">
                      <a:moveTo>
                        <a:pt x="8661" y="12248"/>
                      </a:moveTo>
                      <a:cubicBezTo>
                        <a:pt x="0" y="3587"/>
                        <a:pt x="0" y="-5073"/>
                        <a:pt x="0" y="3587"/>
                      </a:cubicBezTo>
                      <a:cubicBezTo>
                        <a:pt x="0" y="3587"/>
                        <a:pt x="0" y="3587"/>
                        <a:pt x="8661" y="12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1" name="Freeform: Shape 560">
                  <a:extLst>
                    <a:ext uri="{FF2B5EF4-FFF2-40B4-BE49-F238E27FC236}">
                      <a16:creationId xmlns:a16="http://schemas.microsoft.com/office/drawing/2014/main" xmlns="" id="{36DA6BAD-73CB-439C-B341-F4B2E5280AA5}"/>
                    </a:ext>
                  </a:extLst>
                </p:cNvPr>
                <p:cNvSpPr/>
                <p:nvPr/>
              </p:nvSpPr>
              <p:spPr>
                <a:xfrm>
                  <a:off x="7161232" y="3830298"/>
                  <a:ext cx="112585" cy="129906"/>
                </a:xfrm>
                <a:custGeom>
                  <a:avLst/>
                  <a:gdLst>
                    <a:gd name="connsiteX0" fmla="*/ 0 w 112585"/>
                    <a:gd name="connsiteY0" fmla="*/ 0 h 129906"/>
                    <a:gd name="connsiteX1" fmla="*/ 51962 w 112585"/>
                    <a:gd name="connsiteY1" fmla="*/ 60623 h 129906"/>
                    <a:gd name="connsiteX2" fmla="*/ 112585 w 112585"/>
                    <a:gd name="connsiteY2" fmla="*/ 129906 h 129906"/>
                    <a:gd name="connsiteX3" fmla="*/ 51962 w 112585"/>
                    <a:gd name="connsiteY3" fmla="*/ 51963 h 129906"/>
                    <a:gd name="connsiteX4" fmla="*/ 0 w 11258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0" y="0"/>
                      </a:moveTo>
                      <a:cubicBezTo>
                        <a:pt x="8660" y="17321"/>
                        <a:pt x="25981" y="34642"/>
                        <a:pt x="51962" y="60623"/>
                      </a:cubicBezTo>
                      <a:cubicBezTo>
                        <a:pt x="86604" y="103925"/>
                        <a:pt x="112585" y="129906"/>
                        <a:pt x="112585" y="129906"/>
                      </a:cubicBezTo>
                      <a:cubicBezTo>
                        <a:pt x="112585" y="121246"/>
                        <a:pt x="86604" y="86604"/>
                        <a:pt x="51962" y="51963"/>
                      </a:cubicBezTo>
                      <a:cubicBezTo>
                        <a:pt x="34641" y="34642"/>
                        <a:pt x="17321" y="17321"/>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5" name="Graphic 1">
                <a:extLst>
                  <a:ext uri="{FF2B5EF4-FFF2-40B4-BE49-F238E27FC236}">
                    <a16:creationId xmlns:a16="http://schemas.microsoft.com/office/drawing/2014/main" xmlns="" id="{122F8C34-8394-4D0C-9839-06AAD28A0B3A}"/>
                  </a:ext>
                </a:extLst>
              </p:cNvPr>
              <p:cNvGrpSpPr/>
              <p:nvPr/>
            </p:nvGrpSpPr>
            <p:grpSpPr>
              <a:xfrm>
                <a:off x="6866777" y="3498949"/>
                <a:ext cx="121245" cy="684402"/>
                <a:chOff x="6866777" y="3498949"/>
                <a:chExt cx="121245" cy="684402"/>
              </a:xfrm>
              <a:grpFill/>
            </p:grpSpPr>
            <p:sp>
              <p:nvSpPr>
                <p:cNvPr id="554" name="Freeform: Shape 553">
                  <a:extLst>
                    <a:ext uri="{FF2B5EF4-FFF2-40B4-BE49-F238E27FC236}">
                      <a16:creationId xmlns:a16="http://schemas.microsoft.com/office/drawing/2014/main" xmlns="" id="{44DA8043-1451-48B5-83AF-0F2E4238FDBA}"/>
                    </a:ext>
                  </a:extLst>
                </p:cNvPr>
                <p:cNvSpPr/>
                <p:nvPr/>
              </p:nvSpPr>
              <p:spPr>
                <a:xfrm>
                  <a:off x="6918740" y="354666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5" name="Freeform: Shape 554">
                  <a:extLst>
                    <a:ext uri="{FF2B5EF4-FFF2-40B4-BE49-F238E27FC236}">
                      <a16:creationId xmlns:a16="http://schemas.microsoft.com/office/drawing/2014/main" xmlns="" id="{277CCECE-D45B-4CA0-BE3E-0B11E3DB27C6}"/>
                    </a:ext>
                  </a:extLst>
                </p:cNvPr>
                <p:cNvSpPr/>
                <p:nvPr/>
              </p:nvSpPr>
              <p:spPr>
                <a:xfrm>
                  <a:off x="6866777" y="4038148"/>
                  <a:ext cx="121245" cy="145204"/>
                </a:xfrm>
                <a:custGeom>
                  <a:avLst/>
                  <a:gdLst>
                    <a:gd name="connsiteX0" fmla="*/ 60623 w 121245"/>
                    <a:gd name="connsiteY0" fmla="*/ 51963 h 145204"/>
                    <a:gd name="connsiteX1" fmla="*/ 0 w 121245"/>
                    <a:gd name="connsiteY1" fmla="*/ 138567 h 145204"/>
                    <a:gd name="connsiteX2" fmla="*/ 60623 w 121245"/>
                    <a:gd name="connsiteY2" fmla="*/ 95265 h 145204"/>
                    <a:gd name="connsiteX3" fmla="*/ 121246 w 121245"/>
                    <a:gd name="connsiteY3" fmla="*/ 0 h 145204"/>
                    <a:gd name="connsiteX4" fmla="*/ 60623 w 121245"/>
                    <a:gd name="connsiteY4" fmla="*/ 51963 h 14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204">
                      <a:moveTo>
                        <a:pt x="60623" y="51963"/>
                      </a:moveTo>
                      <a:cubicBezTo>
                        <a:pt x="25981" y="86604"/>
                        <a:pt x="0" y="121246"/>
                        <a:pt x="0" y="138567"/>
                      </a:cubicBezTo>
                      <a:cubicBezTo>
                        <a:pt x="0" y="155887"/>
                        <a:pt x="25981" y="138567"/>
                        <a:pt x="60623" y="95265"/>
                      </a:cubicBezTo>
                      <a:cubicBezTo>
                        <a:pt x="95264" y="51963"/>
                        <a:pt x="121246" y="17321"/>
                        <a:pt x="121246" y="0"/>
                      </a:cubicBezTo>
                      <a:cubicBezTo>
                        <a:pt x="121246" y="0"/>
                        <a:pt x="95264" y="17321"/>
                        <a:pt x="60623"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6" name="Freeform: Shape 555">
                  <a:extLst>
                    <a:ext uri="{FF2B5EF4-FFF2-40B4-BE49-F238E27FC236}">
                      <a16:creationId xmlns:a16="http://schemas.microsoft.com/office/drawing/2014/main" xmlns="" id="{D18C67B2-E0EF-4C47-81E1-C4D6C9CCF16D}"/>
                    </a:ext>
                  </a:extLst>
                </p:cNvPr>
                <p:cNvSpPr/>
                <p:nvPr/>
              </p:nvSpPr>
              <p:spPr>
                <a:xfrm>
                  <a:off x="6866777" y="3498949"/>
                  <a:ext cx="121245" cy="134366"/>
                </a:xfrm>
                <a:custGeom>
                  <a:avLst/>
                  <a:gdLst>
                    <a:gd name="connsiteX0" fmla="*/ 0 w 121245"/>
                    <a:gd name="connsiteY0" fmla="*/ 2253 h 134366"/>
                    <a:gd name="connsiteX1" fmla="*/ 60623 w 121245"/>
                    <a:gd name="connsiteY1" fmla="*/ 88857 h 134366"/>
                    <a:gd name="connsiteX2" fmla="*/ 121246 w 121245"/>
                    <a:gd name="connsiteY2" fmla="*/ 132159 h 134366"/>
                    <a:gd name="connsiteX3" fmla="*/ 60623 w 121245"/>
                    <a:gd name="connsiteY3" fmla="*/ 36895 h 134366"/>
                    <a:gd name="connsiteX4" fmla="*/ 0 w 121245"/>
                    <a:gd name="connsiteY4" fmla="*/ 2253 h 13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366">
                      <a:moveTo>
                        <a:pt x="0" y="2253"/>
                      </a:moveTo>
                      <a:cubicBezTo>
                        <a:pt x="0" y="19574"/>
                        <a:pt x="25981" y="54215"/>
                        <a:pt x="60623" y="88857"/>
                      </a:cubicBezTo>
                      <a:cubicBezTo>
                        <a:pt x="95264" y="123499"/>
                        <a:pt x="121246" y="140820"/>
                        <a:pt x="121246" y="132159"/>
                      </a:cubicBezTo>
                      <a:cubicBezTo>
                        <a:pt x="121246" y="123499"/>
                        <a:pt x="95264" y="80197"/>
                        <a:pt x="60623" y="36895"/>
                      </a:cubicBezTo>
                      <a:cubicBezTo>
                        <a:pt x="25981" y="10913"/>
                        <a:pt x="0" y="-6408"/>
                        <a:pt x="0" y="22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6" name="Graphic 1">
                <a:extLst>
                  <a:ext uri="{FF2B5EF4-FFF2-40B4-BE49-F238E27FC236}">
                    <a16:creationId xmlns:a16="http://schemas.microsoft.com/office/drawing/2014/main" xmlns="" id="{DD1A5FC2-2B48-49C7-A262-3D22FE6B9E2C}"/>
                  </a:ext>
                </a:extLst>
              </p:cNvPr>
              <p:cNvGrpSpPr/>
              <p:nvPr/>
            </p:nvGrpSpPr>
            <p:grpSpPr>
              <a:xfrm>
                <a:off x="6572323" y="3239224"/>
                <a:ext cx="122591" cy="1211490"/>
                <a:chOff x="6572323" y="3239224"/>
                <a:chExt cx="122591" cy="1211490"/>
              </a:xfrm>
              <a:grpFill/>
            </p:grpSpPr>
            <p:sp>
              <p:nvSpPr>
                <p:cNvPr id="551" name="Freeform: Shape 550">
                  <a:extLst>
                    <a:ext uri="{FF2B5EF4-FFF2-40B4-BE49-F238E27FC236}">
                      <a16:creationId xmlns:a16="http://schemas.microsoft.com/office/drawing/2014/main" xmlns="" id="{E01D3628-07F6-472C-9B4B-53B245509742}"/>
                    </a:ext>
                  </a:extLst>
                </p:cNvPr>
                <p:cNvSpPr/>
                <p:nvPr/>
              </p:nvSpPr>
              <p:spPr>
                <a:xfrm>
                  <a:off x="6624285" y="3271701"/>
                  <a:ext cx="19088" cy="1131524"/>
                </a:xfrm>
                <a:custGeom>
                  <a:avLst/>
                  <a:gdLst>
                    <a:gd name="connsiteX0" fmla="*/ 0 w 19088"/>
                    <a:gd name="connsiteY0" fmla="*/ 12991 h 1131524"/>
                    <a:gd name="connsiteX1" fmla="*/ 0 w 19088"/>
                    <a:gd name="connsiteY1" fmla="*/ 1121524 h 1131524"/>
                    <a:gd name="connsiteX2" fmla="*/ 17321 w 19088"/>
                    <a:gd name="connsiteY2" fmla="*/ 1121524 h 1131524"/>
                    <a:gd name="connsiteX3" fmla="*/ 17321 w 19088"/>
                    <a:gd name="connsiteY3" fmla="*/ 12991 h 1131524"/>
                    <a:gd name="connsiteX4" fmla="*/ 0 w 19088"/>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2" name="Freeform: Shape 551">
                  <a:extLst>
                    <a:ext uri="{FF2B5EF4-FFF2-40B4-BE49-F238E27FC236}">
                      <a16:creationId xmlns:a16="http://schemas.microsoft.com/office/drawing/2014/main" xmlns="" id="{DB2FFC25-8A8F-4193-8AA8-AC00DB0DA84F}"/>
                    </a:ext>
                  </a:extLst>
                </p:cNvPr>
                <p:cNvSpPr/>
                <p:nvPr/>
              </p:nvSpPr>
              <p:spPr>
                <a:xfrm>
                  <a:off x="6572323" y="4313116"/>
                  <a:ext cx="122591" cy="137598"/>
                </a:xfrm>
                <a:custGeom>
                  <a:avLst/>
                  <a:gdLst>
                    <a:gd name="connsiteX0" fmla="*/ 60623 w 122591"/>
                    <a:gd name="connsiteY0" fmla="*/ 19486 h 137598"/>
                    <a:gd name="connsiteX1" fmla="*/ 0 w 122591"/>
                    <a:gd name="connsiteY1" fmla="*/ 114751 h 137598"/>
                    <a:gd name="connsiteX2" fmla="*/ 60623 w 122591"/>
                    <a:gd name="connsiteY2" fmla="*/ 114751 h 137598"/>
                    <a:gd name="connsiteX3" fmla="*/ 121246 w 122591"/>
                    <a:gd name="connsiteY3" fmla="*/ 19486 h 137598"/>
                    <a:gd name="connsiteX4" fmla="*/ 60623 w 122591"/>
                    <a:gd name="connsiteY4" fmla="*/ 19486 h 137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7598">
                      <a:moveTo>
                        <a:pt x="60623" y="19486"/>
                      </a:moveTo>
                      <a:cubicBezTo>
                        <a:pt x="25982" y="45467"/>
                        <a:pt x="0" y="80109"/>
                        <a:pt x="0" y="114751"/>
                      </a:cubicBezTo>
                      <a:cubicBezTo>
                        <a:pt x="0" y="140732"/>
                        <a:pt x="25982" y="149392"/>
                        <a:pt x="60623" y="114751"/>
                      </a:cubicBezTo>
                      <a:cubicBezTo>
                        <a:pt x="95264" y="88769"/>
                        <a:pt x="121246" y="45467"/>
                        <a:pt x="121246" y="19486"/>
                      </a:cubicBezTo>
                      <a:cubicBezTo>
                        <a:pt x="12990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3" name="Freeform: Shape 552">
                  <a:extLst>
                    <a:ext uri="{FF2B5EF4-FFF2-40B4-BE49-F238E27FC236}">
                      <a16:creationId xmlns:a16="http://schemas.microsoft.com/office/drawing/2014/main" xmlns="" id="{9730C18A-A917-4E8F-932C-1A0D971EABA6}"/>
                    </a:ext>
                  </a:extLst>
                </p:cNvPr>
                <p:cNvSpPr/>
                <p:nvPr/>
              </p:nvSpPr>
              <p:spPr>
                <a:xfrm>
                  <a:off x="6572323" y="3239224"/>
                  <a:ext cx="122591" cy="134236"/>
                </a:xfrm>
                <a:custGeom>
                  <a:avLst/>
                  <a:gdLst>
                    <a:gd name="connsiteX0" fmla="*/ 60623 w 122591"/>
                    <a:gd name="connsiteY0" fmla="*/ 19486 h 134236"/>
                    <a:gd name="connsiteX1" fmla="*/ 0 w 122591"/>
                    <a:gd name="connsiteY1" fmla="*/ 19486 h 134236"/>
                    <a:gd name="connsiteX2" fmla="*/ 60623 w 122591"/>
                    <a:gd name="connsiteY2" fmla="*/ 114751 h 134236"/>
                    <a:gd name="connsiteX3" fmla="*/ 121246 w 122591"/>
                    <a:gd name="connsiteY3" fmla="*/ 114751 h 134236"/>
                    <a:gd name="connsiteX4" fmla="*/ 60623 w 122591"/>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9906" y="88769"/>
                        <a:pt x="95264" y="4546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7" name="Graphic 1">
                <a:extLst>
                  <a:ext uri="{FF2B5EF4-FFF2-40B4-BE49-F238E27FC236}">
                    <a16:creationId xmlns:a16="http://schemas.microsoft.com/office/drawing/2014/main" xmlns="" id="{B1752544-1444-4F9E-8804-B06B8F88214D}"/>
                  </a:ext>
                </a:extLst>
              </p:cNvPr>
              <p:cNvGrpSpPr/>
              <p:nvPr/>
            </p:nvGrpSpPr>
            <p:grpSpPr>
              <a:xfrm>
                <a:off x="6286529" y="3091955"/>
                <a:ext cx="121245" cy="1497312"/>
                <a:chOff x="6286529" y="3091955"/>
                <a:chExt cx="121245" cy="1497312"/>
              </a:xfrm>
              <a:grpFill/>
            </p:grpSpPr>
            <p:sp>
              <p:nvSpPr>
                <p:cNvPr id="548" name="Freeform: Shape 547">
                  <a:extLst>
                    <a:ext uri="{FF2B5EF4-FFF2-40B4-BE49-F238E27FC236}">
                      <a16:creationId xmlns:a16="http://schemas.microsoft.com/office/drawing/2014/main" xmlns="" id="{420F295A-D99A-40D3-80A3-ADCE4B6D6721}"/>
                    </a:ext>
                  </a:extLst>
                </p:cNvPr>
                <p:cNvSpPr/>
                <p:nvPr/>
              </p:nvSpPr>
              <p:spPr>
                <a:xfrm>
                  <a:off x="6338492" y="3115813"/>
                  <a:ext cx="17320" cy="1443299"/>
                </a:xfrm>
                <a:custGeom>
                  <a:avLst/>
                  <a:gdLst>
                    <a:gd name="connsiteX0" fmla="*/ 0 w 17320"/>
                    <a:gd name="connsiteY0" fmla="*/ 12991 h 1443299"/>
                    <a:gd name="connsiteX1" fmla="*/ 0 w 17320"/>
                    <a:gd name="connsiteY1" fmla="*/ 1433299 h 1443299"/>
                    <a:gd name="connsiteX2" fmla="*/ 17321 w 17320"/>
                    <a:gd name="connsiteY2" fmla="*/ 1433299 h 1443299"/>
                    <a:gd name="connsiteX3" fmla="*/ 17321 w 17320"/>
                    <a:gd name="connsiteY3" fmla="*/ 12991 h 1443299"/>
                    <a:gd name="connsiteX4" fmla="*/ 0 w 17320"/>
                    <a:gd name="connsiteY4" fmla="*/ 12991 h 1443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43299">
                      <a:moveTo>
                        <a:pt x="0" y="12991"/>
                      </a:moveTo>
                      <a:cubicBezTo>
                        <a:pt x="0" y="489314"/>
                        <a:pt x="0" y="956976"/>
                        <a:pt x="0" y="1433299"/>
                      </a:cubicBezTo>
                      <a:cubicBezTo>
                        <a:pt x="0" y="1441960"/>
                        <a:pt x="17321" y="1450620"/>
                        <a:pt x="17321" y="1433299"/>
                      </a:cubicBezTo>
                      <a:cubicBezTo>
                        <a:pt x="17321" y="956976"/>
                        <a:pt x="17321" y="48931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49" name="Freeform: Shape 548">
                  <a:extLst>
                    <a:ext uri="{FF2B5EF4-FFF2-40B4-BE49-F238E27FC236}">
                      <a16:creationId xmlns:a16="http://schemas.microsoft.com/office/drawing/2014/main" xmlns="" id="{B7A3EDF3-6D86-497F-B771-3AE62DAB2805}"/>
                    </a:ext>
                  </a:extLst>
                </p:cNvPr>
                <p:cNvSpPr/>
                <p:nvPr/>
              </p:nvSpPr>
              <p:spPr>
                <a:xfrm>
                  <a:off x="6286529" y="4460301"/>
                  <a:ext cx="121245" cy="128966"/>
                </a:xfrm>
                <a:custGeom>
                  <a:avLst/>
                  <a:gdLst>
                    <a:gd name="connsiteX0" fmla="*/ 60623 w 121245"/>
                    <a:gd name="connsiteY0" fmla="*/ 2207 h 128966"/>
                    <a:gd name="connsiteX1" fmla="*/ 0 w 121245"/>
                    <a:gd name="connsiteY1" fmla="*/ 80151 h 128966"/>
                    <a:gd name="connsiteX2" fmla="*/ 60623 w 121245"/>
                    <a:gd name="connsiteY2" fmla="*/ 123453 h 128966"/>
                    <a:gd name="connsiteX3" fmla="*/ 121246 w 121245"/>
                    <a:gd name="connsiteY3" fmla="*/ 45509 h 128966"/>
                    <a:gd name="connsiteX4" fmla="*/ 60623 w 121245"/>
                    <a:gd name="connsiteY4" fmla="*/ 2207 h 12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966">
                      <a:moveTo>
                        <a:pt x="60623" y="2207"/>
                      </a:moveTo>
                      <a:cubicBezTo>
                        <a:pt x="25982" y="10867"/>
                        <a:pt x="0" y="45509"/>
                        <a:pt x="0" y="80151"/>
                      </a:cubicBezTo>
                      <a:cubicBezTo>
                        <a:pt x="0" y="114793"/>
                        <a:pt x="25982" y="140774"/>
                        <a:pt x="60623" y="123453"/>
                      </a:cubicBezTo>
                      <a:cubicBezTo>
                        <a:pt x="95265" y="114793"/>
                        <a:pt x="121246" y="71490"/>
                        <a:pt x="121246" y="45509"/>
                      </a:cubicBezTo>
                      <a:cubicBezTo>
                        <a:pt x="121246" y="10867"/>
                        <a:pt x="95265" y="-6453"/>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0" name="Freeform: Shape 549">
                  <a:extLst>
                    <a:ext uri="{FF2B5EF4-FFF2-40B4-BE49-F238E27FC236}">
                      <a16:creationId xmlns:a16="http://schemas.microsoft.com/office/drawing/2014/main" xmlns="" id="{DD715FC3-EE53-4542-8CD7-FD8E6609F0F2}"/>
                    </a:ext>
                  </a:extLst>
                </p:cNvPr>
                <p:cNvSpPr/>
                <p:nvPr/>
              </p:nvSpPr>
              <p:spPr>
                <a:xfrm>
                  <a:off x="6286529" y="3091955"/>
                  <a:ext cx="121245" cy="125659"/>
                </a:xfrm>
                <a:custGeom>
                  <a:avLst/>
                  <a:gdLst>
                    <a:gd name="connsiteX0" fmla="*/ 60623 w 121245"/>
                    <a:gd name="connsiteY0" fmla="*/ 2207 h 125659"/>
                    <a:gd name="connsiteX1" fmla="*/ 0 w 121245"/>
                    <a:gd name="connsiteY1" fmla="*/ 45509 h 125659"/>
                    <a:gd name="connsiteX2" fmla="*/ 60623 w 121245"/>
                    <a:gd name="connsiteY2" fmla="*/ 123453 h 125659"/>
                    <a:gd name="connsiteX3" fmla="*/ 121246 w 121245"/>
                    <a:gd name="connsiteY3" fmla="*/ 80151 h 125659"/>
                    <a:gd name="connsiteX4" fmla="*/ 60623 w 121245"/>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5659">
                      <a:moveTo>
                        <a:pt x="60623" y="2207"/>
                      </a:moveTo>
                      <a:cubicBezTo>
                        <a:pt x="25982" y="-6453"/>
                        <a:pt x="0" y="10867"/>
                        <a:pt x="0" y="45509"/>
                      </a:cubicBezTo>
                      <a:cubicBezTo>
                        <a:pt x="0" y="80151"/>
                        <a:pt x="25982" y="114792"/>
                        <a:pt x="60623" y="123453"/>
                      </a:cubicBezTo>
                      <a:cubicBezTo>
                        <a:pt x="95265" y="132113"/>
                        <a:pt x="121246" y="114792"/>
                        <a:pt x="121246" y="80151"/>
                      </a:cubicBezTo>
                      <a:cubicBezTo>
                        <a:pt x="121246" y="54169"/>
                        <a:pt x="95265"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spTree>
    <p:extLst>
      <p:ext uri="{BB962C8B-B14F-4D97-AF65-F5344CB8AC3E}">
        <p14:creationId xmlns:p14="http://schemas.microsoft.com/office/powerpoint/2010/main" val="65529653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2_Utterly Blank">
    <p:spTree>
      <p:nvGrpSpPr>
        <p:cNvPr id="1" name=""/>
        <p:cNvGrpSpPr/>
        <p:nvPr/>
      </p:nvGrpSpPr>
      <p:grpSpPr>
        <a:xfrm>
          <a:off x="0" y="0"/>
          <a:ext cx="0" cy="0"/>
          <a:chOff x="0" y="0"/>
          <a:chExt cx="0" cy="0"/>
        </a:xfrm>
      </p:grpSpPr>
      <p:sp>
        <p:nvSpPr>
          <p:cNvPr id="2" name="Rectangle 18">
            <a:extLst>
              <a:ext uri="{FF2B5EF4-FFF2-40B4-BE49-F238E27FC236}">
                <a16:creationId xmlns:a16="http://schemas.microsoft.com/office/drawing/2014/main" xmlns="" id="{EC23726F-899C-4D2F-9B92-56857361E210}"/>
              </a:ext>
            </a:extLst>
          </p:cNvPr>
          <p:cNvSpPr/>
          <p:nvPr userDrawn="1"/>
        </p:nvSpPr>
        <p:spPr>
          <a:xfrm>
            <a:off x="0" y="103"/>
            <a:ext cx="10325100" cy="7150099"/>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grpSp>
        <p:nvGrpSpPr>
          <p:cNvPr id="24" name="Group 23">
            <a:extLst>
              <a:ext uri="{FF2B5EF4-FFF2-40B4-BE49-F238E27FC236}">
                <a16:creationId xmlns:a16="http://schemas.microsoft.com/office/drawing/2014/main" xmlns="" id="{480D62E5-8451-4208-9507-3E7AD0EF9C38}"/>
              </a:ext>
            </a:extLst>
          </p:cNvPr>
          <p:cNvGrpSpPr/>
          <p:nvPr userDrawn="1"/>
        </p:nvGrpSpPr>
        <p:grpSpPr>
          <a:xfrm>
            <a:off x="1259717" y="-2530"/>
            <a:ext cx="1830100" cy="7152630"/>
            <a:chOff x="-820264" y="-532023"/>
            <a:chExt cx="5361218" cy="7922045"/>
          </a:xfrm>
        </p:grpSpPr>
        <p:sp>
          <p:nvSpPr>
            <p:cNvPr id="25" name="Freeform: Shape 24">
              <a:extLst>
                <a:ext uri="{FF2B5EF4-FFF2-40B4-BE49-F238E27FC236}">
                  <a16:creationId xmlns:a16="http://schemas.microsoft.com/office/drawing/2014/main" xmlns="" id="{6D21352B-D194-4167-AC43-55EDB61FB584}"/>
                </a:ext>
              </a:extLst>
            </p:cNvPr>
            <p:cNvSpPr/>
            <p:nvPr/>
          </p:nvSpPr>
          <p:spPr>
            <a:xfrm flipH="1">
              <a:off x="-807564" y="-532023"/>
              <a:ext cx="5348518" cy="7922045"/>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
          <p:nvSpPr>
            <p:cNvPr id="26" name="Freeform: Shape 25">
              <a:extLst>
                <a:ext uri="{FF2B5EF4-FFF2-40B4-BE49-F238E27FC236}">
                  <a16:creationId xmlns:a16="http://schemas.microsoft.com/office/drawing/2014/main" xmlns="" id="{09921CD0-BD92-4763-A017-8E467E29CA1C}"/>
                </a:ext>
              </a:extLst>
            </p:cNvPr>
            <p:cNvSpPr/>
            <p:nvPr/>
          </p:nvSpPr>
          <p:spPr>
            <a:xfrm flipH="1">
              <a:off x="-807564" y="0"/>
              <a:ext cx="4675418" cy="6925072"/>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7" name="Freeform: Shape 26">
              <a:extLst>
                <a:ext uri="{FF2B5EF4-FFF2-40B4-BE49-F238E27FC236}">
                  <a16:creationId xmlns:a16="http://schemas.microsoft.com/office/drawing/2014/main" xmlns="" id="{255EE215-328A-4B19-91D8-1102247A49B2}"/>
                </a:ext>
              </a:extLst>
            </p:cNvPr>
            <p:cNvSpPr/>
            <p:nvPr/>
          </p:nvSpPr>
          <p:spPr>
            <a:xfrm flipH="1">
              <a:off x="-807564" y="447480"/>
              <a:ext cx="4025909" cy="596304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8" name="Freeform: Shape 27">
              <a:extLst>
                <a:ext uri="{FF2B5EF4-FFF2-40B4-BE49-F238E27FC236}">
                  <a16:creationId xmlns:a16="http://schemas.microsoft.com/office/drawing/2014/main" xmlns="" id="{DB10562A-A89A-44D4-8730-BF90E4F5D9FA}"/>
                </a:ext>
              </a:extLst>
            </p:cNvPr>
            <p:cNvSpPr/>
            <p:nvPr/>
          </p:nvSpPr>
          <p:spPr>
            <a:xfrm flipH="1">
              <a:off x="-820263" y="959216"/>
              <a:ext cx="3334917" cy="493956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9" name="Freeform: Shape 28">
              <a:extLst>
                <a:ext uri="{FF2B5EF4-FFF2-40B4-BE49-F238E27FC236}">
                  <a16:creationId xmlns:a16="http://schemas.microsoft.com/office/drawing/2014/main" xmlns="" id="{E46C9DE9-F272-46F4-8FB3-9A1460DDCE56}"/>
                </a:ext>
              </a:extLst>
            </p:cNvPr>
            <p:cNvSpPr/>
            <p:nvPr/>
          </p:nvSpPr>
          <p:spPr>
            <a:xfrm flipH="1">
              <a:off x="-820264" y="1574800"/>
              <a:ext cx="2670759" cy="370840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0" name="Freeform: Shape 29">
              <a:extLst>
                <a:ext uri="{FF2B5EF4-FFF2-40B4-BE49-F238E27FC236}">
                  <a16:creationId xmlns:a16="http://schemas.microsoft.com/office/drawing/2014/main" xmlns="" id="{831A4862-7841-444C-B8FE-12132533B7D3}"/>
                </a:ext>
              </a:extLst>
            </p:cNvPr>
            <p:cNvSpPr/>
            <p:nvPr/>
          </p:nvSpPr>
          <p:spPr>
            <a:xfrm flipH="1">
              <a:off x="-817340" y="2105856"/>
              <a:ext cx="1905835" cy="264628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grpSp>
      <p:sp>
        <p:nvSpPr>
          <p:cNvPr id="4" name="Rectangle 3">
            <a:extLst>
              <a:ext uri="{FF2B5EF4-FFF2-40B4-BE49-F238E27FC236}">
                <a16:creationId xmlns:a16="http://schemas.microsoft.com/office/drawing/2014/main" xmlns="" id="{0EB76714-25AE-4F90-82FE-C6D55649B6A7}"/>
              </a:ext>
            </a:extLst>
          </p:cNvPr>
          <p:cNvSpPr/>
          <p:nvPr userDrawn="1"/>
        </p:nvSpPr>
        <p:spPr>
          <a:xfrm>
            <a:off x="1654750"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5" name="Rectangle 4">
            <a:extLst>
              <a:ext uri="{FF2B5EF4-FFF2-40B4-BE49-F238E27FC236}">
                <a16:creationId xmlns:a16="http://schemas.microsoft.com/office/drawing/2014/main" xmlns="" id="{32614859-339D-4BB3-B9E4-6ED077413C82}"/>
              </a:ext>
            </a:extLst>
          </p:cNvPr>
          <p:cNvSpPr/>
          <p:nvPr userDrawn="1"/>
        </p:nvSpPr>
        <p:spPr>
          <a:xfrm>
            <a:off x="3822337"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6" name="Rectangle 5">
            <a:extLst>
              <a:ext uri="{FF2B5EF4-FFF2-40B4-BE49-F238E27FC236}">
                <a16:creationId xmlns:a16="http://schemas.microsoft.com/office/drawing/2014/main" xmlns="" id="{4D01B58B-127A-4CDA-81CA-6317764101C0}"/>
              </a:ext>
            </a:extLst>
          </p:cNvPr>
          <p:cNvSpPr/>
          <p:nvPr userDrawn="1"/>
        </p:nvSpPr>
        <p:spPr>
          <a:xfrm>
            <a:off x="5989924"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7" name="Rectangle 6">
            <a:extLst>
              <a:ext uri="{FF2B5EF4-FFF2-40B4-BE49-F238E27FC236}">
                <a16:creationId xmlns:a16="http://schemas.microsoft.com/office/drawing/2014/main" xmlns="" id="{757ABB3D-5F2D-4CF0-8252-5BCFC881B854}"/>
              </a:ext>
            </a:extLst>
          </p:cNvPr>
          <p:cNvSpPr/>
          <p:nvPr userDrawn="1"/>
        </p:nvSpPr>
        <p:spPr>
          <a:xfrm>
            <a:off x="8157512"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8" name="Rectangle 7">
            <a:extLst>
              <a:ext uri="{FF2B5EF4-FFF2-40B4-BE49-F238E27FC236}">
                <a16:creationId xmlns:a16="http://schemas.microsoft.com/office/drawing/2014/main" xmlns="" id="{E09BCE51-0B37-4543-B23A-1DF5A903BFBF}"/>
              </a:ext>
            </a:extLst>
          </p:cNvPr>
          <p:cNvSpPr/>
          <p:nvPr userDrawn="1"/>
        </p:nvSpPr>
        <p:spPr>
          <a:xfrm>
            <a:off x="1654749" y="0"/>
            <a:ext cx="2167588" cy="119293"/>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9" name="Rectangle 8">
            <a:extLst>
              <a:ext uri="{FF2B5EF4-FFF2-40B4-BE49-F238E27FC236}">
                <a16:creationId xmlns:a16="http://schemas.microsoft.com/office/drawing/2014/main" xmlns="" id="{AB5CA600-1400-4437-8008-DDB6600517A8}"/>
              </a:ext>
            </a:extLst>
          </p:cNvPr>
          <p:cNvSpPr/>
          <p:nvPr userDrawn="1"/>
        </p:nvSpPr>
        <p:spPr>
          <a:xfrm>
            <a:off x="3822337" y="0"/>
            <a:ext cx="2167588" cy="119293"/>
          </a:xfrm>
          <a:prstGeom prst="rect">
            <a:avLst/>
          </a:prstGeom>
          <a:solidFill>
            <a:srgbClr val="F1450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0" name="Rectangle 9">
            <a:extLst>
              <a:ext uri="{FF2B5EF4-FFF2-40B4-BE49-F238E27FC236}">
                <a16:creationId xmlns:a16="http://schemas.microsoft.com/office/drawing/2014/main" xmlns="" id="{A130F2A8-B2E2-461A-A7FE-66AC6B2C7DFA}"/>
              </a:ext>
            </a:extLst>
          </p:cNvPr>
          <p:cNvSpPr/>
          <p:nvPr userDrawn="1"/>
        </p:nvSpPr>
        <p:spPr>
          <a:xfrm>
            <a:off x="5989925" y="0"/>
            <a:ext cx="2167588" cy="119293"/>
          </a:xfrm>
          <a:prstGeom prst="rect">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1" name="Rectangle 10">
            <a:extLst>
              <a:ext uri="{FF2B5EF4-FFF2-40B4-BE49-F238E27FC236}">
                <a16:creationId xmlns:a16="http://schemas.microsoft.com/office/drawing/2014/main" xmlns="" id="{20136780-EA76-48E7-B2A0-5A002C02DF72}"/>
              </a:ext>
            </a:extLst>
          </p:cNvPr>
          <p:cNvSpPr/>
          <p:nvPr userDrawn="1"/>
        </p:nvSpPr>
        <p:spPr>
          <a:xfrm>
            <a:off x="8157513" y="0"/>
            <a:ext cx="2167588" cy="11929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2" name="TextBox 11">
            <a:extLst>
              <a:ext uri="{FF2B5EF4-FFF2-40B4-BE49-F238E27FC236}">
                <a16:creationId xmlns:a16="http://schemas.microsoft.com/office/drawing/2014/main" xmlns="" id="{94AC76C0-73B8-4046-8402-D29569F8535A}"/>
              </a:ext>
            </a:extLst>
          </p:cNvPr>
          <p:cNvSpPr txBox="1"/>
          <p:nvPr userDrawn="1"/>
        </p:nvSpPr>
        <p:spPr>
          <a:xfrm>
            <a:off x="2052480" y="432751"/>
            <a:ext cx="1595995"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ЦЕЛЬ ПРОЕКТА</a:t>
            </a:r>
          </a:p>
        </p:txBody>
      </p:sp>
      <p:sp>
        <p:nvSpPr>
          <p:cNvPr id="13" name="TextBox 12">
            <a:extLst>
              <a:ext uri="{FF2B5EF4-FFF2-40B4-BE49-F238E27FC236}">
                <a16:creationId xmlns:a16="http://schemas.microsoft.com/office/drawing/2014/main" xmlns="" id="{07791FAE-D2BE-49B1-9590-6ADA1931869D}"/>
              </a:ext>
            </a:extLst>
          </p:cNvPr>
          <p:cNvSpPr txBox="1"/>
          <p:nvPr userDrawn="1"/>
        </p:nvSpPr>
        <p:spPr>
          <a:xfrm>
            <a:off x="3982488" y="432751"/>
            <a:ext cx="1825764" cy="338554"/>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СУЩЕСТВУЮЩАЯ СИТУАЦИЯ</a:t>
            </a:r>
          </a:p>
        </p:txBody>
      </p:sp>
      <p:sp>
        <p:nvSpPr>
          <p:cNvPr id="14" name="TextBox 13">
            <a:extLst>
              <a:ext uri="{FF2B5EF4-FFF2-40B4-BE49-F238E27FC236}">
                <a16:creationId xmlns:a16="http://schemas.microsoft.com/office/drawing/2014/main" xmlns="" id="{9E2D0D05-F5EC-4D99-917E-208301583958}"/>
              </a:ext>
            </a:extLst>
          </p:cNvPr>
          <p:cNvSpPr txBox="1"/>
          <p:nvPr userDrawn="1"/>
        </p:nvSpPr>
        <p:spPr>
          <a:xfrm>
            <a:off x="6150075" y="432751"/>
            <a:ext cx="1825764"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ПЛАН РЕАЛИЗАЦИИ</a:t>
            </a:r>
          </a:p>
        </p:txBody>
      </p:sp>
      <p:sp>
        <p:nvSpPr>
          <p:cNvPr id="15" name="TextBox 14">
            <a:extLst>
              <a:ext uri="{FF2B5EF4-FFF2-40B4-BE49-F238E27FC236}">
                <a16:creationId xmlns:a16="http://schemas.microsoft.com/office/drawing/2014/main" xmlns="" id="{11F445B3-4A8A-4F96-BB0E-A1541283F662}"/>
              </a:ext>
            </a:extLst>
          </p:cNvPr>
          <p:cNvSpPr txBox="1"/>
          <p:nvPr userDrawn="1"/>
        </p:nvSpPr>
        <p:spPr>
          <a:xfrm>
            <a:off x="8317663" y="432751"/>
            <a:ext cx="1825764" cy="169277"/>
          </a:xfrm>
          <a:prstGeom prst="rect">
            <a:avLst/>
          </a:prstGeom>
          <a:noFill/>
        </p:spPr>
        <p:txBody>
          <a:bodyPr wrap="square" lIns="0" tIns="0" rIns="0" bIns="0">
            <a:spAutoFit/>
          </a:bodyPr>
          <a:lstStyle/>
          <a:p>
            <a:pPr algn="r" defTabSz="1219170"/>
            <a:r>
              <a:rPr lang="en-US" sz="1100" b="1" dirty="0">
                <a:solidFill>
                  <a:srgbClr val="57565A">
                    <a:lumMod val="50000"/>
                  </a:srgbClr>
                </a:solidFill>
                <a:latin typeface="Roboto Condensed" panose="02000000000000000000" pitchFamily="2" charset="0"/>
              </a:rPr>
              <a:t>KPI </a:t>
            </a:r>
            <a:r>
              <a:rPr lang="ru-RU" sz="1100" b="1" dirty="0">
                <a:solidFill>
                  <a:srgbClr val="57565A">
                    <a:lumMod val="50000"/>
                  </a:srgbClr>
                </a:solidFill>
                <a:latin typeface="Roboto Condensed" panose="02000000000000000000" pitchFamily="2" charset="0"/>
              </a:rPr>
              <a:t>ПРОЕКТА</a:t>
            </a:r>
          </a:p>
        </p:txBody>
      </p:sp>
      <p:pic>
        <p:nvPicPr>
          <p:cNvPr id="16" name="Graphic 15" descr="Bullseye with solid fill">
            <a:extLst>
              <a:ext uri="{FF2B5EF4-FFF2-40B4-BE49-F238E27FC236}">
                <a16:creationId xmlns:a16="http://schemas.microsoft.com/office/drawing/2014/main" xmlns="" id="{77A8745F-41B0-46BB-BE44-D48E6AB61B13}"/>
              </a:ext>
            </a:extLst>
          </p:cNvPr>
          <p:cNvPicPr>
            <a:picLocks noChangeAspect="1"/>
          </p:cNvPicPr>
          <p:nvPr userDrawn="1"/>
        </p:nvPicPr>
        <p:blipFill>
          <a:blip r:embed="rId2">
            <a:extLst>
              <a:ext uri="{96DAC541-7B7A-43D3-8B79-37D633B846F1}">
                <asvg:svgBlip xmlns:asvg="http://schemas.microsoft.com/office/drawing/2016/SVG/main" xmlns="" r:embed="rId3"/>
              </a:ext>
            </a:extLst>
          </a:blip>
          <a:srcRect/>
          <a:stretch/>
        </p:blipFill>
        <p:spPr>
          <a:xfrm>
            <a:off x="3480515" y="167080"/>
            <a:ext cx="182076" cy="224154"/>
          </a:xfrm>
          <a:prstGeom prst="rect">
            <a:avLst/>
          </a:prstGeom>
        </p:spPr>
      </p:pic>
      <p:pic>
        <p:nvPicPr>
          <p:cNvPr id="17" name="Graphic 16" descr="Gantt Chart with solid fill">
            <a:extLst>
              <a:ext uri="{FF2B5EF4-FFF2-40B4-BE49-F238E27FC236}">
                <a16:creationId xmlns:a16="http://schemas.microsoft.com/office/drawing/2014/main" xmlns="" id="{D976933B-82FB-4213-9484-2BADEA639592}"/>
              </a:ext>
            </a:extLst>
          </p:cNvPr>
          <p:cNvPicPr>
            <a:picLocks noChangeAspect="1"/>
          </p:cNvPicPr>
          <p:nvPr userDrawn="1"/>
        </p:nvPicPr>
        <p:blipFill>
          <a:blip r:embed="rId4">
            <a:extLst>
              <a:ext uri="{96DAC541-7B7A-43D3-8B79-37D633B846F1}">
                <asvg:svgBlip xmlns:asvg="http://schemas.microsoft.com/office/drawing/2016/SVG/main" xmlns="" r:embed="rId5"/>
              </a:ext>
            </a:extLst>
          </a:blip>
          <a:srcRect/>
          <a:stretch/>
        </p:blipFill>
        <p:spPr>
          <a:xfrm>
            <a:off x="5647699" y="167080"/>
            <a:ext cx="182076" cy="224154"/>
          </a:xfrm>
          <a:prstGeom prst="rect">
            <a:avLst/>
          </a:prstGeom>
        </p:spPr>
      </p:pic>
      <p:pic>
        <p:nvPicPr>
          <p:cNvPr id="18" name="Graphic 17" descr="Badge Tick1 with solid fill">
            <a:extLst>
              <a:ext uri="{FF2B5EF4-FFF2-40B4-BE49-F238E27FC236}">
                <a16:creationId xmlns:a16="http://schemas.microsoft.com/office/drawing/2014/main" xmlns="" id="{3702024C-D654-4B27-BF8B-CD497DF4DCAE}"/>
              </a:ext>
            </a:extLst>
          </p:cNvPr>
          <p:cNvPicPr>
            <a:picLocks noChangeAspect="1"/>
          </p:cNvPicPr>
          <p:nvPr userDrawn="1"/>
        </p:nvPicPr>
        <p:blipFill>
          <a:blip r:embed="rId6">
            <a:extLst>
              <a:ext uri="{96DAC541-7B7A-43D3-8B79-37D633B846F1}">
                <asvg:svgBlip xmlns:asvg="http://schemas.microsoft.com/office/drawing/2016/SVG/main" xmlns="" r:embed="rId7"/>
              </a:ext>
            </a:extLst>
          </a:blip>
          <a:srcRect/>
          <a:stretch/>
        </p:blipFill>
        <p:spPr>
          <a:xfrm>
            <a:off x="7793765" y="167080"/>
            <a:ext cx="182076" cy="224154"/>
          </a:xfrm>
          <a:prstGeom prst="rect">
            <a:avLst/>
          </a:prstGeom>
        </p:spPr>
      </p:pic>
      <p:pic>
        <p:nvPicPr>
          <p:cNvPr id="19" name="Graphic 18" descr="Bullseye with solid fill">
            <a:extLst>
              <a:ext uri="{FF2B5EF4-FFF2-40B4-BE49-F238E27FC236}">
                <a16:creationId xmlns:a16="http://schemas.microsoft.com/office/drawing/2014/main" xmlns="" id="{667A728E-50B8-4EC6-9F11-9F87342B8E54}"/>
              </a:ext>
            </a:extLst>
          </p:cNvPr>
          <p:cNvPicPr>
            <a:picLocks noChangeAspect="1"/>
          </p:cNvPicPr>
          <p:nvPr userDrawn="1"/>
        </p:nvPicPr>
        <p:blipFill>
          <a:blip r:embed="rId8">
            <a:extLst>
              <a:ext uri="{96DAC541-7B7A-43D3-8B79-37D633B846F1}">
                <asvg:svgBlip xmlns:asvg="http://schemas.microsoft.com/office/drawing/2016/SVG/main" xmlns="" r:embed="rId9"/>
              </a:ext>
            </a:extLst>
          </a:blip>
          <a:srcRect/>
          <a:stretch/>
        </p:blipFill>
        <p:spPr>
          <a:xfrm>
            <a:off x="9961350" y="167080"/>
            <a:ext cx="182076" cy="224154"/>
          </a:xfrm>
          <a:prstGeom prst="rect">
            <a:avLst/>
          </a:prstGeom>
        </p:spPr>
      </p:pic>
      <p:sp>
        <p:nvSpPr>
          <p:cNvPr id="20" name="Freeform: Shape 19">
            <a:extLst>
              <a:ext uri="{FF2B5EF4-FFF2-40B4-BE49-F238E27FC236}">
                <a16:creationId xmlns:a16="http://schemas.microsoft.com/office/drawing/2014/main" xmlns="" id="{278BA5FC-5599-4AF9-83ED-20988D677D5E}"/>
              </a:ext>
            </a:extLst>
          </p:cNvPr>
          <p:cNvSpPr/>
          <p:nvPr userDrawn="1"/>
        </p:nvSpPr>
        <p:spPr>
          <a:xfrm>
            <a:off x="3652941"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1" name="Freeform: Shape 20">
            <a:extLst>
              <a:ext uri="{FF2B5EF4-FFF2-40B4-BE49-F238E27FC236}">
                <a16:creationId xmlns:a16="http://schemas.microsoft.com/office/drawing/2014/main" xmlns="" id="{4A39D9F2-5472-4BC8-B2AC-1577E24B842B}"/>
              </a:ext>
            </a:extLst>
          </p:cNvPr>
          <p:cNvSpPr/>
          <p:nvPr userDrawn="1"/>
        </p:nvSpPr>
        <p:spPr>
          <a:xfrm>
            <a:off x="5820529"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2" name="Freeform: Shape 21">
            <a:extLst>
              <a:ext uri="{FF2B5EF4-FFF2-40B4-BE49-F238E27FC236}">
                <a16:creationId xmlns:a16="http://schemas.microsoft.com/office/drawing/2014/main" xmlns="" id="{04BC910D-8563-4DC0-AA04-19234E296678}"/>
              </a:ext>
            </a:extLst>
          </p:cNvPr>
          <p:cNvSpPr/>
          <p:nvPr userDrawn="1"/>
        </p:nvSpPr>
        <p:spPr>
          <a:xfrm>
            <a:off x="7988115"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3" name="Freeform: Shape 22">
            <a:extLst>
              <a:ext uri="{FF2B5EF4-FFF2-40B4-BE49-F238E27FC236}">
                <a16:creationId xmlns:a16="http://schemas.microsoft.com/office/drawing/2014/main" xmlns="" id="{9931CA9F-AF69-4773-AE48-483E901E0F31}"/>
              </a:ext>
            </a:extLst>
          </p:cNvPr>
          <p:cNvSpPr/>
          <p:nvPr userDrawn="1"/>
        </p:nvSpPr>
        <p:spPr>
          <a:xfrm>
            <a:off x="10155703"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 name="Номер слайда 5">
            <a:extLst>
              <a:ext uri="{FF2B5EF4-FFF2-40B4-BE49-F238E27FC236}">
                <a16:creationId xmlns:a16="http://schemas.microsoft.com/office/drawing/2014/main" xmlns="" id="{BE0951C9-484F-4E9A-8471-00D15E074EEA}"/>
              </a:ext>
            </a:extLst>
          </p:cNvPr>
          <p:cNvSpPr txBox="1">
            <a:spLocks/>
          </p:cNvSpPr>
          <p:nvPr userDrawn="1"/>
        </p:nvSpPr>
        <p:spPr>
          <a:xfrm>
            <a:off x="10102489" y="6878350"/>
            <a:ext cx="222612" cy="271750"/>
          </a:xfrm>
          <a:prstGeom prst="rect">
            <a:avLst/>
          </a:prstGeom>
          <a:solidFill>
            <a:schemeClr val="bg1"/>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900" b="1" smtClean="0">
                <a:solidFill>
                  <a:srgbClr val="57565A"/>
                </a:solidFill>
                <a:latin typeface="Roboto Condensed" panose="02000000000000000000" pitchFamily="2" charset="0"/>
                <a:ea typeface="Roboto Condensed" panose="02000000000000000000" pitchFamily="2" charset="0"/>
              </a:rPr>
              <a:pPr algn="ctr"/>
              <a:t>‹#›</a:t>
            </a:fld>
            <a:endParaRPr lang="en-US" sz="900" b="1" dirty="0">
              <a:solidFill>
                <a:srgbClr val="57565A"/>
              </a:solidFill>
              <a:latin typeface="Roboto Condensed" panose="02000000000000000000" pitchFamily="2" charset="0"/>
              <a:ea typeface="Roboto Condensed" panose="02000000000000000000" pitchFamily="2" charset="0"/>
            </a:endParaRPr>
          </a:p>
        </p:txBody>
      </p:sp>
      <p:pic>
        <p:nvPicPr>
          <p:cNvPr id="31" name="Graphic 30" descr="Badge Tick1 with solid fill">
            <a:extLst>
              <a:ext uri="{FF2B5EF4-FFF2-40B4-BE49-F238E27FC236}">
                <a16:creationId xmlns:a16="http://schemas.microsoft.com/office/drawing/2014/main" xmlns="" id="{DC6B931E-A0C8-41C2-A8C9-64A1B058982B}"/>
              </a:ext>
            </a:extLst>
          </p:cNvPr>
          <p:cNvPicPr>
            <a:picLocks noChangeAspect="1"/>
          </p:cNvPicPr>
          <p:nvPr userDrawn="1"/>
        </p:nvPicPr>
        <p:blipFill>
          <a:blip r:embed="rId6">
            <a:extLst>
              <a:ext uri="{96DAC541-7B7A-43D3-8B79-37D633B846F1}">
                <asvg:svgBlip xmlns:asvg="http://schemas.microsoft.com/office/drawing/2016/SVG/main" xmlns="" r:embed="rId7"/>
              </a:ext>
            </a:extLst>
          </a:blip>
          <a:srcRect/>
          <a:stretch/>
        </p:blipFill>
        <p:spPr>
          <a:xfrm>
            <a:off x="7612267" y="167080"/>
            <a:ext cx="182076" cy="224154"/>
          </a:xfrm>
          <a:prstGeom prst="rect">
            <a:avLst/>
          </a:prstGeom>
        </p:spPr>
      </p:pic>
      <p:pic>
        <p:nvPicPr>
          <p:cNvPr id="32" name="Graphic 31" descr="Badge Tick1 with solid fill">
            <a:extLst>
              <a:ext uri="{FF2B5EF4-FFF2-40B4-BE49-F238E27FC236}">
                <a16:creationId xmlns:a16="http://schemas.microsoft.com/office/drawing/2014/main" xmlns="" id="{2D01B2CF-9438-41A8-A159-8FC50DAA2ED7}"/>
              </a:ext>
            </a:extLst>
          </p:cNvPr>
          <p:cNvPicPr>
            <a:picLocks noChangeAspect="1"/>
          </p:cNvPicPr>
          <p:nvPr userDrawn="1"/>
        </p:nvPicPr>
        <p:blipFill>
          <a:blip r:embed="rId10">
            <a:extLst>
              <a:ext uri="{96DAC541-7B7A-43D3-8B79-37D633B846F1}">
                <asvg:svgBlip xmlns:asvg="http://schemas.microsoft.com/office/drawing/2016/SVG/main" xmlns="" r:embed="rId11"/>
              </a:ext>
            </a:extLst>
          </a:blip>
          <a:srcRect/>
          <a:stretch/>
        </p:blipFill>
        <p:spPr>
          <a:xfrm>
            <a:off x="7430774" y="167080"/>
            <a:ext cx="182076" cy="224154"/>
          </a:xfrm>
          <a:prstGeom prst="rect">
            <a:avLst/>
          </a:prstGeom>
        </p:spPr>
      </p:pic>
    </p:spTree>
    <p:extLst>
      <p:ext uri="{BB962C8B-B14F-4D97-AF65-F5344CB8AC3E}">
        <p14:creationId xmlns:p14="http://schemas.microsoft.com/office/powerpoint/2010/main" val="337938196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485697" y="286443"/>
            <a:ext cx="2323148" cy="6100757"/>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516256" y="286443"/>
            <a:ext cx="6797358" cy="6100757"/>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5" name="Нижний колонтитул 4"/>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омер слайда 5"/>
          <p:cNvSpPr>
            <a:spLocks noGrp="1"/>
          </p:cNvSpPr>
          <p:nvPr>
            <p:ph type="sldNum" sz="quarter" idx="12"/>
          </p:nvPr>
        </p:nvSpPr>
        <p:spPr/>
        <p:txBody>
          <a:bodyPr/>
          <a:lstStyle>
            <a:lvl1pPr>
              <a:defRPr/>
            </a:lvl1pPr>
          </a:lstStyle>
          <a:p>
            <a:pPr>
              <a:defRPr/>
            </a:pPr>
            <a:fld id="{FA6F6B33-DF5C-43F9-98E6-2DA38D106FAD}" type="slidenum">
              <a:rPr lang="ru-RU" altLang="ru-RU"/>
              <a:pPr>
                <a:defRPr/>
              </a:pPr>
              <a:t>‹#›</a:t>
            </a:fld>
            <a:endParaRPr lang="ru-RU" altLang="ru-RU"/>
          </a:p>
        </p:txBody>
      </p:sp>
    </p:spTree>
    <p:extLst>
      <p:ext uri="{BB962C8B-B14F-4D97-AF65-F5344CB8AC3E}">
        <p14:creationId xmlns:p14="http://schemas.microsoft.com/office/powerpoint/2010/main" val="282420937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 y="0"/>
            <a:ext cx="2594181" cy="3584583"/>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582136" y="0"/>
            <a:ext cx="2594181" cy="3584583"/>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5164274" y="0"/>
            <a:ext cx="2594181" cy="3584583"/>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746406" y="0"/>
            <a:ext cx="2594181" cy="3584583"/>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4" y="3565522"/>
            <a:ext cx="2594181" cy="3584583"/>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582136" y="3565522"/>
            <a:ext cx="2594181" cy="3584583"/>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5164274" y="3565522"/>
            <a:ext cx="2594181" cy="3584583"/>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746406" y="3565522"/>
            <a:ext cx="2594181" cy="3584583"/>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97195177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67601" cy="2392900"/>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064377" y="0"/>
            <a:ext cx="2067601" cy="2392900"/>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128750" y="0"/>
            <a:ext cx="2067601" cy="2392900"/>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193128" y="0"/>
            <a:ext cx="2067601" cy="2392900"/>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257501" y="0"/>
            <a:ext cx="2067601" cy="2392900"/>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378600"/>
            <a:ext cx="2067601" cy="2392900"/>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064377" y="2378600"/>
            <a:ext cx="2067601" cy="2392900"/>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128750" y="2378600"/>
            <a:ext cx="2067601" cy="2392900"/>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193128" y="2378600"/>
            <a:ext cx="2067601" cy="2392900"/>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8257501" y="2378600"/>
            <a:ext cx="2067601" cy="2392900"/>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757200"/>
            <a:ext cx="2067601" cy="2392900"/>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064377" y="4757200"/>
            <a:ext cx="2067601" cy="2392900"/>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128750" y="4757200"/>
            <a:ext cx="2067601" cy="2392900"/>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6193128" y="4757200"/>
            <a:ext cx="2067601" cy="2392900"/>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8257501" y="4757200"/>
            <a:ext cx="2067601" cy="2392900"/>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223096091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 y="0"/>
            <a:ext cx="1734617" cy="1801825"/>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718098" y="0"/>
            <a:ext cx="1734617" cy="1801825"/>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436194" y="0"/>
            <a:ext cx="1734617" cy="1801825"/>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154291" y="0"/>
            <a:ext cx="1734617" cy="1801825"/>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590483" y="0"/>
            <a:ext cx="1734617" cy="1801825"/>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872391" y="0"/>
            <a:ext cx="1734617" cy="1801825"/>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2" y="1782758"/>
            <a:ext cx="1734617" cy="1801825"/>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718098" y="1782758"/>
            <a:ext cx="1734617" cy="1801825"/>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436194" y="1782758"/>
            <a:ext cx="1734617" cy="1801825"/>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5154291" y="1782758"/>
            <a:ext cx="1734617" cy="1801825"/>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8590483" y="1782758"/>
            <a:ext cx="1734617" cy="1801825"/>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872391" y="1782758"/>
            <a:ext cx="1734617" cy="1801825"/>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2" y="3565526"/>
            <a:ext cx="1734617" cy="1801825"/>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718098" y="3565526"/>
            <a:ext cx="1734617" cy="1801825"/>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436194" y="3565526"/>
            <a:ext cx="1734617" cy="1801825"/>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5154291" y="3565526"/>
            <a:ext cx="1734617" cy="1801825"/>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8590483" y="3565526"/>
            <a:ext cx="1734617" cy="1801825"/>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872391" y="3565526"/>
            <a:ext cx="1734617" cy="1801825"/>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2" y="5348277"/>
            <a:ext cx="1734617" cy="1801825"/>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718098" y="5348277"/>
            <a:ext cx="1734617" cy="1801825"/>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436194" y="5348277"/>
            <a:ext cx="1734617" cy="1801825"/>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5154291" y="5348277"/>
            <a:ext cx="1734617" cy="1801825"/>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8590483" y="5348277"/>
            <a:ext cx="1734617" cy="1801825"/>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872391" y="5348277"/>
            <a:ext cx="1734617" cy="1801825"/>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02469923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803"/>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803"/>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803"/>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803"/>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39979575"/>
      </p:ext>
    </p:extLst>
  </p:cSld>
  <p:clrMapOvr>
    <a:masterClrMapping/>
  </p:clrMapOvr>
  <p:extLst mod="1">
    <p:ext uri="{DCECCB84-F9BA-43D5-87BE-67443E8EF086}">
      <p15:sldGuideLst xmlns:p15="http://schemas.microsoft.com/office/powerpoint/2012/main" xmlns="">
        <p15:guide id="1" orient="horz" pos="2160" userDrawn="1">
          <p15:clr>
            <a:srgbClr val="FBAE40"/>
          </p15:clr>
        </p15:guide>
        <p15:guide id="2" pos="3840" userDrawn="1">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803"/>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803"/>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803"/>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803"/>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288766197"/>
      </p:ext>
    </p:extLst>
  </p:cSld>
  <p:clrMapOvr>
    <a:masterClrMapping/>
  </p:clrMapOvr>
  <p:extLst mod="1">
    <p:ext uri="{DCECCB84-F9BA-43D5-87BE-67443E8EF086}">
      <p15:sldGuideLst xmlns:p15="http://schemas.microsoft.com/office/powerpoint/2012/main" xmlns="">
        <p15:guide id="1" orient="horz" pos="2160" userDrawn="1">
          <p15:clr>
            <a:srgbClr val="FBAE40"/>
          </p15:clr>
        </p15:guide>
        <p15:guide id="2" pos="3840" userDrawn="1">
          <p15:clr>
            <a:srgbClr val="FBAE40"/>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60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603"/>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803"/>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803"/>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803"/>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4491715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60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603"/>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803"/>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803"/>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803"/>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0278333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603"/>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603"/>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803"/>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803"/>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8366582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603"/>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603"/>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803"/>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803"/>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2447676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60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60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604"/>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3306760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cSld name="1_Титульный слайд">
    <p:spTree>
      <p:nvGrpSpPr>
        <p:cNvPr id="1" name=""/>
        <p:cNvGrpSpPr/>
        <p:nvPr/>
      </p:nvGrpSpPr>
      <p:grpSpPr>
        <a:xfrm>
          <a:off x="0" y="0"/>
          <a:ext cx="0" cy="0"/>
          <a:chOff x="0" y="0"/>
          <a:chExt cx="0" cy="0"/>
        </a:xfrm>
      </p:grpSpPr>
      <p:pic>
        <p:nvPicPr>
          <p:cNvPr id="3" name="Picture 2" descr="Z:\Projects\Текущие\Проектная\FNS_2012\_БРЭНДБУК\out\PPT\3_1_present_16.9-01.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1656"/>
            <a:ext cx="10325100" cy="7148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2"/>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0" y="873901"/>
            <a:ext cx="763627" cy="18007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a:spLocks noChangeArrowheads="1"/>
          </p:cNvSpPr>
          <p:nvPr userDrawn="1"/>
        </p:nvSpPr>
        <p:spPr bwMode="auto">
          <a:xfrm>
            <a:off x="2578586" y="2573706"/>
            <a:ext cx="4714861" cy="1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17779" tIns="58889" rIns="117779" bIns="58889" anchor="ctr"/>
          <a:lstStyle>
            <a:lvl1pPr defTabSz="1390650">
              <a:defRPr>
                <a:solidFill>
                  <a:schemeClr val="tx1"/>
                </a:solidFill>
                <a:latin typeface="Calibri" panose="020F0502020204030204" pitchFamily="34" charset="0"/>
              </a:defRPr>
            </a:lvl1pPr>
            <a:lvl2pPr marL="742950" indent="-285750" defTabSz="1390650">
              <a:defRPr>
                <a:solidFill>
                  <a:schemeClr val="tx1"/>
                </a:solidFill>
                <a:latin typeface="Calibri" panose="020F0502020204030204" pitchFamily="34" charset="0"/>
              </a:defRPr>
            </a:lvl2pPr>
            <a:lvl3pPr marL="1143000" indent="-228600" defTabSz="1390650">
              <a:defRPr>
                <a:solidFill>
                  <a:schemeClr val="tx1"/>
                </a:solidFill>
                <a:latin typeface="Calibri" panose="020F0502020204030204" pitchFamily="34" charset="0"/>
              </a:defRPr>
            </a:lvl3pPr>
            <a:lvl4pPr marL="1600200" indent="-228600" defTabSz="1390650">
              <a:defRPr>
                <a:solidFill>
                  <a:schemeClr val="tx1"/>
                </a:solidFill>
                <a:latin typeface="Calibri" panose="020F0502020204030204" pitchFamily="34" charset="0"/>
              </a:defRPr>
            </a:lvl4pPr>
            <a:lvl5pPr marL="2057400" indent="-228600" defTabSz="1390650">
              <a:defRPr>
                <a:solidFill>
                  <a:schemeClr val="tx1"/>
                </a:solidFill>
                <a:latin typeface="Calibri" panose="020F0502020204030204" pitchFamily="34" charset="0"/>
              </a:defRPr>
            </a:lvl5pPr>
            <a:lvl6pPr marL="2514600" indent="-228600" defTabSz="1390650" fontAlgn="base">
              <a:spcBef>
                <a:spcPct val="0"/>
              </a:spcBef>
              <a:spcAft>
                <a:spcPct val="0"/>
              </a:spcAft>
              <a:defRPr>
                <a:solidFill>
                  <a:schemeClr val="tx1"/>
                </a:solidFill>
                <a:latin typeface="Calibri" panose="020F0502020204030204" pitchFamily="34" charset="0"/>
              </a:defRPr>
            </a:lvl6pPr>
            <a:lvl7pPr marL="2971800" indent="-228600" defTabSz="1390650" fontAlgn="base">
              <a:spcBef>
                <a:spcPct val="0"/>
              </a:spcBef>
              <a:spcAft>
                <a:spcPct val="0"/>
              </a:spcAft>
              <a:defRPr>
                <a:solidFill>
                  <a:schemeClr val="tx1"/>
                </a:solidFill>
                <a:latin typeface="Calibri" panose="020F0502020204030204" pitchFamily="34" charset="0"/>
              </a:defRPr>
            </a:lvl7pPr>
            <a:lvl8pPr marL="3429000" indent="-228600" defTabSz="1390650" fontAlgn="base">
              <a:spcBef>
                <a:spcPct val="0"/>
              </a:spcBef>
              <a:spcAft>
                <a:spcPct val="0"/>
              </a:spcAft>
              <a:defRPr>
                <a:solidFill>
                  <a:schemeClr val="tx1"/>
                </a:solidFill>
                <a:latin typeface="Calibri" panose="020F0502020204030204" pitchFamily="34" charset="0"/>
              </a:defRPr>
            </a:lvl8pPr>
            <a:lvl9pPr marL="3886200" indent="-228600" defTabSz="1390650" fontAlgn="base">
              <a:spcBef>
                <a:spcPct val="0"/>
              </a:spcBef>
              <a:spcAft>
                <a:spcPct val="0"/>
              </a:spcAft>
              <a:defRPr>
                <a:solidFill>
                  <a:schemeClr val="tx1"/>
                </a:solidFill>
                <a:latin typeface="Calibri" panose="020F0502020204030204" pitchFamily="34" charset="0"/>
              </a:defRPr>
            </a:lvl9pPr>
          </a:lstStyle>
          <a:p>
            <a:pPr algn="ctr" fontAlgn="base">
              <a:spcBef>
                <a:spcPct val="0"/>
              </a:spcBef>
              <a:spcAft>
                <a:spcPct val="0"/>
              </a:spcAft>
              <a:defRPr/>
            </a:pPr>
            <a:r>
              <a:rPr lang="ru-RU" altLang="ru-RU" sz="2033" b="1" smtClean="0">
                <a:solidFill>
                  <a:srgbClr val="FFFFFF"/>
                </a:solidFill>
              </a:rPr>
              <a:t>ФЕДЕРАЛЬНАЯ НАЛОГОВАЯ </a:t>
            </a:r>
            <a:br>
              <a:rPr lang="ru-RU" altLang="ru-RU" sz="2033" b="1" smtClean="0">
                <a:solidFill>
                  <a:srgbClr val="FFFFFF"/>
                </a:solidFill>
              </a:rPr>
            </a:br>
            <a:r>
              <a:rPr lang="ru-RU" altLang="ru-RU" sz="2033" b="1" smtClean="0">
                <a:solidFill>
                  <a:srgbClr val="FFFFFF"/>
                </a:solidFill>
              </a:rPr>
              <a:t>СЛУЖБА</a:t>
            </a:r>
          </a:p>
        </p:txBody>
      </p:sp>
      <p:sp>
        <p:nvSpPr>
          <p:cNvPr id="10" name="Текст 9"/>
          <p:cNvSpPr>
            <a:spLocks noGrp="1"/>
          </p:cNvSpPr>
          <p:nvPr>
            <p:ph type="body" sz="quarter" idx="10"/>
          </p:nvPr>
        </p:nvSpPr>
        <p:spPr>
          <a:xfrm>
            <a:off x="519331" y="4125431"/>
            <a:ext cx="9272306" cy="1271129"/>
          </a:xfrm>
        </p:spPr>
        <p:txBody>
          <a:bodyPr anchor="ctr"/>
          <a:lstStyle>
            <a:lvl1pPr marL="0" indent="0" algn="ctr">
              <a:buNone/>
              <a:defRPr>
                <a:solidFill>
                  <a:schemeClr val="bg1"/>
                </a:solidFill>
              </a:defRPr>
            </a:lvl1pPr>
          </a:lstStyle>
          <a:p>
            <a:pPr lvl="0"/>
            <a:r>
              <a:rPr lang="ru-RU" smtClean="0"/>
              <a:t>Образец текста</a:t>
            </a:r>
          </a:p>
        </p:txBody>
      </p:sp>
    </p:spTree>
    <p:extLst>
      <p:ext uri="{BB962C8B-B14F-4D97-AF65-F5344CB8AC3E}">
        <p14:creationId xmlns:p14="http://schemas.microsoft.com/office/powerpoint/2010/main" val="229950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60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60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604"/>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41985183"/>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6144654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5197459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1161318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72467543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60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60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60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60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19"/>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1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1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1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62264676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60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60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60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60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19"/>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1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1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1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58329363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80564954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64524732"/>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81"/>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81"/>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313678024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774383" y="2221274"/>
            <a:ext cx="8776335" cy="1532637"/>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548765" y="4051727"/>
            <a:ext cx="7227570" cy="1827248"/>
          </a:xfrm>
        </p:spPr>
        <p:txBody>
          <a:bodyPr/>
          <a:lstStyle>
            <a:lvl1pPr marL="0" indent="0" algn="ctr">
              <a:buNone/>
              <a:defRPr>
                <a:solidFill>
                  <a:schemeClr val="tx1">
                    <a:tint val="75000"/>
                  </a:schemeClr>
                </a:solidFill>
              </a:defRPr>
            </a:lvl1pPr>
            <a:lvl2pPr marL="386852" indent="0" algn="ctr">
              <a:buNone/>
              <a:defRPr>
                <a:solidFill>
                  <a:schemeClr val="tx1">
                    <a:tint val="75000"/>
                  </a:schemeClr>
                </a:solidFill>
              </a:defRPr>
            </a:lvl2pPr>
            <a:lvl3pPr marL="773702" indent="0" algn="ctr">
              <a:buNone/>
              <a:defRPr>
                <a:solidFill>
                  <a:schemeClr val="tx1">
                    <a:tint val="75000"/>
                  </a:schemeClr>
                </a:solidFill>
              </a:defRPr>
            </a:lvl3pPr>
            <a:lvl4pPr marL="1160554" indent="0" algn="ctr">
              <a:buNone/>
              <a:defRPr>
                <a:solidFill>
                  <a:schemeClr val="tx1">
                    <a:tint val="75000"/>
                  </a:schemeClr>
                </a:solidFill>
              </a:defRPr>
            </a:lvl4pPr>
            <a:lvl5pPr marL="1547407" indent="0" algn="ctr">
              <a:buNone/>
              <a:defRPr>
                <a:solidFill>
                  <a:schemeClr val="tx1">
                    <a:tint val="75000"/>
                  </a:schemeClr>
                </a:solidFill>
              </a:defRPr>
            </a:lvl5pPr>
            <a:lvl6pPr marL="1934257" indent="0" algn="ctr">
              <a:buNone/>
              <a:defRPr>
                <a:solidFill>
                  <a:schemeClr val="tx1">
                    <a:tint val="75000"/>
                  </a:schemeClr>
                </a:solidFill>
              </a:defRPr>
            </a:lvl6pPr>
            <a:lvl7pPr marL="2321108" indent="0" algn="ctr">
              <a:buNone/>
              <a:defRPr>
                <a:solidFill>
                  <a:schemeClr val="tx1">
                    <a:tint val="75000"/>
                  </a:schemeClr>
                </a:solidFill>
              </a:defRPr>
            </a:lvl7pPr>
            <a:lvl8pPr marL="2707962" indent="0" algn="ctr">
              <a:buNone/>
              <a:defRPr>
                <a:solidFill>
                  <a:schemeClr val="tx1">
                    <a:tint val="75000"/>
                  </a:schemeClr>
                </a:solidFill>
              </a:defRPr>
            </a:lvl8pPr>
            <a:lvl9pPr marL="3094811"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5" name="Нижний колонтитул 4"/>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омер слайда 5"/>
          <p:cNvSpPr>
            <a:spLocks noGrp="1"/>
          </p:cNvSpPr>
          <p:nvPr>
            <p:ph type="sldNum" sz="quarter" idx="12"/>
          </p:nvPr>
        </p:nvSpPr>
        <p:spPr/>
        <p:txBody>
          <a:bodyPr/>
          <a:lstStyle>
            <a:lvl1pPr>
              <a:defRPr/>
            </a:lvl1pPr>
          </a:lstStyle>
          <a:p>
            <a:pPr>
              <a:defRPr/>
            </a:pPr>
            <a:fld id="{8C547AB2-916E-4871-86E4-EB94C8F63317}" type="slidenum">
              <a:rPr lang="ru-RU" altLang="ru-RU"/>
              <a:pPr>
                <a:defRPr/>
              </a:pPr>
              <a:t>‹#›</a:t>
            </a:fld>
            <a:endParaRPr lang="ru-RU" altLang="ru-RU"/>
          </a:p>
        </p:txBody>
      </p:sp>
    </p:spTree>
    <p:extLst>
      <p:ext uri="{BB962C8B-B14F-4D97-AF65-F5344CB8AC3E}">
        <p14:creationId xmlns:p14="http://schemas.microsoft.com/office/powerpoint/2010/main" val="292364898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81"/>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81"/>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0856213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405674160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944028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20093860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21099734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51"/>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51"/>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5595581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51"/>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51"/>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85568682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8132306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2110146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1445094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4" name="Прямоугольник 3"/>
          <p:cNvSpPr/>
          <p:nvPr userDrawn="1"/>
        </p:nvSpPr>
        <p:spPr>
          <a:xfrm>
            <a:off x="9732215" y="5157343"/>
            <a:ext cx="489367" cy="1315818"/>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03235" tIns="51618" rIns="103235" bIns="51618" anchor="ctr"/>
          <a:lstStyle/>
          <a:p>
            <a:pPr algn="ctr" defTabSz="1032337">
              <a:defRPr/>
            </a:pPr>
            <a:endParaRPr lang="ru-RU" sz="2033" dirty="0">
              <a:solidFill>
                <a:prstClr val="white"/>
              </a:solidFill>
            </a:endParaRPr>
          </a:p>
        </p:txBody>
      </p:sp>
      <p:sp>
        <p:nvSpPr>
          <p:cNvPr id="5" name="Прямоугольник 4"/>
          <p:cNvSpPr/>
          <p:nvPr userDrawn="1"/>
        </p:nvSpPr>
        <p:spPr>
          <a:xfrm>
            <a:off x="9732215" y="6493024"/>
            <a:ext cx="489367"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03235" tIns="51618" rIns="103235" bIns="51618" anchor="ctr"/>
          <a:lstStyle/>
          <a:p>
            <a:pPr algn="ctr" defTabSz="1032337">
              <a:defRPr/>
            </a:pPr>
            <a:endParaRPr lang="ru-RU" sz="2033" dirty="0">
              <a:solidFill>
                <a:prstClr val="white"/>
              </a:solidFill>
            </a:endParaRPr>
          </a:p>
        </p:txBody>
      </p:sp>
      <p:sp>
        <p:nvSpPr>
          <p:cNvPr id="6" name="Прямоугольник 5"/>
          <p:cNvSpPr/>
          <p:nvPr userDrawn="1"/>
        </p:nvSpPr>
        <p:spPr>
          <a:xfrm>
            <a:off x="97" y="3"/>
            <a:ext cx="326693"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03235" tIns="51618" rIns="103235" bIns="51618" anchor="ctr"/>
          <a:lstStyle/>
          <a:p>
            <a:pPr algn="ctr" defTabSz="1032337">
              <a:defRPr/>
            </a:pPr>
            <a:endParaRPr lang="ru-RU" sz="2033">
              <a:solidFill>
                <a:prstClr val="white"/>
              </a:solidFill>
            </a:endParaRPr>
          </a:p>
        </p:txBody>
      </p:sp>
      <p:sp>
        <p:nvSpPr>
          <p:cNvPr id="2" name="Заголовок 1"/>
          <p:cNvSpPr>
            <a:spLocks noGrp="1"/>
          </p:cNvSpPr>
          <p:nvPr>
            <p:ph type="title"/>
          </p:nvPr>
        </p:nvSpPr>
        <p:spPr>
          <a:xfrm>
            <a:off x="647209" y="115566"/>
            <a:ext cx="8133959" cy="951487"/>
          </a:xfrm>
        </p:spPr>
        <p:txBody>
          <a:bodyPr/>
          <a:lstStyle>
            <a:lvl1pPr>
              <a:defRPr>
                <a:solidFill>
                  <a:srgbClr val="104E72"/>
                </a:solidFill>
              </a:defRPr>
            </a:lvl1pPr>
          </a:lstStyle>
          <a:p>
            <a:r>
              <a:rPr lang="ru-RU" dirty="0" smtClean="0"/>
              <a:t>Образец заголовка</a:t>
            </a:r>
            <a:endParaRPr lang="ru-RU" dirty="0"/>
          </a:p>
        </p:txBody>
      </p:sp>
      <p:sp>
        <p:nvSpPr>
          <p:cNvPr id="3" name="Объект 2"/>
          <p:cNvSpPr>
            <a:spLocks noGrp="1"/>
          </p:cNvSpPr>
          <p:nvPr>
            <p:ph idx="1"/>
          </p:nvPr>
        </p:nvSpPr>
        <p:spPr>
          <a:xfrm>
            <a:off x="647209" y="1422127"/>
            <a:ext cx="9577605" cy="5024005"/>
          </a:xfrm>
        </p:spPr>
        <p:txBody>
          <a:bodyPr lIns="0" tIns="0" rIns="0" bIns="0"/>
          <a:lstStyle>
            <a:lvl1pPr marL="149100" indent="-149100">
              <a:buClr>
                <a:srgbClr val="C00000"/>
              </a:buClr>
              <a:buFont typeface="Arial" pitchFamily="34" charset="0"/>
              <a:buChar char="•"/>
              <a:defRPr sz="2371" b="1">
                <a:solidFill>
                  <a:srgbClr val="104E72"/>
                </a:solidFill>
                <a:latin typeface="Arial" pitchFamily="34" charset="0"/>
                <a:cs typeface="Arial" pitchFamily="34" charset="0"/>
              </a:defRPr>
            </a:lvl1pPr>
            <a:lvl2pPr marL="304913" indent="-155815">
              <a:buClr>
                <a:srgbClr val="2685C5"/>
              </a:buClr>
              <a:buFont typeface="Arial" pitchFamily="34" charset="0"/>
              <a:buChar char="•"/>
              <a:defRPr>
                <a:solidFill>
                  <a:srgbClr val="104E72"/>
                </a:solidFill>
                <a:latin typeface="Arial" pitchFamily="34" charset="0"/>
                <a:cs typeface="Arial" pitchFamily="34" charset="0"/>
              </a:defRPr>
            </a:lvl2pPr>
            <a:lvl3pPr marL="454014" indent="-149100">
              <a:buClr>
                <a:srgbClr val="C00000"/>
              </a:buClr>
              <a:buFont typeface="Arial" pitchFamily="34" charset="0"/>
              <a:buChar char="•"/>
              <a:defRPr>
                <a:solidFill>
                  <a:srgbClr val="104E72"/>
                </a:solidFill>
                <a:latin typeface="Arial" pitchFamily="34" charset="0"/>
                <a:cs typeface="Arial" pitchFamily="34" charset="0"/>
              </a:defRPr>
            </a:lvl3pPr>
            <a:lvl4pPr marL="609830" indent="-155815">
              <a:buClr>
                <a:srgbClr val="2685C5"/>
              </a:buClr>
              <a:buFont typeface="Arial" pitchFamily="34" charset="0"/>
              <a:buChar char="•"/>
              <a:defRPr>
                <a:solidFill>
                  <a:srgbClr val="104E72"/>
                </a:solidFill>
                <a:latin typeface="Arial" pitchFamily="34" charset="0"/>
                <a:cs typeface="Arial" pitchFamily="34" charset="0"/>
              </a:defRPr>
            </a:lvl4pPr>
            <a:lvl5pPr marL="758927" indent="-149100">
              <a:buClr>
                <a:srgbClr val="C00000"/>
              </a:buClr>
              <a:buFont typeface="Arial" pitchFamily="34" charset="0"/>
              <a:buChar char="•"/>
              <a:defRPr>
                <a:solidFill>
                  <a:srgbClr val="104E72"/>
                </a:solidFill>
                <a:latin typeface="Arial" pitchFamily="34" charset="0"/>
                <a:cs typeface="Arial" pitchFamily="34" charset="0"/>
              </a:defRPr>
            </a:lvl5pPr>
          </a:lstStyle>
          <a:p>
            <a:pPr lvl="0"/>
            <a:r>
              <a:rPr lang="ru-RU" dirty="0" smtClean="0"/>
              <a:t>Образец текста</a:t>
            </a:r>
          </a:p>
          <a:p>
            <a:pPr lvl="1"/>
            <a:r>
              <a:rPr lang="ru-RU" dirty="0" smtClean="0"/>
              <a:t>Второй уровень</a:t>
            </a:r>
          </a:p>
          <a:p>
            <a:pPr lvl="2"/>
            <a:r>
              <a:rPr lang="ru-RU" dirty="0" smtClean="0"/>
              <a:t>Третий уровень</a:t>
            </a:r>
          </a:p>
          <a:p>
            <a:pPr lvl="3"/>
            <a:r>
              <a:rPr lang="ru-RU" dirty="0" smtClean="0"/>
              <a:t>Четвертый уровень</a:t>
            </a:r>
          </a:p>
          <a:p>
            <a:pPr lvl="4"/>
            <a:r>
              <a:rPr lang="ru-RU" dirty="0" smtClean="0"/>
              <a:t>Пятый уровень</a:t>
            </a:r>
            <a:endParaRPr lang="ru-RU" dirty="0"/>
          </a:p>
        </p:txBody>
      </p:sp>
      <p:sp>
        <p:nvSpPr>
          <p:cNvPr id="7" name="Номер слайда 5"/>
          <p:cNvSpPr>
            <a:spLocks noGrp="1"/>
          </p:cNvSpPr>
          <p:nvPr>
            <p:ph type="sldNum" sz="quarter" idx="10"/>
          </p:nvPr>
        </p:nvSpPr>
        <p:spPr>
          <a:xfrm>
            <a:off x="9712047" y="6508017"/>
            <a:ext cx="533733" cy="380677"/>
          </a:xfrm>
        </p:spPr>
        <p:txBody>
          <a:bodyPr lIns="0" rIns="0"/>
          <a:lstStyle>
            <a:lvl1pPr algn="ctr">
              <a:defRPr sz="2710" b="1">
                <a:solidFill>
                  <a:srgbClr val="FFFFFF"/>
                </a:solidFill>
                <a:latin typeface="Arial" panose="020B0604020202020204" pitchFamily="34" charset="0"/>
                <a:cs typeface="Arial" panose="020B0604020202020204" pitchFamily="34" charset="0"/>
              </a:defRPr>
            </a:lvl1pPr>
          </a:lstStyle>
          <a:p>
            <a:pPr>
              <a:defRPr/>
            </a:pPr>
            <a:fld id="{9FFBF7B0-9092-44D9-ABE0-0C51D321D4E5}" type="slidenum">
              <a:rPr lang="ru-RU" altLang="ru-RU"/>
              <a:pPr>
                <a:defRPr/>
              </a:pPr>
              <a:t>‹#›</a:t>
            </a:fld>
            <a:endParaRPr lang="ru-RU" altLang="ru-RU"/>
          </a:p>
        </p:txBody>
      </p:sp>
    </p:spTree>
    <p:extLst>
      <p:ext uri="{BB962C8B-B14F-4D97-AF65-F5344CB8AC3E}">
        <p14:creationId xmlns:p14="http://schemas.microsoft.com/office/powerpoint/2010/main" val="128083735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2273031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19"/>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19"/>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4975894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19"/>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19"/>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1661029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6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3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6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33"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6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33"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87186606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6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3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6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33"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6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33"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4509920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3"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46"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13"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1209936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3"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46"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13"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14765435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5"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6"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3"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8064567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5"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6"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3"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097768823"/>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7397447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815613" y="4594708"/>
            <a:ext cx="8776335" cy="1420089"/>
          </a:xfrm>
        </p:spPr>
        <p:txBody>
          <a:bodyPr anchor="t"/>
          <a:lstStyle>
            <a:lvl1pPr algn="l">
              <a:defRPr sz="3388" b="1" cap="all"/>
            </a:lvl1pPr>
          </a:lstStyle>
          <a:p>
            <a:r>
              <a:rPr lang="ru-RU" smtClean="0"/>
              <a:t>Образец заголовка</a:t>
            </a:r>
            <a:endParaRPr lang="ru-RU"/>
          </a:p>
        </p:txBody>
      </p:sp>
      <p:sp>
        <p:nvSpPr>
          <p:cNvPr id="3" name="Текст 2"/>
          <p:cNvSpPr>
            <a:spLocks noGrp="1"/>
          </p:cNvSpPr>
          <p:nvPr>
            <p:ph type="body" idx="1"/>
          </p:nvPr>
        </p:nvSpPr>
        <p:spPr>
          <a:xfrm>
            <a:off x="815613" y="3030521"/>
            <a:ext cx="8776335" cy="1564084"/>
          </a:xfrm>
        </p:spPr>
        <p:txBody>
          <a:bodyPr anchor="b"/>
          <a:lstStyle>
            <a:lvl1pPr marL="0" indent="0">
              <a:buNone/>
              <a:defRPr sz="1694">
                <a:solidFill>
                  <a:schemeClr val="tx1">
                    <a:tint val="75000"/>
                  </a:schemeClr>
                </a:solidFill>
              </a:defRPr>
            </a:lvl1pPr>
            <a:lvl2pPr marL="386852" indent="0">
              <a:buNone/>
              <a:defRPr sz="1524">
                <a:solidFill>
                  <a:schemeClr val="tx1">
                    <a:tint val="75000"/>
                  </a:schemeClr>
                </a:solidFill>
              </a:defRPr>
            </a:lvl2pPr>
            <a:lvl3pPr marL="773702" indent="0">
              <a:buNone/>
              <a:defRPr sz="1355">
                <a:solidFill>
                  <a:schemeClr val="tx1">
                    <a:tint val="75000"/>
                  </a:schemeClr>
                </a:solidFill>
              </a:defRPr>
            </a:lvl3pPr>
            <a:lvl4pPr marL="1160554" indent="0">
              <a:buNone/>
              <a:defRPr sz="1186">
                <a:solidFill>
                  <a:schemeClr val="tx1">
                    <a:tint val="75000"/>
                  </a:schemeClr>
                </a:solidFill>
              </a:defRPr>
            </a:lvl4pPr>
            <a:lvl5pPr marL="1547407" indent="0">
              <a:buNone/>
              <a:defRPr sz="1186">
                <a:solidFill>
                  <a:schemeClr val="tx1">
                    <a:tint val="75000"/>
                  </a:schemeClr>
                </a:solidFill>
              </a:defRPr>
            </a:lvl5pPr>
            <a:lvl6pPr marL="1934257" indent="0">
              <a:buNone/>
              <a:defRPr sz="1186">
                <a:solidFill>
                  <a:schemeClr val="tx1">
                    <a:tint val="75000"/>
                  </a:schemeClr>
                </a:solidFill>
              </a:defRPr>
            </a:lvl6pPr>
            <a:lvl7pPr marL="2321108" indent="0">
              <a:buNone/>
              <a:defRPr sz="1186">
                <a:solidFill>
                  <a:schemeClr val="tx1">
                    <a:tint val="75000"/>
                  </a:schemeClr>
                </a:solidFill>
              </a:defRPr>
            </a:lvl7pPr>
            <a:lvl8pPr marL="2707962" indent="0">
              <a:buNone/>
              <a:defRPr sz="1186">
                <a:solidFill>
                  <a:schemeClr val="tx1">
                    <a:tint val="75000"/>
                  </a:schemeClr>
                </a:solidFill>
              </a:defRPr>
            </a:lvl8pPr>
            <a:lvl9pPr marL="3094811" indent="0">
              <a:buNone/>
              <a:defRPr sz="1186">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5" name="Нижний колонтитул 4"/>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омер слайда 5"/>
          <p:cNvSpPr>
            <a:spLocks noGrp="1"/>
          </p:cNvSpPr>
          <p:nvPr>
            <p:ph type="sldNum" sz="quarter" idx="12"/>
          </p:nvPr>
        </p:nvSpPr>
        <p:spPr/>
        <p:txBody>
          <a:bodyPr/>
          <a:lstStyle>
            <a:lvl1pPr>
              <a:defRPr/>
            </a:lvl1pPr>
          </a:lstStyle>
          <a:p>
            <a:pPr>
              <a:defRPr/>
            </a:pPr>
            <a:fld id="{D49CC5D8-AD74-47A1-98D7-85562BDAA211}" type="slidenum">
              <a:rPr lang="ru-RU" altLang="ru-RU"/>
              <a:pPr>
                <a:defRPr/>
              </a:pPr>
              <a:t>‹#›</a:t>
            </a:fld>
            <a:endParaRPr lang="ru-RU" altLang="ru-RU"/>
          </a:p>
        </p:txBody>
      </p:sp>
    </p:spTree>
    <p:extLst>
      <p:ext uri="{BB962C8B-B14F-4D97-AF65-F5344CB8AC3E}">
        <p14:creationId xmlns:p14="http://schemas.microsoft.com/office/powerpoint/2010/main" val="175259332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5937670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1658941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56429696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84673800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78522821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11" name="Rectangle 10"/>
          <p:cNvSpPr/>
          <p:nvPr/>
        </p:nvSpPr>
        <p:spPr>
          <a:xfrm>
            <a:off x="0" y="4031622"/>
            <a:ext cx="10325100" cy="311847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2" name="Rectangle 11"/>
          <p:cNvSpPr/>
          <p:nvPr/>
        </p:nvSpPr>
        <p:spPr>
          <a:xfrm>
            <a:off x="0" y="0"/>
            <a:ext cx="10325100" cy="403162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3" name="Rectangle 12"/>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4" name="Oval 13"/>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Subtitle 2"/>
          <p:cNvSpPr>
            <a:spLocks noGrp="1"/>
          </p:cNvSpPr>
          <p:nvPr>
            <p:ph type="subTitle" idx="1"/>
          </p:nvPr>
        </p:nvSpPr>
        <p:spPr>
          <a:xfrm>
            <a:off x="1664160" y="5267848"/>
            <a:ext cx="6365124" cy="919691"/>
          </a:xfrm>
        </p:spPr>
        <p:txBody>
          <a:bodyPr>
            <a:normAutofit/>
          </a:bodyPr>
          <a:lstStyle>
            <a:lvl1pPr marL="0" indent="0" algn="l">
              <a:buNone/>
              <a:defRPr sz="2400">
                <a:solidFill>
                  <a:schemeClr val="tx2"/>
                </a:solidFill>
              </a:defRPr>
            </a:lvl1pPr>
            <a:lvl2pPr marL="499262" indent="0" algn="ctr">
              <a:buNone/>
              <a:defRPr>
                <a:solidFill>
                  <a:schemeClr val="tx1">
                    <a:tint val="75000"/>
                  </a:schemeClr>
                </a:solidFill>
              </a:defRPr>
            </a:lvl2pPr>
            <a:lvl3pPr marL="998525" indent="0" algn="ctr">
              <a:buNone/>
              <a:defRPr>
                <a:solidFill>
                  <a:schemeClr val="tx1">
                    <a:tint val="75000"/>
                  </a:schemeClr>
                </a:solidFill>
              </a:defRPr>
            </a:lvl3pPr>
            <a:lvl4pPr marL="1497787" indent="0" algn="ctr">
              <a:buNone/>
              <a:defRPr>
                <a:solidFill>
                  <a:schemeClr val="tx1">
                    <a:tint val="75000"/>
                  </a:schemeClr>
                </a:solidFill>
              </a:defRPr>
            </a:lvl4pPr>
            <a:lvl5pPr marL="1997050" indent="0" algn="ctr">
              <a:buNone/>
              <a:defRPr>
                <a:solidFill>
                  <a:schemeClr val="tx1">
                    <a:tint val="75000"/>
                  </a:schemeClr>
                </a:solidFill>
              </a:defRPr>
            </a:lvl5pPr>
            <a:lvl6pPr marL="2496312" indent="0" algn="ctr">
              <a:buNone/>
              <a:defRPr>
                <a:solidFill>
                  <a:schemeClr val="tx1">
                    <a:tint val="75000"/>
                  </a:schemeClr>
                </a:solidFill>
              </a:defRPr>
            </a:lvl6pPr>
            <a:lvl7pPr marL="2995574" indent="0" algn="ctr">
              <a:buNone/>
              <a:defRPr>
                <a:solidFill>
                  <a:schemeClr val="tx1">
                    <a:tint val="75000"/>
                  </a:schemeClr>
                </a:solidFill>
              </a:defRPr>
            </a:lvl7pPr>
            <a:lvl8pPr marL="3494837" indent="0" algn="ctr">
              <a:buNone/>
              <a:defRPr>
                <a:solidFill>
                  <a:schemeClr val="tx1">
                    <a:tint val="75000"/>
                  </a:schemeClr>
                </a:solidFill>
              </a:defRPr>
            </a:lvl8pPr>
            <a:lvl9pPr marL="3994099" indent="0" algn="ctr">
              <a:buNone/>
              <a:defRPr>
                <a:solidFill>
                  <a:schemeClr val="tx1">
                    <a:tint val="75000"/>
                  </a:schemeClr>
                </a:solidFill>
              </a:defRPr>
            </a:lvl9pPr>
          </a:lstStyle>
          <a:p>
            <a:r>
              <a:rPr lang="ru-RU" smtClean="0"/>
              <a:t>Образец подзаголовка</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14DD3B24-17C6-4A27-98CA-E0E92DC0559F}"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ctrTitle"/>
          </p:nvPr>
        </p:nvSpPr>
        <p:spPr>
          <a:xfrm>
            <a:off x="923188" y="3265804"/>
            <a:ext cx="8102167" cy="1869543"/>
          </a:xfrm>
          <a:effectLst/>
        </p:spPr>
        <p:txBody>
          <a:bodyPr>
            <a:noAutofit/>
          </a:bodyPr>
          <a:lstStyle>
            <a:lvl1pPr marL="698967" indent="-499262" algn="l">
              <a:defRPr sz="5900"/>
            </a:lvl1pPr>
          </a:lstStyle>
          <a:p>
            <a:r>
              <a:rPr lang="ru-RU" smtClean="0"/>
              <a:t>Образец заголовка</a:t>
            </a:r>
            <a:endParaRPr lang="en-US" dirty="0"/>
          </a:p>
        </p:txBody>
      </p:sp>
    </p:spTree>
    <p:extLst>
      <p:ext uri="{BB962C8B-B14F-4D97-AF65-F5344CB8AC3E}">
        <p14:creationId xmlns:p14="http://schemas.microsoft.com/office/powerpoint/2010/main" val="296549943"/>
      </p:ext>
    </p:extLst>
  </p:cSld>
  <p:clrMapOvr>
    <a:masterClrMapping/>
  </p:clrMapOvr>
  <p:timing>
    <p:tnLst>
      <p:par>
        <p:cTn id="1" dur="indefinite" restart="never" nodeType="tmRoot"/>
      </p:par>
    </p:tn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28E80666-FB37-4B36-9149-507F3B0178E3}" type="datetimeFigureOut">
              <a:rPr lang="en-US" smtClean="0">
                <a:solidFill>
                  <a:prstClr val="black">
                    <a:lumMod val="50000"/>
                    <a:lumOff val="50000"/>
                  </a:prstClr>
                </a:solidFill>
              </a:rPr>
              <a:pPr/>
              <a:t>12/6/2022</a:t>
            </a:fld>
            <a:endParaRPr lang="en-US">
              <a:solidFill>
                <a:prstClr val="black">
                  <a:lumMod val="50000"/>
                  <a:lumOff val="50000"/>
                </a:prstClr>
              </a:solidFill>
            </a:endParaRPr>
          </a:p>
        </p:txBody>
      </p:sp>
      <p:sp>
        <p:nvSpPr>
          <p:cNvPr id="5" name="Footer Placeholder 4"/>
          <p:cNvSpPr>
            <a:spLocks noGrp="1"/>
          </p:cNvSpPr>
          <p:nvPr>
            <p:ph type="ftr" sz="quarter" idx="11"/>
          </p:nvPr>
        </p:nvSpPr>
        <p:spPr/>
        <p:txBody>
          <a:bodyPr/>
          <a:lstStyle/>
          <a:p>
            <a:endParaRPr lang="en-US">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a:t>
            </a:fld>
            <a:endParaRPr lang="ru-RU" dirty="0">
              <a:solidFill>
                <a:prstClr val="white"/>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10" name="Content Placeholder 9"/>
          <p:cNvSpPr>
            <a:spLocks noGrp="1"/>
          </p:cNvSpPr>
          <p:nvPr>
            <p:ph sz="quarter" idx="13"/>
          </p:nvPr>
        </p:nvSpPr>
        <p:spPr>
          <a:xfrm>
            <a:off x="1290638" y="762690"/>
            <a:ext cx="7227570"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Прямоугольник 6"/>
          <p:cNvSpPr/>
          <p:nvPr userDrawn="1"/>
        </p:nvSpPr>
        <p:spPr>
          <a:xfrm>
            <a:off x="9732297" y="5158198"/>
            <a:ext cx="489366" cy="131526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9" name="Прямоугольник 8"/>
          <p:cNvSpPr/>
          <p:nvPr userDrawn="1"/>
        </p:nvSpPr>
        <p:spPr>
          <a:xfrm>
            <a:off x="9732297" y="6493222"/>
            <a:ext cx="489366"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11" name="Прямоугольник 10"/>
          <p:cNvSpPr/>
          <p:nvPr userDrawn="1"/>
        </p:nvSpPr>
        <p:spPr>
          <a:xfrm>
            <a:off x="2" y="3"/>
            <a:ext cx="326244"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a:solidFill>
                <a:prstClr val="white"/>
              </a:solidFill>
            </a:endParaRPr>
          </a:p>
        </p:txBody>
      </p:sp>
    </p:spTree>
    <p:extLst>
      <p:ext uri="{BB962C8B-B14F-4D97-AF65-F5344CB8AC3E}">
        <p14:creationId xmlns:p14="http://schemas.microsoft.com/office/powerpoint/2010/main" val="2464877726"/>
      </p:ext>
    </p:extLst>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7" name="Rectangle 6"/>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1"/>
          <p:cNvSpPr>
            <a:spLocks noGrp="1"/>
          </p:cNvSpPr>
          <p:nvPr>
            <p:ph type="title"/>
          </p:nvPr>
        </p:nvSpPr>
        <p:spPr>
          <a:xfrm>
            <a:off x="2295816" y="2265199"/>
            <a:ext cx="6737360" cy="2526563"/>
          </a:xfrm>
          <a:effectLst/>
        </p:spPr>
        <p:txBody>
          <a:bodyPr anchor="b"/>
          <a:lstStyle>
            <a:lvl1pPr algn="r">
              <a:defRPr sz="5000" b="1" cap="none" baseline="0"/>
            </a:lvl1pPr>
          </a:lstStyle>
          <a:p>
            <a:r>
              <a:rPr lang="ru-RU" smtClean="0"/>
              <a:t>Образец заголовка</a:t>
            </a:r>
            <a:endParaRPr lang="en-US" dirty="0"/>
          </a:p>
        </p:txBody>
      </p:sp>
      <p:sp>
        <p:nvSpPr>
          <p:cNvPr id="3" name="Text Placeholder 2"/>
          <p:cNvSpPr>
            <a:spLocks noGrp="1"/>
          </p:cNvSpPr>
          <p:nvPr>
            <p:ph type="body" idx="1"/>
          </p:nvPr>
        </p:nvSpPr>
        <p:spPr>
          <a:xfrm>
            <a:off x="2283766" y="4803757"/>
            <a:ext cx="6741683" cy="871044"/>
          </a:xfrm>
        </p:spPr>
        <p:txBody>
          <a:bodyPr anchor="t"/>
          <a:lstStyle>
            <a:lvl1pPr marL="0" indent="0" algn="r">
              <a:buNone/>
              <a:defRPr sz="2200">
                <a:solidFill>
                  <a:schemeClr val="tx2"/>
                </a:solidFill>
              </a:defRPr>
            </a:lvl1pPr>
            <a:lvl2pPr marL="499262" indent="0">
              <a:buNone/>
              <a:defRPr sz="2000">
                <a:solidFill>
                  <a:schemeClr val="tx1">
                    <a:tint val="75000"/>
                  </a:schemeClr>
                </a:solidFill>
              </a:defRPr>
            </a:lvl2pPr>
            <a:lvl3pPr marL="998525" indent="0">
              <a:buNone/>
              <a:defRPr sz="1700">
                <a:solidFill>
                  <a:schemeClr val="tx1">
                    <a:tint val="75000"/>
                  </a:schemeClr>
                </a:solidFill>
              </a:defRPr>
            </a:lvl3pPr>
            <a:lvl4pPr marL="1497787" indent="0">
              <a:buNone/>
              <a:defRPr sz="1500">
                <a:solidFill>
                  <a:schemeClr val="tx1">
                    <a:tint val="75000"/>
                  </a:schemeClr>
                </a:solidFill>
              </a:defRPr>
            </a:lvl4pPr>
            <a:lvl5pPr marL="1997050" indent="0">
              <a:buNone/>
              <a:defRPr sz="1500">
                <a:solidFill>
                  <a:schemeClr val="tx1">
                    <a:tint val="75000"/>
                  </a:schemeClr>
                </a:solidFill>
              </a:defRPr>
            </a:lvl5pPr>
            <a:lvl6pPr marL="2496312" indent="0">
              <a:buNone/>
              <a:defRPr sz="1500">
                <a:solidFill>
                  <a:schemeClr val="tx1">
                    <a:tint val="75000"/>
                  </a:schemeClr>
                </a:solidFill>
              </a:defRPr>
            </a:lvl6pPr>
            <a:lvl7pPr marL="2995574" indent="0">
              <a:buNone/>
              <a:defRPr sz="1500">
                <a:solidFill>
                  <a:schemeClr val="tx1">
                    <a:tint val="75000"/>
                  </a:schemeClr>
                </a:solidFill>
              </a:defRPr>
            </a:lvl7pPr>
            <a:lvl8pPr marL="3494837" indent="0">
              <a:buNone/>
              <a:defRPr sz="1500">
                <a:solidFill>
                  <a:schemeClr val="tx1">
                    <a:tint val="75000"/>
                  </a:schemeClr>
                </a:solidFill>
              </a:defRPr>
            </a:lvl8pPr>
            <a:lvl9pPr marL="3994099" indent="0">
              <a:buNone/>
              <a:defRPr sz="1500">
                <a:solidFill>
                  <a:schemeClr val="tx1">
                    <a:tint val="75000"/>
                  </a:schemeClr>
                </a:solidFill>
              </a:defRPr>
            </a:lvl9pPr>
          </a:lstStyle>
          <a:p>
            <a:pPr lvl="0"/>
            <a:r>
              <a:rPr lang="ru-RU" smtClean="0"/>
              <a:t>Образец текста</a:t>
            </a:r>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697F8021-ED8C-4BDF-B535-680A6D8767B5}"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63244487"/>
      </p:ext>
    </p:extLst>
  </p:cSld>
  <p:clrMapOvr>
    <a:masterClrMapping/>
  </p:clrMapOvr>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1AAE65D7-EF62-48DF-8BE3-AABB744AD3D7}" type="slidenum">
              <a:rPr lang="ru-RU" smtClean="0">
                <a:solidFill>
                  <a:prstClr val="black">
                    <a:tint val="75000"/>
                  </a:prstClr>
                </a:solidFill>
              </a:rPr>
              <a:pPr>
                <a:defRPr/>
              </a:pPr>
              <a:t>‹#›</a:t>
            </a:fld>
            <a:endParaRPr lang="ru-RU">
              <a:solidFill>
                <a:prstClr val="black">
                  <a:tint val="75000"/>
                </a:prstClr>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9" name="Content Placeholder 8"/>
          <p:cNvSpPr>
            <a:spLocks noGrp="1"/>
          </p:cNvSpPr>
          <p:nvPr>
            <p:ph sz="quarter" idx="13"/>
          </p:nvPr>
        </p:nvSpPr>
        <p:spPr>
          <a:xfrm>
            <a:off x="1290636" y="762676"/>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11" name="Content Placeholder 10"/>
          <p:cNvSpPr>
            <a:spLocks noGrp="1"/>
          </p:cNvSpPr>
          <p:nvPr>
            <p:ph sz="quarter" idx="14"/>
          </p:nvPr>
        </p:nvSpPr>
        <p:spPr>
          <a:xfrm>
            <a:off x="5245151" y="762690"/>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Tree>
    <p:extLst>
      <p:ext uri="{BB962C8B-B14F-4D97-AF65-F5344CB8AC3E}">
        <p14:creationId xmlns:p14="http://schemas.microsoft.com/office/powerpoint/2010/main" val="3183572232"/>
      </p:ext>
    </p:extLst>
  </p:cSld>
  <p:clrMapOvr>
    <a:masterClrMapping/>
  </p:clrMapOvr>
  <p:timing>
    <p:tnLst>
      <p:par>
        <p:cTn id="1" dur="indefinite" restart="never" nodeType="tmRoot"/>
      </p:par>
    </p:tn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290637"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lvl="0"/>
            <a:r>
              <a:rPr lang="ru-RU" smtClean="0"/>
              <a:t>Образец текста</a:t>
            </a:r>
          </a:p>
        </p:txBody>
      </p:sp>
      <p:sp>
        <p:nvSpPr>
          <p:cNvPr id="4" name="Content Placeholder 3"/>
          <p:cNvSpPr>
            <a:spLocks noGrp="1"/>
          </p:cNvSpPr>
          <p:nvPr>
            <p:ph sz="half" idx="2"/>
          </p:nvPr>
        </p:nvSpPr>
        <p:spPr>
          <a:xfrm>
            <a:off x="1305823" y="1459971"/>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5" name="Text Placeholder 4"/>
          <p:cNvSpPr>
            <a:spLocks noGrp="1"/>
          </p:cNvSpPr>
          <p:nvPr>
            <p:ph type="body" sz="quarter" idx="3"/>
          </p:nvPr>
        </p:nvSpPr>
        <p:spPr>
          <a:xfrm>
            <a:off x="5247579"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marL="0" lvl="0" indent="0" algn="ctr" defTabSz="998525" rtl="0" eaLnBrk="1" latinLnBrk="0" hangingPunct="1">
              <a:spcBef>
                <a:spcPct val="20000"/>
              </a:spcBef>
              <a:spcAft>
                <a:spcPts val="328"/>
              </a:spcAft>
              <a:buClr>
                <a:schemeClr val="accent6">
                  <a:lumMod val="75000"/>
                </a:schemeClr>
              </a:buClr>
              <a:buSzPct val="130000"/>
              <a:buFont typeface="Georgia" pitchFamily="18" charset="0"/>
              <a:buNone/>
            </a:pPr>
            <a:r>
              <a:rPr lang="ru-RU" smtClean="0"/>
              <a:t>Образец текста</a:t>
            </a:r>
          </a:p>
        </p:txBody>
      </p:sp>
      <p:sp>
        <p:nvSpPr>
          <p:cNvPr id="6" name="Content Placeholder 5"/>
          <p:cNvSpPr>
            <a:spLocks noGrp="1"/>
          </p:cNvSpPr>
          <p:nvPr>
            <p:ph sz="quarter" idx="4"/>
          </p:nvPr>
        </p:nvSpPr>
        <p:spPr>
          <a:xfrm>
            <a:off x="5245007" y="1458620"/>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Date Placeholder 6"/>
          <p:cNvSpPr>
            <a:spLocks noGrp="1"/>
          </p:cNvSpPr>
          <p:nvPr>
            <p:ph type="dt" sz="half" idx="10"/>
          </p:nvPr>
        </p:nvSpPr>
        <p:spPr/>
        <p:txBody>
          <a:bodyPr/>
          <a:lstStyle/>
          <a:p>
            <a:pPr>
              <a:defRPr/>
            </a:pPr>
            <a:endParaRPr lang="ru-RU">
              <a:solidFill>
                <a:prstClr val="black"/>
              </a:solidFill>
            </a:endParaRPr>
          </a:p>
        </p:txBody>
      </p:sp>
      <p:sp>
        <p:nvSpPr>
          <p:cNvPr id="8" name="Footer Placeholder 7"/>
          <p:cNvSpPr>
            <a:spLocks noGrp="1"/>
          </p:cNvSpPr>
          <p:nvPr>
            <p:ph type="ftr" sz="quarter" idx="11"/>
          </p:nvPr>
        </p:nvSpPr>
        <p:spPr/>
        <p:txBody>
          <a:bodyPr/>
          <a:lstStyle/>
          <a:p>
            <a:pPr>
              <a:defRPr/>
            </a:pPr>
            <a:endParaRPr lang="ru-RU">
              <a:solidFill>
                <a:prstClr val="black"/>
              </a:solidFill>
            </a:endParaRPr>
          </a:p>
        </p:txBody>
      </p:sp>
      <p:sp>
        <p:nvSpPr>
          <p:cNvPr id="9" name="Slide Number Placeholder 8"/>
          <p:cNvSpPr>
            <a:spLocks noGrp="1"/>
          </p:cNvSpPr>
          <p:nvPr>
            <p:ph type="sldNum" sz="quarter" idx="12"/>
          </p:nvPr>
        </p:nvSpPr>
        <p:spPr/>
        <p:txBody>
          <a:bodyPr/>
          <a:lstStyle/>
          <a:p>
            <a:pPr>
              <a:defRPr/>
            </a:pPr>
            <a:fld id="{6323F9DB-885A-4D81-8D62-6BEB8B6A1F78}" type="slidenum">
              <a:rPr lang="ru-RU" smtClean="0">
                <a:solidFill>
                  <a:prstClr val="black">
                    <a:tint val="75000"/>
                  </a:prstClr>
                </a:solidFill>
              </a:rPr>
              <a:pPr>
                <a:defRPr/>
              </a:pPr>
              <a:t>‹#›</a:t>
            </a:fld>
            <a:endParaRPr lang="ru-RU">
              <a:solidFill>
                <a:prstClr val="black">
                  <a:tint val="75000"/>
                </a:prstClr>
              </a:solidFill>
            </a:endParaRPr>
          </a:p>
        </p:txBody>
      </p:sp>
      <p:sp>
        <p:nvSpPr>
          <p:cNvPr id="10" name="Title 9"/>
          <p:cNvSpPr>
            <a:spLocks noGrp="1"/>
          </p:cNvSpPr>
          <p:nvPr>
            <p:ph type="title"/>
          </p:nvPr>
        </p:nvSpPr>
        <p:spPr/>
        <p:txBody>
          <a:bodyPr/>
          <a:lstStyle/>
          <a:p>
            <a:r>
              <a:rPr lang="ru-RU" smtClean="0"/>
              <a:t>Образец заголовка</a:t>
            </a:r>
            <a:endParaRPr lang="en-US" dirty="0"/>
          </a:p>
        </p:txBody>
      </p:sp>
    </p:spTree>
    <p:extLst>
      <p:ext uri="{BB962C8B-B14F-4D97-AF65-F5344CB8AC3E}">
        <p14:creationId xmlns:p14="http://schemas.microsoft.com/office/powerpoint/2010/main" val="60939221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516322" y="1668460"/>
            <a:ext cx="4560253" cy="4718735"/>
          </a:xfrm>
        </p:spPr>
        <p:txBody>
          <a:bodyPr/>
          <a:lstStyle>
            <a:lvl1pPr>
              <a:defRPr sz="2371"/>
            </a:lvl1pPr>
            <a:lvl2pPr>
              <a:defRPr sz="2033"/>
            </a:lvl2pPr>
            <a:lvl3pPr>
              <a:defRPr sz="1694"/>
            </a:lvl3pPr>
            <a:lvl4pPr>
              <a:defRPr sz="1524"/>
            </a:lvl4pPr>
            <a:lvl5pPr>
              <a:defRPr sz="1524"/>
            </a:lvl5pPr>
            <a:lvl6pPr>
              <a:defRPr sz="1524"/>
            </a:lvl6pPr>
            <a:lvl7pPr>
              <a:defRPr sz="1524"/>
            </a:lvl7pPr>
            <a:lvl8pPr>
              <a:defRPr sz="1524"/>
            </a:lvl8pPr>
            <a:lvl9pPr>
              <a:defRPr sz="1524"/>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5248689" y="1668460"/>
            <a:ext cx="4560253" cy="4718735"/>
          </a:xfrm>
        </p:spPr>
        <p:txBody>
          <a:bodyPr/>
          <a:lstStyle>
            <a:lvl1pPr>
              <a:defRPr sz="2371"/>
            </a:lvl1pPr>
            <a:lvl2pPr>
              <a:defRPr sz="2033"/>
            </a:lvl2pPr>
            <a:lvl3pPr>
              <a:defRPr sz="1694"/>
            </a:lvl3pPr>
            <a:lvl4pPr>
              <a:defRPr sz="1524"/>
            </a:lvl4pPr>
            <a:lvl5pPr>
              <a:defRPr sz="1524"/>
            </a:lvl5pPr>
            <a:lvl6pPr>
              <a:defRPr sz="1524"/>
            </a:lvl6pPr>
            <a:lvl7pPr>
              <a:defRPr sz="1524"/>
            </a:lvl7pPr>
            <a:lvl8pPr>
              <a:defRPr sz="1524"/>
            </a:lvl8pPr>
            <a:lvl9pPr>
              <a:defRPr sz="1524"/>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ижний колонтитул 5"/>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7" name="Номер слайда 6"/>
          <p:cNvSpPr>
            <a:spLocks noGrp="1"/>
          </p:cNvSpPr>
          <p:nvPr>
            <p:ph type="sldNum" sz="quarter" idx="12"/>
          </p:nvPr>
        </p:nvSpPr>
        <p:spPr/>
        <p:txBody>
          <a:bodyPr/>
          <a:lstStyle>
            <a:lvl1pPr>
              <a:defRPr/>
            </a:lvl1pPr>
          </a:lstStyle>
          <a:p>
            <a:pPr>
              <a:defRPr/>
            </a:pPr>
            <a:fld id="{4673F320-416C-467B-B61F-BF9202FFDCA0}" type="slidenum">
              <a:rPr lang="ru-RU" altLang="ru-RU"/>
              <a:pPr>
                <a:defRPr/>
              </a:pPr>
              <a:t>‹#›</a:t>
            </a:fld>
            <a:endParaRPr lang="ru-RU" altLang="ru-RU"/>
          </a:p>
        </p:txBody>
      </p:sp>
    </p:spTree>
    <p:extLst>
      <p:ext uri="{BB962C8B-B14F-4D97-AF65-F5344CB8AC3E}">
        <p14:creationId xmlns:p14="http://schemas.microsoft.com/office/powerpoint/2010/main" val="380355409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dirty="0"/>
          </a:p>
        </p:txBody>
      </p:sp>
      <p:sp>
        <p:nvSpPr>
          <p:cNvPr id="3" name="Date Placeholder 2"/>
          <p:cNvSpPr>
            <a:spLocks noGrp="1"/>
          </p:cNvSpPr>
          <p:nvPr>
            <p:ph type="dt" sz="half" idx="10"/>
          </p:nvPr>
        </p:nvSpPr>
        <p:spPr/>
        <p:txBody>
          <a:bodyPr/>
          <a:lstStyle/>
          <a:p>
            <a:pPr>
              <a:defRPr/>
            </a:pPr>
            <a:endParaRPr lang="ru-RU">
              <a:solidFill>
                <a:prstClr val="black"/>
              </a:solidFill>
            </a:endParaRPr>
          </a:p>
        </p:txBody>
      </p:sp>
      <p:sp>
        <p:nvSpPr>
          <p:cNvPr id="4" name="Footer Placeholder 3"/>
          <p:cNvSpPr>
            <a:spLocks noGrp="1"/>
          </p:cNvSpPr>
          <p:nvPr>
            <p:ph type="ftr" sz="quarter" idx="11"/>
          </p:nvPr>
        </p:nvSpPr>
        <p:spPr/>
        <p:txBody>
          <a:bodyPr/>
          <a:lstStyle/>
          <a:p>
            <a:pPr>
              <a:defRPr/>
            </a:pPr>
            <a:endParaRPr lang="ru-RU">
              <a:solidFill>
                <a:prstClr val="black"/>
              </a:solidFill>
            </a:endParaRPr>
          </a:p>
        </p:txBody>
      </p:sp>
      <p:sp>
        <p:nvSpPr>
          <p:cNvPr id="5" name="Slide Number Placeholder 4"/>
          <p:cNvSpPr>
            <a:spLocks noGrp="1"/>
          </p:cNvSpPr>
          <p:nvPr>
            <p:ph type="sldNum" sz="quarter" idx="12"/>
          </p:nvPr>
        </p:nvSpPr>
        <p:spPr/>
        <p:txBody>
          <a:bodyPr/>
          <a:lstStyle/>
          <a:p>
            <a:pPr>
              <a:defRPr/>
            </a:pPr>
            <a:fld id="{27AF9FE5-6402-411A-AFD6-F5FDF53EA1D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4039728750"/>
      </p:ext>
    </p:extLst>
  </p:cSld>
  <p:clrMapOvr>
    <a:masterClrMapping/>
  </p:clrMapOvr>
  <p:timing>
    <p:tnLst>
      <p:par>
        <p:cT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ru-RU">
              <a:solidFill>
                <a:prstClr val="black"/>
              </a:solidFill>
            </a:endParaRPr>
          </a:p>
        </p:txBody>
      </p:sp>
      <p:sp>
        <p:nvSpPr>
          <p:cNvPr id="3" name="Footer Placeholder 2"/>
          <p:cNvSpPr>
            <a:spLocks noGrp="1"/>
          </p:cNvSpPr>
          <p:nvPr>
            <p:ph type="ftr" sz="quarter" idx="11"/>
          </p:nvPr>
        </p:nvSpPr>
        <p:spPr/>
        <p:txBody>
          <a:bodyPr/>
          <a:lstStyle/>
          <a:p>
            <a:pPr>
              <a:defRPr/>
            </a:pPr>
            <a:endParaRPr lang="ru-RU">
              <a:solidFill>
                <a:prstClr val="black"/>
              </a:solidFill>
            </a:endParaRPr>
          </a:p>
        </p:txBody>
      </p:sp>
      <p:sp>
        <p:nvSpPr>
          <p:cNvPr id="4" name="Slide Number Placeholder 3"/>
          <p:cNvSpPr>
            <a:spLocks noGrp="1"/>
          </p:cNvSpPr>
          <p:nvPr>
            <p:ph type="sldNum" sz="quarter" idx="12"/>
          </p:nvPr>
        </p:nvSpPr>
        <p:spPr/>
        <p:txBody>
          <a:bodyPr/>
          <a:lstStyle/>
          <a:p>
            <a:pPr>
              <a:defRPr/>
            </a:pPr>
            <a:fld id="{39A2D679-B1CE-4B80-B6F9-CAA5757C6480}"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009156197"/>
      </p:ext>
    </p:extLst>
  </p:cSld>
  <p:clrMapOvr>
    <a:masterClrMapping/>
  </p:clrMapOvr>
  <p:timing>
    <p:tnLst>
      <p:par>
        <p:cT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47481" y="2304023"/>
            <a:ext cx="4105746" cy="1312095"/>
          </a:xfrm>
          <a:effectLst/>
        </p:spPr>
        <p:txBody>
          <a:bodyPr anchor="b">
            <a:noAutofit/>
          </a:bodyPr>
          <a:lstStyle>
            <a:lvl1pPr marL="249631" indent="-249631" algn="l">
              <a:defRPr sz="3100" b="1">
                <a:effectLst/>
              </a:defRPr>
            </a:lvl1pPr>
          </a:lstStyle>
          <a:p>
            <a:r>
              <a:rPr lang="ru-RU" smtClean="0"/>
              <a:t>Образец заголовка</a:t>
            </a:r>
            <a:endParaRPr lang="en-US" dirty="0"/>
          </a:p>
        </p:txBody>
      </p:sp>
      <p:sp>
        <p:nvSpPr>
          <p:cNvPr id="3" name="Content Placeholder 2"/>
          <p:cNvSpPr>
            <a:spLocks noGrp="1"/>
          </p:cNvSpPr>
          <p:nvPr>
            <p:ph idx="1"/>
          </p:nvPr>
        </p:nvSpPr>
        <p:spPr>
          <a:xfrm>
            <a:off x="5186847" y="762677"/>
            <a:ext cx="4535958" cy="5103209"/>
          </a:xfrm>
        </p:spPr>
        <p:txBody>
          <a:bodyPr anchor="ctr"/>
          <a:lstStyle>
            <a:lvl1pPr>
              <a:defRPr sz="2400"/>
            </a:lvl1pPr>
            <a:lvl2pPr>
              <a:defRPr sz="2200"/>
            </a:lvl2pPr>
            <a:lvl3pPr>
              <a:defRPr sz="2000"/>
            </a:lvl3pPr>
            <a:lvl4pPr>
              <a:defRPr sz="1700"/>
            </a:lvl4pPr>
            <a:lvl5pPr>
              <a:defRPr sz="1500"/>
            </a:lvl5pPr>
            <a:lvl6pPr>
              <a:defRPr sz="2200"/>
            </a:lvl6pPr>
            <a:lvl7pPr>
              <a:defRPr sz="2200"/>
            </a:lvl7pPr>
            <a:lvl8pPr>
              <a:defRPr sz="2200"/>
            </a:lvl8pPr>
            <a:lvl9pPr>
              <a:defRPr sz="2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Text Placeholder 3"/>
          <p:cNvSpPr>
            <a:spLocks noGrp="1"/>
          </p:cNvSpPr>
          <p:nvPr>
            <p:ph type="body" sz="half" idx="2"/>
          </p:nvPr>
        </p:nvSpPr>
        <p:spPr>
          <a:xfrm>
            <a:off x="1214720" y="3646782"/>
            <a:ext cx="3826362" cy="2230646"/>
          </a:xfrm>
        </p:spPr>
        <p:txBody>
          <a:bodyPr/>
          <a:lstStyle>
            <a:lvl1pPr marL="0" indent="0">
              <a:buNone/>
              <a:defRPr sz="15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F2778974-F02E-439E-80F3-43EB670DBF8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919205"/>
      </p:ext>
    </p:extLst>
  </p:cSld>
  <p:clrMapOvr>
    <a:masterClrMapping/>
  </p:clrMapOvr>
  <p:timing>
    <p:tnLst>
      <p:par>
        <p:cT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8" name="Rectangle 7"/>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9" name="Rectangle 8"/>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0" name="Rectangle 9"/>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1" name="Oval 10"/>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Picture Placeholder 2"/>
          <p:cNvSpPr>
            <a:spLocks noGrp="1"/>
          </p:cNvSpPr>
          <p:nvPr>
            <p:ph type="pic" idx="1"/>
          </p:nvPr>
        </p:nvSpPr>
        <p:spPr>
          <a:xfrm>
            <a:off x="5053218" y="1191695"/>
            <a:ext cx="4646295" cy="3261027"/>
          </a:xfrm>
          <a:prstGeom prst="roundRect">
            <a:avLst>
              <a:gd name="adj" fmla="val 4230"/>
            </a:avLst>
          </a:prstGeom>
          <a:solidFill>
            <a:schemeClr val="bg2">
              <a:lumMod val="90000"/>
            </a:schemeClr>
          </a:solidFill>
          <a:effectLst>
            <a:reflection blurRad="4350" stA="23000" endA="300" endPos="28000" dir="5400000" sy="-100000" algn="bl" rotWithShape="0"/>
          </a:effectLst>
          <a:scene3d>
            <a:camera prst="perspectiveContrastingLeftFacing" fov="1800000">
              <a:rot lat="300000" lon="2100000" rev="0"/>
            </a:camera>
            <a:lightRig rig="balanced" dir="t"/>
          </a:scene3d>
          <a:sp3d>
            <a:bevelT w="50800" h="50800"/>
          </a:sp3d>
        </p:spPr>
        <p:txBody>
          <a:bodyPr>
            <a:normAutofit/>
            <a:flatTx/>
          </a:bodyPr>
          <a:lstStyle>
            <a:lvl1pPr marL="0" indent="0" algn="ctr">
              <a:buNone/>
              <a:defRPr sz="2200"/>
            </a:lvl1pPr>
            <a:lvl2pPr marL="499262" indent="0">
              <a:buNone/>
              <a:defRPr sz="3100"/>
            </a:lvl2pPr>
            <a:lvl3pPr marL="998525" indent="0">
              <a:buNone/>
              <a:defRPr sz="2600"/>
            </a:lvl3pPr>
            <a:lvl4pPr marL="1497787" indent="0">
              <a:buNone/>
              <a:defRPr sz="2200"/>
            </a:lvl4pPr>
            <a:lvl5pPr marL="1997050" indent="0">
              <a:buNone/>
              <a:defRPr sz="2200"/>
            </a:lvl5pPr>
            <a:lvl6pPr marL="2496312" indent="0">
              <a:buNone/>
              <a:defRPr sz="2200"/>
            </a:lvl6pPr>
            <a:lvl7pPr marL="2995574" indent="0">
              <a:buNone/>
              <a:defRPr sz="2200"/>
            </a:lvl7pPr>
            <a:lvl8pPr marL="3494837" indent="0">
              <a:buNone/>
              <a:defRPr sz="2200"/>
            </a:lvl8pPr>
            <a:lvl9pPr marL="3994099" indent="0">
              <a:buNone/>
              <a:defRPr sz="2200"/>
            </a:lvl9pPr>
          </a:lstStyle>
          <a:p>
            <a:r>
              <a:rPr lang="ru-RU" smtClean="0"/>
              <a:t>Вставка рисунка</a:t>
            </a:r>
            <a:endParaRPr lang="en-US" dirty="0"/>
          </a:p>
        </p:txBody>
      </p:sp>
      <p:sp>
        <p:nvSpPr>
          <p:cNvPr id="4" name="Text Placeholder 3"/>
          <p:cNvSpPr>
            <a:spLocks noGrp="1"/>
          </p:cNvSpPr>
          <p:nvPr>
            <p:ph type="body" sz="half" idx="2"/>
          </p:nvPr>
        </p:nvSpPr>
        <p:spPr>
          <a:xfrm>
            <a:off x="991281" y="1053525"/>
            <a:ext cx="4171270" cy="2255149"/>
          </a:xfrm>
        </p:spPr>
        <p:txBody>
          <a:bodyPr anchor="b"/>
          <a:lstStyle>
            <a:lvl1pPr marL="199705" indent="-199705">
              <a:buFont typeface="Georgia" pitchFamily="18" charset="0"/>
              <a:buChar char="*"/>
              <a:defRPr sz="17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8A5A0A1B-D7B0-4C6E-90BC-42E0241C5757}"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title"/>
          </p:nvPr>
        </p:nvSpPr>
        <p:spPr>
          <a:xfrm>
            <a:off x="821207" y="4654572"/>
            <a:ext cx="7208078" cy="1191683"/>
          </a:xfrm>
        </p:spPr>
        <p:txBody>
          <a:bodyPr anchor="b">
            <a:noAutofit/>
          </a:bodyPr>
          <a:lstStyle>
            <a:lvl1pPr algn="l">
              <a:defRPr sz="5000" b="1"/>
            </a:lvl1pPr>
          </a:lstStyle>
          <a:p>
            <a:r>
              <a:rPr lang="ru-RU" smtClean="0"/>
              <a:t>Образец заголовка</a:t>
            </a:r>
            <a:endParaRPr lang="en-US" dirty="0"/>
          </a:p>
        </p:txBody>
      </p:sp>
    </p:spTree>
    <p:extLst>
      <p:ext uri="{BB962C8B-B14F-4D97-AF65-F5344CB8AC3E}">
        <p14:creationId xmlns:p14="http://schemas.microsoft.com/office/powerpoint/2010/main" val="757990801"/>
      </p:ext>
    </p:extLst>
  </p:cSld>
  <p:clrMapOvr>
    <a:masterClrMapping/>
  </p:clrMapOvr>
  <p:timing>
    <p:tnLst>
      <p:par>
        <p:cTn id="1" dur="indefinite" restart="never" nodeType="tmRoot"/>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a:xfrm>
            <a:off x="2151063" y="762676"/>
            <a:ext cx="7227570" cy="3622717"/>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4F7DC856-7421-485F-B27B-F1912165AC04}"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348738104"/>
      </p:ext>
    </p:extLst>
  </p:cSld>
  <p:clrMapOvr>
    <a:masterClrMapping/>
  </p:clrMapOvr>
  <p:timing>
    <p:tnLst>
      <p:par>
        <p:cTn id="1" dur="indefinite" restart="never" nodeType="tmRoot"/>
      </p:par>
    </p:tn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02787" y="392656"/>
            <a:ext cx="2323148" cy="5461453"/>
          </a:xfrm>
          <a:effectLst/>
        </p:spPr>
        <p:txBody>
          <a:bodyPr vert="eaVert"/>
          <a:lstStyle>
            <a:lvl1pPr algn="l">
              <a:defRPr/>
            </a:lvl1pPr>
          </a:lstStyle>
          <a:p>
            <a:r>
              <a:rPr lang="ru-RU" smtClean="0"/>
              <a:t>Образец заголовка</a:t>
            </a:r>
            <a:endParaRPr lang="en-US"/>
          </a:p>
        </p:txBody>
      </p:sp>
      <p:sp>
        <p:nvSpPr>
          <p:cNvPr id="3" name="Vertical Text Placeholder 2"/>
          <p:cNvSpPr>
            <a:spLocks noGrp="1"/>
          </p:cNvSpPr>
          <p:nvPr>
            <p:ph type="body" orient="vert" idx="1"/>
          </p:nvPr>
        </p:nvSpPr>
        <p:spPr>
          <a:xfrm>
            <a:off x="3753478" y="762680"/>
            <a:ext cx="5453070" cy="510320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5229668C-78C1-4B50-A238-56637A7CF593}"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4062041973"/>
      </p:ext>
    </p:extLst>
  </p:cSld>
  <p:clrMapOvr>
    <a:masterClrMapping/>
  </p:clrMapOvr>
  <p:timing>
    <p:tnLst>
      <p:par>
        <p:cTn id="1" dur="indefinite" restart="never" nodeType="tmRoot"/>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11" name="Rectangle 10"/>
          <p:cNvSpPr/>
          <p:nvPr/>
        </p:nvSpPr>
        <p:spPr>
          <a:xfrm>
            <a:off x="0" y="4031622"/>
            <a:ext cx="10325100" cy="311847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2" name="Rectangle 11"/>
          <p:cNvSpPr/>
          <p:nvPr/>
        </p:nvSpPr>
        <p:spPr>
          <a:xfrm>
            <a:off x="0" y="0"/>
            <a:ext cx="10325100" cy="403162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3" name="Rectangle 12"/>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4" name="Oval 13"/>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Subtitle 2"/>
          <p:cNvSpPr>
            <a:spLocks noGrp="1"/>
          </p:cNvSpPr>
          <p:nvPr>
            <p:ph type="subTitle" idx="1"/>
          </p:nvPr>
        </p:nvSpPr>
        <p:spPr>
          <a:xfrm>
            <a:off x="1664160" y="5267848"/>
            <a:ext cx="6365124" cy="919691"/>
          </a:xfrm>
        </p:spPr>
        <p:txBody>
          <a:bodyPr>
            <a:normAutofit/>
          </a:bodyPr>
          <a:lstStyle>
            <a:lvl1pPr marL="0" indent="0" algn="l">
              <a:buNone/>
              <a:defRPr sz="2400">
                <a:solidFill>
                  <a:schemeClr val="tx2"/>
                </a:solidFill>
              </a:defRPr>
            </a:lvl1pPr>
            <a:lvl2pPr marL="499262" indent="0" algn="ctr">
              <a:buNone/>
              <a:defRPr>
                <a:solidFill>
                  <a:schemeClr val="tx1">
                    <a:tint val="75000"/>
                  </a:schemeClr>
                </a:solidFill>
              </a:defRPr>
            </a:lvl2pPr>
            <a:lvl3pPr marL="998525" indent="0" algn="ctr">
              <a:buNone/>
              <a:defRPr>
                <a:solidFill>
                  <a:schemeClr val="tx1">
                    <a:tint val="75000"/>
                  </a:schemeClr>
                </a:solidFill>
              </a:defRPr>
            </a:lvl3pPr>
            <a:lvl4pPr marL="1497787" indent="0" algn="ctr">
              <a:buNone/>
              <a:defRPr>
                <a:solidFill>
                  <a:schemeClr val="tx1">
                    <a:tint val="75000"/>
                  </a:schemeClr>
                </a:solidFill>
              </a:defRPr>
            </a:lvl4pPr>
            <a:lvl5pPr marL="1997050" indent="0" algn="ctr">
              <a:buNone/>
              <a:defRPr>
                <a:solidFill>
                  <a:schemeClr val="tx1">
                    <a:tint val="75000"/>
                  </a:schemeClr>
                </a:solidFill>
              </a:defRPr>
            </a:lvl5pPr>
            <a:lvl6pPr marL="2496312" indent="0" algn="ctr">
              <a:buNone/>
              <a:defRPr>
                <a:solidFill>
                  <a:schemeClr val="tx1">
                    <a:tint val="75000"/>
                  </a:schemeClr>
                </a:solidFill>
              </a:defRPr>
            </a:lvl6pPr>
            <a:lvl7pPr marL="2995574" indent="0" algn="ctr">
              <a:buNone/>
              <a:defRPr>
                <a:solidFill>
                  <a:schemeClr val="tx1">
                    <a:tint val="75000"/>
                  </a:schemeClr>
                </a:solidFill>
              </a:defRPr>
            </a:lvl7pPr>
            <a:lvl8pPr marL="3494837" indent="0" algn="ctr">
              <a:buNone/>
              <a:defRPr>
                <a:solidFill>
                  <a:schemeClr val="tx1">
                    <a:tint val="75000"/>
                  </a:schemeClr>
                </a:solidFill>
              </a:defRPr>
            </a:lvl8pPr>
            <a:lvl9pPr marL="3994099" indent="0" algn="ctr">
              <a:buNone/>
              <a:defRPr>
                <a:solidFill>
                  <a:schemeClr val="tx1">
                    <a:tint val="75000"/>
                  </a:schemeClr>
                </a:solidFill>
              </a:defRPr>
            </a:lvl9pPr>
          </a:lstStyle>
          <a:p>
            <a:r>
              <a:rPr lang="ru-RU" smtClean="0"/>
              <a:t>Образец подзаголовка</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14DD3B24-17C6-4A27-98CA-E0E92DC0559F}"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ctrTitle"/>
          </p:nvPr>
        </p:nvSpPr>
        <p:spPr>
          <a:xfrm>
            <a:off x="923188" y="3265804"/>
            <a:ext cx="8102167" cy="1869543"/>
          </a:xfrm>
          <a:effectLst/>
        </p:spPr>
        <p:txBody>
          <a:bodyPr>
            <a:noAutofit/>
          </a:bodyPr>
          <a:lstStyle>
            <a:lvl1pPr marL="698967" indent="-499262" algn="l">
              <a:defRPr sz="5900"/>
            </a:lvl1pPr>
          </a:lstStyle>
          <a:p>
            <a:r>
              <a:rPr lang="ru-RU" smtClean="0"/>
              <a:t>Образец заголовка</a:t>
            </a:r>
            <a:endParaRPr lang="en-US" dirty="0"/>
          </a:p>
        </p:txBody>
      </p:sp>
    </p:spTree>
    <p:extLst>
      <p:ext uri="{BB962C8B-B14F-4D97-AF65-F5344CB8AC3E}">
        <p14:creationId xmlns:p14="http://schemas.microsoft.com/office/powerpoint/2010/main" val="2776647695"/>
      </p:ext>
    </p:extLst>
  </p:cSld>
  <p:clrMapOvr>
    <a:masterClrMapping/>
  </p:clrMapOvr>
  <p:timing>
    <p:tnLst>
      <p:par>
        <p:cTn id="1" dur="indefinite" restart="never" nodeType="tmRoot"/>
      </p:par>
    </p:tn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28E80666-FB37-4B36-9149-507F3B0178E3}" type="datetimeFigureOut">
              <a:rPr lang="en-US" smtClean="0">
                <a:solidFill>
                  <a:prstClr val="black">
                    <a:lumMod val="50000"/>
                    <a:lumOff val="50000"/>
                  </a:prstClr>
                </a:solidFill>
              </a:rPr>
              <a:pPr/>
              <a:t>12/6/2022</a:t>
            </a:fld>
            <a:endParaRPr lang="en-US">
              <a:solidFill>
                <a:prstClr val="black">
                  <a:lumMod val="50000"/>
                  <a:lumOff val="50000"/>
                </a:prstClr>
              </a:solidFill>
            </a:endParaRPr>
          </a:p>
        </p:txBody>
      </p:sp>
      <p:sp>
        <p:nvSpPr>
          <p:cNvPr id="5" name="Footer Placeholder 4"/>
          <p:cNvSpPr>
            <a:spLocks noGrp="1"/>
          </p:cNvSpPr>
          <p:nvPr>
            <p:ph type="ftr" sz="quarter" idx="11"/>
          </p:nvPr>
        </p:nvSpPr>
        <p:spPr/>
        <p:txBody>
          <a:bodyPr/>
          <a:lstStyle/>
          <a:p>
            <a:endParaRPr lang="en-US">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a:t>
            </a:fld>
            <a:endParaRPr lang="ru-RU" dirty="0">
              <a:solidFill>
                <a:prstClr val="white"/>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10" name="Content Placeholder 9"/>
          <p:cNvSpPr>
            <a:spLocks noGrp="1"/>
          </p:cNvSpPr>
          <p:nvPr>
            <p:ph sz="quarter" idx="13"/>
          </p:nvPr>
        </p:nvSpPr>
        <p:spPr>
          <a:xfrm>
            <a:off x="1290638" y="762690"/>
            <a:ext cx="7227570"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Прямоугольник 6"/>
          <p:cNvSpPr/>
          <p:nvPr userDrawn="1"/>
        </p:nvSpPr>
        <p:spPr>
          <a:xfrm>
            <a:off x="9732297" y="5158198"/>
            <a:ext cx="489366" cy="131526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9" name="Прямоугольник 8"/>
          <p:cNvSpPr/>
          <p:nvPr userDrawn="1"/>
        </p:nvSpPr>
        <p:spPr>
          <a:xfrm>
            <a:off x="9732297" y="6493222"/>
            <a:ext cx="489366"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11" name="Прямоугольник 10"/>
          <p:cNvSpPr/>
          <p:nvPr userDrawn="1"/>
        </p:nvSpPr>
        <p:spPr>
          <a:xfrm>
            <a:off x="2" y="3"/>
            <a:ext cx="326244"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a:solidFill>
                <a:prstClr val="white"/>
              </a:solidFill>
            </a:endParaRPr>
          </a:p>
        </p:txBody>
      </p:sp>
    </p:spTree>
    <p:extLst>
      <p:ext uri="{BB962C8B-B14F-4D97-AF65-F5344CB8AC3E}">
        <p14:creationId xmlns:p14="http://schemas.microsoft.com/office/powerpoint/2010/main" val="2248164842"/>
      </p:ext>
    </p:extLst>
  </p:cSld>
  <p:clrMapOvr>
    <a:masterClrMapping/>
  </p:clrMapOvr>
  <p:timing>
    <p:tnLst>
      <p:par>
        <p:cTn id="1" dur="indefinite" restart="never" nodeType="tmRoot"/>
      </p:par>
    </p:tn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7" name="Rectangle 6"/>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1"/>
          <p:cNvSpPr>
            <a:spLocks noGrp="1"/>
          </p:cNvSpPr>
          <p:nvPr>
            <p:ph type="title"/>
          </p:nvPr>
        </p:nvSpPr>
        <p:spPr>
          <a:xfrm>
            <a:off x="2295816" y="2265199"/>
            <a:ext cx="6737360" cy="2526563"/>
          </a:xfrm>
          <a:effectLst/>
        </p:spPr>
        <p:txBody>
          <a:bodyPr anchor="b"/>
          <a:lstStyle>
            <a:lvl1pPr algn="r">
              <a:defRPr sz="5000" b="1" cap="none" baseline="0"/>
            </a:lvl1pPr>
          </a:lstStyle>
          <a:p>
            <a:r>
              <a:rPr lang="ru-RU" smtClean="0"/>
              <a:t>Образец заголовка</a:t>
            </a:r>
            <a:endParaRPr lang="en-US" dirty="0"/>
          </a:p>
        </p:txBody>
      </p:sp>
      <p:sp>
        <p:nvSpPr>
          <p:cNvPr id="3" name="Text Placeholder 2"/>
          <p:cNvSpPr>
            <a:spLocks noGrp="1"/>
          </p:cNvSpPr>
          <p:nvPr>
            <p:ph type="body" idx="1"/>
          </p:nvPr>
        </p:nvSpPr>
        <p:spPr>
          <a:xfrm>
            <a:off x="2283766" y="4803757"/>
            <a:ext cx="6741683" cy="871044"/>
          </a:xfrm>
        </p:spPr>
        <p:txBody>
          <a:bodyPr anchor="t"/>
          <a:lstStyle>
            <a:lvl1pPr marL="0" indent="0" algn="r">
              <a:buNone/>
              <a:defRPr sz="2200">
                <a:solidFill>
                  <a:schemeClr val="tx2"/>
                </a:solidFill>
              </a:defRPr>
            </a:lvl1pPr>
            <a:lvl2pPr marL="499262" indent="0">
              <a:buNone/>
              <a:defRPr sz="2000">
                <a:solidFill>
                  <a:schemeClr val="tx1">
                    <a:tint val="75000"/>
                  </a:schemeClr>
                </a:solidFill>
              </a:defRPr>
            </a:lvl2pPr>
            <a:lvl3pPr marL="998525" indent="0">
              <a:buNone/>
              <a:defRPr sz="1700">
                <a:solidFill>
                  <a:schemeClr val="tx1">
                    <a:tint val="75000"/>
                  </a:schemeClr>
                </a:solidFill>
              </a:defRPr>
            </a:lvl3pPr>
            <a:lvl4pPr marL="1497787" indent="0">
              <a:buNone/>
              <a:defRPr sz="1500">
                <a:solidFill>
                  <a:schemeClr val="tx1">
                    <a:tint val="75000"/>
                  </a:schemeClr>
                </a:solidFill>
              </a:defRPr>
            </a:lvl4pPr>
            <a:lvl5pPr marL="1997050" indent="0">
              <a:buNone/>
              <a:defRPr sz="1500">
                <a:solidFill>
                  <a:schemeClr val="tx1">
                    <a:tint val="75000"/>
                  </a:schemeClr>
                </a:solidFill>
              </a:defRPr>
            </a:lvl5pPr>
            <a:lvl6pPr marL="2496312" indent="0">
              <a:buNone/>
              <a:defRPr sz="1500">
                <a:solidFill>
                  <a:schemeClr val="tx1">
                    <a:tint val="75000"/>
                  </a:schemeClr>
                </a:solidFill>
              </a:defRPr>
            </a:lvl6pPr>
            <a:lvl7pPr marL="2995574" indent="0">
              <a:buNone/>
              <a:defRPr sz="1500">
                <a:solidFill>
                  <a:schemeClr val="tx1">
                    <a:tint val="75000"/>
                  </a:schemeClr>
                </a:solidFill>
              </a:defRPr>
            </a:lvl7pPr>
            <a:lvl8pPr marL="3494837" indent="0">
              <a:buNone/>
              <a:defRPr sz="1500">
                <a:solidFill>
                  <a:schemeClr val="tx1">
                    <a:tint val="75000"/>
                  </a:schemeClr>
                </a:solidFill>
              </a:defRPr>
            </a:lvl8pPr>
            <a:lvl9pPr marL="3994099" indent="0">
              <a:buNone/>
              <a:defRPr sz="1500">
                <a:solidFill>
                  <a:schemeClr val="tx1">
                    <a:tint val="75000"/>
                  </a:schemeClr>
                </a:solidFill>
              </a:defRPr>
            </a:lvl9pPr>
          </a:lstStyle>
          <a:p>
            <a:pPr lvl="0"/>
            <a:r>
              <a:rPr lang="ru-RU" smtClean="0"/>
              <a:t>Образец текста</a:t>
            </a:r>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697F8021-ED8C-4BDF-B535-680A6D8767B5}"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118257780"/>
      </p:ext>
    </p:extLst>
  </p:cSld>
  <p:clrMapOvr>
    <a:masterClrMapping/>
  </p:clrMapOvr>
  <p:timing>
    <p:tnLst>
      <p:par>
        <p:cTn id="1" dur="indefinite" restart="never" nodeType="tmRoot"/>
      </p:par>
    </p:tn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1AAE65D7-EF62-48DF-8BE3-AABB744AD3D7}" type="slidenum">
              <a:rPr lang="ru-RU" smtClean="0">
                <a:solidFill>
                  <a:prstClr val="black">
                    <a:tint val="75000"/>
                  </a:prstClr>
                </a:solidFill>
              </a:rPr>
              <a:pPr>
                <a:defRPr/>
              </a:pPr>
              <a:t>‹#›</a:t>
            </a:fld>
            <a:endParaRPr lang="ru-RU">
              <a:solidFill>
                <a:prstClr val="black">
                  <a:tint val="75000"/>
                </a:prstClr>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9" name="Content Placeholder 8"/>
          <p:cNvSpPr>
            <a:spLocks noGrp="1"/>
          </p:cNvSpPr>
          <p:nvPr>
            <p:ph sz="quarter" idx="13"/>
          </p:nvPr>
        </p:nvSpPr>
        <p:spPr>
          <a:xfrm>
            <a:off x="1290636" y="762676"/>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11" name="Content Placeholder 10"/>
          <p:cNvSpPr>
            <a:spLocks noGrp="1"/>
          </p:cNvSpPr>
          <p:nvPr>
            <p:ph sz="quarter" idx="14"/>
          </p:nvPr>
        </p:nvSpPr>
        <p:spPr>
          <a:xfrm>
            <a:off x="5245151" y="762690"/>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Tree>
    <p:extLst>
      <p:ext uri="{BB962C8B-B14F-4D97-AF65-F5344CB8AC3E}">
        <p14:creationId xmlns:p14="http://schemas.microsoft.com/office/powerpoint/2010/main" val="1427414063"/>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516353" y="1600498"/>
            <a:ext cx="4562045" cy="667012"/>
          </a:xfrm>
        </p:spPr>
        <p:txBody>
          <a:bodyPr anchor="b"/>
          <a:lstStyle>
            <a:lvl1pPr marL="0" indent="0">
              <a:buNone/>
              <a:defRPr sz="2033" b="1"/>
            </a:lvl1pPr>
            <a:lvl2pPr marL="386852" indent="0">
              <a:buNone/>
              <a:defRPr sz="1694" b="1"/>
            </a:lvl2pPr>
            <a:lvl3pPr marL="773702" indent="0">
              <a:buNone/>
              <a:defRPr sz="1524" b="1"/>
            </a:lvl3pPr>
            <a:lvl4pPr marL="1160554" indent="0">
              <a:buNone/>
              <a:defRPr sz="1355" b="1"/>
            </a:lvl4pPr>
            <a:lvl5pPr marL="1547407" indent="0">
              <a:buNone/>
              <a:defRPr sz="1355" b="1"/>
            </a:lvl5pPr>
            <a:lvl6pPr marL="1934257" indent="0">
              <a:buNone/>
              <a:defRPr sz="1355" b="1"/>
            </a:lvl6pPr>
            <a:lvl7pPr marL="2321108" indent="0">
              <a:buNone/>
              <a:defRPr sz="1355" b="1"/>
            </a:lvl7pPr>
            <a:lvl8pPr marL="2707962" indent="0">
              <a:buNone/>
              <a:defRPr sz="1355" b="1"/>
            </a:lvl8pPr>
            <a:lvl9pPr marL="3094811" indent="0">
              <a:buNone/>
              <a:defRPr sz="1355" b="1"/>
            </a:lvl9pPr>
          </a:lstStyle>
          <a:p>
            <a:pPr lvl="0"/>
            <a:r>
              <a:rPr lang="ru-RU" smtClean="0"/>
              <a:t>Образец текста</a:t>
            </a:r>
          </a:p>
        </p:txBody>
      </p:sp>
      <p:sp>
        <p:nvSpPr>
          <p:cNvPr id="4" name="Объект 3"/>
          <p:cNvSpPr>
            <a:spLocks noGrp="1"/>
          </p:cNvSpPr>
          <p:nvPr>
            <p:ph sz="half" idx="2"/>
          </p:nvPr>
        </p:nvSpPr>
        <p:spPr>
          <a:xfrm>
            <a:off x="516353" y="2267508"/>
            <a:ext cx="4562045" cy="4119584"/>
          </a:xfrm>
        </p:spPr>
        <p:txBody>
          <a:bodyPr/>
          <a:lstStyle>
            <a:lvl1pPr>
              <a:defRPr sz="2033"/>
            </a:lvl1pPr>
            <a:lvl2pPr>
              <a:defRPr sz="1694"/>
            </a:lvl2pPr>
            <a:lvl3pPr>
              <a:defRPr sz="1524"/>
            </a:lvl3pPr>
            <a:lvl4pPr>
              <a:defRPr sz="1355"/>
            </a:lvl4pPr>
            <a:lvl5pPr>
              <a:defRPr sz="1355"/>
            </a:lvl5pPr>
            <a:lvl6pPr>
              <a:defRPr sz="1355"/>
            </a:lvl6pPr>
            <a:lvl7pPr>
              <a:defRPr sz="1355"/>
            </a:lvl7pPr>
            <a:lvl8pPr>
              <a:defRPr sz="1355"/>
            </a:lvl8pPr>
            <a:lvl9pPr>
              <a:defRPr sz="1355"/>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5245113" y="1600498"/>
            <a:ext cx="4563837" cy="667012"/>
          </a:xfrm>
        </p:spPr>
        <p:txBody>
          <a:bodyPr anchor="b"/>
          <a:lstStyle>
            <a:lvl1pPr marL="0" indent="0">
              <a:buNone/>
              <a:defRPr sz="2033" b="1"/>
            </a:lvl1pPr>
            <a:lvl2pPr marL="386852" indent="0">
              <a:buNone/>
              <a:defRPr sz="1694" b="1"/>
            </a:lvl2pPr>
            <a:lvl3pPr marL="773702" indent="0">
              <a:buNone/>
              <a:defRPr sz="1524" b="1"/>
            </a:lvl3pPr>
            <a:lvl4pPr marL="1160554" indent="0">
              <a:buNone/>
              <a:defRPr sz="1355" b="1"/>
            </a:lvl4pPr>
            <a:lvl5pPr marL="1547407" indent="0">
              <a:buNone/>
              <a:defRPr sz="1355" b="1"/>
            </a:lvl5pPr>
            <a:lvl6pPr marL="1934257" indent="0">
              <a:buNone/>
              <a:defRPr sz="1355" b="1"/>
            </a:lvl6pPr>
            <a:lvl7pPr marL="2321108" indent="0">
              <a:buNone/>
              <a:defRPr sz="1355" b="1"/>
            </a:lvl7pPr>
            <a:lvl8pPr marL="2707962" indent="0">
              <a:buNone/>
              <a:defRPr sz="1355" b="1"/>
            </a:lvl8pPr>
            <a:lvl9pPr marL="3094811" indent="0">
              <a:buNone/>
              <a:defRPr sz="1355" b="1"/>
            </a:lvl9pPr>
          </a:lstStyle>
          <a:p>
            <a:pPr lvl="0"/>
            <a:r>
              <a:rPr lang="ru-RU" smtClean="0"/>
              <a:t>Образец текста</a:t>
            </a:r>
          </a:p>
        </p:txBody>
      </p:sp>
      <p:sp>
        <p:nvSpPr>
          <p:cNvPr id="6" name="Объект 5"/>
          <p:cNvSpPr>
            <a:spLocks noGrp="1"/>
          </p:cNvSpPr>
          <p:nvPr>
            <p:ph sz="quarter" idx="4"/>
          </p:nvPr>
        </p:nvSpPr>
        <p:spPr>
          <a:xfrm>
            <a:off x="5245113" y="2267508"/>
            <a:ext cx="4563837" cy="4119584"/>
          </a:xfrm>
        </p:spPr>
        <p:txBody>
          <a:bodyPr/>
          <a:lstStyle>
            <a:lvl1pPr>
              <a:defRPr sz="2033"/>
            </a:lvl1pPr>
            <a:lvl2pPr>
              <a:defRPr sz="1694"/>
            </a:lvl2pPr>
            <a:lvl3pPr>
              <a:defRPr sz="1524"/>
            </a:lvl3pPr>
            <a:lvl4pPr>
              <a:defRPr sz="1355"/>
            </a:lvl4pPr>
            <a:lvl5pPr>
              <a:defRPr sz="1355"/>
            </a:lvl5pPr>
            <a:lvl6pPr>
              <a:defRPr sz="1355"/>
            </a:lvl6pPr>
            <a:lvl7pPr>
              <a:defRPr sz="1355"/>
            </a:lvl7pPr>
            <a:lvl8pPr>
              <a:defRPr sz="1355"/>
            </a:lvl8pPr>
            <a:lvl9pPr>
              <a:defRPr sz="1355"/>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8" name="Нижний колонтитул 7"/>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9" name="Номер слайда 8"/>
          <p:cNvSpPr>
            <a:spLocks noGrp="1"/>
          </p:cNvSpPr>
          <p:nvPr>
            <p:ph type="sldNum" sz="quarter" idx="12"/>
          </p:nvPr>
        </p:nvSpPr>
        <p:spPr/>
        <p:txBody>
          <a:bodyPr/>
          <a:lstStyle>
            <a:lvl1pPr>
              <a:defRPr/>
            </a:lvl1pPr>
          </a:lstStyle>
          <a:p>
            <a:pPr>
              <a:defRPr/>
            </a:pPr>
            <a:fld id="{5D78A0EC-99EA-43FD-82B3-E6F128D63552}" type="slidenum">
              <a:rPr lang="ru-RU" altLang="ru-RU"/>
              <a:pPr>
                <a:defRPr/>
              </a:pPr>
              <a:t>‹#›</a:t>
            </a:fld>
            <a:endParaRPr lang="ru-RU" altLang="ru-RU"/>
          </a:p>
        </p:txBody>
      </p:sp>
    </p:spTree>
    <p:extLst>
      <p:ext uri="{BB962C8B-B14F-4D97-AF65-F5344CB8AC3E}">
        <p14:creationId xmlns:p14="http://schemas.microsoft.com/office/powerpoint/2010/main" val="347463767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290637"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lvl="0"/>
            <a:r>
              <a:rPr lang="ru-RU" smtClean="0"/>
              <a:t>Образец текста</a:t>
            </a:r>
          </a:p>
        </p:txBody>
      </p:sp>
      <p:sp>
        <p:nvSpPr>
          <p:cNvPr id="4" name="Content Placeholder 3"/>
          <p:cNvSpPr>
            <a:spLocks noGrp="1"/>
          </p:cNvSpPr>
          <p:nvPr>
            <p:ph sz="half" idx="2"/>
          </p:nvPr>
        </p:nvSpPr>
        <p:spPr>
          <a:xfrm>
            <a:off x="1305823" y="1459971"/>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5" name="Text Placeholder 4"/>
          <p:cNvSpPr>
            <a:spLocks noGrp="1"/>
          </p:cNvSpPr>
          <p:nvPr>
            <p:ph type="body" sz="quarter" idx="3"/>
          </p:nvPr>
        </p:nvSpPr>
        <p:spPr>
          <a:xfrm>
            <a:off x="5247579"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marL="0" lvl="0" indent="0" algn="ctr" defTabSz="998525" rtl="0" eaLnBrk="1" latinLnBrk="0" hangingPunct="1">
              <a:spcBef>
                <a:spcPct val="20000"/>
              </a:spcBef>
              <a:spcAft>
                <a:spcPts val="328"/>
              </a:spcAft>
              <a:buClr>
                <a:schemeClr val="accent6">
                  <a:lumMod val="75000"/>
                </a:schemeClr>
              </a:buClr>
              <a:buSzPct val="130000"/>
              <a:buFont typeface="Georgia" pitchFamily="18" charset="0"/>
              <a:buNone/>
            </a:pPr>
            <a:r>
              <a:rPr lang="ru-RU" smtClean="0"/>
              <a:t>Образец текста</a:t>
            </a:r>
          </a:p>
        </p:txBody>
      </p:sp>
      <p:sp>
        <p:nvSpPr>
          <p:cNvPr id="6" name="Content Placeholder 5"/>
          <p:cNvSpPr>
            <a:spLocks noGrp="1"/>
          </p:cNvSpPr>
          <p:nvPr>
            <p:ph sz="quarter" idx="4"/>
          </p:nvPr>
        </p:nvSpPr>
        <p:spPr>
          <a:xfrm>
            <a:off x="5245007" y="1458620"/>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Date Placeholder 6"/>
          <p:cNvSpPr>
            <a:spLocks noGrp="1"/>
          </p:cNvSpPr>
          <p:nvPr>
            <p:ph type="dt" sz="half" idx="10"/>
          </p:nvPr>
        </p:nvSpPr>
        <p:spPr/>
        <p:txBody>
          <a:bodyPr/>
          <a:lstStyle/>
          <a:p>
            <a:pPr>
              <a:defRPr/>
            </a:pPr>
            <a:endParaRPr lang="ru-RU">
              <a:solidFill>
                <a:prstClr val="black"/>
              </a:solidFill>
            </a:endParaRPr>
          </a:p>
        </p:txBody>
      </p:sp>
      <p:sp>
        <p:nvSpPr>
          <p:cNvPr id="8" name="Footer Placeholder 7"/>
          <p:cNvSpPr>
            <a:spLocks noGrp="1"/>
          </p:cNvSpPr>
          <p:nvPr>
            <p:ph type="ftr" sz="quarter" idx="11"/>
          </p:nvPr>
        </p:nvSpPr>
        <p:spPr/>
        <p:txBody>
          <a:bodyPr/>
          <a:lstStyle/>
          <a:p>
            <a:pPr>
              <a:defRPr/>
            </a:pPr>
            <a:endParaRPr lang="ru-RU">
              <a:solidFill>
                <a:prstClr val="black"/>
              </a:solidFill>
            </a:endParaRPr>
          </a:p>
        </p:txBody>
      </p:sp>
      <p:sp>
        <p:nvSpPr>
          <p:cNvPr id="9" name="Slide Number Placeholder 8"/>
          <p:cNvSpPr>
            <a:spLocks noGrp="1"/>
          </p:cNvSpPr>
          <p:nvPr>
            <p:ph type="sldNum" sz="quarter" idx="12"/>
          </p:nvPr>
        </p:nvSpPr>
        <p:spPr/>
        <p:txBody>
          <a:bodyPr/>
          <a:lstStyle/>
          <a:p>
            <a:pPr>
              <a:defRPr/>
            </a:pPr>
            <a:fld id="{6323F9DB-885A-4D81-8D62-6BEB8B6A1F78}" type="slidenum">
              <a:rPr lang="ru-RU" smtClean="0">
                <a:solidFill>
                  <a:prstClr val="black">
                    <a:tint val="75000"/>
                  </a:prstClr>
                </a:solidFill>
              </a:rPr>
              <a:pPr>
                <a:defRPr/>
              </a:pPr>
              <a:t>‹#›</a:t>
            </a:fld>
            <a:endParaRPr lang="ru-RU">
              <a:solidFill>
                <a:prstClr val="black">
                  <a:tint val="75000"/>
                </a:prstClr>
              </a:solidFill>
            </a:endParaRPr>
          </a:p>
        </p:txBody>
      </p:sp>
      <p:sp>
        <p:nvSpPr>
          <p:cNvPr id="10" name="Title 9"/>
          <p:cNvSpPr>
            <a:spLocks noGrp="1"/>
          </p:cNvSpPr>
          <p:nvPr>
            <p:ph type="title"/>
          </p:nvPr>
        </p:nvSpPr>
        <p:spPr/>
        <p:txBody>
          <a:bodyPr/>
          <a:lstStyle/>
          <a:p>
            <a:r>
              <a:rPr lang="ru-RU" smtClean="0"/>
              <a:t>Образец заголовка</a:t>
            </a:r>
            <a:endParaRPr lang="en-US" dirty="0"/>
          </a:p>
        </p:txBody>
      </p:sp>
    </p:spTree>
    <p:extLst>
      <p:ext uri="{BB962C8B-B14F-4D97-AF65-F5344CB8AC3E}">
        <p14:creationId xmlns:p14="http://schemas.microsoft.com/office/powerpoint/2010/main" val="4289552262"/>
      </p:ext>
    </p:extLst>
  </p:cSld>
  <p:clrMapOvr>
    <a:masterClrMapping/>
  </p:clrMapOvr>
  <p:timing>
    <p:tnLst>
      <p:par>
        <p:cTn id="1" dur="indefinite" restart="never" nodeType="tmRoot"/>
      </p:par>
    </p:tn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dirty="0"/>
          </a:p>
        </p:txBody>
      </p:sp>
      <p:sp>
        <p:nvSpPr>
          <p:cNvPr id="3" name="Date Placeholder 2"/>
          <p:cNvSpPr>
            <a:spLocks noGrp="1"/>
          </p:cNvSpPr>
          <p:nvPr>
            <p:ph type="dt" sz="half" idx="10"/>
          </p:nvPr>
        </p:nvSpPr>
        <p:spPr/>
        <p:txBody>
          <a:bodyPr/>
          <a:lstStyle/>
          <a:p>
            <a:pPr>
              <a:defRPr/>
            </a:pPr>
            <a:endParaRPr lang="ru-RU">
              <a:solidFill>
                <a:prstClr val="black"/>
              </a:solidFill>
            </a:endParaRPr>
          </a:p>
        </p:txBody>
      </p:sp>
      <p:sp>
        <p:nvSpPr>
          <p:cNvPr id="4" name="Footer Placeholder 3"/>
          <p:cNvSpPr>
            <a:spLocks noGrp="1"/>
          </p:cNvSpPr>
          <p:nvPr>
            <p:ph type="ftr" sz="quarter" idx="11"/>
          </p:nvPr>
        </p:nvSpPr>
        <p:spPr/>
        <p:txBody>
          <a:bodyPr/>
          <a:lstStyle/>
          <a:p>
            <a:pPr>
              <a:defRPr/>
            </a:pPr>
            <a:endParaRPr lang="ru-RU">
              <a:solidFill>
                <a:prstClr val="black"/>
              </a:solidFill>
            </a:endParaRPr>
          </a:p>
        </p:txBody>
      </p:sp>
      <p:sp>
        <p:nvSpPr>
          <p:cNvPr id="5" name="Slide Number Placeholder 4"/>
          <p:cNvSpPr>
            <a:spLocks noGrp="1"/>
          </p:cNvSpPr>
          <p:nvPr>
            <p:ph type="sldNum" sz="quarter" idx="12"/>
          </p:nvPr>
        </p:nvSpPr>
        <p:spPr/>
        <p:txBody>
          <a:bodyPr/>
          <a:lstStyle/>
          <a:p>
            <a:pPr>
              <a:defRPr/>
            </a:pPr>
            <a:fld id="{27AF9FE5-6402-411A-AFD6-F5FDF53EA1D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696729531"/>
      </p:ext>
    </p:extLst>
  </p:cSld>
  <p:clrMapOvr>
    <a:masterClrMapping/>
  </p:clrMapOvr>
  <p:timing>
    <p:tnLst>
      <p:par>
        <p:cT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ru-RU">
              <a:solidFill>
                <a:prstClr val="black"/>
              </a:solidFill>
            </a:endParaRPr>
          </a:p>
        </p:txBody>
      </p:sp>
      <p:sp>
        <p:nvSpPr>
          <p:cNvPr id="3" name="Footer Placeholder 2"/>
          <p:cNvSpPr>
            <a:spLocks noGrp="1"/>
          </p:cNvSpPr>
          <p:nvPr>
            <p:ph type="ftr" sz="quarter" idx="11"/>
          </p:nvPr>
        </p:nvSpPr>
        <p:spPr/>
        <p:txBody>
          <a:bodyPr/>
          <a:lstStyle/>
          <a:p>
            <a:pPr>
              <a:defRPr/>
            </a:pPr>
            <a:endParaRPr lang="ru-RU">
              <a:solidFill>
                <a:prstClr val="black"/>
              </a:solidFill>
            </a:endParaRPr>
          </a:p>
        </p:txBody>
      </p:sp>
      <p:sp>
        <p:nvSpPr>
          <p:cNvPr id="4" name="Slide Number Placeholder 3"/>
          <p:cNvSpPr>
            <a:spLocks noGrp="1"/>
          </p:cNvSpPr>
          <p:nvPr>
            <p:ph type="sldNum" sz="quarter" idx="12"/>
          </p:nvPr>
        </p:nvSpPr>
        <p:spPr/>
        <p:txBody>
          <a:bodyPr/>
          <a:lstStyle/>
          <a:p>
            <a:pPr>
              <a:defRPr/>
            </a:pPr>
            <a:fld id="{39A2D679-B1CE-4B80-B6F9-CAA5757C6480}"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463451994"/>
      </p:ext>
    </p:extLst>
  </p:cSld>
  <p:clrMapOvr>
    <a:masterClrMapping/>
  </p:clrMapOvr>
  <p:timing>
    <p:tnLst>
      <p:par>
        <p:cT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47481" y="2304023"/>
            <a:ext cx="4105746" cy="1312095"/>
          </a:xfrm>
          <a:effectLst/>
        </p:spPr>
        <p:txBody>
          <a:bodyPr anchor="b">
            <a:noAutofit/>
          </a:bodyPr>
          <a:lstStyle>
            <a:lvl1pPr marL="249631" indent="-249631" algn="l">
              <a:defRPr sz="3100" b="1">
                <a:effectLst/>
              </a:defRPr>
            </a:lvl1pPr>
          </a:lstStyle>
          <a:p>
            <a:r>
              <a:rPr lang="ru-RU" smtClean="0"/>
              <a:t>Образец заголовка</a:t>
            </a:r>
            <a:endParaRPr lang="en-US" dirty="0"/>
          </a:p>
        </p:txBody>
      </p:sp>
      <p:sp>
        <p:nvSpPr>
          <p:cNvPr id="3" name="Content Placeholder 2"/>
          <p:cNvSpPr>
            <a:spLocks noGrp="1"/>
          </p:cNvSpPr>
          <p:nvPr>
            <p:ph idx="1"/>
          </p:nvPr>
        </p:nvSpPr>
        <p:spPr>
          <a:xfrm>
            <a:off x="5186847" y="762677"/>
            <a:ext cx="4535958" cy="5103209"/>
          </a:xfrm>
        </p:spPr>
        <p:txBody>
          <a:bodyPr anchor="ctr"/>
          <a:lstStyle>
            <a:lvl1pPr>
              <a:defRPr sz="2400"/>
            </a:lvl1pPr>
            <a:lvl2pPr>
              <a:defRPr sz="2200"/>
            </a:lvl2pPr>
            <a:lvl3pPr>
              <a:defRPr sz="2000"/>
            </a:lvl3pPr>
            <a:lvl4pPr>
              <a:defRPr sz="1700"/>
            </a:lvl4pPr>
            <a:lvl5pPr>
              <a:defRPr sz="1500"/>
            </a:lvl5pPr>
            <a:lvl6pPr>
              <a:defRPr sz="2200"/>
            </a:lvl6pPr>
            <a:lvl7pPr>
              <a:defRPr sz="2200"/>
            </a:lvl7pPr>
            <a:lvl8pPr>
              <a:defRPr sz="2200"/>
            </a:lvl8pPr>
            <a:lvl9pPr>
              <a:defRPr sz="2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Text Placeholder 3"/>
          <p:cNvSpPr>
            <a:spLocks noGrp="1"/>
          </p:cNvSpPr>
          <p:nvPr>
            <p:ph type="body" sz="half" idx="2"/>
          </p:nvPr>
        </p:nvSpPr>
        <p:spPr>
          <a:xfrm>
            <a:off x="1214720" y="3646782"/>
            <a:ext cx="3826362" cy="2230646"/>
          </a:xfrm>
        </p:spPr>
        <p:txBody>
          <a:bodyPr/>
          <a:lstStyle>
            <a:lvl1pPr marL="0" indent="0">
              <a:buNone/>
              <a:defRPr sz="15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F2778974-F02E-439E-80F3-43EB670DBF8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717609559"/>
      </p:ext>
    </p:extLst>
  </p:cSld>
  <p:clrMapOvr>
    <a:masterClrMapping/>
  </p:clrMapOvr>
  <p:timing>
    <p:tnLst>
      <p:par>
        <p:cT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8" name="Rectangle 7"/>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9" name="Rectangle 8"/>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0" name="Rectangle 9"/>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1" name="Oval 10"/>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Picture Placeholder 2"/>
          <p:cNvSpPr>
            <a:spLocks noGrp="1"/>
          </p:cNvSpPr>
          <p:nvPr>
            <p:ph type="pic" idx="1"/>
          </p:nvPr>
        </p:nvSpPr>
        <p:spPr>
          <a:xfrm>
            <a:off x="5053218" y="1191695"/>
            <a:ext cx="4646295" cy="3261027"/>
          </a:xfrm>
          <a:prstGeom prst="roundRect">
            <a:avLst>
              <a:gd name="adj" fmla="val 4230"/>
            </a:avLst>
          </a:prstGeom>
          <a:solidFill>
            <a:schemeClr val="bg2">
              <a:lumMod val="90000"/>
            </a:schemeClr>
          </a:solidFill>
          <a:effectLst>
            <a:reflection blurRad="4350" stA="23000" endA="300" endPos="28000" dir="5400000" sy="-100000" algn="bl" rotWithShape="0"/>
          </a:effectLst>
          <a:scene3d>
            <a:camera prst="perspectiveContrastingLeftFacing" fov="1800000">
              <a:rot lat="300000" lon="2100000" rev="0"/>
            </a:camera>
            <a:lightRig rig="balanced" dir="t"/>
          </a:scene3d>
          <a:sp3d>
            <a:bevelT w="50800" h="50800"/>
          </a:sp3d>
        </p:spPr>
        <p:txBody>
          <a:bodyPr>
            <a:normAutofit/>
            <a:flatTx/>
          </a:bodyPr>
          <a:lstStyle>
            <a:lvl1pPr marL="0" indent="0" algn="ctr">
              <a:buNone/>
              <a:defRPr sz="2200"/>
            </a:lvl1pPr>
            <a:lvl2pPr marL="499262" indent="0">
              <a:buNone/>
              <a:defRPr sz="3100"/>
            </a:lvl2pPr>
            <a:lvl3pPr marL="998525" indent="0">
              <a:buNone/>
              <a:defRPr sz="2600"/>
            </a:lvl3pPr>
            <a:lvl4pPr marL="1497787" indent="0">
              <a:buNone/>
              <a:defRPr sz="2200"/>
            </a:lvl4pPr>
            <a:lvl5pPr marL="1997050" indent="0">
              <a:buNone/>
              <a:defRPr sz="2200"/>
            </a:lvl5pPr>
            <a:lvl6pPr marL="2496312" indent="0">
              <a:buNone/>
              <a:defRPr sz="2200"/>
            </a:lvl6pPr>
            <a:lvl7pPr marL="2995574" indent="0">
              <a:buNone/>
              <a:defRPr sz="2200"/>
            </a:lvl7pPr>
            <a:lvl8pPr marL="3494837" indent="0">
              <a:buNone/>
              <a:defRPr sz="2200"/>
            </a:lvl8pPr>
            <a:lvl9pPr marL="3994099" indent="0">
              <a:buNone/>
              <a:defRPr sz="2200"/>
            </a:lvl9pPr>
          </a:lstStyle>
          <a:p>
            <a:r>
              <a:rPr lang="ru-RU" smtClean="0"/>
              <a:t>Вставка рисунка</a:t>
            </a:r>
            <a:endParaRPr lang="en-US" dirty="0"/>
          </a:p>
        </p:txBody>
      </p:sp>
      <p:sp>
        <p:nvSpPr>
          <p:cNvPr id="4" name="Text Placeholder 3"/>
          <p:cNvSpPr>
            <a:spLocks noGrp="1"/>
          </p:cNvSpPr>
          <p:nvPr>
            <p:ph type="body" sz="half" idx="2"/>
          </p:nvPr>
        </p:nvSpPr>
        <p:spPr>
          <a:xfrm>
            <a:off x="991281" y="1053525"/>
            <a:ext cx="4171270" cy="2255149"/>
          </a:xfrm>
        </p:spPr>
        <p:txBody>
          <a:bodyPr anchor="b"/>
          <a:lstStyle>
            <a:lvl1pPr marL="199705" indent="-199705">
              <a:buFont typeface="Georgia" pitchFamily="18" charset="0"/>
              <a:buChar char="*"/>
              <a:defRPr sz="17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8A5A0A1B-D7B0-4C6E-90BC-42E0241C5757}"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title"/>
          </p:nvPr>
        </p:nvSpPr>
        <p:spPr>
          <a:xfrm>
            <a:off x="821207" y="4654572"/>
            <a:ext cx="7208078" cy="1191683"/>
          </a:xfrm>
        </p:spPr>
        <p:txBody>
          <a:bodyPr anchor="b">
            <a:noAutofit/>
          </a:bodyPr>
          <a:lstStyle>
            <a:lvl1pPr algn="l">
              <a:defRPr sz="5000" b="1"/>
            </a:lvl1pPr>
          </a:lstStyle>
          <a:p>
            <a:r>
              <a:rPr lang="ru-RU" smtClean="0"/>
              <a:t>Образец заголовка</a:t>
            </a:r>
            <a:endParaRPr lang="en-US" dirty="0"/>
          </a:p>
        </p:txBody>
      </p:sp>
    </p:spTree>
    <p:extLst>
      <p:ext uri="{BB962C8B-B14F-4D97-AF65-F5344CB8AC3E}">
        <p14:creationId xmlns:p14="http://schemas.microsoft.com/office/powerpoint/2010/main" val="1254283807"/>
      </p:ext>
    </p:extLst>
  </p:cSld>
  <p:clrMapOvr>
    <a:masterClrMapping/>
  </p:clrMapOvr>
  <p:timing>
    <p:tnLst>
      <p:par>
        <p:cTn id="1" dur="indefinite" restart="never" nodeType="tmRoot"/>
      </p:par>
    </p:tn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a:xfrm>
            <a:off x="2151063" y="762676"/>
            <a:ext cx="7227570" cy="3622717"/>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4F7DC856-7421-485F-B27B-F1912165AC04}"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4260422292"/>
      </p:ext>
    </p:extLst>
  </p:cSld>
  <p:clrMapOvr>
    <a:masterClrMapping/>
  </p:clrMapOvr>
  <p:timing>
    <p:tnLst>
      <p:par>
        <p:cTn id="1" dur="indefinite" restart="never" nodeType="tmRoot"/>
      </p:par>
    </p:tn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02787" y="392656"/>
            <a:ext cx="2323148" cy="5461453"/>
          </a:xfrm>
          <a:effectLst/>
        </p:spPr>
        <p:txBody>
          <a:bodyPr vert="eaVert"/>
          <a:lstStyle>
            <a:lvl1pPr algn="l">
              <a:defRPr/>
            </a:lvl1pPr>
          </a:lstStyle>
          <a:p>
            <a:r>
              <a:rPr lang="ru-RU" smtClean="0"/>
              <a:t>Образец заголовка</a:t>
            </a:r>
            <a:endParaRPr lang="en-US"/>
          </a:p>
        </p:txBody>
      </p:sp>
      <p:sp>
        <p:nvSpPr>
          <p:cNvPr id="3" name="Vertical Text Placeholder 2"/>
          <p:cNvSpPr>
            <a:spLocks noGrp="1"/>
          </p:cNvSpPr>
          <p:nvPr>
            <p:ph type="body" orient="vert" idx="1"/>
          </p:nvPr>
        </p:nvSpPr>
        <p:spPr>
          <a:xfrm>
            <a:off x="3753478" y="762680"/>
            <a:ext cx="5453070" cy="510320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5229668C-78C1-4B50-A238-56637A7CF593}"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880836993"/>
      </p:ext>
    </p:extLst>
  </p:cSld>
  <p:clrMapOvr>
    <a:masterClrMapping/>
  </p:clrMapOvr>
  <p:timing>
    <p:tnLst>
      <p:par>
        <p:cTn id="1" dur="indefinite" restart="never" nodeType="tmRoot"/>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11" name="Rectangle 10"/>
          <p:cNvSpPr/>
          <p:nvPr/>
        </p:nvSpPr>
        <p:spPr>
          <a:xfrm>
            <a:off x="0" y="4031622"/>
            <a:ext cx="10325100" cy="311847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2" name="Rectangle 11"/>
          <p:cNvSpPr/>
          <p:nvPr/>
        </p:nvSpPr>
        <p:spPr>
          <a:xfrm>
            <a:off x="0" y="0"/>
            <a:ext cx="10325100" cy="403162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3" name="Rectangle 12"/>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4" name="Oval 13"/>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Subtitle 2"/>
          <p:cNvSpPr>
            <a:spLocks noGrp="1"/>
          </p:cNvSpPr>
          <p:nvPr>
            <p:ph type="subTitle" idx="1"/>
          </p:nvPr>
        </p:nvSpPr>
        <p:spPr>
          <a:xfrm>
            <a:off x="1664160" y="5267848"/>
            <a:ext cx="6365124" cy="919691"/>
          </a:xfrm>
        </p:spPr>
        <p:txBody>
          <a:bodyPr>
            <a:normAutofit/>
          </a:bodyPr>
          <a:lstStyle>
            <a:lvl1pPr marL="0" indent="0" algn="l">
              <a:buNone/>
              <a:defRPr sz="2400">
                <a:solidFill>
                  <a:schemeClr val="tx2"/>
                </a:solidFill>
              </a:defRPr>
            </a:lvl1pPr>
            <a:lvl2pPr marL="499262" indent="0" algn="ctr">
              <a:buNone/>
              <a:defRPr>
                <a:solidFill>
                  <a:schemeClr val="tx1">
                    <a:tint val="75000"/>
                  </a:schemeClr>
                </a:solidFill>
              </a:defRPr>
            </a:lvl2pPr>
            <a:lvl3pPr marL="998525" indent="0" algn="ctr">
              <a:buNone/>
              <a:defRPr>
                <a:solidFill>
                  <a:schemeClr val="tx1">
                    <a:tint val="75000"/>
                  </a:schemeClr>
                </a:solidFill>
              </a:defRPr>
            </a:lvl3pPr>
            <a:lvl4pPr marL="1497787" indent="0" algn="ctr">
              <a:buNone/>
              <a:defRPr>
                <a:solidFill>
                  <a:schemeClr val="tx1">
                    <a:tint val="75000"/>
                  </a:schemeClr>
                </a:solidFill>
              </a:defRPr>
            </a:lvl4pPr>
            <a:lvl5pPr marL="1997050" indent="0" algn="ctr">
              <a:buNone/>
              <a:defRPr>
                <a:solidFill>
                  <a:schemeClr val="tx1">
                    <a:tint val="75000"/>
                  </a:schemeClr>
                </a:solidFill>
              </a:defRPr>
            </a:lvl5pPr>
            <a:lvl6pPr marL="2496312" indent="0" algn="ctr">
              <a:buNone/>
              <a:defRPr>
                <a:solidFill>
                  <a:schemeClr val="tx1">
                    <a:tint val="75000"/>
                  </a:schemeClr>
                </a:solidFill>
              </a:defRPr>
            </a:lvl6pPr>
            <a:lvl7pPr marL="2995574" indent="0" algn="ctr">
              <a:buNone/>
              <a:defRPr>
                <a:solidFill>
                  <a:schemeClr val="tx1">
                    <a:tint val="75000"/>
                  </a:schemeClr>
                </a:solidFill>
              </a:defRPr>
            </a:lvl7pPr>
            <a:lvl8pPr marL="3494837" indent="0" algn="ctr">
              <a:buNone/>
              <a:defRPr>
                <a:solidFill>
                  <a:schemeClr val="tx1">
                    <a:tint val="75000"/>
                  </a:schemeClr>
                </a:solidFill>
              </a:defRPr>
            </a:lvl8pPr>
            <a:lvl9pPr marL="3994099" indent="0" algn="ctr">
              <a:buNone/>
              <a:defRPr>
                <a:solidFill>
                  <a:schemeClr val="tx1">
                    <a:tint val="75000"/>
                  </a:schemeClr>
                </a:solidFill>
              </a:defRPr>
            </a:lvl9pPr>
          </a:lstStyle>
          <a:p>
            <a:r>
              <a:rPr lang="ru-RU" smtClean="0"/>
              <a:t>Образец подзаголовка</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14DD3B24-17C6-4A27-98CA-E0E92DC0559F}"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ctrTitle"/>
          </p:nvPr>
        </p:nvSpPr>
        <p:spPr>
          <a:xfrm>
            <a:off x="923188" y="3265804"/>
            <a:ext cx="8102167" cy="1869543"/>
          </a:xfrm>
          <a:effectLst/>
        </p:spPr>
        <p:txBody>
          <a:bodyPr>
            <a:noAutofit/>
          </a:bodyPr>
          <a:lstStyle>
            <a:lvl1pPr marL="698967" indent="-499262" algn="l">
              <a:defRPr sz="5900"/>
            </a:lvl1pPr>
          </a:lstStyle>
          <a:p>
            <a:r>
              <a:rPr lang="ru-RU" smtClean="0"/>
              <a:t>Образец заголовка</a:t>
            </a:r>
            <a:endParaRPr lang="en-US" dirty="0"/>
          </a:p>
        </p:txBody>
      </p:sp>
    </p:spTree>
    <p:extLst>
      <p:ext uri="{BB962C8B-B14F-4D97-AF65-F5344CB8AC3E}">
        <p14:creationId xmlns:p14="http://schemas.microsoft.com/office/powerpoint/2010/main" val="1253304866"/>
      </p:ext>
    </p:extLst>
  </p:cSld>
  <p:clrMapOvr>
    <a:masterClrMapping/>
  </p:clrMapOvr>
  <p:timing>
    <p:tnLst>
      <p:par>
        <p:cTn id="1" dur="indefinite" restart="never" nodeType="tmRoot"/>
      </p:par>
    </p:tn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28E80666-FB37-4B36-9149-507F3B0178E3}" type="datetimeFigureOut">
              <a:rPr lang="en-US" smtClean="0">
                <a:solidFill>
                  <a:prstClr val="black">
                    <a:lumMod val="50000"/>
                    <a:lumOff val="50000"/>
                  </a:prstClr>
                </a:solidFill>
              </a:rPr>
              <a:pPr/>
              <a:t>12/6/2022</a:t>
            </a:fld>
            <a:endParaRPr lang="en-US">
              <a:solidFill>
                <a:prstClr val="black">
                  <a:lumMod val="50000"/>
                  <a:lumOff val="50000"/>
                </a:prstClr>
              </a:solidFill>
            </a:endParaRPr>
          </a:p>
        </p:txBody>
      </p:sp>
      <p:sp>
        <p:nvSpPr>
          <p:cNvPr id="5" name="Footer Placeholder 4"/>
          <p:cNvSpPr>
            <a:spLocks noGrp="1"/>
          </p:cNvSpPr>
          <p:nvPr>
            <p:ph type="ftr" sz="quarter" idx="11"/>
          </p:nvPr>
        </p:nvSpPr>
        <p:spPr/>
        <p:txBody>
          <a:bodyPr/>
          <a:lstStyle/>
          <a:p>
            <a:endParaRPr lang="en-US">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a:t>
            </a:fld>
            <a:endParaRPr lang="ru-RU" dirty="0">
              <a:solidFill>
                <a:prstClr val="white"/>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10" name="Content Placeholder 9"/>
          <p:cNvSpPr>
            <a:spLocks noGrp="1"/>
          </p:cNvSpPr>
          <p:nvPr>
            <p:ph sz="quarter" idx="13"/>
          </p:nvPr>
        </p:nvSpPr>
        <p:spPr>
          <a:xfrm>
            <a:off x="1290638" y="762690"/>
            <a:ext cx="7227570"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Прямоугольник 6"/>
          <p:cNvSpPr/>
          <p:nvPr userDrawn="1"/>
        </p:nvSpPr>
        <p:spPr>
          <a:xfrm>
            <a:off x="9732297" y="5158198"/>
            <a:ext cx="489366" cy="131526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9" name="Прямоугольник 8"/>
          <p:cNvSpPr/>
          <p:nvPr userDrawn="1"/>
        </p:nvSpPr>
        <p:spPr>
          <a:xfrm>
            <a:off x="9732297" y="6493222"/>
            <a:ext cx="489366"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11" name="Прямоугольник 10"/>
          <p:cNvSpPr/>
          <p:nvPr userDrawn="1"/>
        </p:nvSpPr>
        <p:spPr>
          <a:xfrm>
            <a:off x="2" y="3"/>
            <a:ext cx="326244"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a:solidFill>
                <a:prstClr val="white"/>
              </a:solidFill>
            </a:endParaRPr>
          </a:p>
        </p:txBody>
      </p:sp>
    </p:spTree>
    <p:extLst>
      <p:ext uri="{BB962C8B-B14F-4D97-AF65-F5344CB8AC3E}">
        <p14:creationId xmlns:p14="http://schemas.microsoft.com/office/powerpoint/2010/main" val="1958284641"/>
      </p:ext>
    </p:extLst>
  </p:cSld>
  <p:clrMapOvr>
    <a:masterClrMapping/>
  </p:clrMapOvr>
  <p:timing>
    <p:tnLst>
      <p:par>
        <p:cTn id="1" dur="indefinite" restart="never" nodeType="tmRoot"/>
      </p:par>
    </p:tn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7" name="Rectangle 6"/>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1"/>
          <p:cNvSpPr>
            <a:spLocks noGrp="1"/>
          </p:cNvSpPr>
          <p:nvPr>
            <p:ph type="title"/>
          </p:nvPr>
        </p:nvSpPr>
        <p:spPr>
          <a:xfrm>
            <a:off x="2295816" y="2265199"/>
            <a:ext cx="6737360" cy="2526563"/>
          </a:xfrm>
          <a:effectLst/>
        </p:spPr>
        <p:txBody>
          <a:bodyPr anchor="b"/>
          <a:lstStyle>
            <a:lvl1pPr algn="r">
              <a:defRPr sz="5000" b="1" cap="none" baseline="0"/>
            </a:lvl1pPr>
          </a:lstStyle>
          <a:p>
            <a:r>
              <a:rPr lang="ru-RU" smtClean="0"/>
              <a:t>Образец заголовка</a:t>
            </a:r>
            <a:endParaRPr lang="en-US" dirty="0"/>
          </a:p>
        </p:txBody>
      </p:sp>
      <p:sp>
        <p:nvSpPr>
          <p:cNvPr id="3" name="Text Placeholder 2"/>
          <p:cNvSpPr>
            <a:spLocks noGrp="1"/>
          </p:cNvSpPr>
          <p:nvPr>
            <p:ph type="body" idx="1"/>
          </p:nvPr>
        </p:nvSpPr>
        <p:spPr>
          <a:xfrm>
            <a:off x="2283766" y="4803757"/>
            <a:ext cx="6741683" cy="871044"/>
          </a:xfrm>
        </p:spPr>
        <p:txBody>
          <a:bodyPr anchor="t"/>
          <a:lstStyle>
            <a:lvl1pPr marL="0" indent="0" algn="r">
              <a:buNone/>
              <a:defRPr sz="2200">
                <a:solidFill>
                  <a:schemeClr val="tx2"/>
                </a:solidFill>
              </a:defRPr>
            </a:lvl1pPr>
            <a:lvl2pPr marL="499262" indent="0">
              <a:buNone/>
              <a:defRPr sz="2000">
                <a:solidFill>
                  <a:schemeClr val="tx1">
                    <a:tint val="75000"/>
                  </a:schemeClr>
                </a:solidFill>
              </a:defRPr>
            </a:lvl2pPr>
            <a:lvl3pPr marL="998525" indent="0">
              <a:buNone/>
              <a:defRPr sz="1700">
                <a:solidFill>
                  <a:schemeClr val="tx1">
                    <a:tint val="75000"/>
                  </a:schemeClr>
                </a:solidFill>
              </a:defRPr>
            </a:lvl3pPr>
            <a:lvl4pPr marL="1497787" indent="0">
              <a:buNone/>
              <a:defRPr sz="1500">
                <a:solidFill>
                  <a:schemeClr val="tx1">
                    <a:tint val="75000"/>
                  </a:schemeClr>
                </a:solidFill>
              </a:defRPr>
            </a:lvl4pPr>
            <a:lvl5pPr marL="1997050" indent="0">
              <a:buNone/>
              <a:defRPr sz="1500">
                <a:solidFill>
                  <a:schemeClr val="tx1">
                    <a:tint val="75000"/>
                  </a:schemeClr>
                </a:solidFill>
              </a:defRPr>
            </a:lvl5pPr>
            <a:lvl6pPr marL="2496312" indent="0">
              <a:buNone/>
              <a:defRPr sz="1500">
                <a:solidFill>
                  <a:schemeClr val="tx1">
                    <a:tint val="75000"/>
                  </a:schemeClr>
                </a:solidFill>
              </a:defRPr>
            </a:lvl6pPr>
            <a:lvl7pPr marL="2995574" indent="0">
              <a:buNone/>
              <a:defRPr sz="1500">
                <a:solidFill>
                  <a:schemeClr val="tx1">
                    <a:tint val="75000"/>
                  </a:schemeClr>
                </a:solidFill>
              </a:defRPr>
            </a:lvl7pPr>
            <a:lvl8pPr marL="3494837" indent="0">
              <a:buNone/>
              <a:defRPr sz="1500">
                <a:solidFill>
                  <a:schemeClr val="tx1">
                    <a:tint val="75000"/>
                  </a:schemeClr>
                </a:solidFill>
              </a:defRPr>
            </a:lvl8pPr>
            <a:lvl9pPr marL="3994099" indent="0">
              <a:buNone/>
              <a:defRPr sz="1500">
                <a:solidFill>
                  <a:schemeClr val="tx1">
                    <a:tint val="75000"/>
                  </a:schemeClr>
                </a:solidFill>
              </a:defRPr>
            </a:lvl9pPr>
          </a:lstStyle>
          <a:p>
            <a:pPr lvl="0"/>
            <a:r>
              <a:rPr lang="ru-RU" smtClean="0"/>
              <a:t>Образец текста</a:t>
            </a:r>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697F8021-ED8C-4BDF-B535-680A6D8767B5}"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724359389"/>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815613" y="4594709"/>
            <a:ext cx="8776335" cy="1420089"/>
          </a:xfrm>
        </p:spPr>
        <p:txBody>
          <a:bodyPr anchor="t"/>
          <a:lstStyle>
            <a:lvl1pPr algn="l">
              <a:defRPr sz="4170" b="1" cap="all"/>
            </a:lvl1pPr>
          </a:lstStyle>
          <a:p>
            <a:r>
              <a:rPr lang="ru-RU" smtClean="0"/>
              <a:t>Образец заголовка</a:t>
            </a:r>
            <a:endParaRPr lang="ru-RU"/>
          </a:p>
        </p:txBody>
      </p:sp>
      <p:sp>
        <p:nvSpPr>
          <p:cNvPr id="3" name="Текст 2"/>
          <p:cNvSpPr>
            <a:spLocks noGrp="1"/>
          </p:cNvSpPr>
          <p:nvPr>
            <p:ph type="body" idx="1"/>
          </p:nvPr>
        </p:nvSpPr>
        <p:spPr>
          <a:xfrm>
            <a:off x="815613" y="3030521"/>
            <a:ext cx="8776335" cy="1564084"/>
          </a:xfrm>
        </p:spPr>
        <p:txBody>
          <a:bodyPr anchor="b"/>
          <a:lstStyle>
            <a:lvl1pPr marL="0" indent="0">
              <a:buNone/>
              <a:defRPr sz="2085">
                <a:solidFill>
                  <a:schemeClr val="tx1">
                    <a:tint val="75000"/>
                  </a:schemeClr>
                </a:solidFill>
              </a:defRPr>
            </a:lvl1pPr>
            <a:lvl2pPr marL="476245" indent="0">
              <a:buNone/>
              <a:defRPr sz="1877">
                <a:solidFill>
                  <a:schemeClr val="tx1">
                    <a:tint val="75000"/>
                  </a:schemeClr>
                </a:solidFill>
              </a:defRPr>
            </a:lvl2pPr>
            <a:lvl3pPr marL="952488" indent="0">
              <a:buNone/>
              <a:defRPr sz="1668">
                <a:solidFill>
                  <a:schemeClr val="tx1">
                    <a:tint val="75000"/>
                  </a:schemeClr>
                </a:solidFill>
              </a:defRPr>
            </a:lvl3pPr>
            <a:lvl4pPr marL="1428733" indent="0">
              <a:buNone/>
              <a:defRPr sz="1460">
                <a:solidFill>
                  <a:schemeClr val="tx1">
                    <a:tint val="75000"/>
                  </a:schemeClr>
                </a:solidFill>
              </a:defRPr>
            </a:lvl4pPr>
            <a:lvl5pPr marL="1904978" indent="0">
              <a:buNone/>
              <a:defRPr sz="1460">
                <a:solidFill>
                  <a:schemeClr val="tx1">
                    <a:tint val="75000"/>
                  </a:schemeClr>
                </a:solidFill>
              </a:defRPr>
            </a:lvl5pPr>
            <a:lvl6pPr marL="2381221" indent="0">
              <a:buNone/>
              <a:defRPr sz="1460">
                <a:solidFill>
                  <a:schemeClr val="tx1">
                    <a:tint val="75000"/>
                  </a:schemeClr>
                </a:solidFill>
              </a:defRPr>
            </a:lvl6pPr>
            <a:lvl7pPr marL="2857465" indent="0">
              <a:buNone/>
              <a:defRPr sz="1460">
                <a:solidFill>
                  <a:schemeClr val="tx1">
                    <a:tint val="75000"/>
                  </a:schemeClr>
                </a:solidFill>
              </a:defRPr>
            </a:lvl7pPr>
            <a:lvl8pPr marL="3333712" indent="0">
              <a:buNone/>
              <a:defRPr sz="1460">
                <a:solidFill>
                  <a:schemeClr val="tx1">
                    <a:tint val="75000"/>
                  </a:schemeClr>
                </a:solidFill>
              </a:defRPr>
            </a:lvl8pPr>
            <a:lvl9pPr marL="3809954" indent="0">
              <a:buNone/>
              <a:defRPr sz="146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a:xfrm>
            <a:off x="516256" y="6627192"/>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5" name="Нижний колонтитул 4"/>
          <p:cNvSpPr>
            <a:spLocks noGrp="1"/>
          </p:cNvSpPr>
          <p:nvPr>
            <p:ph type="ftr" sz="quarter" idx="11"/>
          </p:nvPr>
        </p:nvSpPr>
        <p:spPr>
          <a:xfrm>
            <a:off x="3527748" y="6627192"/>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6" name="Номер слайда 5"/>
          <p:cNvSpPr>
            <a:spLocks noGrp="1"/>
          </p:cNvSpPr>
          <p:nvPr>
            <p:ph type="sldNum" sz="quarter" idx="12"/>
          </p:nvPr>
        </p:nvSpPr>
        <p:spPr/>
        <p:txBody>
          <a:bodyPr/>
          <a:lstStyle>
            <a:lvl1pPr>
              <a:defRPr/>
            </a:lvl1pPr>
          </a:lstStyle>
          <a:p>
            <a:pPr>
              <a:defRPr/>
            </a:pPr>
            <a:fld id="{697F8021-ED8C-4BDF-B535-680A6D8767B5}"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4756296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4" name="Нижний колонтитул 3"/>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5" name="Номер слайда 4"/>
          <p:cNvSpPr>
            <a:spLocks noGrp="1"/>
          </p:cNvSpPr>
          <p:nvPr>
            <p:ph type="sldNum" sz="quarter" idx="12"/>
          </p:nvPr>
        </p:nvSpPr>
        <p:spPr/>
        <p:txBody>
          <a:bodyPr/>
          <a:lstStyle>
            <a:lvl1pPr>
              <a:defRPr/>
            </a:lvl1pPr>
          </a:lstStyle>
          <a:p>
            <a:pPr>
              <a:defRPr/>
            </a:pPr>
            <a:fld id="{0CAC99FA-66EF-4E6B-9B59-875313EBC156}" type="slidenum">
              <a:rPr lang="ru-RU" altLang="ru-RU"/>
              <a:pPr>
                <a:defRPr/>
              </a:pPr>
              <a:t>‹#›</a:t>
            </a:fld>
            <a:endParaRPr lang="ru-RU" altLang="ru-RU"/>
          </a:p>
        </p:txBody>
      </p:sp>
    </p:spTree>
    <p:extLst>
      <p:ext uri="{BB962C8B-B14F-4D97-AF65-F5344CB8AC3E}">
        <p14:creationId xmlns:p14="http://schemas.microsoft.com/office/powerpoint/2010/main" val="293285605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1AAE65D7-EF62-48DF-8BE3-AABB744AD3D7}" type="slidenum">
              <a:rPr lang="ru-RU" smtClean="0">
                <a:solidFill>
                  <a:prstClr val="black">
                    <a:tint val="75000"/>
                  </a:prstClr>
                </a:solidFill>
              </a:rPr>
              <a:pPr>
                <a:defRPr/>
              </a:pPr>
              <a:t>‹#›</a:t>
            </a:fld>
            <a:endParaRPr lang="ru-RU">
              <a:solidFill>
                <a:prstClr val="black">
                  <a:tint val="75000"/>
                </a:prstClr>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9" name="Content Placeholder 8"/>
          <p:cNvSpPr>
            <a:spLocks noGrp="1"/>
          </p:cNvSpPr>
          <p:nvPr>
            <p:ph sz="quarter" idx="13"/>
          </p:nvPr>
        </p:nvSpPr>
        <p:spPr>
          <a:xfrm>
            <a:off x="1290636" y="762676"/>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11" name="Content Placeholder 10"/>
          <p:cNvSpPr>
            <a:spLocks noGrp="1"/>
          </p:cNvSpPr>
          <p:nvPr>
            <p:ph sz="quarter" idx="14"/>
          </p:nvPr>
        </p:nvSpPr>
        <p:spPr>
          <a:xfrm>
            <a:off x="5245151" y="762690"/>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Tree>
    <p:extLst>
      <p:ext uri="{BB962C8B-B14F-4D97-AF65-F5344CB8AC3E}">
        <p14:creationId xmlns:p14="http://schemas.microsoft.com/office/powerpoint/2010/main" val="2570460168"/>
      </p:ext>
    </p:extLst>
  </p:cSld>
  <p:clrMapOvr>
    <a:masterClrMapping/>
  </p:clrMapOvr>
  <p:timing>
    <p:tnLst>
      <p:par>
        <p:cTn id="1" dur="indefinite" restart="never" nodeType="tmRoot"/>
      </p:par>
    </p:tn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290637"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lvl="0"/>
            <a:r>
              <a:rPr lang="ru-RU" smtClean="0"/>
              <a:t>Образец текста</a:t>
            </a:r>
          </a:p>
        </p:txBody>
      </p:sp>
      <p:sp>
        <p:nvSpPr>
          <p:cNvPr id="4" name="Content Placeholder 3"/>
          <p:cNvSpPr>
            <a:spLocks noGrp="1"/>
          </p:cNvSpPr>
          <p:nvPr>
            <p:ph sz="half" idx="2"/>
          </p:nvPr>
        </p:nvSpPr>
        <p:spPr>
          <a:xfrm>
            <a:off x="1305823" y="1459971"/>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5" name="Text Placeholder 4"/>
          <p:cNvSpPr>
            <a:spLocks noGrp="1"/>
          </p:cNvSpPr>
          <p:nvPr>
            <p:ph type="body" sz="quarter" idx="3"/>
          </p:nvPr>
        </p:nvSpPr>
        <p:spPr>
          <a:xfrm>
            <a:off x="5247579"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marL="0" lvl="0" indent="0" algn="ctr" defTabSz="998525" rtl="0" eaLnBrk="1" latinLnBrk="0" hangingPunct="1">
              <a:spcBef>
                <a:spcPct val="20000"/>
              </a:spcBef>
              <a:spcAft>
                <a:spcPts val="328"/>
              </a:spcAft>
              <a:buClr>
                <a:schemeClr val="accent6">
                  <a:lumMod val="75000"/>
                </a:schemeClr>
              </a:buClr>
              <a:buSzPct val="130000"/>
              <a:buFont typeface="Georgia" pitchFamily="18" charset="0"/>
              <a:buNone/>
            </a:pPr>
            <a:r>
              <a:rPr lang="ru-RU" smtClean="0"/>
              <a:t>Образец текста</a:t>
            </a:r>
          </a:p>
        </p:txBody>
      </p:sp>
      <p:sp>
        <p:nvSpPr>
          <p:cNvPr id="6" name="Content Placeholder 5"/>
          <p:cNvSpPr>
            <a:spLocks noGrp="1"/>
          </p:cNvSpPr>
          <p:nvPr>
            <p:ph sz="quarter" idx="4"/>
          </p:nvPr>
        </p:nvSpPr>
        <p:spPr>
          <a:xfrm>
            <a:off x="5245007" y="1458620"/>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Date Placeholder 6"/>
          <p:cNvSpPr>
            <a:spLocks noGrp="1"/>
          </p:cNvSpPr>
          <p:nvPr>
            <p:ph type="dt" sz="half" idx="10"/>
          </p:nvPr>
        </p:nvSpPr>
        <p:spPr/>
        <p:txBody>
          <a:bodyPr/>
          <a:lstStyle/>
          <a:p>
            <a:pPr>
              <a:defRPr/>
            </a:pPr>
            <a:endParaRPr lang="ru-RU">
              <a:solidFill>
                <a:prstClr val="black"/>
              </a:solidFill>
            </a:endParaRPr>
          </a:p>
        </p:txBody>
      </p:sp>
      <p:sp>
        <p:nvSpPr>
          <p:cNvPr id="8" name="Footer Placeholder 7"/>
          <p:cNvSpPr>
            <a:spLocks noGrp="1"/>
          </p:cNvSpPr>
          <p:nvPr>
            <p:ph type="ftr" sz="quarter" idx="11"/>
          </p:nvPr>
        </p:nvSpPr>
        <p:spPr/>
        <p:txBody>
          <a:bodyPr/>
          <a:lstStyle/>
          <a:p>
            <a:pPr>
              <a:defRPr/>
            </a:pPr>
            <a:endParaRPr lang="ru-RU">
              <a:solidFill>
                <a:prstClr val="black"/>
              </a:solidFill>
            </a:endParaRPr>
          </a:p>
        </p:txBody>
      </p:sp>
      <p:sp>
        <p:nvSpPr>
          <p:cNvPr id="9" name="Slide Number Placeholder 8"/>
          <p:cNvSpPr>
            <a:spLocks noGrp="1"/>
          </p:cNvSpPr>
          <p:nvPr>
            <p:ph type="sldNum" sz="quarter" idx="12"/>
          </p:nvPr>
        </p:nvSpPr>
        <p:spPr/>
        <p:txBody>
          <a:bodyPr/>
          <a:lstStyle/>
          <a:p>
            <a:pPr>
              <a:defRPr/>
            </a:pPr>
            <a:fld id="{6323F9DB-885A-4D81-8D62-6BEB8B6A1F78}" type="slidenum">
              <a:rPr lang="ru-RU" smtClean="0">
                <a:solidFill>
                  <a:prstClr val="black">
                    <a:tint val="75000"/>
                  </a:prstClr>
                </a:solidFill>
              </a:rPr>
              <a:pPr>
                <a:defRPr/>
              </a:pPr>
              <a:t>‹#›</a:t>
            </a:fld>
            <a:endParaRPr lang="ru-RU">
              <a:solidFill>
                <a:prstClr val="black">
                  <a:tint val="75000"/>
                </a:prstClr>
              </a:solidFill>
            </a:endParaRPr>
          </a:p>
        </p:txBody>
      </p:sp>
      <p:sp>
        <p:nvSpPr>
          <p:cNvPr id="10" name="Title 9"/>
          <p:cNvSpPr>
            <a:spLocks noGrp="1"/>
          </p:cNvSpPr>
          <p:nvPr>
            <p:ph type="title"/>
          </p:nvPr>
        </p:nvSpPr>
        <p:spPr/>
        <p:txBody>
          <a:bodyPr/>
          <a:lstStyle/>
          <a:p>
            <a:r>
              <a:rPr lang="ru-RU" smtClean="0"/>
              <a:t>Образец заголовка</a:t>
            </a:r>
            <a:endParaRPr lang="en-US" dirty="0"/>
          </a:p>
        </p:txBody>
      </p:sp>
    </p:spTree>
    <p:extLst>
      <p:ext uri="{BB962C8B-B14F-4D97-AF65-F5344CB8AC3E}">
        <p14:creationId xmlns:p14="http://schemas.microsoft.com/office/powerpoint/2010/main" val="543421932"/>
      </p:ext>
    </p:extLst>
  </p:cSld>
  <p:clrMapOvr>
    <a:masterClrMapping/>
  </p:clrMapOvr>
  <p:timing>
    <p:tnLst>
      <p:par>
        <p:cTn id="1" dur="indefinite" restart="never" nodeType="tmRoot"/>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dirty="0"/>
          </a:p>
        </p:txBody>
      </p:sp>
      <p:sp>
        <p:nvSpPr>
          <p:cNvPr id="3" name="Date Placeholder 2"/>
          <p:cNvSpPr>
            <a:spLocks noGrp="1"/>
          </p:cNvSpPr>
          <p:nvPr>
            <p:ph type="dt" sz="half" idx="10"/>
          </p:nvPr>
        </p:nvSpPr>
        <p:spPr/>
        <p:txBody>
          <a:bodyPr/>
          <a:lstStyle/>
          <a:p>
            <a:pPr>
              <a:defRPr/>
            </a:pPr>
            <a:endParaRPr lang="ru-RU">
              <a:solidFill>
                <a:prstClr val="black"/>
              </a:solidFill>
            </a:endParaRPr>
          </a:p>
        </p:txBody>
      </p:sp>
      <p:sp>
        <p:nvSpPr>
          <p:cNvPr id="4" name="Footer Placeholder 3"/>
          <p:cNvSpPr>
            <a:spLocks noGrp="1"/>
          </p:cNvSpPr>
          <p:nvPr>
            <p:ph type="ftr" sz="quarter" idx="11"/>
          </p:nvPr>
        </p:nvSpPr>
        <p:spPr/>
        <p:txBody>
          <a:bodyPr/>
          <a:lstStyle/>
          <a:p>
            <a:pPr>
              <a:defRPr/>
            </a:pPr>
            <a:endParaRPr lang="ru-RU">
              <a:solidFill>
                <a:prstClr val="black"/>
              </a:solidFill>
            </a:endParaRPr>
          </a:p>
        </p:txBody>
      </p:sp>
      <p:sp>
        <p:nvSpPr>
          <p:cNvPr id="5" name="Slide Number Placeholder 4"/>
          <p:cNvSpPr>
            <a:spLocks noGrp="1"/>
          </p:cNvSpPr>
          <p:nvPr>
            <p:ph type="sldNum" sz="quarter" idx="12"/>
          </p:nvPr>
        </p:nvSpPr>
        <p:spPr/>
        <p:txBody>
          <a:bodyPr/>
          <a:lstStyle/>
          <a:p>
            <a:pPr>
              <a:defRPr/>
            </a:pPr>
            <a:fld id="{27AF9FE5-6402-411A-AFD6-F5FDF53EA1D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149263174"/>
      </p:ext>
    </p:extLst>
  </p:cSld>
  <p:clrMapOvr>
    <a:masterClrMapping/>
  </p:clrMapOvr>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ru-RU">
              <a:solidFill>
                <a:prstClr val="black"/>
              </a:solidFill>
            </a:endParaRPr>
          </a:p>
        </p:txBody>
      </p:sp>
      <p:sp>
        <p:nvSpPr>
          <p:cNvPr id="3" name="Footer Placeholder 2"/>
          <p:cNvSpPr>
            <a:spLocks noGrp="1"/>
          </p:cNvSpPr>
          <p:nvPr>
            <p:ph type="ftr" sz="quarter" idx="11"/>
          </p:nvPr>
        </p:nvSpPr>
        <p:spPr/>
        <p:txBody>
          <a:bodyPr/>
          <a:lstStyle/>
          <a:p>
            <a:pPr>
              <a:defRPr/>
            </a:pPr>
            <a:endParaRPr lang="ru-RU">
              <a:solidFill>
                <a:prstClr val="black"/>
              </a:solidFill>
            </a:endParaRPr>
          </a:p>
        </p:txBody>
      </p:sp>
      <p:sp>
        <p:nvSpPr>
          <p:cNvPr id="4" name="Slide Number Placeholder 3"/>
          <p:cNvSpPr>
            <a:spLocks noGrp="1"/>
          </p:cNvSpPr>
          <p:nvPr>
            <p:ph type="sldNum" sz="quarter" idx="12"/>
          </p:nvPr>
        </p:nvSpPr>
        <p:spPr/>
        <p:txBody>
          <a:bodyPr/>
          <a:lstStyle/>
          <a:p>
            <a:pPr>
              <a:defRPr/>
            </a:pPr>
            <a:fld id="{39A2D679-B1CE-4B80-B6F9-CAA5757C6480}"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479713666"/>
      </p:ext>
    </p:extLst>
  </p:cSld>
  <p:clrMapOvr>
    <a:masterClrMapping/>
  </p:clrMapOvr>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47481" y="2304023"/>
            <a:ext cx="4105746" cy="1312095"/>
          </a:xfrm>
          <a:effectLst/>
        </p:spPr>
        <p:txBody>
          <a:bodyPr anchor="b">
            <a:noAutofit/>
          </a:bodyPr>
          <a:lstStyle>
            <a:lvl1pPr marL="249631" indent="-249631" algn="l">
              <a:defRPr sz="3100" b="1">
                <a:effectLst/>
              </a:defRPr>
            </a:lvl1pPr>
          </a:lstStyle>
          <a:p>
            <a:r>
              <a:rPr lang="ru-RU" smtClean="0"/>
              <a:t>Образец заголовка</a:t>
            </a:r>
            <a:endParaRPr lang="en-US" dirty="0"/>
          </a:p>
        </p:txBody>
      </p:sp>
      <p:sp>
        <p:nvSpPr>
          <p:cNvPr id="3" name="Content Placeholder 2"/>
          <p:cNvSpPr>
            <a:spLocks noGrp="1"/>
          </p:cNvSpPr>
          <p:nvPr>
            <p:ph idx="1"/>
          </p:nvPr>
        </p:nvSpPr>
        <p:spPr>
          <a:xfrm>
            <a:off x="5186847" y="762677"/>
            <a:ext cx="4535958" cy="5103209"/>
          </a:xfrm>
        </p:spPr>
        <p:txBody>
          <a:bodyPr anchor="ctr"/>
          <a:lstStyle>
            <a:lvl1pPr>
              <a:defRPr sz="2400"/>
            </a:lvl1pPr>
            <a:lvl2pPr>
              <a:defRPr sz="2200"/>
            </a:lvl2pPr>
            <a:lvl3pPr>
              <a:defRPr sz="2000"/>
            </a:lvl3pPr>
            <a:lvl4pPr>
              <a:defRPr sz="1700"/>
            </a:lvl4pPr>
            <a:lvl5pPr>
              <a:defRPr sz="1500"/>
            </a:lvl5pPr>
            <a:lvl6pPr>
              <a:defRPr sz="2200"/>
            </a:lvl6pPr>
            <a:lvl7pPr>
              <a:defRPr sz="2200"/>
            </a:lvl7pPr>
            <a:lvl8pPr>
              <a:defRPr sz="2200"/>
            </a:lvl8pPr>
            <a:lvl9pPr>
              <a:defRPr sz="2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Text Placeholder 3"/>
          <p:cNvSpPr>
            <a:spLocks noGrp="1"/>
          </p:cNvSpPr>
          <p:nvPr>
            <p:ph type="body" sz="half" idx="2"/>
          </p:nvPr>
        </p:nvSpPr>
        <p:spPr>
          <a:xfrm>
            <a:off x="1214720" y="3646782"/>
            <a:ext cx="3826362" cy="2230646"/>
          </a:xfrm>
        </p:spPr>
        <p:txBody>
          <a:bodyPr/>
          <a:lstStyle>
            <a:lvl1pPr marL="0" indent="0">
              <a:buNone/>
              <a:defRPr sz="15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F2778974-F02E-439E-80F3-43EB670DBF8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887764584"/>
      </p:ext>
    </p:extLst>
  </p:cSld>
  <p:clrMapOvr>
    <a:masterClrMapping/>
  </p:clrMapOvr>
  <p:timing>
    <p:tnLst>
      <p:par>
        <p:cT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8" name="Rectangle 7"/>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9" name="Rectangle 8"/>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0" name="Rectangle 9"/>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1" name="Oval 10"/>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Picture Placeholder 2"/>
          <p:cNvSpPr>
            <a:spLocks noGrp="1"/>
          </p:cNvSpPr>
          <p:nvPr>
            <p:ph type="pic" idx="1"/>
          </p:nvPr>
        </p:nvSpPr>
        <p:spPr>
          <a:xfrm>
            <a:off x="5053218" y="1191695"/>
            <a:ext cx="4646295" cy="3261027"/>
          </a:xfrm>
          <a:prstGeom prst="roundRect">
            <a:avLst>
              <a:gd name="adj" fmla="val 4230"/>
            </a:avLst>
          </a:prstGeom>
          <a:solidFill>
            <a:schemeClr val="bg2">
              <a:lumMod val="90000"/>
            </a:schemeClr>
          </a:solidFill>
          <a:effectLst>
            <a:reflection blurRad="4350" stA="23000" endA="300" endPos="28000" dir="5400000" sy="-100000" algn="bl" rotWithShape="0"/>
          </a:effectLst>
          <a:scene3d>
            <a:camera prst="perspectiveContrastingLeftFacing" fov="1800000">
              <a:rot lat="300000" lon="2100000" rev="0"/>
            </a:camera>
            <a:lightRig rig="balanced" dir="t"/>
          </a:scene3d>
          <a:sp3d>
            <a:bevelT w="50800" h="50800"/>
          </a:sp3d>
        </p:spPr>
        <p:txBody>
          <a:bodyPr>
            <a:normAutofit/>
            <a:flatTx/>
          </a:bodyPr>
          <a:lstStyle>
            <a:lvl1pPr marL="0" indent="0" algn="ctr">
              <a:buNone/>
              <a:defRPr sz="2200"/>
            </a:lvl1pPr>
            <a:lvl2pPr marL="499262" indent="0">
              <a:buNone/>
              <a:defRPr sz="3100"/>
            </a:lvl2pPr>
            <a:lvl3pPr marL="998525" indent="0">
              <a:buNone/>
              <a:defRPr sz="2600"/>
            </a:lvl3pPr>
            <a:lvl4pPr marL="1497787" indent="0">
              <a:buNone/>
              <a:defRPr sz="2200"/>
            </a:lvl4pPr>
            <a:lvl5pPr marL="1997050" indent="0">
              <a:buNone/>
              <a:defRPr sz="2200"/>
            </a:lvl5pPr>
            <a:lvl6pPr marL="2496312" indent="0">
              <a:buNone/>
              <a:defRPr sz="2200"/>
            </a:lvl6pPr>
            <a:lvl7pPr marL="2995574" indent="0">
              <a:buNone/>
              <a:defRPr sz="2200"/>
            </a:lvl7pPr>
            <a:lvl8pPr marL="3494837" indent="0">
              <a:buNone/>
              <a:defRPr sz="2200"/>
            </a:lvl8pPr>
            <a:lvl9pPr marL="3994099" indent="0">
              <a:buNone/>
              <a:defRPr sz="2200"/>
            </a:lvl9pPr>
          </a:lstStyle>
          <a:p>
            <a:r>
              <a:rPr lang="ru-RU" smtClean="0"/>
              <a:t>Вставка рисунка</a:t>
            </a:r>
            <a:endParaRPr lang="en-US" dirty="0"/>
          </a:p>
        </p:txBody>
      </p:sp>
      <p:sp>
        <p:nvSpPr>
          <p:cNvPr id="4" name="Text Placeholder 3"/>
          <p:cNvSpPr>
            <a:spLocks noGrp="1"/>
          </p:cNvSpPr>
          <p:nvPr>
            <p:ph type="body" sz="half" idx="2"/>
          </p:nvPr>
        </p:nvSpPr>
        <p:spPr>
          <a:xfrm>
            <a:off x="991281" y="1053525"/>
            <a:ext cx="4171270" cy="2255149"/>
          </a:xfrm>
        </p:spPr>
        <p:txBody>
          <a:bodyPr anchor="b"/>
          <a:lstStyle>
            <a:lvl1pPr marL="199705" indent="-199705">
              <a:buFont typeface="Georgia" pitchFamily="18" charset="0"/>
              <a:buChar char="*"/>
              <a:defRPr sz="17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8A5A0A1B-D7B0-4C6E-90BC-42E0241C5757}"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title"/>
          </p:nvPr>
        </p:nvSpPr>
        <p:spPr>
          <a:xfrm>
            <a:off x="821207" y="4654572"/>
            <a:ext cx="7208078" cy="1191683"/>
          </a:xfrm>
        </p:spPr>
        <p:txBody>
          <a:bodyPr anchor="b">
            <a:noAutofit/>
          </a:bodyPr>
          <a:lstStyle>
            <a:lvl1pPr algn="l">
              <a:defRPr sz="5000" b="1"/>
            </a:lvl1pPr>
          </a:lstStyle>
          <a:p>
            <a:r>
              <a:rPr lang="ru-RU" smtClean="0"/>
              <a:t>Образец заголовка</a:t>
            </a:r>
            <a:endParaRPr lang="en-US" dirty="0"/>
          </a:p>
        </p:txBody>
      </p:sp>
    </p:spTree>
    <p:extLst>
      <p:ext uri="{BB962C8B-B14F-4D97-AF65-F5344CB8AC3E}">
        <p14:creationId xmlns:p14="http://schemas.microsoft.com/office/powerpoint/2010/main" val="3146659240"/>
      </p:ext>
    </p:extLst>
  </p:cSld>
  <p:clrMapOvr>
    <a:masterClrMapping/>
  </p:clrMapOvr>
  <p:timing>
    <p:tnLst>
      <p:par>
        <p:cTn id="1" dur="indefinite" restart="never" nodeType="tmRoot"/>
      </p:par>
    </p:tn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a:xfrm>
            <a:off x="2151063" y="762676"/>
            <a:ext cx="7227570" cy="3622717"/>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4F7DC856-7421-485F-B27B-F1912165AC04}"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525452942"/>
      </p:ext>
    </p:extLst>
  </p:cSld>
  <p:clrMapOvr>
    <a:masterClrMapping/>
  </p:clrMapOvr>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02787" y="392656"/>
            <a:ext cx="2323148" cy="5461453"/>
          </a:xfrm>
          <a:effectLst/>
        </p:spPr>
        <p:txBody>
          <a:bodyPr vert="eaVert"/>
          <a:lstStyle>
            <a:lvl1pPr algn="l">
              <a:defRPr/>
            </a:lvl1pPr>
          </a:lstStyle>
          <a:p>
            <a:r>
              <a:rPr lang="ru-RU" smtClean="0"/>
              <a:t>Образец заголовка</a:t>
            </a:r>
            <a:endParaRPr lang="en-US"/>
          </a:p>
        </p:txBody>
      </p:sp>
      <p:sp>
        <p:nvSpPr>
          <p:cNvPr id="3" name="Vertical Text Placeholder 2"/>
          <p:cNvSpPr>
            <a:spLocks noGrp="1"/>
          </p:cNvSpPr>
          <p:nvPr>
            <p:ph type="body" orient="vert" idx="1"/>
          </p:nvPr>
        </p:nvSpPr>
        <p:spPr>
          <a:xfrm>
            <a:off x="3753478" y="762680"/>
            <a:ext cx="5453070" cy="510320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5229668C-78C1-4B50-A238-56637A7CF593}"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920540426"/>
      </p:ext>
    </p:extLst>
  </p:cSld>
  <p:clrMapOvr>
    <a:masterClrMapping/>
  </p:clrMapOvr>
  <p:timing>
    <p:tnLst>
      <p:par>
        <p:cTn id="1" dur="indefinite" restart="never" nodeType="tmRoot"/>
      </p:par>
    </p:tn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11" name="Rectangle 10"/>
          <p:cNvSpPr/>
          <p:nvPr/>
        </p:nvSpPr>
        <p:spPr>
          <a:xfrm>
            <a:off x="0" y="4031622"/>
            <a:ext cx="10325100" cy="311847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2" name="Rectangle 11"/>
          <p:cNvSpPr/>
          <p:nvPr/>
        </p:nvSpPr>
        <p:spPr>
          <a:xfrm>
            <a:off x="0" y="0"/>
            <a:ext cx="10325100" cy="403162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3" name="Rectangle 12"/>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4" name="Oval 13"/>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Subtitle 2"/>
          <p:cNvSpPr>
            <a:spLocks noGrp="1"/>
          </p:cNvSpPr>
          <p:nvPr>
            <p:ph type="subTitle" idx="1"/>
          </p:nvPr>
        </p:nvSpPr>
        <p:spPr>
          <a:xfrm>
            <a:off x="1664160" y="5267848"/>
            <a:ext cx="6365124" cy="919691"/>
          </a:xfrm>
        </p:spPr>
        <p:txBody>
          <a:bodyPr>
            <a:normAutofit/>
          </a:bodyPr>
          <a:lstStyle>
            <a:lvl1pPr marL="0" indent="0" algn="l">
              <a:buNone/>
              <a:defRPr sz="2400">
                <a:solidFill>
                  <a:schemeClr val="tx2"/>
                </a:solidFill>
              </a:defRPr>
            </a:lvl1pPr>
            <a:lvl2pPr marL="499262" indent="0" algn="ctr">
              <a:buNone/>
              <a:defRPr>
                <a:solidFill>
                  <a:schemeClr val="tx1">
                    <a:tint val="75000"/>
                  </a:schemeClr>
                </a:solidFill>
              </a:defRPr>
            </a:lvl2pPr>
            <a:lvl3pPr marL="998525" indent="0" algn="ctr">
              <a:buNone/>
              <a:defRPr>
                <a:solidFill>
                  <a:schemeClr val="tx1">
                    <a:tint val="75000"/>
                  </a:schemeClr>
                </a:solidFill>
              </a:defRPr>
            </a:lvl3pPr>
            <a:lvl4pPr marL="1497787" indent="0" algn="ctr">
              <a:buNone/>
              <a:defRPr>
                <a:solidFill>
                  <a:schemeClr val="tx1">
                    <a:tint val="75000"/>
                  </a:schemeClr>
                </a:solidFill>
              </a:defRPr>
            </a:lvl4pPr>
            <a:lvl5pPr marL="1997050" indent="0" algn="ctr">
              <a:buNone/>
              <a:defRPr>
                <a:solidFill>
                  <a:schemeClr val="tx1">
                    <a:tint val="75000"/>
                  </a:schemeClr>
                </a:solidFill>
              </a:defRPr>
            </a:lvl5pPr>
            <a:lvl6pPr marL="2496312" indent="0" algn="ctr">
              <a:buNone/>
              <a:defRPr>
                <a:solidFill>
                  <a:schemeClr val="tx1">
                    <a:tint val="75000"/>
                  </a:schemeClr>
                </a:solidFill>
              </a:defRPr>
            </a:lvl6pPr>
            <a:lvl7pPr marL="2995574" indent="0" algn="ctr">
              <a:buNone/>
              <a:defRPr>
                <a:solidFill>
                  <a:schemeClr val="tx1">
                    <a:tint val="75000"/>
                  </a:schemeClr>
                </a:solidFill>
              </a:defRPr>
            </a:lvl7pPr>
            <a:lvl8pPr marL="3494837" indent="0" algn="ctr">
              <a:buNone/>
              <a:defRPr>
                <a:solidFill>
                  <a:schemeClr val="tx1">
                    <a:tint val="75000"/>
                  </a:schemeClr>
                </a:solidFill>
              </a:defRPr>
            </a:lvl8pPr>
            <a:lvl9pPr marL="3994099" indent="0" algn="ctr">
              <a:buNone/>
              <a:defRPr>
                <a:solidFill>
                  <a:schemeClr val="tx1">
                    <a:tint val="75000"/>
                  </a:schemeClr>
                </a:solidFill>
              </a:defRPr>
            </a:lvl9pPr>
          </a:lstStyle>
          <a:p>
            <a:r>
              <a:rPr lang="ru-RU" smtClean="0"/>
              <a:t>Образец подзаголовка</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14DD3B24-17C6-4A27-98CA-E0E92DC0559F}"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ctrTitle"/>
          </p:nvPr>
        </p:nvSpPr>
        <p:spPr>
          <a:xfrm>
            <a:off x="923188" y="3265804"/>
            <a:ext cx="8102167" cy="1869543"/>
          </a:xfrm>
          <a:effectLst/>
        </p:spPr>
        <p:txBody>
          <a:bodyPr>
            <a:noAutofit/>
          </a:bodyPr>
          <a:lstStyle>
            <a:lvl1pPr marL="698967" indent="-499262" algn="l">
              <a:defRPr sz="5900"/>
            </a:lvl1pPr>
          </a:lstStyle>
          <a:p>
            <a:r>
              <a:rPr lang="ru-RU" smtClean="0"/>
              <a:t>Образец заголовка</a:t>
            </a:r>
            <a:endParaRPr lang="en-US" dirty="0"/>
          </a:p>
        </p:txBody>
      </p:sp>
    </p:spTree>
    <p:extLst>
      <p:ext uri="{BB962C8B-B14F-4D97-AF65-F5344CB8AC3E}">
        <p14:creationId xmlns:p14="http://schemas.microsoft.com/office/powerpoint/2010/main" val="2943420408"/>
      </p:ext>
    </p:extLst>
  </p:cSld>
  <p:clrMapOvr>
    <a:masterClrMapping/>
  </p:clrMapOvr>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28E80666-FB37-4B36-9149-507F3B0178E3}" type="datetimeFigureOut">
              <a:rPr lang="en-US" smtClean="0">
                <a:solidFill>
                  <a:prstClr val="black">
                    <a:lumMod val="50000"/>
                    <a:lumOff val="50000"/>
                  </a:prstClr>
                </a:solidFill>
              </a:rPr>
              <a:pPr/>
              <a:t>12/6/2022</a:t>
            </a:fld>
            <a:endParaRPr lang="en-US">
              <a:solidFill>
                <a:prstClr val="black">
                  <a:lumMod val="50000"/>
                  <a:lumOff val="50000"/>
                </a:prstClr>
              </a:solidFill>
            </a:endParaRPr>
          </a:p>
        </p:txBody>
      </p:sp>
      <p:sp>
        <p:nvSpPr>
          <p:cNvPr id="5" name="Footer Placeholder 4"/>
          <p:cNvSpPr>
            <a:spLocks noGrp="1"/>
          </p:cNvSpPr>
          <p:nvPr>
            <p:ph type="ftr" sz="quarter" idx="11"/>
          </p:nvPr>
        </p:nvSpPr>
        <p:spPr/>
        <p:txBody>
          <a:bodyPr/>
          <a:lstStyle/>
          <a:p>
            <a:endParaRPr lang="en-US">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a:t>
            </a:fld>
            <a:endParaRPr lang="ru-RU" dirty="0">
              <a:solidFill>
                <a:prstClr val="white"/>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10" name="Content Placeholder 9"/>
          <p:cNvSpPr>
            <a:spLocks noGrp="1"/>
          </p:cNvSpPr>
          <p:nvPr>
            <p:ph sz="quarter" idx="13"/>
          </p:nvPr>
        </p:nvSpPr>
        <p:spPr>
          <a:xfrm>
            <a:off x="1290638" y="762690"/>
            <a:ext cx="7227570"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Прямоугольник 6"/>
          <p:cNvSpPr/>
          <p:nvPr userDrawn="1"/>
        </p:nvSpPr>
        <p:spPr>
          <a:xfrm>
            <a:off x="9732297" y="5158198"/>
            <a:ext cx="489366" cy="131526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9" name="Прямоугольник 8"/>
          <p:cNvSpPr/>
          <p:nvPr userDrawn="1"/>
        </p:nvSpPr>
        <p:spPr>
          <a:xfrm>
            <a:off x="9732297" y="6493222"/>
            <a:ext cx="489366"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11" name="Прямоугольник 10"/>
          <p:cNvSpPr/>
          <p:nvPr userDrawn="1"/>
        </p:nvSpPr>
        <p:spPr>
          <a:xfrm>
            <a:off x="2" y="3"/>
            <a:ext cx="326244"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a:solidFill>
                <a:prstClr val="white"/>
              </a:solidFill>
            </a:endParaRPr>
          </a:p>
        </p:txBody>
      </p:sp>
    </p:spTree>
    <p:extLst>
      <p:ext uri="{BB962C8B-B14F-4D97-AF65-F5344CB8AC3E}">
        <p14:creationId xmlns:p14="http://schemas.microsoft.com/office/powerpoint/2010/main" val="2453308083"/>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3" name="Нижний колонтитул 2"/>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4" name="Номер слайда 3"/>
          <p:cNvSpPr>
            <a:spLocks noGrp="1"/>
          </p:cNvSpPr>
          <p:nvPr>
            <p:ph type="sldNum" sz="quarter" idx="12"/>
          </p:nvPr>
        </p:nvSpPr>
        <p:spPr/>
        <p:txBody>
          <a:bodyPr/>
          <a:lstStyle>
            <a:lvl1pPr>
              <a:defRPr/>
            </a:lvl1pPr>
          </a:lstStyle>
          <a:p>
            <a:pPr>
              <a:defRPr/>
            </a:pPr>
            <a:fld id="{E70FADF9-50A2-47B7-BC6E-DF0495014376}" type="slidenum">
              <a:rPr lang="ru-RU" altLang="ru-RU"/>
              <a:pPr>
                <a:defRPr/>
              </a:pPr>
              <a:t>‹#›</a:t>
            </a:fld>
            <a:endParaRPr lang="ru-RU" altLang="ru-RU"/>
          </a:p>
        </p:txBody>
      </p:sp>
    </p:spTree>
    <p:extLst>
      <p:ext uri="{BB962C8B-B14F-4D97-AF65-F5344CB8AC3E}">
        <p14:creationId xmlns:p14="http://schemas.microsoft.com/office/powerpoint/2010/main" val="3978315891"/>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7" name="Rectangle 6"/>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1"/>
          <p:cNvSpPr>
            <a:spLocks noGrp="1"/>
          </p:cNvSpPr>
          <p:nvPr>
            <p:ph type="title"/>
          </p:nvPr>
        </p:nvSpPr>
        <p:spPr>
          <a:xfrm>
            <a:off x="2295816" y="2265199"/>
            <a:ext cx="6737360" cy="2526563"/>
          </a:xfrm>
          <a:effectLst/>
        </p:spPr>
        <p:txBody>
          <a:bodyPr anchor="b"/>
          <a:lstStyle>
            <a:lvl1pPr algn="r">
              <a:defRPr sz="5000" b="1" cap="none" baseline="0"/>
            </a:lvl1pPr>
          </a:lstStyle>
          <a:p>
            <a:r>
              <a:rPr lang="ru-RU" smtClean="0"/>
              <a:t>Образец заголовка</a:t>
            </a:r>
            <a:endParaRPr lang="en-US" dirty="0"/>
          </a:p>
        </p:txBody>
      </p:sp>
      <p:sp>
        <p:nvSpPr>
          <p:cNvPr id="3" name="Text Placeholder 2"/>
          <p:cNvSpPr>
            <a:spLocks noGrp="1"/>
          </p:cNvSpPr>
          <p:nvPr>
            <p:ph type="body" idx="1"/>
          </p:nvPr>
        </p:nvSpPr>
        <p:spPr>
          <a:xfrm>
            <a:off x="2283766" y="4803757"/>
            <a:ext cx="6741683" cy="871044"/>
          </a:xfrm>
        </p:spPr>
        <p:txBody>
          <a:bodyPr anchor="t"/>
          <a:lstStyle>
            <a:lvl1pPr marL="0" indent="0" algn="r">
              <a:buNone/>
              <a:defRPr sz="2200">
                <a:solidFill>
                  <a:schemeClr val="tx2"/>
                </a:solidFill>
              </a:defRPr>
            </a:lvl1pPr>
            <a:lvl2pPr marL="499262" indent="0">
              <a:buNone/>
              <a:defRPr sz="2000">
                <a:solidFill>
                  <a:schemeClr val="tx1">
                    <a:tint val="75000"/>
                  </a:schemeClr>
                </a:solidFill>
              </a:defRPr>
            </a:lvl2pPr>
            <a:lvl3pPr marL="998525" indent="0">
              <a:buNone/>
              <a:defRPr sz="1700">
                <a:solidFill>
                  <a:schemeClr val="tx1">
                    <a:tint val="75000"/>
                  </a:schemeClr>
                </a:solidFill>
              </a:defRPr>
            </a:lvl3pPr>
            <a:lvl4pPr marL="1497787" indent="0">
              <a:buNone/>
              <a:defRPr sz="1500">
                <a:solidFill>
                  <a:schemeClr val="tx1">
                    <a:tint val="75000"/>
                  </a:schemeClr>
                </a:solidFill>
              </a:defRPr>
            </a:lvl4pPr>
            <a:lvl5pPr marL="1997050" indent="0">
              <a:buNone/>
              <a:defRPr sz="1500">
                <a:solidFill>
                  <a:schemeClr val="tx1">
                    <a:tint val="75000"/>
                  </a:schemeClr>
                </a:solidFill>
              </a:defRPr>
            </a:lvl5pPr>
            <a:lvl6pPr marL="2496312" indent="0">
              <a:buNone/>
              <a:defRPr sz="1500">
                <a:solidFill>
                  <a:schemeClr val="tx1">
                    <a:tint val="75000"/>
                  </a:schemeClr>
                </a:solidFill>
              </a:defRPr>
            </a:lvl6pPr>
            <a:lvl7pPr marL="2995574" indent="0">
              <a:buNone/>
              <a:defRPr sz="1500">
                <a:solidFill>
                  <a:schemeClr val="tx1">
                    <a:tint val="75000"/>
                  </a:schemeClr>
                </a:solidFill>
              </a:defRPr>
            </a:lvl7pPr>
            <a:lvl8pPr marL="3494837" indent="0">
              <a:buNone/>
              <a:defRPr sz="1500">
                <a:solidFill>
                  <a:schemeClr val="tx1">
                    <a:tint val="75000"/>
                  </a:schemeClr>
                </a:solidFill>
              </a:defRPr>
            </a:lvl8pPr>
            <a:lvl9pPr marL="3994099" indent="0">
              <a:buNone/>
              <a:defRPr sz="1500">
                <a:solidFill>
                  <a:schemeClr val="tx1">
                    <a:tint val="75000"/>
                  </a:schemeClr>
                </a:solidFill>
              </a:defRPr>
            </a:lvl9pPr>
          </a:lstStyle>
          <a:p>
            <a:pPr lvl="0"/>
            <a:r>
              <a:rPr lang="ru-RU" smtClean="0"/>
              <a:t>Образец текста</a:t>
            </a:r>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697F8021-ED8C-4BDF-B535-680A6D8767B5}"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684906007"/>
      </p:ext>
    </p:extLst>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1AAE65D7-EF62-48DF-8BE3-AABB744AD3D7}" type="slidenum">
              <a:rPr lang="ru-RU" smtClean="0">
                <a:solidFill>
                  <a:prstClr val="black">
                    <a:tint val="75000"/>
                  </a:prstClr>
                </a:solidFill>
              </a:rPr>
              <a:pPr>
                <a:defRPr/>
              </a:pPr>
              <a:t>‹#›</a:t>
            </a:fld>
            <a:endParaRPr lang="ru-RU">
              <a:solidFill>
                <a:prstClr val="black">
                  <a:tint val="75000"/>
                </a:prstClr>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9" name="Content Placeholder 8"/>
          <p:cNvSpPr>
            <a:spLocks noGrp="1"/>
          </p:cNvSpPr>
          <p:nvPr>
            <p:ph sz="quarter" idx="13"/>
          </p:nvPr>
        </p:nvSpPr>
        <p:spPr>
          <a:xfrm>
            <a:off x="1290636" y="762676"/>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11" name="Content Placeholder 10"/>
          <p:cNvSpPr>
            <a:spLocks noGrp="1"/>
          </p:cNvSpPr>
          <p:nvPr>
            <p:ph sz="quarter" idx="14"/>
          </p:nvPr>
        </p:nvSpPr>
        <p:spPr>
          <a:xfrm>
            <a:off x="5245151" y="762690"/>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Tree>
    <p:extLst>
      <p:ext uri="{BB962C8B-B14F-4D97-AF65-F5344CB8AC3E}">
        <p14:creationId xmlns:p14="http://schemas.microsoft.com/office/powerpoint/2010/main" val="2838710156"/>
      </p:ext>
    </p:extLst>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290637"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lvl="0"/>
            <a:r>
              <a:rPr lang="ru-RU" smtClean="0"/>
              <a:t>Образец текста</a:t>
            </a:r>
          </a:p>
        </p:txBody>
      </p:sp>
      <p:sp>
        <p:nvSpPr>
          <p:cNvPr id="4" name="Content Placeholder 3"/>
          <p:cNvSpPr>
            <a:spLocks noGrp="1"/>
          </p:cNvSpPr>
          <p:nvPr>
            <p:ph sz="half" idx="2"/>
          </p:nvPr>
        </p:nvSpPr>
        <p:spPr>
          <a:xfrm>
            <a:off x="1305823" y="1459971"/>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5" name="Text Placeholder 4"/>
          <p:cNvSpPr>
            <a:spLocks noGrp="1"/>
          </p:cNvSpPr>
          <p:nvPr>
            <p:ph type="body" sz="quarter" idx="3"/>
          </p:nvPr>
        </p:nvSpPr>
        <p:spPr>
          <a:xfrm>
            <a:off x="5247579"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marL="0" lvl="0" indent="0" algn="ctr" defTabSz="998525" rtl="0" eaLnBrk="1" latinLnBrk="0" hangingPunct="1">
              <a:spcBef>
                <a:spcPct val="20000"/>
              </a:spcBef>
              <a:spcAft>
                <a:spcPts val="328"/>
              </a:spcAft>
              <a:buClr>
                <a:schemeClr val="accent6">
                  <a:lumMod val="75000"/>
                </a:schemeClr>
              </a:buClr>
              <a:buSzPct val="130000"/>
              <a:buFont typeface="Georgia" pitchFamily="18" charset="0"/>
              <a:buNone/>
            </a:pPr>
            <a:r>
              <a:rPr lang="ru-RU" smtClean="0"/>
              <a:t>Образец текста</a:t>
            </a:r>
          </a:p>
        </p:txBody>
      </p:sp>
      <p:sp>
        <p:nvSpPr>
          <p:cNvPr id="6" name="Content Placeholder 5"/>
          <p:cNvSpPr>
            <a:spLocks noGrp="1"/>
          </p:cNvSpPr>
          <p:nvPr>
            <p:ph sz="quarter" idx="4"/>
          </p:nvPr>
        </p:nvSpPr>
        <p:spPr>
          <a:xfrm>
            <a:off x="5245007" y="1458620"/>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Date Placeholder 6"/>
          <p:cNvSpPr>
            <a:spLocks noGrp="1"/>
          </p:cNvSpPr>
          <p:nvPr>
            <p:ph type="dt" sz="half" idx="10"/>
          </p:nvPr>
        </p:nvSpPr>
        <p:spPr/>
        <p:txBody>
          <a:bodyPr/>
          <a:lstStyle/>
          <a:p>
            <a:pPr>
              <a:defRPr/>
            </a:pPr>
            <a:endParaRPr lang="ru-RU">
              <a:solidFill>
                <a:prstClr val="black"/>
              </a:solidFill>
            </a:endParaRPr>
          </a:p>
        </p:txBody>
      </p:sp>
      <p:sp>
        <p:nvSpPr>
          <p:cNvPr id="8" name="Footer Placeholder 7"/>
          <p:cNvSpPr>
            <a:spLocks noGrp="1"/>
          </p:cNvSpPr>
          <p:nvPr>
            <p:ph type="ftr" sz="quarter" idx="11"/>
          </p:nvPr>
        </p:nvSpPr>
        <p:spPr/>
        <p:txBody>
          <a:bodyPr/>
          <a:lstStyle/>
          <a:p>
            <a:pPr>
              <a:defRPr/>
            </a:pPr>
            <a:endParaRPr lang="ru-RU">
              <a:solidFill>
                <a:prstClr val="black"/>
              </a:solidFill>
            </a:endParaRPr>
          </a:p>
        </p:txBody>
      </p:sp>
      <p:sp>
        <p:nvSpPr>
          <p:cNvPr id="9" name="Slide Number Placeholder 8"/>
          <p:cNvSpPr>
            <a:spLocks noGrp="1"/>
          </p:cNvSpPr>
          <p:nvPr>
            <p:ph type="sldNum" sz="quarter" idx="12"/>
          </p:nvPr>
        </p:nvSpPr>
        <p:spPr/>
        <p:txBody>
          <a:bodyPr/>
          <a:lstStyle/>
          <a:p>
            <a:pPr>
              <a:defRPr/>
            </a:pPr>
            <a:fld id="{6323F9DB-885A-4D81-8D62-6BEB8B6A1F78}" type="slidenum">
              <a:rPr lang="ru-RU" smtClean="0">
                <a:solidFill>
                  <a:prstClr val="black">
                    <a:tint val="75000"/>
                  </a:prstClr>
                </a:solidFill>
              </a:rPr>
              <a:pPr>
                <a:defRPr/>
              </a:pPr>
              <a:t>‹#›</a:t>
            </a:fld>
            <a:endParaRPr lang="ru-RU">
              <a:solidFill>
                <a:prstClr val="black">
                  <a:tint val="75000"/>
                </a:prstClr>
              </a:solidFill>
            </a:endParaRPr>
          </a:p>
        </p:txBody>
      </p:sp>
      <p:sp>
        <p:nvSpPr>
          <p:cNvPr id="10" name="Title 9"/>
          <p:cNvSpPr>
            <a:spLocks noGrp="1"/>
          </p:cNvSpPr>
          <p:nvPr>
            <p:ph type="title"/>
          </p:nvPr>
        </p:nvSpPr>
        <p:spPr/>
        <p:txBody>
          <a:bodyPr/>
          <a:lstStyle/>
          <a:p>
            <a:r>
              <a:rPr lang="ru-RU" smtClean="0"/>
              <a:t>Образец заголовка</a:t>
            </a:r>
            <a:endParaRPr lang="en-US" dirty="0"/>
          </a:p>
        </p:txBody>
      </p:sp>
    </p:spTree>
    <p:extLst>
      <p:ext uri="{BB962C8B-B14F-4D97-AF65-F5344CB8AC3E}">
        <p14:creationId xmlns:p14="http://schemas.microsoft.com/office/powerpoint/2010/main" val="3886799020"/>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dirty="0"/>
          </a:p>
        </p:txBody>
      </p:sp>
      <p:sp>
        <p:nvSpPr>
          <p:cNvPr id="3" name="Date Placeholder 2"/>
          <p:cNvSpPr>
            <a:spLocks noGrp="1"/>
          </p:cNvSpPr>
          <p:nvPr>
            <p:ph type="dt" sz="half" idx="10"/>
          </p:nvPr>
        </p:nvSpPr>
        <p:spPr/>
        <p:txBody>
          <a:bodyPr/>
          <a:lstStyle/>
          <a:p>
            <a:pPr>
              <a:defRPr/>
            </a:pPr>
            <a:endParaRPr lang="ru-RU">
              <a:solidFill>
                <a:prstClr val="black"/>
              </a:solidFill>
            </a:endParaRPr>
          </a:p>
        </p:txBody>
      </p:sp>
      <p:sp>
        <p:nvSpPr>
          <p:cNvPr id="4" name="Footer Placeholder 3"/>
          <p:cNvSpPr>
            <a:spLocks noGrp="1"/>
          </p:cNvSpPr>
          <p:nvPr>
            <p:ph type="ftr" sz="quarter" idx="11"/>
          </p:nvPr>
        </p:nvSpPr>
        <p:spPr/>
        <p:txBody>
          <a:bodyPr/>
          <a:lstStyle/>
          <a:p>
            <a:pPr>
              <a:defRPr/>
            </a:pPr>
            <a:endParaRPr lang="ru-RU">
              <a:solidFill>
                <a:prstClr val="black"/>
              </a:solidFill>
            </a:endParaRPr>
          </a:p>
        </p:txBody>
      </p:sp>
      <p:sp>
        <p:nvSpPr>
          <p:cNvPr id="5" name="Slide Number Placeholder 4"/>
          <p:cNvSpPr>
            <a:spLocks noGrp="1"/>
          </p:cNvSpPr>
          <p:nvPr>
            <p:ph type="sldNum" sz="quarter" idx="12"/>
          </p:nvPr>
        </p:nvSpPr>
        <p:spPr/>
        <p:txBody>
          <a:bodyPr/>
          <a:lstStyle/>
          <a:p>
            <a:pPr>
              <a:defRPr/>
            </a:pPr>
            <a:fld id="{27AF9FE5-6402-411A-AFD6-F5FDF53EA1D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401160669"/>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ru-RU">
              <a:solidFill>
                <a:prstClr val="black"/>
              </a:solidFill>
            </a:endParaRPr>
          </a:p>
        </p:txBody>
      </p:sp>
      <p:sp>
        <p:nvSpPr>
          <p:cNvPr id="3" name="Footer Placeholder 2"/>
          <p:cNvSpPr>
            <a:spLocks noGrp="1"/>
          </p:cNvSpPr>
          <p:nvPr>
            <p:ph type="ftr" sz="quarter" idx="11"/>
          </p:nvPr>
        </p:nvSpPr>
        <p:spPr/>
        <p:txBody>
          <a:bodyPr/>
          <a:lstStyle/>
          <a:p>
            <a:pPr>
              <a:defRPr/>
            </a:pPr>
            <a:endParaRPr lang="ru-RU">
              <a:solidFill>
                <a:prstClr val="black"/>
              </a:solidFill>
            </a:endParaRPr>
          </a:p>
        </p:txBody>
      </p:sp>
      <p:sp>
        <p:nvSpPr>
          <p:cNvPr id="4" name="Slide Number Placeholder 3"/>
          <p:cNvSpPr>
            <a:spLocks noGrp="1"/>
          </p:cNvSpPr>
          <p:nvPr>
            <p:ph type="sldNum" sz="quarter" idx="12"/>
          </p:nvPr>
        </p:nvSpPr>
        <p:spPr/>
        <p:txBody>
          <a:bodyPr/>
          <a:lstStyle/>
          <a:p>
            <a:pPr>
              <a:defRPr/>
            </a:pPr>
            <a:fld id="{39A2D679-B1CE-4B80-B6F9-CAA5757C6480}"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037519924"/>
      </p:ext>
    </p:extLst>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47481" y="2304023"/>
            <a:ext cx="4105746" cy="1312095"/>
          </a:xfrm>
          <a:effectLst/>
        </p:spPr>
        <p:txBody>
          <a:bodyPr anchor="b">
            <a:noAutofit/>
          </a:bodyPr>
          <a:lstStyle>
            <a:lvl1pPr marL="249631" indent="-249631" algn="l">
              <a:defRPr sz="3100" b="1">
                <a:effectLst/>
              </a:defRPr>
            </a:lvl1pPr>
          </a:lstStyle>
          <a:p>
            <a:r>
              <a:rPr lang="ru-RU" smtClean="0"/>
              <a:t>Образец заголовка</a:t>
            </a:r>
            <a:endParaRPr lang="en-US" dirty="0"/>
          </a:p>
        </p:txBody>
      </p:sp>
      <p:sp>
        <p:nvSpPr>
          <p:cNvPr id="3" name="Content Placeholder 2"/>
          <p:cNvSpPr>
            <a:spLocks noGrp="1"/>
          </p:cNvSpPr>
          <p:nvPr>
            <p:ph idx="1"/>
          </p:nvPr>
        </p:nvSpPr>
        <p:spPr>
          <a:xfrm>
            <a:off x="5186847" y="762677"/>
            <a:ext cx="4535958" cy="5103209"/>
          </a:xfrm>
        </p:spPr>
        <p:txBody>
          <a:bodyPr anchor="ctr"/>
          <a:lstStyle>
            <a:lvl1pPr>
              <a:defRPr sz="2400"/>
            </a:lvl1pPr>
            <a:lvl2pPr>
              <a:defRPr sz="2200"/>
            </a:lvl2pPr>
            <a:lvl3pPr>
              <a:defRPr sz="2000"/>
            </a:lvl3pPr>
            <a:lvl4pPr>
              <a:defRPr sz="1700"/>
            </a:lvl4pPr>
            <a:lvl5pPr>
              <a:defRPr sz="1500"/>
            </a:lvl5pPr>
            <a:lvl6pPr>
              <a:defRPr sz="2200"/>
            </a:lvl6pPr>
            <a:lvl7pPr>
              <a:defRPr sz="2200"/>
            </a:lvl7pPr>
            <a:lvl8pPr>
              <a:defRPr sz="2200"/>
            </a:lvl8pPr>
            <a:lvl9pPr>
              <a:defRPr sz="2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Text Placeholder 3"/>
          <p:cNvSpPr>
            <a:spLocks noGrp="1"/>
          </p:cNvSpPr>
          <p:nvPr>
            <p:ph type="body" sz="half" idx="2"/>
          </p:nvPr>
        </p:nvSpPr>
        <p:spPr>
          <a:xfrm>
            <a:off x="1214720" y="3646782"/>
            <a:ext cx="3826362" cy="2230646"/>
          </a:xfrm>
        </p:spPr>
        <p:txBody>
          <a:bodyPr/>
          <a:lstStyle>
            <a:lvl1pPr marL="0" indent="0">
              <a:buNone/>
              <a:defRPr sz="15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F2778974-F02E-439E-80F3-43EB670DBF8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792794724"/>
      </p:ext>
    </p:extLst>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8" name="Rectangle 7"/>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9" name="Rectangle 8"/>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0" name="Rectangle 9"/>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1" name="Oval 10"/>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Picture Placeholder 2"/>
          <p:cNvSpPr>
            <a:spLocks noGrp="1"/>
          </p:cNvSpPr>
          <p:nvPr>
            <p:ph type="pic" idx="1"/>
          </p:nvPr>
        </p:nvSpPr>
        <p:spPr>
          <a:xfrm>
            <a:off x="5053218" y="1191695"/>
            <a:ext cx="4646295" cy="3261027"/>
          </a:xfrm>
          <a:prstGeom prst="roundRect">
            <a:avLst>
              <a:gd name="adj" fmla="val 4230"/>
            </a:avLst>
          </a:prstGeom>
          <a:solidFill>
            <a:schemeClr val="bg2">
              <a:lumMod val="90000"/>
            </a:schemeClr>
          </a:solidFill>
          <a:effectLst>
            <a:reflection blurRad="4350" stA="23000" endA="300" endPos="28000" dir="5400000" sy="-100000" algn="bl" rotWithShape="0"/>
          </a:effectLst>
          <a:scene3d>
            <a:camera prst="perspectiveContrastingLeftFacing" fov="1800000">
              <a:rot lat="300000" lon="2100000" rev="0"/>
            </a:camera>
            <a:lightRig rig="balanced" dir="t"/>
          </a:scene3d>
          <a:sp3d>
            <a:bevelT w="50800" h="50800"/>
          </a:sp3d>
        </p:spPr>
        <p:txBody>
          <a:bodyPr>
            <a:normAutofit/>
            <a:flatTx/>
          </a:bodyPr>
          <a:lstStyle>
            <a:lvl1pPr marL="0" indent="0" algn="ctr">
              <a:buNone/>
              <a:defRPr sz="2200"/>
            </a:lvl1pPr>
            <a:lvl2pPr marL="499262" indent="0">
              <a:buNone/>
              <a:defRPr sz="3100"/>
            </a:lvl2pPr>
            <a:lvl3pPr marL="998525" indent="0">
              <a:buNone/>
              <a:defRPr sz="2600"/>
            </a:lvl3pPr>
            <a:lvl4pPr marL="1497787" indent="0">
              <a:buNone/>
              <a:defRPr sz="2200"/>
            </a:lvl4pPr>
            <a:lvl5pPr marL="1997050" indent="0">
              <a:buNone/>
              <a:defRPr sz="2200"/>
            </a:lvl5pPr>
            <a:lvl6pPr marL="2496312" indent="0">
              <a:buNone/>
              <a:defRPr sz="2200"/>
            </a:lvl6pPr>
            <a:lvl7pPr marL="2995574" indent="0">
              <a:buNone/>
              <a:defRPr sz="2200"/>
            </a:lvl7pPr>
            <a:lvl8pPr marL="3494837" indent="0">
              <a:buNone/>
              <a:defRPr sz="2200"/>
            </a:lvl8pPr>
            <a:lvl9pPr marL="3994099" indent="0">
              <a:buNone/>
              <a:defRPr sz="2200"/>
            </a:lvl9pPr>
          </a:lstStyle>
          <a:p>
            <a:r>
              <a:rPr lang="ru-RU" smtClean="0"/>
              <a:t>Вставка рисунка</a:t>
            </a:r>
            <a:endParaRPr lang="en-US" dirty="0"/>
          </a:p>
        </p:txBody>
      </p:sp>
      <p:sp>
        <p:nvSpPr>
          <p:cNvPr id="4" name="Text Placeholder 3"/>
          <p:cNvSpPr>
            <a:spLocks noGrp="1"/>
          </p:cNvSpPr>
          <p:nvPr>
            <p:ph type="body" sz="half" idx="2"/>
          </p:nvPr>
        </p:nvSpPr>
        <p:spPr>
          <a:xfrm>
            <a:off x="991281" y="1053525"/>
            <a:ext cx="4171270" cy="2255149"/>
          </a:xfrm>
        </p:spPr>
        <p:txBody>
          <a:bodyPr anchor="b"/>
          <a:lstStyle>
            <a:lvl1pPr marL="199705" indent="-199705">
              <a:buFont typeface="Georgia" pitchFamily="18" charset="0"/>
              <a:buChar char="*"/>
              <a:defRPr sz="17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8A5A0A1B-D7B0-4C6E-90BC-42E0241C5757}"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title"/>
          </p:nvPr>
        </p:nvSpPr>
        <p:spPr>
          <a:xfrm>
            <a:off x="821207" y="4654572"/>
            <a:ext cx="7208078" cy="1191683"/>
          </a:xfrm>
        </p:spPr>
        <p:txBody>
          <a:bodyPr anchor="b">
            <a:noAutofit/>
          </a:bodyPr>
          <a:lstStyle>
            <a:lvl1pPr algn="l">
              <a:defRPr sz="5000" b="1"/>
            </a:lvl1pPr>
          </a:lstStyle>
          <a:p>
            <a:r>
              <a:rPr lang="ru-RU" smtClean="0"/>
              <a:t>Образец заголовка</a:t>
            </a:r>
            <a:endParaRPr lang="en-US" dirty="0"/>
          </a:p>
        </p:txBody>
      </p:sp>
    </p:spTree>
    <p:extLst>
      <p:ext uri="{BB962C8B-B14F-4D97-AF65-F5344CB8AC3E}">
        <p14:creationId xmlns:p14="http://schemas.microsoft.com/office/powerpoint/2010/main" val="4178614096"/>
      </p:ext>
    </p:extLst>
  </p:cSld>
  <p:clrMapOvr>
    <a:masterClrMapping/>
  </p:clrMapOvr>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a:xfrm>
            <a:off x="2151063" y="762676"/>
            <a:ext cx="7227570" cy="3622717"/>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4F7DC856-7421-485F-B27B-F1912165AC04}"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4192603309"/>
      </p:ext>
    </p:extLst>
  </p:cSld>
  <p:clrMapOvr>
    <a:masterClrMapping/>
  </p:clrMapOvr>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02787" y="392656"/>
            <a:ext cx="2323148" cy="5461453"/>
          </a:xfrm>
          <a:effectLst/>
        </p:spPr>
        <p:txBody>
          <a:bodyPr vert="eaVert"/>
          <a:lstStyle>
            <a:lvl1pPr algn="l">
              <a:defRPr/>
            </a:lvl1pPr>
          </a:lstStyle>
          <a:p>
            <a:r>
              <a:rPr lang="ru-RU" smtClean="0"/>
              <a:t>Образец заголовка</a:t>
            </a:r>
            <a:endParaRPr lang="en-US"/>
          </a:p>
        </p:txBody>
      </p:sp>
      <p:sp>
        <p:nvSpPr>
          <p:cNvPr id="3" name="Vertical Text Placeholder 2"/>
          <p:cNvSpPr>
            <a:spLocks noGrp="1"/>
          </p:cNvSpPr>
          <p:nvPr>
            <p:ph type="body" orient="vert" idx="1"/>
          </p:nvPr>
        </p:nvSpPr>
        <p:spPr>
          <a:xfrm>
            <a:off x="3753478" y="762680"/>
            <a:ext cx="5453070" cy="510320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5229668C-78C1-4B50-A238-56637A7CF593}"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738575574"/>
      </p:ext>
    </p:extLst>
  </p:cSld>
  <p:clrMapOvr>
    <a:masterClrMapping/>
  </p:clrMapOvr>
  <p:timing>
    <p:tnLst>
      <p:par>
        <p:cTn id="1" dur="indefinite" restart="never" nodeType="tmRoot"/>
      </p:par>
    </p:tn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4383" y="2221266"/>
            <a:ext cx="8776335" cy="1532637"/>
          </a:xfrm>
        </p:spPr>
        <p:txBody>
          <a:bodyPr>
            <a:normAutofit/>
          </a:bodyPr>
          <a:lstStyle>
            <a:lvl1pPr>
              <a:defRPr sz="3600"/>
            </a:lvl1pPr>
          </a:lstStyle>
          <a:p>
            <a:r>
              <a:rPr lang="en-US" dirty="0"/>
              <a:t>Click to edit Master title style</a:t>
            </a:r>
          </a:p>
        </p:txBody>
      </p:sp>
      <p:sp>
        <p:nvSpPr>
          <p:cNvPr id="3" name="Subtitle 2"/>
          <p:cNvSpPr>
            <a:spLocks noGrp="1"/>
          </p:cNvSpPr>
          <p:nvPr>
            <p:ph type="subTitle" idx="1"/>
          </p:nvPr>
        </p:nvSpPr>
        <p:spPr>
          <a:xfrm>
            <a:off x="1548765" y="4051723"/>
            <a:ext cx="7227570" cy="1827248"/>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23224701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16263" y="284679"/>
            <a:ext cx="3396887" cy="1211546"/>
          </a:xfrm>
        </p:spPr>
        <p:txBody>
          <a:bodyPr anchor="b"/>
          <a:lstStyle>
            <a:lvl1pPr algn="l">
              <a:defRPr sz="1694" b="1"/>
            </a:lvl1pPr>
          </a:lstStyle>
          <a:p>
            <a:r>
              <a:rPr lang="ru-RU" smtClean="0"/>
              <a:t>Образец заголовка</a:t>
            </a:r>
            <a:endParaRPr lang="ru-RU"/>
          </a:p>
        </p:txBody>
      </p:sp>
      <p:sp>
        <p:nvSpPr>
          <p:cNvPr id="3" name="Объект 2"/>
          <p:cNvSpPr>
            <a:spLocks noGrp="1"/>
          </p:cNvSpPr>
          <p:nvPr>
            <p:ph idx="1"/>
          </p:nvPr>
        </p:nvSpPr>
        <p:spPr>
          <a:xfrm>
            <a:off x="4036827" y="284692"/>
            <a:ext cx="5772018" cy="6102412"/>
          </a:xfrm>
        </p:spPr>
        <p:txBody>
          <a:bodyPr/>
          <a:lstStyle>
            <a:lvl1pPr>
              <a:defRPr sz="2710"/>
            </a:lvl1pPr>
            <a:lvl2pPr>
              <a:defRPr sz="2371"/>
            </a:lvl2pPr>
            <a:lvl3pPr>
              <a:defRPr sz="2033"/>
            </a:lvl3pPr>
            <a:lvl4pPr>
              <a:defRPr sz="1694"/>
            </a:lvl4pPr>
            <a:lvl5pPr>
              <a:defRPr sz="1694"/>
            </a:lvl5pPr>
            <a:lvl6pPr>
              <a:defRPr sz="1694"/>
            </a:lvl6pPr>
            <a:lvl7pPr>
              <a:defRPr sz="1694"/>
            </a:lvl7pPr>
            <a:lvl8pPr>
              <a:defRPr sz="1694"/>
            </a:lvl8pPr>
            <a:lvl9pPr>
              <a:defRPr sz="1694"/>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516263" y="1496227"/>
            <a:ext cx="3396887" cy="4890868"/>
          </a:xfrm>
        </p:spPr>
        <p:txBody>
          <a:bodyPr/>
          <a:lstStyle>
            <a:lvl1pPr marL="0" indent="0">
              <a:buNone/>
              <a:defRPr sz="1186"/>
            </a:lvl1pPr>
            <a:lvl2pPr marL="386852" indent="0">
              <a:buNone/>
              <a:defRPr sz="1016"/>
            </a:lvl2pPr>
            <a:lvl3pPr marL="773702" indent="0">
              <a:buNone/>
              <a:defRPr sz="847"/>
            </a:lvl3pPr>
            <a:lvl4pPr marL="1160554" indent="0">
              <a:buNone/>
              <a:defRPr sz="762"/>
            </a:lvl4pPr>
            <a:lvl5pPr marL="1547407" indent="0">
              <a:buNone/>
              <a:defRPr sz="762"/>
            </a:lvl5pPr>
            <a:lvl6pPr marL="1934257" indent="0">
              <a:buNone/>
              <a:defRPr sz="762"/>
            </a:lvl6pPr>
            <a:lvl7pPr marL="2321108" indent="0">
              <a:buNone/>
              <a:defRPr sz="762"/>
            </a:lvl7pPr>
            <a:lvl8pPr marL="2707962" indent="0">
              <a:buNone/>
              <a:defRPr sz="762"/>
            </a:lvl8pPr>
            <a:lvl9pPr marL="3094811" indent="0">
              <a:buNone/>
              <a:defRPr sz="762"/>
            </a:lvl9pPr>
          </a:lstStyle>
          <a:p>
            <a:pPr lvl="0"/>
            <a:r>
              <a:rPr lang="ru-RU" smtClean="0"/>
              <a:t>Образец текста</a:t>
            </a:r>
          </a:p>
        </p:txBody>
      </p:sp>
      <p:sp>
        <p:nvSpPr>
          <p:cNvPr id="5" name="Дата 4"/>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ижний колонтитул 5"/>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7" name="Номер слайда 6"/>
          <p:cNvSpPr>
            <a:spLocks noGrp="1"/>
          </p:cNvSpPr>
          <p:nvPr>
            <p:ph type="sldNum" sz="quarter" idx="12"/>
          </p:nvPr>
        </p:nvSpPr>
        <p:spPr/>
        <p:txBody>
          <a:bodyPr/>
          <a:lstStyle>
            <a:lvl1pPr>
              <a:defRPr/>
            </a:lvl1pPr>
          </a:lstStyle>
          <a:p>
            <a:pPr>
              <a:defRPr/>
            </a:pPr>
            <a:fld id="{E6255CE6-844F-4B33-A9EF-6154A51A16D6}" type="slidenum">
              <a:rPr lang="ru-RU" altLang="ru-RU"/>
              <a:pPr>
                <a:defRPr/>
              </a:pPr>
              <a:t>‹#›</a:t>
            </a:fld>
            <a:endParaRPr lang="ru-RU" altLang="ru-RU"/>
          </a:p>
        </p:txBody>
      </p:sp>
    </p:spTree>
    <p:extLst>
      <p:ext uri="{BB962C8B-B14F-4D97-AF65-F5344CB8AC3E}">
        <p14:creationId xmlns:p14="http://schemas.microsoft.com/office/powerpoint/2010/main" val="50696401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5880610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82"/>
            <a:ext cx="8776335" cy="48246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4787367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1361388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82"/>
            <a:ext cx="8776335" cy="48246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3789611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514382"/>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514382"/>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1369726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271229"/>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271229"/>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87869309"/>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284347"/>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626745"/>
            <a:ext cx="4303918"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284347"/>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626745"/>
            <a:ext cx="4305709"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0698451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537779"/>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880280"/>
            <a:ext cx="4303918"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537779"/>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880280"/>
            <a:ext cx="4305709"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6753401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7002806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766858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2023792" y="5005070"/>
            <a:ext cx="6195060" cy="590878"/>
          </a:xfrm>
        </p:spPr>
        <p:txBody>
          <a:bodyPr anchor="b"/>
          <a:lstStyle>
            <a:lvl1pPr algn="l">
              <a:defRPr sz="1694" b="1"/>
            </a:lvl1pPr>
          </a:lstStyle>
          <a:p>
            <a:r>
              <a:rPr lang="ru-RU" smtClean="0"/>
              <a:t>Образец заголовка</a:t>
            </a:r>
            <a:endParaRPr lang="ru-RU"/>
          </a:p>
        </p:txBody>
      </p:sp>
      <p:sp>
        <p:nvSpPr>
          <p:cNvPr id="3" name="Рисунок 2"/>
          <p:cNvSpPr>
            <a:spLocks noGrp="1"/>
          </p:cNvSpPr>
          <p:nvPr>
            <p:ph type="pic" idx="1"/>
          </p:nvPr>
        </p:nvSpPr>
        <p:spPr>
          <a:xfrm>
            <a:off x="2023792" y="638875"/>
            <a:ext cx="6195060" cy="4290060"/>
          </a:xfrm>
        </p:spPr>
        <p:txBody>
          <a:bodyPr rtlCol="0">
            <a:normAutofit/>
          </a:bodyPr>
          <a:lstStyle>
            <a:lvl1pPr marL="0" indent="0">
              <a:buNone/>
              <a:defRPr sz="2710"/>
            </a:lvl1pPr>
            <a:lvl2pPr marL="386852" indent="0">
              <a:buNone/>
              <a:defRPr sz="2371"/>
            </a:lvl2pPr>
            <a:lvl3pPr marL="773702" indent="0">
              <a:buNone/>
              <a:defRPr sz="2033"/>
            </a:lvl3pPr>
            <a:lvl4pPr marL="1160554" indent="0">
              <a:buNone/>
              <a:defRPr sz="1694"/>
            </a:lvl4pPr>
            <a:lvl5pPr marL="1547407" indent="0">
              <a:buNone/>
              <a:defRPr sz="1694"/>
            </a:lvl5pPr>
            <a:lvl6pPr marL="1934257" indent="0">
              <a:buNone/>
              <a:defRPr sz="1694"/>
            </a:lvl6pPr>
            <a:lvl7pPr marL="2321108" indent="0">
              <a:buNone/>
              <a:defRPr sz="1694"/>
            </a:lvl7pPr>
            <a:lvl8pPr marL="2707962" indent="0">
              <a:buNone/>
              <a:defRPr sz="1694"/>
            </a:lvl8pPr>
            <a:lvl9pPr marL="3094811" indent="0">
              <a:buNone/>
              <a:defRPr sz="1694"/>
            </a:lvl9pPr>
          </a:lstStyle>
          <a:p>
            <a:pPr lvl="0"/>
            <a:endParaRPr lang="ru-RU" noProof="0"/>
          </a:p>
        </p:txBody>
      </p:sp>
      <p:sp>
        <p:nvSpPr>
          <p:cNvPr id="4" name="Текст 3"/>
          <p:cNvSpPr>
            <a:spLocks noGrp="1"/>
          </p:cNvSpPr>
          <p:nvPr>
            <p:ph type="body" sz="half" idx="2"/>
          </p:nvPr>
        </p:nvSpPr>
        <p:spPr>
          <a:xfrm>
            <a:off x="2023792" y="5595947"/>
            <a:ext cx="6195060" cy="839144"/>
          </a:xfrm>
        </p:spPr>
        <p:txBody>
          <a:bodyPr/>
          <a:lstStyle>
            <a:lvl1pPr marL="0" indent="0">
              <a:buNone/>
              <a:defRPr sz="1186"/>
            </a:lvl1pPr>
            <a:lvl2pPr marL="386852" indent="0">
              <a:buNone/>
              <a:defRPr sz="1016"/>
            </a:lvl2pPr>
            <a:lvl3pPr marL="773702" indent="0">
              <a:buNone/>
              <a:defRPr sz="847"/>
            </a:lvl3pPr>
            <a:lvl4pPr marL="1160554" indent="0">
              <a:buNone/>
              <a:defRPr sz="762"/>
            </a:lvl4pPr>
            <a:lvl5pPr marL="1547407" indent="0">
              <a:buNone/>
              <a:defRPr sz="762"/>
            </a:lvl5pPr>
            <a:lvl6pPr marL="1934257" indent="0">
              <a:buNone/>
              <a:defRPr sz="762"/>
            </a:lvl6pPr>
            <a:lvl7pPr marL="2321108" indent="0">
              <a:buNone/>
              <a:defRPr sz="762"/>
            </a:lvl7pPr>
            <a:lvl8pPr marL="2707962" indent="0">
              <a:buNone/>
              <a:defRPr sz="762"/>
            </a:lvl8pPr>
            <a:lvl9pPr marL="3094811" indent="0">
              <a:buNone/>
              <a:defRPr sz="762"/>
            </a:lvl9pPr>
          </a:lstStyle>
          <a:p>
            <a:pPr lvl="0"/>
            <a:r>
              <a:rPr lang="ru-RU" smtClean="0"/>
              <a:t>Образец текста</a:t>
            </a:r>
          </a:p>
        </p:txBody>
      </p:sp>
      <p:sp>
        <p:nvSpPr>
          <p:cNvPr id="5" name="Дата 4"/>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ижний колонтитул 5"/>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7" name="Номер слайда 6"/>
          <p:cNvSpPr>
            <a:spLocks noGrp="1"/>
          </p:cNvSpPr>
          <p:nvPr>
            <p:ph type="sldNum" sz="quarter" idx="12"/>
          </p:nvPr>
        </p:nvSpPr>
        <p:spPr/>
        <p:txBody>
          <a:bodyPr/>
          <a:lstStyle>
            <a:lvl1pPr>
              <a:defRPr/>
            </a:lvl1pPr>
          </a:lstStyle>
          <a:p>
            <a:pPr>
              <a:defRPr/>
            </a:pPr>
            <a:fld id="{9BDCF089-5041-4AE8-A9B4-CD36512A1027}" type="slidenum">
              <a:rPr lang="ru-RU" altLang="ru-RU"/>
              <a:pPr>
                <a:defRPr/>
              </a:pPr>
              <a:t>‹#›</a:t>
            </a:fld>
            <a:endParaRPr lang="ru-RU" altLang="ru-RU"/>
          </a:p>
        </p:txBody>
      </p:sp>
    </p:spTree>
    <p:extLst>
      <p:ext uri="{BB962C8B-B14F-4D97-AF65-F5344CB8AC3E}">
        <p14:creationId xmlns:p14="http://schemas.microsoft.com/office/powerpoint/2010/main" val="97994045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5924"/>
            <a:ext cx="10325100" cy="7144176"/>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sp>
        <p:nvSpPr>
          <p:cNvPr id="4" name="Rectangle 3">
            <a:extLst>
              <a:ext uri="{FF2B5EF4-FFF2-40B4-BE49-F238E27FC236}">
                <a16:creationId xmlns="" xmlns:a16="http://schemas.microsoft.com/office/drawing/2014/main" id="{6077BD4E-3393-4ACE-A641-CD63F6A5243F}"/>
              </a:ext>
            </a:extLst>
          </p:cNvPr>
          <p:cNvSpPr/>
          <p:nvPr/>
        </p:nvSpPr>
        <p:spPr>
          <a:xfrm>
            <a:off x="1991498" y="3"/>
            <a:ext cx="8333602" cy="947425"/>
          </a:xfrm>
          <a:prstGeom prst="rect">
            <a:avLst/>
          </a:prstGeom>
          <a:solidFill>
            <a:srgbClr val="FCFCF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defRPr/>
            </a:pPr>
            <a:endParaRPr lang="ru-RU" sz="2400">
              <a:solidFill>
                <a:srgbClr val="485068"/>
              </a:solidFill>
            </a:endParaRPr>
          </a:p>
        </p:txBody>
      </p:sp>
      <p:pic>
        <p:nvPicPr>
          <p:cNvPr id="10" name="Рисунок 12">
            <a:extLst>
              <a:ext uri="{FF2B5EF4-FFF2-40B4-BE49-F238E27FC236}">
                <a16:creationId xmlns="" xmlns:a16="http://schemas.microsoft.com/office/drawing/2014/main" id="{1E1AC549-C91B-4043-A074-8D666C50488D}"/>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r="50157"/>
          <a:stretch>
            <a:fillRect/>
          </a:stretch>
        </p:blipFill>
        <p:spPr>
          <a:xfrm flipH="1">
            <a:off x="1991589" y="143252"/>
            <a:ext cx="277547" cy="660610"/>
          </a:xfrm>
          <a:custGeom>
            <a:avLst/>
            <a:gdLst>
              <a:gd name="connsiteX0" fmla="*/ 0 w 522225"/>
              <a:gd name="connsiteY0" fmla="*/ 0 h 1009650"/>
              <a:gd name="connsiteX1" fmla="*/ 522225 w 522225"/>
              <a:gd name="connsiteY1" fmla="*/ 0 h 1009650"/>
              <a:gd name="connsiteX2" fmla="*/ 522225 w 522225"/>
              <a:gd name="connsiteY2" fmla="*/ 1009650 h 1009650"/>
              <a:gd name="connsiteX3" fmla="*/ 0 w 522225"/>
              <a:gd name="connsiteY3" fmla="*/ 1009650 h 1009650"/>
            </a:gdLst>
            <a:ahLst/>
            <a:cxnLst>
              <a:cxn ang="0">
                <a:pos x="connsiteX0" y="connsiteY0"/>
              </a:cxn>
              <a:cxn ang="0">
                <a:pos x="connsiteX1" y="connsiteY1"/>
              </a:cxn>
              <a:cxn ang="0">
                <a:pos x="connsiteX2" y="connsiteY2"/>
              </a:cxn>
              <a:cxn ang="0">
                <a:pos x="connsiteX3" y="connsiteY3"/>
              </a:cxn>
            </a:cxnLst>
            <a:rect l="l" t="t" r="r" b="b"/>
            <a:pathLst>
              <a:path w="522225" h="1009650">
                <a:moveTo>
                  <a:pt x="0" y="0"/>
                </a:moveTo>
                <a:lnTo>
                  <a:pt x="522225" y="0"/>
                </a:lnTo>
                <a:lnTo>
                  <a:pt x="522225" y="1009650"/>
                </a:lnTo>
                <a:lnTo>
                  <a:pt x="0" y="1009650"/>
                </a:lnTo>
                <a:close/>
              </a:path>
            </a:pathLst>
          </a:custGeom>
        </p:spPr>
      </p:pic>
      <p:pic>
        <p:nvPicPr>
          <p:cNvPr id="9" name="Picture 8">
            <a:extLst>
              <a:ext uri="{FF2B5EF4-FFF2-40B4-BE49-F238E27FC236}">
                <a16:creationId xmlns="" xmlns:a16="http://schemas.microsoft.com/office/drawing/2014/main" id="{7BBF9867-AC92-4F0F-BB1E-46593E0DD813}"/>
              </a:ext>
            </a:extLst>
          </p:cNvPr>
          <p:cNvPicPr>
            <a:picLocks noChangeAspect="1"/>
          </p:cNvPicPr>
          <p:nvPr userDrawn="1"/>
        </p:nvPicPr>
        <p:blipFill rotWithShape="1">
          <a:blip r:embed="rId4"/>
          <a:srcRect b="16081"/>
          <a:stretch/>
        </p:blipFill>
        <p:spPr>
          <a:xfrm>
            <a:off x="-3476" y="3"/>
            <a:ext cx="1994975" cy="947425"/>
          </a:xfrm>
          <a:prstGeom prst="rect">
            <a:avLst/>
          </a:prstGeom>
        </p:spPr>
      </p:pic>
      <p:sp>
        <p:nvSpPr>
          <p:cNvPr id="5" name="Номер слайда 5">
            <a:extLst>
              <a:ext uri="{FF2B5EF4-FFF2-40B4-BE49-F238E27FC236}">
                <a16:creationId xmlns="" xmlns:a16="http://schemas.microsoft.com/office/drawing/2014/main" id="{A0D0EA0D-3716-4587-84C0-4930ABAAB9C7}"/>
              </a:ext>
            </a:extLst>
          </p:cNvPr>
          <p:cNvSpPr txBox="1">
            <a:spLocks/>
          </p:cNvSpPr>
          <p:nvPr/>
        </p:nvSpPr>
        <p:spPr>
          <a:xfrm>
            <a:off x="9797165" y="244785"/>
            <a:ext cx="375067" cy="457856"/>
          </a:xfrm>
          <a:prstGeom prst="rect">
            <a:avLst/>
          </a:prstGeom>
          <a:solidFill>
            <a:schemeClr val="bg1">
              <a:lumMod val="95000"/>
            </a:schemeClr>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1100" b="1" smtClean="0">
                <a:solidFill>
                  <a:srgbClr val="57565A"/>
                </a:solidFill>
                <a:latin typeface="Roboto Condensed" panose="02000000000000000000" pitchFamily="2" charset="0"/>
                <a:ea typeface="Roboto Condensed" panose="02000000000000000000" pitchFamily="2" charset="0"/>
              </a:rPr>
              <a:pPr algn="ctr"/>
              <a:t>‹#›</a:t>
            </a:fld>
            <a:endParaRPr lang="en-US" sz="1100" b="1" dirty="0">
              <a:solidFill>
                <a:srgbClr val="57565A"/>
              </a:solidFill>
              <a:latin typeface="Roboto Condensed" panose="02000000000000000000" pitchFamily="2" charset="0"/>
              <a:ea typeface="Roboto Condensed" panose="02000000000000000000" pitchFamily="2" charset="0"/>
            </a:endParaRPr>
          </a:p>
        </p:txBody>
      </p:sp>
      <p:sp>
        <p:nvSpPr>
          <p:cNvPr id="6" name="Subtitle 2">
            <a:extLst>
              <a:ext uri="{FF2B5EF4-FFF2-40B4-BE49-F238E27FC236}">
                <a16:creationId xmlns="" xmlns:a16="http://schemas.microsoft.com/office/drawing/2014/main" id="{D00E59DA-2391-445E-8DCC-DDB7C0381E5B}"/>
              </a:ext>
            </a:extLst>
          </p:cNvPr>
          <p:cNvSpPr txBox="1">
            <a:spLocks/>
          </p:cNvSpPr>
          <p:nvPr/>
        </p:nvSpPr>
        <p:spPr>
          <a:xfrm>
            <a:off x="270485" y="64558"/>
            <a:ext cx="1529426" cy="818308"/>
          </a:xfrm>
          <a:prstGeom prst="rect">
            <a:avLst/>
          </a:prstGeom>
        </p:spPr>
        <p:txBody>
          <a:bodyPr vert="horz" lIns="0" tIns="0" rIns="0" bIns="0" rtlCol="0" anchor="ctr">
            <a:normAutofit/>
          </a:bodyPr>
          <a:lstStyle>
            <a:lvl1pPr marL="0" indent="0" algn="ctr" defTabSz="1219170" rtl="0" eaLnBrk="1" latinLnBrk="0" hangingPunct="1">
              <a:spcBef>
                <a:spcPct val="20000"/>
              </a:spcBef>
              <a:buClr>
                <a:schemeClr val="accent1"/>
              </a:buClr>
              <a:buFont typeface="Arial" panose="020B0604020202020204" pitchFamily="34" charset="0"/>
              <a:buNone/>
              <a:defRPr sz="2000" kern="800" spc="-13">
                <a:solidFill>
                  <a:schemeClr val="tx1">
                    <a:tint val="75000"/>
                  </a:schemeClr>
                </a:solidFill>
                <a:latin typeface="+mn-lt"/>
                <a:ea typeface="+mn-ea"/>
                <a:cs typeface="+mn-cs"/>
              </a:defRPr>
            </a:lvl1pPr>
            <a:lvl2pPr marL="609585"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2pPr>
            <a:lvl3pPr marL="1219170"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3pPr>
            <a:lvl4pPr marL="1828754"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4pPr>
            <a:lvl5pPr marL="2438339"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5pPr>
            <a:lvl6pPr marL="3047924"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6pPr>
            <a:lvl7pPr marL="3657509"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7pPr>
            <a:lvl8pPr marL="4267093"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8pPr>
            <a:lvl9pPr marL="4876678"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9pPr>
          </a:lstStyle>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КОНЦЕПЦИЯ ЕДИНОГО</a:t>
            </a:r>
          </a:p>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НАЛОГОВОГО СЧЕТА</a:t>
            </a:r>
          </a:p>
        </p:txBody>
      </p:sp>
      <p:sp>
        <p:nvSpPr>
          <p:cNvPr id="7" name="Rectangle 6">
            <a:extLst>
              <a:ext uri="{FF2B5EF4-FFF2-40B4-BE49-F238E27FC236}">
                <a16:creationId xmlns="" xmlns:a16="http://schemas.microsoft.com/office/drawing/2014/main" id="{7C05437C-BE4A-4ECD-BDF7-9877A0D31F15}"/>
              </a:ext>
            </a:extLst>
          </p:cNvPr>
          <p:cNvSpPr/>
          <p:nvPr/>
        </p:nvSpPr>
        <p:spPr>
          <a:xfrm>
            <a:off x="-3476" y="3"/>
            <a:ext cx="74049" cy="947425"/>
          </a:xfrm>
          <a:prstGeom prst="rect">
            <a:avLst/>
          </a:prstGeom>
          <a:gradFill>
            <a:gsLst>
              <a:gs pos="100000">
                <a:srgbClr val="00FDC7"/>
              </a:gs>
              <a:gs pos="5000">
                <a:srgbClr val="002060">
                  <a:alpha val="50000"/>
                </a:srgbClr>
              </a:gs>
              <a:gs pos="64000">
                <a:srgbClr val="008CCC">
                  <a:alpha val="82000"/>
                </a:srgbClr>
              </a:gs>
            </a:gsLst>
            <a:lin ang="20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sp>
        <p:nvSpPr>
          <p:cNvPr id="11" name="Прямоугольник 13">
            <a:extLst>
              <a:ext uri="{FF2B5EF4-FFF2-40B4-BE49-F238E27FC236}">
                <a16:creationId xmlns="" xmlns:a16="http://schemas.microsoft.com/office/drawing/2014/main" id="{60C9FB21-1A6B-411D-BF7A-E5CC02B14398}"/>
              </a:ext>
            </a:extLst>
          </p:cNvPr>
          <p:cNvSpPr/>
          <p:nvPr userDrawn="1"/>
        </p:nvSpPr>
        <p:spPr>
          <a:xfrm>
            <a:off x="1952783" y="103691"/>
            <a:ext cx="38718" cy="740233"/>
          </a:xfrm>
          <a:prstGeom prst="rect">
            <a:avLst/>
          </a:prstGeom>
          <a:solidFill>
            <a:srgbClr val="EF435A">
              <a:alpha val="5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Tree>
    <p:extLst>
      <p:ext uri="{BB962C8B-B14F-4D97-AF65-F5344CB8AC3E}">
        <p14:creationId xmlns:p14="http://schemas.microsoft.com/office/powerpoint/2010/main" val="244935944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3_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682138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1_Utterly Blank">
    <p:spTree>
      <p:nvGrpSpPr>
        <p:cNvPr id="1" name=""/>
        <p:cNvGrpSpPr/>
        <p:nvPr/>
      </p:nvGrpSpPr>
      <p:grpSpPr>
        <a:xfrm>
          <a:off x="0" y="0"/>
          <a:ext cx="0" cy="0"/>
          <a:chOff x="0" y="0"/>
          <a:chExt cx="0" cy="0"/>
        </a:xfrm>
      </p:grpSpPr>
      <p:sp>
        <p:nvSpPr>
          <p:cNvPr id="515" name="Rectangle 514">
            <a:extLst>
              <a:ext uri="{FF2B5EF4-FFF2-40B4-BE49-F238E27FC236}">
                <a16:creationId xmlns="" xmlns:a16="http://schemas.microsoft.com/office/drawing/2014/main" id="{EB7573E9-C1C7-45D9-AD6B-F29437A119CE}"/>
              </a:ext>
            </a:extLst>
          </p:cNvPr>
          <p:cNvSpPr/>
          <p:nvPr userDrawn="1"/>
        </p:nvSpPr>
        <p:spPr>
          <a:xfrm>
            <a:off x="0" y="0"/>
            <a:ext cx="10325100" cy="7150100"/>
          </a:xfrm>
          <a:prstGeom prst="rect">
            <a:avLst/>
          </a:prstGeom>
          <a:gradFill>
            <a:gsLst>
              <a:gs pos="0">
                <a:srgbClr val="002060"/>
              </a:gs>
              <a:gs pos="100000">
                <a:srgbClr val="00B0F0"/>
              </a:gs>
            </a:gsLst>
            <a:lin ang="17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grpSp>
        <p:nvGrpSpPr>
          <p:cNvPr id="516" name="Group 515">
            <a:extLst>
              <a:ext uri="{FF2B5EF4-FFF2-40B4-BE49-F238E27FC236}">
                <a16:creationId xmlns="" xmlns:a16="http://schemas.microsoft.com/office/drawing/2014/main" id="{9E83AE0E-64E1-43C1-86CC-9EE438E2ACF8}"/>
              </a:ext>
            </a:extLst>
          </p:cNvPr>
          <p:cNvGrpSpPr/>
          <p:nvPr userDrawn="1"/>
        </p:nvGrpSpPr>
        <p:grpSpPr>
          <a:xfrm rot="17100000">
            <a:off x="2258368" y="2709797"/>
            <a:ext cx="12425233" cy="2366397"/>
            <a:chOff x="-659126" y="2132856"/>
            <a:chExt cx="13518913" cy="3169713"/>
          </a:xfrm>
        </p:grpSpPr>
        <p:grpSp>
          <p:nvGrpSpPr>
            <p:cNvPr id="517" name="Group 516">
              <a:extLst>
                <a:ext uri="{FF2B5EF4-FFF2-40B4-BE49-F238E27FC236}">
                  <a16:creationId xmlns="" xmlns:a16="http://schemas.microsoft.com/office/drawing/2014/main" id="{445519A9-F2FE-45F3-8E6D-0FB0FE8DD5A1}"/>
                </a:ext>
              </a:extLst>
            </p:cNvPr>
            <p:cNvGrpSpPr/>
            <p:nvPr/>
          </p:nvGrpSpPr>
          <p:grpSpPr>
            <a:xfrm>
              <a:off x="42367" y="2150176"/>
              <a:ext cx="10784386" cy="2944542"/>
              <a:chOff x="42367" y="2150176"/>
              <a:chExt cx="10784386" cy="2944542"/>
            </a:xfrm>
            <a:solidFill>
              <a:srgbClr val="002060"/>
            </a:solidFill>
          </p:grpSpPr>
          <p:grpSp>
            <p:nvGrpSpPr>
              <p:cNvPr id="953" name="Graphic 1">
                <a:extLst>
                  <a:ext uri="{FF2B5EF4-FFF2-40B4-BE49-F238E27FC236}">
                    <a16:creationId xmlns="" xmlns:a16="http://schemas.microsoft.com/office/drawing/2014/main" id="{D58337EC-40FC-4DA1-A97D-E8F8E1837D7B}"/>
                  </a:ext>
                </a:extLst>
              </p:cNvPr>
              <p:cNvGrpSpPr/>
              <p:nvPr/>
            </p:nvGrpSpPr>
            <p:grpSpPr>
              <a:xfrm>
                <a:off x="42367" y="2492263"/>
                <a:ext cx="10734589" cy="1944614"/>
                <a:chOff x="42367" y="2492263"/>
                <a:chExt cx="10734589" cy="1944614"/>
              </a:xfrm>
              <a:grpFill/>
            </p:grpSpPr>
            <p:grpSp>
              <p:nvGrpSpPr>
                <p:cNvPr id="972" name="Graphic 1">
                  <a:extLst>
                    <a:ext uri="{FF2B5EF4-FFF2-40B4-BE49-F238E27FC236}">
                      <a16:creationId xmlns="" xmlns:a16="http://schemas.microsoft.com/office/drawing/2014/main" id="{34832F62-013F-46DF-95F3-8D9F8304B034}"/>
                    </a:ext>
                  </a:extLst>
                </p:cNvPr>
                <p:cNvGrpSpPr/>
                <p:nvPr/>
              </p:nvGrpSpPr>
              <p:grpSpPr>
                <a:xfrm>
                  <a:off x="1757130" y="3323663"/>
                  <a:ext cx="593238" cy="530450"/>
                  <a:chOff x="1757130" y="3323663"/>
                  <a:chExt cx="593238" cy="530450"/>
                </a:xfrm>
                <a:grpFill/>
              </p:grpSpPr>
              <p:sp>
                <p:nvSpPr>
                  <p:cNvPr id="1003" name="Freeform: Shape 1002">
                    <a:extLst>
                      <a:ext uri="{FF2B5EF4-FFF2-40B4-BE49-F238E27FC236}">
                        <a16:creationId xmlns="" xmlns:a16="http://schemas.microsoft.com/office/drawing/2014/main" id="{DBEC6B06-00C6-40B7-817C-E1E2BF8CD735}"/>
                      </a:ext>
                    </a:extLst>
                  </p:cNvPr>
                  <p:cNvSpPr/>
                  <p:nvPr/>
                </p:nvSpPr>
                <p:spPr>
                  <a:xfrm>
                    <a:off x="1867551" y="370688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4" name="Freeform: Shape 1003">
                    <a:extLst>
                      <a:ext uri="{FF2B5EF4-FFF2-40B4-BE49-F238E27FC236}">
                        <a16:creationId xmlns="" xmlns:a16="http://schemas.microsoft.com/office/drawing/2014/main" id="{7668E49A-5F5A-4493-9B0A-763B70A56944}"/>
                      </a:ext>
                    </a:extLst>
                  </p:cNvPr>
                  <p:cNvSpPr/>
                  <p:nvPr/>
                </p:nvSpPr>
                <p:spPr>
                  <a:xfrm>
                    <a:off x="2281086" y="3503367"/>
                    <a:ext cx="69283" cy="62788"/>
                  </a:xfrm>
                  <a:custGeom>
                    <a:avLst/>
                    <a:gdLst>
                      <a:gd name="connsiteX0" fmla="*/ 12990 w 69283"/>
                      <a:gd name="connsiteY0" fmla="*/ 6495 h 62788"/>
                      <a:gd name="connsiteX1" fmla="*/ 12990 w 69283"/>
                      <a:gd name="connsiteY1" fmla="*/ 49797 h 62788"/>
                      <a:gd name="connsiteX2" fmla="*/ 56293 w 69283"/>
                      <a:gd name="connsiteY2" fmla="*/ 49797 h 62788"/>
                      <a:gd name="connsiteX3" fmla="*/ 56293 w 69283"/>
                      <a:gd name="connsiteY3" fmla="*/ 6495 h 62788"/>
                      <a:gd name="connsiteX4" fmla="*/ 12990 w 69283"/>
                      <a:gd name="connsiteY4" fmla="*/ 6495 h 62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8">
                        <a:moveTo>
                          <a:pt x="12990" y="6495"/>
                        </a:moveTo>
                        <a:cubicBezTo>
                          <a:pt x="-4330" y="23816"/>
                          <a:pt x="-4330" y="41137"/>
                          <a:pt x="12990" y="49797"/>
                        </a:cubicBezTo>
                        <a:cubicBezTo>
                          <a:pt x="30311" y="67118"/>
                          <a:pt x="47632" y="67118"/>
                          <a:pt x="56293" y="49797"/>
                        </a:cubicBezTo>
                        <a:cubicBezTo>
                          <a:pt x="73613" y="32477"/>
                          <a:pt x="73613" y="15156"/>
                          <a:pt x="56293" y="6495"/>
                        </a:cubicBezTo>
                        <a:cubicBezTo>
                          <a:pt x="47632" y="-2165"/>
                          <a:pt x="3031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5" name="Freeform: Shape 1004">
                    <a:extLst>
                      <a:ext uri="{FF2B5EF4-FFF2-40B4-BE49-F238E27FC236}">
                        <a16:creationId xmlns="" xmlns:a16="http://schemas.microsoft.com/office/drawing/2014/main" id="{57919942-8C6F-4786-A3A4-ECC6F642435F}"/>
                      </a:ext>
                    </a:extLst>
                  </p:cNvPr>
                  <p:cNvSpPr/>
                  <p:nvPr/>
                </p:nvSpPr>
                <p:spPr>
                  <a:xfrm>
                    <a:off x="2025603" y="340593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6" name="Freeform: Shape 1005">
                    <a:extLst>
                      <a:ext uri="{FF2B5EF4-FFF2-40B4-BE49-F238E27FC236}">
                        <a16:creationId xmlns="" xmlns:a16="http://schemas.microsoft.com/office/drawing/2014/main" id="{3E5C8EE6-0D9F-4E9F-819E-7FF842191CAF}"/>
                      </a:ext>
                    </a:extLst>
                  </p:cNvPr>
                  <p:cNvSpPr/>
                  <p:nvPr/>
                </p:nvSpPr>
                <p:spPr>
                  <a:xfrm>
                    <a:off x="1757130" y="3518523"/>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7" name="Freeform: Shape 1006">
                    <a:extLst>
                      <a:ext uri="{FF2B5EF4-FFF2-40B4-BE49-F238E27FC236}">
                        <a16:creationId xmlns="" xmlns:a16="http://schemas.microsoft.com/office/drawing/2014/main" id="{C362DECD-5428-4B3D-BC55-8382C8D0CCFC}"/>
                      </a:ext>
                    </a:extLst>
                  </p:cNvPr>
                  <p:cNvSpPr/>
                  <p:nvPr/>
                </p:nvSpPr>
                <p:spPr>
                  <a:xfrm>
                    <a:off x="2120868" y="360512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3" y="103925"/>
                        </a:cubicBezTo>
                        <a:cubicBezTo>
                          <a:pt x="23264" y="103925"/>
                          <a:pt x="0" y="80661"/>
                          <a:pt x="0" y="51963"/>
                        </a:cubicBezTo>
                        <a:cubicBezTo>
                          <a:pt x="0"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8" name="Freeform: Shape 1007">
                    <a:extLst>
                      <a:ext uri="{FF2B5EF4-FFF2-40B4-BE49-F238E27FC236}">
                        <a16:creationId xmlns="" xmlns:a16="http://schemas.microsoft.com/office/drawing/2014/main" id="{679D6E9F-106D-415F-8763-99FBF0E0A9F3}"/>
                      </a:ext>
                    </a:extLst>
                  </p:cNvPr>
                  <p:cNvSpPr/>
                  <p:nvPr/>
                </p:nvSpPr>
                <p:spPr>
                  <a:xfrm>
                    <a:off x="2062410" y="379132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32477" y="-4330"/>
                          <a:pt x="15156"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9" name="Freeform: Shape 1008">
                    <a:extLst>
                      <a:ext uri="{FF2B5EF4-FFF2-40B4-BE49-F238E27FC236}">
                        <a16:creationId xmlns="" xmlns:a16="http://schemas.microsoft.com/office/drawing/2014/main" id="{A0225F55-BC5A-4D51-8521-05DB5B8B8E1D}"/>
                      </a:ext>
                    </a:extLst>
                  </p:cNvPr>
                  <p:cNvSpPr/>
                  <p:nvPr/>
                </p:nvSpPr>
                <p:spPr>
                  <a:xfrm>
                    <a:off x="1839404" y="3323663"/>
                    <a:ext cx="77943" cy="77943"/>
                  </a:xfrm>
                  <a:custGeom>
                    <a:avLst/>
                    <a:gdLst>
                      <a:gd name="connsiteX0" fmla="*/ 12991 w 77943"/>
                      <a:gd name="connsiteY0" fmla="*/ 12991 h 77943"/>
                      <a:gd name="connsiteX1" fmla="*/ 12991 w 77943"/>
                      <a:gd name="connsiteY1" fmla="*/ 64953 h 77943"/>
                      <a:gd name="connsiteX2" fmla="*/ 64953 w 77943"/>
                      <a:gd name="connsiteY2" fmla="*/ 64953 h 77943"/>
                      <a:gd name="connsiteX3" fmla="*/ 64953 w 77943"/>
                      <a:gd name="connsiteY3" fmla="*/ 12991 h 77943"/>
                      <a:gd name="connsiteX4" fmla="*/ 12991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1" y="12991"/>
                        </a:moveTo>
                        <a:cubicBezTo>
                          <a:pt x="-4330" y="30312"/>
                          <a:pt x="-4330" y="47632"/>
                          <a:pt x="12991" y="64953"/>
                        </a:cubicBezTo>
                        <a:cubicBezTo>
                          <a:pt x="30312" y="82274"/>
                          <a:pt x="47632" y="82274"/>
                          <a:pt x="64953" y="64953"/>
                        </a:cubicBezTo>
                        <a:cubicBezTo>
                          <a:pt x="82274" y="47632"/>
                          <a:pt x="82274" y="30312"/>
                          <a:pt x="64953" y="12991"/>
                        </a:cubicBezTo>
                        <a:cubicBezTo>
                          <a:pt x="47632" y="-4330"/>
                          <a:pt x="2165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10" name="Freeform: Shape 1009">
                    <a:extLst>
                      <a:ext uri="{FF2B5EF4-FFF2-40B4-BE49-F238E27FC236}">
                        <a16:creationId xmlns="" xmlns:a16="http://schemas.microsoft.com/office/drawing/2014/main" id="{15D3C7C8-A1CD-4599-BF97-A78AF35A1DC3}"/>
                      </a:ext>
                    </a:extLst>
                  </p:cNvPr>
                  <p:cNvSpPr/>
                  <p:nvPr/>
                </p:nvSpPr>
                <p:spPr>
                  <a:xfrm>
                    <a:off x="1980136" y="3559660"/>
                    <a:ext cx="134236" cy="134236"/>
                  </a:xfrm>
                  <a:custGeom>
                    <a:avLst/>
                    <a:gdLst>
                      <a:gd name="connsiteX0" fmla="*/ 19486 w 134236"/>
                      <a:gd name="connsiteY0" fmla="*/ 19486 h 134236"/>
                      <a:gd name="connsiteX1" fmla="*/ 19486 w 134236"/>
                      <a:gd name="connsiteY1" fmla="*/ 114750 h 134236"/>
                      <a:gd name="connsiteX2" fmla="*/ 114750 w 134236"/>
                      <a:gd name="connsiteY2" fmla="*/ 114750 h 134236"/>
                      <a:gd name="connsiteX3" fmla="*/ 114750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0"/>
                        </a:cubicBezTo>
                        <a:cubicBezTo>
                          <a:pt x="45467" y="140732"/>
                          <a:pt x="88769" y="140732"/>
                          <a:pt x="114750" y="114750"/>
                        </a:cubicBezTo>
                        <a:cubicBezTo>
                          <a:pt x="140732" y="88769"/>
                          <a:pt x="140732" y="45467"/>
                          <a:pt x="114750"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3" name="Graphic 1">
                  <a:extLst>
                    <a:ext uri="{FF2B5EF4-FFF2-40B4-BE49-F238E27FC236}">
                      <a16:creationId xmlns="" xmlns:a16="http://schemas.microsoft.com/office/drawing/2014/main" id="{3695CDFE-EDE5-4736-946C-F5BE7C60ADE9}"/>
                    </a:ext>
                  </a:extLst>
                </p:cNvPr>
                <p:cNvGrpSpPr/>
                <p:nvPr/>
              </p:nvGrpSpPr>
              <p:grpSpPr>
                <a:xfrm>
                  <a:off x="10175057" y="3531513"/>
                  <a:ext cx="601899" cy="530450"/>
                  <a:chOff x="10175057" y="3531513"/>
                  <a:chExt cx="601899" cy="530450"/>
                </a:xfrm>
                <a:grpFill/>
              </p:grpSpPr>
              <p:sp>
                <p:nvSpPr>
                  <p:cNvPr id="995" name="Freeform: Shape 994">
                    <a:extLst>
                      <a:ext uri="{FF2B5EF4-FFF2-40B4-BE49-F238E27FC236}">
                        <a16:creationId xmlns="" xmlns:a16="http://schemas.microsoft.com/office/drawing/2014/main" id="{C161B737-92D3-4B88-A76B-4174F8C2C975}"/>
                      </a:ext>
                    </a:extLst>
                  </p:cNvPr>
                  <p:cNvSpPr/>
                  <p:nvPr/>
                </p:nvSpPr>
                <p:spPr>
                  <a:xfrm>
                    <a:off x="10294138" y="391473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6" name="Freeform: Shape 995">
                    <a:extLst>
                      <a:ext uri="{FF2B5EF4-FFF2-40B4-BE49-F238E27FC236}">
                        <a16:creationId xmlns="" xmlns:a16="http://schemas.microsoft.com/office/drawing/2014/main" id="{9405FFDF-5019-4627-B6B6-8ED6913E2CBF}"/>
                      </a:ext>
                    </a:extLst>
                  </p:cNvPr>
                  <p:cNvSpPr/>
                  <p:nvPr/>
                </p:nvSpPr>
                <p:spPr>
                  <a:xfrm>
                    <a:off x="10707673" y="3711217"/>
                    <a:ext cx="69283" cy="62787"/>
                  </a:xfrm>
                  <a:custGeom>
                    <a:avLst/>
                    <a:gdLst>
                      <a:gd name="connsiteX0" fmla="*/ 12990 w 69283"/>
                      <a:gd name="connsiteY0" fmla="*/ 6495 h 62787"/>
                      <a:gd name="connsiteX1" fmla="*/ 12990 w 69283"/>
                      <a:gd name="connsiteY1" fmla="*/ 49797 h 62787"/>
                      <a:gd name="connsiteX2" fmla="*/ 56293 w 69283"/>
                      <a:gd name="connsiteY2" fmla="*/ 49797 h 62787"/>
                      <a:gd name="connsiteX3" fmla="*/ 56293 w 69283"/>
                      <a:gd name="connsiteY3" fmla="*/ 6495 h 62787"/>
                      <a:gd name="connsiteX4" fmla="*/ 12990 w 69283"/>
                      <a:gd name="connsiteY4" fmla="*/ 6495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7">
                        <a:moveTo>
                          <a:pt x="12990" y="6495"/>
                        </a:moveTo>
                        <a:cubicBezTo>
                          <a:pt x="-4330" y="23816"/>
                          <a:pt x="-4330" y="41137"/>
                          <a:pt x="12990" y="49797"/>
                        </a:cubicBezTo>
                        <a:cubicBezTo>
                          <a:pt x="30312" y="67118"/>
                          <a:pt x="47633" y="67118"/>
                          <a:pt x="56293" y="49797"/>
                        </a:cubicBezTo>
                        <a:cubicBezTo>
                          <a:pt x="73614" y="32477"/>
                          <a:pt x="73614" y="15156"/>
                          <a:pt x="56293" y="6495"/>
                        </a:cubicBezTo>
                        <a:cubicBezTo>
                          <a:pt x="47633" y="-2165"/>
                          <a:pt x="2165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7" name="Freeform: Shape 996">
                    <a:extLst>
                      <a:ext uri="{FF2B5EF4-FFF2-40B4-BE49-F238E27FC236}">
                        <a16:creationId xmlns="" xmlns:a16="http://schemas.microsoft.com/office/drawing/2014/main" id="{A34DC720-FC65-47D9-AFB8-8BE3E7099AA4}"/>
                      </a:ext>
                    </a:extLst>
                  </p:cNvPr>
                  <p:cNvSpPr/>
                  <p:nvPr/>
                </p:nvSpPr>
                <p:spPr>
                  <a:xfrm>
                    <a:off x="10452191" y="361378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8" name="Freeform: Shape 997">
                    <a:extLst>
                      <a:ext uri="{FF2B5EF4-FFF2-40B4-BE49-F238E27FC236}">
                        <a16:creationId xmlns="" xmlns:a16="http://schemas.microsoft.com/office/drawing/2014/main" id="{40ACC6DA-8417-44D7-8A8C-DA1E7760F40D}"/>
                      </a:ext>
                    </a:extLst>
                  </p:cNvPr>
                  <p:cNvSpPr/>
                  <p:nvPr/>
                </p:nvSpPr>
                <p:spPr>
                  <a:xfrm>
                    <a:off x="10175057" y="3726373"/>
                    <a:ext cx="103925" cy="103925"/>
                  </a:xfrm>
                  <a:custGeom>
                    <a:avLst/>
                    <a:gdLst>
                      <a:gd name="connsiteX0" fmla="*/ 103925 w 103925"/>
                      <a:gd name="connsiteY0" fmla="*/ 51963 h 103925"/>
                      <a:gd name="connsiteX1" fmla="*/ 51963 w 103925"/>
                      <a:gd name="connsiteY1" fmla="*/ 103925 h 103925"/>
                      <a:gd name="connsiteX2" fmla="*/ 1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5" y="103925"/>
                          <a:pt x="1" y="80661"/>
                          <a:pt x="1" y="51963"/>
                        </a:cubicBezTo>
                        <a:cubicBezTo>
                          <a:pt x="1"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9" name="Freeform: Shape 998">
                    <a:extLst>
                      <a:ext uri="{FF2B5EF4-FFF2-40B4-BE49-F238E27FC236}">
                        <a16:creationId xmlns="" xmlns:a16="http://schemas.microsoft.com/office/drawing/2014/main" id="{5CD8ACB6-79CE-4761-89EB-AED86E2E84B1}"/>
                      </a:ext>
                    </a:extLst>
                  </p:cNvPr>
                  <p:cNvSpPr/>
                  <p:nvPr/>
                </p:nvSpPr>
                <p:spPr>
                  <a:xfrm>
                    <a:off x="10538795" y="381297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0" name="Freeform: Shape 999">
                    <a:extLst>
                      <a:ext uri="{FF2B5EF4-FFF2-40B4-BE49-F238E27FC236}">
                        <a16:creationId xmlns="" xmlns:a16="http://schemas.microsoft.com/office/drawing/2014/main" id="{1144D9AA-8D94-4EEF-A26C-F1F86FA37FEC}"/>
                      </a:ext>
                    </a:extLst>
                  </p:cNvPr>
                  <p:cNvSpPr/>
                  <p:nvPr/>
                </p:nvSpPr>
                <p:spPr>
                  <a:xfrm>
                    <a:off x="10480337" y="399917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41137" y="-4330"/>
                          <a:pt x="23815"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1" name="Freeform: Shape 1000">
                    <a:extLst>
                      <a:ext uri="{FF2B5EF4-FFF2-40B4-BE49-F238E27FC236}">
                        <a16:creationId xmlns="" xmlns:a16="http://schemas.microsoft.com/office/drawing/2014/main" id="{7F085E5C-A3BB-4387-A77B-3A73BE4CEBA9}"/>
                      </a:ext>
                    </a:extLst>
                  </p:cNvPr>
                  <p:cNvSpPr/>
                  <p:nvPr/>
                </p:nvSpPr>
                <p:spPr>
                  <a:xfrm>
                    <a:off x="10257331" y="3531513"/>
                    <a:ext cx="77943" cy="77943"/>
                  </a:xfrm>
                  <a:custGeom>
                    <a:avLst/>
                    <a:gdLst>
                      <a:gd name="connsiteX0" fmla="*/ 12990 w 77943"/>
                      <a:gd name="connsiteY0" fmla="*/ 12991 h 77943"/>
                      <a:gd name="connsiteX1" fmla="*/ 12990 w 77943"/>
                      <a:gd name="connsiteY1" fmla="*/ 64953 h 77943"/>
                      <a:gd name="connsiteX2" fmla="*/ 64953 w 77943"/>
                      <a:gd name="connsiteY2" fmla="*/ 64953 h 77943"/>
                      <a:gd name="connsiteX3" fmla="*/ 64953 w 77943"/>
                      <a:gd name="connsiteY3" fmla="*/ 12991 h 77943"/>
                      <a:gd name="connsiteX4" fmla="*/ 12990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0" y="12991"/>
                        </a:moveTo>
                        <a:cubicBezTo>
                          <a:pt x="-4330" y="30311"/>
                          <a:pt x="-4330" y="47632"/>
                          <a:pt x="12990" y="64953"/>
                        </a:cubicBezTo>
                        <a:cubicBezTo>
                          <a:pt x="30312" y="82274"/>
                          <a:pt x="47632" y="82274"/>
                          <a:pt x="64953" y="64953"/>
                        </a:cubicBezTo>
                        <a:cubicBezTo>
                          <a:pt x="82274" y="47632"/>
                          <a:pt x="82274" y="30311"/>
                          <a:pt x="64953" y="12991"/>
                        </a:cubicBezTo>
                        <a:cubicBezTo>
                          <a:pt x="56293" y="-4330"/>
                          <a:pt x="30312"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2" name="Freeform: Shape 1001">
                    <a:extLst>
                      <a:ext uri="{FF2B5EF4-FFF2-40B4-BE49-F238E27FC236}">
                        <a16:creationId xmlns="" xmlns:a16="http://schemas.microsoft.com/office/drawing/2014/main" id="{ACBA19FA-9D4F-4D75-BEBC-4F7B5D14C7B0}"/>
                      </a:ext>
                    </a:extLst>
                  </p:cNvPr>
                  <p:cNvSpPr/>
                  <p:nvPr/>
                </p:nvSpPr>
                <p:spPr>
                  <a:xfrm>
                    <a:off x="10398063" y="3758849"/>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4" name="Graphic 1">
                  <a:extLst>
                    <a:ext uri="{FF2B5EF4-FFF2-40B4-BE49-F238E27FC236}">
                      <a16:creationId xmlns="" xmlns:a16="http://schemas.microsoft.com/office/drawing/2014/main" id="{C781CDBF-2665-4F5E-9A16-02AACD16F64A}"/>
                    </a:ext>
                  </a:extLst>
                </p:cNvPr>
                <p:cNvGrpSpPr/>
                <p:nvPr/>
              </p:nvGrpSpPr>
              <p:grpSpPr>
                <a:xfrm>
                  <a:off x="5885985" y="2492263"/>
                  <a:ext cx="798923" cy="718814"/>
                  <a:chOff x="5885985" y="2492263"/>
                  <a:chExt cx="798923" cy="718814"/>
                </a:xfrm>
                <a:grpFill/>
              </p:grpSpPr>
              <p:sp>
                <p:nvSpPr>
                  <p:cNvPr id="987" name="Freeform: Shape 986">
                    <a:extLst>
                      <a:ext uri="{FF2B5EF4-FFF2-40B4-BE49-F238E27FC236}">
                        <a16:creationId xmlns="" xmlns:a16="http://schemas.microsoft.com/office/drawing/2014/main" id="{26F94A96-FC51-44E6-8113-3AE3B88B6108}"/>
                      </a:ext>
                    </a:extLst>
                  </p:cNvPr>
                  <p:cNvSpPr/>
                  <p:nvPr/>
                </p:nvSpPr>
                <p:spPr>
                  <a:xfrm>
                    <a:off x="6044037" y="3007558"/>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8" name="Freeform: Shape 987">
                    <a:extLst>
                      <a:ext uri="{FF2B5EF4-FFF2-40B4-BE49-F238E27FC236}">
                        <a16:creationId xmlns="" xmlns:a16="http://schemas.microsoft.com/office/drawing/2014/main" id="{A526ADFD-3E8C-4199-A0AB-1A4DEB0B6FDE}"/>
                      </a:ext>
                    </a:extLst>
                  </p:cNvPr>
                  <p:cNvSpPr/>
                  <p:nvPr/>
                </p:nvSpPr>
                <p:spPr>
                  <a:xfrm>
                    <a:off x="6598304" y="2730424"/>
                    <a:ext cx="86604" cy="86604"/>
                  </a:xfrm>
                  <a:custGeom>
                    <a:avLst/>
                    <a:gdLst>
                      <a:gd name="connsiteX0" fmla="*/ 86604 w 86604"/>
                      <a:gd name="connsiteY0" fmla="*/ 43302 h 86604"/>
                      <a:gd name="connsiteX1" fmla="*/ 43302 w 86604"/>
                      <a:gd name="connsiteY1" fmla="*/ 86604 h 86604"/>
                      <a:gd name="connsiteX2" fmla="*/ 0 w 86604"/>
                      <a:gd name="connsiteY2" fmla="*/ 43302 h 86604"/>
                      <a:gd name="connsiteX3" fmla="*/ 43302 w 86604"/>
                      <a:gd name="connsiteY3" fmla="*/ 0 h 86604"/>
                      <a:gd name="connsiteX4" fmla="*/ 86604 w 86604"/>
                      <a:gd name="connsiteY4" fmla="*/ 43302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86604" y="43302"/>
                        </a:moveTo>
                        <a:cubicBezTo>
                          <a:pt x="86604" y="67217"/>
                          <a:pt x="67218" y="86604"/>
                          <a:pt x="43302" y="86604"/>
                        </a:cubicBezTo>
                        <a:cubicBezTo>
                          <a:pt x="19387" y="86604"/>
                          <a:pt x="0" y="67217"/>
                          <a:pt x="0" y="43302"/>
                        </a:cubicBezTo>
                        <a:cubicBezTo>
                          <a:pt x="0" y="19387"/>
                          <a:pt x="19387" y="0"/>
                          <a:pt x="43302" y="0"/>
                        </a:cubicBezTo>
                        <a:cubicBezTo>
                          <a:pt x="67218" y="0"/>
                          <a:pt x="86604" y="19387"/>
                          <a:pt x="86604" y="433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9" name="Freeform: Shape 988">
                    <a:extLst>
                      <a:ext uri="{FF2B5EF4-FFF2-40B4-BE49-F238E27FC236}">
                        <a16:creationId xmlns="" xmlns:a16="http://schemas.microsoft.com/office/drawing/2014/main" id="{48F9C23A-BC9E-4C6A-808A-BDB51B069CFC}"/>
                      </a:ext>
                    </a:extLst>
                  </p:cNvPr>
                  <p:cNvSpPr/>
                  <p:nvPr/>
                </p:nvSpPr>
                <p:spPr>
                  <a:xfrm>
                    <a:off x="6249722" y="2598353"/>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8" y="140732"/>
                          <a:pt x="88770" y="140732"/>
                          <a:pt x="114751" y="114751"/>
                        </a:cubicBezTo>
                        <a:cubicBezTo>
                          <a:pt x="140732" y="88769"/>
                          <a:pt x="140732" y="45467"/>
                          <a:pt x="114751" y="19486"/>
                        </a:cubicBezTo>
                        <a:cubicBezTo>
                          <a:pt x="88770" y="-6495"/>
                          <a:pt x="45468"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0" name="Freeform: Shape 989">
                    <a:extLst>
                      <a:ext uri="{FF2B5EF4-FFF2-40B4-BE49-F238E27FC236}">
                        <a16:creationId xmlns="" xmlns:a16="http://schemas.microsoft.com/office/drawing/2014/main" id="{52CDC557-B203-43C7-8E6C-5B8F59F1AEC9}"/>
                      </a:ext>
                    </a:extLst>
                  </p:cNvPr>
                  <p:cNvSpPr/>
                  <p:nvPr/>
                </p:nvSpPr>
                <p:spPr>
                  <a:xfrm>
                    <a:off x="5885985" y="2754241"/>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1" y="88769"/>
                          <a:pt x="140731"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1" name="Freeform: Shape 990">
                    <a:extLst>
                      <a:ext uri="{FF2B5EF4-FFF2-40B4-BE49-F238E27FC236}">
                        <a16:creationId xmlns="" xmlns:a16="http://schemas.microsoft.com/office/drawing/2014/main" id="{0450C1F4-7DF5-4761-9CFA-34E2DA6BD899}"/>
                      </a:ext>
                    </a:extLst>
                  </p:cNvPr>
                  <p:cNvSpPr/>
                  <p:nvPr/>
                </p:nvSpPr>
                <p:spPr>
                  <a:xfrm>
                    <a:off x="6373133" y="2868991"/>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8"/>
                          <a:pt x="107548" y="138567"/>
                          <a:pt x="69283" y="138567"/>
                        </a:cubicBezTo>
                        <a:cubicBezTo>
                          <a:pt x="31019" y="138567"/>
                          <a:pt x="0" y="107548"/>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2" name="Freeform: Shape 991">
                    <a:extLst>
                      <a:ext uri="{FF2B5EF4-FFF2-40B4-BE49-F238E27FC236}">
                        <a16:creationId xmlns="" xmlns:a16="http://schemas.microsoft.com/office/drawing/2014/main" id="{65D818BA-A92F-4351-B96E-3ECB808D4558}"/>
                      </a:ext>
                    </a:extLst>
                  </p:cNvPr>
                  <p:cNvSpPr/>
                  <p:nvPr/>
                </p:nvSpPr>
                <p:spPr>
                  <a:xfrm>
                    <a:off x="6290859" y="3124473"/>
                    <a:ext cx="86604" cy="86604"/>
                  </a:xfrm>
                  <a:custGeom>
                    <a:avLst/>
                    <a:gdLst>
                      <a:gd name="connsiteX0" fmla="*/ 12991 w 86604"/>
                      <a:gd name="connsiteY0" fmla="*/ 12991 h 86604"/>
                      <a:gd name="connsiteX1" fmla="*/ 12991 w 86604"/>
                      <a:gd name="connsiteY1" fmla="*/ 73614 h 86604"/>
                      <a:gd name="connsiteX2" fmla="*/ 73614 w 86604"/>
                      <a:gd name="connsiteY2" fmla="*/ 73614 h 86604"/>
                      <a:gd name="connsiteX3" fmla="*/ 73614 w 86604"/>
                      <a:gd name="connsiteY3" fmla="*/ 12991 h 86604"/>
                      <a:gd name="connsiteX4" fmla="*/ 12991 w 86604"/>
                      <a:gd name="connsiteY4" fmla="*/ 12991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12991" y="12991"/>
                        </a:moveTo>
                        <a:cubicBezTo>
                          <a:pt x="-4330" y="30312"/>
                          <a:pt x="-4330" y="56293"/>
                          <a:pt x="12991" y="73614"/>
                        </a:cubicBezTo>
                        <a:cubicBezTo>
                          <a:pt x="30311" y="90934"/>
                          <a:pt x="56293" y="90934"/>
                          <a:pt x="73614" y="73614"/>
                        </a:cubicBezTo>
                        <a:cubicBezTo>
                          <a:pt x="90935" y="56293"/>
                          <a:pt x="90935" y="30312"/>
                          <a:pt x="73614" y="12991"/>
                        </a:cubicBezTo>
                        <a:cubicBezTo>
                          <a:pt x="56293" y="-4330"/>
                          <a:pt x="3031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3" name="Freeform: Shape 992">
                    <a:extLst>
                      <a:ext uri="{FF2B5EF4-FFF2-40B4-BE49-F238E27FC236}">
                        <a16:creationId xmlns="" xmlns:a16="http://schemas.microsoft.com/office/drawing/2014/main" id="{81443E6B-E01D-4770-ACF6-8B3007A6ECD8}"/>
                      </a:ext>
                    </a:extLst>
                  </p:cNvPr>
                  <p:cNvSpPr/>
                  <p:nvPr/>
                </p:nvSpPr>
                <p:spPr>
                  <a:xfrm>
                    <a:off x="5996405" y="2492263"/>
                    <a:ext cx="95264" cy="95264"/>
                  </a:xfrm>
                  <a:custGeom>
                    <a:avLst/>
                    <a:gdLst>
                      <a:gd name="connsiteX0" fmla="*/ 12990 w 95264"/>
                      <a:gd name="connsiteY0" fmla="*/ 12991 h 95264"/>
                      <a:gd name="connsiteX1" fmla="*/ 12990 w 95264"/>
                      <a:gd name="connsiteY1" fmla="*/ 82274 h 95264"/>
                      <a:gd name="connsiteX2" fmla="*/ 82274 w 95264"/>
                      <a:gd name="connsiteY2" fmla="*/ 82274 h 95264"/>
                      <a:gd name="connsiteX3" fmla="*/ 82274 w 95264"/>
                      <a:gd name="connsiteY3" fmla="*/ 12991 h 95264"/>
                      <a:gd name="connsiteX4" fmla="*/ 12990 w 95264"/>
                      <a:gd name="connsiteY4" fmla="*/ 12991 h 9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95264">
                        <a:moveTo>
                          <a:pt x="12990" y="12991"/>
                        </a:moveTo>
                        <a:cubicBezTo>
                          <a:pt x="-4330" y="30311"/>
                          <a:pt x="-4330" y="64953"/>
                          <a:pt x="12990" y="82274"/>
                        </a:cubicBezTo>
                        <a:cubicBezTo>
                          <a:pt x="30311" y="99595"/>
                          <a:pt x="64953" y="99595"/>
                          <a:pt x="82274" y="82274"/>
                        </a:cubicBezTo>
                        <a:cubicBezTo>
                          <a:pt x="99595" y="64953"/>
                          <a:pt x="99595" y="30311"/>
                          <a:pt x="82274" y="12991"/>
                        </a:cubicBezTo>
                        <a:cubicBezTo>
                          <a:pt x="64953" y="-4330"/>
                          <a:pt x="30311"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4" name="Freeform: Shape 993">
                    <a:extLst>
                      <a:ext uri="{FF2B5EF4-FFF2-40B4-BE49-F238E27FC236}">
                        <a16:creationId xmlns="" xmlns:a16="http://schemas.microsoft.com/office/drawing/2014/main" id="{571A1165-7D4F-4EF9-AB4B-2B00F589413C}"/>
                      </a:ext>
                    </a:extLst>
                  </p:cNvPr>
                  <p:cNvSpPr/>
                  <p:nvPr/>
                </p:nvSpPr>
                <p:spPr>
                  <a:xfrm>
                    <a:off x="6182604" y="2808368"/>
                    <a:ext cx="173208" cy="173208"/>
                  </a:xfrm>
                  <a:custGeom>
                    <a:avLst/>
                    <a:gdLst>
                      <a:gd name="connsiteX0" fmla="*/ 173208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8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8" y="86604"/>
                        </a:moveTo>
                        <a:cubicBezTo>
                          <a:pt x="173208" y="134434"/>
                          <a:pt x="134434" y="173208"/>
                          <a:pt x="86604" y="173208"/>
                        </a:cubicBezTo>
                        <a:cubicBezTo>
                          <a:pt x="38774" y="173208"/>
                          <a:pt x="0" y="134434"/>
                          <a:pt x="0" y="86604"/>
                        </a:cubicBezTo>
                        <a:cubicBezTo>
                          <a:pt x="0" y="38774"/>
                          <a:pt x="38774" y="0"/>
                          <a:pt x="86604" y="0"/>
                        </a:cubicBezTo>
                        <a:cubicBezTo>
                          <a:pt x="134434" y="0"/>
                          <a:pt x="173208" y="38774"/>
                          <a:pt x="173208"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5" name="Graphic 1">
                  <a:extLst>
                    <a:ext uri="{FF2B5EF4-FFF2-40B4-BE49-F238E27FC236}">
                      <a16:creationId xmlns="" xmlns:a16="http://schemas.microsoft.com/office/drawing/2014/main" id="{9F66E295-4121-4AE6-BB30-3855C8F944DF}"/>
                    </a:ext>
                  </a:extLst>
                </p:cNvPr>
                <p:cNvGrpSpPr/>
                <p:nvPr/>
              </p:nvGrpSpPr>
              <p:grpSpPr>
                <a:xfrm>
                  <a:off x="7860560" y="3817307"/>
                  <a:ext cx="794593" cy="372397"/>
                  <a:chOff x="7860560" y="3817307"/>
                  <a:chExt cx="794593" cy="372397"/>
                </a:xfrm>
                <a:grpFill/>
              </p:grpSpPr>
              <p:sp>
                <p:nvSpPr>
                  <p:cNvPr id="984" name="Freeform: Shape 983">
                    <a:extLst>
                      <a:ext uri="{FF2B5EF4-FFF2-40B4-BE49-F238E27FC236}">
                        <a16:creationId xmlns="" xmlns:a16="http://schemas.microsoft.com/office/drawing/2014/main" id="{E6421B3E-B735-46C6-ADBA-BE6BB04C1EC8}"/>
                      </a:ext>
                    </a:extLst>
                  </p:cNvPr>
                  <p:cNvSpPr/>
                  <p:nvPr/>
                </p:nvSpPr>
                <p:spPr>
                  <a:xfrm>
                    <a:off x="8559889" y="4087945"/>
                    <a:ext cx="95264" cy="101759"/>
                  </a:xfrm>
                  <a:custGeom>
                    <a:avLst/>
                    <a:gdLst>
                      <a:gd name="connsiteX0" fmla="*/ 12990 w 95264"/>
                      <a:gd name="connsiteY0" fmla="*/ 19486 h 101759"/>
                      <a:gd name="connsiteX1" fmla="*/ 12990 w 95264"/>
                      <a:gd name="connsiteY1" fmla="*/ 88769 h 101759"/>
                      <a:gd name="connsiteX2" fmla="*/ 82274 w 95264"/>
                      <a:gd name="connsiteY2" fmla="*/ 88769 h 101759"/>
                      <a:gd name="connsiteX3" fmla="*/ 82274 w 95264"/>
                      <a:gd name="connsiteY3" fmla="*/ 19486 h 101759"/>
                      <a:gd name="connsiteX4" fmla="*/ 12990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0" y="19486"/>
                        </a:moveTo>
                        <a:cubicBezTo>
                          <a:pt x="-4330" y="36807"/>
                          <a:pt x="-4330" y="71448"/>
                          <a:pt x="12990" y="88769"/>
                        </a:cubicBezTo>
                        <a:cubicBezTo>
                          <a:pt x="30312" y="106090"/>
                          <a:pt x="64953" y="106090"/>
                          <a:pt x="82274" y="88769"/>
                        </a:cubicBezTo>
                        <a:cubicBezTo>
                          <a:pt x="99595" y="71448"/>
                          <a:pt x="99595" y="36807"/>
                          <a:pt x="82274" y="19486"/>
                        </a:cubicBezTo>
                        <a:cubicBezTo>
                          <a:pt x="64953" y="-6495"/>
                          <a:pt x="30312" y="-6495"/>
                          <a:pt x="1299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5" name="Freeform: Shape 984">
                    <a:extLst>
                      <a:ext uri="{FF2B5EF4-FFF2-40B4-BE49-F238E27FC236}">
                        <a16:creationId xmlns="" xmlns:a16="http://schemas.microsoft.com/office/drawing/2014/main" id="{6B863080-0188-4527-BBEC-7D32F308ADE4}"/>
                      </a:ext>
                    </a:extLst>
                  </p:cNvPr>
                  <p:cNvSpPr/>
                  <p:nvPr/>
                </p:nvSpPr>
                <p:spPr>
                  <a:xfrm>
                    <a:off x="8148519" y="3942883"/>
                    <a:ext cx="164547" cy="164547"/>
                  </a:xfrm>
                  <a:custGeom>
                    <a:avLst/>
                    <a:gdLst>
                      <a:gd name="connsiteX0" fmla="*/ 25981 w 164547"/>
                      <a:gd name="connsiteY0" fmla="*/ 25981 h 164547"/>
                      <a:gd name="connsiteX1" fmla="*/ 25981 w 164547"/>
                      <a:gd name="connsiteY1" fmla="*/ 138567 h 164547"/>
                      <a:gd name="connsiteX2" fmla="*/ 138567 w 164547"/>
                      <a:gd name="connsiteY2" fmla="*/ 138567 h 164547"/>
                      <a:gd name="connsiteX3" fmla="*/ 138567 w 164547"/>
                      <a:gd name="connsiteY3" fmla="*/ 25981 h 164547"/>
                      <a:gd name="connsiteX4" fmla="*/ 25981 w 164547"/>
                      <a:gd name="connsiteY4" fmla="*/ 25981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25981" y="25981"/>
                        </a:moveTo>
                        <a:cubicBezTo>
                          <a:pt x="-8660" y="60623"/>
                          <a:pt x="-8660" y="103925"/>
                          <a:pt x="25981" y="138567"/>
                        </a:cubicBezTo>
                        <a:cubicBezTo>
                          <a:pt x="60623" y="173208"/>
                          <a:pt x="103925" y="173208"/>
                          <a:pt x="138567" y="138567"/>
                        </a:cubicBezTo>
                        <a:cubicBezTo>
                          <a:pt x="173208" y="103925"/>
                          <a:pt x="173208" y="60623"/>
                          <a:pt x="138567" y="25981"/>
                        </a:cubicBezTo>
                        <a:cubicBezTo>
                          <a:pt x="112586" y="-8660"/>
                          <a:pt x="60623" y="-8660"/>
                          <a:pt x="25981"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6" name="Freeform: Shape 985">
                    <a:extLst>
                      <a:ext uri="{FF2B5EF4-FFF2-40B4-BE49-F238E27FC236}">
                        <a16:creationId xmlns="" xmlns:a16="http://schemas.microsoft.com/office/drawing/2014/main" id="{C8489756-3FDA-4827-843B-B0F99DCD01D6}"/>
                      </a:ext>
                    </a:extLst>
                  </p:cNvPr>
                  <p:cNvSpPr/>
                  <p:nvPr/>
                </p:nvSpPr>
                <p:spPr>
                  <a:xfrm>
                    <a:off x="7860560" y="3817307"/>
                    <a:ext cx="116915" cy="110420"/>
                  </a:xfrm>
                  <a:custGeom>
                    <a:avLst/>
                    <a:gdLst>
                      <a:gd name="connsiteX0" fmla="*/ 19486 w 116915"/>
                      <a:gd name="connsiteY0" fmla="*/ 12991 h 110420"/>
                      <a:gd name="connsiteX1" fmla="*/ 19486 w 116915"/>
                      <a:gd name="connsiteY1" fmla="*/ 90934 h 110420"/>
                      <a:gd name="connsiteX2" fmla="*/ 97430 w 116915"/>
                      <a:gd name="connsiteY2" fmla="*/ 90934 h 110420"/>
                      <a:gd name="connsiteX3" fmla="*/ 97430 w 116915"/>
                      <a:gd name="connsiteY3" fmla="*/ 12991 h 110420"/>
                      <a:gd name="connsiteX4" fmla="*/ 19486 w 116915"/>
                      <a:gd name="connsiteY4" fmla="*/ 12991 h 11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15" h="110420">
                        <a:moveTo>
                          <a:pt x="19486" y="12991"/>
                        </a:moveTo>
                        <a:cubicBezTo>
                          <a:pt x="-6495" y="38972"/>
                          <a:pt x="-6495" y="73614"/>
                          <a:pt x="19486" y="90934"/>
                        </a:cubicBezTo>
                        <a:cubicBezTo>
                          <a:pt x="45467" y="116916"/>
                          <a:pt x="80109" y="116916"/>
                          <a:pt x="97430" y="90934"/>
                        </a:cubicBezTo>
                        <a:cubicBezTo>
                          <a:pt x="123411" y="64953"/>
                          <a:pt x="123411" y="30311"/>
                          <a:pt x="97430" y="12991"/>
                        </a:cubicBezTo>
                        <a:cubicBezTo>
                          <a:pt x="80109" y="-4330"/>
                          <a:pt x="45467" y="-4330"/>
                          <a:pt x="19486"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6" name="Graphic 1">
                  <a:extLst>
                    <a:ext uri="{FF2B5EF4-FFF2-40B4-BE49-F238E27FC236}">
                      <a16:creationId xmlns="" xmlns:a16="http://schemas.microsoft.com/office/drawing/2014/main" id="{EABDB648-35ED-455B-BE01-D8FC320DB63B}"/>
                    </a:ext>
                  </a:extLst>
                </p:cNvPr>
                <p:cNvGrpSpPr/>
                <p:nvPr/>
              </p:nvGrpSpPr>
              <p:grpSpPr>
                <a:xfrm>
                  <a:off x="42367" y="3475220"/>
                  <a:ext cx="463332" cy="177538"/>
                  <a:chOff x="42367" y="3475220"/>
                  <a:chExt cx="463332" cy="177538"/>
                </a:xfrm>
                <a:grpFill/>
              </p:grpSpPr>
              <p:sp>
                <p:nvSpPr>
                  <p:cNvPr id="981" name="Freeform: Shape 980">
                    <a:extLst>
                      <a:ext uri="{FF2B5EF4-FFF2-40B4-BE49-F238E27FC236}">
                        <a16:creationId xmlns="" xmlns:a16="http://schemas.microsoft.com/office/drawing/2014/main" id="{6C0643E5-8100-4CB2-8E7A-CB4777D5AFD2}"/>
                      </a:ext>
                    </a:extLst>
                  </p:cNvPr>
                  <p:cNvSpPr/>
                  <p:nvPr/>
                </p:nvSpPr>
                <p:spPr>
                  <a:xfrm>
                    <a:off x="42367" y="3475220"/>
                    <a:ext cx="103925" cy="103925"/>
                  </a:xfrm>
                  <a:custGeom>
                    <a:avLst/>
                    <a:gdLst>
                      <a:gd name="connsiteX0" fmla="*/ 103925 w 103925"/>
                      <a:gd name="connsiteY0" fmla="*/ 51963 h 103925"/>
                      <a:gd name="connsiteX1" fmla="*/ 51962 w 103925"/>
                      <a:gd name="connsiteY1" fmla="*/ 103925 h 103925"/>
                      <a:gd name="connsiteX2" fmla="*/ 0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2" y="103925"/>
                        </a:cubicBezTo>
                        <a:cubicBezTo>
                          <a:pt x="23264" y="103925"/>
                          <a:pt x="0" y="80661"/>
                          <a:pt x="0" y="51963"/>
                        </a:cubicBezTo>
                        <a:cubicBezTo>
                          <a:pt x="0" y="23264"/>
                          <a:pt x="23264" y="0"/>
                          <a:pt x="51962"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2" name="Freeform: Shape 981">
                    <a:extLst>
                      <a:ext uri="{FF2B5EF4-FFF2-40B4-BE49-F238E27FC236}">
                        <a16:creationId xmlns="" xmlns:a16="http://schemas.microsoft.com/office/drawing/2014/main" id="{073797FF-4471-4420-B823-1D66D4CB7919}"/>
                      </a:ext>
                    </a:extLst>
                  </p:cNvPr>
                  <p:cNvSpPr/>
                  <p:nvPr/>
                </p:nvSpPr>
                <p:spPr>
                  <a:xfrm>
                    <a:off x="410435" y="3550999"/>
                    <a:ext cx="95264" cy="101759"/>
                  </a:xfrm>
                  <a:custGeom>
                    <a:avLst/>
                    <a:gdLst>
                      <a:gd name="connsiteX0" fmla="*/ 12991 w 95264"/>
                      <a:gd name="connsiteY0" fmla="*/ 19486 h 101759"/>
                      <a:gd name="connsiteX1" fmla="*/ 12991 w 95264"/>
                      <a:gd name="connsiteY1" fmla="*/ 88769 h 101759"/>
                      <a:gd name="connsiteX2" fmla="*/ 82274 w 95264"/>
                      <a:gd name="connsiteY2" fmla="*/ 88769 h 101759"/>
                      <a:gd name="connsiteX3" fmla="*/ 82274 w 95264"/>
                      <a:gd name="connsiteY3" fmla="*/ 19486 h 101759"/>
                      <a:gd name="connsiteX4" fmla="*/ 12991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1" y="19486"/>
                        </a:moveTo>
                        <a:cubicBezTo>
                          <a:pt x="-4330" y="36807"/>
                          <a:pt x="-4330" y="71449"/>
                          <a:pt x="12991" y="88769"/>
                        </a:cubicBezTo>
                        <a:cubicBezTo>
                          <a:pt x="30311" y="106090"/>
                          <a:pt x="64953" y="106090"/>
                          <a:pt x="82274" y="88769"/>
                        </a:cubicBezTo>
                        <a:cubicBezTo>
                          <a:pt x="99595" y="71449"/>
                          <a:pt x="99595" y="36807"/>
                          <a:pt x="82274" y="19486"/>
                        </a:cubicBezTo>
                        <a:cubicBezTo>
                          <a:pt x="64953" y="-6495"/>
                          <a:pt x="30311" y="-6495"/>
                          <a:pt x="12991"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3" name="Freeform: Shape 982">
                    <a:extLst>
                      <a:ext uri="{FF2B5EF4-FFF2-40B4-BE49-F238E27FC236}">
                        <a16:creationId xmlns="" xmlns:a16="http://schemas.microsoft.com/office/drawing/2014/main" id="{3B0D2071-464C-441B-A306-5C6120455775}"/>
                      </a:ext>
                    </a:extLst>
                  </p:cNvPr>
                  <p:cNvSpPr/>
                  <p:nvPr/>
                </p:nvSpPr>
                <p:spPr>
                  <a:xfrm>
                    <a:off x="265373" y="350769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7" name="Graphic 1">
                  <a:extLst>
                    <a:ext uri="{FF2B5EF4-FFF2-40B4-BE49-F238E27FC236}">
                      <a16:creationId xmlns="" xmlns:a16="http://schemas.microsoft.com/office/drawing/2014/main" id="{C0C15072-3FDE-4733-94BE-E332BCBF83DB}"/>
                    </a:ext>
                  </a:extLst>
                </p:cNvPr>
                <p:cNvGrpSpPr/>
                <p:nvPr/>
              </p:nvGrpSpPr>
              <p:grpSpPr>
                <a:xfrm>
                  <a:off x="4952474" y="4159043"/>
                  <a:ext cx="433722" cy="277835"/>
                  <a:chOff x="4952474" y="4159043"/>
                  <a:chExt cx="433722" cy="277835"/>
                </a:xfrm>
                <a:grpFill/>
              </p:grpSpPr>
              <p:sp>
                <p:nvSpPr>
                  <p:cNvPr id="978" name="Freeform: Shape 977">
                    <a:extLst>
                      <a:ext uri="{FF2B5EF4-FFF2-40B4-BE49-F238E27FC236}">
                        <a16:creationId xmlns="" xmlns:a16="http://schemas.microsoft.com/office/drawing/2014/main" id="{8CD056BB-6F69-4D7D-A7BF-51FDF8D11BCB}"/>
                      </a:ext>
                    </a:extLst>
                  </p:cNvPr>
                  <p:cNvSpPr/>
                  <p:nvPr/>
                </p:nvSpPr>
                <p:spPr>
                  <a:xfrm>
                    <a:off x="5281570" y="4332251"/>
                    <a:ext cx="104626" cy="104626"/>
                  </a:xfrm>
                  <a:custGeom>
                    <a:avLst/>
                    <a:gdLst>
                      <a:gd name="connsiteX0" fmla="*/ 78295 w 104626"/>
                      <a:gd name="connsiteY0" fmla="*/ 95616 h 104626"/>
                      <a:gd name="connsiteX1" fmla="*/ 95615 w 104626"/>
                      <a:gd name="connsiteY1" fmla="*/ 26332 h 104626"/>
                      <a:gd name="connsiteX2" fmla="*/ 26332 w 104626"/>
                      <a:gd name="connsiteY2" fmla="*/ 9011 h 104626"/>
                      <a:gd name="connsiteX3" fmla="*/ 9011 w 104626"/>
                      <a:gd name="connsiteY3" fmla="*/ 78295 h 104626"/>
                      <a:gd name="connsiteX4" fmla="*/ 78295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5" y="95616"/>
                        </a:moveTo>
                        <a:cubicBezTo>
                          <a:pt x="104276" y="78295"/>
                          <a:pt x="112937" y="52313"/>
                          <a:pt x="95615" y="26332"/>
                        </a:cubicBezTo>
                        <a:cubicBezTo>
                          <a:pt x="78295" y="351"/>
                          <a:pt x="52313" y="-8310"/>
                          <a:pt x="26332" y="9011"/>
                        </a:cubicBezTo>
                        <a:cubicBezTo>
                          <a:pt x="351" y="26332"/>
                          <a:pt x="-8309" y="52313"/>
                          <a:pt x="9011" y="78295"/>
                        </a:cubicBezTo>
                        <a:cubicBezTo>
                          <a:pt x="26332" y="104276"/>
                          <a:pt x="52313" y="112936"/>
                          <a:pt x="78295"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9" name="Freeform: Shape 978">
                    <a:extLst>
                      <a:ext uri="{FF2B5EF4-FFF2-40B4-BE49-F238E27FC236}">
                        <a16:creationId xmlns="" xmlns:a16="http://schemas.microsoft.com/office/drawing/2014/main" id="{8D1B675D-70AB-4996-916C-A91123D154B3}"/>
                      </a:ext>
                    </a:extLst>
                  </p:cNvPr>
                  <p:cNvSpPr/>
                  <p:nvPr/>
                </p:nvSpPr>
                <p:spPr>
                  <a:xfrm>
                    <a:off x="4952474" y="4159043"/>
                    <a:ext cx="104626" cy="104626"/>
                  </a:xfrm>
                  <a:custGeom>
                    <a:avLst/>
                    <a:gdLst>
                      <a:gd name="connsiteX0" fmla="*/ 78294 w 104626"/>
                      <a:gd name="connsiteY0" fmla="*/ 95616 h 104626"/>
                      <a:gd name="connsiteX1" fmla="*/ 95616 w 104626"/>
                      <a:gd name="connsiteY1" fmla="*/ 26332 h 104626"/>
                      <a:gd name="connsiteX2" fmla="*/ 26332 w 104626"/>
                      <a:gd name="connsiteY2" fmla="*/ 9011 h 104626"/>
                      <a:gd name="connsiteX3" fmla="*/ 9011 w 104626"/>
                      <a:gd name="connsiteY3" fmla="*/ 78295 h 104626"/>
                      <a:gd name="connsiteX4" fmla="*/ 78294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4" y="95616"/>
                        </a:moveTo>
                        <a:cubicBezTo>
                          <a:pt x="104276" y="78295"/>
                          <a:pt x="112936" y="52313"/>
                          <a:pt x="95616" y="26332"/>
                        </a:cubicBezTo>
                        <a:cubicBezTo>
                          <a:pt x="78294" y="351"/>
                          <a:pt x="52314" y="-8310"/>
                          <a:pt x="26332" y="9011"/>
                        </a:cubicBezTo>
                        <a:cubicBezTo>
                          <a:pt x="351" y="26332"/>
                          <a:pt x="-8310" y="52313"/>
                          <a:pt x="9011" y="78295"/>
                        </a:cubicBezTo>
                        <a:cubicBezTo>
                          <a:pt x="26332" y="104276"/>
                          <a:pt x="60974" y="112936"/>
                          <a:pt x="78294"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0" name="Freeform: Shape 979">
                    <a:extLst>
                      <a:ext uri="{FF2B5EF4-FFF2-40B4-BE49-F238E27FC236}">
                        <a16:creationId xmlns="" xmlns:a16="http://schemas.microsoft.com/office/drawing/2014/main" id="{D3BBCEDB-E70F-4AAA-B8E0-D82861CEE88B}"/>
                      </a:ext>
                    </a:extLst>
                  </p:cNvPr>
                  <p:cNvSpPr/>
                  <p:nvPr/>
                </p:nvSpPr>
                <p:spPr>
                  <a:xfrm>
                    <a:off x="5048090" y="4202696"/>
                    <a:ext cx="138566" cy="138566"/>
                  </a:xfrm>
                  <a:custGeom>
                    <a:avLst/>
                    <a:gdLst>
                      <a:gd name="connsiteX0" fmla="*/ 103925 w 138566"/>
                      <a:gd name="connsiteY0" fmla="*/ 129906 h 138566"/>
                      <a:gd name="connsiteX1" fmla="*/ 129906 w 138566"/>
                      <a:gd name="connsiteY1" fmla="*/ 34642 h 138566"/>
                      <a:gd name="connsiteX2" fmla="*/ 34642 w 138566"/>
                      <a:gd name="connsiteY2" fmla="*/ 8660 h 138566"/>
                      <a:gd name="connsiteX3" fmla="*/ 8660 w 138566"/>
                      <a:gd name="connsiteY3" fmla="*/ 103925 h 138566"/>
                      <a:gd name="connsiteX4" fmla="*/ 103925 w 138566"/>
                      <a:gd name="connsiteY4" fmla="*/ 129906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03925" y="129906"/>
                        </a:moveTo>
                        <a:cubicBezTo>
                          <a:pt x="138567" y="112586"/>
                          <a:pt x="147227" y="69283"/>
                          <a:pt x="129906" y="34642"/>
                        </a:cubicBezTo>
                        <a:cubicBezTo>
                          <a:pt x="112585" y="0"/>
                          <a:pt x="69283" y="-8660"/>
                          <a:pt x="34642" y="8660"/>
                        </a:cubicBezTo>
                        <a:cubicBezTo>
                          <a:pt x="0" y="25981"/>
                          <a:pt x="-8660" y="69283"/>
                          <a:pt x="8660" y="103925"/>
                        </a:cubicBezTo>
                        <a:cubicBezTo>
                          <a:pt x="34642" y="138567"/>
                          <a:pt x="69283" y="147227"/>
                          <a:pt x="103925"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954" name="Graphic 1">
                <a:extLst>
                  <a:ext uri="{FF2B5EF4-FFF2-40B4-BE49-F238E27FC236}">
                    <a16:creationId xmlns="" xmlns:a16="http://schemas.microsoft.com/office/drawing/2014/main" id="{3B29D16C-95D4-45BC-81A8-5516E96D9777}"/>
                  </a:ext>
                </a:extLst>
              </p:cNvPr>
              <p:cNvGrpSpPr/>
              <p:nvPr/>
            </p:nvGrpSpPr>
            <p:grpSpPr>
              <a:xfrm>
                <a:off x="9449747" y="2150176"/>
                <a:ext cx="1377006" cy="1221119"/>
                <a:chOff x="9449747" y="2150176"/>
                <a:chExt cx="1377006" cy="1221119"/>
              </a:xfrm>
              <a:grpFill/>
            </p:grpSpPr>
            <p:sp>
              <p:nvSpPr>
                <p:cNvPr id="964" name="Freeform: Shape 963">
                  <a:extLst>
                    <a:ext uri="{FF2B5EF4-FFF2-40B4-BE49-F238E27FC236}">
                      <a16:creationId xmlns="" xmlns:a16="http://schemas.microsoft.com/office/drawing/2014/main" id="{C1ED39F9-628D-4084-B208-DBC5585DD59E}"/>
                    </a:ext>
                  </a:extLst>
                </p:cNvPr>
                <p:cNvSpPr/>
                <p:nvPr/>
              </p:nvSpPr>
              <p:spPr>
                <a:xfrm>
                  <a:off x="9713890" y="3031374"/>
                  <a:ext cx="307444" cy="307444"/>
                </a:xfrm>
                <a:custGeom>
                  <a:avLst/>
                  <a:gdLst>
                    <a:gd name="connsiteX0" fmla="*/ 45467 w 307444"/>
                    <a:gd name="connsiteY0" fmla="*/ 45467 h 307444"/>
                    <a:gd name="connsiteX1" fmla="*/ 45467 w 307444"/>
                    <a:gd name="connsiteY1" fmla="*/ 261978 h 307444"/>
                    <a:gd name="connsiteX2" fmla="*/ 261978 w 307444"/>
                    <a:gd name="connsiteY2" fmla="*/ 261978 h 307444"/>
                    <a:gd name="connsiteX3" fmla="*/ 261978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8" y="261978"/>
                      </a:cubicBezTo>
                      <a:cubicBezTo>
                        <a:pt x="322601" y="201355"/>
                        <a:pt x="322601" y="106090"/>
                        <a:pt x="261978"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5" name="Freeform: Shape 964">
                  <a:extLst>
                    <a:ext uri="{FF2B5EF4-FFF2-40B4-BE49-F238E27FC236}">
                      <a16:creationId xmlns="" xmlns:a16="http://schemas.microsoft.com/office/drawing/2014/main" id="{84CD50D5-34AA-434D-BCB6-9E826DE1AEFC}"/>
                    </a:ext>
                  </a:extLst>
                </p:cNvPr>
                <p:cNvSpPr/>
                <p:nvPr/>
              </p:nvSpPr>
              <p:spPr>
                <a:xfrm>
                  <a:off x="10675197" y="2557216"/>
                  <a:ext cx="151556" cy="158052"/>
                </a:xfrm>
                <a:custGeom>
                  <a:avLst/>
                  <a:gdLst>
                    <a:gd name="connsiteX0" fmla="*/ 19486 w 151556"/>
                    <a:gd name="connsiteY0" fmla="*/ 25981 h 158052"/>
                    <a:gd name="connsiteX1" fmla="*/ 19486 w 151556"/>
                    <a:gd name="connsiteY1" fmla="*/ 138567 h 158052"/>
                    <a:gd name="connsiteX2" fmla="*/ 132071 w 151556"/>
                    <a:gd name="connsiteY2" fmla="*/ 138567 h 158052"/>
                    <a:gd name="connsiteX3" fmla="*/ 132071 w 151556"/>
                    <a:gd name="connsiteY3" fmla="*/ 25981 h 158052"/>
                    <a:gd name="connsiteX4" fmla="*/ 19486 w 151556"/>
                    <a:gd name="connsiteY4" fmla="*/ 25981 h 15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56" h="158052">
                      <a:moveTo>
                        <a:pt x="19486" y="25981"/>
                      </a:moveTo>
                      <a:cubicBezTo>
                        <a:pt x="-6495" y="51963"/>
                        <a:pt x="-6495" y="103925"/>
                        <a:pt x="19486" y="138567"/>
                      </a:cubicBezTo>
                      <a:cubicBezTo>
                        <a:pt x="45466" y="164548"/>
                        <a:pt x="97429" y="164548"/>
                        <a:pt x="132071" y="138567"/>
                      </a:cubicBezTo>
                      <a:cubicBezTo>
                        <a:pt x="158052" y="112585"/>
                        <a:pt x="158052" y="60623"/>
                        <a:pt x="132071" y="25981"/>
                      </a:cubicBezTo>
                      <a:cubicBezTo>
                        <a:pt x="97429" y="-8660"/>
                        <a:pt x="45466" y="-8660"/>
                        <a:pt x="19486"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6" name="Freeform: Shape 965">
                  <a:extLst>
                    <a:ext uri="{FF2B5EF4-FFF2-40B4-BE49-F238E27FC236}">
                      <a16:creationId xmlns="" xmlns:a16="http://schemas.microsoft.com/office/drawing/2014/main" id="{E8C597A6-9AA5-45B0-AC8D-7D2D253E35D5}"/>
                    </a:ext>
                  </a:extLst>
                </p:cNvPr>
                <p:cNvSpPr/>
                <p:nvPr/>
              </p:nvSpPr>
              <p:spPr>
                <a:xfrm>
                  <a:off x="10071132" y="2340706"/>
                  <a:ext cx="242491" cy="242491"/>
                </a:xfrm>
                <a:custGeom>
                  <a:avLst/>
                  <a:gdLst>
                    <a:gd name="connsiteX0" fmla="*/ 242491 w 242491"/>
                    <a:gd name="connsiteY0" fmla="*/ 121246 h 242491"/>
                    <a:gd name="connsiteX1" fmla="*/ 121245 w 242491"/>
                    <a:gd name="connsiteY1" fmla="*/ 242492 h 242491"/>
                    <a:gd name="connsiteX2" fmla="*/ -1 w 242491"/>
                    <a:gd name="connsiteY2" fmla="*/ 121246 h 242491"/>
                    <a:gd name="connsiteX3" fmla="*/ 121245 w 242491"/>
                    <a:gd name="connsiteY3" fmla="*/ 0 h 242491"/>
                    <a:gd name="connsiteX4" fmla="*/ 242491 w 242491"/>
                    <a:gd name="connsiteY4" fmla="*/ 121246 h 24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1" h="242491">
                      <a:moveTo>
                        <a:pt x="242491" y="121246"/>
                      </a:moveTo>
                      <a:cubicBezTo>
                        <a:pt x="242491" y="188208"/>
                        <a:pt x="188208" y="242492"/>
                        <a:pt x="121245" y="242492"/>
                      </a:cubicBezTo>
                      <a:cubicBezTo>
                        <a:pt x="54283" y="242492"/>
                        <a:pt x="-1" y="188208"/>
                        <a:pt x="-1" y="121246"/>
                      </a:cubicBezTo>
                      <a:cubicBezTo>
                        <a:pt x="-1" y="54284"/>
                        <a:pt x="54283" y="0"/>
                        <a:pt x="121245" y="0"/>
                      </a:cubicBezTo>
                      <a:cubicBezTo>
                        <a:pt x="188208" y="0"/>
                        <a:pt x="242491" y="54284"/>
                        <a:pt x="242491"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7" name="Freeform: Shape 966">
                  <a:extLst>
                    <a:ext uri="{FF2B5EF4-FFF2-40B4-BE49-F238E27FC236}">
                      <a16:creationId xmlns="" xmlns:a16="http://schemas.microsoft.com/office/drawing/2014/main" id="{A14BB221-F753-4DFB-95FB-B7D7D107528A}"/>
                    </a:ext>
                  </a:extLst>
                </p:cNvPr>
                <p:cNvSpPr/>
                <p:nvPr/>
              </p:nvSpPr>
              <p:spPr>
                <a:xfrm>
                  <a:off x="9449747" y="2611344"/>
                  <a:ext cx="229501" cy="229501"/>
                </a:xfrm>
                <a:custGeom>
                  <a:avLst/>
                  <a:gdLst>
                    <a:gd name="connsiteX0" fmla="*/ 32477 w 229501"/>
                    <a:gd name="connsiteY0" fmla="*/ 32477 h 229501"/>
                    <a:gd name="connsiteX1" fmla="*/ 32477 w 229501"/>
                    <a:gd name="connsiteY1" fmla="*/ 197025 h 229501"/>
                    <a:gd name="connsiteX2" fmla="*/ 197025 w 229501"/>
                    <a:gd name="connsiteY2" fmla="*/ 197025 h 229501"/>
                    <a:gd name="connsiteX3" fmla="*/ 197025 w 229501"/>
                    <a:gd name="connsiteY3" fmla="*/ 32477 h 229501"/>
                    <a:gd name="connsiteX4" fmla="*/ 32477 w 229501"/>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1" h="229501">
                      <a:moveTo>
                        <a:pt x="32477" y="32477"/>
                      </a:moveTo>
                      <a:cubicBezTo>
                        <a:pt x="-10826" y="75779"/>
                        <a:pt x="-10826" y="153722"/>
                        <a:pt x="32477" y="197025"/>
                      </a:cubicBezTo>
                      <a:cubicBezTo>
                        <a:pt x="75779" y="240327"/>
                        <a:pt x="153723" y="240327"/>
                        <a:pt x="197025" y="197025"/>
                      </a:cubicBezTo>
                      <a:cubicBezTo>
                        <a:pt x="240327" y="153722"/>
                        <a:pt x="240327" y="75779"/>
                        <a:pt x="197025" y="32477"/>
                      </a:cubicBezTo>
                      <a:cubicBezTo>
                        <a:pt x="153723" y="-10826"/>
                        <a:pt x="8443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8" name="Freeform: Shape 967">
                  <a:extLst>
                    <a:ext uri="{FF2B5EF4-FFF2-40B4-BE49-F238E27FC236}">
                      <a16:creationId xmlns="" xmlns:a16="http://schemas.microsoft.com/office/drawing/2014/main" id="{E357F7B4-48F7-4DFC-9E6D-F479D3F1B4C9}"/>
                    </a:ext>
                  </a:extLst>
                </p:cNvPr>
                <p:cNvSpPr/>
                <p:nvPr/>
              </p:nvSpPr>
              <p:spPr>
                <a:xfrm>
                  <a:off x="10289808" y="2793212"/>
                  <a:ext cx="229500" cy="229501"/>
                </a:xfrm>
                <a:custGeom>
                  <a:avLst/>
                  <a:gdLst>
                    <a:gd name="connsiteX0" fmla="*/ 32477 w 229500"/>
                    <a:gd name="connsiteY0" fmla="*/ 32477 h 229501"/>
                    <a:gd name="connsiteX1" fmla="*/ 32477 w 229500"/>
                    <a:gd name="connsiteY1" fmla="*/ 197025 h 229501"/>
                    <a:gd name="connsiteX2" fmla="*/ 197024 w 229500"/>
                    <a:gd name="connsiteY2" fmla="*/ 197025 h 229501"/>
                    <a:gd name="connsiteX3" fmla="*/ 197024 w 229500"/>
                    <a:gd name="connsiteY3" fmla="*/ 32477 h 229501"/>
                    <a:gd name="connsiteX4" fmla="*/ 32477 w 229500"/>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0" h="229501">
                      <a:moveTo>
                        <a:pt x="32477" y="32477"/>
                      </a:moveTo>
                      <a:cubicBezTo>
                        <a:pt x="-10826" y="75779"/>
                        <a:pt x="-10826" y="153722"/>
                        <a:pt x="32477" y="197025"/>
                      </a:cubicBezTo>
                      <a:cubicBezTo>
                        <a:pt x="75779" y="240327"/>
                        <a:pt x="153722" y="240327"/>
                        <a:pt x="197024" y="197025"/>
                      </a:cubicBezTo>
                      <a:cubicBezTo>
                        <a:pt x="240326" y="153722"/>
                        <a:pt x="240326" y="75779"/>
                        <a:pt x="197024" y="32477"/>
                      </a:cubicBezTo>
                      <a:cubicBezTo>
                        <a:pt x="153722" y="-10826"/>
                        <a:pt x="7577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9" name="Freeform: Shape 968">
                  <a:extLst>
                    <a:ext uri="{FF2B5EF4-FFF2-40B4-BE49-F238E27FC236}">
                      <a16:creationId xmlns="" xmlns:a16="http://schemas.microsoft.com/office/drawing/2014/main" id="{9479E200-C08F-4681-A42C-8800BB69B7B9}"/>
                    </a:ext>
                  </a:extLst>
                </p:cNvPr>
                <p:cNvSpPr/>
                <p:nvPr/>
              </p:nvSpPr>
              <p:spPr>
                <a:xfrm>
                  <a:off x="10140415" y="3232729"/>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0" name="Freeform: Shape 969">
                  <a:extLst>
                    <a:ext uri="{FF2B5EF4-FFF2-40B4-BE49-F238E27FC236}">
                      <a16:creationId xmlns="" xmlns:a16="http://schemas.microsoft.com/office/drawing/2014/main" id="{08A21768-E856-411B-9399-F7A50D3B608F}"/>
                    </a:ext>
                  </a:extLst>
                </p:cNvPr>
                <p:cNvSpPr/>
                <p:nvPr/>
              </p:nvSpPr>
              <p:spPr>
                <a:xfrm>
                  <a:off x="9638111" y="2150176"/>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1" name="Freeform: Shape 970">
                  <a:extLst>
                    <a:ext uri="{FF2B5EF4-FFF2-40B4-BE49-F238E27FC236}">
                      <a16:creationId xmlns="" xmlns:a16="http://schemas.microsoft.com/office/drawing/2014/main" id="{F328F36D-6EDC-4FA8-BF5F-739275D021E4}"/>
                    </a:ext>
                  </a:extLst>
                </p:cNvPr>
                <p:cNvSpPr/>
                <p:nvPr/>
              </p:nvSpPr>
              <p:spPr>
                <a:xfrm>
                  <a:off x="9956382" y="2684957"/>
                  <a:ext cx="307444" cy="307444"/>
                </a:xfrm>
                <a:custGeom>
                  <a:avLst/>
                  <a:gdLst>
                    <a:gd name="connsiteX0" fmla="*/ 45467 w 307444"/>
                    <a:gd name="connsiteY0" fmla="*/ 45467 h 307444"/>
                    <a:gd name="connsiteX1" fmla="*/ 45467 w 307444"/>
                    <a:gd name="connsiteY1" fmla="*/ 261978 h 307444"/>
                    <a:gd name="connsiteX2" fmla="*/ 261977 w 307444"/>
                    <a:gd name="connsiteY2" fmla="*/ 261978 h 307444"/>
                    <a:gd name="connsiteX3" fmla="*/ 261977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7" y="261978"/>
                      </a:cubicBezTo>
                      <a:cubicBezTo>
                        <a:pt x="322601" y="201355"/>
                        <a:pt x="322601" y="106090"/>
                        <a:pt x="261977"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55" name="Graphic 1">
                <a:extLst>
                  <a:ext uri="{FF2B5EF4-FFF2-40B4-BE49-F238E27FC236}">
                    <a16:creationId xmlns="" xmlns:a16="http://schemas.microsoft.com/office/drawing/2014/main" id="{8D7BFBB1-912C-45A1-93E5-FEC9492A6153}"/>
                  </a:ext>
                </a:extLst>
              </p:cNvPr>
              <p:cNvGrpSpPr/>
              <p:nvPr/>
            </p:nvGrpSpPr>
            <p:grpSpPr>
              <a:xfrm>
                <a:off x="1445355" y="3951543"/>
                <a:ext cx="1270916" cy="1143175"/>
                <a:chOff x="1445355" y="3951543"/>
                <a:chExt cx="1270916" cy="1143175"/>
              </a:xfrm>
              <a:grpFill/>
            </p:grpSpPr>
            <p:sp>
              <p:nvSpPr>
                <p:cNvPr id="956" name="Freeform: Shape 955">
                  <a:extLst>
                    <a:ext uri="{FF2B5EF4-FFF2-40B4-BE49-F238E27FC236}">
                      <a16:creationId xmlns="" xmlns:a16="http://schemas.microsoft.com/office/drawing/2014/main" id="{07A30A4D-2373-40D1-B93A-3DD9A62DBC72}"/>
                    </a:ext>
                  </a:extLst>
                </p:cNvPr>
                <p:cNvSpPr/>
                <p:nvPr/>
              </p:nvSpPr>
              <p:spPr>
                <a:xfrm>
                  <a:off x="2190151" y="3994846"/>
                  <a:ext cx="277133" cy="277133"/>
                </a:xfrm>
                <a:custGeom>
                  <a:avLst/>
                  <a:gdLst>
                    <a:gd name="connsiteX0" fmla="*/ 277133 w 277133"/>
                    <a:gd name="connsiteY0" fmla="*/ 138567 h 277133"/>
                    <a:gd name="connsiteX1" fmla="*/ 138567 w 277133"/>
                    <a:gd name="connsiteY1" fmla="*/ 277133 h 277133"/>
                    <a:gd name="connsiteX2" fmla="*/ 0 w 277133"/>
                    <a:gd name="connsiteY2" fmla="*/ 138567 h 277133"/>
                    <a:gd name="connsiteX3" fmla="*/ 138567 w 277133"/>
                    <a:gd name="connsiteY3" fmla="*/ 0 h 277133"/>
                    <a:gd name="connsiteX4" fmla="*/ 277133 w 277133"/>
                    <a:gd name="connsiteY4" fmla="*/ 138567 h 277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33" h="277133">
                      <a:moveTo>
                        <a:pt x="277133" y="138567"/>
                      </a:moveTo>
                      <a:cubicBezTo>
                        <a:pt x="277133" y="215095"/>
                        <a:pt x="215095" y="277133"/>
                        <a:pt x="138567" y="277133"/>
                      </a:cubicBezTo>
                      <a:cubicBezTo>
                        <a:pt x="62038" y="277133"/>
                        <a:pt x="0" y="215095"/>
                        <a:pt x="0" y="138567"/>
                      </a:cubicBezTo>
                      <a:cubicBezTo>
                        <a:pt x="0" y="62038"/>
                        <a:pt x="62038" y="0"/>
                        <a:pt x="138567" y="0"/>
                      </a:cubicBezTo>
                      <a:cubicBezTo>
                        <a:pt x="215095" y="0"/>
                        <a:pt x="277133" y="62038"/>
                        <a:pt x="277133"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7" name="Freeform: Shape 956">
                  <a:extLst>
                    <a:ext uri="{FF2B5EF4-FFF2-40B4-BE49-F238E27FC236}">
                      <a16:creationId xmlns="" xmlns:a16="http://schemas.microsoft.com/office/drawing/2014/main" id="{D5F05333-4002-4739-AD3C-B9B8D7685010}"/>
                    </a:ext>
                  </a:extLst>
                </p:cNvPr>
                <p:cNvSpPr/>
                <p:nvPr/>
              </p:nvSpPr>
              <p:spPr>
                <a:xfrm>
                  <a:off x="1445355" y="4575094"/>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8" name="Freeform: Shape 957">
                  <a:extLst>
                    <a:ext uri="{FF2B5EF4-FFF2-40B4-BE49-F238E27FC236}">
                      <a16:creationId xmlns="" xmlns:a16="http://schemas.microsoft.com/office/drawing/2014/main" id="{6A3D9729-C69D-4B32-A2C9-70245C8ED881}"/>
                    </a:ext>
                  </a:extLst>
                </p:cNvPr>
                <p:cNvSpPr/>
                <p:nvPr/>
              </p:nvSpPr>
              <p:spPr>
                <a:xfrm>
                  <a:off x="1915183" y="4698505"/>
                  <a:ext cx="220840" cy="214345"/>
                </a:xfrm>
                <a:custGeom>
                  <a:avLst/>
                  <a:gdLst>
                    <a:gd name="connsiteX0" fmla="*/ 188364 w 220840"/>
                    <a:gd name="connsiteY0" fmla="*/ 188364 h 214345"/>
                    <a:gd name="connsiteX1" fmla="*/ 188364 w 220840"/>
                    <a:gd name="connsiteY1" fmla="*/ 32477 h 214345"/>
                    <a:gd name="connsiteX2" fmla="*/ 32477 w 220840"/>
                    <a:gd name="connsiteY2" fmla="*/ 32477 h 214345"/>
                    <a:gd name="connsiteX3" fmla="*/ 32477 w 220840"/>
                    <a:gd name="connsiteY3" fmla="*/ 188364 h 214345"/>
                    <a:gd name="connsiteX4" fmla="*/ 188364 w 220840"/>
                    <a:gd name="connsiteY4" fmla="*/ 188364 h 21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14345">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23006"/>
                        <a:pt x="145062" y="22300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9" name="Freeform: Shape 958">
                  <a:extLst>
                    <a:ext uri="{FF2B5EF4-FFF2-40B4-BE49-F238E27FC236}">
                      <a16:creationId xmlns="" xmlns:a16="http://schemas.microsoft.com/office/drawing/2014/main" id="{629237C8-520C-4D31-9F00-E7066CD2EEB5}"/>
                    </a:ext>
                  </a:extLst>
                </p:cNvPr>
                <p:cNvSpPr/>
                <p:nvPr/>
              </p:nvSpPr>
              <p:spPr>
                <a:xfrm>
                  <a:off x="2495431" y="4447352"/>
                  <a:ext cx="220840" cy="220840"/>
                </a:xfrm>
                <a:custGeom>
                  <a:avLst/>
                  <a:gdLst>
                    <a:gd name="connsiteX0" fmla="*/ 188364 w 220840"/>
                    <a:gd name="connsiteY0" fmla="*/ 188364 h 220840"/>
                    <a:gd name="connsiteX1" fmla="*/ 188364 w 220840"/>
                    <a:gd name="connsiteY1" fmla="*/ 32477 h 220840"/>
                    <a:gd name="connsiteX2" fmla="*/ 32477 w 220840"/>
                    <a:gd name="connsiteY2" fmla="*/ 32477 h 220840"/>
                    <a:gd name="connsiteX3" fmla="*/ 32477 w 220840"/>
                    <a:gd name="connsiteY3" fmla="*/ 188364 h 220840"/>
                    <a:gd name="connsiteX4" fmla="*/ 188364 w 220840"/>
                    <a:gd name="connsiteY4" fmla="*/ 188364 h 22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20840">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31666"/>
                        <a:pt x="145062" y="23166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0" name="Freeform: Shape 959">
                  <a:extLst>
                    <a:ext uri="{FF2B5EF4-FFF2-40B4-BE49-F238E27FC236}">
                      <a16:creationId xmlns="" xmlns:a16="http://schemas.microsoft.com/office/drawing/2014/main" id="{F729887C-7B79-45AD-AD5E-333355865891}"/>
                    </a:ext>
                  </a:extLst>
                </p:cNvPr>
                <p:cNvSpPr/>
                <p:nvPr/>
              </p:nvSpPr>
              <p:spPr>
                <a:xfrm>
                  <a:off x="1722489" y="4271979"/>
                  <a:ext cx="225170" cy="225170"/>
                </a:xfrm>
                <a:custGeom>
                  <a:avLst/>
                  <a:gdLst>
                    <a:gd name="connsiteX0" fmla="*/ 225171 w 225170"/>
                    <a:gd name="connsiteY0" fmla="*/ 112585 h 225170"/>
                    <a:gd name="connsiteX1" fmla="*/ 112586 w 225170"/>
                    <a:gd name="connsiteY1" fmla="*/ 225171 h 225170"/>
                    <a:gd name="connsiteX2" fmla="*/ 0 w 225170"/>
                    <a:gd name="connsiteY2" fmla="*/ 112585 h 225170"/>
                    <a:gd name="connsiteX3" fmla="*/ 112586 w 225170"/>
                    <a:gd name="connsiteY3" fmla="*/ 0 h 225170"/>
                    <a:gd name="connsiteX4" fmla="*/ 225171 w 225170"/>
                    <a:gd name="connsiteY4" fmla="*/ 112585 h 22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70" h="225170">
                      <a:moveTo>
                        <a:pt x="225171" y="112585"/>
                      </a:moveTo>
                      <a:cubicBezTo>
                        <a:pt x="225171" y="174765"/>
                        <a:pt x="174765" y="225171"/>
                        <a:pt x="112586" y="225171"/>
                      </a:cubicBezTo>
                      <a:cubicBezTo>
                        <a:pt x="50406" y="225171"/>
                        <a:pt x="0" y="174765"/>
                        <a:pt x="0" y="112585"/>
                      </a:cubicBezTo>
                      <a:cubicBezTo>
                        <a:pt x="0" y="50406"/>
                        <a:pt x="50406" y="0"/>
                        <a:pt x="112586" y="0"/>
                      </a:cubicBezTo>
                      <a:cubicBezTo>
                        <a:pt x="174765" y="0"/>
                        <a:pt x="225171" y="50406"/>
                        <a:pt x="225171"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1" name="Freeform: Shape 960">
                  <a:extLst>
                    <a:ext uri="{FF2B5EF4-FFF2-40B4-BE49-F238E27FC236}">
                      <a16:creationId xmlns="" xmlns:a16="http://schemas.microsoft.com/office/drawing/2014/main" id="{FDB6B5D4-3404-403B-8C17-DCAA7863B1DA}"/>
                    </a:ext>
                  </a:extLst>
                </p:cNvPr>
                <p:cNvSpPr/>
                <p:nvPr/>
              </p:nvSpPr>
              <p:spPr>
                <a:xfrm>
                  <a:off x="1938999" y="3951543"/>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2" name="Freeform: Shape 961">
                  <a:extLst>
                    <a:ext uri="{FF2B5EF4-FFF2-40B4-BE49-F238E27FC236}">
                      <a16:creationId xmlns="" xmlns:a16="http://schemas.microsoft.com/office/drawing/2014/main" id="{AD26C4B8-071F-4700-9B1C-CB830FE21AEB}"/>
                    </a:ext>
                  </a:extLst>
                </p:cNvPr>
                <p:cNvSpPr/>
                <p:nvPr/>
              </p:nvSpPr>
              <p:spPr>
                <a:xfrm>
                  <a:off x="2380680" y="4930171"/>
                  <a:ext cx="164547" cy="164547"/>
                </a:xfrm>
                <a:custGeom>
                  <a:avLst/>
                  <a:gdLst>
                    <a:gd name="connsiteX0" fmla="*/ 138567 w 164547"/>
                    <a:gd name="connsiteY0" fmla="*/ 138567 h 164547"/>
                    <a:gd name="connsiteX1" fmla="*/ 138567 w 164547"/>
                    <a:gd name="connsiteY1" fmla="*/ 25981 h 164547"/>
                    <a:gd name="connsiteX2" fmla="*/ 25981 w 164547"/>
                    <a:gd name="connsiteY2" fmla="*/ 25981 h 164547"/>
                    <a:gd name="connsiteX3" fmla="*/ 25981 w 164547"/>
                    <a:gd name="connsiteY3" fmla="*/ 138567 h 164547"/>
                    <a:gd name="connsiteX4" fmla="*/ 138567 w 164547"/>
                    <a:gd name="connsiteY4" fmla="*/ 138567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138567" y="138567"/>
                      </a:moveTo>
                      <a:cubicBezTo>
                        <a:pt x="173208" y="103925"/>
                        <a:pt x="173208" y="51963"/>
                        <a:pt x="138567" y="25981"/>
                      </a:cubicBezTo>
                      <a:cubicBezTo>
                        <a:pt x="103925" y="-8660"/>
                        <a:pt x="51963" y="-8660"/>
                        <a:pt x="25981" y="25981"/>
                      </a:cubicBezTo>
                      <a:cubicBezTo>
                        <a:pt x="-8660" y="60623"/>
                        <a:pt x="-8660" y="112585"/>
                        <a:pt x="25981" y="138567"/>
                      </a:cubicBezTo>
                      <a:cubicBezTo>
                        <a:pt x="51963" y="173208"/>
                        <a:pt x="103925" y="173208"/>
                        <a:pt x="138567"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3" name="Freeform: Shape 962">
                  <a:extLst>
                    <a:ext uri="{FF2B5EF4-FFF2-40B4-BE49-F238E27FC236}">
                      <a16:creationId xmlns="" xmlns:a16="http://schemas.microsoft.com/office/drawing/2014/main" id="{F919B158-AF89-4E57-9B5A-848BBE62C277}"/>
                    </a:ext>
                  </a:extLst>
                </p:cNvPr>
                <p:cNvSpPr/>
                <p:nvPr/>
              </p:nvSpPr>
              <p:spPr>
                <a:xfrm>
                  <a:off x="1945494" y="4304456"/>
                  <a:ext cx="298784" cy="292289"/>
                </a:xfrm>
                <a:custGeom>
                  <a:avLst/>
                  <a:gdLst>
                    <a:gd name="connsiteX0" fmla="*/ 253317 w 298784"/>
                    <a:gd name="connsiteY0" fmla="*/ 253317 h 292289"/>
                    <a:gd name="connsiteX1" fmla="*/ 253317 w 298784"/>
                    <a:gd name="connsiteY1" fmla="*/ 45467 h 292289"/>
                    <a:gd name="connsiteX2" fmla="*/ 45467 w 298784"/>
                    <a:gd name="connsiteY2" fmla="*/ 45467 h 292289"/>
                    <a:gd name="connsiteX3" fmla="*/ 45467 w 298784"/>
                    <a:gd name="connsiteY3" fmla="*/ 253317 h 292289"/>
                    <a:gd name="connsiteX4" fmla="*/ 253317 w 298784"/>
                    <a:gd name="connsiteY4" fmla="*/ 253317 h 29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84" h="292289">
                      <a:moveTo>
                        <a:pt x="253317" y="253317"/>
                      </a:moveTo>
                      <a:cubicBezTo>
                        <a:pt x="313940" y="192694"/>
                        <a:pt x="313940" y="106090"/>
                        <a:pt x="253317" y="45467"/>
                      </a:cubicBezTo>
                      <a:cubicBezTo>
                        <a:pt x="192694" y="-15156"/>
                        <a:pt x="106090" y="-15156"/>
                        <a:pt x="45467" y="45467"/>
                      </a:cubicBezTo>
                      <a:cubicBezTo>
                        <a:pt x="-15156" y="106090"/>
                        <a:pt x="-15156" y="192694"/>
                        <a:pt x="45467" y="253317"/>
                      </a:cubicBezTo>
                      <a:cubicBezTo>
                        <a:pt x="106090" y="305280"/>
                        <a:pt x="201355" y="305280"/>
                        <a:pt x="253317" y="25331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18" name="Graphic 1">
              <a:extLst>
                <a:ext uri="{FF2B5EF4-FFF2-40B4-BE49-F238E27FC236}">
                  <a16:creationId xmlns="" xmlns:a16="http://schemas.microsoft.com/office/drawing/2014/main" id="{5109234E-36A0-462E-8227-4F9D995CE58B}"/>
                </a:ext>
              </a:extLst>
            </p:cNvPr>
            <p:cNvGrpSpPr/>
            <p:nvPr/>
          </p:nvGrpSpPr>
          <p:grpSpPr>
            <a:xfrm>
              <a:off x="-659126" y="2132856"/>
              <a:ext cx="13510252" cy="3169713"/>
              <a:chOff x="-659126" y="2132856"/>
              <a:chExt cx="13510252" cy="3169713"/>
            </a:xfrm>
            <a:solidFill>
              <a:srgbClr val="00B0F0"/>
            </a:solidFill>
          </p:grpSpPr>
          <p:grpSp>
            <p:nvGrpSpPr>
              <p:cNvPr id="847" name="Graphic 1">
                <a:extLst>
                  <a:ext uri="{FF2B5EF4-FFF2-40B4-BE49-F238E27FC236}">
                    <a16:creationId xmlns="" xmlns:a16="http://schemas.microsoft.com/office/drawing/2014/main" id="{43284573-E99E-4D2D-A019-5CAA6BF6D9A7}"/>
                  </a:ext>
                </a:extLst>
              </p:cNvPr>
              <p:cNvGrpSpPr/>
              <p:nvPr/>
            </p:nvGrpSpPr>
            <p:grpSpPr>
              <a:xfrm>
                <a:off x="-659126" y="2132856"/>
                <a:ext cx="6781108" cy="3169713"/>
                <a:chOff x="-659126" y="2132856"/>
                <a:chExt cx="6781108" cy="3169713"/>
              </a:xfrm>
              <a:grpFill/>
            </p:grpSpPr>
            <p:grpSp>
              <p:nvGrpSpPr>
                <p:cNvPr id="899" name="Graphic 1">
                  <a:extLst>
                    <a:ext uri="{FF2B5EF4-FFF2-40B4-BE49-F238E27FC236}">
                      <a16:creationId xmlns="" xmlns:a16="http://schemas.microsoft.com/office/drawing/2014/main" id="{AA949765-7174-484C-B4B4-3917BC973983}"/>
                    </a:ext>
                  </a:extLst>
                </p:cNvPr>
                <p:cNvGrpSpPr/>
                <p:nvPr/>
              </p:nvGrpSpPr>
              <p:grpSpPr>
                <a:xfrm>
                  <a:off x="-659126" y="2243382"/>
                  <a:ext cx="6781108" cy="2942550"/>
                  <a:chOff x="-659126" y="2243382"/>
                  <a:chExt cx="6781108" cy="2942550"/>
                </a:xfrm>
                <a:grpFill/>
              </p:grpSpPr>
              <p:sp>
                <p:nvSpPr>
                  <p:cNvPr id="951" name="Freeform: Shape 950">
                    <a:extLst>
                      <a:ext uri="{FF2B5EF4-FFF2-40B4-BE49-F238E27FC236}">
                        <a16:creationId xmlns="" xmlns:a16="http://schemas.microsoft.com/office/drawing/2014/main" id="{A0C9C600-C749-4C7E-818A-B2292EF2A514}"/>
                      </a:ext>
                    </a:extLst>
                  </p:cNvPr>
                  <p:cNvSpPr/>
                  <p:nvPr/>
                </p:nvSpPr>
                <p:spPr>
                  <a:xfrm>
                    <a:off x="-659126" y="4228677"/>
                    <a:ext cx="86604" cy="69283"/>
                  </a:xfrm>
                  <a:custGeom>
                    <a:avLst/>
                    <a:gdLst>
                      <a:gd name="connsiteX0" fmla="*/ 0 w 86604"/>
                      <a:gd name="connsiteY0" fmla="*/ 0 h 69283"/>
                      <a:gd name="connsiteX1" fmla="*/ 0 w 86604"/>
                      <a:gd name="connsiteY1" fmla="*/ 69283 h 69283"/>
                      <a:gd name="connsiteX2" fmla="*/ 0 w 86604"/>
                      <a:gd name="connsiteY2" fmla="*/ 69283 h 69283"/>
                      <a:gd name="connsiteX3" fmla="*/ 0 w 86604"/>
                      <a:gd name="connsiteY3" fmla="*/ 0 h 69283"/>
                    </a:gdLst>
                    <a:ahLst/>
                    <a:cxnLst>
                      <a:cxn ang="0">
                        <a:pos x="connsiteX0" y="connsiteY0"/>
                      </a:cxn>
                      <a:cxn ang="0">
                        <a:pos x="connsiteX1" y="connsiteY1"/>
                      </a:cxn>
                      <a:cxn ang="0">
                        <a:pos x="connsiteX2" y="connsiteY2"/>
                      </a:cxn>
                      <a:cxn ang="0">
                        <a:pos x="connsiteX3" y="connsiteY3"/>
                      </a:cxn>
                    </a:cxnLst>
                    <a:rect l="l" t="t" r="r" b="b"/>
                    <a:pathLst>
                      <a:path w="86604" h="69283">
                        <a:moveTo>
                          <a:pt x="0" y="0"/>
                        </a:moveTo>
                        <a:lnTo>
                          <a:pt x="0" y="69283"/>
                        </a:lnTo>
                        <a:lnTo>
                          <a:pt x="0" y="6928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2" name="Freeform: Shape 951">
                    <a:extLst>
                      <a:ext uri="{FF2B5EF4-FFF2-40B4-BE49-F238E27FC236}">
                        <a16:creationId xmlns="" xmlns:a16="http://schemas.microsoft.com/office/drawing/2014/main" id="{82774F01-3CC3-4E0A-83E8-23321433B5BA}"/>
                      </a:ext>
                    </a:extLst>
                  </p:cNvPr>
                  <p:cNvSpPr/>
                  <p:nvPr/>
                </p:nvSpPr>
                <p:spPr>
                  <a:xfrm>
                    <a:off x="-659126" y="2243382"/>
                    <a:ext cx="6781108" cy="2942550"/>
                  </a:xfrm>
                  <a:custGeom>
                    <a:avLst/>
                    <a:gdLst>
                      <a:gd name="connsiteX0" fmla="*/ 684173 w 6781108"/>
                      <a:gd name="connsiteY0" fmla="*/ 2643487 h 2942550"/>
                      <a:gd name="connsiteX1" fmla="*/ 1411648 w 6781108"/>
                      <a:gd name="connsiteY1" fmla="*/ 2937941 h 2942550"/>
                      <a:gd name="connsiteX2" fmla="*/ 2182426 w 6781108"/>
                      <a:gd name="connsiteY2" fmla="*/ 2747412 h 2942550"/>
                      <a:gd name="connsiteX3" fmla="*/ 3680678 w 6781108"/>
                      <a:gd name="connsiteY3" fmla="*/ 1327103 h 2942550"/>
                      <a:gd name="connsiteX4" fmla="*/ 4468776 w 6781108"/>
                      <a:gd name="connsiteY4" fmla="*/ 530345 h 2942550"/>
                      <a:gd name="connsiteX5" fmla="*/ 5308837 w 6781108"/>
                      <a:gd name="connsiteY5" fmla="*/ 54022 h 2942550"/>
                      <a:gd name="connsiteX6" fmla="*/ 6781108 w 6781108"/>
                      <a:gd name="connsiteY6" fmla="*/ 668911 h 2942550"/>
                      <a:gd name="connsiteX7" fmla="*/ 6781108 w 6781108"/>
                      <a:gd name="connsiteY7" fmla="*/ 616949 h 2942550"/>
                      <a:gd name="connsiteX8" fmla="*/ 5750518 w 6781108"/>
                      <a:gd name="connsiteY8" fmla="*/ 19380 h 2942550"/>
                      <a:gd name="connsiteX9" fmla="*/ 4243605 w 6781108"/>
                      <a:gd name="connsiteY9" fmla="*/ 686232 h 2942550"/>
                      <a:gd name="connsiteX10" fmla="*/ 2702051 w 6781108"/>
                      <a:gd name="connsiteY10" fmla="*/ 2323052 h 2942550"/>
                      <a:gd name="connsiteX11" fmla="*/ 1896632 w 6781108"/>
                      <a:gd name="connsiteY11" fmla="*/ 2842676 h 2942550"/>
                      <a:gd name="connsiteX12" fmla="*/ 978627 w 6781108"/>
                      <a:gd name="connsiteY12" fmla="*/ 2773393 h 2942550"/>
                      <a:gd name="connsiteX13" fmla="*/ 51963 w 6781108"/>
                      <a:gd name="connsiteY13" fmla="*/ 2037258 h 2942550"/>
                      <a:gd name="connsiteX14" fmla="*/ 8660 w 6781108"/>
                      <a:gd name="connsiteY14" fmla="*/ 1993955 h 2942550"/>
                      <a:gd name="connsiteX15" fmla="*/ 0 w 6781108"/>
                      <a:gd name="connsiteY15" fmla="*/ 2054578 h 2942550"/>
                      <a:gd name="connsiteX16" fmla="*/ 684173 w 6781108"/>
                      <a:gd name="connsiteY16" fmla="*/ 2643487 h 294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1108" h="2942550">
                        <a:moveTo>
                          <a:pt x="684173" y="2643487"/>
                        </a:moveTo>
                        <a:cubicBezTo>
                          <a:pt x="900684" y="2790714"/>
                          <a:pt x="1143175" y="2911960"/>
                          <a:pt x="1411648" y="2937941"/>
                        </a:cubicBezTo>
                        <a:cubicBezTo>
                          <a:pt x="1680121" y="2963922"/>
                          <a:pt x="1948594" y="2877318"/>
                          <a:pt x="2182426" y="2747412"/>
                        </a:cubicBezTo>
                        <a:cubicBezTo>
                          <a:pt x="2779994" y="2409656"/>
                          <a:pt x="3230336" y="1838068"/>
                          <a:pt x="3680678" y="1327103"/>
                        </a:cubicBezTo>
                        <a:cubicBezTo>
                          <a:pt x="3931830" y="1049970"/>
                          <a:pt x="4182982" y="772836"/>
                          <a:pt x="4468776" y="530345"/>
                        </a:cubicBezTo>
                        <a:cubicBezTo>
                          <a:pt x="4711268" y="322495"/>
                          <a:pt x="4988401" y="131965"/>
                          <a:pt x="5308837" y="54022"/>
                        </a:cubicBezTo>
                        <a:cubicBezTo>
                          <a:pt x="5871764" y="-75885"/>
                          <a:pt x="6382728" y="287853"/>
                          <a:pt x="6781108" y="668911"/>
                        </a:cubicBezTo>
                        <a:lnTo>
                          <a:pt x="6781108" y="616949"/>
                        </a:lnTo>
                        <a:cubicBezTo>
                          <a:pt x="6486654" y="339815"/>
                          <a:pt x="6148897" y="97324"/>
                          <a:pt x="5750518" y="19380"/>
                        </a:cubicBezTo>
                        <a:cubicBezTo>
                          <a:pt x="5161610" y="-93206"/>
                          <a:pt x="4641984" y="305174"/>
                          <a:pt x="4243605" y="686232"/>
                        </a:cubicBezTo>
                        <a:cubicBezTo>
                          <a:pt x="3697999" y="1205857"/>
                          <a:pt x="3256317" y="1820747"/>
                          <a:pt x="2702051" y="2323052"/>
                        </a:cubicBezTo>
                        <a:cubicBezTo>
                          <a:pt x="2468219" y="2539562"/>
                          <a:pt x="2199746" y="2738752"/>
                          <a:pt x="1896632" y="2842676"/>
                        </a:cubicBezTo>
                        <a:cubicBezTo>
                          <a:pt x="1584857" y="2946602"/>
                          <a:pt x="1273082" y="2911960"/>
                          <a:pt x="978627" y="2773393"/>
                        </a:cubicBezTo>
                        <a:cubicBezTo>
                          <a:pt x="623550" y="2600185"/>
                          <a:pt x="320436" y="2314391"/>
                          <a:pt x="51963" y="2037258"/>
                        </a:cubicBezTo>
                        <a:cubicBezTo>
                          <a:pt x="34642" y="2019937"/>
                          <a:pt x="25981" y="2002616"/>
                          <a:pt x="8660" y="1993955"/>
                        </a:cubicBezTo>
                        <a:lnTo>
                          <a:pt x="0" y="2054578"/>
                        </a:lnTo>
                        <a:cubicBezTo>
                          <a:pt x="207850" y="2271089"/>
                          <a:pt x="433021" y="2478939"/>
                          <a:pt x="684173" y="26434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0" name="Graphic 1">
                  <a:extLst>
                    <a:ext uri="{FF2B5EF4-FFF2-40B4-BE49-F238E27FC236}">
                      <a16:creationId xmlns="" xmlns:a16="http://schemas.microsoft.com/office/drawing/2014/main" id="{C15BC139-A076-436C-B2A1-5A59F05DC847}"/>
                    </a:ext>
                  </a:extLst>
                </p:cNvPr>
                <p:cNvGrpSpPr/>
                <p:nvPr/>
              </p:nvGrpSpPr>
              <p:grpSpPr>
                <a:xfrm>
                  <a:off x="-659126" y="2251869"/>
                  <a:ext cx="6763786" cy="2932974"/>
                  <a:chOff x="-659126" y="2251869"/>
                  <a:chExt cx="6763786" cy="2932974"/>
                </a:xfrm>
                <a:grpFill/>
              </p:grpSpPr>
              <p:sp>
                <p:nvSpPr>
                  <p:cNvPr id="949" name="Freeform: Shape 948">
                    <a:extLst>
                      <a:ext uri="{FF2B5EF4-FFF2-40B4-BE49-F238E27FC236}">
                        <a16:creationId xmlns="" xmlns:a16="http://schemas.microsoft.com/office/drawing/2014/main" id="{B1AB5164-BCA1-4F67-AADB-366A34413156}"/>
                      </a:ext>
                    </a:extLst>
                  </p:cNvPr>
                  <p:cNvSpPr/>
                  <p:nvPr/>
                </p:nvSpPr>
                <p:spPr>
                  <a:xfrm>
                    <a:off x="-659126" y="3146124"/>
                    <a:ext cx="86604" cy="51962"/>
                  </a:xfrm>
                  <a:custGeom>
                    <a:avLst/>
                    <a:gdLst>
                      <a:gd name="connsiteX0" fmla="*/ 0 w 86604"/>
                      <a:gd name="connsiteY0" fmla="*/ 0 h 51962"/>
                      <a:gd name="connsiteX1" fmla="*/ 0 w 86604"/>
                      <a:gd name="connsiteY1" fmla="*/ 51963 h 51962"/>
                      <a:gd name="connsiteX2" fmla="*/ 0 w 86604"/>
                      <a:gd name="connsiteY2" fmla="*/ 51963 h 51962"/>
                      <a:gd name="connsiteX3" fmla="*/ 0 w 86604"/>
                      <a:gd name="connsiteY3" fmla="*/ 0 h 51962"/>
                    </a:gdLst>
                    <a:ahLst/>
                    <a:cxnLst>
                      <a:cxn ang="0">
                        <a:pos x="connsiteX0" y="connsiteY0"/>
                      </a:cxn>
                      <a:cxn ang="0">
                        <a:pos x="connsiteX1" y="connsiteY1"/>
                      </a:cxn>
                      <a:cxn ang="0">
                        <a:pos x="connsiteX2" y="connsiteY2"/>
                      </a:cxn>
                      <a:cxn ang="0">
                        <a:pos x="connsiteX3" y="connsiteY3"/>
                      </a:cxn>
                    </a:cxnLst>
                    <a:rect l="l" t="t" r="r" b="b"/>
                    <a:pathLst>
                      <a:path w="86604" h="51962">
                        <a:moveTo>
                          <a:pt x="0" y="0"/>
                        </a:moveTo>
                        <a:lnTo>
                          <a:pt x="0" y="51963"/>
                        </a:lnTo>
                        <a:lnTo>
                          <a:pt x="0" y="5196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0" name="Freeform: Shape 949">
                    <a:extLst>
                      <a:ext uri="{FF2B5EF4-FFF2-40B4-BE49-F238E27FC236}">
                        <a16:creationId xmlns="" xmlns:a16="http://schemas.microsoft.com/office/drawing/2014/main" id="{2A7B9FAB-E82C-43D4-9863-3BCBE2A3A082}"/>
                      </a:ext>
                    </a:extLst>
                  </p:cNvPr>
                  <p:cNvSpPr/>
                  <p:nvPr/>
                </p:nvSpPr>
                <p:spPr>
                  <a:xfrm>
                    <a:off x="-659126" y="2251869"/>
                    <a:ext cx="6763786" cy="2932974"/>
                  </a:xfrm>
                  <a:custGeom>
                    <a:avLst/>
                    <a:gdLst>
                      <a:gd name="connsiteX0" fmla="*/ 536946 w 6763786"/>
                      <a:gd name="connsiteY0" fmla="*/ 443914 h 2932974"/>
                      <a:gd name="connsiteX1" fmla="*/ 1377007 w 6763786"/>
                      <a:gd name="connsiteY1" fmla="*/ 36874 h 2932974"/>
                      <a:gd name="connsiteX2" fmla="*/ 2286351 w 6763786"/>
                      <a:gd name="connsiteY2" fmla="*/ 296687 h 2932974"/>
                      <a:gd name="connsiteX3" fmla="*/ 3862547 w 6763786"/>
                      <a:gd name="connsiteY3" fmla="*/ 1872883 h 2932974"/>
                      <a:gd name="connsiteX4" fmla="*/ 5317497 w 6763786"/>
                      <a:gd name="connsiteY4" fmla="*/ 2912133 h 2932974"/>
                      <a:gd name="connsiteX5" fmla="*/ 6763787 w 6763786"/>
                      <a:gd name="connsiteY5" fmla="*/ 2305904 h 2932974"/>
                      <a:gd name="connsiteX6" fmla="*/ 6763787 w 6763786"/>
                      <a:gd name="connsiteY6" fmla="*/ 2253941 h 2932974"/>
                      <a:gd name="connsiteX7" fmla="*/ 6607900 w 6763786"/>
                      <a:gd name="connsiteY7" fmla="*/ 2392508 h 2932974"/>
                      <a:gd name="connsiteX8" fmla="*/ 5767839 w 6763786"/>
                      <a:gd name="connsiteY8" fmla="*/ 2868831 h 2932974"/>
                      <a:gd name="connsiteX9" fmla="*/ 4070397 w 6763786"/>
                      <a:gd name="connsiteY9" fmla="*/ 2028770 h 2932974"/>
                      <a:gd name="connsiteX10" fmla="*/ 2554824 w 6763786"/>
                      <a:gd name="connsiteY10" fmla="*/ 443914 h 2932974"/>
                      <a:gd name="connsiteX11" fmla="*/ 1065232 w 6763786"/>
                      <a:gd name="connsiteY11" fmla="*/ 88837 h 2932974"/>
                      <a:gd name="connsiteX12" fmla="*/ 216510 w 6763786"/>
                      <a:gd name="connsiteY12" fmla="*/ 677745 h 2932974"/>
                      <a:gd name="connsiteX13" fmla="*/ 0 w 6763786"/>
                      <a:gd name="connsiteY13" fmla="*/ 894256 h 2932974"/>
                      <a:gd name="connsiteX14" fmla="*/ 0 w 6763786"/>
                      <a:gd name="connsiteY14" fmla="*/ 946218 h 2932974"/>
                      <a:gd name="connsiteX15" fmla="*/ 536946 w 6763786"/>
                      <a:gd name="connsiteY15" fmla="*/ 443914 h 29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63786" h="2932974">
                        <a:moveTo>
                          <a:pt x="536946" y="443914"/>
                        </a:moveTo>
                        <a:cubicBezTo>
                          <a:pt x="779438" y="253385"/>
                          <a:pt x="1065232" y="80176"/>
                          <a:pt x="1377007" y="36874"/>
                        </a:cubicBezTo>
                        <a:cubicBezTo>
                          <a:pt x="1706103" y="-6428"/>
                          <a:pt x="2017878" y="123478"/>
                          <a:pt x="2286351" y="296687"/>
                        </a:cubicBezTo>
                        <a:cubicBezTo>
                          <a:pt x="2909901" y="712387"/>
                          <a:pt x="3368903" y="1335937"/>
                          <a:pt x="3862547" y="1872883"/>
                        </a:cubicBezTo>
                        <a:cubicBezTo>
                          <a:pt x="4252266" y="2297244"/>
                          <a:pt x="4728589" y="2799548"/>
                          <a:pt x="5317497" y="2912133"/>
                        </a:cubicBezTo>
                        <a:cubicBezTo>
                          <a:pt x="5871764" y="3024719"/>
                          <a:pt x="6374068" y="2660981"/>
                          <a:pt x="6763787" y="2305904"/>
                        </a:cubicBezTo>
                        <a:lnTo>
                          <a:pt x="6763787" y="2253941"/>
                        </a:lnTo>
                        <a:cubicBezTo>
                          <a:pt x="6711825" y="2305904"/>
                          <a:pt x="6659862" y="2349206"/>
                          <a:pt x="6607900" y="2392508"/>
                        </a:cubicBezTo>
                        <a:cubicBezTo>
                          <a:pt x="6365408" y="2600358"/>
                          <a:pt x="6088275" y="2790887"/>
                          <a:pt x="5767839" y="2868831"/>
                        </a:cubicBezTo>
                        <a:cubicBezTo>
                          <a:pt x="5100987" y="3033379"/>
                          <a:pt x="4503418" y="2470452"/>
                          <a:pt x="4070397" y="2028770"/>
                        </a:cubicBezTo>
                        <a:cubicBezTo>
                          <a:pt x="3559432" y="1509145"/>
                          <a:pt x="3126411" y="902916"/>
                          <a:pt x="2554824" y="443914"/>
                        </a:cubicBezTo>
                        <a:cubicBezTo>
                          <a:pt x="2121803" y="97497"/>
                          <a:pt x="1610838" y="-136334"/>
                          <a:pt x="1065232" y="88837"/>
                        </a:cubicBezTo>
                        <a:cubicBezTo>
                          <a:pt x="736136" y="218743"/>
                          <a:pt x="467663" y="443914"/>
                          <a:pt x="216510" y="677745"/>
                        </a:cubicBezTo>
                        <a:cubicBezTo>
                          <a:pt x="138567" y="747029"/>
                          <a:pt x="69283" y="824972"/>
                          <a:pt x="0" y="894256"/>
                        </a:cubicBezTo>
                        <a:lnTo>
                          <a:pt x="0" y="946218"/>
                        </a:lnTo>
                        <a:cubicBezTo>
                          <a:pt x="173208" y="773010"/>
                          <a:pt x="346417" y="599801"/>
                          <a:pt x="536946" y="44391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1" name="Graphic 1">
                  <a:extLst>
                    <a:ext uri="{FF2B5EF4-FFF2-40B4-BE49-F238E27FC236}">
                      <a16:creationId xmlns="" xmlns:a16="http://schemas.microsoft.com/office/drawing/2014/main" id="{1A623C16-D3AD-4398-8595-4169D5EBAD36}"/>
                    </a:ext>
                  </a:extLst>
                </p:cNvPr>
                <p:cNvGrpSpPr/>
                <p:nvPr/>
              </p:nvGrpSpPr>
              <p:grpSpPr>
                <a:xfrm>
                  <a:off x="-607163" y="2839471"/>
                  <a:ext cx="259812" cy="1756483"/>
                  <a:chOff x="-607163" y="2839471"/>
                  <a:chExt cx="259812" cy="1756483"/>
                </a:xfrm>
                <a:grpFill/>
              </p:grpSpPr>
              <p:sp>
                <p:nvSpPr>
                  <p:cNvPr id="946" name="Freeform: Shape 945">
                    <a:extLst>
                      <a:ext uri="{FF2B5EF4-FFF2-40B4-BE49-F238E27FC236}">
                        <a16:creationId xmlns="" xmlns:a16="http://schemas.microsoft.com/office/drawing/2014/main" id="{68F120CE-C027-4125-A19E-D58BC25177A1}"/>
                      </a:ext>
                    </a:extLst>
                  </p:cNvPr>
                  <p:cNvSpPr/>
                  <p:nvPr/>
                </p:nvSpPr>
                <p:spPr>
                  <a:xfrm>
                    <a:off x="-494578" y="2936109"/>
                    <a:ext cx="34641" cy="1554545"/>
                  </a:xfrm>
                  <a:custGeom>
                    <a:avLst/>
                    <a:gdLst>
                      <a:gd name="connsiteX0" fmla="*/ 0 w 34641"/>
                      <a:gd name="connsiteY0" fmla="*/ 19486 h 1554545"/>
                      <a:gd name="connsiteX1" fmla="*/ 0 w 34641"/>
                      <a:gd name="connsiteY1" fmla="*/ 1535059 h 1554545"/>
                      <a:gd name="connsiteX2" fmla="*/ 34642 w 34641"/>
                      <a:gd name="connsiteY2" fmla="*/ 1535059 h 1554545"/>
                      <a:gd name="connsiteX3" fmla="*/ 34642 w 34641"/>
                      <a:gd name="connsiteY3" fmla="*/ 19486 h 1554545"/>
                      <a:gd name="connsiteX4" fmla="*/ 0 w 34641"/>
                      <a:gd name="connsiteY4" fmla="*/ 19486 h 155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554545">
                        <a:moveTo>
                          <a:pt x="0" y="19486"/>
                        </a:moveTo>
                        <a:cubicBezTo>
                          <a:pt x="0" y="521790"/>
                          <a:pt x="0" y="1032755"/>
                          <a:pt x="0" y="1535059"/>
                        </a:cubicBezTo>
                        <a:cubicBezTo>
                          <a:pt x="0" y="1561041"/>
                          <a:pt x="34642" y="1561041"/>
                          <a:pt x="34642" y="1535059"/>
                        </a:cubicBezTo>
                        <a:cubicBezTo>
                          <a:pt x="34642" y="1032755"/>
                          <a:pt x="34642" y="521790"/>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7" name="Freeform: Shape 946">
                    <a:extLst>
                      <a:ext uri="{FF2B5EF4-FFF2-40B4-BE49-F238E27FC236}">
                        <a16:creationId xmlns="" xmlns:a16="http://schemas.microsoft.com/office/drawing/2014/main" id="{2C0B8287-4FB0-4F12-ADAE-C67E7670D5AC}"/>
                      </a:ext>
                    </a:extLst>
                  </p:cNvPr>
                  <p:cNvSpPr/>
                  <p:nvPr/>
                </p:nvSpPr>
                <p:spPr>
                  <a:xfrm>
                    <a:off x="-607163" y="4306553"/>
                    <a:ext cx="259812" cy="289400"/>
                  </a:xfrm>
                  <a:custGeom>
                    <a:avLst/>
                    <a:gdLst>
                      <a:gd name="connsiteX0" fmla="*/ 129906 w 259812"/>
                      <a:gd name="connsiteY0" fmla="*/ 78011 h 289400"/>
                      <a:gd name="connsiteX1" fmla="*/ 0 w 259812"/>
                      <a:gd name="connsiteY1" fmla="*/ 8728 h 289400"/>
                      <a:gd name="connsiteX2" fmla="*/ 129906 w 259812"/>
                      <a:gd name="connsiteY2" fmla="*/ 207917 h 289400"/>
                      <a:gd name="connsiteX3" fmla="*/ 259813 w 259812"/>
                      <a:gd name="connsiteY3" fmla="*/ 268540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3" y="17388"/>
                          <a:pt x="0" y="-17254"/>
                          <a:pt x="0" y="8728"/>
                        </a:cubicBezTo>
                        <a:cubicBezTo>
                          <a:pt x="0" y="34709"/>
                          <a:pt x="60623" y="129974"/>
                          <a:pt x="129906" y="207917"/>
                        </a:cubicBezTo>
                        <a:cubicBezTo>
                          <a:pt x="199190" y="285861"/>
                          <a:pt x="259813" y="311843"/>
                          <a:pt x="259813" y="268540"/>
                        </a:cubicBezTo>
                        <a:cubicBezTo>
                          <a:pt x="259813" y="225238"/>
                          <a:pt x="199190" y="138634"/>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8" name="Freeform: Shape 947">
                    <a:extLst>
                      <a:ext uri="{FF2B5EF4-FFF2-40B4-BE49-F238E27FC236}">
                        <a16:creationId xmlns="" xmlns:a16="http://schemas.microsoft.com/office/drawing/2014/main" id="{A4BDBEA2-ABE5-4F78-9781-E9C84EF130E7}"/>
                      </a:ext>
                    </a:extLst>
                  </p:cNvPr>
                  <p:cNvSpPr/>
                  <p:nvPr/>
                </p:nvSpPr>
                <p:spPr>
                  <a:xfrm>
                    <a:off x="-607163" y="2839471"/>
                    <a:ext cx="259812" cy="290555"/>
                  </a:xfrm>
                  <a:custGeom>
                    <a:avLst/>
                    <a:gdLst>
                      <a:gd name="connsiteX0" fmla="*/ 129906 w 259812"/>
                      <a:gd name="connsiteY0" fmla="*/ 81483 h 290555"/>
                      <a:gd name="connsiteX1" fmla="*/ 0 w 259812"/>
                      <a:gd name="connsiteY1" fmla="*/ 280673 h 290555"/>
                      <a:gd name="connsiteX2" fmla="*/ 129906 w 259812"/>
                      <a:gd name="connsiteY2" fmla="*/ 211389 h 290555"/>
                      <a:gd name="connsiteX3" fmla="*/ 259813 w 259812"/>
                      <a:gd name="connsiteY3" fmla="*/ 20860 h 290555"/>
                      <a:gd name="connsiteX4" fmla="*/ 129906 w 259812"/>
                      <a:gd name="connsiteY4" fmla="*/ 81483 h 29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0555">
                        <a:moveTo>
                          <a:pt x="129906" y="81483"/>
                        </a:moveTo>
                        <a:cubicBezTo>
                          <a:pt x="51963" y="159427"/>
                          <a:pt x="0" y="246031"/>
                          <a:pt x="0" y="280673"/>
                        </a:cubicBezTo>
                        <a:cubicBezTo>
                          <a:pt x="0" y="306654"/>
                          <a:pt x="60623" y="280673"/>
                          <a:pt x="129906" y="211389"/>
                        </a:cubicBezTo>
                        <a:cubicBezTo>
                          <a:pt x="199190" y="150766"/>
                          <a:pt x="259813" y="64162"/>
                          <a:pt x="259813" y="20860"/>
                        </a:cubicBezTo>
                        <a:cubicBezTo>
                          <a:pt x="259813" y="-22442"/>
                          <a:pt x="199190" y="3539"/>
                          <a:pt x="129906" y="814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2" name="Graphic 1">
                  <a:extLst>
                    <a:ext uri="{FF2B5EF4-FFF2-40B4-BE49-F238E27FC236}">
                      <a16:creationId xmlns="" xmlns:a16="http://schemas.microsoft.com/office/drawing/2014/main" id="{CB8057B6-AC71-40CB-85A6-FAD4F165EE75}"/>
                    </a:ext>
                  </a:extLst>
                </p:cNvPr>
                <p:cNvGrpSpPr/>
                <p:nvPr/>
              </p:nvGrpSpPr>
              <p:grpSpPr>
                <a:xfrm>
                  <a:off x="-9594" y="2362455"/>
                  <a:ext cx="259812" cy="2708162"/>
                  <a:chOff x="-9594" y="2362455"/>
                  <a:chExt cx="259812" cy="2708162"/>
                </a:xfrm>
                <a:grpFill/>
              </p:grpSpPr>
              <p:sp>
                <p:nvSpPr>
                  <p:cNvPr id="943" name="Freeform: Shape 942">
                    <a:extLst>
                      <a:ext uri="{FF2B5EF4-FFF2-40B4-BE49-F238E27FC236}">
                        <a16:creationId xmlns="" xmlns:a16="http://schemas.microsoft.com/office/drawing/2014/main" id="{FA61CBD7-6FB3-4B2C-B616-36BC6857812F}"/>
                      </a:ext>
                    </a:extLst>
                  </p:cNvPr>
                  <p:cNvSpPr/>
                  <p:nvPr/>
                </p:nvSpPr>
                <p:spPr>
                  <a:xfrm>
                    <a:off x="94330" y="2425145"/>
                    <a:ext cx="35786" cy="2559153"/>
                  </a:xfrm>
                  <a:custGeom>
                    <a:avLst/>
                    <a:gdLst>
                      <a:gd name="connsiteX0" fmla="*/ 0 w 35786"/>
                      <a:gd name="connsiteY0" fmla="*/ 19486 h 2559153"/>
                      <a:gd name="connsiteX1" fmla="*/ 0 w 35786"/>
                      <a:gd name="connsiteY1" fmla="*/ 2539668 h 2559153"/>
                      <a:gd name="connsiteX2" fmla="*/ 34642 w 35786"/>
                      <a:gd name="connsiteY2" fmla="*/ 2539668 h 2559153"/>
                      <a:gd name="connsiteX3" fmla="*/ 34642 w 35786"/>
                      <a:gd name="connsiteY3" fmla="*/ 19486 h 2559153"/>
                      <a:gd name="connsiteX4" fmla="*/ 0 w 35786"/>
                      <a:gd name="connsiteY4" fmla="*/ 19486 h 255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559153">
                        <a:moveTo>
                          <a:pt x="0" y="19486"/>
                        </a:moveTo>
                        <a:cubicBezTo>
                          <a:pt x="0" y="859547"/>
                          <a:pt x="0" y="1699607"/>
                          <a:pt x="0" y="2539668"/>
                        </a:cubicBezTo>
                        <a:cubicBezTo>
                          <a:pt x="0" y="2565649"/>
                          <a:pt x="34642" y="2565649"/>
                          <a:pt x="34642" y="2539668"/>
                        </a:cubicBezTo>
                        <a:cubicBezTo>
                          <a:pt x="34642" y="1699607"/>
                          <a:pt x="34642" y="859547"/>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4" name="Freeform: Shape 943">
                    <a:extLst>
                      <a:ext uri="{FF2B5EF4-FFF2-40B4-BE49-F238E27FC236}">
                        <a16:creationId xmlns="" xmlns:a16="http://schemas.microsoft.com/office/drawing/2014/main" id="{00664FDF-3F84-498F-AAB9-CCE8B0B895F3}"/>
                      </a:ext>
                    </a:extLst>
                  </p:cNvPr>
                  <p:cNvSpPr/>
                  <p:nvPr/>
                </p:nvSpPr>
                <p:spPr>
                  <a:xfrm>
                    <a:off x="-9594" y="4799182"/>
                    <a:ext cx="259812" cy="271435"/>
                  </a:xfrm>
                  <a:custGeom>
                    <a:avLst/>
                    <a:gdLst>
                      <a:gd name="connsiteX0" fmla="*/ 129906 w 259812"/>
                      <a:gd name="connsiteY0" fmla="*/ 27064 h 271435"/>
                      <a:gd name="connsiteX1" fmla="*/ 0 w 259812"/>
                      <a:gd name="connsiteY1" fmla="*/ 53045 h 271435"/>
                      <a:gd name="connsiteX2" fmla="*/ 129906 w 259812"/>
                      <a:gd name="connsiteY2" fmla="*/ 243574 h 271435"/>
                      <a:gd name="connsiteX3" fmla="*/ 259813 w 259812"/>
                      <a:gd name="connsiteY3" fmla="*/ 208933 h 271435"/>
                      <a:gd name="connsiteX4" fmla="*/ 129906 w 259812"/>
                      <a:gd name="connsiteY4" fmla="*/ 27064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064"/>
                        </a:moveTo>
                        <a:cubicBezTo>
                          <a:pt x="60623" y="-16238"/>
                          <a:pt x="0" y="-7578"/>
                          <a:pt x="0" y="53045"/>
                        </a:cubicBezTo>
                        <a:cubicBezTo>
                          <a:pt x="0" y="105008"/>
                          <a:pt x="51963" y="191612"/>
                          <a:pt x="129906" y="243574"/>
                        </a:cubicBezTo>
                        <a:cubicBezTo>
                          <a:pt x="199190" y="295537"/>
                          <a:pt x="259813" y="269556"/>
                          <a:pt x="259813" y="208933"/>
                        </a:cubicBezTo>
                        <a:cubicBezTo>
                          <a:pt x="251152" y="148310"/>
                          <a:pt x="199190" y="70366"/>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5" name="Freeform: Shape 944">
                    <a:extLst>
                      <a:ext uri="{FF2B5EF4-FFF2-40B4-BE49-F238E27FC236}">
                        <a16:creationId xmlns="" xmlns:a16="http://schemas.microsoft.com/office/drawing/2014/main" id="{3F7B7EBD-2EA5-40E4-9BFE-8E39F9270497}"/>
                      </a:ext>
                    </a:extLst>
                  </p:cNvPr>
                  <p:cNvSpPr/>
                  <p:nvPr/>
                </p:nvSpPr>
                <p:spPr>
                  <a:xfrm>
                    <a:off x="-9594" y="2362455"/>
                    <a:ext cx="259812" cy="273787"/>
                  </a:xfrm>
                  <a:custGeom>
                    <a:avLst/>
                    <a:gdLst>
                      <a:gd name="connsiteX0" fmla="*/ 129906 w 259812"/>
                      <a:gd name="connsiteY0" fmla="*/ 30213 h 273787"/>
                      <a:gd name="connsiteX1" fmla="*/ 0 w 259812"/>
                      <a:gd name="connsiteY1" fmla="*/ 220743 h 273787"/>
                      <a:gd name="connsiteX2" fmla="*/ 129906 w 259812"/>
                      <a:gd name="connsiteY2" fmla="*/ 246724 h 273787"/>
                      <a:gd name="connsiteX3" fmla="*/ 259813 w 259812"/>
                      <a:gd name="connsiteY3" fmla="*/ 64855 h 273787"/>
                      <a:gd name="connsiteX4" fmla="*/ 129906 w 259812"/>
                      <a:gd name="connsiteY4" fmla="*/ 30213 h 27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87">
                        <a:moveTo>
                          <a:pt x="129906" y="30213"/>
                        </a:moveTo>
                        <a:cubicBezTo>
                          <a:pt x="51963" y="82176"/>
                          <a:pt x="0" y="168780"/>
                          <a:pt x="0" y="220743"/>
                        </a:cubicBezTo>
                        <a:cubicBezTo>
                          <a:pt x="0" y="281365"/>
                          <a:pt x="51963" y="290026"/>
                          <a:pt x="129906" y="246724"/>
                        </a:cubicBezTo>
                        <a:cubicBezTo>
                          <a:pt x="199190" y="203422"/>
                          <a:pt x="259813" y="125478"/>
                          <a:pt x="259813" y="64855"/>
                        </a:cubicBezTo>
                        <a:cubicBezTo>
                          <a:pt x="251152" y="-4428"/>
                          <a:pt x="199190" y="-21749"/>
                          <a:pt x="129906"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3" name="Graphic 1">
                  <a:extLst>
                    <a:ext uri="{FF2B5EF4-FFF2-40B4-BE49-F238E27FC236}">
                      <a16:creationId xmlns="" xmlns:a16="http://schemas.microsoft.com/office/drawing/2014/main" id="{1B27C6A1-CF5A-4796-93A2-383837452D48}"/>
                    </a:ext>
                  </a:extLst>
                </p:cNvPr>
                <p:cNvGrpSpPr/>
                <p:nvPr/>
              </p:nvGrpSpPr>
              <p:grpSpPr>
                <a:xfrm>
                  <a:off x="579313" y="2140689"/>
                  <a:ext cx="259812" cy="3154047"/>
                  <a:chOff x="579313" y="2140689"/>
                  <a:chExt cx="259812" cy="3154047"/>
                </a:xfrm>
                <a:grpFill/>
              </p:grpSpPr>
              <p:sp>
                <p:nvSpPr>
                  <p:cNvPr id="940" name="Freeform: Shape 939">
                    <a:extLst>
                      <a:ext uri="{FF2B5EF4-FFF2-40B4-BE49-F238E27FC236}">
                        <a16:creationId xmlns="" xmlns:a16="http://schemas.microsoft.com/office/drawing/2014/main" id="{EA3E6FB0-50FC-40CA-AD01-959A55E6CEE0}"/>
                      </a:ext>
                    </a:extLst>
                  </p:cNvPr>
                  <p:cNvSpPr/>
                  <p:nvPr/>
                </p:nvSpPr>
                <p:spPr>
                  <a:xfrm>
                    <a:off x="691899" y="2189148"/>
                    <a:ext cx="34641" cy="3028981"/>
                  </a:xfrm>
                  <a:custGeom>
                    <a:avLst/>
                    <a:gdLst>
                      <a:gd name="connsiteX0" fmla="*/ 0 w 34641"/>
                      <a:gd name="connsiteY0" fmla="*/ 12991 h 3028981"/>
                      <a:gd name="connsiteX1" fmla="*/ 0 w 34641"/>
                      <a:gd name="connsiteY1" fmla="*/ 3009496 h 3028981"/>
                      <a:gd name="connsiteX2" fmla="*/ 34642 w 34641"/>
                      <a:gd name="connsiteY2" fmla="*/ 3009496 h 3028981"/>
                      <a:gd name="connsiteX3" fmla="*/ 34642 w 34641"/>
                      <a:gd name="connsiteY3" fmla="*/ 12991 h 3028981"/>
                      <a:gd name="connsiteX4" fmla="*/ 0 w 34641"/>
                      <a:gd name="connsiteY4" fmla="*/ 12991 h 302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28981">
                        <a:moveTo>
                          <a:pt x="0" y="12991"/>
                        </a:moveTo>
                        <a:cubicBezTo>
                          <a:pt x="0" y="1008939"/>
                          <a:pt x="0" y="2004887"/>
                          <a:pt x="0" y="3009496"/>
                        </a:cubicBezTo>
                        <a:cubicBezTo>
                          <a:pt x="0" y="3035477"/>
                          <a:pt x="34642" y="3035477"/>
                          <a:pt x="34642" y="3009496"/>
                        </a:cubicBezTo>
                        <a:cubicBezTo>
                          <a:pt x="34642" y="2013547"/>
                          <a:pt x="34642" y="1008939"/>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1" name="Freeform: Shape 940">
                    <a:extLst>
                      <a:ext uri="{FF2B5EF4-FFF2-40B4-BE49-F238E27FC236}">
                        <a16:creationId xmlns="" xmlns:a16="http://schemas.microsoft.com/office/drawing/2014/main" id="{170B79A6-1C21-4A76-A790-9968ED64F7D3}"/>
                      </a:ext>
                    </a:extLst>
                  </p:cNvPr>
                  <p:cNvSpPr/>
                  <p:nvPr/>
                </p:nvSpPr>
                <p:spPr>
                  <a:xfrm>
                    <a:off x="579313" y="5032998"/>
                    <a:ext cx="259812" cy="261737"/>
                  </a:xfrm>
                  <a:custGeom>
                    <a:avLst/>
                    <a:gdLst>
                      <a:gd name="connsiteX0" fmla="*/ 129906 w 259812"/>
                      <a:gd name="connsiteY0" fmla="*/ 1098 h 261737"/>
                      <a:gd name="connsiteX1" fmla="*/ 0 w 259812"/>
                      <a:gd name="connsiteY1" fmla="*/ 105023 h 261737"/>
                      <a:gd name="connsiteX2" fmla="*/ 129906 w 259812"/>
                      <a:gd name="connsiteY2" fmla="*/ 260911 h 261737"/>
                      <a:gd name="connsiteX3" fmla="*/ 259812 w 259812"/>
                      <a:gd name="connsiteY3" fmla="*/ 139665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7562"/>
                          <a:pt x="0" y="35740"/>
                          <a:pt x="0" y="105023"/>
                        </a:cubicBezTo>
                        <a:cubicBezTo>
                          <a:pt x="0" y="174306"/>
                          <a:pt x="60623" y="243590"/>
                          <a:pt x="129906" y="260911"/>
                        </a:cubicBezTo>
                        <a:cubicBezTo>
                          <a:pt x="199190" y="269571"/>
                          <a:pt x="259812" y="208948"/>
                          <a:pt x="259812" y="139665"/>
                        </a:cubicBezTo>
                        <a:cubicBezTo>
                          <a:pt x="259812" y="70381"/>
                          <a:pt x="199190" y="9758"/>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2" name="Freeform: Shape 941">
                    <a:extLst>
                      <a:ext uri="{FF2B5EF4-FFF2-40B4-BE49-F238E27FC236}">
                        <a16:creationId xmlns="" xmlns:a16="http://schemas.microsoft.com/office/drawing/2014/main" id="{F27A878E-6253-4255-BFA0-8929985954EF}"/>
                      </a:ext>
                    </a:extLst>
                  </p:cNvPr>
                  <p:cNvSpPr/>
                  <p:nvPr/>
                </p:nvSpPr>
                <p:spPr>
                  <a:xfrm>
                    <a:off x="579313" y="2140689"/>
                    <a:ext cx="259812" cy="261737"/>
                  </a:xfrm>
                  <a:custGeom>
                    <a:avLst/>
                    <a:gdLst>
                      <a:gd name="connsiteX0" fmla="*/ 129906 w 259812"/>
                      <a:gd name="connsiteY0" fmla="*/ 827 h 261737"/>
                      <a:gd name="connsiteX1" fmla="*/ 0 w 259812"/>
                      <a:gd name="connsiteY1" fmla="*/ 156715 h 261737"/>
                      <a:gd name="connsiteX2" fmla="*/ 129906 w 259812"/>
                      <a:gd name="connsiteY2" fmla="*/ 260640 h 261737"/>
                      <a:gd name="connsiteX3" fmla="*/ 259812 w 259812"/>
                      <a:gd name="connsiteY3" fmla="*/ 122073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9488"/>
                          <a:pt x="0" y="87432"/>
                          <a:pt x="0" y="156715"/>
                        </a:cubicBezTo>
                        <a:cubicBezTo>
                          <a:pt x="0" y="225998"/>
                          <a:pt x="60623" y="269300"/>
                          <a:pt x="129906" y="260640"/>
                        </a:cubicBezTo>
                        <a:cubicBezTo>
                          <a:pt x="199190" y="251980"/>
                          <a:pt x="259812" y="191357"/>
                          <a:pt x="259812" y="122073"/>
                        </a:cubicBezTo>
                        <a:cubicBezTo>
                          <a:pt x="259812" y="52790"/>
                          <a:pt x="199190" y="-7833"/>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4" name="Graphic 1">
                  <a:extLst>
                    <a:ext uri="{FF2B5EF4-FFF2-40B4-BE49-F238E27FC236}">
                      <a16:creationId xmlns="" xmlns:a16="http://schemas.microsoft.com/office/drawing/2014/main" id="{84DA1C00-0FB0-49EA-AEE8-8BC28390BB4C}"/>
                    </a:ext>
                  </a:extLst>
                </p:cNvPr>
                <p:cNvGrpSpPr/>
                <p:nvPr/>
              </p:nvGrpSpPr>
              <p:grpSpPr>
                <a:xfrm>
                  <a:off x="1176882" y="2219494"/>
                  <a:ext cx="259812" cy="2996436"/>
                  <a:chOff x="1176882" y="2219494"/>
                  <a:chExt cx="259812" cy="2996436"/>
                </a:xfrm>
                <a:grpFill/>
              </p:grpSpPr>
              <p:sp>
                <p:nvSpPr>
                  <p:cNvPr id="937" name="Freeform: Shape 936">
                    <a:extLst>
                      <a:ext uri="{FF2B5EF4-FFF2-40B4-BE49-F238E27FC236}">
                        <a16:creationId xmlns="" xmlns:a16="http://schemas.microsoft.com/office/drawing/2014/main" id="{3BDD3F5A-6197-49AD-AC6C-8DD3E519A82C}"/>
                      </a:ext>
                    </a:extLst>
                  </p:cNvPr>
                  <p:cNvSpPr/>
                  <p:nvPr/>
                </p:nvSpPr>
                <p:spPr>
                  <a:xfrm>
                    <a:off x="1289468" y="2269257"/>
                    <a:ext cx="34641" cy="2870928"/>
                  </a:xfrm>
                  <a:custGeom>
                    <a:avLst/>
                    <a:gdLst>
                      <a:gd name="connsiteX0" fmla="*/ 0 w 34641"/>
                      <a:gd name="connsiteY0" fmla="*/ 19486 h 2870928"/>
                      <a:gd name="connsiteX1" fmla="*/ 0 w 34641"/>
                      <a:gd name="connsiteY1" fmla="*/ 2851443 h 2870928"/>
                      <a:gd name="connsiteX2" fmla="*/ 34642 w 34641"/>
                      <a:gd name="connsiteY2" fmla="*/ 2851443 h 2870928"/>
                      <a:gd name="connsiteX3" fmla="*/ 34642 w 34641"/>
                      <a:gd name="connsiteY3" fmla="*/ 19486 h 2870928"/>
                      <a:gd name="connsiteX4" fmla="*/ 0 w 34641"/>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870928">
                        <a:moveTo>
                          <a:pt x="0" y="19486"/>
                        </a:moveTo>
                        <a:cubicBezTo>
                          <a:pt x="0" y="963472"/>
                          <a:pt x="0" y="1907457"/>
                          <a:pt x="0" y="2851443"/>
                        </a:cubicBezTo>
                        <a:cubicBezTo>
                          <a:pt x="0" y="2877424"/>
                          <a:pt x="34642" y="2877424"/>
                          <a:pt x="34642" y="2851443"/>
                        </a:cubicBezTo>
                        <a:cubicBezTo>
                          <a:pt x="34642" y="1907457"/>
                          <a:pt x="34642" y="963472"/>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8" name="Freeform: Shape 937">
                    <a:extLst>
                      <a:ext uri="{FF2B5EF4-FFF2-40B4-BE49-F238E27FC236}">
                        <a16:creationId xmlns="" xmlns:a16="http://schemas.microsoft.com/office/drawing/2014/main" id="{345EE4FD-29BD-4DBF-AFF3-B11553EB5FA7}"/>
                      </a:ext>
                    </a:extLst>
                  </p:cNvPr>
                  <p:cNvSpPr/>
                  <p:nvPr/>
                </p:nvSpPr>
                <p:spPr>
                  <a:xfrm>
                    <a:off x="1176882" y="4954780"/>
                    <a:ext cx="259812" cy="261149"/>
                  </a:xfrm>
                  <a:custGeom>
                    <a:avLst/>
                    <a:gdLst>
                      <a:gd name="connsiteX0" fmla="*/ 129906 w 259812"/>
                      <a:gd name="connsiteY0" fmla="*/ 10032 h 261149"/>
                      <a:gd name="connsiteX1" fmla="*/ 0 w 259812"/>
                      <a:gd name="connsiteY1" fmla="*/ 174580 h 261149"/>
                      <a:gd name="connsiteX2" fmla="*/ 129906 w 259812"/>
                      <a:gd name="connsiteY2" fmla="*/ 252524 h 261149"/>
                      <a:gd name="connsiteX3" fmla="*/ 259813 w 259812"/>
                      <a:gd name="connsiteY3" fmla="*/ 70655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36013"/>
                          <a:pt x="0" y="105297"/>
                          <a:pt x="0" y="174580"/>
                        </a:cubicBezTo>
                        <a:cubicBezTo>
                          <a:pt x="0" y="243863"/>
                          <a:pt x="60623" y="278505"/>
                          <a:pt x="129906" y="252524"/>
                        </a:cubicBezTo>
                        <a:cubicBezTo>
                          <a:pt x="199190" y="217882"/>
                          <a:pt x="259813" y="139938"/>
                          <a:pt x="259813" y="70655"/>
                        </a:cubicBezTo>
                        <a:cubicBezTo>
                          <a:pt x="259813" y="10032"/>
                          <a:pt x="199190" y="-15949"/>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9" name="Freeform: Shape 938">
                    <a:extLst>
                      <a:ext uri="{FF2B5EF4-FFF2-40B4-BE49-F238E27FC236}">
                        <a16:creationId xmlns="" xmlns:a16="http://schemas.microsoft.com/office/drawing/2014/main" id="{D53C8BEC-B24F-4194-9A3C-7417263B6843}"/>
                      </a:ext>
                    </a:extLst>
                  </p:cNvPr>
                  <p:cNvSpPr/>
                  <p:nvPr/>
                </p:nvSpPr>
                <p:spPr>
                  <a:xfrm>
                    <a:off x="1176882" y="2219494"/>
                    <a:ext cx="259812" cy="261149"/>
                  </a:xfrm>
                  <a:custGeom>
                    <a:avLst/>
                    <a:gdLst>
                      <a:gd name="connsiteX0" fmla="*/ 129906 w 259812"/>
                      <a:gd name="connsiteY0" fmla="*/ 8626 h 261149"/>
                      <a:gd name="connsiteX1" fmla="*/ 0 w 259812"/>
                      <a:gd name="connsiteY1" fmla="*/ 86570 h 261149"/>
                      <a:gd name="connsiteX2" fmla="*/ 129906 w 259812"/>
                      <a:gd name="connsiteY2" fmla="*/ 251118 h 261149"/>
                      <a:gd name="connsiteX3" fmla="*/ 259813 w 259812"/>
                      <a:gd name="connsiteY3" fmla="*/ 190495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17355"/>
                          <a:pt x="0" y="17287"/>
                          <a:pt x="0" y="86570"/>
                        </a:cubicBezTo>
                        <a:cubicBezTo>
                          <a:pt x="0" y="155853"/>
                          <a:pt x="60623" y="225137"/>
                          <a:pt x="129906" y="251118"/>
                        </a:cubicBezTo>
                        <a:cubicBezTo>
                          <a:pt x="199190" y="277099"/>
                          <a:pt x="259813" y="251118"/>
                          <a:pt x="259813" y="190495"/>
                        </a:cubicBezTo>
                        <a:cubicBezTo>
                          <a:pt x="259813" y="121212"/>
                          <a:pt x="199190" y="43268"/>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5" name="Graphic 1">
                  <a:extLst>
                    <a:ext uri="{FF2B5EF4-FFF2-40B4-BE49-F238E27FC236}">
                      <a16:creationId xmlns="" xmlns:a16="http://schemas.microsoft.com/office/drawing/2014/main" id="{3BD7DBF1-D48A-4736-9A20-84D67432C85E}"/>
                    </a:ext>
                  </a:extLst>
                </p:cNvPr>
                <p:cNvGrpSpPr/>
                <p:nvPr/>
              </p:nvGrpSpPr>
              <p:grpSpPr>
                <a:xfrm>
                  <a:off x="1774451" y="2579887"/>
                  <a:ext cx="259812" cy="2275650"/>
                  <a:chOff x="1774451" y="2579887"/>
                  <a:chExt cx="259812" cy="2275650"/>
                </a:xfrm>
                <a:grpFill/>
              </p:grpSpPr>
              <p:sp>
                <p:nvSpPr>
                  <p:cNvPr id="934" name="Freeform: Shape 933">
                    <a:extLst>
                      <a:ext uri="{FF2B5EF4-FFF2-40B4-BE49-F238E27FC236}">
                        <a16:creationId xmlns="" xmlns:a16="http://schemas.microsoft.com/office/drawing/2014/main" id="{8E9F73FC-84CC-4DEF-BBB0-AD1B05420239}"/>
                      </a:ext>
                    </a:extLst>
                  </p:cNvPr>
                  <p:cNvSpPr/>
                  <p:nvPr/>
                </p:nvSpPr>
                <p:spPr>
                  <a:xfrm>
                    <a:off x="1878376" y="2653404"/>
                    <a:ext cx="35786" cy="2105723"/>
                  </a:xfrm>
                  <a:custGeom>
                    <a:avLst/>
                    <a:gdLst>
                      <a:gd name="connsiteX0" fmla="*/ 0 w 35786"/>
                      <a:gd name="connsiteY0" fmla="*/ 16398 h 2105723"/>
                      <a:gd name="connsiteX1" fmla="*/ 0 w 35786"/>
                      <a:gd name="connsiteY1" fmla="*/ 2086238 h 2105723"/>
                      <a:gd name="connsiteX2" fmla="*/ 34642 w 35786"/>
                      <a:gd name="connsiteY2" fmla="*/ 2086238 h 2105723"/>
                      <a:gd name="connsiteX3" fmla="*/ 34642 w 35786"/>
                      <a:gd name="connsiteY3" fmla="*/ 16398 h 2105723"/>
                      <a:gd name="connsiteX4" fmla="*/ 0 w 35786"/>
                      <a:gd name="connsiteY4" fmla="*/ 16398 h 210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105723">
                        <a:moveTo>
                          <a:pt x="0" y="16398"/>
                        </a:moveTo>
                        <a:cubicBezTo>
                          <a:pt x="0" y="709231"/>
                          <a:pt x="0" y="1393404"/>
                          <a:pt x="0" y="2086238"/>
                        </a:cubicBezTo>
                        <a:cubicBezTo>
                          <a:pt x="0" y="2112219"/>
                          <a:pt x="34642" y="2112219"/>
                          <a:pt x="34642" y="2086238"/>
                        </a:cubicBezTo>
                        <a:cubicBezTo>
                          <a:pt x="34642" y="1393404"/>
                          <a:pt x="34642" y="709231"/>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5" name="Freeform: Shape 934">
                    <a:extLst>
                      <a:ext uri="{FF2B5EF4-FFF2-40B4-BE49-F238E27FC236}">
                        <a16:creationId xmlns="" xmlns:a16="http://schemas.microsoft.com/office/drawing/2014/main" id="{B75D51D8-90DF-4277-B06D-A0B6115B35E1}"/>
                      </a:ext>
                    </a:extLst>
                  </p:cNvPr>
                  <p:cNvSpPr/>
                  <p:nvPr/>
                </p:nvSpPr>
                <p:spPr>
                  <a:xfrm>
                    <a:off x="1774451" y="4578361"/>
                    <a:ext cx="259812" cy="277176"/>
                  </a:xfrm>
                  <a:custGeom>
                    <a:avLst/>
                    <a:gdLst>
                      <a:gd name="connsiteX0" fmla="*/ 129906 w 259812"/>
                      <a:gd name="connsiteY0" fmla="*/ 48696 h 277176"/>
                      <a:gd name="connsiteX1" fmla="*/ 0 w 259812"/>
                      <a:gd name="connsiteY1" fmla="*/ 239225 h 277176"/>
                      <a:gd name="connsiteX2" fmla="*/ 129906 w 259812"/>
                      <a:gd name="connsiteY2" fmla="*/ 230564 h 277176"/>
                      <a:gd name="connsiteX3" fmla="*/ 259813 w 259812"/>
                      <a:gd name="connsiteY3" fmla="*/ 31375 h 277176"/>
                      <a:gd name="connsiteX4" fmla="*/ 129906 w 259812"/>
                      <a:gd name="connsiteY4" fmla="*/ 48696 h 27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7176">
                        <a:moveTo>
                          <a:pt x="129906" y="48696"/>
                        </a:moveTo>
                        <a:cubicBezTo>
                          <a:pt x="60623" y="100658"/>
                          <a:pt x="0" y="187262"/>
                          <a:pt x="0" y="239225"/>
                        </a:cubicBezTo>
                        <a:cubicBezTo>
                          <a:pt x="0" y="291187"/>
                          <a:pt x="60623" y="291187"/>
                          <a:pt x="129906" y="230564"/>
                        </a:cubicBezTo>
                        <a:cubicBezTo>
                          <a:pt x="199190" y="161281"/>
                          <a:pt x="259813" y="74677"/>
                          <a:pt x="259813" y="31375"/>
                        </a:cubicBezTo>
                        <a:cubicBezTo>
                          <a:pt x="259813" y="-20588"/>
                          <a:pt x="199190" y="-3267"/>
                          <a:pt x="129906" y="4869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6" name="Freeform: Shape 935">
                    <a:extLst>
                      <a:ext uri="{FF2B5EF4-FFF2-40B4-BE49-F238E27FC236}">
                        <a16:creationId xmlns="" xmlns:a16="http://schemas.microsoft.com/office/drawing/2014/main" id="{81F83906-D8F8-4ABA-A295-3BCE1759899D}"/>
                      </a:ext>
                    </a:extLst>
                  </p:cNvPr>
                  <p:cNvSpPr/>
                  <p:nvPr/>
                </p:nvSpPr>
                <p:spPr>
                  <a:xfrm>
                    <a:off x="1774451" y="2579887"/>
                    <a:ext cx="259812" cy="279004"/>
                  </a:xfrm>
                  <a:custGeom>
                    <a:avLst/>
                    <a:gdLst>
                      <a:gd name="connsiteX0" fmla="*/ 129906 w 259812"/>
                      <a:gd name="connsiteY0" fmla="*/ 46612 h 279004"/>
                      <a:gd name="connsiteX1" fmla="*/ 0 w 259812"/>
                      <a:gd name="connsiteY1" fmla="*/ 37952 h 279004"/>
                      <a:gd name="connsiteX2" fmla="*/ 129906 w 259812"/>
                      <a:gd name="connsiteY2" fmla="*/ 228481 h 279004"/>
                      <a:gd name="connsiteX3" fmla="*/ 259813 w 259812"/>
                      <a:gd name="connsiteY3" fmla="*/ 254462 h 279004"/>
                      <a:gd name="connsiteX4" fmla="*/ 129906 w 259812"/>
                      <a:gd name="connsiteY4" fmla="*/ 46612 h 27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9004">
                        <a:moveTo>
                          <a:pt x="129906" y="46612"/>
                        </a:moveTo>
                        <a:cubicBezTo>
                          <a:pt x="60623" y="-14011"/>
                          <a:pt x="0" y="-14011"/>
                          <a:pt x="0" y="37952"/>
                        </a:cubicBezTo>
                        <a:cubicBezTo>
                          <a:pt x="0" y="89914"/>
                          <a:pt x="60623" y="176519"/>
                          <a:pt x="129906" y="228481"/>
                        </a:cubicBezTo>
                        <a:cubicBezTo>
                          <a:pt x="199190" y="280444"/>
                          <a:pt x="259813" y="297764"/>
                          <a:pt x="259813" y="254462"/>
                        </a:cubicBezTo>
                        <a:cubicBezTo>
                          <a:pt x="259813" y="211160"/>
                          <a:pt x="199190" y="115896"/>
                          <a:pt x="129906" y="4661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6" name="Graphic 1">
                  <a:extLst>
                    <a:ext uri="{FF2B5EF4-FFF2-40B4-BE49-F238E27FC236}">
                      <a16:creationId xmlns="" xmlns:a16="http://schemas.microsoft.com/office/drawing/2014/main" id="{BFE3F1CA-A86F-4D2D-98C7-06ED4E36DF3B}"/>
                    </a:ext>
                  </a:extLst>
                </p:cNvPr>
                <p:cNvGrpSpPr/>
                <p:nvPr/>
              </p:nvGrpSpPr>
              <p:grpSpPr>
                <a:xfrm>
                  <a:off x="2363360" y="3155892"/>
                  <a:ext cx="259812" cy="1123575"/>
                  <a:chOff x="2363360" y="3155892"/>
                  <a:chExt cx="259812" cy="1123575"/>
                </a:xfrm>
                <a:grpFill/>
              </p:grpSpPr>
              <p:sp>
                <p:nvSpPr>
                  <p:cNvPr id="931" name="Freeform: Shape 930">
                    <a:extLst>
                      <a:ext uri="{FF2B5EF4-FFF2-40B4-BE49-F238E27FC236}">
                        <a16:creationId xmlns="" xmlns:a16="http://schemas.microsoft.com/office/drawing/2014/main" id="{FB41D730-5954-4A6E-B75A-F089B339561A}"/>
                      </a:ext>
                    </a:extLst>
                  </p:cNvPr>
                  <p:cNvSpPr/>
                  <p:nvPr/>
                </p:nvSpPr>
                <p:spPr>
                  <a:xfrm>
                    <a:off x="2475945" y="3259633"/>
                    <a:ext cx="35786" cy="901925"/>
                  </a:xfrm>
                  <a:custGeom>
                    <a:avLst/>
                    <a:gdLst>
                      <a:gd name="connsiteX0" fmla="*/ 0 w 35786"/>
                      <a:gd name="connsiteY0" fmla="*/ 16398 h 901925"/>
                      <a:gd name="connsiteX1" fmla="*/ 0 w 35786"/>
                      <a:gd name="connsiteY1" fmla="*/ 882440 h 901925"/>
                      <a:gd name="connsiteX2" fmla="*/ 34641 w 35786"/>
                      <a:gd name="connsiteY2" fmla="*/ 882440 h 901925"/>
                      <a:gd name="connsiteX3" fmla="*/ 34641 w 35786"/>
                      <a:gd name="connsiteY3" fmla="*/ 16398 h 901925"/>
                      <a:gd name="connsiteX4" fmla="*/ 0 w 35786"/>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901925">
                        <a:moveTo>
                          <a:pt x="0" y="16398"/>
                        </a:moveTo>
                        <a:cubicBezTo>
                          <a:pt x="0" y="302191"/>
                          <a:pt x="0" y="596646"/>
                          <a:pt x="0" y="882440"/>
                        </a:cubicBezTo>
                        <a:cubicBezTo>
                          <a:pt x="0" y="908421"/>
                          <a:pt x="34641" y="908421"/>
                          <a:pt x="34641" y="882440"/>
                        </a:cubicBezTo>
                        <a:cubicBezTo>
                          <a:pt x="34641" y="596646"/>
                          <a:pt x="34641" y="302191"/>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2" name="Freeform: Shape 931">
                    <a:extLst>
                      <a:ext uri="{FF2B5EF4-FFF2-40B4-BE49-F238E27FC236}">
                        <a16:creationId xmlns="" xmlns:a16="http://schemas.microsoft.com/office/drawing/2014/main" id="{6161E600-A70C-48B1-B60A-9F4017A7798D}"/>
                      </a:ext>
                    </a:extLst>
                  </p:cNvPr>
                  <p:cNvSpPr/>
                  <p:nvPr/>
                </p:nvSpPr>
                <p:spPr>
                  <a:xfrm>
                    <a:off x="2363360" y="3985241"/>
                    <a:ext cx="259812" cy="294226"/>
                  </a:xfrm>
                  <a:custGeom>
                    <a:avLst/>
                    <a:gdLst>
                      <a:gd name="connsiteX0" fmla="*/ 129906 w 259812"/>
                      <a:gd name="connsiteY0" fmla="*/ 113530 h 294226"/>
                      <a:gd name="connsiteX1" fmla="*/ 0 w 259812"/>
                      <a:gd name="connsiteY1" fmla="*/ 286738 h 294226"/>
                      <a:gd name="connsiteX2" fmla="*/ 129906 w 259812"/>
                      <a:gd name="connsiteY2" fmla="*/ 182813 h 294226"/>
                      <a:gd name="connsiteX3" fmla="*/ 259813 w 259812"/>
                      <a:gd name="connsiteY3" fmla="*/ 944 h 294226"/>
                      <a:gd name="connsiteX4" fmla="*/ 129906 w 259812"/>
                      <a:gd name="connsiteY4" fmla="*/ 113530 h 29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4226">
                        <a:moveTo>
                          <a:pt x="129906" y="113530"/>
                        </a:moveTo>
                        <a:cubicBezTo>
                          <a:pt x="60623" y="182813"/>
                          <a:pt x="0" y="260757"/>
                          <a:pt x="0" y="286738"/>
                        </a:cubicBezTo>
                        <a:cubicBezTo>
                          <a:pt x="0" y="312719"/>
                          <a:pt x="60623" y="269417"/>
                          <a:pt x="129906" y="182813"/>
                        </a:cubicBezTo>
                        <a:cubicBezTo>
                          <a:pt x="199190" y="96209"/>
                          <a:pt x="259813" y="18265"/>
                          <a:pt x="259813" y="944"/>
                        </a:cubicBezTo>
                        <a:cubicBezTo>
                          <a:pt x="259813" y="-7716"/>
                          <a:pt x="207850" y="44246"/>
                          <a:pt x="129906" y="1135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3" name="Freeform: Shape 932">
                    <a:extLst>
                      <a:ext uri="{FF2B5EF4-FFF2-40B4-BE49-F238E27FC236}">
                        <a16:creationId xmlns="" xmlns:a16="http://schemas.microsoft.com/office/drawing/2014/main" id="{266F823E-7C62-40CA-BAC1-019EAD404F65}"/>
                      </a:ext>
                    </a:extLst>
                  </p:cNvPr>
                  <p:cNvSpPr/>
                  <p:nvPr/>
                </p:nvSpPr>
                <p:spPr>
                  <a:xfrm>
                    <a:off x="2363360" y="3155892"/>
                    <a:ext cx="259812" cy="288043"/>
                  </a:xfrm>
                  <a:custGeom>
                    <a:avLst/>
                    <a:gdLst>
                      <a:gd name="connsiteX0" fmla="*/ 0 w 259812"/>
                      <a:gd name="connsiteY0" fmla="*/ 7553 h 288043"/>
                      <a:gd name="connsiteX1" fmla="*/ 129906 w 259812"/>
                      <a:gd name="connsiteY1" fmla="*/ 180762 h 288043"/>
                      <a:gd name="connsiteX2" fmla="*/ 259813 w 259812"/>
                      <a:gd name="connsiteY2" fmla="*/ 284687 h 288043"/>
                      <a:gd name="connsiteX3" fmla="*/ 129906 w 259812"/>
                      <a:gd name="connsiteY3" fmla="*/ 102818 h 288043"/>
                      <a:gd name="connsiteX4" fmla="*/ 0 w 259812"/>
                      <a:gd name="connsiteY4" fmla="*/ 7553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0" y="7553"/>
                        </a:moveTo>
                        <a:cubicBezTo>
                          <a:pt x="0" y="33535"/>
                          <a:pt x="60623" y="111478"/>
                          <a:pt x="129906" y="180762"/>
                        </a:cubicBezTo>
                        <a:cubicBezTo>
                          <a:pt x="199190" y="250045"/>
                          <a:pt x="259813" y="302008"/>
                          <a:pt x="259813" y="284687"/>
                        </a:cubicBezTo>
                        <a:cubicBezTo>
                          <a:pt x="259813" y="267366"/>
                          <a:pt x="199190" y="189422"/>
                          <a:pt x="129906" y="102818"/>
                        </a:cubicBezTo>
                        <a:cubicBezTo>
                          <a:pt x="60623" y="24874"/>
                          <a:pt x="0" y="-18428"/>
                          <a:pt x="0" y="75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7" name="Graphic 1">
                  <a:extLst>
                    <a:ext uri="{FF2B5EF4-FFF2-40B4-BE49-F238E27FC236}">
                      <a16:creationId xmlns="" xmlns:a16="http://schemas.microsoft.com/office/drawing/2014/main" id="{994FB4CF-910F-4157-99CF-CAA058690A2D}"/>
                    </a:ext>
                  </a:extLst>
                </p:cNvPr>
                <p:cNvGrpSpPr/>
                <p:nvPr/>
              </p:nvGrpSpPr>
              <p:grpSpPr>
                <a:xfrm>
                  <a:off x="2960928" y="3316014"/>
                  <a:ext cx="259812" cy="794735"/>
                  <a:chOff x="2960928" y="3316014"/>
                  <a:chExt cx="259812" cy="794735"/>
                </a:xfrm>
                <a:grpFill/>
              </p:grpSpPr>
              <p:sp>
                <p:nvSpPr>
                  <p:cNvPr id="928" name="Freeform: Shape 927">
                    <a:extLst>
                      <a:ext uri="{FF2B5EF4-FFF2-40B4-BE49-F238E27FC236}">
                        <a16:creationId xmlns="" xmlns:a16="http://schemas.microsoft.com/office/drawing/2014/main" id="{BCF869DF-C7C7-403F-8EBC-039E11900878}"/>
                      </a:ext>
                    </a:extLst>
                  </p:cNvPr>
                  <p:cNvSpPr/>
                  <p:nvPr/>
                </p:nvSpPr>
                <p:spPr>
                  <a:xfrm>
                    <a:off x="3073514" y="3441502"/>
                    <a:ext cx="34641" cy="555508"/>
                  </a:xfrm>
                  <a:custGeom>
                    <a:avLst/>
                    <a:gdLst>
                      <a:gd name="connsiteX0" fmla="*/ 0 w 34641"/>
                      <a:gd name="connsiteY0" fmla="*/ 16398 h 555508"/>
                      <a:gd name="connsiteX1" fmla="*/ 0 w 34641"/>
                      <a:gd name="connsiteY1" fmla="*/ 536023 h 555508"/>
                      <a:gd name="connsiteX2" fmla="*/ 34642 w 34641"/>
                      <a:gd name="connsiteY2" fmla="*/ 536023 h 555508"/>
                      <a:gd name="connsiteX3" fmla="*/ 34642 w 34641"/>
                      <a:gd name="connsiteY3" fmla="*/ 16398 h 555508"/>
                      <a:gd name="connsiteX4" fmla="*/ 0 w 34641"/>
                      <a:gd name="connsiteY4" fmla="*/ 16398 h 55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555508">
                        <a:moveTo>
                          <a:pt x="0" y="16398"/>
                        </a:moveTo>
                        <a:cubicBezTo>
                          <a:pt x="0" y="189606"/>
                          <a:pt x="0" y="362814"/>
                          <a:pt x="0" y="536023"/>
                        </a:cubicBezTo>
                        <a:cubicBezTo>
                          <a:pt x="0" y="562004"/>
                          <a:pt x="34642" y="562004"/>
                          <a:pt x="34642" y="536023"/>
                        </a:cubicBezTo>
                        <a:cubicBezTo>
                          <a:pt x="34642" y="362814"/>
                          <a:pt x="34642" y="1896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9" name="Freeform: Shape 928">
                    <a:extLst>
                      <a:ext uri="{FF2B5EF4-FFF2-40B4-BE49-F238E27FC236}">
                        <a16:creationId xmlns="" xmlns:a16="http://schemas.microsoft.com/office/drawing/2014/main" id="{50255EA2-7CDA-42B0-B78B-4744621D7CFD}"/>
                      </a:ext>
                    </a:extLst>
                  </p:cNvPr>
                  <p:cNvSpPr/>
                  <p:nvPr/>
                </p:nvSpPr>
                <p:spPr>
                  <a:xfrm>
                    <a:off x="2960928" y="3316014"/>
                    <a:ext cx="259812" cy="289939"/>
                  </a:xfrm>
                  <a:custGeom>
                    <a:avLst/>
                    <a:gdLst>
                      <a:gd name="connsiteX0" fmla="*/ 129906 w 259812"/>
                      <a:gd name="connsiteY0" fmla="*/ 124565 h 289939"/>
                      <a:gd name="connsiteX1" fmla="*/ 0 w 259812"/>
                      <a:gd name="connsiteY1" fmla="*/ 289113 h 289939"/>
                      <a:gd name="connsiteX2" fmla="*/ 129906 w 259812"/>
                      <a:gd name="connsiteY2" fmla="*/ 167867 h 289939"/>
                      <a:gd name="connsiteX3" fmla="*/ 259813 w 259812"/>
                      <a:gd name="connsiteY3" fmla="*/ 3319 h 289939"/>
                      <a:gd name="connsiteX4" fmla="*/ 129906 w 259812"/>
                      <a:gd name="connsiteY4" fmla="*/ 124565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129906" y="124565"/>
                        </a:moveTo>
                        <a:cubicBezTo>
                          <a:pt x="60623" y="211169"/>
                          <a:pt x="0" y="289113"/>
                          <a:pt x="0" y="289113"/>
                        </a:cubicBezTo>
                        <a:cubicBezTo>
                          <a:pt x="0" y="297773"/>
                          <a:pt x="60623" y="237150"/>
                          <a:pt x="129906" y="167867"/>
                        </a:cubicBezTo>
                        <a:cubicBezTo>
                          <a:pt x="199190" y="98583"/>
                          <a:pt x="259813" y="20640"/>
                          <a:pt x="259813" y="3319"/>
                        </a:cubicBezTo>
                        <a:cubicBezTo>
                          <a:pt x="259813" y="-14002"/>
                          <a:pt x="199190" y="37960"/>
                          <a:pt x="129906" y="124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0" name="Freeform: Shape 929">
                    <a:extLst>
                      <a:ext uri="{FF2B5EF4-FFF2-40B4-BE49-F238E27FC236}">
                        <a16:creationId xmlns="" xmlns:a16="http://schemas.microsoft.com/office/drawing/2014/main" id="{B4133D2A-30CE-4C08-B4A1-E6BA148E7CAF}"/>
                      </a:ext>
                    </a:extLst>
                  </p:cNvPr>
                  <p:cNvSpPr/>
                  <p:nvPr/>
                </p:nvSpPr>
                <p:spPr>
                  <a:xfrm>
                    <a:off x="2960928" y="3821637"/>
                    <a:ext cx="259812" cy="289112"/>
                  </a:xfrm>
                  <a:custGeom>
                    <a:avLst/>
                    <a:gdLst>
                      <a:gd name="connsiteX0" fmla="*/ 0 w 259812"/>
                      <a:gd name="connsiteY0" fmla="*/ 0 h 289112"/>
                      <a:gd name="connsiteX1" fmla="*/ 129906 w 259812"/>
                      <a:gd name="connsiteY1" fmla="*/ 164548 h 289112"/>
                      <a:gd name="connsiteX2" fmla="*/ 259813 w 259812"/>
                      <a:gd name="connsiteY2" fmla="*/ 285794 h 289112"/>
                      <a:gd name="connsiteX3" fmla="*/ 129906 w 259812"/>
                      <a:gd name="connsiteY3" fmla="*/ 121246 h 289112"/>
                      <a:gd name="connsiteX4" fmla="*/ 0 w 259812"/>
                      <a:gd name="connsiteY4" fmla="*/ 0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0" y="0"/>
                        </a:moveTo>
                        <a:cubicBezTo>
                          <a:pt x="0" y="8660"/>
                          <a:pt x="60623" y="77944"/>
                          <a:pt x="129906" y="164548"/>
                        </a:cubicBezTo>
                        <a:cubicBezTo>
                          <a:pt x="199190" y="251152"/>
                          <a:pt x="259813" y="303115"/>
                          <a:pt x="259813" y="285794"/>
                        </a:cubicBezTo>
                        <a:cubicBezTo>
                          <a:pt x="259813" y="268473"/>
                          <a:pt x="199190" y="190529"/>
                          <a:pt x="129906" y="121246"/>
                        </a:cubicBezTo>
                        <a:cubicBezTo>
                          <a:pt x="60623" y="51963"/>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8" name="Graphic 1">
                  <a:extLst>
                    <a:ext uri="{FF2B5EF4-FFF2-40B4-BE49-F238E27FC236}">
                      <a16:creationId xmlns="" xmlns:a16="http://schemas.microsoft.com/office/drawing/2014/main" id="{39DCC77A-E682-43F8-B9BE-97908A542E91}"/>
                    </a:ext>
                  </a:extLst>
                </p:cNvPr>
                <p:cNvGrpSpPr/>
                <p:nvPr/>
              </p:nvGrpSpPr>
              <p:grpSpPr>
                <a:xfrm>
                  <a:off x="3558497" y="2708872"/>
                  <a:ext cx="259812" cy="2017681"/>
                  <a:chOff x="3558497" y="2708872"/>
                  <a:chExt cx="259812" cy="2017681"/>
                </a:xfrm>
                <a:grpFill/>
              </p:grpSpPr>
              <p:sp>
                <p:nvSpPr>
                  <p:cNvPr id="925" name="Freeform: Shape 924">
                    <a:extLst>
                      <a:ext uri="{FF2B5EF4-FFF2-40B4-BE49-F238E27FC236}">
                        <a16:creationId xmlns="" xmlns:a16="http://schemas.microsoft.com/office/drawing/2014/main" id="{F51475D9-0DD2-4CEF-A070-E5F9104A8F01}"/>
                      </a:ext>
                    </a:extLst>
                  </p:cNvPr>
                  <p:cNvSpPr/>
                  <p:nvPr/>
                </p:nvSpPr>
                <p:spPr>
                  <a:xfrm>
                    <a:off x="3671083" y="2809291"/>
                    <a:ext cx="34641" cy="1828590"/>
                  </a:xfrm>
                  <a:custGeom>
                    <a:avLst/>
                    <a:gdLst>
                      <a:gd name="connsiteX0" fmla="*/ 0 w 34641"/>
                      <a:gd name="connsiteY0" fmla="*/ 16398 h 1828590"/>
                      <a:gd name="connsiteX1" fmla="*/ 0 w 34641"/>
                      <a:gd name="connsiteY1" fmla="*/ 1809104 h 1828590"/>
                      <a:gd name="connsiteX2" fmla="*/ 34642 w 34641"/>
                      <a:gd name="connsiteY2" fmla="*/ 1809104 h 1828590"/>
                      <a:gd name="connsiteX3" fmla="*/ 34642 w 34641"/>
                      <a:gd name="connsiteY3" fmla="*/ 16398 h 1828590"/>
                      <a:gd name="connsiteX4" fmla="*/ 0 w 34641"/>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6" name="Freeform: Shape 925">
                    <a:extLst>
                      <a:ext uri="{FF2B5EF4-FFF2-40B4-BE49-F238E27FC236}">
                        <a16:creationId xmlns="" xmlns:a16="http://schemas.microsoft.com/office/drawing/2014/main" id="{2AA52C6A-EA65-47E4-8850-C19BEEB02058}"/>
                      </a:ext>
                    </a:extLst>
                  </p:cNvPr>
                  <p:cNvSpPr/>
                  <p:nvPr/>
                </p:nvSpPr>
                <p:spPr>
                  <a:xfrm>
                    <a:off x="3558497" y="2708872"/>
                    <a:ext cx="259812" cy="281700"/>
                  </a:xfrm>
                  <a:custGeom>
                    <a:avLst/>
                    <a:gdLst>
                      <a:gd name="connsiteX0" fmla="*/ 129906 w 259812"/>
                      <a:gd name="connsiteY0" fmla="*/ 64855 h 281700"/>
                      <a:gd name="connsiteX1" fmla="*/ 0 w 259812"/>
                      <a:gd name="connsiteY1" fmla="*/ 264045 h 281700"/>
                      <a:gd name="connsiteX2" fmla="*/ 129906 w 259812"/>
                      <a:gd name="connsiteY2" fmla="*/ 220743 h 281700"/>
                      <a:gd name="connsiteX3" fmla="*/ 259813 w 259812"/>
                      <a:gd name="connsiteY3" fmla="*/ 30213 h 281700"/>
                      <a:gd name="connsiteX4" fmla="*/ 129906 w 259812"/>
                      <a:gd name="connsiteY4" fmla="*/ 64855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4855"/>
                        </a:moveTo>
                        <a:cubicBezTo>
                          <a:pt x="60623" y="134138"/>
                          <a:pt x="0" y="229403"/>
                          <a:pt x="0" y="264045"/>
                        </a:cubicBezTo>
                        <a:cubicBezTo>
                          <a:pt x="0" y="298686"/>
                          <a:pt x="60623" y="281365"/>
                          <a:pt x="129906" y="220743"/>
                        </a:cubicBezTo>
                        <a:cubicBezTo>
                          <a:pt x="199190" y="160120"/>
                          <a:pt x="259813" y="73515"/>
                          <a:pt x="259813" y="30213"/>
                        </a:cubicBezTo>
                        <a:cubicBezTo>
                          <a:pt x="259813" y="-21749"/>
                          <a:pt x="199190" y="-4428"/>
                          <a:pt x="129906" y="648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7" name="Freeform: Shape 926">
                    <a:extLst>
                      <a:ext uri="{FF2B5EF4-FFF2-40B4-BE49-F238E27FC236}">
                        <a16:creationId xmlns="" xmlns:a16="http://schemas.microsoft.com/office/drawing/2014/main" id="{D309B371-0F1D-4F34-AF39-61A052090419}"/>
                      </a:ext>
                    </a:extLst>
                  </p:cNvPr>
                  <p:cNvSpPr/>
                  <p:nvPr/>
                </p:nvSpPr>
                <p:spPr>
                  <a:xfrm>
                    <a:off x="3558497" y="4444852"/>
                    <a:ext cx="259812" cy="281700"/>
                  </a:xfrm>
                  <a:custGeom>
                    <a:avLst/>
                    <a:gdLst>
                      <a:gd name="connsiteX0" fmla="*/ 129906 w 259812"/>
                      <a:gd name="connsiteY0" fmla="*/ 60958 h 281700"/>
                      <a:gd name="connsiteX1" fmla="*/ 0 w 259812"/>
                      <a:gd name="connsiteY1" fmla="*/ 17656 h 281700"/>
                      <a:gd name="connsiteX2" fmla="*/ 129906 w 259812"/>
                      <a:gd name="connsiteY2" fmla="*/ 216845 h 281700"/>
                      <a:gd name="connsiteX3" fmla="*/ 259813 w 259812"/>
                      <a:gd name="connsiteY3" fmla="*/ 251487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335"/>
                          <a:pt x="0" y="-16986"/>
                          <a:pt x="0" y="17656"/>
                        </a:cubicBezTo>
                        <a:cubicBezTo>
                          <a:pt x="0" y="52297"/>
                          <a:pt x="60623" y="147562"/>
                          <a:pt x="129906" y="216845"/>
                        </a:cubicBezTo>
                        <a:cubicBezTo>
                          <a:pt x="199190" y="286129"/>
                          <a:pt x="259813" y="303450"/>
                          <a:pt x="259813" y="251487"/>
                        </a:cubicBezTo>
                        <a:cubicBezTo>
                          <a:pt x="259813" y="208185"/>
                          <a:pt x="199190" y="121581"/>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9" name="Graphic 1">
                  <a:extLst>
                    <a:ext uri="{FF2B5EF4-FFF2-40B4-BE49-F238E27FC236}">
                      <a16:creationId xmlns="" xmlns:a16="http://schemas.microsoft.com/office/drawing/2014/main" id="{1EE57040-1517-49A2-B0A5-437F507E6D6C}"/>
                    </a:ext>
                  </a:extLst>
                </p:cNvPr>
                <p:cNvGrpSpPr/>
                <p:nvPr/>
              </p:nvGrpSpPr>
              <p:grpSpPr>
                <a:xfrm>
                  <a:off x="4147406" y="2285204"/>
                  <a:ext cx="259812" cy="2872164"/>
                  <a:chOff x="4147406" y="2285204"/>
                  <a:chExt cx="259812" cy="2872164"/>
                </a:xfrm>
                <a:grpFill/>
              </p:grpSpPr>
              <p:sp>
                <p:nvSpPr>
                  <p:cNvPr id="922" name="Freeform: Shape 921">
                    <a:extLst>
                      <a:ext uri="{FF2B5EF4-FFF2-40B4-BE49-F238E27FC236}">
                        <a16:creationId xmlns="" xmlns:a16="http://schemas.microsoft.com/office/drawing/2014/main" id="{672A3876-8019-41BF-B3D1-DFF00788086A}"/>
                      </a:ext>
                    </a:extLst>
                  </p:cNvPr>
                  <p:cNvSpPr/>
                  <p:nvPr/>
                </p:nvSpPr>
                <p:spPr>
                  <a:xfrm>
                    <a:off x="4259991" y="2364522"/>
                    <a:ext cx="35786" cy="2732362"/>
                  </a:xfrm>
                  <a:custGeom>
                    <a:avLst/>
                    <a:gdLst>
                      <a:gd name="connsiteX0" fmla="*/ 0 w 35786"/>
                      <a:gd name="connsiteY0" fmla="*/ 19486 h 2732362"/>
                      <a:gd name="connsiteX1" fmla="*/ 0 w 35786"/>
                      <a:gd name="connsiteY1" fmla="*/ 2712876 h 2732362"/>
                      <a:gd name="connsiteX2" fmla="*/ 34642 w 35786"/>
                      <a:gd name="connsiteY2" fmla="*/ 2712876 h 2732362"/>
                      <a:gd name="connsiteX3" fmla="*/ 34642 w 35786"/>
                      <a:gd name="connsiteY3" fmla="*/ 19486 h 2732362"/>
                      <a:gd name="connsiteX4" fmla="*/ 0 w 35786"/>
                      <a:gd name="connsiteY4" fmla="*/ 19486 h 273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32362">
                        <a:moveTo>
                          <a:pt x="0" y="19486"/>
                        </a:moveTo>
                        <a:cubicBezTo>
                          <a:pt x="0" y="920170"/>
                          <a:pt x="0" y="1812193"/>
                          <a:pt x="0" y="2712876"/>
                        </a:cubicBezTo>
                        <a:cubicBezTo>
                          <a:pt x="0" y="2738858"/>
                          <a:pt x="34642" y="2738858"/>
                          <a:pt x="34642" y="2712876"/>
                        </a:cubicBezTo>
                        <a:cubicBezTo>
                          <a:pt x="34642" y="181219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3" name="Freeform: Shape 922">
                    <a:extLst>
                      <a:ext uri="{FF2B5EF4-FFF2-40B4-BE49-F238E27FC236}">
                        <a16:creationId xmlns="" xmlns:a16="http://schemas.microsoft.com/office/drawing/2014/main" id="{C595AB07-E305-4AD7-9134-7108159D3312}"/>
                      </a:ext>
                    </a:extLst>
                  </p:cNvPr>
                  <p:cNvSpPr/>
                  <p:nvPr/>
                </p:nvSpPr>
                <p:spPr>
                  <a:xfrm>
                    <a:off x="4147406" y="2285204"/>
                    <a:ext cx="259812" cy="272347"/>
                  </a:xfrm>
                  <a:custGeom>
                    <a:avLst/>
                    <a:gdLst>
                      <a:gd name="connsiteX0" fmla="*/ 129906 w 259812"/>
                      <a:gd name="connsiteY0" fmla="*/ 20860 h 272347"/>
                      <a:gd name="connsiteX1" fmla="*/ 0 w 259812"/>
                      <a:gd name="connsiteY1" fmla="*/ 211389 h 272347"/>
                      <a:gd name="connsiteX2" fmla="*/ 129906 w 259812"/>
                      <a:gd name="connsiteY2" fmla="*/ 254691 h 272347"/>
                      <a:gd name="connsiteX3" fmla="*/ 259813 w 259812"/>
                      <a:gd name="connsiteY3" fmla="*/ 81483 h 272347"/>
                      <a:gd name="connsiteX4" fmla="*/ 129906 w 259812"/>
                      <a:gd name="connsiteY4" fmla="*/ 20860 h 272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2347">
                        <a:moveTo>
                          <a:pt x="129906" y="20860"/>
                        </a:moveTo>
                        <a:cubicBezTo>
                          <a:pt x="60623" y="64162"/>
                          <a:pt x="0" y="150766"/>
                          <a:pt x="0" y="211389"/>
                        </a:cubicBezTo>
                        <a:cubicBezTo>
                          <a:pt x="0" y="272012"/>
                          <a:pt x="60623" y="289333"/>
                          <a:pt x="129906" y="254691"/>
                        </a:cubicBezTo>
                        <a:cubicBezTo>
                          <a:pt x="199190" y="220050"/>
                          <a:pt x="259813" y="142106"/>
                          <a:pt x="259813" y="81483"/>
                        </a:cubicBezTo>
                        <a:cubicBezTo>
                          <a:pt x="259813" y="3539"/>
                          <a:pt x="207850" y="-22442"/>
                          <a:pt x="129906"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4" name="Freeform: Shape 923">
                    <a:extLst>
                      <a:ext uri="{FF2B5EF4-FFF2-40B4-BE49-F238E27FC236}">
                        <a16:creationId xmlns="" xmlns:a16="http://schemas.microsoft.com/office/drawing/2014/main" id="{A79BD701-AB36-4F7A-9015-E0DC00B65929}"/>
                      </a:ext>
                    </a:extLst>
                  </p:cNvPr>
                  <p:cNvSpPr/>
                  <p:nvPr/>
                </p:nvSpPr>
                <p:spPr>
                  <a:xfrm>
                    <a:off x="4147406" y="4886534"/>
                    <a:ext cx="259812" cy="270834"/>
                  </a:xfrm>
                  <a:custGeom>
                    <a:avLst/>
                    <a:gdLst>
                      <a:gd name="connsiteX0" fmla="*/ 129906 w 259812"/>
                      <a:gd name="connsiteY0" fmla="*/ 17656 h 270834"/>
                      <a:gd name="connsiteX1" fmla="*/ 0 w 259812"/>
                      <a:gd name="connsiteY1" fmla="*/ 60958 h 270834"/>
                      <a:gd name="connsiteX2" fmla="*/ 129906 w 259812"/>
                      <a:gd name="connsiteY2" fmla="*/ 251487 h 270834"/>
                      <a:gd name="connsiteX3" fmla="*/ 259813 w 259812"/>
                      <a:gd name="connsiteY3" fmla="*/ 199524 h 270834"/>
                      <a:gd name="connsiteX4" fmla="*/ 129906 w 259812"/>
                      <a:gd name="connsiteY4" fmla="*/ 17656 h 270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0834">
                        <a:moveTo>
                          <a:pt x="129906" y="17656"/>
                        </a:moveTo>
                        <a:cubicBezTo>
                          <a:pt x="60623" y="-16986"/>
                          <a:pt x="0" y="335"/>
                          <a:pt x="0" y="60958"/>
                        </a:cubicBezTo>
                        <a:cubicBezTo>
                          <a:pt x="0" y="121581"/>
                          <a:pt x="60623" y="208185"/>
                          <a:pt x="129906" y="251487"/>
                        </a:cubicBezTo>
                        <a:cubicBezTo>
                          <a:pt x="199190" y="294789"/>
                          <a:pt x="259813" y="260147"/>
                          <a:pt x="259813" y="199524"/>
                        </a:cubicBezTo>
                        <a:cubicBezTo>
                          <a:pt x="259813" y="121581"/>
                          <a:pt x="207850" y="43637"/>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0" name="Graphic 1">
                  <a:extLst>
                    <a:ext uri="{FF2B5EF4-FFF2-40B4-BE49-F238E27FC236}">
                      <a16:creationId xmlns="" xmlns:a16="http://schemas.microsoft.com/office/drawing/2014/main" id="{4ADFF499-9B9D-4D20-A226-2C4CB48E2594}"/>
                    </a:ext>
                  </a:extLst>
                </p:cNvPr>
                <p:cNvGrpSpPr/>
                <p:nvPr/>
              </p:nvGrpSpPr>
              <p:grpSpPr>
                <a:xfrm>
                  <a:off x="4744975" y="2132856"/>
                  <a:ext cx="259812" cy="3169713"/>
                  <a:chOff x="4744975" y="2132856"/>
                  <a:chExt cx="259812" cy="3169713"/>
                </a:xfrm>
                <a:grpFill/>
              </p:grpSpPr>
              <p:sp>
                <p:nvSpPr>
                  <p:cNvPr id="919" name="Freeform: Shape 918">
                    <a:extLst>
                      <a:ext uri="{FF2B5EF4-FFF2-40B4-BE49-F238E27FC236}">
                        <a16:creationId xmlns="" xmlns:a16="http://schemas.microsoft.com/office/drawing/2014/main" id="{E0CCA3AE-F5F1-4A3D-8C39-F2778ED51232}"/>
                      </a:ext>
                    </a:extLst>
                  </p:cNvPr>
                  <p:cNvSpPr/>
                  <p:nvPr/>
                </p:nvSpPr>
                <p:spPr>
                  <a:xfrm>
                    <a:off x="4857560" y="2203062"/>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0" name="Freeform: Shape 919">
                    <a:extLst>
                      <a:ext uri="{FF2B5EF4-FFF2-40B4-BE49-F238E27FC236}">
                        <a16:creationId xmlns="" xmlns:a16="http://schemas.microsoft.com/office/drawing/2014/main" id="{FD44956C-650D-4DCA-89FD-710614D21FEC}"/>
                      </a:ext>
                    </a:extLst>
                  </p:cNvPr>
                  <p:cNvSpPr/>
                  <p:nvPr/>
                </p:nvSpPr>
                <p:spPr>
                  <a:xfrm>
                    <a:off x="4744975"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89" y="259813"/>
                          <a:pt x="259813" y="207850"/>
                          <a:pt x="259813" y="138567"/>
                        </a:cubicBezTo>
                        <a:cubicBezTo>
                          <a:pt x="259813" y="6928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1" name="Freeform: Shape 920">
                    <a:extLst>
                      <a:ext uri="{FF2B5EF4-FFF2-40B4-BE49-F238E27FC236}">
                        <a16:creationId xmlns="" xmlns:a16="http://schemas.microsoft.com/office/drawing/2014/main" id="{82BFBF14-A149-416B-BACE-A7FE16CA867D}"/>
                      </a:ext>
                    </a:extLst>
                  </p:cNvPr>
                  <p:cNvSpPr/>
                  <p:nvPr/>
                </p:nvSpPr>
                <p:spPr>
                  <a:xfrm>
                    <a:off x="4744975"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89" y="259813"/>
                          <a:pt x="259813" y="190529"/>
                          <a:pt x="259813" y="121246"/>
                        </a:cubicBezTo>
                        <a:cubicBezTo>
                          <a:pt x="259813" y="5196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1" name="Graphic 1">
                  <a:extLst>
                    <a:ext uri="{FF2B5EF4-FFF2-40B4-BE49-F238E27FC236}">
                      <a16:creationId xmlns="" xmlns:a16="http://schemas.microsoft.com/office/drawing/2014/main" id="{0BC6AF56-6F4E-4C5C-BF6A-696252D0E2A6}"/>
                    </a:ext>
                  </a:extLst>
                </p:cNvPr>
                <p:cNvGrpSpPr/>
                <p:nvPr/>
              </p:nvGrpSpPr>
              <p:grpSpPr>
                <a:xfrm>
                  <a:off x="5342544" y="2282126"/>
                  <a:ext cx="259812" cy="2871172"/>
                  <a:chOff x="5342544" y="2282126"/>
                  <a:chExt cx="259812" cy="2871172"/>
                </a:xfrm>
                <a:grpFill/>
              </p:grpSpPr>
              <p:sp>
                <p:nvSpPr>
                  <p:cNvPr id="916" name="Freeform: Shape 915">
                    <a:extLst>
                      <a:ext uri="{FF2B5EF4-FFF2-40B4-BE49-F238E27FC236}">
                        <a16:creationId xmlns="" xmlns:a16="http://schemas.microsoft.com/office/drawing/2014/main" id="{F64A4B44-ABA3-4CE0-8043-2BC955D6B94F}"/>
                      </a:ext>
                    </a:extLst>
                  </p:cNvPr>
                  <p:cNvSpPr/>
                  <p:nvPr/>
                </p:nvSpPr>
                <p:spPr>
                  <a:xfrm>
                    <a:off x="5455129" y="2358950"/>
                    <a:ext cx="34641" cy="2737934"/>
                  </a:xfrm>
                  <a:custGeom>
                    <a:avLst/>
                    <a:gdLst>
                      <a:gd name="connsiteX0" fmla="*/ 0 w 34641"/>
                      <a:gd name="connsiteY0" fmla="*/ 16398 h 2737934"/>
                      <a:gd name="connsiteX1" fmla="*/ 0 w 34641"/>
                      <a:gd name="connsiteY1" fmla="*/ 2718448 h 2737934"/>
                      <a:gd name="connsiteX2" fmla="*/ 34642 w 34641"/>
                      <a:gd name="connsiteY2" fmla="*/ 2718448 h 2737934"/>
                      <a:gd name="connsiteX3" fmla="*/ 34642 w 34641"/>
                      <a:gd name="connsiteY3" fmla="*/ 16398 h 2737934"/>
                      <a:gd name="connsiteX4" fmla="*/ 0 w 34641"/>
                      <a:gd name="connsiteY4" fmla="*/ 16398 h 273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37934">
                        <a:moveTo>
                          <a:pt x="0" y="16398"/>
                        </a:moveTo>
                        <a:cubicBezTo>
                          <a:pt x="0" y="917081"/>
                          <a:pt x="0" y="1817765"/>
                          <a:pt x="0" y="2718448"/>
                        </a:cubicBezTo>
                        <a:cubicBezTo>
                          <a:pt x="0" y="2744430"/>
                          <a:pt x="34642" y="2744430"/>
                          <a:pt x="34642" y="2718448"/>
                        </a:cubicBezTo>
                        <a:cubicBezTo>
                          <a:pt x="34642" y="1817765"/>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7" name="Freeform: Shape 916">
                    <a:extLst>
                      <a:ext uri="{FF2B5EF4-FFF2-40B4-BE49-F238E27FC236}">
                        <a16:creationId xmlns="" xmlns:a16="http://schemas.microsoft.com/office/drawing/2014/main" id="{4FC62B95-E3FE-4782-8DA5-2F5EFA3A0C33}"/>
                      </a:ext>
                    </a:extLst>
                  </p:cNvPr>
                  <p:cNvSpPr/>
                  <p:nvPr/>
                </p:nvSpPr>
                <p:spPr>
                  <a:xfrm>
                    <a:off x="5342544" y="2282126"/>
                    <a:ext cx="259812" cy="266764"/>
                  </a:xfrm>
                  <a:custGeom>
                    <a:avLst/>
                    <a:gdLst>
                      <a:gd name="connsiteX0" fmla="*/ 129906 w 259812"/>
                      <a:gd name="connsiteY0" fmla="*/ 15277 h 266764"/>
                      <a:gd name="connsiteX1" fmla="*/ 0 w 259812"/>
                      <a:gd name="connsiteY1" fmla="*/ 75900 h 266764"/>
                      <a:gd name="connsiteX2" fmla="*/ 129906 w 259812"/>
                      <a:gd name="connsiteY2" fmla="*/ 249109 h 266764"/>
                      <a:gd name="connsiteX3" fmla="*/ 259813 w 259812"/>
                      <a:gd name="connsiteY3" fmla="*/ 205807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19364"/>
                          <a:pt x="0" y="6617"/>
                          <a:pt x="0" y="75900"/>
                        </a:cubicBezTo>
                        <a:cubicBezTo>
                          <a:pt x="0" y="145184"/>
                          <a:pt x="60623" y="214467"/>
                          <a:pt x="129906" y="249109"/>
                        </a:cubicBezTo>
                        <a:cubicBezTo>
                          <a:pt x="199189" y="283750"/>
                          <a:pt x="259813" y="266430"/>
                          <a:pt x="259813" y="205807"/>
                        </a:cubicBezTo>
                        <a:cubicBezTo>
                          <a:pt x="259813" y="145184"/>
                          <a:pt x="199189" y="58579"/>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8" name="Freeform: Shape 917">
                    <a:extLst>
                      <a:ext uri="{FF2B5EF4-FFF2-40B4-BE49-F238E27FC236}">
                        <a16:creationId xmlns="" xmlns:a16="http://schemas.microsoft.com/office/drawing/2014/main" id="{904131FC-9965-43F7-8FAB-34A91CC576B4}"/>
                      </a:ext>
                    </a:extLst>
                  </p:cNvPr>
                  <p:cNvSpPr/>
                  <p:nvPr/>
                </p:nvSpPr>
                <p:spPr>
                  <a:xfrm>
                    <a:off x="5342544" y="4886534"/>
                    <a:ext cx="259812" cy="266764"/>
                  </a:xfrm>
                  <a:custGeom>
                    <a:avLst/>
                    <a:gdLst>
                      <a:gd name="connsiteX0" fmla="*/ 129906 w 259812"/>
                      <a:gd name="connsiteY0" fmla="*/ 17656 h 266764"/>
                      <a:gd name="connsiteX1" fmla="*/ 0 w 259812"/>
                      <a:gd name="connsiteY1" fmla="*/ 190864 h 266764"/>
                      <a:gd name="connsiteX2" fmla="*/ 129906 w 259812"/>
                      <a:gd name="connsiteY2" fmla="*/ 251487 h 266764"/>
                      <a:gd name="connsiteX3" fmla="*/ 259813 w 259812"/>
                      <a:gd name="connsiteY3" fmla="*/ 60958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52298"/>
                          <a:pt x="0" y="121581"/>
                          <a:pt x="0" y="190864"/>
                        </a:cubicBezTo>
                        <a:cubicBezTo>
                          <a:pt x="0" y="260147"/>
                          <a:pt x="60623" y="286129"/>
                          <a:pt x="129906" y="251487"/>
                        </a:cubicBezTo>
                        <a:cubicBezTo>
                          <a:pt x="199189" y="208185"/>
                          <a:pt x="259813" y="121581"/>
                          <a:pt x="259813" y="60958"/>
                        </a:cubicBezTo>
                        <a:cubicBezTo>
                          <a:pt x="259813" y="335"/>
                          <a:pt x="199189" y="-16986"/>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2" name="Graphic 1">
                  <a:extLst>
                    <a:ext uri="{FF2B5EF4-FFF2-40B4-BE49-F238E27FC236}">
                      <a16:creationId xmlns="" xmlns:a16="http://schemas.microsoft.com/office/drawing/2014/main" id="{9BD133A5-5089-4E4C-BF72-F50BEF568436}"/>
                    </a:ext>
                  </a:extLst>
                </p:cNvPr>
                <p:cNvGrpSpPr/>
                <p:nvPr/>
              </p:nvGrpSpPr>
              <p:grpSpPr>
                <a:xfrm>
                  <a:off x="5940112" y="2700211"/>
                  <a:ext cx="181869" cy="2035002"/>
                  <a:chOff x="5940112" y="2700211"/>
                  <a:chExt cx="181869" cy="2035002"/>
                </a:xfrm>
                <a:grpFill/>
              </p:grpSpPr>
              <p:sp>
                <p:nvSpPr>
                  <p:cNvPr id="913" name="Freeform: Shape 912">
                    <a:extLst>
                      <a:ext uri="{FF2B5EF4-FFF2-40B4-BE49-F238E27FC236}">
                        <a16:creationId xmlns="" xmlns:a16="http://schemas.microsoft.com/office/drawing/2014/main" id="{C3E89BC3-EB47-4D49-86B7-115C2D8785C0}"/>
                      </a:ext>
                    </a:extLst>
                  </p:cNvPr>
                  <p:cNvSpPr/>
                  <p:nvPr/>
                </p:nvSpPr>
                <p:spPr>
                  <a:xfrm>
                    <a:off x="6044038" y="2800631"/>
                    <a:ext cx="35786" cy="1845911"/>
                  </a:xfrm>
                  <a:custGeom>
                    <a:avLst/>
                    <a:gdLst>
                      <a:gd name="connsiteX0" fmla="*/ 0 w 35786"/>
                      <a:gd name="connsiteY0" fmla="*/ 16398 h 1845911"/>
                      <a:gd name="connsiteX1" fmla="*/ 0 w 35786"/>
                      <a:gd name="connsiteY1" fmla="*/ 1826425 h 1845911"/>
                      <a:gd name="connsiteX2" fmla="*/ 34642 w 35786"/>
                      <a:gd name="connsiteY2" fmla="*/ 1826425 h 1845911"/>
                      <a:gd name="connsiteX3" fmla="*/ 34642 w 35786"/>
                      <a:gd name="connsiteY3" fmla="*/ 16398 h 1845911"/>
                      <a:gd name="connsiteX4" fmla="*/ 0 w 35786"/>
                      <a:gd name="connsiteY4" fmla="*/ 16398 h 1845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45911">
                        <a:moveTo>
                          <a:pt x="0" y="16398"/>
                        </a:moveTo>
                        <a:cubicBezTo>
                          <a:pt x="0" y="622627"/>
                          <a:pt x="0" y="1220196"/>
                          <a:pt x="0" y="1826425"/>
                        </a:cubicBezTo>
                        <a:cubicBezTo>
                          <a:pt x="0" y="1852406"/>
                          <a:pt x="34642" y="1852406"/>
                          <a:pt x="34642" y="1826425"/>
                        </a:cubicBezTo>
                        <a:cubicBezTo>
                          <a:pt x="34642" y="1220196"/>
                          <a:pt x="34642" y="622627"/>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4" name="Freeform: Shape 913">
                    <a:extLst>
                      <a:ext uri="{FF2B5EF4-FFF2-40B4-BE49-F238E27FC236}">
                        <a16:creationId xmlns="" xmlns:a16="http://schemas.microsoft.com/office/drawing/2014/main" id="{8959F0CF-6C67-470F-8AE2-D08FA1A09EC2}"/>
                      </a:ext>
                    </a:extLst>
                  </p:cNvPr>
                  <p:cNvSpPr/>
                  <p:nvPr/>
                </p:nvSpPr>
                <p:spPr>
                  <a:xfrm>
                    <a:off x="5940112" y="2700211"/>
                    <a:ext cx="181869" cy="255384"/>
                  </a:xfrm>
                  <a:custGeom>
                    <a:avLst/>
                    <a:gdLst>
                      <a:gd name="connsiteX0" fmla="*/ 0 w 181869"/>
                      <a:gd name="connsiteY0" fmla="*/ 30213 h 255384"/>
                      <a:gd name="connsiteX1" fmla="*/ 129906 w 181869"/>
                      <a:gd name="connsiteY1" fmla="*/ 220743 h 255384"/>
                      <a:gd name="connsiteX2" fmla="*/ 181869 w 181869"/>
                      <a:gd name="connsiteY2" fmla="*/ 255384 h 255384"/>
                      <a:gd name="connsiteX3" fmla="*/ 181869 w 181869"/>
                      <a:gd name="connsiteY3" fmla="*/ 116818 h 255384"/>
                      <a:gd name="connsiteX4" fmla="*/ 129906 w 181869"/>
                      <a:gd name="connsiteY4" fmla="*/ 64855 h 255384"/>
                      <a:gd name="connsiteX5" fmla="*/ 0 w 181869"/>
                      <a:gd name="connsiteY5" fmla="*/ 30213 h 25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55384">
                        <a:moveTo>
                          <a:pt x="0" y="30213"/>
                        </a:moveTo>
                        <a:cubicBezTo>
                          <a:pt x="0" y="82176"/>
                          <a:pt x="60623" y="160120"/>
                          <a:pt x="129906" y="220743"/>
                        </a:cubicBezTo>
                        <a:cubicBezTo>
                          <a:pt x="147228" y="238063"/>
                          <a:pt x="164548" y="246724"/>
                          <a:pt x="181869" y="255384"/>
                        </a:cubicBezTo>
                        <a:lnTo>
                          <a:pt x="181869" y="116818"/>
                        </a:lnTo>
                        <a:cubicBezTo>
                          <a:pt x="164548" y="99497"/>
                          <a:pt x="147228" y="82176"/>
                          <a:pt x="129906" y="64855"/>
                        </a:cubicBezTo>
                        <a:cubicBezTo>
                          <a:pt x="51963"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5" name="Freeform: Shape 914">
                    <a:extLst>
                      <a:ext uri="{FF2B5EF4-FFF2-40B4-BE49-F238E27FC236}">
                        <a16:creationId xmlns="" xmlns:a16="http://schemas.microsoft.com/office/drawing/2014/main" id="{BAEE9707-808B-4C10-8977-25C26FC9A82B}"/>
                      </a:ext>
                    </a:extLst>
                  </p:cNvPr>
                  <p:cNvSpPr/>
                  <p:nvPr/>
                </p:nvSpPr>
                <p:spPr>
                  <a:xfrm>
                    <a:off x="5940112" y="4471169"/>
                    <a:ext cx="181869" cy="264044"/>
                  </a:xfrm>
                  <a:custGeom>
                    <a:avLst/>
                    <a:gdLst>
                      <a:gd name="connsiteX0" fmla="*/ 0 w 181869"/>
                      <a:gd name="connsiteY0" fmla="*/ 233831 h 264044"/>
                      <a:gd name="connsiteX1" fmla="*/ 129906 w 181869"/>
                      <a:gd name="connsiteY1" fmla="*/ 199190 h 264044"/>
                      <a:gd name="connsiteX2" fmla="*/ 181869 w 181869"/>
                      <a:gd name="connsiteY2" fmla="*/ 138567 h 264044"/>
                      <a:gd name="connsiteX3" fmla="*/ 181869 w 181869"/>
                      <a:gd name="connsiteY3" fmla="*/ 0 h 264044"/>
                      <a:gd name="connsiteX4" fmla="*/ 129906 w 181869"/>
                      <a:gd name="connsiteY4" fmla="*/ 34642 h 264044"/>
                      <a:gd name="connsiteX5" fmla="*/ 0 w 181869"/>
                      <a:gd name="connsiteY5" fmla="*/ 233831 h 2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64044">
                        <a:moveTo>
                          <a:pt x="0" y="233831"/>
                        </a:moveTo>
                        <a:cubicBezTo>
                          <a:pt x="0" y="285794"/>
                          <a:pt x="60623" y="268473"/>
                          <a:pt x="129906" y="199190"/>
                        </a:cubicBezTo>
                        <a:cubicBezTo>
                          <a:pt x="147228" y="181869"/>
                          <a:pt x="164548" y="164548"/>
                          <a:pt x="181869" y="138567"/>
                        </a:cubicBezTo>
                        <a:lnTo>
                          <a:pt x="181869" y="0"/>
                        </a:lnTo>
                        <a:cubicBezTo>
                          <a:pt x="164548" y="8660"/>
                          <a:pt x="147228" y="25981"/>
                          <a:pt x="129906" y="34642"/>
                        </a:cubicBezTo>
                        <a:cubicBezTo>
                          <a:pt x="51963" y="103925"/>
                          <a:pt x="0" y="181869"/>
                          <a:pt x="0" y="23383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848" name="Graphic 1">
                <a:extLst>
                  <a:ext uri="{FF2B5EF4-FFF2-40B4-BE49-F238E27FC236}">
                    <a16:creationId xmlns="" xmlns:a16="http://schemas.microsoft.com/office/drawing/2014/main" id="{38939D1F-EADC-4247-9FF5-C7977328165D}"/>
                  </a:ext>
                </a:extLst>
              </p:cNvPr>
              <p:cNvGrpSpPr/>
              <p:nvPr/>
            </p:nvGrpSpPr>
            <p:grpSpPr>
              <a:xfrm>
                <a:off x="6061358" y="2132856"/>
                <a:ext cx="6789768" cy="3169713"/>
                <a:chOff x="6061358" y="2132856"/>
                <a:chExt cx="6789768" cy="3169713"/>
              </a:xfrm>
              <a:grpFill/>
            </p:grpSpPr>
            <p:grpSp>
              <p:nvGrpSpPr>
                <p:cNvPr id="849" name="Graphic 1">
                  <a:extLst>
                    <a:ext uri="{FF2B5EF4-FFF2-40B4-BE49-F238E27FC236}">
                      <a16:creationId xmlns="" xmlns:a16="http://schemas.microsoft.com/office/drawing/2014/main" id="{3D91D6D6-41F1-4E37-BFC3-075CE3FEEDF2}"/>
                    </a:ext>
                  </a:extLst>
                </p:cNvPr>
                <p:cNvGrpSpPr/>
                <p:nvPr/>
              </p:nvGrpSpPr>
              <p:grpSpPr>
                <a:xfrm>
                  <a:off x="6061358" y="2249492"/>
                  <a:ext cx="6781107" cy="2951210"/>
                  <a:chOff x="6061358" y="2249492"/>
                  <a:chExt cx="6781107" cy="2951210"/>
                </a:xfrm>
                <a:grpFill/>
              </p:grpSpPr>
              <p:sp>
                <p:nvSpPr>
                  <p:cNvPr id="897" name="Freeform: Shape 896">
                    <a:extLst>
                      <a:ext uri="{FF2B5EF4-FFF2-40B4-BE49-F238E27FC236}">
                        <a16:creationId xmlns="" xmlns:a16="http://schemas.microsoft.com/office/drawing/2014/main" id="{5143C454-ED0A-4751-874F-787B3F0332C1}"/>
                      </a:ext>
                    </a:extLst>
                  </p:cNvPr>
                  <p:cNvSpPr/>
                  <p:nvPr/>
                </p:nvSpPr>
                <p:spPr>
                  <a:xfrm>
                    <a:off x="12842466" y="3137464"/>
                    <a:ext cx="86604" cy="60622"/>
                  </a:xfrm>
                  <a:custGeom>
                    <a:avLst/>
                    <a:gdLst>
                      <a:gd name="connsiteX0" fmla="*/ 0 w 86604"/>
                      <a:gd name="connsiteY0" fmla="*/ 60623 h 60622"/>
                      <a:gd name="connsiteX1" fmla="*/ 0 w 86604"/>
                      <a:gd name="connsiteY1" fmla="*/ 0 h 60622"/>
                      <a:gd name="connsiteX2" fmla="*/ 0 w 86604"/>
                      <a:gd name="connsiteY2" fmla="*/ 0 h 60622"/>
                      <a:gd name="connsiteX3" fmla="*/ 0 w 86604"/>
                      <a:gd name="connsiteY3" fmla="*/ 60623 h 60622"/>
                    </a:gdLst>
                    <a:ahLst/>
                    <a:cxnLst>
                      <a:cxn ang="0">
                        <a:pos x="connsiteX0" y="connsiteY0"/>
                      </a:cxn>
                      <a:cxn ang="0">
                        <a:pos x="connsiteX1" y="connsiteY1"/>
                      </a:cxn>
                      <a:cxn ang="0">
                        <a:pos x="connsiteX2" y="connsiteY2"/>
                      </a:cxn>
                      <a:cxn ang="0">
                        <a:pos x="connsiteX3" y="connsiteY3"/>
                      </a:cxn>
                    </a:cxnLst>
                    <a:rect l="l" t="t" r="r" b="b"/>
                    <a:pathLst>
                      <a:path w="86604" h="60622">
                        <a:moveTo>
                          <a:pt x="0" y="60623"/>
                        </a:moveTo>
                        <a:lnTo>
                          <a:pt x="0" y="0"/>
                        </a:lnTo>
                        <a:lnTo>
                          <a:pt x="0" y="0"/>
                        </a:lnTo>
                        <a:lnTo>
                          <a:pt x="0" y="6062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8" name="Freeform: Shape 897">
                    <a:extLst>
                      <a:ext uri="{FF2B5EF4-FFF2-40B4-BE49-F238E27FC236}">
                        <a16:creationId xmlns="" xmlns:a16="http://schemas.microsoft.com/office/drawing/2014/main" id="{C08027D2-4694-46CB-B385-E2380F93A0A7}"/>
                      </a:ext>
                    </a:extLst>
                  </p:cNvPr>
                  <p:cNvSpPr/>
                  <p:nvPr/>
                </p:nvSpPr>
                <p:spPr>
                  <a:xfrm>
                    <a:off x="6061358" y="2249492"/>
                    <a:ext cx="6772447" cy="2951210"/>
                  </a:xfrm>
                  <a:custGeom>
                    <a:avLst/>
                    <a:gdLst>
                      <a:gd name="connsiteX0" fmla="*/ 6096935 w 6772447"/>
                      <a:gd name="connsiteY0" fmla="*/ 299064 h 2951210"/>
                      <a:gd name="connsiteX1" fmla="*/ 5369460 w 6772447"/>
                      <a:gd name="connsiteY1" fmla="*/ 4609 h 2951210"/>
                      <a:gd name="connsiteX2" fmla="*/ 4598682 w 6772447"/>
                      <a:gd name="connsiteY2" fmla="*/ 195139 h 2951210"/>
                      <a:gd name="connsiteX3" fmla="*/ 3100430 w 6772447"/>
                      <a:gd name="connsiteY3" fmla="*/ 1615447 h 2951210"/>
                      <a:gd name="connsiteX4" fmla="*/ 2312332 w 6772447"/>
                      <a:gd name="connsiteY4" fmla="*/ 2412206 h 2951210"/>
                      <a:gd name="connsiteX5" fmla="*/ 1472271 w 6772447"/>
                      <a:gd name="connsiteY5" fmla="*/ 2888529 h 2951210"/>
                      <a:gd name="connsiteX6" fmla="*/ 0 w 6772447"/>
                      <a:gd name="connsiteY6" fmla="*/ 2273639 h 2951210"/>
                      <a:gd name="connsiteX7" fmla="*/ 0 w 6772447"/>
                      <a:gd name="connsiteY7" fmla="*/ 2334262 h 2951210"/>
                      <a:gd name="connsiteX8" fmla="*/ 1030590 w 6772447"/>
                      <a:gd name="connsiteY8" fmla="*/ 2931831 h 2951210"/>
                      <a:gd name="connsiteX9" fmla="*/ 2537503 w 6772447"/>
                      <a:gd name="connsiteY9" fmla="*/ 2264979 h 2951210"/>
                      <a:gd name="connsiteX10" fmla="*/ 4079057 w 6772447"/>
                      <a:gd name="connsiteY10" fmla="*/ 628160 h 2951210"/>
                      <a:gd name="connsiteX11" fmla="*/ 4884476 w 6772447"/>
                      <a:gd name="connsiteY11" fmla="*/ 108534 h 2951210"/>
                      <a:gd name="connsiteX12" fmla="*/ 5802481 w 6772447"/>
                      <a:gd name="connsiteY12" fmla="*/ 177818 h 2951210"/>
                      <a:gd name="connsiteX13" fmla="*/ 6729146 w 6772447"/>
                      <a:gd name="connsiteY13" fmla="*/ 913953 h 2951210"/>
                      <a:gd name="connsiteX14" fmla="*/ 6772448 w 6772447"/>
                      <a:gd name="connsiteY14" fmla="*/ 957255 h 2951210"/>
                      <a:gd name="connsiteX15" fmla="*/ 6772448 w 6772447"/>
                      <a:gd name="connsiteY15" fmla="*/ 896632 h 2951210"/>
                      <a:gd name="connsiteX16" fmla="*/ 6096935 w 6772447"/>
                      <a:gd name="connsiteY16" fmla="*/ 299064 h 295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72447" h="2951210">
                        <a:moveTo>
                          <a:pt x="6096935" y="299064"/>
                        </a:moveTo>
                        <a:cubicBezTo>
                          <a:pt x="5880425" y="151836"/>
                          <a:pt x="5637933" y="30591"/>
                          <a:pt x="5369460" y="4609"/>
                        </a:cubicBezTo>
                        <a:cubicBezTo>
                          <a:pt x="5100987" y="-21372"/>
                          <a:pt x="4832513" y="65232"/>
                          <a:pt x="4598682" y="195139"/>
                        </a:cubicBezTo>
                        <a:cubicBezTo>
                          <a:pt x="4001114" y="532895"/>
                          <a:pt x="3550772" y="1104483"/>
                          <a:pt x="3100430" y="1615447"/>
                        </a:cubicBezTo>
                        <a:cubicBezTo>
                          <a:pt x="2849278" y="1892581"/>
                          <a:pt x="2598126" y="2169714"/>
                          <a:pt x="2312332" y="2412206"/>
                        </a:cubicBezTo>
                        <a:cubicBezTo>
                          <a:pt x="2069840" y="2620056"/>
                          <a:pt x="1792707" y="2810585"/>
                          <a:pt x="1472271" y="2888529"/>
                        </a:cubicBezTo>
                        <a:cubicBezTo>
                          <a:pt x="909344" y="3018435"/>
                          <a:pt x="398379" y="2654698"/>
                          <a:pt x="0" y="2273639"/>
                        </a:cubicBezTo>
                        <a:lnTo>
                          <a:pt x="0" y="2334262"/>
                        </a:lnTo>
                        <a:cubicBezTo>
                          <a:pt x="294454" y="2611396"/>
                          <a:pt x="632211" y="2853887"/>
                          <a:pt x="1030590" y="2931831"/>
                        </a:cubicBezTo>
                        <a:cubicBezTo>
                          <a:pt x="1619499" y="3044416"/>
                          <a:pt x="2139124" y="2646037"/>
                          <a:pt x="2537503" y="2264979"/>
                        </a:cubicBezTo>
                        <a:cubicBezTo>
                          <a:pt x="3083109" y="1745354"/>
                          <a:pt x="3524791" y="1130464"/>
                          <a:pt x="4079057" y="628160"/>
                        </a:cubicBezTo>
                        <a:cubicBezTo>
                          <a:pt x="4312889" y="411649"/>
                          <a:pt x="4581362" y="212459"/>
                          <a:pt x="4884476" y="108534"/>
                        </a:cubicBezTo>
                        <a:cubicBezTo>
                          <a:pt x="5196252" y="4609"/>
                          <a:pt x="5508026" y="39251"/>
                          <a:pt x="5802481" y="177818"/>
                        </a:cubicBezTo>
                        <a:cubicBezTo>
                          <a:pt x="6157558" y="351026"/>
                          <a:pt x="6460672" y="628160"/>
                          <a:pt x="6729146" y="913953"/>
                        </a:cubicBezTo>
                        <a:cubicBezTo>
                          <a:pt x="6746466" y="931274"/>
                          <a:pt x="6755127" y="948595"/>
                          <a:pt x="6772448" y="957255"/>
                        </a:cubicBezTo>
                        <a:lnTo>
                          <a:pt x="6772448" y="896632"/>
                        </a:lnTo>
                        <a:cubicBezTo>
                          <a:pt x="6573258" y="671462"/>
                          <a:pt x="6348087" y="463611"/>
                          <a:pt x="6096935" y="299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0" name="Graphic 1">
                  <a:extLst>
                    <a:ext uri="{FF2B5EF4-FFF2-40B4-BE49-F238E27FC236}">
                      <a16:creationId xmlns="" xmlns:a16="http://schemas.microsoft.com/office/drawing/2014/main" id="{EEE10485-5F53-4019-83B3-B9C60B469611}"/>
                    </a:ext>
                  </a:extLst>
                </p:cNvPr>
                <p:cNvGrpSpPr/>
                <p:nvPr/>
              </p:nvGrpSpPr>
              <p:grpSpPr>
                <a:xfrm>
                  <a:off x="6078679" y="2250581"/>
                  <a:ext cx="6772447" cy="2941634"/>
                  <a:chOff x="6078679" y="2250581"/>
                  <a:chExt cx="6772447" cy="2941634"/>
                </a:xfrm>
                <a:grpFill/>
              </p:grpSpPr>
              <p:sp>
                <p:nvSpPr>
                  <p:cNvPr id="895" name="Freeform: Shape 894">
                    <a:extLst>
                      <a:ext uri="{FF2B5EF4-FFF2-40B4-BE49-F238E27FC236}">
                        <a16:creationId xmlns="" xmlns:a16="http://schemas.microsoft.com/office/drawing/2014/main" id="{95171ECF-DC16-4C88-A446-9B8D9743ABE0}"/>
                      </a:ext>
                    </a:extLst>
                  </p:cNvPr>
                  <p:cNvSpPr/>
                  <p:nvPr/>
                </p:nvSpPr>
                <p:spPr>
                  <a:xfrm>
                    <a:off x="12842466" y="4237337"/>
                    <a:ext cx="86604" cy="51962"/>
                  </a:xfrm>
                  <a:custGeom>
                    <a:avLst/>
                    <a:gdLst>
                      <a:gd name="connsiteX0" fmla="*/ 0 w 86604"/>
                      <a:gd name="connsiteY0" fmla="*/ 51963 h 51962"/>
                      <a:gd name="connsiteX1" fmla="*/ 0 w 86604"/>
                      <a:gd name="connsiteY1" fmla="*/ 0 h 51962"/>
                      <a:gd name="connsiteX2" fmla="*/ 0 w 86604"/>
                      <a:gd name="connsiteY2" fmla="*/ 0 h 51962"/>
                      <a:gd name="connsiteX3" fmla="*/ 0 w 86604"/>
                      <a:gd name="connsiteY3" fmla="*/ 51963 h 51962"/>
                    </a:gdLst>
                    <a:ahLst/>
                    <a:cxnLst>
                      <a:cxn ang="0">
                        <a:pos x="connsiteX0" y="connsiteY0"/>
                      </a:cxn>
                      <a:cxn ang="0">
                        <a:pos x="connsiteX1" y="connsiteY1"/>
                      </a:cxn>
                      <a:cxn ang="0">
                        <a:pos x="connsiteX2" y="connsiteY2"/>
                      </a:cxn>
                      <a:cxn ang="0">
                        <a:pos x="connsiteX3" y="connsiteY3"/>
                      </a:cxn>
                    </a:cxnLst>
                    <a:rect l="l" t="t" r="r" b="b"/>
                    <a:pathLst>
                      <a:path w="86604" h="51962">
                        <a:moveTo>
                          <a:pt x="0" y="51963"/>
                        </a:moveTo>
                        <a:lnTo>
                          <a:pt x="0" y="0"/>
                        </a:lnTo>
                        <a:lnTo>
                          <a:pt x="0" y="0"/>
                        </a:lnTo>
                        <a:lnTo>
                          <a:pt x="0" y="5196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6" name="Freeform: Shape 895">
                    <a:extLst>
                      <a:ext uri="{FF2B5EF4-FFF2-40B4-BE49-F238E27FC236}">
                        <a16:creationId xmlns="" xmlns:a16="http://schemas.microsoft.com/office/drawing/2014/main" id="{84D7931E-4E75-4FB8-AD1B-D8C33808A640}"/>
                      </a:ext>
                    </a:extLst>
                  </p:cNvPr>
                  <p:cNvSpPr/>
                  <p:nvPr/>
                </p:nvSpPr>
                <p:spPr>
                  <a:xfrm>
                    <a:off x="6078679" y="2250581"/>
                    <a:ext cx="6772447" cy="2941634"/>
                  </a:xfrm>
                  <a:custGeom>
                    <a:avLst/>
                    <a:gdLst>
                      <a:gd name="connsiteX0" fmla="*/ 6226841 w 6772447"/>
                      <a:gd name="connsiteY0" fmla="*/ 2489061 h 2941634"/>
                      <a:gd name="connsiteX1" fmla="*/ 5386780 w 6772447"/>
                      <a:gd name="connsiteY1" fmla="*/ 2896100 h 2941634"/>
                      <a:gd name="connsiteX2" fmla="*/ 4477436 w 6772447"/>
                      <a:gd name="connsiteY2" fmla="*/ 2636288 h 2941634"/>
                      <a:gd name="connsiteX3" fmla="*/ 2901240 w 6772447"/>
                      <a:gd name="connsiteY3" fmla="*/ 1060092 h 2941634"/>
                      <a:gd name="connsiteX4" fmla="*/ 1446290 w 6772447"/>
                      <a:gd name="connsiteY4" fmla="*/ 20841 h 2941634"/>
                      <a:gd name="connsiteX5" fmla="*/ 0 w 6772447"/>
                      <a:gd name="connsiteY5" fmla="*/ 627071 h 2941634"/>
                      <a:gd name="connsiteX6" fmla="*/ 0 w 6772447"/>
                      <a:gd name="connsiteY6" fmla="*/ 679033 h 2941634"/>
                      <a:gd name="connsiteX7" fmla="*/ 155887 w 6772447"/>
                      <a:gd name="connsiteY7" fmla="*/ 540466 h 2941634"/>
                      <a:gd name="connsiteX8" fmla="*/ 995948 w 6772447"/>
                      <a:gd name="connsiteY8" fmla="*/ 64143 h 2941634"/>
                      <a:gd name="connsiteX9" fmla="*/ 2710711 w 6772447"/>
                      <a:gd name="connsiteY9" fmla="*/ 912864 h 2941634"/>
                      <a:gd name="connsiteX10" fmla="*/ 4226284 w 6772447"/>
                      <a:gd name="connsiteY10" fmla="*/ 2497721 h 2941634"/>
                      <a:gd name="connsiteX11" fmla="*/ 5715877 w 6772447"/>
                      <a:gd name="connsiteY11" fmla="*/ 2852798 h 2941634"/>
                      <a:gd name="connsiteX12" fmla="*/ 6555937 w 6772447"/>
                      <a:gd name="connsiteY12" fmla="*/ 2255229 h 2941634"/>
                      <a:gd name="connsiteX13" fmla="*/ 6772447 w 6772447"/>
                      <a:gd name="connsiteY13" fmla="*/ 2038719 h 2941634"/>
                      <a:gd name="connsiteX14" fmla="*/ 6772447 w 6772447"/>
                      <a:gd name="connsiteY14" fmla="*/ 1986756 h 2941634"/>
                      <a:gd name="connsiteX15" fmla="*/ 6226841 w 6772447"/>
                      <a:gd name="connsiteY15" fmla="*/ 2489061 h 294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2447" h="2941634">
                        <a:moveTo>
                          <a:pt x="6226841" y="2489061"/>
                        </a:moveTo>
                        <a:cubicBezTo>
                          <a:pt x="5984349" y="2679590"/>
                          <a:pt x="5698556" y="2852798"/>
                          <a:pt x="5386780" y="2896100"/>
                        </a:cubicBezTo>
                        <a:cubicBezTo>
                          <a:pt x="5057684" y="2939402"/>
                          <a:pt x="4745910" y="2809496"/>
                          <a:pt x="4477436" y="2636288"/>
                        </a:cubicBezTo>
                        <a:cubicBezTo>
                          <a:pt x="3853886" y="2220588"/>
                          <a:pt x="3394884" y="1597037"/>
                          <a:pt x="2901240" y="1060092"/>
                        </a:cubicBezTo>
                        <a:cubicBezTo>
                          <a:pt x="2511522" y="635731"/>
                          <a:pt x="2035198" y="133427"/>
                          <a:pt x="1446290" y="20841"/>
                        </a:cubicBezTo>
                        <a:cubicBezTo>
                          <a:pt x="892023" y="-91744"/>
                          <a:pt x="389719" y="271993"/>
                          <a:pt x="0" y="627071"/>
                        </a:cubicBezTo>
                        <a:lnTo>
                          <a:pt x="0" y="679033"/>
                        </a:lnTo>
                        <a:cubicBezTo>
                          <a:pt x="51962" y="627071"/>
                          <a:pt x="103925" y="583769"/>
                          <a:pt x="155887" y="540466"/>
                        </a:cubicBezTo>
                        <a:cubicBezTo>
                          <a:pt x="398379" y="332616"/>
                          <a:pt x="675512" y="142087"/>
                          <a:pt x="995948" y="64143"/>
                        </a:cubicBezTo>
                        <a:cubicBezTo>
                          <a:pt x="1680121" y="-91744"/>
                          <a:pt x="2269030" y="462523"/>
                          <a:pt x="2710711" y="912864"/>
                        </a:cubicBezTo>
                        <a:cubicBezTo>
                          <a:pt x="3221676" y="1432490"/>
                          <a:pt x="3654697" y="2038719"/>
                          <a:pt x="4226284" y="2497721"/>
                        </a:cubicBezTo>
                        <a:cubicBezTo>
                          <a:pt x="4659306" y="2844138"/>
                          <a:pt x="5170270" y="3077969"/>
                          <a:pt x="5715877" y="2852798"/>
                        </a:cubicBezTo>
                        <a:cubicBezTo>
                          <a:pt x="6036312" y="2722892"/>
                          <a:pt x="6313445" y="2497721"/>
                          <a:pt x="6555937" y="2255229"/>
                        </a:cubicBezTo>
                        <a:cubicBezTo>
                          <a:pt x="6625220" y="2185946"/>
                          <a:pt x="6703164" y="2116663"/>
                          <a:pt x="6772447" y="2038719"/>
                        </a:cubicBezTo>
                        <a:lnTo>
                          <a:pt x="6772447" y="1986756"/>
                        </a:lnTo>
                        <a:cubicBezTo>
                          <a:pt x="6599239" y="2159965"/>
                          <a:pt x="6417370" y="2333173"/>
                          <a:pt x="6226841" y="24890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1" name="Graphic 1">
                  <a:extLst>
                    <a:ext uri="{FF2B5EF4-FFF2-40B4-BE49-F238E27FC236}">
                      <a16:creationId xmlns="" xmlns:a16="http://schemas.microsoft.com/office/drawing/2014/main" id="{0DF5EB1E-4429-4D81-A24D-081274551713}"/>
                    </a:ext>
                  </a:extLst>
                </p:cNvPr>
                <p:cNvGrpSpPr/>
                <p:nvPr/>
              </p:nvGrpSpPr>
              <p:grpSpPr>
                <a:xfrm>
                  <a:off x="12539351" y="2839471"/>
                  <a:ext cx="259812" cy="1756483"/>
                  <a:chOff x="12539351" y="2839471"/>
                  <a:chExt cx="259812" cy="1756483"/>
                </a:xfrm>
                <a:grpFill/>
              </p:grpSpPr>
              <p:sp>
                <p:nvSpPr>
                  <p:cNvPr id="892" name="Freeform: Shape 891">
                    <a:extLst>
                      <a:ext uri="{FF2B5EF4-FFF2-40B4-BE49-F238E27FC236}">
                        <a16:creationId xmlns="" xmlns:a16="http://schemas.microsoft.com/office/drawing/2014/main" id="{974B8749-E138-4649-8824-24A893F2F33B}"/>
                      </a:ext>
                    </a:extLst>
                  </p:cNvPr>
                  <p:cNvSpPr/>
                  <p:nvPr/>
                </p:nvSpPr>
                <p:spPr>
                  <a:xfrm>
                    <a:off x="12643277" y="2947858"/>
                    <a:ext cx="35786" cy="1551456"/>
                  </a:xfrm>
                  <a:custGeom>
                    <a:avLst/>
                    <a:gdLst>
                      <a:gd name="connsiteX0" fmla="*/ 0 w 35786"/>
                      <a:gd name="connsiteY0" fmla="*/ 16398 h 1551456"/>
                      <a:gd name="connsiteX1" fmla="*/ 0 w 35786"/>
                      <a:gd name="connsiteY1" fmla="*/ 1531971 h 1551456"/>
                      <a:gd name="connsiteX2" fmla="*/ 34641 w 35786"/>
                      <a:gd name="connsiteY2" fmla="*/ 1531971 h 1551456"/>
                      <a:gd name="connsiteX3" fmla="*/ 34641 w 35786"/>
                      <a:gd name="connsiteY3" fmla="*/ 16398 h 1551456"/>
                      <a:gd name="connsiteX4" fmla="*/ 0 w 35786"/>
                      <a:gd name="connsiteY4" fmla="*/ 16398 h 1551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551456">
                        <a:moveTo>
                          <a:pt x="0" y="16398"/>
                        </a:moveTo>
                        <a:cubicBezTo>
                          <a:pt x="0" y="518702"/>
                          <a:pt x="0" y="1029667"/>
                          <a:pt x="0" y="1531971"/>
                        </a:cubicBezTo>
                        <a:cubicBezTo>
                          <a:pt x="0" y="1557952"/>
                          <a:pt x="34641" y="1557952"/>
                          <a:pt x="34641" y="1531971"/>
                        </a:cubicBezTo>
                        <a:cubicBezTo>
                          <a:pt x="34641" y="1029667"/>
                          <a:pt x="34641" y="518702"/>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3" name="Freeform: Shape 892">
                    <a:extLst>
                      <a:ext uri="{FF2B5EF4-FFF2-40B4-BE49-F238E27FC236}">
                        <a16:creationId xmlns="" xmlns:a16="http://schemas.microsoft.com/office/drawing/2014/main" id="{7497D4DF-849A-498C-B38A-698483C56CE7}"/>
                      </a:ext>
                    </a:extLst>
                  </p:cNvPr>
                  <p:cNvSpPr/>
                  <p:nvPr/>
                </p:nvSpPr>
                <p:spPr>
                  <a:xfrm>
                    <a:off x="12539351" y="2839471"/>
                    <a:ext cx="259812" cy="289400"/>
                  </a:xfrm>
                  <a:custGeom>
                    <a:avLst/>
                    <a:gdLst>
                      <a:gd name="connsiteX0" fmla="*/ 0 w 259812"/>
                      <a:gd name="connsiteY0" fmla="*/ 20860 h 289400"/>
                      <a:gd name="connsiteX1" fmla="*/ 129906 w 259812"/>
                      <a:gd name="connsiteY1" fmla="*/ 211389 h 289400"/>
                      <a:gd name="connsiteX2" fmla="*/ 259813 w 259812"/>
                      <a:gd name="connsiteY2" fmla="*/ 280673 h 289400"/>
                      <a:gd name="connsiteX3" fmla="*/ 129906 w 259812"/>
                      <a:gd name="connsiteY3" fmla="*/ 81483 h 289400"/>
                      <a:gd name="connsiteX4" fmla="*/ 0 w 259812"/>
                      <a:gd name="connsiteY4" fmla="*/ 20860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0" y="20860"/>
                        </a:moveTo>
                        <a:cubicBezTo>
                          <a:pt x="0" y="64162"/>
                          <a:pt x="60624" y="142106"/>
                          <a:pt x="129906" y="211389"/>
                        </a:cubicBezTo>
                        <a:cubicBezTo>
                          <a:pt x="199190" y="272012"/>
                          <a:pt x="259813" y="306654"/>
                          <a:pt x="259813" y="280673"/>
                        </a:cubicBezTo>
                        <a:cubicBezTo>
                          <a:pt x="259813" y="254691"/>
                          <a:pt x="199190" y="159427"/>
                          <a:pt x="129906" y="81483"/>
                        </a:cubicBezTo>
                        <a:cubicBezTo>
                          <a:pt x="51963" y="3539"/>
                          <a:pt x="0" y="-22442"/>
                          <a:pt x="0"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4" name="Freeform: Shape 893">
                    <a:extLst>
                      <a:ext uri="{FF2B5EF4-FFF2-40B4-BE49-F238E27FC236}">
                        <a16:creationId xmlns="" xmlns:a16="http://schemas.microsoft.com/office/drawing/2014/main" id="{77572FDA-4EEE-4BFB-998D-25F8939DB5F9}"/>
                      </a:ext>
                    </a:extLst>
                  </p:cNvPr>
                  <p:cNvSpPr/>
                  <p:nvPr/>
                </p:nvSpPr>
                <p:spPr>
                  <a:xfrm>
                    <a:off x="12539351" y="4306553"/>
                    <a:ext cx="259812" cy="289400"/>
                  </a:xfrm>
                  <a:custGeom>
                    <a:avLst/>
                    <a:gdLst>
                      <a:gd name="connsiteX0" fmla="*/ 129906 w 259812"/>
                      <a:gd name="connsiteY0" fmla="*/ 78011 h 289400"/>
                      <a:gd name="connsiteX1" fmla="*/ 0 w 259812"/>
                      <a:gd name="connsiteY1" fmla="*/ 268540 h 289400"/>
                      <a:gd name="connsiteX2" fmla="*/ 129906 w 259812"/>
                      <a:gd name="connsiteY2" fmla="*/ 207917 h 289400"/>
                      <a:gd name="connsiteX3" fmla="*/ 259813 w 259812"/>
                      <a:gd name="connsiteY3" fmla="*/ 8728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4" y="138634"/>
                          <a:pt x="0" y="225238"/>
                          <a:pt x="0" y="268540"/>
                        </a:cubicBezTo>
                        <a:cubicBezTo>
                          <a:pt x="0" y="311843"/>
                          <a:pt x="60624" y="285861"/>
                          <a:pt x="129906" y="207917"/>
                        </a:cubicBezTo>
                        <a:cubicBezTo>
                          <a:pt x="199190" y="129974"/>
                          <a:pt x="259813" y="43369"/>
                          <a:pt x="259813" y="8728"/>
                        </a:cubicBezTo>
                        <a:cubicBezTo>
                          <a:pt x="259813" y="-17254"/>
                          <a:pt x="199190" y="17388"/>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2" name="Graphic 1">
                  <a:extLst>
                    <a:ext uri="{FF2B5EF4-FFF2-40B4-BE49-F238E27FC236}">
                      <a16:creationId xmlns="" xmlns:a16="http://schemas.microsoft.com/office/drawing/2014/main" id="{68EECBD0-47F3-4D8D-9B97-1A123A478877}"/>
                    </a:ext>
                  </a:extLst>
                </p:cNvPr>
                <p:cNvGrpSpPr/>
                <p:nvPr/>
              </p:nvGrpSpPr>
              <p:grpSpPr>
                <a:xfrm>
                  <a:off x="11941783" y="2364807"/>
                  <a:ext cx="259812" cy="2702002"/>
                  <a:chOff x="11941783" y="2364807"/>
                  <a:chExt cx="259812" cy="2702002"/>
                </a:xfrm>
                <a:grpFill/>
              </p:grpSpPr>
              <p:sp>
                <p:nvSpPr>
                  <p:cNvPr id="889" name="Freeform: Shape 888">
                    <a:extLst>
                      <a:ext uri="{FF2B5EF4-FFF2-40B4-BE49-F238E27FC236}">
                        <a16:creationId xmlns="" xmlns:a16="http://schemas.microsoft.com/office/drawing/2014/main" id="{7CF98999-0BB2-4DBB-89C9-7EE8CA3D2F07}"/>
                      </a:ext>
                    </a:extLst>
                  </p:cNvPr>
                  <p:cNvSpPr/>
                  <p:nvPr/>
                </p:nvSpPr>
                <p:spPr>
                  <a:xfrm>
                    <a:off x="12054368" y="2445554"/>
                    <a:ext cx="34641" cy="2556065"/>
                  </a:xfrm>
                  <a:custGeom>
                    <a:avLst/>
                    <a:gdLst>
                      <a:gd name="connsiteX0" fmla="*/ 0 w 34641"/>
                      <a:gd name="connsiteY0" fmla="*/ 16398 h 2556065"/>
                      <a:gd name="connsiteX1" fmla="*/ 0 w 34641"/>
                      <a:gd name="connsiteY1" fmla="*/ 2536580 h 2556065"/>
                      <a:gd name="connsiteX2" fmla="*/ 34641 w 34641"/>
                      <a:gd name="connsiteY2" fmla="*/ 2536580 h 2556065"/>
                      <a:gd name="connsiteX3" fmla="*/ 34641 w 34641"/>
                      <a:gd name="connsiteY3" fmla="*/ 16398 h 2556065"/>
                      <a:gd name="connsiteX4" fmla="*/ 0 w 34641"/>
                      <a:gd name="connsiteY4" fmla="*/ 16398 h 255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556065">
                        <a:moveTo>
                          <a:pt x="0" y="16398"/>
                        </a:moveTo>
                        <a:cubicBezTo>
                          <a:pt x="0" y="856458"/>
                          <a:pt x="0" y="1696519"/>
                          <a:pt x="0" y="2536580"/>
                        </a:cubicBezTo>
                        <a:cubicBezTo>
                          <a:pt x="0" y="2562561"/>
                          <a:pt x="34641" y="2562561"/>
                          <a:pt x="34641" y="2536580"/>
                        </a:cubicBezTo>
                        <a:cubicBezTo>
                          <a:pt x="34641" y="1696519"/>
                          <a:pt x="34641" y="856458"/>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0" name="Freeform: Shape 889">
                    <a:extLst>
                      <a:ext uri="{FF2B5EF4-FFF2-40B4-BE49-F238E27FC236}">
                        <a16:creationId xmlns="" xmlns:a16="http://schemas.microsoft.com/office/drawing/2014/main" id="{FEAB0CE4-3803-4B17-A68A-B560F9CD30AC}"/>
                      </a:ext>
                    </a:extLst>
                  </p:cNvPr>
                  <p:cNvSpPr/>
                  <p:nvPr/>
                </p:nvSpPr>
                <p:spPr>
                  <a:xfrm>
                    <a:off x="11941783" y="2364807"/>
                    <a:ext cx="259812" cy="271435"/>
                  </a:xfrm>
                  <a:custGeom>
                    <a:avLst/>
                    <a:gdLst>
                      <a:gd name="connsiteX0" fmla="*/ 129906 w 259812"/>
                      <a:gd name="connsiteY0" fmla="*/ 27861 h 271435"/>
                      <a:gd name="connsiteX1" fmla="*/ 0 w 259812"/>
                      <a:gd name="connsiteY1" fmla="*/ 62502 h 271435"/>
                      <a:gd name="connsiteX2" fmla="*/ 129906 w 259812"/>
                      <a:gd name="connsiteY2" fmla="*/ 244371 h 271435"/>
                      <a:gd name="connsiteX3" fmla="*/ 259813 w 259812"/>
                      <a:gd name="connsiteY3" fmla="*/ 218390 h 271435"/>
                      <a:gd name="connsiteX4" fmla="*/ 129906 w 259812"/>
                      <a:gd name="connsiteY4" fmla="*/ 27861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861"/>
                        </a:moveTo>
                        <a:cubicBezTo>
                          <a:pt x="60623" y="-24102"/>
                          <a:pt x="0" y="1880"/>
                          <a:pt x="0" y="62502"/>
                        </a:cubicBezTo>
                        <a:cubicBezTo>
                          <a:pt x="0" y="123125"/>
                          <a:pt x="60623" y="201069"/>
                          <a:pt x="129906" y="244371"/>
                        </a:cubicBezTo>
                        <a:cubicBezTo>
                          <a:pt x="199190" y="287673"/>
                          <a:pt x="259813" y="279013"/>
                          <a:pt x="259813" y="218390"/>
                        </a:cubicBezTo>
                        <a:cubicBezTo>
                          <a:pt x="259813" y="157767"/>
                          <a:pt x="199190" y="79823"/>
                          <a:pt x="129906" y="278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1" name="Freeform: Shape 890">
                    <a:extLst>
                      <a:ext uri="{FF2B5EF4-FFF2-40B4-BE49-F238E27FC236}">
                        <a16:creationId xmlns="" xmlns:a16="http://schemas.microsoft.com/office/drawing/2014/main" id="{21603A80-8B0D-4DEE-A58B-1FF0EAB6FB14}"/>
                      </a:ext>
                    </a:extLst>
                  </p:cNvPr>
                  <p:cNvSpPr/>
                  <p:nvPr/>
                </p:nvSpPr>
                <p:spPr>
                  <a:xfrm>
                    <a:off x="11941783" y="4799182"/>
                    <a:ext cx="259812" cy="267628"/>
                  </a:xfrm>
                  <a:custGeom>
                    <a:avLst/>
                    <a:gdLst>
                      <a:gd name="connsiteX0" fmla="*/ 129906 w 259812"/>
                      <a:gd name="connsiteY0" fmla="*/ 27064 h 267628"/>
                      <a:gd name="connsiteX1" fmla="*/ 0 w 259812"/>
                      <a:gd name="connsiteY1" fmla="*/ 208933 h 267628"/>
                      <a:gd name="connsiteX2" fmla="*/ 129906 w 259812"/>
                      <a:gd name="connsiteY2" fmla="*/ 243574 h 267628"/>
                      <a:gd name="connsiteX3" fmla="*/ 259813 w 259812"/>
                      <a:gd name="connsiteY3" fmla="*/ 53045 h 267628"/>
                      <a:gd name="connsiteX4" fmla="*/ 129906 w 259812"/>
                      <a:gd name="connsiteY4" fmla="*/ 27064 h 26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7628">
                        <a:moveTo>
                          <a:pt x="129906" y="27064"/>
                        </a:moveTo>
                        <a:cubicBezTo>
                          <a:pt x="60623" y="70366"/>
                          <a:pt x="0" y="148310"/>
                          <a:pt x="0" y="208933"/>
                        </a:cubicBezTo>
                        <a:cubicBezTo>
                          <a:pt x="0" y="269556"/>
                          <a:pt x="60623" y="286876"/>
                          <a:pt x="129906" y="243574"/>
                        </a:cubicBezTo>
                        <a:cubicBezTo>
                          <a:pt x="199190" y="191612"/>
                          <a:pt x="259813" y="105008"/>
                          <a:pt x="259813" y="53045"/>
                        </a:cubicBezTo>
                        <a:cubicBezTo>
                          <a:pt x="259813" y="-7578"/>
                          <a:pt x="199190" y="-16238"/>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3" name="Graphic 1">
                  <a:extLst>
                    <a:ext uri="{FF2B5EF4-FFF2-40B4-BE49-F238E27FC236}">
                      <a16:creationId xmlns="" xmlns:a16="http://schemas.microsoft.com/office/drawing/2014/main" id="{1EFD58E4-ECE9-4DD2-95EC-3ABE44C5DD15}"/>
                    </a:ext>
                  </a:extLst>
                </p:cNvPr>
                <p:cNvGrpSpPr/>
                <p:nvPr/>
              </p:nvGrpSpPr>
              <p:grpSpPr>
                <a:xfrm>
                  <a:off x="11344214" y="2140689"/>
                  <a:ext cx="259812" cy="3154047"/>
                  <a:chOff x="11344214" y="2140689"/>
                  <a:chExt cx="259812" cy="3154047"/>
                </a:xfrm>
                <a:grpFill/>
              </p:grpSpPr>
              <p:sp>
                <p:nvSpPr>
                  <p:cNvPr id="886" name="Freeform: Shape 885">
                    <a:extLst>
                      <a:ext uri="{FF2B5EF4-FFF2-40B4-BE49-F238E27FC236}">
                        <a16:creationId xmlns="" xmlns:a16="http://schemas.microsoft.com/office/drawing/2014/main" id="{C669BA1C-FD5F-4DC3-9F31-798941E24B90}"/>
                      </a:ext>
                    </a:extLst>
                  </p:cNvPr>
                  <p:cNvSpPr/>
                  <p:nvPr/>
                </p:nvSpPr>
                <p:spPr>
                  <a:xfrm>
                    <a:off x="11456799" y="2211723"/>
                    <a:ext cx="34642" cy="3032388"/>
                  </a:xfrm>
                  <a:custGeom>
                    <a:avLst/>
                    <a:gdLst>
                      <a:gd name="connsiteX0" fmla="*/ 0 w 34642"/>
                      <a:gd name="connsiteY0" fmla="*/ 16398 h 3032388"/>
                      <a:gd name="connsiteX1" fmla="*/ 0 w 34642"/>
                      <a:gd name="connsiteY1" fmla="*/ 3012903 h 3032388"/>
                      <a:gd name="connsiteX2" fmla="*/ 34642 w 34642"/>
                      <a:gd name="connsiteY2" fmla="*/ 3012903 h 3032388"/>
                      <a:gd name="connsiteX3" fmla="*/ 34642 w 34642"/>
                      <a:gd name="connsiteY3" fmla="*/ 16398 h 3032388"/>
                      <a:gd name="connsiteX4" fmla="*/ 0 w 34642"/>
                      <a:gd name="connsiteY4" fmla="*/ 16398 h 303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2" h="3032388">
                        <a:moveTo>
                          <a:pt x="0" y="16398"/>
                        </a:moveTo>
                        <a:cubicBezTo>
                          <a:pt x="0" y="1012346"/>
                          <a:pt x="0" y="2016954"/>
                          <a:pt x="0" y="3012903"/>
                        </a:cubicBezTo>
                        <a:cubicBezTo>
                          <a:pt x="0" y="3038884"/>
                          <a:pt x="34642" y="3038884"/>
                          <a:pt x="34642" y="3012903"/>
                        </a:cubicBezTo>
                        <a:cubicBezTo>
                          <a:pt x="34642" y="2016954"/>
                          <a:pt x="34642" y="10210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7" name="Freeform: Shape 886">
                    <a:extLst>
                      <a:ext uri="{FF2B5EF4-FFF2-40B4-BE49-F238E27FC236}">
                        <a16:creationId xmlns="" xmlns:a16="http://schemas.microsoft.com/office/drawing/2014/main" id="{28B8156C-46D4-4DBD-A969-74215CCE3B8D}"/>
                      </a:ext>
                    </a:extLst>
                  </p:cNvPr>
                  <p:cNvSpPr/>
                  <p:nvPr/>
                </p:nvSpPr>
                <p:spPr>
                  <a:xfrm>
                    <a:off x="11344214" y="2140689"/>
                    <a:ext cx="259812" cy="261737"/>
                  </a:xfrm>
                  <a:custGeom>
                    <a:avLst/>
                    <a:gdLst>
                      <a:gd name="connsiteX0" fmla="*/ 129906 w 259812"/>
                      <a:gd name="connsiteY0" fmla="*/ 827 h 261737"/>
                      <a:gd name="connsiteX1" fmla="*/ 0 w 259812"/>
                      <a:gd name="connsiteY1" fmla="*/ 122073 h 261737"/>
                      <a:gd name="connsiteX2" fmla="*/ 129906 w 259812"/>
                      <a:gd name="connsiteY2" fmla="*/ 260640 h 261737"/>
                      <a:gd name="connsiteX3" fmla="*/ 259813 w 259812"/>
                      <a:gd name="connsiteY3" fmla="*/ 156715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7833"/>
                          <a:pt x="0" y="52790"/>
                          <a:pt x="0" y="122073"/>
                        </a:cubicBezTo>
                        <a:cubicBezTo>
                          <a:pt x="0" y="191357"/>
                          <a:pt x="60623" y="251980"/>
                          <a:pt x="129906" y="260640"/>
                        </a:cubicBezTo>
                        <a:cubicBezTo>
                          <a:pt x="199189" y="269300"/>
                          <a:pt x="259813" y="225998"/>
                          <a:pt x="259813" y="156715"/>
                        </a:cubicBezTo>
                        <a:cubicBezTo>
                          <a:pt x="259813" y="87432"/>
                          <a:pt x="199189" y="9488"/>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8" name="Freeform: Shape 887">
                    <a:extLst>
                      <a:ext uri="{FF2B5EF4-FFF2-40B4-BE49-F238E27FC236}">
                        <a16:creationId xmlns="" xmlns:a16="http://schemas.microsoft.com/office/drawing/2014/main" id="{B0F5043C-5993-4D99-8E20-A811FAF2099F}"/>
                      </a:ext>
                    </a:extLst>
                  </p:cNvPr>
                  <p:cNvSpPr/>
                  <p:nvPr/>
                </p:nvSpPr>
                <p:spPr>
                  <a:xfrm>
                    <a:off x="11344214" y="5032998"/>
                    <a:ext cx="259812" cy="261737"/>
                  </a:xfrm>
                  <a:custGeom>
                    <a:avLst/>
                    <a:gdLst>
                      <a:gd name="connsiteX0" fmla="*/ 129906 w 259812"/>
                      <a:gd name="connsiteY0" fmla="*/ 1098 h 261737"/>
                      <a:gd name="connsiteX1" fmla="*/ 0 w 259812"/>
                      <a:gd name="connsiteY1" fmla="*/ 139665 h 261737"/>
                      <a:gd name="connsiteX2" fmla="*/ 129906 w 259812"/>
                      <a:gd name="connsiteY2" fmla="*/ 260911 h 261737"/>
                      <a:gd name="connsiteX3" fmla="*/ 259813 w 259812"/>
                      <a:gd name="connsiteY3" fmla="*/ 105023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9758"/>
                          <a:pt x="0" y="70381"/>
                          <a:pt x="0" y="139665"/>
                        </a:cubicBezTo>
                        <a:cubicBezTo>
                          <a:pt x="0" y="208948"/>
                          <a:pt x="60623" y="269571"/>
                          <a:pt x="129906" y="260911"/>
                        </a:cubicBezTo>
                        <a:cubicBezTo>
                          <a:pt x="199189" y="252250"/>
                          <a:pt x="259813" y="174306"/>
                          <a:pt x="259813" y="105023"/>
                        </a:cubicBezTo>
                        <a:cubicBezTo>
                          <a:pt x="259813" y="35740"/>
                          <a:pt x="199189" y="-7562"/>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4" name="Graphic 1">
                  <a:extLst>
                    <a:ext uri="{FF2B5EF4-FFF2-40B4-BE49-F238E27FC236}">
                      <a16:creationId xmlns="" xmlns:a16="http://schemas.microsoft.com/office/drawing/2014/main" id="{45E039AC-E823-4F08-ADB1-136412C65EF2}"/>
                    </a:ext>
                  </a:extLst>
                </p:cNvPr>
                <p:cNvGrpSpPr/>
                <p:nvPr/>
              </p:nvGrpSpPr>
              <p:grpSpPr>
                <a:xfrm>
                  <a:off x="10746645" y="2219494"/>
                  <a:ext cx="259812" cy="2996436"/>
                  <a:chOff x="10746645" y="2219494"/>
                  <a:chExt cx="259812" cy="2996436"/>
                </a:xfrm>
                <a:grpFill/>
              </p:grpSpPr>
              <p:sp>
                <p:nvSpPr>
                  <p:cNvPr id="883" name="Freeform: Shape 882">
                    <a:extLst>
                      <a:ext uri="{FF2B5EF4-FFF2-40B4-BE49-F238E27FC236}">
                        <a16:creationId xmlns="" xmlns:a16="http://schemas.microsoft.com/office/drawing/2014/main" id="{F8EB375F-5D50-4F88-A646-FC06BB763FCE}"/>
                      </a:ext>
                    </a:extLst>
                  </p:cNvPr>
                  <p:cNvSpPr/>
                  <p:nvPr/>
                </p:nvSpPr>
                <p:spPr>
                  <a:xfrm>
                    <a:off x="10859230" y="2295238"/>
                    <a:ext cx="35786" cy="2870928"/>
                  </a:xfrm>
                  <a:custGeom>
                    <a:avLst/>
                    <a:gdLst>
                      <a:gd name="connsiteX0" fmla="*/ 0 w 35786"/>
                      <a:gd name="connsiteY0" fmla="*/ 19486 h 2870928"/>
                      <a:gd name="connsiteX1" fmla="*/ 0 w 35786"/>
                      <a:gd name="connsiteY1" fmla="*/ 2851443 h 2870928"/>
                      <a:gd name="connsiteX2" fmla="*/ 34641 w 35786"/>
                      <a:gd name="connsiteY2" fmla="*/ 2851443 h 2870928"/>
                      <a:gd name="connsiteX3" fmla="*/ 34641 w 35786"/>
                      <a:gd name="connsiteY3" fmla="*/ 19486 h 2870928"/>
                      <a:gd name="connsiteX4" fmla="*/ 0 w 35786"/>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870928">
                        <a:moveTo>
                          <a:pt x="0" y="19486"/>
                        </a:moveTo>
                        <a:cubicBezTo>
                          <a:pt x="0" y="963472"/>
                          <a:pt x="0" y="1907457"/>
                          <a:pt x="0" y="2851443"/>
                        </a:cubicBezTo>
                        <a:cubicBezTo>
                          <a:pt x="0" y="2877424"/>
                          <a:pt x="34641" y="2877424"/>
                          <a:pt x="34641" y="2851443"/>
                        </a:cubicBezTo>
                        <a:cubicBezTo>
                          <a:pt x="34641" y="1907457"/>
                          <a:pt x="34641" y="963472"/>
                          <a:pt x="34641"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4" name="Freeform: Shape 883">
                    <a:extLst>
                      <a:ext uri="{FF2B5EF4-FFF2-40B4-BE49-F238E27FC236}">
                        <a16:creationId xmlns="" xmlns:a16="http://schemas.microsoft.com/office/drawing/2014/main" id="{F15179B9-B87B-4395-82E5-DDD9444E34B4}"/>
                      </a:ext>
                    </a:extLst>
                  </p:cNvPr>
                  <p:cNvSpPr/>
                  <p:nvPr/>
                </p:nvSpPr>
                <p:spPr>
                  <a:xfrm>
                    <a:off x="10746645" y="2219494"/>
                    <a:ext cx="259812" cy="261149"/>
                  </a:xfrm>
                  <a:custGeom>
                    <a:avLst/>
                    <a:gdLst>
                      <a:gd name="connsiteX0" fmla="*/ 129906 w 259812"/>
                      <a:gd name="connsiteY0" fmla="*/ 8626 h 261149"/>
                      <a:gd name="connsiteX1" fmla="*/ 0 w 259812"/>
                      <a:gd name="connsiteY1" fmla="*/ 190495 h 261149"/>
                      <a:gd name="connsiteX2" fmla="*/ 129906 w 259812"/>
                      <a:gd name="connsiteY2" fmla="*/ 251118 h 261149"/>
                      <a:gd name="connsiteX3" fmla="*/ 259813 w 259812"/>
                      <a:gd name="connsiteY3" fmla="*/ 86570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43268"/>
                          <a:pt x="0" y="121212"/>
                          <a:pt x="0" y="190495"/>
                        </a:cubicBezTo>
                        <a:cubicBezTo>
                          <a:pt x="0" y="251118"/>
                          <a:pt x="60623" y="277099"/>
                          <a:pt x="129906" y="251118"/>
                        </a:cubicBezTo>
                        <a:cubicBezTo>
                          <a:pt x="199190" y="225137"/>
                          <a:pt x="259813" y="155853"/>
                          <a:pt x="259813" y="86570"/>
                        </a:cubicBezTo>
                        <a:cubicBezTo>
                          <a:pt x="259813" y="17287"/>
                          <a:pt x="207851" y="-17355"/>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5" name="Freeform: Shape 884">
                    <a:extLst>
                      <a:ext uri="{FF2B5EF4-FFF2-40B4-BE49-F238E27FC236}">
                        <a16:creationId xmlns="" xmlns:a16="http://schemas.microsoft.com/office/drawing/2014/main" id="{F43B1B74-1179-4F01-9DA7-04B35A250FB4}"/>
                      </a:ext>
                    </a:extLst>
                  </p:cNvPr>
                  <p:cNvSpPr/>
                  <p:nvPr/>
                </p:nvSpPr>
                <p:spPr>
                  <a:xfrm>
                    <a:off x="10746645" y="4954780"/>
                    <a:ext cx="259812" cy="261149"/>
                  </a:xfrm>
                  <a:custGeom>
                    <a:avLst/>
                    <a:gdLst>
                      <a:gd name="connsiteX0" fmla="*/ 129906 w 259812"/>
                      <a:gd name="connsiteY0" fmla="*/ 10032 h 261149"/>
                      <a:gd name="connsiteX1" fmla="*/ 0 w 259812"/>
                      <a:gd name="connsiteY1" fmla="*/ 70655 h 261149"/>
                      <a:gd name="connsiteX2" fmla="*/ 129906 w 259812"/>
                      <a:gd name="connsiteY2" fmla="*/ 252524 h 261149"/>
                      <a:gd name="connsiteX3" fmla="*/ 259813 w 259812"/>
                      <a:gd name="connsiteY3" fmla="*/ 174580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15949"/>
                          <a:pt x="0" y="10032"/>
                          <a:pt x="0" y="70655"/>
                        </a:cubicBezTo>
                        <a:cubicBezTo>
                          <a:pt x="0" y="131278"/>
                          <a:pt x="60623" y="217882"/>
                          <a:pt x="129906" y="252524"/>
                        </a:cubicBezTo>
                        <a:cubicBezTo>
                          <a:pt x="199190" y="278505"/>
                          <a:pt x="259813" y="243863"/>
                          <a:pt x="259813" y="174580"/>
                        </a:cubicBezTo>
                        <a:cubicBezTo>
                          <a:pt x="259813" y="105297"/>
                          <a:pt x="207851" y="36013"/>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5" name="Graphic 1">
                  <a:extLst>
                    <a:ext uri="{FF2B5EF4-FFF2-40B4-BE49-F238E27FC236}">
                      <a16:creationId xmlns="" xmlns:a16="http://schemas.microsoft.com/office/drawing/2014/main" id="{7ABB6A97-BAFE-404A-A9C6-93205E194B1C}"/>
                    </a:ext>
                  </a:extLst>
                </p:cNvPr>
                <p:cNvGrpSpPr/>
                <p:nvPr/>
              </p:nvGrpSpPr>
              <p:grpSpPr>
                <a:xfrm>
                  <a:off x="10157736" y="2578595"/>
                  <a:ext cx="259812" cy="2271697"/>
                  <a:chOff x="10157736" y="2578595"/>
                  <a:chExt cx="259812" cy="2271697"/>
                </a:xfrm>
                <a:grpFill/>
              </p:grpSpPr>
              <p:sp>
                <p:nvSpPr>
                  <p:cNvPr id="880" name="Freeform: Shape 879">
                    <a:extLst>
                      <a:ext uri="{FF2B5EF4-FFF2-40B4-BE49-F238E27FC236}">
                        <a16:creationId xmlns="" xmlns:a16="http://schemas.microsoft.com/office/drawing/2014/main" id="{EB5DEAFD-29DA-4B73-94F8-899904810B35}"/>
                      </a:ext>
                    </a:extLst>
                  </p:cNvPr>
                  <p:cNvSpPr/>
                  <p:nvPr/>
                </p:nvSpPr>
                <p:spPr>
                  <a:xfrm>
                    <a:off x="10270321" y="2674132"/>
                    <a:ext cx="34641" cy="2102316"/>
                  </a:xfrm>
                  <a:custGeom>
                    <a:avLst/>
                    <a:gdLst>
                      <a:gd name="connsiteX0" fmla="*/ 0 w 34641"/>
                      <a:gd name="connsiteY0" fmla="*/ 12991 h 2102316"/>
                      <a:gd name="connsiteX1" fmla="*/ 0 w 34641"/>
                      <a:gd name="connsiteY1" fmla="*/ 2082831 h 2102316"/>
                      <a:gd name="connsiteX2" fmla="*/ 34642 w 34641"/>
                      <a:gd name="connsiteY2" fmla="*/ 2082831 h 2102316"/>
                      <a:gd name="connsiteX3" fmla="*/ 34642 w 34641"/>
                      <a:gd name="connsiteY3" fmla="*/ 12991 h 2102316"/>
                      <a:gd name="connsiteX4" fmla="*/ 0 w 34641"/>
                      <a:gd name="connsiteY4" fmla="*/ 12991 h 210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102316">
                        <a:moveTo>
                          <a:pt x="0" y="12991"/>
                        </a:moveTo>
                        <a:cubicBezTo>
                          <a:pt x="0" y="705824"/>
                          <a:pt x="0" y="1389997"/>
                          <a:pt x="0" y="2082831"/>
                        </a:cubicBezTo>
                        <a:cubicBezTo>
                          <a:pt x="0" y="2108812"/>
                          <a:pt x="34642" y="2108812"/>
                          <a:pt x="34642" y="2082831"/>
                        </a:cubicBezTo>
                        <a:cubicBezTo>
                          <a:pt x="34642" y="1389997"/>
                          <a:pt x="34642" y="705824"/>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1" name="Freeform: Shape 880">
                    <a:extLst>
                      <a:ext uri="{FF2B5EF4-FFF2-40B4-BE49-F238E27FC236}">
                        <a16:creationId xmlns="" xmlns:a16="http://schemas.microsoft.com/office/drawing/2014/main" id="{A278AC76-6FA2-473D-90CB-56049D7FE1BA}"/>
                      </a:ext>
                    </a:extLst>
                  </p:cNvPr>
                  <p:cNvSpPr/>
                  <p:nvPr/>
                </p:nvSpPr>
                <p:spPr>
                  <a:xfrm>
                    <a:off x="10157736" y="2578595"/>
                    <a:ext cx="259812" cy="274157"/>
                  </a:xfrm>
                  <a:custGeom>
                    <a:avLst/>
                    <a:gdLst>
                      <a:gd name="connsiteX0" fmla="*/ 129906 w 259812"/>
                      <a:gd name="connsiteY0" fmla="*/ 47904 h 274157"/>
                      <a:gd name="connsiteX1" fmla="*/ 0 w 259812"/>
                      <a:gd name="connsiteY1" fmla="*/ 247094 h 274157"/>
                      <a:gd name="connsiteX2" fmla="*/ 129906 w 259812"/>
                      <a:gd name="connsiteY2" fmla="*/ 221113 h 274157"/>
                      <a:gd name="connsiteX3" fmla="*/ 259813 w 259812"/>
                      <a:gd name="connsiteY3" fmla="*/ 30583 h 274157"/>
                      <a:gd name="connsiteX4" fmla="*/ 129906 w 259812"/>
                      <a:gd name="connsiteY4" fmla="*/ 47904 h 274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4157">
                        <a:moveTo>
                          <a:pt x="129906" y="47904"/>
                        </a:moveTo>
                        <a:cubicBezTo>
                          <a:pt x="60623" y="117188"/>
                          <a:pt x="0" y="203792"/>
                          <a:pt x="0" y="247094"/>
                        </a:cubicBezTo>
                        <a:cubicBezTo>
                          <a:pt x="0" y="290396"/>
                          <a:pt x="60623" y="281736"/>
                          <a:pt x="129906" y="221113"/>
                        </a:cubicBezTo>
                        <a:cubicBezTo>
                          <a:pt x="199189" y="169150"/>
                          <a:pt x="259813" y="82546"/>
                          <a:pt x="259813" y="30583"/>
                        </a:cubicBezTo>
                        <a:cubicBezTo>
                          <a:pt x="259813" y="-12719"/>
                          <a:pt x="199189" y="-12719"/>
                          <a:pt x="129906" y="479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2" name="Freeform: Shape 881">
                    <a:extLst>
                      <a:ext uri="{FF2B5EF4-FFF2-40B4-BE49-F238E27FC236}">
                        <a16:creationId xmlns="" xmlns:a16="http://schemas.microsoft.com/office/drawing/2014/main" id="{D2084E3F-0949-4C9D-9106-9EA1D65EE109}"/>
                      </a:ext>
                    </a:extLst>
                  </p:cNvPr>
                  <p:cNvSpPr/>
                  <p:nvPr/>
                </p:nvSpPr>
                <p:spPr>
                  <a:xfrm>
                    <a:off x="10157736" y="4576533"/>
                    <a:ext cx="259812" cy="273760"/>
                  </a:xfrm>
                  <a:custGeom>
                    <a:avLst/>
                    <a:gdLst>
                      <a:gd name="connsiteX0" fmla="*/ 129906 w 259812"/>
                      <a:gd name="connsiteY0" fmla="*/ 50524 h 273760"/>
                      <a:gd name="connsiteX1" fmla="*/ 0 w 259812"/>
                      <a:gd name="connsiteY1" fmla="*/ 24542 h 273760"/>
                      <a:gd name="connsiteX2" fmla="*/ 129906 w 259812"/>
                      <a:gd name="connsiteY2" fmla="*/ 223732 h 273760"/>
                      <a:gd name="connsiteX3" fmla="*/ 259813 w 259812"/>
                      <a:gd name="connsiteY3" fmla="*/ 232392 h 273760"/>
                      <a:gd name="connsiteX4" fmla="*/ 129906 w 259812"/>
                      <a:gd name="connsiteY4" fmla="*/ 50524 h 27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60">
                        <a:moveTo>
                          <a:pt x="129906" y="50524"/>
                        </a:moveTo>
                        <a:cubicBezTo>
                          <a:pt x="60623" y="-1439"/>
                          <a:pt x="0" y="-18760"/>
                          <a:pt x="0" y="24542"/>
                        </a:cubicBezTo>
                        <a:cubicBezTo>
                          <a:pt x="0" y="67844"/>
                          <a:pt x="60623" y="163109"/>
                          <a:pt x="129906" y="223732"/>
                        </a:cubicBezTo>
                        <a:cubicBezTo>
                          <a:pt x="199189" y="284355"/>
                          <a:pt x="259813" y="293015"/>
                          <a:pt x="259813" y="232392"/>
                        </a:cubicBezTo>
                        <a:cubicBezTo>
                          <a:pt x="259813" y="189090"/>
                          <a:pt x="199189" y="102486"/>
                          <a:pt x="129906" y="505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6" name="Graphic 1">
                  <a:extLst>
                    <a:ext uri="{FF2B5EF4-FFF2-40B4-BE49-F238E27FC236}">
                      <a16:creationId xmlns="" xmlns:a16="http://schemas.microsoft.com/office/drawing/2014/main" id="{7A53210B-A26A-457F-B534-BF6F24AD4E39}"/>
                    </a:ext>
                  </a:extLst>
                </p:cNvPr>
                <p:cNvGrpSpPr/>
                <p:nvPr/>
              </p:nvGrpSpPr>
              <p:grpSpPr>
                <a:xfrm>
                  <a:off x="9560167" y="3155892"/>
                  <a:ext cx="259812" cy="1132235"/>
                  <a:chOff x="9560167" y="3155892"/>
                  <a:chExt cx="259812" cy="1132235"/>
                </a:xfrm>
                <a:grpFill/>
              </p:grpSpPr>
              <p:sp>
                <p:nvSpPr>
                  <p:cNvPr id="877" name="Freeform: Shape 876">
                    <a:extLst>
                      <a:ext uri="{FF2B5EF4-FFF2-40B4-BE49-F238E27FC236}">
                        <a16:creationId xmlns="" xmlns:a16="http://schemas.microsoft.com/office/drawing/2014/main" id="{F77F0F0E-E623-4C0A-9FDD-073BA391B721}"/>
                      </a:ext>
                    </a:extLst>
                  </p:cNvPr>
                  <p:cNvSpPr/>
                  <p:nvPr/>
                </p:nvSpPr>
                <p:spPr>
                  <a:xfrm>
                    <a:off x="9672753" y="3268294"/>
                    <a:ext cx="34641" cy="901925"/>
                  </a:xfrm>
                  <a:custGeom>
                    <a:avLst/>
                    <a:gdLst>
                      <a:gd name="connsiteX0" fmla="*/ 0 w 34641"/>
                      <a:gd name="connsiteY0" fmla="*/ 16398 h 901925"/>
                      <a:gd name="connsiteX1" fmla="*/ 0 w 34641"/>
                      <a:gd name="connsiteY1" fmla="*/ 882439 h 901925"/>
                      <a:gd name="connsiteX2" fmla="*/ 34641 w 34641"/>
                      <a:gd name="connsiteY2" fmla="*/ 882439 h 901925"/>
                      <a:gd name="connsiteX3" fmla="*/ 34641 w 34641"/>
                      <a:gd name="connsiteY3" fmla="*/ 16398 h 901925"/>
                      <a:gd name="connsiteX4" fmla="*/ 0 w 34641"/>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901925">
                        <a:moveTo>
                          <a:pt x="0" y="16398"/>
                        </a:moveTo>
                        <a:cubicBezTo>
                          <a:pt x="0" y="302191"/>
                          <a:pt x="0" y="596646"/>
                          <a:pt x="0" y="882439"/>
                        </a:cubicBezTo>
                        <a:cubicBezTo>
                          <a:pt x="0" y="908421"/>
                          <a:pt x="34641" y="908421"/>
                          <a:pt x="34641" y="882439"/>
                        </a:cubicBezTo>
                        <a:cubicBezTo>
                          <a:pt x="34641" y="596646"/>
                          <a:pt x="34641" y="302191"/>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8" name="Freeform: Shape 877">
                    <a:extLst>
                      <a:ext uri="{FF2B5EF4-FFF2-40B4-BE49-F238E27FC236}">
                        <a16:creationId xmlns="" xmlns:a16="http://schemas.microsoft.com/office/drawing/2014/main" id="{7FC8407E-A1BA-4123-91B2-DD6978E40EE2}"/>
                      </a:ext>
                    </a:extLst>
                  </p:cNvPr>
                  <p:cNvSpPr/>
                  <p:nvPr/>
                </p:nvSpPr>
                <p:spPr>
                  <a:xfrm>
                    <a:off x="9560167" y="3155892"/>
                    <a:ext cx="259812" cy="288043"/>
                  </a:xfrm>
                  <a:custGeom>
                    <a:avLst/>
                    <a:gdLst>
                      <a:gd name="connsiteX0" fmla="*/ 129906 w 259812"/>
                      <a:gd name="connsiteY0" fmla="*/ 102818 h 288043"/>
                      <a:gd name="connsiteX1" fmla="*/ 0 w 259812"/>
                      <a:gd name="connsiteY1" fmla="*/ 284687 h 288043"/>
                      <a:gd name="connsiteX2" fmla="*/ 129906 w 259812"/>
                      <a:gd name="connsiteY2" fmla="*/ 180762 h 288043"/>
                      <a:gd name="connsiteX3" fmla="*/ 259813 w 259812"/>
                      <a:gd name="connsiteY3" fmla="*/ 7553 h 288043"/>
                      <a:gd name="connsiteX4" fmla="*/ 129906 w 259812"/>
                      <a:gd name="connsiteY4" fmla="*/ 102818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129906" y="102818"/>
                        </a:moveTo>
                        <a:cubicBezTo>
                          <a:pt x="60623" y="189422"/>
                          <a:pt x="0" y="267366"/>
                          <a:pt x="0" y="284687"/>
                        </a:cubicBezTo>
                        <a:cubicBezTo>
                          <a:pt x="0" y="302008"/>
                          <a:pt x="60623" y="250045"/>
                          <a:pt x="129906" y="180762"/>
                        </a:cubicBezTo>
                        <a:cubicBezTo>
                          <a:pt x="199190" y="111478"/>
                          <a:pt x="259813" y="33535"/>
                          <a:pt x="259813" y="7553"/>
                        </a:cubicBezTo>
                        <a:cubicBezTo>
                          <a:pt x="259813" y="-18428"/>
                          <a:pt x="199190" y="24874"/>
                          <a:pt x="129906" y="10281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9" name="Freeform: Shape 878">
                    <a:extLst>
                      <a:ext uri="{FF2B5EF4-FFF2-40B4-BE49-F238E27FC236}">
                        <a16:creationId xmlns="" xmlns:a16="http://schemas.microsoft.com/office/drawing/2014/main" id="{299A6866-DA97-40C5-833C-7FCA35CFF8C3}"/>
                      </a:ext>
                    </a:extLst>
                  </p:cNvPr>
                  <p:cNvSpPr/>
                  <p:nvPr/>
                </p:nvSpPr>
                <p:spPr>
                  <a:xfrm>
                    <a:off x="9560167" y="3991508"/>
                    <a:ext cx="259812" cy="296619"/>
                  </a:xfrm>
                  <a:custGeom>
                    <a:avLst/>
                    <a:gdLst>
                      <a:gd name="connsiteX0" fmla="*/ 0 w 259812"/>
                      <a:gd name="connsiteY0" fmla="*/ 3338 h 296619"/>
                      <a:gd name="connsiteX1" fmla="*/ 129906 w 259812"/>
                      <a:gd name="connsiteY1" fmla="*/ 185206 h 296619"/>
                      <a:gd name="connsiteX2" fmla="*/ 259813 w 259812"/>
                      <a:gd name="connsiteY2" fmla="*/ 289131 h 296619"/>
                      <a:gd name="connsiteX3" fmla="*/ 129906 w 259812"/>
                      <a:gd name="connsiteY3" fmla="*/ 115923 h 296619"/>
                      <a:gd name="connsiteX4" fmla="*/ 0 w 259812"/>
                      <a:gd name="connsiteY4" fmla="*/ 3338 h 29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6619">
                        <a:moveTo>
                          <a:pt x="0" y="3338"/>
                        </a:moveTo>
                        <a:cubicBezTo>
                          <a:pt x="0" y="20659"/>
                          <a:pt x="60623" y="98602"/>
                          <a:pt x="129906" y="185206"/>
                        </a:cubicBezTo>
                        <a:cubicBezTo>
                          <a:pt x="199190" y="271811"/>
                          <a:pt x="259813" y="315113"/>
                          <a:pt x="259813" y="289131"/>
                        </a:cubicBezTo>
                        <a:cubicBezTo>
                          <a:pt x="259813" y="263150"/>
                          <a:pt x="199190" y="185206"/>
                          <a:pt x="129906" y="115923"/>
                        </a:cubicBezTo>
                        <a:cubicBezTo>
                          <a:pt x="60623" y="37979"/>
                          <a:pt x="0" y="-13983"/>
                          <a:pt x="0" y="333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7" name="Graphic 1">
                  <a:extLst>
                    <a:ext uri="{FF2B5EF4-FFF2-40B4-BE49-F238E27FC236}">
                      <a16:creationId xmlns="" xmlns:a16="http://schemas.microsoft.com/office/drawing/2014/main" id="{A90F645B-DFEC-4E42-A295-3175A61270BB}"/>
                    </a:ext>
                  </a:extLst>
                </p:cNvPr>
                <p:cNvGrpSpPr/>
                <p:nvPr/>
              </p:nvGrpSpPr>
              <p:grpSpPr>
                <a:xfrm>
                  <a:off x="8962598" y="3316014"/>
                  <a:ext cx="259812" cy="794735"/>
                  <a:chOff x="8962598" y="3316014"/>
                  <a:chExt cx="259812" cy="794735"/>
                </a:xfrm>
                <a:grpFill/>
              </p:grpSpPr>
              <p:sp>
                <p:nvSpPr>
                  <p:cNvPr id="874" name="Freeform: Shape 873">
                    <a:extLst>
                      <a:ext uri="{FF2B5EF4-FFF2-40B4-BE49-F238E27FC236}">
                        <a16:creationId xmlns="" xmlns:a16="http://schemas.microsoft.com/office/drawing/2014/main" id="{67B3631C-2C27-4620-8768-7E06869346F6}"/>
                      </a:ext>
                    </a:extLst>
                  </p:cNvPr>
                  <p:cNvSpPr/>
                  <p:nvPr/>
                </p:nvSpPr>
                <p:spPr>
                  <a:xfrm>
                    <a:off x="9075184" y="3436249"/>
                    <a:ext cx="35786" cy="552101"/>
                  </a:xfrm>
                  <a:custGeom>
                    <a:avLst/>
                    <a:gdLst>
                      <a:gd name="connsiteX0" fmla="*/ 0 w 35786"/>
                      <a:gd name="connsiteY0" fmla="*/ 12991 h 552101"/>
                      <a:gd name="connsiteX1" fmla="*/ 0 w 35786"/>
                      <a:gd name="connsiteY1" fmla="*/ 532616 h 552101"/>
                      <a:gd name="connsiteX2" fmla="*/ 34642 w 35786"/>
                      <a:gd name="connsiteY2" fmla="*/ 532616 h 552101"/>
                      <a:gd name="connsiteX3" fmla="*/ 34642 w 35786"/>
                      <a:gd name="connsiteY3" fmla="*/ 12991 h 552101"/>
                      <a:gd name="connsiteX4" fmla="*/ 0 w 35786"/>
                      <a:gd name="connsiteY4" fmla="*/ 12991 h 552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552101">
                        <a:moveTo>
                          <a:pt x="0" y="12991"/>
                        </a:moveTo>
                        <a:cubicBezTo>
                          <a:pt x="0" y="186199"/>
                          <a:pt x="0" y="359407"/>
                          <a:pt x="0" y="532616"/>
                        </a:cubicBezTo>
                        <a:cubicBezTo>
                          <a:pt x="0" y="558597"/>
                          <a:pt x="34642" y="558597"/>
                          <a:pt x="34642" y="532616"/>
                        </a:cubicBezTo>
                        <a:cubicBezTo>
                          <a:pt x="34642" y="359407"/>
                          <a:pt x="34642" y="186199"/>
                          <a:pt x="34642" y="12991"/>
                        </a:cubicBezTo>
                        <a:cubicBezTo>
                          <a:pt x="4330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5" name="Freeform: Shape 874">
                    <a:extLst>
                      <a:ext uri="{FF2B5EF4-FFF2-40B4-BE49-F238E27FC236}">
                        <a16:creationId xmlns="" xmlns:a16="http://schemas.microsoft.com/office/drawing/2014/main" id="{5C3D090A-1F75-4B7A-901F-C762786C413F}"/>
                      </a:ext>
                    </a:extLst>
                  </p:cNvPr>
                  <p:cNvSpPr/>
                  <p:nvPr/>
                </p:nvSpPr>
                <p:spPr>
                  <a:xfrm>
                    <a:off x="8962598" y="3821637"/>
                    <a:ext cx="259812" cy="289112"/>
                  </a:xfrm>
                  <a:custGeom>
                    <a:avLst/>
                    <a:gdLst>
                      <a:gd name="connsiteX0" fmla="*/ 129906 w 259812"/>
                      <a:gd name="connsiteY0" fmla="*/ 121246 h 289112"/>
                      <a:gd name="connsiteX1" fmla="*/ 0 w 259812"/>
                      <a:gd name="connsiteY1" fmla="*/ 285794 h 289112"/>
                      <a:gd name="connsiteX2" fmla="*/ 129906 w 259812"/>
                      <a:gd name="connsiteY2" fmla="*/ 164548 h 289112"/>
                      <a:gd name="connsiteX3" fmla="*/ 259813 w 259812"/>
                      <a:gd name="connsiteY3" fmla="*/ 0 h 289112"/>
                      <a:gd name="connsiteX4" fmla="*/ 129906 w 259812"/>
                      <a:gd name="connsiteY4" fmla="*/ 121246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129906" y="121246"/>
                        </a:moveTo>
                        <a:cubicBezTo>
                          <a:pt x="60623" y="190529"/>
                          <a:pt x="0" y="268473"/>
                          <a:pt x="0" y="285794"/>
                        </a:cubicBezTo>
                        <a:cubicBezTo>
                          <a:pt x="0" y="303115"/>
                          <a:pt x="60623" y="251152"/>
                          <a:pt x="129906" y="164548"/>
                        </a:cubicBezTo>
                        <a:cubicBezTo>
                          <a:pt x="199190" y="77944"/>
                          <a:pt x="259813" y="0"/>
                          <a:pt x="259813" y="0"/>
                        </a:cubicBezTo>
                        <a:cubicBezTo>
                          <a:pt x="259813" y="0"/>
                          <a:pt x="207850" y="51963"/>
                          <a:pt x="129906"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6" name="Freeform: Shape 875">
                    <a:extLst>
                      <a:ext uri="{FF2B5EF4-FFF2-40B4-BE49-F238E27FC236}">
                        <a16:creationId xmlns="" xmlns:a16="http://schemas.microsoft.com/office/drawing/2014/main" id="{58B4B878-922B-4E1A-AD0E-C9DDE94FBEAC}"/>
                      </a:ext>
                    </a:extLst>
                  </p:cNvPr>
                  <p:cNvSpPr/>
                  <p:nvPr/>
                </p:nvSpPr>
                <p:spPr>
                  <a:xfrm>
                    <a:off x="8962598" y="3316014"/>
                    <a:ext cx="259812" cy="289939"/>
                  </a:xfrm>
                  <a:custGeom>
                    <a:avLst/>
                    <a:gdLst>
                      <a:gd name="connsiteX0" fmla="*/ 0 w 259812"/>
                      <a:gd name="connsiteY0" fmla="*/ 3319 h 289939"/>
                      <a:gd name="connsiteX1" fmla="*/ 129906 w 259812"/>
                      <a:gd name="connsiteY1" fmla="*/ 167867 h 289939"/>
                      <a:gd name="connsiteX2" fmla="*/ 259813 w 259812"/>
                      <a:gd name="connsiteY2" fmla="*/ 289113 h 289939"/>
                      <a:gd name="connsiteX3" fmla="*/ 129906 w 259812"/>
                      <a:gd name="connsiteY3" fmla="*/ 124565 h 289939"/>
                      <a:gd name="connsiteX4" fmla="*/ 0 w 259812"/>
                      <a:gd name="connsiteY4" fmla="*/ 3319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0" y="3319"/>
                        </a:moveTo>
                        <a:cubicBezTo>
                          <a:pt x="0" y="20640"/>
                          <a:pt x="60623" y="98583"/>
                          <a:pt x="129906" y="167867"/>
                        </a:cubicBezTo>
                        <a:cubicBezTo>
                          <a:pt x="199190" y="237150"/>
                          <a:pt x="259813" y="297773"/>
                          <a:pt x="259813" y="289113"/>
                        </a:cubicBezTo>
                        <a:cubicBezTo>
                          <a:pt x="259813" y="280452"/>
                          <a:pt x="199190" y="211169"/>
                          <a:pt x="129906" y="124565"/>
                        </a:cubicBezTo>
                        <a:cubicBezTo>
                          <a:pt x="60623" y="37960"/>
                          <a:pt x="0" y="-14002"/>
                          <a:pt x="0" y="33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8" name="Graphic 1">
                  <a:extLst>
                    <a:ext uri="{FF2B5EF4-FFF2-40B4-BE49-F238E27FC236}">
                      <a16:creationId xmlns="" xmlns:a16="http://schemas.microsoft.com/office/drawing/2014/main" id="{786BE832-72C9-4B34-9360-CB32114C521F}"/>
                    </a:ext>
                  </a:extLst>
                </p:cNvPr>
                <p:cNvGrpSpPr/>
                <p:nvPr/>
              </p:nvGrpSpPr>
              <p:grpSpPr>
                <a:xfrm>
                  <a:off x="8373690" y="2708872"/>
                  <a:ext cx="259812" cy="2017681"/>
                  <a:chOff x="8373690" y="2708872"/>
                  <a:chExt cx="259812" cy="2017681"/>
                </a:xfrm>
                <a:grpFill/>
              </p:grpSpPr>
              <p:sp>
                <p:nvSpPr>
                  <p:cNvPr id="871" name="Freeform: Shape 870">
                    <a:extLst>
                      <a:ext uri="{FF2B5EF4-FFF2-40B4-BE49-F238E27FC236}">
                        <a16:creationId xmlns="" xmlns:a16="http://schemas.microsoft.com/office/drawing/2014/main" id="{8E756FE6-C799-45EA-93B5-3A659DE1010F}"/>
                      </a:ext>
                    </a:extLst>
                  </p:cNvPr>
                  <p:cNvSpPr/>
                  <p:nvPr/>
                </p:nvSpPr>
                <p:spPr>
                  <a:xfrm>
                    <a:off x="8477615" y="2791971"/>
                    <a:ext cx="35786" cy="1828590"/>
                  </a:xfrm>
                  <a:custGeom>
                    <a:avLst/>
                    <a:gdLst>
                      <a:gd name="connsiteX0" fmla="*/ 0 w 35786"/>
                      <a:gd name="connsiteY0" fmla="*/ 16398 h 1828590"/>
                      <a:gd name="connsiteX1" fmla="*/ 0 w 35786"/>
                      <a:gd name="connsiteY1" fmla="*/ 1809104 h 1828590"/>
                      <a:gd name="connsiteX2" fmla="*/ 34642 w 35786"/>
                      <a:gd name="connsiteY2" fmla="*/ 1809104 h 1828590"/>
                      <a:gd name="connsiteX3" fmla="*/ 34642 w 35786"/>
                      <a:gd name="connsiteY3" fmla="*/ 16398 h 1828590"/>
                      <a:gd name="connsiteX4" fmla="*/ 0 w 35786"/>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2" name="Freeform: Shape 871">
                    <a:extLst>
                      <a:ext uri="{FF2B5EF4-FFF2-40B4-BE49-F238E27FC236}">
                        <a16:creationId xmlns="" xmlns:a16="http://schemas.microsoft.com/office/drawing/2014/main" id="{C954B398-315C-4AD6-9E78-E3A4BFA6937C}"/>
                      </a:ext>
                    </a:extLst>
                  </p:cNvPr>
                  <p:cNvSpPr/>
                  <p:nvPr/>
                </p:nvSpPr>
                <p:spPr>
                  <a:xfrm>
                    <a:off x="8373690" y="4444852"/>
                    <a:ext cx="259812" cy="281700"/>
                  </a:xfrm>
                  <a:custGeom>
                    <a:avLst/>
                    <a:gdLst>
                      <a:gd name="connsiteX0" fmla="*/ 129906 w 259812"/>
                      <a:gd name="connsiteY0" fmla="*/ 60958 h 281700"/>
                      <a:gd name="connsiteX1" fmla="*/ 0 w 259812"/>
                      <a:gd name="connsiteY1" fmla="*/ 251487 h 281700"/>
                      <a:gd name="connsiteX2" fmla="*/ 129906 w 259812"/>
                      <a:gd name="connsiteY2" fmla="*/ 216845 h 281700"/>
                      <a:gd name="connsiteX3" fmla="*/ 259813 w 259812"/>
                      <a:gd name="connsiteY3" fmla="*/ 17656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121581"/>
                          <a:pt x="0" y="199525"/>
                          <a:pt x="0" y="251487"/>
                        </a:cubicBezTo>
                        <a:cubicBezTo>
                          <a:pt x="0" y="303450"/>
                          <a:pt x="60623" y="286129"/>
                          <a:pt x="129906" y="216845"/>
                        </a:cubicBezTo>
                        <a:cubicBezTo>
                          <a:pt x="199189" y="147562"/>
                          <a:pt x="259813" y="52297"/>
                          <a:pt x="259813" y="17656"/>
                        </a:cubicBezTo>
                        <a:cubicBezTo>
                          <a:pt x="259813" y="-16986"/>
                          <a:pt x="199189" y="335"/>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3" name="Freeform: Shape 872">
                    <a:extLst>
                      <a:ext uri="{FF2B5EF4-FFF2-40B4-BE49-F238E27FC236}">
                        <a16:creationId xmlns="" xmlns:a16="http://schemas.microsoft.com/office/drawing/2014/main" id="{D4AF4E9F-BF36-4783-BAC8-8D3B06896DAA}"/>
                      </a:ext>
                    </a:extLst>
                  </p:cNvPr>
                  <p:cNvSpPr/>
                  <p:nvPr/>
                </p:nvSpPr>
                <p:spPr>
                  <a:xfrm>
                    <a:off x="8373690" y="2708872"/>
                    <a:ext cx="259812" cy="281700"/>
                  </a:xfrm>
                  <a:custGeom>
                    <a:avLst/>
                    <a:gdLst>
                      <a:gd name="connsiteX0" fmla="*/ 0 w 259812"/>
                      <a:gd name="connsiteY0" fmla="*/ 30213 h 281700"/>
                      <a:gd name="connsiteX1" fmla="*/ 129906 w 259812"/>
                      <a:gd name="connsiteY1" fmla="*/ 220743 h 281700"/>
                      <a:gd name="connsiteX2" fmla="*/ 259813 w 259812"/>
                      <a:gd name="connsiteY2" fmla="*/ 264045 h 281700"/>
                      <a:gd name="connsiteX3" fmla="*/ 129906 w 259812"/>
                      <a:gd name="connsiteY3" fmla="*/ 64855 h 281700"/>
                      <a:gd name="connsiteX4" fmla="*/ 0 w 259812"/>
                      <a:gd name="connsiteY4" fmla="*/ 30213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0" y="30213"/>
                        </a:moveTo>
                        <a:cubicBezTo>
                          <a:pt x="0" y="82176"/>
                          <a:pt x="60623" y="160120"/>
                          <a:pt x="129906" y="220743"/>
                        </a:cubicBezTo>
                        <a:cubicBezTo>
                          <a:pt x="199189" y="281365"/>
                          <a:pt x="259813" y="298686"/>
                          <a:pt x="259813" y="264045"/>
                        </a:cubicBezTo>
                        <a:cubicBezTo>
                          <a:pt x="259813" y="229403"/>
                          <a:pt x="199189" y="134138"/>
                          <a:pt x="129906" y="64855"/>
                        </a:cubicBezTo>
                        <a:cubicBezTo>
                          <a:pt x="51962"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9" name="Graphic 1">
                  <a:extLst>
                    <a:ext uri="{FF2B5EF4-FFF2-40B4-BE49-F238E27FC236}">
                      <a16:creationId xmlns="" xmlns:a16="http://schemas.microsoft.com/office/drawing/2014/main" id="{7C9DD202-37D1-465F-A811-B0F6C1D3C0F8}"/>
                    </a:ext>
                  </a:extLst>
                </p:cNvPr>
                <p:cNvGrpSpPr/>
                <p:nvPr/>
              </p:nvGrpSpPr>
              <p:grpSpPr>
                <a:xfrm>
                  <a:off x="7776121" y="2286716"/>
                  <a:ext cx="259812" cy="2863814"/>
                  <a:chOff x="7776121" y="2286716"/>
                  <a:chExt cx="259812" cy="2863814"/>
                </a:xfrm>
                <a:grpFill/>
              </p:grpSpPr>
              <p:sp>
                <p:nvSpPr>
                  <p:cNvPr id="868" name="Freeform: Shape 867">
                    <a:extLst>
                      <a:ext uri="{FF2B5EF4-FFF2-40B4-BE49-F238E27FC236}">
                        <a16:creationId xmlns="" xmlns:a16="http://schemas.microsoft.com/office/drawing/2014/main" id="{4A7FDE5A-B741-4886-99C1-4A7ADFB805E5}"/>
                      </a:ext>
                    </a:extLst>
                  </p:cNvPr>
                  <p:cNvSpPr/>
                  <p:nvPr/>
                </p:nvSpPr>
                <p:spPr>
                  <a:xfrm>
                    <a:off x="7888706" y="2341629"/>
                    <a:ext cx="34641" cy="2729273"/>
                  </a:xfrm>
                  <a:custGeom>
                    <a:avLst/>
                    <a:gdLst>
                      <a:gd name="connsiteX0" fmla="*/ 0 w 34641"/>
                      <a:gd name="connsiteY0" fmla="*/ 16398 h 2729273"/>
                      <a:gd name="connsiteX1" fmla="*/ 0 w 34641"/>
                      <a:gd name="connsiteY1" fmla="*/ 2709788 h 2729273"/>
                      <a:gd name="connsiteX2" fmla="*/ 34642 w 34641"/>
                      <a:gd name="connsiteY2" fmla="*/ 2709788 h 2729273"/>
                      <a:gd name="connsiteX3" fmla="*/ 34642 w 34641"/>
                      <a:gd name="connsiteY3" fmla="*/ 16398 h 2729273"/>
                      <a:gd name="connsiteX4" fmla="*/ 0 w 34641"/>
                      <a:gd name="connsiteY4" fmla="*/ 16398 h 2729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29273">
                        <a:moveTo>
                          <a:pt x="0" y="16398"/>
                        </a:moveTo>
                        <a:cubicBezTo>
                          <a:pt x="0" y="917081"/>
                          <a:pt x="0" y="1809104"/>
                          <a:pt x="0" y="2709788"/>
                        </a:cubicBezTo>
                        <a:cubicBezTo>
                          <a:pt x="0" y="2735769"/>
                          <a:pt x="34642" y="2735769"/>
                          <a:pt x="34642" y="2709788"/>
                        </a:cubicBezTo>
                        <a:cubicBezTo>
                          <a:pt x="34642" y="1809104"/>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9" name="Freeform: Shape 868">
                    <a:extLst>
                      <a:ext uri="{FF2B5EF4-FFF2-40B4-BE49-F238E27FC236}">
                        <a16:creationId xmlns="" xmlns:a16="http://schemas.microsoft.com/office/drawing/2014/main" id="{A0A57515-A2BB-45C8-A4B2-76E963CB2D2D}"/>
                      </a:ext>
                    </a:extLst>
                  </p:cNvPr>
                  <p:cNvSpPr/>
                  <p:nvPr/>
                </p:nvSpPr>
                <p:spPr>
                  <a:xfrm>
                    <a:off x="7776121" y="4886167"/>
                    <a:ext cx="259812" cy="264363"/>
                  </a:xfrm>
                  <a:custGeom>
                    <a:avLst/>
                    <a:gdLst>
                      <a:gd name="connsiteX0" fmla="*/ 129906 w 259812"/>
                      <a:gd name="connsiteY0" fmla="*/ 18023 h 264363"/>
                      <a:gd name="connsiteX1" fmla="*/ 0 w 259812"/>
                      <a:gd name="connsiteY1" fmla="*/ 191231 h 264363"/>
                      <a:gd name="connsiteX2" fmla="*/ 129906 w 259812"/>
                      <a:gd name="connsiteY2" fmla="*/ 243193 h 264363"/>
                      <a:gd name="connsiteX3" fmla="*/ 259813 w 259812"/>
                      <a:gd name="connsiteY3" fmla="*/ 52664 h 264363"/>
                      <a:gd name="connsiteX4" fmla="*/ 129906 w 259812"/>
                      <a:gd name="connsiteY4" fmla="*/ 18023 h 26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4363">
                        <a:moveTo>
                          <a:pt x="129906" y="18023"/>
                        </a:moveTo>
                        <a:cubicBezTo>
                          <a:pt x="60623" y="52664"/>
                          <a:pt x="0" y="130608"/>
                          <a:pt x="0" y="191231"/>
                        </a:cubicBezTo>
                        <a:cubicBezTo>
                          <a:pt x="0" y="260514"/>
                          <a:pt x="60623" y="286496"/>
                          <a:pt x="129906" y="243193"/>
                        </a:cubicBezTo>
                        <a:cubicBezTo>
                          <a:pt x="199189" y="199891"/>
                          <a:pt x="259813" y="113287"/>
                          <a:pt x="259813" y="52664"/>
                        </a:cubicBezTo>
                        <a:cubicBezTo>
                          <a:pt x="259813" y="702"/>
                          <a:pt x="199189" y="-16619"/>
                          <a:pt x="129906" y="180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0" name="Freeform: Shape 869">
                    <a:extLst>
                      <a:ext uri="{FF2B5EF4-FFF2-40B4-BE49-F238E27FC236}">
                        <a16:creationId xmlns="" xmlns:a16="http://schemas.microsoft.com/office/drawing/2014/main" id="{29401C5C-6169-4741-8043-185ED23422A0}"/>
                      </a:ext>
                    </a:extLst>
                  </p:cNvPr>
                  <p:cNvSpPr/>
                  <p:nvPr/>
                </p:nvSpPr>
                <p:spPr>
                  <a:xfrm>
                    <a:off x="7776121" y="2286716"/>
                    <a:ext cx="259812" cy="262174"/>
                  </a:xfrm>
                  <a:custGeom>
                    <a:avLst/>
                    <a:gdLst>
                      <a:gd name="connsiteX0" fmla="*/ 129906 w 259812"/>
                      <a:gd name="connsiteY0" fmla="*/ 19348 h 262174"/>
                      <a:gd name="connsiteX1" fmla="*/ 0 w 259812"/>
                      <a:gd name="connsiteY1" fmla="*/ 71310 h 262174"/>
                      <a:gd name="connsiteX2" fmla="*/ 129906 w 259812"/>
                      <a:gd name="connsiteY2" fmla="*/ 244519 h 262174"/>
                      <a:gd name="connsiteX3" fmla="*/ 259813 w 259812"/>
                      <a:gd name="connsiteY3" fmla="*/ 201217 h 262174"/>
                      <a:gd name="connsiteX4" fmla="*/ 129906 w 259812"/>
                      <a:gd name="connsiteY4" fmla="*/ 19348 h 262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2174">
                        <a:moveTo>
                          <a:pt x="129906" y="19348"/>
                        </a:moveTo>
                        <a:cubicBezTo>
                          <a:pt x="60623" y="-23954"/>
                          <a:pt x="0" y="10687"/>
                          <a:pt x="0" y="71310"/>
                        </a:cubicBezTo>
                        <a:cubicBezTo>
                          <a:pt x="0" y="140594"/>
                          <a:pt x="60623" y="209877"/>
                          <a:pt x="129906" y="244519"/>
                        </a:cubicBezTo>
                        <a:cubicBezTo>
                          <a:pt x="199189" y="279160"/>
                          <a:pt x="259813" y="261840"/>
                          <a:pt x="259813" y="201217"/>
                        </a:cubicBezTo>
                        <a:cubicBezTo>
                          <a:pt x="259813" y="140594"/>
                          <a:pt x="199189" y="53989"/>
                          <a:pt x="129906" y="19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0" name="Graphic 1">
                  <a:extLst>
                    <a:ext uri="{FF2B5EF4-FFF2-40B4-BE49-F238E27FC236}">
                      <a16:creationId xmlns="" xmlns:a16="http://schemas.microsoft.com/office/drawing/2014/main" id="{888E5826-A5E8-4065-9190-0BA1D665BDDA}"/>
                    </a:ext>
                  </a:extLst>
                </p:cNvPr>
                <p:cNvGrpSpPr/>
                <p:nvPr/>
              </p:nvGrpSpPr>
              <p:grpSpPr>
                <a:xfrm>
                  <a:off x="7178552" y="2132856"/>
                  <a:ext cx="259812" cy="3169713"/>
                  <a:chOff x="7178552" y="2132856"/>
                  <a:chExt cx="259812" cy="3169713"/>
                </a:xfrm>
                <a:grpFill/>
              </p:grpSpPr>
              <p:sp>
                <p:nvSpPr>
                  <p:cNvPr id="865" name="Freeform: Shape 864">
                    <a:extLst>
                      <a:ext uri="{FF2B5EF4-FFF2-40B4-BE49-F238E27FC236}">
                        <a16:creationId xmlns="" xmlns:a16="http://schemas.microsoft.com/office/drawing/2014/main" id="{EF1F81B6-4C4A-46B2-9FA2-8A7DA8E0512D}"/>
                      </a:ext>
                    </a:extLst>
                  </p:cNvPr>
                  <p:cNvSpPr/>
                  <p:nvPr/>
                </p:nvSpPr>
                <p:spPr>
                  <a:xfrm>
                    <a:off x="7291138" y="2177081"/>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6" name="Freeform: Shape 865">
                    <a:extLst>
                      <a:ext uri="{FF2B5EF4-FFF2-40B4-BE49-F238E27FC236}">
                        <a16:creationId xmlns="" xmlns:a16="http://schemas.microsoft.com/office/drawing/2014/main" id="{0755E4A5-7560-4CA3-88FD-3F27B6D8E5F2}"/>
                      </a:ext>
                    </a:extLst>
                  </p:cNvPr>
                  <p:cNvSpPr/>
                  <p:nvPr/>
                </p:nvSpPr>
                <p:spPr>
                  <a:xfrm>
                    <a:off x="7178552"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90" y="259813"/>
                          <a:pt x="259813" y="190529"/>
                          <a:pt x="259813" y="121246"/>
                        </a:cubicBezTo>
                        <a:cubicBezTo>
                          <a:pt x="259813" y="5196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7" name="Freeform: Shape 866">
                    <a:extLst>
                      <a:ext uri="{FF2B5EF4-FFF2-40B4-BE49-F238E27FC236}">
                        <a16:creationId xmlns="" xmlns:a16="http://schemas.microsoft.com/office/drawing/2014/main" id="{642E72E1-EA3A-4860-A5D7-E0307970C30D}"/>
                      </a:ext>
                    </a:extLst>
                  </p:cNvPr>
                  <p:cNvSpPr/>
                  <p:nvPr/>
                </p:nvSpPr>
                <p:spPr>
                  <a:xfrm>
                    <a:off x="7178552"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90" y="259813"/>
                          <a:pt x="259813" y="207850"/>
                          <a:pt x="259813" y="138567"/>
                        </a:cubicBezTo>
                        <a:cubicBezTo>
                          <a:pt x="259813" y="6928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1" name="Graphic 1">
                  <a:extLst>
                    <a:ext uri="{FF2B5EF4-FFF2-40B4-BE49-F238E27FC236}">
                      <a16:creationId xmlns="" xmlns:a16="http://schemas.microsoft.com/office/drawing/2014/main" id="{9FAB59E6-A60A-4EFA-BBD9-BE45397C9944}"/>
                    </a:ext>
                  </a:extLst>
                </p:cNvPr>
                <p:cNvGrpSpPr/>
                <p:nvPr/>
              </p:nvGrpSpPr>
              <p:grpSpPr>
                <a:xfrm>
                  <a:off x="6589644" y="2282126"/>
                  <a:ext cx="259812" cy="2871172"/>
                  <a:chOff x="6589644" y="2282126"/>
                  <a:chExt cx="259812" cy="2871172"/>
                </a:xfrm>
                <a:grpFill/>
              </p:grpSpPr>
              <p:sp>
                <p:nvSpPr>
                  <p:cNvPr id="862" name="Freeform: Shape 861">
                    <a:extLst>
                      <a:ext uri="{FF2B5EF4-FFF2-40B4-BE49-F238E27FC236}">
                        <a16:creationId xmlns="" xmlns:a16="http://schemas.microsoft.com/office/drawing/2014/main" id="{9EEB5567-62CF-4D4D-9EBA-0E17F01D120B}"/>
                      </a:ext>
                    </a:extLst>
                  </p:cNvPr>
                  <p:cNvSpPr/>
                  <p:nvPr/>
                </p:nvSpPr>
                <p:spPr>
                  <a:xfrm>
                    <a:off x="6693569" y="2338540"/>
                    <a:ext cx="35786" cy="2741022"/>
                  </a:xfrm>
                  <a:custGeom>
                    <a:avLst/>
                    <a:gdLst>
                      <a:gd name="connsiteX0" fmla="*/ 0 w 35786"/>
                      <a:gd name="connsiteY0" fmla="*/ 19486 h 2741022"/>
                      <a:gd name="connsiteX1" fmla="*/ 0 w 35786"/>
                      <a:gd name="connsiteY1" fmla="*/ 2721537 h 2741022"/>
                      <a:gd name="connsiteX2" fmla="*/ 34642 w 35786"/>
                      <a:gd name="connsiteY2" fmla="*/ 2721537 h 2741022"/>
                      <a:gd name="connsiteX3" fmla="*/ 34642 w 35786"/>
                      <a:gd name="connsiteY3" fmla="*/ 19486 h 2741022"/>
                      <a:gd name="connsiteX4" fmla="*/ 0 w 35786"/>
                      <a:gd name="connsiteY4" fmla="*/ 19486 h 274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41022">
                        <a:moveTo>
                          <a:pt x="0" y="19486"/>
                        </a:moveTo>
                        <a:cubicBezTo>
                          <a:pt x="0" y="920170"/>
                          <a:pt x="0" y="1820853"/>
                          <a:pt x="0" y="2721537"/>
                        </a:cubicBezTo>
                        <a:cubicBezTo>
                          <a:pt x="0" y="2747518"/>
                          <a:pt x="34642" y="2747518"/>
                          <a:pt x="34642" y="2721537"/>
                        </a:cubicBezTo>
                        <a:cubicBezTo>
                          <a:pt x="34642" y="182085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3" name="Freeform: Shape 862">
                    <a:extLst>
                      <a:ext uri="{FF2B5EF4-FFF2-40B4-BE49-F238E27FC236}">
                        <a16:creationId xmlns="" xmlns:a16="http://schemas.microsoft.com/office/drawing/2014/main" id="{9BBB721D-F80F-402F-A2B5-509C6EA65188}"/>
                      </a:ext>
                    </a:extLst>
                  </p:cNvPr>
                  <p:cNvSpPr/>
                  <p:nvPr/>
                </p:nvSpPr>
                <p:spPr>
                  <a:xfrm>
                    <a:off x="6589644" y="4886534"/>
                    <a:ext cx="259812" cy="266764"/>
                  </a:xfrm>
                  <a:custGeom>
                    <a:avLst/>
                    <a:gdLst>
                      <a:gd name="connsiteX0" fmla="*/ 129906 w 259812"/>
                      <a:gd name="connsiteY0" fmla="*/ 17656 h 266764"/>
                      <a:gd name="connsiteX1" fmla="*/ 0 w 259812"/>
                      <a:gd name="connsiteY1" fmla="*/ 60958 h 266764"/>
                      <a:gd name="connsiteX2" fmla="*/ 129906 w 259812"/>
                      <a:gd name="connsiteY2" fmla="*/ 251487 h 266764"/>
                      <a:gd name="connsiteX3" fmla="*/ 259813 w 259812"/>
                      <a:gd name="connsiteY3" fmla="*/ 190864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16986"/>
                          <a:pt x="0" y="335"/>
                          <a:pt x="0" y="60958"/>
                        </a:cubicBezTo>
                        <a:cubicBezTo>
                          <a:pt x="0" y="121581"/>
                          <a:pt x="60623" y="208185"/>
                          <a:pt x="129906" y="251487"/>
                        </a:cubicBezTo>
                        <a:cubicBezTo>
                          <a:pt x="199190" y="286129"/>
                          <a:pt x="259813" y="260147"/>
                          <a:pt x="259813" y="190864"/>
                        </a:cubicBezTo>
                        <a:cubicBezTo>
                          <a:pt x="251152" y="130241"/>
                          <a:pt x="199190" y="52298"/>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4" name="Freeform: Shape 863">
                    <a:extLst>
                      <a:ext uri="{FF2B5EF4-FFF2-40B4-BE49-F238E27FC236}">
                        <a16:creationId xmlns="" xmlns:a16="http://schemas.microsoft.com/office/drawing/2014/main" id="{99EAF602-55D9-460D-A033-E654762FABC5}"/>
                      </a:ext>
                    </a:extLst>
                  </p:cNvPr>
                  <p:cNvSpPr/>
                  <p:nvPr/>
                </p:nvSpPr>
                <p:spPr>
                  <a:xfrm>
                    <a:off x="6589644" y="2282126"/>
                    <a:ext cx="259812" cy="266764"/>
                  </a:xfrm>
                  <a:custGeom>
                    <a:avLst/>
                    <a:gdLst>
                      <a:gd name="connsiteX0" fmla="*/ 129906 w 259812"/>
                      <a:gd name="connsiteY0" fmla="*/ 15277 h 266764"/>
                      <a:gd name="connsiteX1" fmla="*/ 0 w 259812"/>
                      <a:gd name="connsiteY1" fmla="*/ 205807 h 266764"/>
                      <a:gd name="connsiteX2" fmla="*/ 129906 w 259812"/>
                      <a:gd name="connsiteY2" fmla="*/ 249109 h 266764"/>
                      <a:gd name="connsiteX3" fmla="*/ 259813 w 259812"/>
                      <a:gd name="connsiteY3" fmla="*/ 75900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58579"/>
                          <a:pt x="0" y="145184"/>
                          <a:pt x="0" y="205807"/>
                        </a:cubicBezTo>
                        <a:cubicBezTo>
                          <a:pt x="0" y="266430"/>
                          <a:pt x="60623" y="283750"/>
                          <a:pt x="129906" y="249109"/>
                        </a:cubicBezTo>
                        <a:cubicBezTo>
                          <a:pt x="199190" y="214467"/>
                          <a:pt x="259813" y="145184"/>
                          <a:pt x="259813" y="75900"/>
                        </a:cubicBezTo>
                        <a:cubicBezTo>
                          <a:pt x="251152" y="6617"/>
                          <a:pt x="199190" y="-19364"/>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grpSp>
          <p:nvGrpSpPr>
            <p:cNvPr id="519" name="Graphic 1">
              <a:extLst>
                <a:ext uri="{FF2B5EF4-FFF2-40B4-BE49-F238E27FC236}">
                  <a16:creationId xmlns="" xmlns:a16="http://schemas.microsoft.com/office/drawing/2014/main" id="{9192051C-558B-442C-9DA6-18C847967691}"/>
                </a:ext>
              </a:extLst>
            </p:cNvPr>
            <p:cNvGrpSpPr/>
            <p:nvPr/>
          </p:nvGrpSpPr>
          <p:grpSpPr>
            <a:xfrm>
              <a:off x="-659126" y="2704443"/>
              <a:ext cx="6755126" cy="2286350"/>
              <a:chOff x="-659126" y="2704443"/>
              <a:chExt cx="6755126" cy="2286350"/>
            </a:xfrm>
            <a:solidFill>
              <a:srgbClr val="0070C0"/>
            </a:solidFill>
          </p:grpSpPr>
          <p:sp>
            <p:nvSpPr>
              <p:cNvPr id="781" name="Freeform: Shape 780">
                <a:extLst>
                  <a:ext uri="{FF2B5EF4-FFF2-40B4-BE49-F238E27FC236}">
                    <a16:creationId xmlns="" xmlns:a16="http://schemas.microsoft.com/office/drawing/2014/main" id="{82DDBD06-AAA4-4FD0-832C-244E52212161}"/>
                  </a:ext>
                </a:extLst>
              </p:cNvPr>
              <p:cNvSpPr/>
              <p:nvPr/>
            </p:nvSpPr>
            <p:spPr>
              <a:xfrm>
                <a:off x="-659126" y="3241389"/>
                <a:ext cx="6755126" cy="1657063"/>
              </a:xfrm>
              <a:custGeom>
                <a:avLst/>
                <a:gdLst>
                  <a:gd name="connsiteX0" fmla="*/ 2598126 w 6755126"/>
                  <a:gd name="connsiteY0" fmla="*/ 1654140 h 1657063"/>
                  <a:gd name="connsiteX1" fmla="*/ 3741301 w 6755126"/>
                  <a:gd name="connsiteY1" fmla="*/ 1498253 h 1657063"/>
                  <a:gd name="connsiteX2" fmla="*/ 5949708 w 6755126"/>
                  <a:gd name="connsiteY2" fmla="*/ 441681 h 1657063"/>
                  <a:gd name="connsiteX3" fmla="*/ 6755127 w 6755126"/>
                  <a:gd name="connsiteY3" fmla="*/ 25981 h 1657063"/>
                  <a:gd name="connsiteX4" fmla="*/ 6755127 w 6755126"/>
                  <a:gd name="connsiteY4" fmla="*/ 0 h 1657063"/>
                  <a:gd name="connsiteX5" fmla="*/ 6278804 w 6755126"/>
                  <a:gd name="connsiteY5" fmla="*/ 233831 h 1657063"/>
                  <a:gd name="connsiteX6" fmla="*/ 4053076 w 6755126"/>
                  <a:gd name="connsiteY6" fmla="*/ 1359686 h 1657063"/>
                  <a:gd name="connsiteX7" fmla="*/ 2901240 w 6755126"/>
                  <a:gd name="connsiteY7" fmla="*/ 1628159 h 1657063"/>
                  <a:gd name="connsiteX8" fmla="*/ 1697442 w 6755126"/>
                  <a:gd name="connsiteY8" fmla="*/ 1463611 h 1657063"/>
                  <a:gd name="connsiteX9" fmla="*/ 0 w 6755126"/>
                  <a:gd name="connsiteY9" fmla="*/ 666852 h 1657063"/>
                  <a:gd name="connsiteX10" fmla="*/ 0 w 6755126"/>
                  <a:gd name="connsiteY10" fmla="*/ 701494 h 1657063"/>
                  <a:gd name="connsiteX11" fmla="*/ 1480932 w 6755126"/>
                  <a:gd name="connsiteY11" fmla="*/ 1420309 h 1657063"/>
                  <a:gd name="connsiteX12" fmla="*/ 2598126 w 6755126"/>
                  <a:gd name="connsiteY12" fmla="*/ 1654140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57063">
                    <a:moveTo>
                      <a:pt x="2598126" y="1654140"/>
                    </a:moveTo>
                    <a:cubicBezTo>
                      <a:pt x="2987845" y="1671461"/>
                      <a:pt x="3368903" y="1610838"/>
                      <a:pt x="3741301" y="1498253"/>
                    </a:cubicBezTo>
                    <a:cubicBezTo>
                      <a:pt x="4529399" y="1264421"/>
                      <a:pt x="5239553" y="831400"/>
                      <a:pt x="5949708" y="441681"/>
                    </a:cubicBezTo>
                    <a:cubicBezTo>
                      <a:pt x="6209520" y="294454"/>
                      <a:pt x="6477994" y="155888"/>
                      <a:pt x="6755127" y="25981"/>
                    </a:cubicBezTo>
                    <a:lnTo>
                      <a:pt x="6755127" y="0"/>
                    </a:lnTo>
                    <a:cubicBezTo>
                      <a:pt x="6590579" y="77944"/>
                      <a:pt x="6434692" y="155888"/>
                      <a:pt x="6278804" y="233831"/>
                    </a:cubicBezTo>
                    <a:cubicBezTo>
                      <a:pt x="5542668" y="614890"/>
                      <a:pt x="4832514" y="1065232"/>
                      <a:pt x="4053076" y="1359686"/>
                    </a:cubicBezTo>
                    <a:cubicBezTo>
                      <a:pt x="3680678" y="1498253"/>
                      <a:pt x="3299619" y="1602177"/>
                      <a:pt x="2901240" y="1628159"/>
                    </a:cubicBezTo>
                    <a:cubicBezTo>
                      <a:pt x="2494201" y="1654140"/>
                      <a:pt x="2087161" y="1584857"/>
                      <a:pt x="1697442" y="1463611"/>
                    </a:cubicBezTo>
                    <a:cubicBezTo>
                      <a:pt x="1108534" y="1273082"/>
                      <a:pt x="545606" y="978627"/>
                      <a:pt x="0" y="666852"/>
                    </a:cubicBezTo>
                    <a:lnTo>
                      <a:pt x="0" y="701494"/>
                    </a:lnTo>
                    <a:cubicBezTo>
                      <a:pt x="484983" y="969967"/>
                      <a:pt x="969967" y="1229780"/>
                      <a:pt x="1480932" y="1420309"/>
                    </a:cubicBezTo>
                    <a:cubicBezTo>
                      <a:pt x="1844669" y="1550215"/>
                      <a:pt x="2217067" y="1636819"/>
                      <a:pt x="2598126" y="165414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2" name="Freeform: Shape 781">
                <a:extLst>
                  <a:ext uri="{FF2B5EF4-FFF2-40B4-BE49-F238E27FC236}">
                    <a16:creationId xmlns="" xmlns:a16="http://schemas.microsoft.com/office/drawing/2014/main" id="{173B3824-2A9A-4C91-9918-541EFB5FE364}"/>
                  </a:ext>
                </a:extLst>
              </p:cNvPr>
              <p:cNvSpPr/>
              <p:nvPr/>
            </p:nvSpPr>
            <p:spPr>
              <a:xfrm>
                <a:off x="-659126" y="2779463"/>
                <a:ext cx="6755126" cy="1665723"/>
              </a:xfrm>
              <a:custGeom>
                <a:avLst/>
                <a:gdLst>
                  <a:gd name="connsiteX0" fmla="*/ 2572145 w 6755126"/>
                  <a:gd name="connsiteY0" fmla="*/ 37565 h 1665723"/>
                  <a:gd name="connsiteX1" fmla="*/ 3775942 w 6755126"/>
                  <a:gd name="connsiteY1" fmla="*/ 202113 h 1665723"/>
                  <a:gd name="connsiteX2" fmla="*/ 6027651 w 6755126"/>
                  <a:gd name="connsiteY2" fmla="*/ 1293326 h 1665723"/>
                  <a:gd name="connsiteX3" fmla="*/ 6755127 w 6755126"/>
                  <a:gd name="connsiteY3" fmla="*/ 1665724 h 1665723"/>
                  <a:gd name="connsiteX4" fmla="*/ 6755127 w 6755126"/>
                  <a:gd name="connsiteY4" fmla="*/ 1631082 h 1665723"/>
                  <a:gd name="connsiteX5" fmla="*/ 6200860 w 6755126"/>
                  <a:gd name="connsiteY5" fmla="*/ 1353949 h 1665723"/>
                  <a:gd name="connsiteX6" fmla="*/ 3992453 w 6755126"/>
                  <a:gd name="connsiteY6" fmla="*/ 245415 h 1665723"/>
                  <a:gd name="connsiteX7" fmla="*/ 2883919 w 6755126"/>
                  <a:gd name="connsiteY7" fmla="*/ 2923 h 1665723"/>
                  <a:gd name="connsiteX8" fmla="*/ 1740744 w 6755126"/>
                  <a:gd name="connsiteY8" fmla="*/ 158811 h 1665723"/>
                  <a:gd name="connsiteX9" fmla="*/ 0 w 6755126"/>
                  <a:gd name="connsiteY9" fmla="*/ 964230 h 1665723"/>
                  <a:gd name="connsiteX10" fmla="*/ 0 w 6755126"/>
                  <a:gd name="connsiteY10" fmla="*/ 998872 h 1665723"/>
                  <a:gd name="connsiteX11" fmla="*/ 1428969 w 6755126"/>
                  <a:gd name="connsiteY11" fmla="*/ 306038 h 1665723"/>
                  <a:gd name="connsiteX12" fmla="*/ 2572145 w 6755126"/>
                  <a:gd name="connsiteY12" fmla="*/ 37565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65723">
                    <a:moveTo>
                      <a:pt x="2572145" y="37565"/>
                    </a:moveTo>
                    <a:cubicBezTo>
                      <a:pt x="2979184" y="11584"/>
                      <a:pt x="3386224" y="80867"/>
                      <a:pt x="3775942" y="202113"/>
                    </a:cubicBezTo>
                    <a:cubicBezTo>
                      <a:pt x="4572701" y="453265"/>
                      <a:pt x="5291516" y="894947"/>
                      <a:pt x="6027651" y="1293326"/>
                    </a:cubicBezTo>
                    <a:cubicBezTo>
                      <a:pt x="6261483" y="1423232"/>
                      <a:pt x="6512635" y="1553138"/>
                      <a:pt x="6755127" y="1665724"/>
                    </a:cubicBezTo>
                    <a:lnTo>
                      <a:pt x="6755127" y="1631082"/>
                    </a:lnTo>
                    <a:cubicBezTo>
                      <a:pt x="6564598" y="1544478"/>
                      <a:pt x="6382728" y="1449214"/>
                      <a:pt x="6200860" y="1353949"/>
                    </a:cubicBezTo>
                    <a:cubicBezTo>
                      <a:pt x="5473385" y="972890"/>
                      <a:pt x="4771891" y="522549"/>
                      <a:pt x="3992453" y="245415"/>
                    </a:cubicBezTo>
                    <a:cubicBezTo>
                      <a:pt x="3637376" y="115509"/>
                      <a:pt x="3264978" y="20244"/>
                      <a:pt x="2883919" y="2923"/>
                    </a:cubicBezTo>
                    <a:cubicBezTo>
                      <a:pt x="2502861" y="-14397"/>
                      <a:pt x="2113142" y="46226"/>
                      <a:pt x="1740744" y="158811"/>
                    </a:cubicBezTo>
                    <a:cubicBezTo>
                      <a:pt x="1125854" y="349340"/>
                      <a:pt x="562927" y="652455"/>
                      <a:pt x="0" y="964230"/>
                    </a:cubicBezTo>
                    <a:lnTo>
                      <a:pt x="0" y="998872"/>
                    </a:lnTo>
                    <a:cubicBezTo>
                      <a:pt x="459002" y="739059"/>
                      <a:pt x="926665" y="496567"/>
                      <a:pt x="1428969" y="306038"/>
                    </a:cubicBezTo>
                    <a:cubicBezTo>
                      <a:pt x="1792707" y="158811"/>
                      <a:pt x="2182426" y="54886"/>
                      <a:pt x="2572145" y="37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783" name="Graphic 1">
                <a:extLst>
                  <a:ext uri="{FF2B5EF4-FFF2-40B4-BE49-F238E27FC236}">
                    <a16:creationId xmlns="" xmlns:a16="http://schemas.microsoft.com/office/drawing/2014/main" id="{2DBC6706-137E-4AFE-A9B9-A2C4F8C2F546}"/>
                  </a:ext>
                </a:extLst>
              </p:cNvPr>
              <p:cNvGrpSpPr/>
              <p:nvPr/>
            </p:nvGrpSpPr>
            <p:grpSpPr>
              <a:xfrm>
                <a:off x="-581182" y="3602874"/>
                <a:ext cx="181868" cy="476887"/>
                <a:chOff x="-581182" y="3602874"/>
                <a:chExt cx="181868" cy="476887"/>
              </a:xfrm>
              <a:grpFill/>
            </p:grpSpPr>
            <p:sp>
              <p:nvSpPr>
                <p:cNvPr id="844" name="Freeform: Shape 843">
                  <a:extLst>
                    <a:ext uri="{FF2B5EF4-FFF2-40B4-BE49-F238E27FC236}">
                      <a16:creationId xmlns="" xmlns:a16="http://schemas.microsoft.com/office/drawing/2014/main" id="{B281DC6B-93D4-4975-9F33-59770FB28953}"/>
                    </a:ext>
                  </a:extLst>
                </p:cNvPr>
                <p:cNvSpPr/>
                <p:nvPr/>
              </p:nvSpPr>
              <p:spPr>
                <a:xfrm>
                  <a:off x="-503238" y="3635438"/>
                  <a:ext cx="25981" cy="407039"/>
                </a:xfrm>
                <a:custGeom>
                  <a:avLst/>
                  <a:gdLst>
                    <a:gd name="connsiteX0" fmla="*/ 0 w 25981"/>
                    <a:gd name="connsiteY0" fmla="*/ 12991 h 407039"/>
                    <a:gd name="connsiteX1" fmla="*/ 0 w 25981"/>
                    <a:gd name="connsiteY1" fmla="*/ 394049 h 407039"/>
                    <a:gd name="connsiteX2" fmla="*/ 25981 w 25981"/>
                    <a:gd name="connsiteY2" fmla="*/ 394049 h 407039"/>
                    <a:gd name="connsiteX3" fmla="*/ 25981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64143"/>
                        <a:pt x="0" y="394049"/>
                      </a:cubicBezTo>
                      <a:cubicBezTo>
                        <a:pt x="0" y="411370"/>
                        <a:pt x="25981" y="411370"/>
                        <a:pt x="25981" y="394049"/>
                      </a:cubicBezTo>
                      <a:cubicBezTo>
                        <a:pt x="25981" y="264143"/>
                        <a:pt x="25981" y="14289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5" name="Freeform: Shape 844">
                  <a:extLst>
                    <a:ext uri="{FF2B5EF4-FFF2-40B4-BE49-F238E27FC236}">
                      <a16:creationId xmlns="" xmlns:a16="http://schemas.microsoft.com/office/drawing/2014/main" id="{9780F537-D912-4FDE-8C9A-EF5D46B1422B}"/>
                    </a:ext>
                  </a:extLst>
                </p:cNvPr>
                <p:cNvSpPr/>
                <p:nvPr/>
              </p:nvSpPr>
              <p:spPr>
                <a:xfrm>
                  <a:off x="-581182" y="3975272"/>
                  <a:ext cx="181868" cy="104489"/>
                </a:xfrm>
                <a:custGeom>
                  <a:avLst/>
                  <a:gdLst>
                    <a:gd name="connsiteX0" fmla="*/ 95265 w 181868"/>
                    <a:gd name="connsiteY0" fmla="*/ 36895 h 104489"/>
                    <a:gd name="connsiteX1" fmla="*/ 0 w 181868"/>
                    <a:gd name="connsiteY1" fmla="*/ 2253 h 104489"/>
                    <a:gd name="connsiteX2" fmla="*/ 95265 w 181868"/>
                    <a:gd name="connsiteY2" fmla="*/ 71536 h 104489"/>
                    <a:gd name="connsiteX3" fmla="*/ 181869 w 181868"/>
                    <a:gd name="connsiteY3" fmla="*/ 97517 h 104489"/>
                    <a:gd name="connsiteX4" fmla="*/ 95265 w 181868"/>
                    <a:gd name="connsiteY4" fmla="*/ 36895 h 104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4489">
                      <a:moveTo>
                        <a:pt x="95265" y="36895"/>
                      </a:moveTo>
                      <a:cubicBezTo>
                        <a:pt x="43302" y="10913"/>
                        <a:pt x="0" y="-6408"/>
                        <a:pt x="0" y="2253"/>
                      </a:cubicBezTo>
                      <a:cubicBezTo>
                        <a:pt x="0" y="10913"/>
                        <a:pt x="43302" y="36895"/>
                        <a:pt x="95265" y="71536"/>
                      </a:cubicBezTo>
                      <a:cubicBezTo>
                        <a:pt x="138567" y="97517"/>
                        <a:pt x="181869" y="114838"/>
                        <a:pt x="181869" y="97517"/>
                      </a:cubicBezTo>
                      <a:cubicBezTo>
                        <a:pt x="181869" y="88857"/>
                        <a:pt x="138567" y="62876"/>
                        <a:pt x="95265"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6" name="Freeform: Shape 845">
                  <a:extLst>
                    <a:ext uri="{FF2B5EF4-FFF2-40B4-BE49-F238E27FC236}">
                      <a16:creationId xmlns="" xmlns:a16="http://schemas.microsoft.com/office/drawing/2014/main" id="{31A76B1B-E643-4952-8757-E95F9A6FED4E}"/>
                    </a:ext>
                  </a:extLst>
                </p:cNvPr>
                <p:cNvSpPr/>
                <p:nvPr/>
              </p:nvSpPr>
              <p:spPr>
                <a:xfrm>
                  <a:off x="-581182" y="3602874"/>
                  <a:ext cx="181868" cy="108430"/>
                </a:xfrm>
                <a:custGeom>
                  <a:avLst/>
                  <a:gdLst>
                    <a:gd name="connsiteX0" fmla="*/ 95265 w 181868"/>
                    <a:gd name="connsiteY0" fmla="*/ 36894 h 108430"/>
                    <a:gd name="connsiteX1" fmla="*/ 0 w 181868"/>
                    <a:gd name="connsiteY1" fmla="*/ 106178 h 108430"/>
                    <a:gd name="connsiteX2" fmla="*/ 95265 w 181868"/>
                    <a:gd name="connsiteY2" fmla="*/ 71536 h 108430"/>
                    <a:gd name="connsiteX3" fmla="*/ 181869 w 181868"/>
                    <a:gd name="connsiteY3" fmla="*/ 2253 h 108430"/>
                    <a:gd name="connsiteX4" fmla="*/ 95265 w 181868"/>
                    <a:gd name="connsiteY4" fmla="*/ 36894 h 10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8430">
                      <a:moveTo>
                        <a:pt x="95265" y="36894"/>
                      </a:moveTo>
                      <a:cubicBezTo>
                        <a:pt x="43302" y="71536"/>
                        <a:pt x="0" y="97517"/>
                        <a:pt x="0" y="106178"/>
                      </a:cubicBezTo>
                      <a:cubicBezTo>
                        <a:pt x="0" y="114838"/>
                        <a:pt x="43302" y="97517"/>
                        <a:pt x="95265" y="71536"/>
                      </a:cubicBezTo>
                      <a:cubicBezTo>
                        <a:pt x="138567" y="45555"/>
                        <a:pt x="181869" y="19574"/>
                        <a:pt x="181869" y="2253"/>
                      </a:cubicBezTo>
                      <a:cubicBezTo>
                        <a:pt x="181869" y="-6408"/>
                        <a:pt x="138567" y="10913"/>
                        <a:pt x="95265" y="3689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4" name="Graphic 1">
                <a:extLst>
                  <a:ext uri="{FF2B5EF4-FFF2-40B4-BE49-F238E27FC236}">
                    <a16:creationId xmlns="" xmlns:a16="http://schemas.microsoft.com/office/drawing/2014/main" id="{F5BAE0CF-DB06-48E2-98D4-B8A687180076}"/>
                  </a:ext>
                </a:extLst>
              </p:cNvPr>
              <p:cNvGrpSpPr/>
              <p:nvPr/>
            </p:nvGrpSpPr>
            <p:grpSpPr>
              <a:xfrm>
                <a:off x="-156821" y="3364268"/>
                <a:ext cx="190529" cy="954423"/>
                <a:chOff x="-156821" y="3364268"/>
                <a:chExt cx="190529" cy="954423"/>
              </a:xfrm>
              <a:grpFill/>
            </p:grpSpPr>
            <p:sp>
              <p:nvSpPr>
                <p:cNvPr id="841" name="Freeform: Shape 840">
                  <a:extLst>
                    <a:ext uri="{FF2B5EF4-FFF2-40B4-BE49-F238E27FC236}">
                      <a16:creationId xmlns="" xmlns:a16="http://schemas.microsoft.com/office/drawing/2014/main" id="{3071A41A-8866-4C7B-A8E7-14272C4FD81C}"/>
                    </a:ext>
                  </a:extLst>
                </p:cNvPr>
                <p:cNvSpPr/>
                <p:nvPr/>
              </p:nvSpPr>
              <p:spPr>
                <a:xfrm>
                  <a:off x="-78877" y="3392946"/>
                  <a:ext cx="27371" cy="883362"/>
                </a:xfrm>
                <a:custGeom>
                  <a:avLst/>
                  <a:gdLst>
                    <a:gd name="connsiteX0" fmla="*/ 0 w 27371"/>
                    <a:gd name="connsiteY0" fmla="*/ 12991 h 883362"/>
                    <a:gd name="connsiteX1" fmla="*/ 0 w 27371"/>
                    <a:gd name="connsiteY1" fmla="*/ 870372 h 883362"/>
                    <a:gd name="connsiteX2" fmla="*/ 25981 w 27371"/>
                    <a:gd name="connsiteY2" fmla="*/ 870372 h 883362"/>
                    <a:gd name="connsiteX3" fmla="*/ 25981 w 27371"/>
                    <a:gd name="connsiteY3" fmla="*/ 12991 h 883362"/>
                    <a:gd name="connsiteX4" fmla="*/ 0 w 2737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883362">
                      <a:moveTo>
                        <a:pt x="0" y="12991"/>
                      </a:moveTo>
                      <a:cubicBezTo>
                        <a:pt x="0" y="298784"/>
                        <a:pt x="0" y="584578"/>
                        <a:pt x="0" y="870372"/>
                      </a:cubicBezTo>
                      <a:cubicBezTo>
                        <a:pt x="0" y="887693"/>
                        <a:pt x="25981" y="887693"/>
                        <a:pt x="25981" y="870372"/>
                      </a:cubicBezTo>
                      <a:cubicBezTo>
                        <a:pt x="25981" y="584578"/>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2" name="Freeform: Shape 841">
                  <a:extLst>
                    <a:ext uri="{FF2B5EF4-FFF2-40B4-BE49-F238E27FC236}">
                      <a16:creationId xmlns="" xmlns:a16="http://schemas.microsoft.com/office/drawing/2014/main" id="{3682E61F-46FD-4ACA-875B-58CDDE318A9E}"/>
                    </a:ext>
                  </a:extLst>
                </p:cNvPr>
                <p:cNvSpPr/>
                <p:nvPr/>
              </p:nvSpPr>
              <p:spPr>
                <a:xfrm>
                  <a:off x="-156821" y="4199284"/>
                  <a:ext cx="190529" cy="119407"/>
                </a:xfrm>
                <a:custGeom>
                  <a:avLst/>
                  <a:gdLst>
                    <a:gd name="connsiteX0" fmla="*/ 95265 w 190529"/>
                    <a:gd name="connsiteY0" fmla="*/ 20732 h 119407"/>
                    <a:gd name="connsiteX1" fmla="*/ 0 w 190529"/>
                    <a:gd name="connsiteY1" fmla="*/ 12072 h 119407"/>
                    <a:gd name="connsiteX2" fmla="*/ 95265 w 190529"/>
                    <a:gd name="connsiteY2" fmla="*/ 98676 h 119407"/>
                    <a:gd name="connsiteX3" fmla="*/ 190529 w 190529"/>
                    <a:gd name="connsiteY3" fmla="*/ 107336 h 119407"/>
                    <a:gd name="connsiteX4" fmla="*/ 95265 w 190529"/>
                    <a:gd name="connsiteY4" fmla="*/ 20732 h 119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9407">
                      <a:moveTo>
                        <a:pt x="95265" y="20732"/>
                      </a:moveTo>
                      <a:cubicBezTo>
                        <a:pt x="43302" y="-5249"/>
                        <a:pt x="0" y="-5249"/>
                        <a:pt x="0" y="12072"/>
                      </a:cubicBezTo>
                      <a:cubicBezTo>
                        <a:pt x="0" y="29393"/>
                        <a:pt x="43302" y="72695"/>
                        <a:pt x="95265" y="98676"/>
                      </a:cubicBezTo>
                      <a:cubicBezTo>
                        <a:pt x="147227" y="124657"/>
                        <a:pt x="190529" y="124657"/>
                        <a:pt x="190529" y="107336"/>
                      </a:cubicBezTo>
                      <a:cubicBezTo>
                        <a:pt x="190529" y="81355"/>
                        <a:pt x="147227" y="46713"/>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3" name="Freeform: Shape 842">
                  <a:extLst>
                    <a:ext uri="{FF2B5EF4-FFF2-40B4-BE49-F238E27FC236}">
                      <a16:creationId xmlns="" xmlns:a16="http://schemas.microsoft.com/office/drawing/2014/main" id="{CF6A574C-56D5-4E54-81AB-C772286318BA}"/>
                    </a:ext>
                  </a:extLst>
                </p:cNvPr>
                <p:cNvSpPr/>
                <p:nvPr/>
              </p:nvSpPr>
              <p:spPr>
                <a:xfrm>
                  <a:off x="-156821" y="3364268"/>
                  <a:ext cx="190529" cy="120393"/>
                </a:xfrm>
                <a:custGeom>
                  <a:avLst/>
                  <a:gdLst>
                    <a:gd name="connsiteX0" fmla="*/ 95265 w 190529"/>
                    <a:gd name="connsiteY0" fmla="*/ 24348 h 120393"/>
                    <a:gd name="connsiteX1" fmla="*/ 0 w 190529"/>
                    <a:gd name="connsiteY1" fmla="*/ 110952 h 120393"/>
                    <a:gd name="connsiteX2" fmla="*/ 95265 w 190529"/>
                    <a:gd name="connsiteY2" fmla="*/ 102292 h 120393"/>
                    <a:gd name="connsiteX3" fmla="*/ 190529 w 190529"/>
                    <a:gd name="connsiteY3" fmla="*/ 15687 h 120393"/>
                    <a:gd name="connsiteX4" fmla="*/ 95265 w 190529"/>
                    <a:gd name="connsiteY4" fmla="*/ 24348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5" y="24348"/>
                      </a:moveTo>
                      <a:cubicBezTo>
                        <a:pt x="43302" y="50329"/>
                        <a:pt x="0" y="93631"/>
                        <a:pt x="0" y="110952"/>
                      </a:cubicBezTo>
                      <a:cubicBezTo>
                        <a:pt x="0" y="128273"/>
                        <a:pt x="43302" y="119612"/>
                        <a:pt x="95265" y="102292"/>
                      </a:cubicBezTo>
                      <a:cubicBezTo>
                        <a:pt x="147227" y="76310"/>
                        <a:pt x="190529" y="41669"/>
                        <a:pt x="190529" y="15687"/>
                      </a:cubicBezTo>
                      <a:cubicBezTo>
                        <a:pt x="190529" y="-10294"/>
                        <a:pt x="147227" y="-1633"/>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5" name="Graphic 1">
                <a:extLst>
                  <a:ext uri="{FF2B5EF4-FFF2-40B4-BE49-F238E27FC236}">
                    <a16:creationId xmlns="" xmlns:a16="http://schemas.microsoft.com/office/drawing/2014/main" id="{A20F8B95-89DA-4FBA-92DE-40BA065631CD}"/>
                  </a:ext>
                </a:extLst>
              </p:cNvPr>
              <p:cNvGrpSpPr/>
              <p:nvPr/>
            </p:nvGrpSpPr>
            <p:grpSpPr>
              <a:xfrm>
                <a:off x="267538" y="3147758"/>
                <a:ext cx="190529" cy="1381819"/>
                <a:chOff x="267538" y="3147758"/>
                <a:chExt cx="190529" cy="1381819"/>
              </a:xfrm>
              <a:grpFill/>
            </p:grpSpPr>
            <p:sp>
              <p:nvSpPr>
                <p:cNvPr id="838" name="Freeform: Shape 837">
                  <a:extLst>
                    <a:ext uri="{FF2B5EF4-FFF2-40B4-BE49-F238E27FC236}">
                      <a16:creationId xmlns="" xmlns:a16="http://schemas.microsoft.com/office/drawing/2014/main" id="{CFE6EAAB-264C-49C2-A988-0236312C804F}"/>
                    </a:ext>
                  </a:extLst>
                </p:cNvPr>
                <p:cNvSpPr/>
                <p:nvPr/>
              </p:nvSpPr>
              <p:spPr>
                <a:xfrm>
                  <a:off x="354142" y="3176436"/>
                  <a:ext cx="25981" cy="1325044"/>
                </a:xfrm>
                <a:custGeom>
                  <a:avLst/>
                  <a:gdLst>
                    <a:gd name="connsiteX0" fmla="*/ 0 w 25981"/>
                    <a:gd name="connsiteY0" fmla="*/ 12991 h 1325044"/>
                    <a:gd name="connsiteX1" fmla="*/ 0 w 25981"/>
                    <a:gd name="connsiteY1" fmla="*/ 1312054 h 1325044"/>
                    <a:gd name="connsiteX2" fmla="*/ 25981 w 25981"/>
                    <a:gd name="connsiteY2" fmla="*/ 1312054 h 1325044"/>
                    <a:gd name="connsiteX3" fmla="*/ 25981 w 25981"/>
                    <a:gd name="connsiteY3" fmla="*/ 12991 h 1325044"/>
                    <a:gd name="connsiteX4" fmla="*/ 0 w 2598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325044">
                      <a:moveTo>
                        <a:pt x="0" y="12991"/>
                      </a:moveTo>
                      <a:cubicBezTo>
                        <a:pt x="0" y="446012"/>
                        <a:pt x="0" y="879033"/>
                        <a:pt x="0" y="1312054"/>
                      </a:cubicBezTo>
                      <a:cubicBezTo>
                        <a:pt x="0" y="1329374"/>
                        <a:pt x="25981" y="1329374"/>
                        <a:pt x="25981" y="1312054"/>
                      </a:cubicBezTo>
                      <a:cubicBezTo>
                        <a:pt x="25981" y="879033"/>
                        <a:pt x="25981" y="44601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9" name="Freeform: Shape 838">
                  <a:extLst>
                    <a:ext uri="{FF2B5EF4-FFF2-40B4-BE49-F238E27FC236}">
                      <a16:creationId xmlns="" xmlns:a16="http://schemas.microsoft.com/office/drawing/2014/main" id="{08E69D66-0E63-40CD-9CB1-88E37EA9C451}"/>
                    </a:ext>
                  </a:extLst>
                </p:cNvPr>
                <p:cNvSpPr/>
                <p:nvPr/>
              </p:nvSpPr>
              <p:spPr>
                <a:xfrm>
                  <a:off x="267538" y="4398474"/>
                  <a:ext cx="190529" cy="131103"/>
                </a:xfrm>
                <a:custGeom>
                  <a:avLst/>
                  <a:gdLst>
                    <a:gd name="connsiteX0" fmla="*/ 95265 w 190529"/>
                    <a:gd name="connsiteY0" fmla="*/ 12071 h 131103"/>
                    <a:gd name="connsiteX1" fmla="*/ 0 w 190529"/>
                    <a:gd name="connsiteY1" fmla="*/ 20732 h 131103"/>
                    <a:gd name="connsiteX2" fmla="*/ 95265 w 190529"/>
                    <a:gd name="connsiteY2" fmla="*/ 115997 h 131103"/>
                    <a:gd name="connsiteX3" fmla="*/ 190529 w 190529"/>
                    <a:gd name="connsiteY3" fmla="*/ 98676 h 131103"/>
                    <a:gd name="connsiteX4" fmla="*/ 95265 w 190529"/>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1103">
                      <a:moveTo>
                        <a:pt x="95265" y="12071"/>
                      </a:moveTo>
                      <a:cubicBezTo>
                        <a:pt x="43302" y="-5249"/>
                        <a:pt x="0" y="-5249"/>
                        <a:pt x="0" y="20732"/>
                      </a:cubicBezTo>
                      <a:cubicBezTo>
                        <a:pt x="0" y="46713"/>
                        <a:pt x="43302" y="90015"/>
                        <a:pt x="95265" y="115997"/>
                      </a:cubicBezTo>
                      <a:cubicBezTo>
                        <a:pt x="147227" y="141978"/>
                        <a:pt x="190529" y="133317"/>
                        <a:pt x="190529" y="98676"/>
                      </a:cubicBezTo>
                      <a:cubicBezTo>
                        <a:pt x="190529" y="64034"/>
                        <a:pt x="147227" y="38053"/>
                        <a:pt x="95265"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0" name="Freeform: Shape 839">
                  <a:extLst>
                    <a:ext uri="{FF2B5EF4-FFF2-40B4-BE49-F238E27FC236}">
                      <a16:creationId xmlns="" xmlns:a16="http://schemas.microsoft.com/office/drawing/2014/main" id="{F7CA94F5-613B-4CA1-AD4C-E14609952EC4}"/>
                    </a:ext>
                  </a:extLst>
                </p:cNvPr>
                <p:cNvSpPr/>
                <p:nvPr/>
              </p:nvSpPr>
              <p:spPr>
                <a:xfrm>
                  <a:off x="267538" y="3147758"/>
                  <a:ext cx="190529" cy="135299"/>
                </a:xfrm>
                <a:custGeom>
                  <a:avLst/>
                  <a:gdLst>
                    <a:gd name="connsiteX0" fmla="*/ 95265 w 190529"/>
                    <a:gd name="connsiteY0" fmla="*/ 15687 h 135299"/>
                    <a:gd name="connsiteX1" fmla="*/ 0 w 190529"/>
                    <a:gd name="connsiteY1" fmla="*/ 110952 h 135299"/>
                    <a:gd name="connsiteX2" fmla="*/ 95265 w 190529"/>
                    <a:gd name="connsiteY2" fmla="*/ 119612 h 135299"/>
                    <a:gd name="connsiteX3" fmla="*/ 190529 w 190529"/>
                    <a:gd name="connsiteY3" fmla="*/ 24348 h 135299"/>
                    <a:gd name="connsiteX4" fmla="*/ 95265 w 190529"/>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5299">
                      <a:moveTo>
                        <a:pt x="95265" y="15687"/>
                      </a:moveTo>
                      <a:cubicBezTo>
                        <a:pt x="43302" y="41669"/>
                        <a:pt x="0" y="84971"/>
                        <a:pt x="0" y="110952"/>
                      </a:cubicBezTo>
                      <a:cubicBezTo>
                        <a:pt x="0" y="136933"/>
                        <a:pt x="43302" y="145594"/>
                        <a:pt x="95265" y="119612"/>
                      </a:cubicBezTo>
                      <a:cubicBezTo>
                        <a:pt x="147227" y="102292"/>
                        <a:pt x="190529" y="58989"/>
                        <a:pt x="190529" y="24348"/>
                      </a:cubicBezTo>
                      <a:cubicBezTo>
                        <a:pt x="190529" y="-1633"/>
                        <a:pt x="147227" y="-10294"/>
                        <a:pt x="95265"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6" name="Graphic 1">
                <a:extLst>
                  <a:ext uri="{FF2B5EF4-FFF2-40B4-BE49-F238E27FC236}">
                    <a16:creationId xmlns="" xmlns:a16="http://schemas.microsoft.com/office/drawing/2014/main" id="{730568B1-93ED-484D-973A-87B360D2A9A0}"/>
                  </a:ext>
                </a:extLst>
              </p:cNvPr>
              <p:cNvGrpSpPr/>
              <p:nvPr/>
            </p:nvGrpSpPr>
            <p:grpSpPr>
              <a:xfrm>
                <a:off x="700559" y="2957461"/>
                <a:ext cx="190529" cy="1762994"/>
                <a:chOff x="700559" y="2957461"/>
                <a:chExt cx="190529" cy="1762994"/>
              </a:xfrm>
              <a:grpFill/>
            </p:grpSpPr>
            <p:sp>
              <p:nvSpPr>
                <p:cNvPr id="835" name="Freeform: Shape 834">
                  <a:extLst>
                    <a:ext uri="{FF2B5EF4-FFF2-40B4-BE49-F238E27FC236}">
                      <a16:creationId xmlns="" xmlns:a16="http://schemas.microsoft.com/office/drawing/2014/main" id="{F76CB228-3B5E-47F8-A04D-7C93448F57D6}"/>
                    </a:ext>
                  </a:extLst>
                </p:cNvPr>
                <p:cNvSpPr/>
                <p:nvPr/>
              </p:nvSpPr>
              <p:spPr>
                <a:xfrm>
                  <a:off x="778503" y="2988897"/>
                  <a:ext cx="25981" cy="1685791"/>
                </a:xfrm>
                <a:custGeom>
                  <a:avLst/>
                  <a:gdLst>
                    <a:gd name="connsiteX0" fmla="*/ 0 w 25981"/>
                    <a:gd name="connsiteY0" fmla="*/ 10000 h 1685791"/>
                    <a:gd name="connsiteX1" fmla="*/ 0 w 25981"/>
                    <a:gd name="connsiteY1" fmla="*/ 1672801 h 1685791"/>
                    <a:gd name="connsiteX2" fmla="*/ 25981 w 25981"/>
                    <a:gd name="connsiteY2" fmla="*/ 1672801 h 1685791"/>
                    <a:gd name="connsiteX3" fmla="*/ 25981 w 25981"/>
                    <a:gd name="connsiteY3" fmla="*/ 10000 h 1685791"/>
                    <a:gd name="connsiteX4" fmla="*/ 0 w 25981"/>
                    <a:gd name="connsiteY4" fmla="*/ 10000 h 168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5791">
                      <a:moveTo>
                        <a:pt x="0" y="10000"/>
                      </a:moveTo>
                      <a:cubicBezTo>
                        <a:pt x="0" y="564267"/>
                        <a:pt x="0" y="1118534"/>
                        <a:pt x="0" y="1672801"/>
                      </a:cubicBezTo>
                      <a:cubicBezTo>
                        <a:pt x="0" y="1690121"/>
                        <a:pt x="25981" y="1690121"/>
                        <a:pt x="25981" y="1672801"/>
                      </a:cubicBezTo>
                      <a:cubicBezTo>
                        <a:pt x="25981" y="1118534"/>
                        <a:pt x="25981" y="564267"/>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6" name="Freeform: Shape 835">
                  <a:extLst>
                    <a:ext uri="{FF2B5EF4-FFF2-40B4-BE49-F238E27FC236}">
                      <a16:creationId xmlns="" xmlns:a16="http://schemas.microsoft.com/office/drawing/2014/main" id="{EFB74BD3-F6A0-4709-B236-ABF92CEECA15}"/>
                    </a:ext>
                  </a:extLst>
                </p:cNvPr>
                <p:cNvSpPr/>
                <p:nvPr/>
              </p:nvSpPr>
              <p:spPr>
                <a:xfrm>
                  <a:off x="700559" y="4568299"/>
                  <a:ext cx="190529" cy="152156"/>
                </a:xfrm>
                <a:custGeom>
                  <a:avLst/>
                  <a:gdLst>
                    <a:gd name="connsiteX0" fmla="*/ 95265 w 190529"/>
                    <a:gd name="connsiteY0" fmla="*/ 6795 h 152156"/>
                    <a:gd name="connsiteX1" fmla="*/ 0 w 190529"/>
                    <a:gd name="connsiteY1" fmla="*/ 41437 h 152156"/>
                    <a:gd name="connsiteX2" fmla="*/ 95265 w 190529"/>
                    <a:gd name="connsiteY2" fmla="*/ 145362 h 152156"/>
                    <a:gd name="connsiteX3" fmla="*/ 190529 w 190529"/>
                    <a:gd name="connsiteY3" fmla="*/ 110720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10526"/>
                        <a:pt x="0" y="6795"/>
                        <a:pt x="0" y="41437"/>
                      </a:cubicBezTo>
                      <a:cubicBezTo>
                        <a:pt x="0" y="76078"/>
                        <a:pt x="43302" y="128041"/>
                        <a:pt x="95265" y="145362"/>
                      </a:cubicBezTo>
                      <a:cubicBezTo>
                        <a:pt x="147227" y="162683"/>
                        <a:pt x="190529" y="145362"/>
                        <a:pt x="190529" y="110720"/>
                      </a:cubicBezTo>
                      <a:cubicBezTo>
                        <a:pt x="190529" y="67418"/>
                        <a:pt x="147227" y="2411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7" name="Freeform: Shape 836">
                  <a:extLst>
                    <a:ext uri="{FF2B5EF4-FFF2-40B4-BE49-F238E27FC236}">
                      <a16:creationId xmlns="" xmlns:a16="http://schemas.microsoft.com/office/drawing/2014/main" id="{E1D02371-7915-4439-953C-D32D8E246230}"/>
                    </a:ext>
                  </a:extLst>
                </p:cNvPr>
                <p:cNvSpPr/>
                <p:nvPr/>
              </p:nvSpPr>
              <p:spPr>
                <a:xfrm>
                  <a:off x="700559" y="2957461"/>
                  <a:ext cx="190529" cy="152156"/>
                </a:xfrm>
                <a:custGeom>
                  <a:avLst/>
                  <a:gdLst>
                    <a:gd name="connsiteX0" fmla="*/ 95265 w 190529"/>
                    <a:gd name="connsiteY0" fmla="*/ 6795 h 152156"/>
                    <a:gd name="connsiteX1" fmla="*/ 0 w 190529"/>
                    <a:gd name="connsiteY1" fmla="*/ 110720 h 152156"/>
                    <a:gd name="connsiteX2" fmla="*/ 95265 w 190529"/>
                    <a:gd name="connsiteY2" fmla="*/ 145362 h 152156"/>
                    <a:gd name="connsiteX3" fmla="*/ 190529 w 190529"/>
                    <a:gd name="connsiteY3" fmla="*/ 41437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24116"/>
                        <a:pt x="0" y="76078"/>
                        <a:pt x="0" y="110720"/>
                      </a:cubicBezTo>
                      <a:cubicBezTo>
                        <a:pt x="0" y="145362"/>
                        <a:pt x="43302" y="162683"/>
                        <a:pt x="95265" y="145362"/>
                      </a:cubicBezTo>
                      <a:cubicBezTo>
                        <a:pt x="147227" y="128041"/>
                        <a:pt x="190529" y="84739"/>
                        <a:pt x="190529" y="41437"/>
                      </a:cubicBezTo>
                      <a:cubicBezTo>
                        <a:pt x="190529" y="6795"/>
                        <a:pt x="147227" y="-1052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7" name="Graphic 1">
                <a:extLst>
                  <a:ext uri="{FF2B5EF4-FFF2-40B4-BE49-F238E27FC236}">
                    <a16:creationId xmlns="" xmlns:a16="http://schemas.microsoft.com/office/drawing/2014/main" id="{82A8F07E-822E-415D-B015-CE122CE9FA06}"/>
                  </a:ext>
                </a:extLst>
              </p:cNvPr>
              <p:cNvGrpSpPr/>
              <p:nvPr/>
            </p:nvGrpSpPr>
            <p:grpSpPr>
              <a:xfrm>
                <a:off x="1124920" y="2820345"/>
                <a:ext cx="190529" cy="2045097"/>
                <a:chOff x="1124920" y="2820345"/>
                <a:chExt cx="190529" cy="2045097"/>
              </a:xfrm>
              <a:grpFill/>
            </p:grpSpPr>
            <p:sp>
              <p:nvSpPr>
                <p:cNvPr id="832" name="Freeform: Shape 831">
                  <a:extLst>
                    <a:ext uri="{FF2B5EF4-FFF2-40B4-BE49-F238E27FC236}">
                      <a16:creationId xmlns="" xmlns:a16="http://schemas.microsoft.com/office/drawing/2014/main" id="{4CA33528-335A-4CEA-A1B1-E1CF307C87B1}"/>
                    </a:ext>
                  </a:extLst>
                </p:cNvPr>
                <p:cNvSpPr/>
                <p:nvPr/>
              </p:nvSpPr>
              <p:spPr>
                <a:xfrm>
                  <a:off x="1211524" y="2850330"/>
                  <a:ext cx="25981" cy="1962924"/>
                </a:xfrm>
                <a:custGeom>
                  <a:avLst/>
                  <a:gdLst>
                    <a:gd name="connsiteX0" fmla="*/ 0 w 25981"/>
                    <a:gd name="connsiteY0" fmla="*/ 10000 h 1962924"/>
                    <a:gd name="connsiteX1" fmla="*/ 0 w 25981"/>
                    <a:gd name="connsiteY1" fmla="*/ 1949934 h 1962924"/>
                    <a:gd name="connsiteX2" fmla="*/ 25981 w 25981"/>
                    <a:gd name="connsiteY2" fmla="*/ 1949934 h 1962924"/>
                    <a:gd name="connsiteX3" fmla="*/ 25981 w 25981"/>
                    <a:gd name="connsiteY3" fmla="*/ 10000 h 1962924"/>
                    <a:gd name="connsiteX4" fmla="*/ 0 w 25981"/>
                    <a:gd name="connsiteY4" fmla="*/ 10000 h 1962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2924">
                      <a:moveTo>
                        <a:pt x="0" y="10000"/>
                      </a:moveTo>
                      <a:cubicBezTo>
                        <a:pt x="0" y="659532"/>
                        <a:pt x="0" y="1300403"/>
                        <a:pt x="0" y="1949934"/>
                      </a:cubicBezTo>
                      <a:cubicBezTo>
                        <a:pt x="0" y="1967255"/>
                        <a:pt x="25981" y="1967255"/>
                        <a:pt x="25981" y="1949934"/>
                      </a:cubicBezTo>
                      <a:cubicBezTo>
                        <a:pt x="25981" y="1300403"/>
                        <a:pt x="25981" y="659532"/>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3" name="Freeform: Shape 832">
                  <a:extLst>
                    <a:ext uri="{FF2B5EF4-FFF2-40B4-BE49-F238E27FC236}">
                      <a16:creationId xmlns="" xmlns:a16="http://schemas.microsoft.com/office/drawing/2014/main" id="{98D43DBB-2AE9-4B1B-9DBF-5CA71A053A25}"/>
                    </a:ext>
                  </a:extLst>
                </p:cNvPr>
                <p:cNvSpPr/>
                <p:nvPr/>
              </p:nvSpPr>
              <p:spPr>
                <a:xfrm>
                  <a:off x="1124920" y="4694680"/>
                  <a:ext cx="190529" cy="170762"/>
                </a:xfrm>
                <a:custGeom>
                  <a:avLst/>
                  <a:gdLst>
                    <a:gd name="connsiteX0" fmla="*/ 95265 w 190529"/>
                    <a:gd name="connsiteY0" fmla="*/ 1659 h 170762"/>
                    <a:gd name="connsiteX1" fmla="*/ 0 w 190529"/>
                    <a:gd name="connsiteY1" fmla="*/ 62282 h 170762"/>
                    <a:gd name="connsiteX2" fmla="*/ 95265 w 190529"/>
                    <a:gd name="connsiteY2" fmla="*/ 166207 h 170762"/>
                    <a:gd name="connsiteX3" fmla="*/ 190529 w 190529"/>
                    <a:gd name="connsiteY3" fmla="*/ 105584 h 170762"/>
                    <a:gd name="connsiteX4" fmla="*/ 95265 w 190529"/>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0762">
                      <a:moveTo>
                        <a:pt x="95265" y="1659"/>
                      </a:moveTo>
                      <a:cubicBezTo>
                        <a:pt x="43302" y="-7001"/>
                        <a:pt x="0" y="18980"/>
                        <a:pt x="0" y="62282"/>
                      </a:cubicBezTo>
                      <a:cubicBezTo>
                        <a:pt x="0" y="105584"/>
                        <a:pt x="43302" y="157547"/>
                        <a:pt x="95265" y="166207"/>
                      </a:cubicBezTo>
                      <a:cubicBezTo>
                        <a:pt x="147227" y="183528"/>
                        <a:pt x="190529" y="148886"/>
                        <a:pt x="190529" y="105584"/>
                      </a:cubicBezTo>
                      <a:cubicBezTo>
                        <a:pt x="190529" y="62282"/>
                        <a:pt x="147227" y="10320"/>
                        <a:pt x="95265"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4" name="Freeform: Shape 833">
                  <a:extLst>
                    <a:ext uri="{FF2B5EF4-FFF2-40B4-BE49-F238E27FC236}">
                      <a16:creationId xmlns="" xmlns:a16="http://schemas.microsoft.com/office/drawing/2014/main" id="{9050B76E-C327-43DF-AFF4-A7970496EC7F}"/>
                    </a:ext>
                  </a:extLst>
                </p:cNvPr>
                <p:cNvSpPr/>
                <p:nvPr/>
              </p:nvSpPr>
              <p:spPr>
                <a:xfrm>
                  <a:off x="1124920" y="2820345"/>
                  <a:ext cx="190529" cy="171551"/>
                </a:xfrm>
                <a:custGeom>
                  <a:avLst/>
                  <a:gdLst>
                    <a:gd name="connsiteX0" fmla="*/ 95265 w 190529"/>
                    <a:gd name="connsiteY0" fmla="*/ 5344 h 171551"/>
                    <a:gd name="connsiteX1" fmla="*/ 0 w 190529"/>
                    <a:gd name="connsiteY1" fmla="*/ 109269 h 171551"/>
                    <a:gd name="connsiteX2" fmla="*/ 95265 w 190529"/>
                    <a:gd name="connsiteY2" fmla="*/ 169892 h 171551"/>
                    <a:gd name="connsiteX3" fmla="*/ 190529 w 190529"/>
                    <a:gd name="connsiteY3" fmla="*/ 65967 h 171551"/>
                    <a:gd name="connsiteX4" fmla="*/ 95265 w 190529"/>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1551">
                      <a:moveTo>
                        <a:pt x="95265" y="5344"/>
                      </a:moveTo>
                      <a:cubicBezTo>
                        <a:pt x="43302" y="22665"/>
                        <a:pt x="0" y="65967"/>
                        <a:pt x="0" y="109269"/>
                      </a:cubicBezTo>
                      <a:cubicBezTo>
                        <a:pt x="0" y="152571"/>
                        <a:pt x="43302" y="178552"/>
                        <a:pt x="95265" y="169892"/>
                      </a:cubicBezTo>
                      <a:cubicBezTo>
                        <a:pt x="147227" y="161231"/>
                        <a:pt x="190529" y="109269"/>
                        <a:pt x="190529" y="65967"/>
                      </a:cubicBezTo>
                      <a:cubicBezTo>
                        <a:pt x="190529" y="14004"/>
                        <a:pt x="147227" y="-11977"/>
                        <a:pt x="95265"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8" name="Graphic 1">
                <a:extLst>
                  <a:ext uri="{FF2B5EF4-FFF2-40B4-BE49-F238E27FC236}">
                    <a16:creationId xmlns="" xmlns:a16="http://schemas.microsoft.com/office/drawing/2014/main" id="{A340F104-75FB-414F-BD61-F7EE274DEB86}"/>
                  </a:ext>
                </a:extLst>
              </p:cNvPr>
              <p:cNvGrpSpPr/>
              <p:nvPr/>
            </p:nvGrpSpPr>
            <p:grpSpPr>
              <a:xfrm>
                <a:off x="1557941" y="2729310"/>
                <a:ext cx="190529" cy="2228168"/>
                <a:chOff x="1557941" y="2729310"/>
                <a:chExt cx="190529" cy="2228168"/>
              </a:xfrm>
              <a:grpFill/>
            </p:grpSpPr>
            <p:sp>
              <p:nvSpPr>
                <p:cNvPr id="829" name="Freeform: Shape 828">
                  <a:extLst>
                    <a:ext uri="{FF2B5EF4-FFF2-40B4-BE49-F238E27FC236}">
                      <a16:creationId xmlns="" xmlns:a16="http://schemas.microsoft.com/office/drawing/2014/main" id="{F116908B-70FC-4DE5-B111-7C7B23C7C6BE}"/>
                    </a:ext>
                  </a:extLst>
                </p:cNvPr>
                <p:cNvSpPr/>
                <p:nvPr/>
              </p:nvSpPr>
              <p:spPr>
                <a:xfrm>
                  <a:off x="1635884" y="2763726"/>
                  <a:ext cx="25981" cy="2136133"/>
                </a:xfrm>
                <a:custGeom>
                  <a:avLst/>
                  <a:gdLst>
                    <a:gd name="connsiteX0" fmla="*/ 0 w 25981"/>
                    <a:gd name="connsiteY0" fmla="*/ 10000 h 2136133"/>
                    <a:gd name="connsiteX1" fmla="*/ 0 w 25981"/>
                    <a:gd name="connsiteY1" fmla="*/ 2123142 h 2136133"/>
                    <a:gd name="connsiteX2" fmla="*/ 25981 w 25981"/>
                    <a:gd name="connsiteY2" fmla="*/ 2123142 h 2136133"/>
                    <a:gd name="connsiteX3" fmla="*/ 25981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12988"/>
                        <a:pt x="0" y="2123142"/>
                      </a:cubicBezTo>
                      <a:cubicBezTo>
                        <a:pt x="0" y="2140463"/>
                        <a:pt x="25981" y="2140463"/>
                        <a:pt x="25981" y="2123142"/>
                      </a:cubicBezTo>
                      <a:cubicBezTo>
                        <a:pt x="25981" y="1421649"/>
                        <a:pt x="25981" y="720155"/>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0" name="Freeform: Shape 829">
                  <a:extLst>
                    <a:ext uri="{FF2B5EF4-FFF2-40B4-BE49-F238E27FC236}">
                      <a16:creationId xmlns="" xmlns:a16="http://schemas.microsoft.com/office/drawing/2014/main" id="{CE6ACAE7-DB36-425C-BC18-8CD7C3F98CF8}"/>
                    </a:ext>
                  </a:extLst>
                </p:cNvPr>
                <p:cNvSpPr/>
                <p:nvPr/>
              </p:nvSpPr>
              <p:spPr>
                <a:xfrm>
                  <a:off x="1557941" y="4772957"/>
                  <a:ext cx="190529" cy="184521"/>
                </a:xfrm>
                <a:custGeom>
                  <a:avLst/>
                  <a:gdLst>
                    <a:gd name="connsiteX0" fmla="*/ 95265 w 190529"/>
                    <a:gd name="connsiteY0" fmla="*/ 1326 h 184521"/>
                    <a:gd name="connsiteX1" fmla="*/ 0 w 190529"/>
                    <a:gd name="connsiteY1" fmla="*/ 79270 h 184521"/>
                    <a:gd name="connsiteX2" fmla="*/ 95265 w 190529"/>
                    <a:gd name="connsiteY2" fmla="*/ 183195 h 184521"/>
                    <a:gd name="connsiteX3" fmla="*/ 190529 w 190529"/>
                    <a:gd name="connsiteY3" fmla="*/ 105251 h 184521"/>
                    <a:gd name="connsiteX4" fmla="*/ 95265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5" y="1326"/>
                      </a:moveTo>
                      <a:cubicBezTo>
                        <a:pt x="43302" y="-7334"/>
                        <a:pt x="0" y="27307"/>
                        <a:pt x="0" y="79270"/>
                      </a:cubicBezTo>
                      <a:cubicBezTo>
                        <a:pt x="0" y="131233"/>
                        <a:pt x="43302" y="174535"/>
                        <a:pt x="95265" y="183195"/>
                      </a:cubicBezTo>
                      <a:cubicBezTo>
                        <a:pt x="147227" y="191856"/>
                        <a:pt x="190529" y="157214"/>
                        <a:pt x="190529" y="105251"/>
                      </a:cubicBezTo>
                      <a:cubicBezTo>
                        <a:pt x="190529" y="44628"/>
                        <a:pt x="147227" y="1326"/>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1" name="Freeform: Shape 830">
                  <a:extLst>
                    <a:ext uri="{FF2B5EF4-FFF2-40B4-BE49-F238E27FC236}">
                      <a16:creationId xmlns="" xmlns:a16="http://schemas.microsoft.com/office/drawing/2014/main" id="{19225DCB-EE9B-4F92-8341-12AEFD063F63}"/>
                    </a:ext>
                  </a:extLst>
                </p:cNvPr>
                <p:cNvSpPr/>
                <p:nvPr/>
              </p:nvSpPr>
              <p:spPr>
                <a:xfrm>
                  <a:off x="1557941" y="2729310"/>
                  <a:ext cx="190529" cy="184309"/>
                </a:xfrm>
                <a:custGeom>
                  <a:avLst/>
                  <a:gdLst>
                    <a:gd name="connsiteX0" fmla="*/ 95265 w 190529"/>
                    <a:gd name="connsiteY0" fmla="*/ 1115 h 184309"/>
                    <a:gd name="connsiteX1" fmla="*/ 0 w 190529"/>
                    <a:gd name="connsiteY1" fmla="*/ 105040 h 184309"/>
                    <a:gd name="connsiteX2" fmla="*/ 95265 w 190529"/>
                    <a:gd name="connsiteY2" fmla="*/ 182983 h 184309"/>
                    <a:gd name="connsiteX3" fmla="*/ 190529 w 190529"/>
                    <a:gd name="connsiteY3" fmla="*/ 79058 h 184309"/>
                    <a:gd name="connsiteX4" fmla="*/ 95265 w 190529"/>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309">
                      <a:moveTo>
                        <a:pt x="95265" y="1115"/>
                      </a:moveTo>
                      <a:cubicBezTo>
                        <a:pt x="43302" y="9775"/>
                        <a:pt x="0" y="53077"/>
                        <a:pt x="0" y="105040"/>
                      </a:cubicBezTo>
                      <a:cubicBezTo>
                        <a:pt x="0" y="157002"/>
                        <a:pt x="43302" y="191644"/>
                        <a:pt x="95265" y="182983"/>
                      </a:cubicBezTo>
                      <a:cubicBezTo>
                        <a:pt x="147227" y="174323"/>
                        <a:pt x="190529" y="131021"/>
                        <a:pt x="190529" y="79058"/>
                      </a:cubicBezTo>
                      <a:cubicBezTo>
                        <a:pt x="190529" y="35756"/>
                        <a:pt x="147227" y="-7546"/>
                        <a:pt x="95265"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9" name="Graphic 1">
                <a:extLst>
                  <a:ext uri="{FF2B5EF4-FFF2-40B4-BE49-F238E27FC236}">
                    <a16:creationId xmlns="" xmlns:a16="http://schemas.microsoft.com/office/drawing/2014/main" id="{59D34EA7-BE3C-4A67-BE3A-426CE9F74772}"/>
                  </a:ext>
                </a:extLst>
              </p:cNvPr>
              <p:cNvGrpSpPr/>
              <p:nvPr/>
            </p:nvGrpSpPr>
            <p:grpSpPr>
              <a:xfrm>
                <a:off x="1982301" y="2704443"/>
                <a:ext cx="190529" cy="2286350"/>
                <a:chOff x="1982301" y="2704443"/>
                <a:chExt cx="190529" cy="2286350"/>
              </a:xfrm>
              <a:grpFill/>
            </p:grpSpPr>
            <p:sp>
              <p:nvSpPr>
                <p:cNvPr id="826" name="Freeform: Shape 825">
                  <a:extLst>
                    <a:ext uri="{FF2B5EF4-FFF2-40B4-BE49-F238E27FC236}">
                      <a16:creationId xmlns="" xmlns:a16="http://schemas.microsoft.com/office/drawing/2014/main" id="{A35D5A69-B13D-4BD9-BBF9-E43CA7FA9F0F}"/>
                    </a:ext>
                  </a:extLst>
                </p:cNvPr>
                <p:cNvSpPr/>
                <p:nvPr/>
              </p:nvSpPr>
              <p:spPr>
                <a:xfrm>
                  <a:off x="2068905" y="2734755"/>
                  <a:ext cx="25981" cy="2191085"/>
                </a:xfrm>
                <a:custGeom>
                  <a:avLst/>
                  <a:gdLst>
                    <a:gd name="connsiteX0" fmla="*/ 0 w 25981"/>
                    <a:gd name="connsiteY0" fmla="*/ 12991 h 2191085"/>
                    <a:gd name="connsiteX1" fmla="*/ 0 w 25981"/>
                    <a:gd name="connsiteY1" fmla="*/ 2178095 h 2191085"/>
                    <a:gd name="connsiteX2" fmla="*/ 25981 w 25981"/>
                    <a:gd name="connsiteY2" fmla="*/ 2178095 h 2191085"/>
                    <a:gd name="connsiteX3" fmla="*/ 25981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1" y="2195416"/>
                        <a:pt x="25981" y="2178095"/>
                      </a:cubicBezTo>
                      <a:cubicBezTo>
                        <a:pt x="25981" y="1459281"/>
                        <a:pt x="25981" y="73180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7" name="Freeform: Shape 826">
                  <a:extLst>
                    <a:ext uri="{FF2B5EF4-FFF2-40B4-BE49-F238E27FC236}">
                      <a16:creationId xmlns="" xmlns:a16="http://schemas.microsoft.com/office/drawing/2014/main" id="{03F03C01-59AE-4101-9C1E-0B2B7A47948D}"/>
                    </a:ext>
                  </a:extLst>
                </p:cNvPr>
                <p:cNvSpPr/>
                <p:nvPr/>
              </p:nvSpPr>
              <p:spPr>
                <a:xfrm>
                  <a:off x="1982301"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3464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8" name="Freeform: Shape 827">
                  <a:extLst>
                    <a:ext uri="{FF2B5EF4-FFF2-40B4-BE49-F238E27FC236}">
                      <a16:creationId xmlns="" xmlns:a16="http://schemas.microsoft.com/office/drawing/2014/main" id="{C0EDC92E-20FD-42E3-B6A0-506F389101F9}"/>
                    </a:ext>
                  </a:extLst>
                </p:cNvPr>
                <p:cNvSpPr/>
                <p:nvPr/>
              </p:nvSpPr>
              <p:spPr>
                <a:xfrm>
                  <a:off x="1982301"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4330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0" name="Graphic 1">
                <a:extLst>
                  <a:ext uri="{FF2B5EF4-FFF2-40B4-BE49-F238E27FC236}">
                    <a16:creationId xmlns="" xmlns:a16="http://schemas.microsoft.com/office/drawing/2014/main" id="{C8BD8665-601A-4079-AC4C-13EBB49FF834}"/>
                  </a:ext>
                </a:extLst>
              </p:cNvPr>
              <p:cNvGrpSpPr/>
              <p:nvPr/>
            </p:nvGrpSpPr>
            <p:grpSpPr>
              <a:xfrm>
                <a:off x="2415322" y="2729098"/>
                <a:ext cx="190529" cy="2228380"/>
                <a:chOff x="2415322" y="2729098"/>
                <a:chExt cx="190529" cy="2228380"/>
              </a:xfrm>
              <a:grpFill/>
            </p:grpSpPr>
            <p:sp>
              <p:nvSpPr>
                <p:cNvPr id="823" name="Freeform: Shape 822">
                  <a:extLst>
                    <a:ext uri="{FF2B5EF4-FFF2-40B4-BE49-F238E27FC236}">
                      <a16:creationId xmlns="" xmlns:a16="http://schemas.microsoft.com/office/drawing/2014/main" id="{F99D0950-A45B-458A-AD51-A6D6EED5AA39}"/>
                    </a:ext>
                  </a:extLst>
                </p:cNvPr>
                <p:cNvSpPr/>
                <p:nvPr/>
              </p:nvSpPr>
              <p:spPr>
                <a:xfrm>
                  <a:off x="2493266" y="2760736"/>
                  <a:ext cx="25981" cy="2139123"/>
                </a:xfrm>
                <a:custGeom>
                  <a:avLst/>
                  <a:gdLst>
                    <a:gd name="connsiteX0" fmla="*/ 0 w 25981"/>
                    <a:gd name="connsiteY0" fmla="*/ 12991 h 2139123"/>
                    <a:gd name="connsiteX1" fmla="*/ 0 w 25981"/>
                    <a:gd name="connsiteY1" fmla="*/ 2126133 h 2139123"/>
                    <a:gd name="connsiteX2" fmla="*/ 25981 w 25981"/>
                    <a:gd name="connsiteY2" fmla="*/ 2126133 h 2139123"/>
                    <a:gd name="connsiteX3" fmla="*/ 25981 w 25981"/>
                    <a:gd name="connsiteY3" fmla="*/ 12991 h 2139123"/>
                    <a:gd name="connsiteX4" fmla="*/ 0 w 25981"/>
                    <a:gd name="connsiteY4" fmla="*/ 12991 h 2139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9123">
                      <a:moveTo>
                        <a:pt x="0" y="12991"/>
                      </a:moveTo>
                      <a:cubicBezTo>
                        <a:pt x="0" y="714485"/>
                        <a:pt x="0" y="1424639"/>
                        <a:pt x="0" y="2126133"/>
                      </a:cubicBezTo>
                      <a:cubicBezTo>
                        <a:pt x="0" y="2143454"/>
                        <a:pt x="25981" y="2143454"/>
                        <a:pt x="25981" y="2126133"/>
                      </a:cubicBezTo>
                      <a:cubicBezTo>
                        <a:pt x="25981" y="1424639"/>
                        <a:pt x="25981" y="71448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4" name="Freeform: Shape 823">
                  <a:extLst>
                    <a:ext uri="{FF2B5EF4-FFF2-40B4-BE49-F238E27FC236}">
                      <a16:creationId xmlns="" xmlns:a16="http://schemas.microsoft.com/office/drawing/2014/main" id="{C473053E-5309-4A81-92DD-A6EF952F7CAB}"/>
                    </a:ext>
                  </a:extLst>
                </p:cNvPr>
                <p:cNvSpPr/>
                <p:nvPr/>
              </p:nvSpPr>
              <p:spPr>
                <a:xfrm>
                  <a:off x="2415322" y="4772957"/>
                  <a:ext cx="190529" cy="184521"/>
                </a:xfrm>
                <a:custGeom>
                  <a:avLst/>
                  <a:gdLst>
                    <a:gd name="connsiteX0" fmla="*/ 95264 w 190529"/>
                    <a:gd name="connsiteY0" fmla="*/ 1326 h 184521"/>
                    <a:gd name="connsiteX1" fmla="*/ 0 w 190529"/>
                    <a:gd name="connsiteY1" fmla="*/ 105251 h 184521"/>
                    <a:gd name="connsiteX2" fmla="*/ 95264 w 190529"/>
                    <a:gd name="connsiteY2" fmla="*/ 183195 h 184521"/>
                    <a:gd name="connsiteX3" fmla="*/ 190529 w 190529"/>
                    <a:gd name="connsiteY3" fmla="*/ 79270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9987"/>
                        <a:pt x="0" y="53289"/>
                        <a:pt x="0" y="105251"/>
                      </a:cubicBezTo>
                      <a:cubicBezTo>
                        <a:pt x="0" y="157214"/>
                        <a:pt x="43302" y="191856"/>
                        <a:pt x="95264" y="183195"/>
                      </a:cubicBezTo>
                      <a:cubicBezTo>
                        <a:pt x="147227" y="174535"/>
                        <a:pt x="190529" y="131233"/>
                        <a:pt x="190529" y="79270"/>
                      </a:cubicBezTo>
                      <a:cubicBezTo>
                        <a:pt x="181869" y="27307"/>
                        <a:pt x="147227" y="-7334"/>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5" name="Freeform: Shape 824">
                  <a:extLst>
                    <a:ext uri="{FF2B5EF4-FFF2-40B4-BE49-F238E27FC236}">
                      <a16:creationId xmlns="" xmlns:a16="http://schemas.microsoft.com/office/drawing/2014/main" id="{C16EEDC2-9A75-4848-B885-526A26703F69}"/>
                    </a:ext>
                  </a:extLst>
                </p:cNvPr>
                <p:cNvSpPr/>
                <p:nvPr/>
              </p:nvSpPr>
              <p:spPr>
                <a:xfrm>
                  <a:off x="2415322" y="2729098"/>
                  <a:ext cx="190529" cy="184521"/>
                </a:xfrm>
                <a:custGeom>
                  <a:avLst/>
                  <a:gdLst>
                    <a:gd name="connsiteX0" fmla="*/ 95264 w 190529"/>
                    <a:gd name="connsiteY0" fmla="*/ 1326 h 184521"/>
                    <a:gd name="connsiteX1" fmla="*/ 0 w 190529"/>
                    <a:gd name="connsiteY1" fmla="*/ 79270 h 184521"/>
                    <a:gd name="connsiteX2" fmla="*/ 95264 w 190529"/>
                    <a:gd name="connsiteY2" fmla="*/ 183195 h 184521"/>
                    <a:gd name="connsiteX3" fmla="*/ 190529 w 190529"/>
                    <a:gd name="connsiteY3" fmla="*/ 105251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7334"/>
                        <a:pt x="0" y="27308"/>
                        <a:pt x="0" y="79270"/>
                      </a:cubicBezTo>
                      <a:cubicBezTo>
                        <a:pt x="0" y="131233"/>
                        <a:pt x="43302" y="174535"/>
                        <a:pt x="95264" y="183195"/>
                      </a:cubicBezTo>
                      <a:cubicBezTo>
                        <a:pt x="147227" y="191856"/>
                        <a:pt x="190529" y="157214"/>
                        <a:pt x="190529" y="105251"/>
                      </a:cubicBezTo>
                      <a:cubicBezTo>
                        <a:pt x="181869" y="53289"/>
                        <a:pt x="147227" y="9987"/>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1" name="Graphic 1">
                <a:extLst>
                  <a:ext uri="{FF2B5EF4-FFF2-40B4-BE49-F238E27FC236}">
                    <a16:creationId xmlns="" xmlns:a16="http://schemas.microsoft.com/office/drawing/2014/main" id="{A6327605-B49D-48CE-8402-AD06C4DF9EF9}"/>
                  </a:ext>
                </a:extLst>
              </p:cNvPr>
              <p:cNvGrpSpPr/>
              <p:nvPr/>
            </p:nvGrpSpPr>
            <p:grpSpPr>
              <a:xfrm>
                <a:off x="2839683" y="2821134"/>
                <a:ext cx="190528" cy="2044308"/>
                <a:chOff x="2839683" y="2821134"/>
                <a:chExt cx="190528" cy="2044308"/>
              </a:xfrm>
              <a:grpFill/>
            </p:grpSpPr>
            <p:sp>
              <p:nvSpPr>
                <p:cNvPr id="820" name="Freeform: Shape 819">
                  <a:extLst>
                    <a:ext uri="{FF2B5EF4-FFF2-40B4-BE49-F238E27FC236}">
                      <a16:creationId xmlns="" xmlns:a16="http://schemas.microsoft.com/office/drawing/2014/main" id="{9A05CC49-01DA-454D-BCEA-C0FD0142B9BE}"/>
                    </a:ext>
                  </a:extLst>
                </p:cNvPr>
                <p:cNvSpPr/>
                <p:nvPr/>
              </p:nvSpPr>
              <p:spPr>
                <a:xfrm>
                  <a:off x="2926287" y="2847340"/>
                  <a:ext cx="25981" cy="1965915"/>
                </a:xfrm>
                <a:custGeom>
                  <a:avLst/>
                  <a:gdLst>
                    <a:gd name="connsiteX0" fmla="*/ 0 w 25981"/>
                    <a:gd name="connsiteY0" fmla="*/ 12991 h 1965915"/>
                    <a:gd name="connsiteX1" fmla="*/ 0 w 25981"/>
                    <a:gd name="connsiteY1" fmla="*/ 1952924 h 1965915"/>
                    <a:gd name="connsiteX2" fmla="*/ 25981 w 25981"/>
                    <a:gd name="connsiteY2" fmla="*/ 1952924 h 1965915"/>
                    <a:gd name="connsiteX3" fmla="*/ 25981 w 25981"/>
                    <a:gd name="connsiteY3" fmla="*/ 12991 h 1965915"/>
                    <a:gd name="connsiteX4" fmla="*/ 0 w 25981"/>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5915">
                      <a:moveTo>
                        <a:pt x="0" y="12991"/>
                      </a:moveTo>
                      <a:cubicBezTo>
                        <a:pt x="0" y="662522"/>
                        <a:pt x="0" y="1303393"/>
                        <a:pt x="0" y="1952924"/>
                      </a:cubicBezTo>
                      <a:cubicBezTo>
                        <a:pt x="0" y="1970245"/>
                        <a:pt x="25981" y="1970245"/>
                        <a:pt x="25981" y="1952924"/>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1" name="Freeform: Shape 820">
                  <a:extLst>
                    <a:ext uri="{FF2B5EF4-FFF2-40B4-BE49-F238E27FC236}">
                      <a16:creationId xmlns="" xmlns:a16="http://schemas.microsoft.com/office/drawing/2014/main" id="{D1B95B00-3684-40D8-B5F7-8D0F001B8133}"/>
                    </a:ext>
                  </a:extLst>
                </p:cNvPr>
                <p:cNvSpPr/>
                <p:nvPr/>
              </p:nvSpPr>
              <p:spPr>
                <a:xfrm>
                  <a:off x="2839683" y="4694680"/>
                  <a:ext cx="190528" cy="170762"/>
                </a:xfrm>
                <a:custGeom>
                  <a:avLst/>
                  <a:gdLst>
                    <a:gd name="connsiteX0" fmla="*/ 95264 w 190528"/>
                    <a:gd name="connsiteY0" fmla="*/ 1659 h 170762"/>
                    <a:gd name="connsiteX1" fmla="*/ 0 w 190528"/>
                    <a:gd name="connsiteY1" fmla="*/ 105584 h 170762"/>
                    <a:gd name="connsiteX2" fmla="*/ 95264 w 190528"/>
                    <a:gd name="connsiteY2" fmla="*/ 166207 h 170762"/>
                    <a:gd name="connsiteX3" fmla="*/ 190529 w 190528"/>
                    <a:gd name="connsiteY3" fmla="*/ 62282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10320"/>
                        <a:pt x="0" y="62282"/>
                        <a:pt x="0" y="105584"/>
                      </a:cubicBezTo>
                      <a:cubicBezTo>
                        <a:pt x="0" y="148886"/>
                        <a:pt x="43302" y="183528"/>
                        <a:pt x="95264" y="166207"/>
                      </a:cubicBezTo>
                      <a:cubicBezTo>
                        <a:pt x="147227" y="148886"/>
                        <a:pt x="190529" y="105584"/>
                        <a:pt x="190529" y="62282"/>
                      </a:cubicBezTo>
                      <a:cubicBezTo>
                        <a:pt x="190529" y="18980"/>
                        <a:pt x="147227" y="-7001"/>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2" name="Freeform: Shape 821">
                  <a:extLst>
                    <a:ext uri="{FF2B5EF4-FFF2-40B4-BE49-F238E27FC236}">
                      <a16:creationId xmlns="" xmlns:a16="http://schemas.microsoft.com/office/drawing/2014/main" id="{508D2336-F204-4484-AE44-3F8CC9C96EEE}"/>
                    </a:ext>
                  </a:extLst>
                </p:cNvPr>
                <p:cNvSpPr/>
                <p:nvPr/>
              </p:nvSpPr>
              <p:spPr>
                <a:xfrm>
                  <a:off x="2839683"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2" name="Graphic 1">
                <a:extLst>
                  <a:ext uri="{FF2B5EF4-FFF2-40B4-BE49-F238E27FC236}">
                    <a16:creationId xmlns="" xmlns:a16="http://schemas.microsoft.com/office/drawing/2014/main" id="{69BDA507-6A49-497A-A0A5-11108DD9AEEF}"/>
                  </a:ext>
                </a:extLst>
              </p:cNvPr>
              <p:cNvGrpSpPr/>
              <p:nvPr/>
            </p:nvGrpSpPr>
            <p:grpSpPr>
              <a:xfrm>
                <a:off x="3272704" y="2957461"/>
                <a:ext cx="190528" cy="1768406"/>
                <a:chOff x="3272704" y="2957461"/>
                <a:chExt cx="190528" cy="1768406"/>
              </a:xfrm>
              <a:grpFill/>
            </p:grpSpPr>
            <p:sp>
              <p:nvSpPr>
                <p:cNvPr id="817" name="Freeform: Shape 816">
                  <a:extLst>
                    <a:ext uri="{FF2B5EF4-FFF2-40B4-BE49-F238E27FC236}">
                      <a16:creationId xmlns="" xmlns:a16="http://schemas.microsoft.com/office/drawing/2014/main" id="{813A8180-3B6A-4021-BBA4-CD440A78F3C0}"/>
                    </a:ext>
                  </a:extLst>
                </p:cNvPr>
                <p:cNvSpPr/>
                <p:nvPr/>
              </p:nvSpPr>
              <p:spPr>
                <a:xfrm>
                  <a:off x="3350647" y="2985907"/>
                  <a:ext cx="25981" cy="1688781"/>
                </a:xfrm>
                <a:custGeom>
                  <a:avLst/>
                  <a:gdLst>
                    <a:gd name="connsiteX0" fmla="*/ 0 w 25981"/>
                    <a:gd name="connsiteY0" fmla="*/ 12991 h 1688781"/>
                    <a:gd name="connsiteX1" fmla="*/ 0 w 25981"/>
                    <a:gd name="connsiteY1" fmla="*/ 1675791 h 1688781"/>
                    <a:gd name="connsiteX2" fmla="*/ 25981 w 25981"/>
                    <a:gd name="connsiteY2" fmla="*/ 1675791 h 1688781"/>
                    <a:gd name="connsiteX3" fmla="*/ 25981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7"/>
                        <a:pt x="0" y="1121524"/>
                        <a:pt x="0" y="1675791"/>
                      </a:cubicBezTo>
                      <a:cubicBezTo>
                        <a:pt x="0" y="1693112"/>
                        <a:pt x="25981" y="1693112"/>
                        <a:pt x="25981" y="1675791"/>
                      </a:cubicBezTo>
                      <a:cubicBezTo>
                        <a:pt x="25981" y="1121524"/>
                        <a:pt x="25981" y="56725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8" name="Freeform: Shape 817">
                  <a:extLst>
                    <a:ext uri="{FF2B5EF4-FFF2-40B4-BE49-F238E27FC236}">
                      <a16:creationId xmlns="" xmlns:a16="http://schemas.microsoft.com/office/drawing/2014/main" id="{A07B09E4-8FF5-4FCD-82C7-B563715667CA}"/>
                    </a:ext>
                  </a:extLst>
                </p:cNvPr>
                <p:cNvSpPr/>
                <p:nvPr/>
              </p:nvSpPr>
              <p:spPr>
                <a:xfrm>
                  <a:off x="3272704"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9" name="Freeform: Shape 818">
                  <a:extLst>
                    <a:ext uri="{FF2B5EF4-FFF2-40B4-BE49-F238E27FC236}">
                      <a16:creationId xmlns="" xmlns:a16="http://schemas.microsoft.com/office/drawing/2014/main" id="{B46CBC9A-FD48-471E-AA28-05560BB02C47}"/>
                    </a:ext>
                  </a:extLst>
                </p:cNvPr>
                <p:cNvSpPr/>
                <p:nvPr/>
              </p:nvSpPr>
              <p:spPr>
                <a:xfrm>
                  <a:off x="3272704"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9"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3" name="Graphic 1">
                <a:extLst>
                  <a:ext uri="{FF2B5EF4-FFF2-40B4-BE49-F238E27FC236}">
                    <a16:creationId xmlns="" xmlns:a16="http://schemas.microsoft.com/office/drawing/2014/main" id="{33991580-7B96-4E7A-9D9C-731647FE1064}"/>
                  </a:ext>
                </a:extLst>
              </p:cNvPr>
              <p:cNvGrpSpPr/>
              <p:nvPr/>
            </p:nvGrpSpPr>
            <p:grpSpPr>
              <a:xfrm>
                <a:off x="3697064" y="3139678"/>
                <a:ext cx="190529" cy="1398559"/>
                <a:chOff x="3697064" y="3139678"/>
                <a:chExt cx="190529" cy="1398559"/>
              </a:xfrm>
              <a:grpFill/>
            </p:grpSpPr>
            <p:sp>
              <p:nvSpPr>
                <p:cNvPr id="814" name="Freeform: Shape 813">
                  <a:extLst>
                    <a:ext uri="{FF2B5EF4-FFF2-40B4-BE49-F238E27FC236}">
                      <a16:creationId xmlns="" xmlns:a16="http://schemas.microsoft.com/office/drawing/2014/main" id="{73C9AD01-298C-4FEF-BA38-6E506A2007DC}"/>
                    </a:ext>
                  </a:extLst>
                </p:cNvPr>
                <p:cNvSpPr/>
                <p:nvPr/>
              </p:nvSpPr>
              <p:spPr>
                <a:xfrm>
                  <a:off x="3775008" y="3170766"/>
                  <a:ext cx="27371" cy="1322053"/>
                </a:xfrm>
                <a:custGeom>
                  <a:avLst/>
                  <a:gdLst>
                    <a:gd name="connsiteX0" fmla="*/ 0 w 27371"/>
                    <a:gd name="connsiteY0" fmla="*/ 10000 h 1322053"/>
                    <a:gd name="connsiteX1" fmla="*/ 0 w 27371"/>
                    <a:gd name="connsiteY1" fmla="*/ 1309063 h 1322053"/>
                    <a:gd name="connsiteX2" fmla="*/ 25981 w 27371"/>
                    <a:gd name="connsiteY2" fmla="*/ 1309063 h 1322053"/>
                    <a:gd name="connsiteX3" fmla="*/ 25981 w 27371"/>
                    <a:gd name="connsiteY3" fmla="*/ 10000 h 1322053"/>
                    <a:gd name="connsiteX4" fmla="*/ 0 w 27371"/>
                    <a:gd name="connsiteY4" fmla="*/ 10000 h 1322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2053">
                      <a:moveTo>
                        <a:pt x="0" y="10000"/>
                      </a:moveTo>
                      <a:cubicBezTo>
                        <a:pt x="0" y="443021"/>
                        <a:pt x="0" y="876042"/>
                        <a:pt x="0" y="1309063"/>
                      </a:cubicBezTo>
                      <a:cubicBezTo>
                        <a:pt x="0" y="1326384"/>
                        <a:pt x="25981" y="1326384"/>
                        <a:pt x="25981" y="1309063"/>
                      </a:cubicBezTo>
                      <a:cubicBezTo>
                        <a:pt x="25981" y="876042"/>
                        <a:pt x="25981" y="443021"/>
                        <a:pt x="25981" y="10000"/>
                      </a:cubicBezTo>
                      <a:cubicBezTo>
                        <a:pt x="3464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5" name="Freeform: Shape 814">
                  <a:extLst>
                    <a:ext uri="{FF2B5EF4-FFF2-40B4-BE49-F238E27FC236}">
                      <a16:creationId xmlns="" xmlns:a16="http://schemas.microsoft.com/office/drawing/2014/main" id="{89A599EC-27F8-44A9-8ED4-16987711111D}"/>
                    </a:ext>
                  </a:extLst>
                </p:cNvPr>
                <p:cNvSpPr/>
                <p:nvPr/>
              </p:nvSpPr>
              <p:spPr>
                <a:xfrm>
                  <a:off x="3697064" y="4401534"/>
                  <a:ext cx="190529" cy="136703"/>
                </a:xfrm>
                <a:custGeom>
                  <a:avLst/>
                  <a:gdLst>
                    <a:gd name="connsiteX0" fmla="*/ 95265 w 190529"/>
                    <a:gd name="connsiteY0" fmla="*/ 9011 h 136703"/>
                    <a:gd name="connsiteX1" fmla="*/ 0 w 190529"/>
                    <a:gd name="connsiteY1" fmla="*/ 104276 h 136703"/>
                    <a:gd name="connsiteX2" fmla="*/ 95265 w 190529"/>
                    <a:gd name="connsiteY2" fmla="*/ 121597 h 136703"/>
                    <a:gd name="connsiteX3" fmla="*/ 190529 w 190529"/>
                    <a:gd name="connsiteY3" fmla="*/ 26332 h 136703"/>
                    <a:gd name="connsiteX4" fmla="*/ 95265 w 190529"/>
                    <a:gd name="connsiteY4" fmla="*/ 9011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6703">
                      <a:moveTo>
                        <a:pt x="95265" y="9011"/>
                      </a:moveTo>
                      <a:cubicBezTo>
                        <a:pt x="43302" y="26332"/>
                        <a:pt x="0" y="69634"/>
                        <a:pt x="0" y="104276"/>
                      </a:cubicBezTo>
                      <a:cubicBezTo>
                        <a:pt x="0" y="138918"/>
                        <a:pt x="43302" y="147578"/>
                        <a:pt x="95265" y="121597"/>
                      </a:cubicBezTo>
                      <a:cubicBezTo>
                        <a:pt x="147227" y="95615"/>
                        <a:pt x="190529" y="52313"/>
                        <a:pt x="190529" y="26332"/>
                      </a:cubicBezTo>
                      <a:cubicBezTo>
                        <a:pt x="190529" y="351"/>
                        <a:pt x="147227" y="-8309"/>
                        <a:pt x="95265"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6" name="Freeform: Shape 815">
                  <a:extLst>
                    <a:ext uri="{FF2B5EF4-FFF2-40B4-BE49-F238E27FC236}">
                      <a16:creationId xmlns="" xmlns:a16="http://schemas.microsoft.com/office/drawing/2014/main" id="{89404B42-37D0-4BB5-9301-40616DF260A0}"/>
                    </a:ext>
                  </a:extLst>
                </p:cNvPr>
                <p:cNvSpPr/>
                <p:nvPr/>
              </p:nvSpPr>
              <p:spPr>
                <a:xfrm>
                  <a:off x="3697064" y="3139678"/>
                  <a:ext cx="190529" cy="139763"/>
                </a:xfrm>
                <a:custGeom>
                  <a:avLst/>
                  <a:gdLst>
                    <a:gd name="connsiteX0" fmla="*/ 95265 w 190529"/>
                    <a:gd name="connsiteY0" fmla="*/ 15107 h 139763"/>
                    <a:gd name="connsiteX1" fmla="*/ 0 w 190529"/>
                    <a:gd name="connsiteY1" fmla="*/ 32427 h 139763"/>
                    <a:gd name="connsiteX2" fmla="*/ 95265 w 190529"/>
                    <a:gd name="connsiteY2" fmla="*/ 127692 h 139763"/>
                    <a:gd name="connsiteX3" fmla="*/ 190529 w 190529"/>
                    <a:gd name="connsiteY3" fmla="*/ 119032 h 139763"/>
                    <a:gd name="connsiteX4" fmla="*/ 95265 w 190529"/>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9763">
                      <a:moveTo>
                        <a:pt x="95265" y="15107"/>
                      </a:moveTo>
                      <a:cubicBezTo>
                        <a:pt x="43302" y="-10875"/>
                        <a:pt x="0" y="-2214"/>
                        <a:pt x="0" y="32427"/>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4" name="Graphic 1">
                <a:extLst>
                  <a:ext uri="{FF2B5EF4-FFF2-40B4-BE49-F238E27FC236}">
                    <a16:creationId xmlns="" xmlns:a16="http://schemas.microsoft.com/office/drawing/2014/main" id="{80864A29-70F7-4964-A2B1-26ACBBE64933}"/>
                  </a:ext>
                </a:extLst>
              </p:cNvPr>
              <p:cNvGrpSpPr/>
              <p:nvPr/>
            </p:nvGrpSpPr>
            <p:grpSpPr>
              <a:xfrm>
                <a:off x="4121425" y="3364268"/>
                <a:ext cx="190529" cy="958039"/>
                <a:chOff x="4121425" y="3364268"/>
                <a:chExt cx="190529" cy="958039"/>
              </a:xfrm>
              <a:grpFill/>
            </p:grpSpPr>
            <p:sp>
              <p:nvSpPr>
                <p:cNvPr id="811" name="Freeform: Shape 810">
                  <a:extLst>
                    <a:ext uri="{FF2B5EF4-FFF2-40B4-BE49-F238E27FC236}">
                      <a16:creationId xmlns="" xmlns:a16="http://schemas.microsoft.com/office/drawing/2014/main" id="{1A9CDF4D-DA58-4B75-8C4C-D6C2D4169723}"/>
                    </a:ext>
                  </a:extLst>
                </p:cNvPr>
                <p:cNvSpPr/>
                <p:nvPr/>
              </p:nvSpPr>
              <p:spPr>
                <a:xfrm>
                  <a:off x="4208029" y="3392946"/>
                  <a:ext cx="25981" cy="892023"/>
                </a:xfrm>
                <a:custGeom>
                  <a:avLst/>
                  <a:gdLst>
                    <a:gd name="connsiteX0" fmla="*/ 0 w 25981"/>
                    <a:gd name="connsiteY0" fmla="*/ 12991 h 892023"/>
                    <a:gd name="connsiteX1" fmla="*/ 0 w 25981"/>
                    <a:gd name="connsiteY1" fmla="*/ 879033 h 892023"/>
                    <a:gd name="connsiteX2" fmla="*/ 25981 w 25981"/>
                    <a:gd name="connsiteY2" fmla="*/ 879033 h 892023"/>
                    <a:gd name="connsiteX3" fmla="*/ 25981 w 25981"/>
                    <a:gd name="connsiteY3" fmla="*/ 12991 h 892023"/>
                    <a:gd name="connsiteX4" fmla="*/ 0 w 25981"/>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92023">
                      <a:moveTo>
                        <a:pt x="0" y="12991"/>
                      </a:moveTo>
                      <a:cubicBezTo>
                        <a:pt x="0" y="298784"/>
                        <a:pt x="0" y="593239"/>
                        <a:pt x="0" y="879033"/>
                      </a:cubicBezTo>
                      <a:cubicBezTo>
                        <a:pt x="0" y="896353"/>
                        <a:pt x="25981" y="896353"/>
                        <a:pt x="25981" y="879033"/>
                      </a:cubicBezTo>
                      <a:cubicBezTo>
                        <a:pt x="25981" y="593239"/>
                        <a:pt x="25981" y="298784"/>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2" name="Freeform: Shape 811">
                  <a:extLst>
                    <a:ext uri="{FF2B5EF4-FFF2-40B4-BE49-F238E27FC236}">
                      <a16:creationId xmlns="" xmlns:a16="http://schemas.microsoft.com/office/drawing/2014/main" id="{3B71AC87-9706-4033-A4EA-7CD77297E504}"/>
                    </a:ext>
                  </a:extLst>
                </p:cNvPr>
                <p:cNvSpPr/>
                <p:nvPr/>
              </p:nvSpPr>
              <p:spPr>
                <a:xfrm>
                  <a:off x="4121425" y="4201915"/>
                  <a:ext cx="190529" cy="120393"/>
                </a:xfrm>
                <a:custGeom>
                  <a:avLst/>
                  <a:gdLst>
                    <a:gd name="connsiteX0" fmla="*/ 95264 w 190529"/>
                    <a:gd name="connsiteY0" fmla="*/ 18102 h 120393"/>
                    <a:gd name="connsiteX1" fmla="*/ 0 w 190529"/>
                    <a:gd name="connsiteY1" fmla="*/ 104706 h 120393"/>
                    <a:gd name="connsiteX2" fmla="*/ 95264 w 190529"/>
                    <a:gd name="connsiteY2" fmla="*/ 96046 h 120393"/>
                    <a:gd name="connsiteX3" fmla="*/ 190529 w 190529"/>
                    <a:gd name="connsiteY3" fmla="*/ 9441 h 120393"/>
                    <a:gd name="connsiteX4" fmla="*/ 95264 w 190529"/>
                    <a:gd name="connsiteY4" fmla="*/ 18102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4" y="18102"/>
                      </a:moveTo>
                      <a:cubicBezTo>
                        <a:pt x="43302" y="44083"/>
                        <a:pt x="0" y="78725"/>
                        <a:pt x="0" y="104706"/>
                      </a:cubicBezTo>
                      <a:cubicBezTo>
                        <a:pt x="0" y="130687"/>
                        <a:pt x="43302" y="122027"/>
                        <a:pt x="95264" y="96046"/>
                      </a:cubicBezTo>
                      <a:cubicBezTo>
                        <a:pt x="147227" y="70064"/>
                        <a:pt x="190529" y="26762"/>
                        <a:pt x="190529" y="9441"/>
                      </a:cubicBezTo>
                      <a:cubicBezTo>
                        <a:pt x="190529" y="-7880"/>
                        <a:pt x="147227" y="781"/>
                        <a:pt x="95264" y="181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3" name="Freeform: Shape 812">
                  <a:extLst>
                    <a:ext uri="{FF2B5EF4-FFF2-40B4-BE49-F238E27FC236}">
                      <a16:creationId xmlns="" xmlns:a16="http://schemas.microsoft.com/office/drawing/2014/main" id="{BB33E299-BF33-48C0-9C9F-BECB149EFD9A}"/>
                    </a:ext>
                  </a:extLst>
                </p:cNvPr>
                <p:cNvSpPr/>
                <p:nvPr/>
              </p:nvSpPr>
              <p:spPr>
                <a:xfrm>
                  <a:off x="4121425" y="3364268"/>
                  <a:ext cx="190529" cy="123023"/>
                </a:xfrm>
                <a:custGeom>
                  <a:avLst/>
                  <a:gdLst>
                    <a:gd name="connsiteX0" fmla="*/ 95264 w 190529"/>
                    <a:gd name="connsiteY0" fmla="*/ 24348 h 123023"/>
                    <a:gd name="connsiteX1" fmla="*/ 0 w 190529"/>
                    <a:gd name="connsiteY1" fmla="*/ 15687 h 123023"/>
                    <a:gd name="connsiteX2" fmla="*/ 95264 w 190529"/>
                    <a:gd name="connsiteY2" fmla="*/ 102292 h 123023"/>
                    <a:gd name="connsiteX3" fmla="*/ 190529 w 190529"/>
                    <a:gd name="connsiteY3" fmla="*/ 110952 h 123023"/>
                    <a:gd name="connsiteX4" fmla="*/ 95264 w 190529"/>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3023">
                      <a:moveTo>
                        <a:pt x="95264" y="24348"/>
                      </a:moveTo>
                      <a:cubicBezTo>
                        <a:pt x="43302" y="-1633"/>
                        <a:pt x="0" y="-10294"/>
                        <a:pt x="0" y="15687"/>
                      </a:cubicBezTo>
                      <a:cubicBezTo>
                        <a:pt x="0" y="41669"/>
                        <a:pt x="43302" y="76310"/>
                        <a:pt x="95264" y="102292"/>
                      </a:cubicBezTo>
                      <a:cubicBezTo>
                        <a:pt x="147227" y="128273"/>
                        <a:pt x="190529" y="128273"/>
                        <a:pt x="190529" y="110952"/>
                      </a:cubicBezTo>
                      <a:cubicBezTo>
                        <a:pt x="190529" y="93631"/>
                        <a:pt x="147227" y="50329"/>
                        <a:pt x="95264"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5" name="Graphic 1">
                <a:extLst>
                  <a:ext uri="{FF2B5EF4-FFF2-40B4-BE49-F238E27FC236}">
                    <a16:creationId xmlns="" xmlns:a16="http://schemas.microsoft.com/office/drawing/2014/main" id="{E7156297-C98E-4E8D-8CCD-98D5C3D7B9AC}"/>
                  </a:ext>
                </a:extLst>
              </p:cNvPr>
              <p:cNvGrpSpPr/>
              <p:nvPr/>
            </p:nvGrpSpPr>
            <p:grpSpPr>
              <a:xfrm>
                <a:off x="4554446" y="3602003"/>
                <a:ext cx="190529" cy="482570"/>
                <a:chOff x="4554446" y="3602003"/>
                <a:chExt cx="190529" cy="482570"/>
              </a:xfrm>
              <a:grpFill/>
            </p:grpSpPr>
            <p:sp>
              <p:nvSpPr>
                <p:cNvPr id="808" name="Freeform: Shape 807">
                  <a:extLst>
                    <a:ext uri="{FF2B5EF4-FFF2-40B4-BE49-F238E27FC236}">
                      <a16:creationId xmlns="" xmlns:a16="http://schemas.microsoft.com/office/drawing/2014/main" id="{BE3F8538-00A8-4892-B78D-90C06F62A897}"/>
                    </a:ext>
                  </a:extLst>
                </p:cNvPr>
                <p:cNvSpPr/>
                <p:nvPr/>
              </p:nvSpPr>
              <p:spPr>
                <a:xfrm>
                  <a:off x="4632389" y="3635438"/>
                  <a:ext cx="27371" cy="407039"/>
                </a:xfrm>
                <a:custGeom>
                  <a:avLst/>
                  <a:gdLst>
                    <a:gd name="connsiteX0" fmla="*/ 0 w 27371"/>
                    <a:gd name="connsiteY0" fmla="*/ 12991 h 407039"/>
                    <a:gd name="connsiteX1" fmla="*/ 0 w 27371"/>
                    <a:gd name="connsiteY1" fmla="*/ 394049 h 407039"/>
                    <a:gd name="connsiteX2" fmla="*/ 25982 w 27371"/>
                    <a:gd name="connsiteY2" fmla="*/ 394049 h 407039"/>
                    <a:gd name="connsiteX3" fmla="*/ 25982 w 27371"/>
                    <a:gd name="connsiteY3" fmla="*/ 12991 h 407039"/>
                    <a:gd name="connsiteX4" fmla="*/ 0 w 2737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9" name="Freeform: Shape 808">
                  <a:extLst>
                    <a:ext uri="{FF2B5EF4-FFF2-40B4-BE49-F238E27FC236}">
                      <a16:creationId xmlns="" xmlns:a16="http://schemas.microsoft.com/office/drawing/2014/main" id="{C144EB36-E5EA-4BC4-9E69-37784D9C8524}"/>
                    </a:ext>
                  </a:extLst>
                </p:cNvPr>
                <p:cNvSpPr/>
                <p:nvPr/>
              </p:nvSpPr>
              <p:spPr>
                <a:xfrm>
                  <a:off x="4554446" y="3975272"/>
                  <a:ext cx="190529" cy="109301"/>
                </a:xfrm>
                <a:custGeom>
                  <a:avLst/>
                  <a:gdLst>
                    <a:gd name="connsiteX0" fmla="*/ 95264 w 190529"/>
                    <a:gd name="connsiteY0" fmla="*/ 36895 h 109301"/>
                    <a:gd name="connsiteX1" fmla="*/ 0 w 190529"/>
                    <a:gd name="connsiteY1" fmla="*/ 106178 h 109301"/>
                    <a:gd name="connsiteX2" fmla="*/ 95264 w 190529"/>
                    <a:gd name="connsiteY2" fmla="*/ 71536 h 109301"/>
                    <a:gd name="connsiteX3" fmla="*/ 190529 w 190529"/>
                    <a:gd name="connsiteY3" fmla="*/ 2253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62876"/>
                        <a:pt x="0" y="97517"/>
                        <a:pt x="0" y="106178"/>
                      </a:cubicBezTo>
                      <a:cubicBezTo>
                        <a:pt x="0" y="114838"/>
                        <a:pt x="43302" y="106178"/>
                        <a:pt x="95264" y="71536"/>
                      </a:cubicBezTo>
                      <a:cubicBezTo>
                        <a:pt x="147227" y="36895"/>
                        <a:pt x="190529" y="10913"/>
                        <a:pt x="190529" y="2253"/>
                      </a:cubicBezTo>
                      <a:cubicBezTo>
                        <a:pt x="190529" y="-6408"/>
                        <a:pt x="147227" y="10913"/>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0" name="Freeform: Shape 809">
                  <a:extLst>
                    <a:ext uri="{FF2B5EF4-FFF2-40B4-BE49-F238E27FC236}">
                      <a16:creationId xmlns="" xmlns:a16="http://schemas.microsoft.com/office/drawing/2014/main" id="{8F96F1C9-A23F-42E1-AE3B-17FA68B1C835}"/>
                    </a:ext>
                  </a:extLst>
                </p:cNvPr>
                <p:cNvSpPr/>
                <p:nvPr/>
              </p:nvSpPr>
              <p:spPr>
                <a:xfrm>
                  <a:off x="4554446" y="3602003"/>
                  <a:ext cx="190529" cy="109301"/>
                </a:xfrm>
                <a:custGeom>
                  <a:avLst/>
                  <a:gdLst>
                    <a:gd name="connsiteX0" fmla="*/ 95264 w 190529"/>
                    <a:gd name="connsiteY0" fmla="*/ 37765 h 109301"/>
                    <a:gd name="connsiteX1" fmla="*/ 0 w 190529"/>
                    <a:gd name="connsiteY1" fmla="*/ 3124 h 109301"/>
                    <a:gd name="connsiteX2" fmla="*/ 95264 w 190529"/>
                    <a:gd name="connsiteY2" fmla="*/ 72407 h 109301"/>
                    <a:gd name="connsiteX3" fmla="*/ 190529 w 190529"/>
                    <a:gd name="connsiteY3" fmla="*/ 107049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3124"/>
                        <a:pt x="0" y="-5537"/>
                        <a:pt x="0" y="3124"/>
                      </a:cubicBezTo>
                      <a:cubicBezTo>
                        <a:pt x="0" y="11784"/>
                        <a:pt x="43302" y="46426"/>
                        <a:pt x="95264" y="72407"/>
                      </a:cubicBezTo>
                      <a:cubicBezTo>
                        <a:pt x="147227" y="98388"/>
                        <a:pt x="190529" y="115709"/>
                        <a:pt x="190529" y="107049"/>
                      </a:cubicBezTo>
                      <a:cubicBezTo>
                        <a:pt x="190529" y="98388"/>
                        <a:pt x="147227" y="72407"/>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6" name="Graphic 1">
                <a:extLst>
                  <a:ext uri="{FF2B5EF4-FFF2-40B4-BE49-F238E27FC236}">
                    <a16:creationId xmlns="" xmlns:a16="http://schemas.microsoft.com/office/drawing/2014/main" id="{F7C22B24-C44D-47C1-8320-8391FA487C04}"/>
                  </a:ext>
                </a:extLst>
              </p:cNvPr>
              <p:cNvGrpSpPr/>
              <p:nvPr/>
            </p:nvGrpSpPr>
            <p:grpSpPr>
              <a:xfrm>
                <a:off x="4978806" y="3726373"/>
                <a:ext cx="190529" cy="225170"/>
                <a:chOff x="4978806" y="3726373"/>
                <a:chExt cx="190529" cy="225170"/>
              </a:xfrm>
              <a:grpFill/>
            </p:grpSpPr>
            <p:sp>
              <p:nvSpPr>
                <p:cNvPr id="805" name="Freeform: Shape 804">
                  <a:extLst>
                    <a:ext uri="{FF2B5EF4-FFF2-40B4-BE49-F238E27FC236}">
                      <a16:creationId xmlns="" xmlns:a16="http://schemas.microsoft.com/office/drawing/2014/main" id="{A78A6338-0171-4201-B89F-E5DE6C975EFA}"/>
                    </a:ext>
                  </a:extLst>
                </p:cNvPr>
                <p:cNvSpPr/>
                <p:nvPr/>
              </p:nvSpPr>
              <p:spPr>
                <a:xfrm>
                  <a:off x="5065410" y="3770598"/>
                  <a:ext cx="25981" cy="141973"/>
                </a:xfrm>
                <a:custGeom>
                  <a:avLst/>
                  <a:gdLst>
                    <a:gd name="connsiteX0" fmla="*/ 0 w 25981"/>
                    <a:gd name="connsiteY0" fmla="*/ 16398 h 141973"/>
                    <a:gd name="connsiteX1" fmla="*/ 0 w 25981"/>
                    <a:gd name="connsiteY1" fmla="*/ 128983 h 141973"/>
                    <a:gd name="connsiteX2" fmla="*/ 25982 w 25981"/>
                    <a:gd name="connsiteY2" fmla="*/ 128983 h 141973"/>
                    <a:gd name="connsiteX3" fmla="*/ 25982 w 25981"/>
                    <a:gd name="connsiteY3" fmla="*/ 16398 h 141973"/>
                    <a:gd name="connsiteX4" fmla="*/ 0 w 25981"/>
                    <a:gd name="connsiteY4" fmla="*/ 16398 h 141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41973">
                      <a:moveTo>
                        <a:pt x="0" y="16398"/>
                      </a:moveTo>
                      <a:cubicBezTo>
                        <a:pt x="0" y="51039"/>
                        <a:pt x="0" y="94341"/>
                        <a:pt x="0" y="128983"/>
                      </a:cubicBezTo>
                      <a:cubicBezTo>
                        <a:pt x="0" y="146304"/>
                        <a:pt x="25982" y="146304"/>
                        <a:pt x="25982" y="128983"/>
                      </a:cubicBezTo>
                      <a:cubicBezTo>
                        <a:pt x="25982" y="94341"/>
                        <a:pt x="25982" y="51039"/>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6" name="Freeform: Shape 805">
                  <a:extLst>
                    <a:ext uri="{FF2B5EF4-FFF2-40B4-BE49-F238E27FC236}">
                      <a16:creationId xmlns="" xmlns:a16="http://schemas.microsoft.com/office/drawing/2014/main" id="{AB7BEBFD-A214-4BAF-BF3A-019B0C98B06A}"/>
                    </a:ext>
                  </a:extLst>
                </p:cNvPr>
                <p:cNvSpPr/>
                <p:nvPr/>
              </p:nvSpPr>
              <p:spPr>
                <a:xfrm>
                  <a:off x="4978806" y="3726373"/>
                  <a:ext cx="190529" cy="112585"/>
                </a:xfrm>
                <a:custGeom>
                  <a:avLst/>
                  <a:gdLst>
                    <a:gd name="connsiteX0" fmla="*/ 95264 w 190529"/>
                    <a:gd name="connsiteY0" fmla="*/ 51963 h 112585"/>
                    <a:gd name="connsiteX1" fmla="*/ 0 w 190529"/>
                    <a:gd name="connsiteY1" fmla="*/ 112586 h 112585"/>
                    <a:gd name="connsiteX2" fmla="*/ 95264 w 190529"/>
                    <a:gd name="connsiteY2" fmla="*/ 60623 h 112585"/>
                    <a:gd name="connsiteX3" fmla="*/ 190530 w 190529"/>
                    <a:gd name="connsiteY3" fmla="*/ 0 h 112585"/>
                    <a:gd name="connsiteX4" fmla="*/ 95264 w 190529"/>
                    <a:gd name="connsiteY4" fmla="*/ 51963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3"/>
                      </a:moveTo>
                      <a:cubicBezTo>
                        <a:pt x="43302" y="86604"/>
                        <a:pt x="0" y="112586"/>
                        <a:pt x="0" y="112586"/>
                      </a:cubicBezTo>
                      <a:cubicBezTo>
                        <a:pt x="0" y="112586"/>
                        <a:pt x="43302" y="95265"/>
                        <a:pt x="95264" y="60623"/>
                      </a:cubicBezTo>
                      <a:cubicBezTo>
                        <a:pt x="147228" y="34642"/>
                        <a:pt x="190530" y="8660"/>
                        <a:pt x="190530" y="0"/>
                      </a:cubicBezTo>
                      <a:cubicBezTo>
                        <a:pt x="190530" y="0"/>
                        <a:pt x="147228" y="25981"/>
                        <a:pt x="95264"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7" name="Freeform: Shape 806">
                  <a:extLst>
                    <a:ext uri="{FF2B5EF4-FFF2-40B4-BE49-F238E27FC236}">
                      <a16:creationId xmlns="" xmlns:a16="http://schemas.microsoft.com/office/drawing/2014/main" id="{41A52881-1AD1-4645-9624-9DC50C0E887B}"/>
                    </a:ext>
                  </a:extLst>
                </p:cNvPr>
                <p:cNvSpPr/>
                <p:nvPr/>
              </p:nvSpPr>
              <p:spPr>
                <a:xfrm>
                  <a:off x="4978806" y="3838958"/>
                  <a:ext cx="190529" cy="112585"/>
                </a:xfrm>
                <a:custGeom>
                  <a:avLst/>
                  <a:gdLst>
                    <a:gd name="connsiteX0" fmla="*/ 95264 w 190529"/>
                    <a:gd name="connsiteY0" fmla="*/ 51962 h 112585"/>
                    <a:gd name="connsiteX1" fmla="*/ 0 w 190529"/>
                    <a:gd name="connsiteY1" fmla="*/ 0 h 112585"/>
                    <a:gd name="connsiteX2" fmla="*/ 95264 w 190529"/>
                    <a:gd name="connsiteY2" fmla="*/ 60623 h 112585"/>
                    <a:gd name="connsiteX3" fmla="*/ 190530 w 190529"/>
                    <a:gd name="connsiteY3" fmla="*/ 112585 h 112585"/>
                    <a:gd name="connsiteX4" fmla="*/ 95264 w 190529"/>
                    <a:gd name="connsiteY4" fmla="*/ 51962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2"/>
                      </a:moveTo>
                      <a:cubicBezTo>
                        <a:pt x="43302" y="25981"/>
                        <a:pt x="0" y="0"/>
                        <a:pt x="0" y="0"/>
                      </a:cubicBezTo>
                      <a:cubicBezTo>
                        <a:pt x="0" y="0"/>
                        <a:pt x="43302" y="25981"/>
                        <a:pt x="95264" y="60623"/>
                      </a:cubicBezTo>
                      <a:cubicBezTo>
                        <a:pt x="147228" y="95264"/>
                        <a:pt x="190530" y="112585"/>
                        <a:pt x="190530" y="112585"/>
                      </a:cubicBezTo>
                      <a:cubicBezTo>
                        <a:pt x="190530" y="103925"/>
                        <a:pt x="147228" y="77944"/>
                        <a:pt x="95264" y="5196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7" name="Graphic 1">
                <a:extLst>
                  <a:ext uri="{FF2B5EF4-FFF2-40B4-BE49-F238E27FC236}">
                    <a16:creationId xmlns="" xmlns:a16="http://schemas.microsoft.com/office/drawing/2014/main" id="{52B7CE52-5B0B-4584-BC5B-E21250E1BB5C}"/>
                  </a:ext>
                </a:extLst>
              </p:cNvPr>
              <p:cNvGrpSpPr/>
              <p:nvPr/>
            </p:nvGrpSpPr>
            <p:grpSpPr>
              <a:xfrm>
                <a:off x="5411827" y="3485569"/>
                <a:ext cx="190529" cy="708466"/>
                <a:chOff x="5411827" y="3485569"/>
                <a:chExt cx="190529" cy="708466"/>
              </a:xfrm>
              <a:grpFill/>
            </p:grpSpPr>
            <p:sp>
              <p:nvSpPr>
                <p:cNvPr id="802" name="Freeform: Shape 801">
                  <a:extLst>
                    <a:ext uri="{FF2B5EF4-FFF2-40B4-BE49-F238E27FC236}">
                      <a16:creationId xmlns="" xmlns:a16="http://schemas.microsoft.com/office/drawing/2014/main" id="{0C43E72A-B244-4176-824B-57D76CF2382C}"/>
                    </a:ext>
                  </a:extLst>
                </p:cNvPr>
                <p:cNvSpPr/>
                <p:nvPr/>
              </p:nvSpPr>
              <p:spPr>
                <a:xfrm>
                  <a:off x="5489771" y="3522853"/>
                  <a:ext cx="25981" cy="640870"/>
                </a:xfrm>
                <a:custGeom>
                  <a:avLst/>
                  <a:gdLst>
                    <a:gd name="connsiteX0" fmla="*/ 0 w 25981"/>
                    <a:gd name="connsiteY0" fmla="*/ 12991 h 640870"/>
                    <a:gd name="connsiteX1" fmla="*/ 0 w 25981"/>
                    <a:gd name="connsiteY1" fmla="*/ 627880 h 640870"/>
                    <a:gd name="connsiteX2" fmla="*/ 25982 w 25981"/>
                    <a:gd name="connsiteY2" fmla="*/ 627880 h 640870"/>
                    <a:gd name="connsiteX3" fmla="*/ 25982 w 25981"/>
                    <a:gd name="connsiteY3" fmla="*/ 12991 h 640870"/>
                    <a:gd name="connsiteX4" fmla="*/ 0 w 25981"/>
                    <a:gd name="connsiteY4" fmla="*/ 12991 h 64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0870">
                      <a:moveTo>
                        <a:pt x="0" y="12991"/>
                      </a:moveTo>
                      <a:cubicBezTo>
                        <a:pt x="0" y="220841"/>
                        <a:pt x="0" y="420030"/>
                        <a:pt x="0" y="627880"/>
                      </a:cubicBezTo>
                      <a:cubicBezTo>
                        <a:pt x="0" y="645201"/>
                        <a:pt x="25982" y="645201"/>
                        <a:pt x="25982" y="627880"/>
                      </a:cubicBezTo>
                      <a:cubicBezTo>
                        <a:pt x="25982" y="420030"/>
                        <a:pt x="25982" y="220841"/>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3" name="Freeform: Shape 802">
                  <a:extLst>
                    <a:ext uri="{FF2B5EF4-FFF2-40B4-BE49-F238E27FC236}">
                      <a16:creationId xmlns="" xmlns:a16="http://schemas.microsoft.com/office/drawing/2014/main" id="{629AF52F-3D3D-431B-89A0-65DD386E69ED}"/>
                    </a:ext>
                  </a:extLst>
                </p:cNvPr>
                <p:cNvSpPr/>
                <p:nvPr/>
              </p:nvSpPr>
              <p:spPr>
                <a:xfrm>
                  <a:off x="5411827" y="3485569"/>
                  <a:ext cx="190529" cy="114144"/>
                </a:xfrm>
                <a:custGeom>
                  <a:avLst/>
                  <a:gdLst>
                    <a:gd name="connsiteX0" fmla="*/ 95264 w 190529"/>
                    <a:gd name="connsiteY0" fmla="*/ 32953 h 114144"/>
                    <a:gd name="connsiteX1" fmla="*/ 0 w 190529"/>
                    <a:gd name="connsiteY1" fmla="*/ 110897 h 114144"/>
                    <a:gd name="connsiteX2" fmla="*/ 95264 w 190529"/>
                    <a:gd name="connsiteY2" fmla="*/ 84916 h 114144"/>
                    <a:gd name="connsiteX3" fmla="*/ 190530 w 190529"/>
                    <a:gd name="connsiteY3" fmla="*/ 6972 h 114144"/>
                    <a:gd name="connsiteX4" fmla="*/ 95264 w 190529"/>
                    <a:gd name="connsiteY4" fmla="*/ 32953 h 11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144">
                      <a:moveTo>
                        <a:pt x="95264" y="32953"/>
                      </a:moveTo>
                      <a:cubicBezTo>
                        <a:pt x="43302" y="67595"/>
                        <a:pt x="0" y="102237"/>
                        <a:pt x="0" y="110897"/>
                      </a:cubicBezTo>
                      <a:cubicBezTo>
                        <a:pt x="0" y="119558"/>
                        <a:pt x="43302" y="110897"/>
                        <a:pt x="95264" y="84916"/>
                      </a:cubicBezTo>
                      <a:cubicBezTo>
                        <a:pt x="147228" y="58935"/>
                        <a:pt x="190530" y="24293"/>
                        <a:pt x="190530" y="6972"/>
                      </a:cubicBezTo>
                      <a:cubicBezTo>
                        <a:pt x="190530" y="-10349"/>
                        <a:pt x="147228" y="6972"/>
                        <a:pt x="95264"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4" name="Freeform: Shape 803">
                  <a:extLst>
                    <a:ext uri="{FF2B5EF4-FFF2-40B4-BE49-F238E27FC236}">
                      <a16:creationId xmlns="" xmlns:a16="http://schemas.microsoft.com/office/drawing/2014/main" id="{7D8250EA-14A1-48B6-A39B-65DF0C0E2BD5}"/>
                    </a:ext>
                  </a:extLst>
                </p:cNvPr>
                <p:cNvSpPr/>
                <p:nvPr/>
              </p:nvSpPr>
              <p:spPr>
                <a:xfrm>
                  <a:off x="5411827" y="4078202"/>
                  <a:ext cx="190529" cy="115833"/>
                </a:xfrm>
                <a:custGeom>
                  <a:avLst/>
                  <a:gdLst>
                    <a:gd name="connsiteX0" fmla="*/ 95264 w 190529"/>
                    <a:gd name="connsiteY0" fmla="*/ 29229 h 115833"/>
                    <a:gd name="connsiteX1" fmla="*/ 0 w 190529"/>
                    <a:gd name="connsiteY1" fmla="*/ 3248 h 115833"/>
                    <a:gd name="connsiteX2" fmla="*/ 95264 w 190529"/>
                    <a:gd name="connsiteY2" fmla="*/ 81191 h 115833"/>
                    <a:gd name="connsiteX3" fmla="*/ 190530 w 190529"/>
                    <a:gd name="connsiteY3" fmla="*/ 107173 h 115833"/>
                    <a:gd name="connsiteX4" fmla="*/ 95264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4" y="29229"/>
                      </a:moveTo>
                      <a:cubicBezTo>
                        <a:pt x="43302" y="3248"/>
                        <a:pt x="0" y="-5413"/>
                        <a:pt x="0" y="3248"/>
                      </a:cubicBezTo>
                      <a:cubicBezTo>
                        <a:pt x="0" y="11908"/>
                        <a:pt x="43302" y="46550"/>
                        <a:pt x="95264" y="81191"/>
                      </a:cubicBezTo>
                      <a:cubicBezTo>
                        <a:pt x="147228" y="115833"/>
                        <a:pt x="190530" y="124494"/>
                        <a:pt x="190530" y="107173"/>
                      </a:cubicBezTo>
                      <a:cubicBezTo>
                        <a:pt x="190530" y="89852"/>
                        <a:pt x="147228" y="55210"/>
                        <a:pt x="95264"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8" name="Graphic 1">
                <a:extLst>
                  <a:ext uri="{FF2B5EF4-FFF2-40B4-BE49-F238E27FC236}">
                    <a16:creationId xmlns="" xmlns:a16="http://schemas.microsoft.com/office/drawing/2014/main" id="{1E5FA8E3-DAAC-4D04-8514-D0A0DE487729}"/>
                  </a:ext>
                </a:extLst>
              </p:cNvPr>
              <p:cNvGrpSpPr/>
              <p:nvPr/>
            </p:nvGrpSpPr>
            <p:grpSpPr>
              <a:xfrm>
                <a:off x="5836187" y="3256545"/>
                <a:ext cx="190528" cy="1173486"/>
                <a:chOff x="5836187" y="3256545"/>
                <a:chExt cx="190528" cy="1173486"/>
              </a:xfrm>
              <a:grpFill/>
            </p:grpSpPr>
            <p:sp>
              <p:nvSpPr>
                <p:cNvPr id="799" name="Freeform: Shape 798">
                  <a:extLst>
                    <a:ext uri="{FF2B5EF4-FFF2-40B4-BE49-F238E27FC236}">
                      <a16:creationId xmlns="" xmlns:a16="http://schemas.microsoft.com/office/drawing/2014/main" id="{8CFC710B-3F63-4245-B170-CD4ABBFE8CD4}"/>
                    </a:ext>
                  </a:extLst>
                </p:cNvPr>
                <p:cNvSpPr/>
                <p:nvPr/>
              </p:nvSpPr>
              <p:spPr>
                <a:xfrm>
                  <a:off x="5922792" y="3297682"/>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4"/>
                        <a:pt x="25982" y="1104204"/>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0" name="Freeform: Shape 799">
                  <a:extLst>
                    <a:ext uri="{FF2B5EF4-FFF2-40B4-BE49-F238E27FC236}">
                      <a16:creationId xmlns="" xmlns:a16="http://schemas.microsoft.com/office/drawing/2014/main" id="{9C58AF25-BCC1-4D8D-8092-9D2F53A66386}"/>
                    </a:ext>
                  </a:extLst>
                </p:cNvPr>
                <p:cNvSpPr/>
                <p:nvPr/>
              </p:nvSpPr>
              <p:spPr>
                <a:xfrm>
                  <a:off x="5836187" y="3256545"/>
                  <a:ext cx="190528" cy="134236"/>
                </a:xfrm>
                <a:custGeom>
                  <a:avLst/>
                  <a:gdLst>
                    <a:gd name="connsiteX0" fmla="*/ 95264 w 190528"/>
                    <a:gd name="connsiteY0" fmla="*/ 19486 h 134236"/>
                    <a:gd name="connsiteX1" fmla="*/ 0 w 190528"/>
                    <a:gd name="connsiteY1" fmla="*/ 114751 h 134236"/>
                    <a:gd name="connsiteX2" fmla="*/ 95264 w 190528"/>
                    <a:gd name="connsiteY2" fmla="*/ 114751 h 134236"/>
                    <a:gd name="connsiteX3" fmla="*/ 190529 w 190528"/>
                    <a:gd name="connsiteY3" fmla="*/ 19486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45467"/>
                        <a:pt x="0" y="88769"/>
                        <a:pt x="0" y="114751"/>
                      </a:cubicBezTo>
                      <a:cubicBezTo>
                        <a:pt x="0" y="140732"/>
                        <a:pt x="43302" y="140732"/>
                        <a:pt x="95264" y="114751"/>
                      </a:cubicBezTo>
                      <a:cubicBezTo>
                        <a:pt x="147227" y="88769"/>
                        <a:pt x="190529" y="54128"/>
                        <a:pt x="190529" y="19486"/>
                      </a:cubicBezTo>
                      <a:cubicBezTo>
                        <a:pt x="190529" y="-6495"/>
                        <a:pt x="147227" y="-6495"/>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1" name="Freeform: Shape 800">
                  <a:extLst>
                    <a:ext uri="{FF2B5EF4-FFF2-40B4-BE49-F238E27FC236}">
                      <a16:creationId xmlns="" xmlns:a16="http://schemas.microsoft.com/office/drawing/2014/main" id="{52693F7E-56BB-4268-9427-F2CB1BA6D6AD}"/>
                    </a:ext>
                  </a:extLst>
                </p:cNvPr>
                <p:cNvSpPr/>
                <p:nvPr/>
              </p:nvSpPr>
              <p:spPr>
                <a:xfrm>
                  <a:off x="5836187" y="4295795"/>
                  <a:ext cx="190528" cy="134236"/>
                </a:xfrm>
                <a:custGeom>
                  <a:avLst/>
                  <a:gdLst>
                    <a:gd name="connsiteX0" fmla="*/ 95264 w 190528"/>
                    <a:gd name="connsiteY0" fmla="*/ 19486 h 134236"/>
                    <a:gd name="connsiteX1" fmla="*/ 0 w 190528"/>
                    <a:gd name="connsiteY1" fmla="*/ 19486 h 134236"/>
                    <a:gd name="connsiteX2" fmla="*/ 95264 w 190528"/>
                    <a:gd name="connsiteY2" fmla="*/ 114750 h 134236"/>
                    <a:gd name="connsiteX3" fmla="*/ 190529 w 190528"/>
                    <a:gd name="connsiteY3" fmla="*/ 114750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6495"/>
                        <a:pt x="0" y="-6495"/>
                        <a:pt x="0" y="19486"/>
                      </a:cubicBezTo>
                      <a:cubicBezTo>
                        <a:pt x="0" y="45467"/>
                        <a:pt x="43302" y="88769"/>
                        <a:pt x="95264" y="114750"/>
                      </a:cubicBezTo>
                      <a:cubicBezTo>
                        <a:pt x="147227" y="140732"/>
                        <a:pt x="190529" y="140732"/>
                        <a:pt x="190529" y="114750"/>
                      </a:cubicBezTo>
                      <a:cubicBezTo>
                        <a:pt x="190529" y="80109"/>
                        <a:pt x="147227" y="45467"/>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0" name="Graphic 1">
              <a:extLst>
                <a:ext uri="{FF2B5EF4-FFF2-40B4-BE49-F238E27FC236}">
                  <a16:creationId xmlns="" xmlns:a16="http://schemas.microsoft.com/office/drawing/2014/main" id="{27007FC7-EE45-4422-B3AA-2387EEEE0359}"/>
                </a:ext>
              </a:extLst>
            </p:cNvPr>
            <p:cNvGrpSpPr/>
            <p:nvPr/>
          </p:nvGrpSpPr>
          <p:grpSpPr>
            <a:xfrm>
              <a:off x="-659126" y="3068181"/>
              <a:ext cx="6661201" cy="1550215"/>
              <a:chOff x="-659126" y="3068181"/>
              <a:chExt cx="6661201" cy="1550215"/>
            </a:xfrm>
            <a:solidFill>
              <a:srgbClr val="003575"/>
            </a:solidFill>
          </p:grpSpPr>
          <p:sp>
            <p:nvSpPr>
              <p:cNvPr id="685" name="Freeform: Shape 684">
                <a:extLst>
                  <a:ext uri="{FF2B5EF4-FFF2-40B4-BE49-F238E27FC236}">
                    <a16:creationId xmlns="" xmlns:a16="http://schemas.microsoft.com/office/drawing/2014/main" id="{1BA653F4-75D8-475A-992E-B57BA8F0B0E2}"/>
                  </a:ext>
                </a:extLst>
              </p:cNvPr>
              <p:cNvSpPr/>
              <p:nvPr/>
            </p:nvSpPr>
            <p:spPr>
              <a:xfrm>
                <a:off x="-659126" y="3128804"/>
                <a:ext cx="6661201" cy="1432788"/>
              </a:xfrm>
              <a:custGeom>
                <a:avLst/>
                <a:gdLst>
                  <a:gd name="connsiteX0" fmla="*/ 381058 w 6661201"/>
                  <a:gd name="connsiteY0" fmla="*/ 1281742 h 1432788"/>
                  <a:gd name="connsiteX1" fmla="*/ 736136 w 6661201"/>
                  <a:gd name="connsiteY1" fmla="*/ 1428969 h 1432788"/>
                  <a:gd name="connsiteX2" fmla="*/ 1108534 w 6661201"/>
                  <a:gd name="connsiteY2" fmla="*/ 1333705 h 1432788"/>
                  <a:gd name="connsiteX3" fmla="*/ 1836009 w 6661201"/>
                  <a:gd name="connsiteY3" fmla="*/ 649531 h 1432788"/>
                  <a:gd name="connsiteX4" fmla="*/ 2217067 w 6661201"/>
                  <a:gd name="connsiteY4" fmla="*/ 259813 h 1432788"/>
                  <a:gd name="connsiteX5" fmla="*/ 2624107 w 6661201"/>
                  <a:gd name="connsiteY5" fmla="*/ 34642 h 1432788"/>
                  <a:gd name="connsiteX6" fmla="*/ 3455507 w 6661201"/>
                  <a:gd name="connsiteY6" fmla="*/ 441681 h 1432788"/>
                  <a:gd name="connsiteX7" fmla="*/ 4191643 w 6661201"/>
                  <a:gd name="connsiteY7" fmla="*/ 1212459 h 1432788"/>
                  <a:gd name="connsiteX8" fmla="*/ 4919118 w 6661201"/>
                  <a:gd name="connsiteY8" fmla="*/ 1385667 h 1432788"/>
                  <a:gd name="connsiteX9" fmla="*/ 5326158 w 6661201"/>
                  <a:gd name="connsiteY9" fmla="*/ 1099873 h 1432788"/>
                  <a:gd name="connsiteX10" fmla="*/ 5724537 w 6661201"/>
                  <a:gd name="connsiteY10" fmla="*/ 666852 h 1432788"/>
                  <a:gd name="connsiteX11" fmla="*/ 6157558 w 6661201"/>
                  <a:gd name="connsiteY11" fmla="*/ 233831 h 1432788"/>
                  <a:gd name="connsiteX12" fmla="*/ 6651202 w 6661201"/>
                  <a:gd name="connsiteY12" fmla="*/ 17321 h 1432788"/>
                  <a:gd name="connsiteX13" fmla="*/ 6651202 w 6661201"/>
                  <a:gd name="connsiteY13" fmla="*/ 0 h 1432788"/>
                  <a:gd name="connsiteX14" fmla="*/ 5923727 w 6661201"/>
                  <a:gd name="connsiteY14" fmla="*/ 433021 h 1432788"/>
                  <a:gd name="connsiteX15" fmla="*/ 5170270 w 6661201"/>
                  <a:gd name="connsiteY15" fmla="*/ 1212459 h 1432788"/>
                  <a:gd name="connsiteX16" fmla="*/ 4763230 w 6661201"/>
                  <a:gd name="connsiteY16" fmla="*/ 1411648 h 1432788"/>
                  <a:gd name="connsiteX17" fmla="*/ 4321549 w 6661201"/>
                  <a:gd name="connsiteY17" fmla="*/ 1281742 h 1432788"/>
                  <a:gd name="connsiteX18" fmla="*/ 3550772 w 6661201"/>
                  <a:gd name="connsiteY18" fmla="*/ 519625 h 1432788"/>
                  <a:gd name="connsiteX19" fmla="*/ 2840617 w 6661201"/>
                  <a:gd name="connsiteY19" fmla="*/ 17321 h 1432788"/>
                  <a:gd name="connsiteX20" fmla="*/ 2104482 w 6661201"/>
                  <a:gd name="connsiteY20" fmla="*/ 337756 h 1432788"/>
                  <a:gd name="connsiteX21" fmla="*/ 1351025 w 6661201"/>
                  <a:gd name="connsiteY21" fmla="*/ 1134515 h 1432788"/>
                  <a:gd name="connsiteX22" fmla="*/ 961307 w 6661201"/>
                  <a:gd name="connsiteY22" fmla="*/ 1385667 h 1432788"/>
                  <a:gd name="connsiteX23" fmla="*/ 519625 w 6661201"/>
                  <a:gd name="connsiteY23" fmla="*/ 1342365 h 1432788"/>
                  <a:gd name="connsiteX24" fmla="*/ 69283 w 6661201"/>
                  <a:gd name="connsiteY24" fmla="*/ 987288 h 1432788"/>
                  <a:gd name="connsiteX25" fmla="*/ 0 w 6661201"/>
                  <a:gd name="connsiteY25" fmla="*/ 909344 h 1432788"/>
                  <a:gd name="connsiteX26" fmla="*/ 0 w 6661201"/>
                  <a:gd name="connsiteY26" fmla="*/ 943986 h 1432788"/>
                  <a:gd name="connsiteX27" fmla="*/ 381058 w 6661201"/>
                  <a:gd name="connsiteY27" fmla="*/ 1281742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381058" y="1281742"/>
                    </a:moveTo>
                    <a:cubicBezTo>
                      <a:pt x="484983" y="1351025"/>
                      <a:pt x="606229" y="1411648"/>
                      <a:pt x="736136" y="1428969"/>
                    </a:cubicBezTo>
                    <a:cubicBezTo>
                      <a:pt x="866042" y="1446290"/>
                      <a:pt x="995948" y="1402988"/>
                      <a:pt x="1108534" y="1333705"/>
                    </a:cubicBezTo>
                    <a:cubicBezTo>
                      <a:pt x="1402988" y="1169157"/>
                      <a:pt x="1619498" y="892023"/>
                      <a:pt x="1836009" y="649531"/>
                    </a:cubicBezTo>
                    <a:cubicBezTo>
                      <a:pt x="1957255" y="510965"/>
                      <a:pt x="2078501" y="381058"/>
                      <a:pt x="2217067" y="259813"/>
                    </a:cubicBezTo>
                    <a:cubicBezTo>
                      <a:pt x="2338313" y="155888"/>
                      <a:pt x="2468219" y="69283"/>
                      <a:pt x="2624107" y="34642"/>
                    </a:cubicBezTo>
                    <a:cubicBezTo>
                      <a:pt x="2953203" y="-43302"/>
                      <a:pt x="3247657" y="225171"/>
                      <a:pt x="3455507" y="441681"/>
                    </a:cubicBezTo>
                    <a:cubicBezTo>
                      <a:pt x="3706659" y="692834"/>
                      <a:pt x="3914509" y="987288"/>
                      <a:pt x="4191643" y="1212459"/>
                    </a:cubicBezTo>
                    <a:cubicBezTo>
                      <a:pt x="4399493" y="1385667"/>
                      <a:pt x="4650645" y="1489592"/>
                      <a:pt x="4919118" y="1385667"/>
                    </a:cubicBezTo>
                    <a:cubicBezTo>
                      <a:pt x="5075005" y="1325044"/>
                      <a:pt x="5204912" y="1212459"/>
                      <a:pt x="5326158" y="1099873"/>
                    </a:cubicBezTo>
                    <a:cubicBezTo>
                      <a:pt x="5464724" y="961307"/>
                      <a:pt x="5594631" y="814079"/>
                      <a:pt x="5724537" y="666852"/>
                    </a:cubicBezTo>
                    <a:cubicBezTo>
                      <a:pt x="5863103" y="510965"/>
                      <a:pt x="6001671" y="363738"/>
                      <a:pt x="6157558" y="233831"/>
                    </a:cubicBezTo>
                    <a:cubicBezTo>
                      <a:pt x="6296124" y="121246"/>
                      <a:pt x="6460672" y="17321"/>
                      <a:pt x="6651202" y="17321"/>
                    </a:cubicBezTo>
                    <a:cubicBezTo>
                      <a:pt x="6659862" y="17321"/>
                      <a:pt x="6668523" y="0"/>
                      <a:pt x="6651202" y="0"/>
                    </a:cubicBezTo>
                    <a:cubicBezTo>
                      <a:pt x="6356748" y="8660"/>
                      <a:pt x="6114256" y="233831"/>
                      <a:pt x="5923727" y="433021"/>
                    </a:cubicBezTo>
                    <a:cubicBezTo>
                      <a:pt x="5672574" y="692834"/>
                      <a:pt x="5456064" y="987288"/>
                      <a:pt x="5170270" y="1212459"/>
                    </a:cubicBezTo>
                    <a:cubicBezTo>
                      <a:pt x="5049024" y="1307723"/>
                      <a:pt x="4910458" y="1394328"/>
                      <a:pt x="4763230" y="1411648"/>
                    </a:cubicBezTo>
                    <a:cubicBezTo>
                      <a:pt x="4607343" y="1428969"/>
                      <a:pt x="4451456" y="1368346"/>
                      <a:pt x="4321549" y="1281742"/>
                    </a:cubicBezTo>
                    <a:cubicBezTo>
                      <a:pt x="4018434" y="1082552"/>
                      <a:pt x="3793263" y="779438"/>
                      <a:pt x="3550772" y="519625"/>
                    </a:cubicBezTo>
                    <a:cubicBezTo>
                      <a:pt x="3360242" y="311775"/>
                      <a:pt x="3126411" y="69283"/>
                      <a:pt x="2840617" y="17321"/>
                    </a:cubicBezTo>
                    <a:cubicBezTo>
                      <a:pt x="2554824" y="-34642"/>
                      <a:pt x="2303672" y="155888"/>
                      <a:pt x="2104482" y="337756"/>
                    </a:cubicBezTo>
                    <a:cubicBezTo>
                      <a:pt x="1836009" y="588908"/>
                      <a:pt x="1628159" y="883363"/>
                      <a:pt x="1351025" y="1134515"/>
                    </a:cubicBezTo>
                    <a:cubicBezTo>
                      <a:pt x="1238440" y="1238440"/>
                      <a:pt x="1108534" y="1333705"/>
                      <a:pt x="961307" y="1385667"/>
                    </a:cubicBezTo>
                    <a:cubicBezTo>
                      <a:pt x="814079" y="1428969"/>
                      <a:pt x="666852" y="1411648"/>
                      <a:pt x="519625" y="1342365"/>
                    </a:cubicBezTo>
                    <a:cubicBezTo>
                      <a:pt x="346417" y="1255761"/>
                      <a:pt x="199190" y="1117194"/>
                      <a:pt x="69283" y="987288"/>
                    </a:cubicBezTo>
                    <a:cubicBezTo>
                      <a:pt x="43302" y="961307"/>
                      <a:pt x="25981" y="935325"/>
                      <a:pt x="0" y="909344"/>
                    </a:cubicBezTo>
                    <a:lnTo>
                      <a:pt x="0" y="943986"/>
                    </a:lnTo>
                    <a:cubicBezTo>
                      <a:pt x="121246" y="1065232"/>
                      <a:pt x="242492" y="1186478"/>
                      <a:pt x="381058" y="12817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6" name="Freeform: Shape 685">
                <a:extLst>
                  <a:ext uri="{FF2B5EF4-FFF2-40B4-BE49-F238E27FC236}">
                    <a16:creationId xmlns="" xmlns:a16="http://schemas.microsoft.com/office/drawing/2014/main" id="{4BD092F1-0EEF-42EE-8798-CD5C965A5E1B}"/>
                  </a:ext>
                </a:extLst>
              </p:cNvPr>
              <p:cNvSpPr/>
              <p:nvPr/>
            </p:nvSpPr>
            <p:spPr>
              <a:xfrm>
                <a:off x="-659125" y="3124984"/>
                <a:ext cx="6661201" cy="1441448"/>
              </a:xfrm>
              <a:custGeom>
                <a:avLst/>
                <a:gdLst>
                  <a:gd name="connsiteX0" fmla="*/ 311775 w 6661201"/>
                  <a:gd name="connsiteY0" fmla="*/ 220330 h 1441448"/>
                  <a:gd name="connsiteX1" fmla="*/ 718815 w 6661201"/>
                  <a:gd name="connsiteY1" fmla="*/ 21140 h 1441448"/>
                  <a:gd name="connsiteX2" fmla="*/ 1160496 w 6661201"/>
                  <a:gd name="connsiteY2" fmla="*/ 151046 h 1441448"/>
                  <a:gd name="connsiteX3" fmla="*/ 1931273 w 6661201"/>
                  <a:gd name="connsiteY3" fmla="*/ 921824 h 1441448"/>
                  <a:gd name="connsiteX4" fmla="*/ 2641428 w 6661201"/>
                  <a:gd name="connsiteY4" fmla="*/ 1424128 h 1441448"/>
                  <a:gd name="connsiteX5" fmla="*/ 3377563 w 6661201"/>
                  <a:gd name="connsiteY5" fmla="*/ 1103693 h 1441448"/>
                  <a:gd name="connsiteX6" fmla="*/ 4131020 w 6661201"/>
                  <a:gd name="connsiteY6" fmla="*/ 306934 h 1441448"/>
                  <a:gd name="connsiteX7" fmla="*/ 4520739 w 6661201"/>
                  <a:gd name="connsiteY7" fmla="*/ 55782 h 1441448"/>
                  <a:gd name="connsiteX8" fmla="*/ 4962420 w 6661201"/>
                  <a:gd name="connsiteY8" fmla="*/ 90424 h 1441448"/>
                  <a:gd name="connsiteX9" fmla="*/ 5412762 w 6661201"/>
                  <a:gd name="connsiteY9" fmla="*/ 445501 h 1441448"/>
                  <a:gd name="connsiteX10" fmla="*/ 5828462 w 6661201"/>
                  <a:gd name="connsiteY10" fmla="*/ 904503 h 1441448"/>
                  <a:gd name="connsiteX11" fmla="*/ 6651202 w 6661201"/>
                  <a:gd name="connsiteY11" fmla="*/ 1441449 h 1441448"/>
                  <a:gd name="connsiteX12" fmla="*/ 6651202 w 6661201"/>
                  <a:gd name="connsiteY12" fmla="*/ 1424128 h 1441448"/>
                  <a:gd name="connsiteX13" fmla="*/ 5837123 w 6661201"/>
                  <a:gd name="connsiteY13" fmla="*/ 895842 h 1441448"/>
                  <a:gd name="connsiteX14" fmla="*/ 5100987 w 6661201"/>
                  <a:gd name="connsiteY14" fmla="*/ 151046 h 1441448"/>
                  <a:gd name="connsiteX15" fmla="*/ 4745910 w 6661201"/>
                  <a:gd name="connsiteY15" fmla="*/ 3819 h 1441448"/>
                  <a:gd name="connsiteX16" fmla="*/ 4373512 w 6661201"/>
                  <a:gd name="connsiteY16" fmla="*/ 99084 h 1441448"/>
                  <a:gd name="connsiteX17" fmla="*/ 3646036 w 6661201"/>
                  <a:gd name="connsiteY17" fmla="*/ 783257 h 1441448"/>
                  <a:gd name="connsiteX18" fmla="*/ 3264978 w 6661201"/>
                  <a:gd name="connsiteY18" fmla="*/ 1172976 h 1441448"/>
                  <a:gd name="connsiteX19" fmla="*/ 2857938 w 6661201"/>
                  <a:gd name="connsiteY19" fmla="*/ 1398147 h 1441448"/>
                  <a:gd name="connsiteX20" fmla="*/ 2026538 w 6661201"/>
                  <a:gd name="connsiteY20" fmla="*/ 991107 h 1441448"/>
                  <a:gd name="connsiteX21" fmla="*/ 1290402 w 6661201"/>
                  <a:gd name="connsiteY21" fmla="*/ 220330 h 1441448"/>
                  <a:gd name="connsiteX22" fmla="*/ 562927 w 6661201"/>
                  <a:gd name="connsiteY22" fmla="*/ 47121 h 1441448"/>
                  <a:gd name="connsiteX23" fmla="*/ 155888 w 6661201"/>
                  <a:gd name="connsiteY23" fmla="*/ 332915 h 1441448"/>
                  <a:gd name="connsiteX24" fmla="*/ 0 w 6661201"/>
                  <a:gd name="connsiteY24" fmla="*/ 488803 h 1441448"/>
                  <a:gd name="connsiteX25" fmla="*/ 0 w 6661201"/>
                  <a:gd name="connsiteY25" fmla="*/ 514784 h 1441448"/>
                  <a:gd name="connsiteX26" fmla="*/ 311775 w 6661201"/>
                  <a:gd name="connsiteY26" fmla="*/ 220330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311775" y="220330"/>
                    </a:moveTo>
                    <a:cubicBezTo>
                      <a:pt x="433021" y="125065"/>
                      <a:pt x="571588" y="38461"/>
                      <a:pt x="718815" y="21140"/>
                    </a:cubicBezTo>
                    <a:cubicBezTo>
                      <a:pt x="874702" y="3819"/>
                      <a:pt x="1030590" y="64442"/>
                      <a:pt x="1160496" y="151046"/>
                    </a:cubicBezTo>
                    <a:cubicBezTo>
                      <a:pt x="1463611" y="350236"/>
                      <a:pt x="1688782" y="653351"/>
                      <a:pt x="1931273" y="921824"/>
                    </a:cubicBezTo>
                    <a:cubicBezTo>
                      <a:pt x="2121803" y="1129674"/>
                      <a:pt x="2355634" y="1372166"/>
                      <a:pt x="2641428" y="1424128"/>
                    </a:cubicBezTo>
                    <a:cubicBezTo>
                      <a:pt x="2927222" y="1476091"/>
                      <a:pt x="3178374" y="1285561"/>
                      <a:pt x="3377563" y="1103693"/>
                    </a:cubicBezTo>
                    <a:cubicBezTo>
                      <a:pt x="3646036" y="852540"/>
                      <a:pt x="3853886" y="558086"/>
                      <a:pt x="4131020" y="306934"/>
                    </a:cubicBezTo>
                    <a:cubicBezTo>
                      <a:pt x="4243605" y="203009"/>
                      <a:pt x="4373512" y="107744"/>
                      <a:pt x="4520739" y="55782"/>
                    </a:cubicBezTo>
                    <a:cubicBezTo>
                      <a:pt x="4667966" y="3819"/>
                      <a:pt x="4823853" y="21140"/>
                      <a:pt x="4962420" y="90424"/>
                    </a:cubicBezTo>
                    <a:cubicBezTo>
                      <a:pt x="5135628" y="177028"/>
                      <a:pt x="5282856" y="315594"/>
                      <a:pt x="5412762" y="445501"/>
                    </a:cubicBezTo>
                    <a:cubicBezTo>
                      <a:pt x="5559989" y="592728"/>
                      <a:pt x="5689895" y="748615"/>
                      <a:pt x="5828462" y="904503"/>
                    </a:cubicBezTo>
                    <a:cubicBezTo>
                      <a:pt x="6044973" y="1138334"/>
                      <a:pt x="6313446" y="1432789"/>
                      <a:pt x="6651202" y="1441449"/>
                    </a:cubicBezTo>
                    <a:cubicBezTo>
                      <a:pt x="6659862" y="1441449"/>
                      <a:pt x="6668523" y="1424128"/>
                      <a:pt x="6651202" y="1424128"/>
                    </a:cubicBezTo>
                    <a:cubicBezTo>
                      <a:pt x="6313446" y="1415468"/>
                      <a:pt x="6044973" y="1129674"/>
                      <a:pt x="5837123" y="895842"/>
                    </a:cubicBezTo>
                    <a:cubicBezTo>
                      <a:pt x="5603291" y="644690"/>
                      <a:pt x="5386781" y="350236"/>
                      <a:pt x="5100987" y="151046"/>
                    </a:cubicBezTo>
                    <a:cubicBezTo>
                      <a:pt x="4997062" y="81763"/>
                      <a:pt x="4875816" y="21140"/>
                      <a:pt x="4745910" y="3819"/>
                    </a:cubicBezTo>
                    <a:cubicBezTo>
                      <a:pt x="4616003" y="-13501"/>
                      <a:pt x="4486097" y="29801"/>
                      <a:pt x="4373512" y="99084"/>
                    </a:cubicBezTo>
                    <a:cubicBezTo>
                      <a:pt x="4079057" y="263632"/>
                      <a:pt x="3862547" y="540765"/>
                      <a:pt x="3646036" y="783257"/>
                    </a:cubicBezTo>
                    <a:cubicBezTo>
                      <a:pt x="3524791" y="921824"/>
                      <a:pt x="3403545" y="1051730"/>
                      <a:pt x="3264978" y="1172976"/>
                    </a:cubicBezTo>
                    <a:cubicBezTo>
                      <a:pt x="3143732" y="1276901"/>
                      <a:pt x="3013826" y="1363505"/>
                      <a:pt x="2857938" y="1398147"/>
                    </a:cubicBezTo>
                    <a:cubicBezTo>
                      <a:pt x="2528842" y="1476091"/>
                      <a:pt x="2234388" y="1207618"/>
                      <a:pt x="2026538" y="991107"/>
                    </a:cubicBezTo>
                    <a:cubicBezTo>
                      <a:pt x="1775386" y="739955"/>
                      <a:pt x="1567536" y="445501"/>
                      <a:pt x="1290402" y="220330"/>
                    </a:cubicBezTo>
                    <a:cubicBezTo>
                      <a:pt x="1082552" y="47121"/>
                      <a:pt x="831400" y="-56804"/>
                      <a:pt x="562927" y="47121"/>
                    </a:cubicBezTo>
                    <a:cubicBezTo>
                      <a:pt x="407040" y="107744"/>
                      <a:pt x="277133" y="220330"/>
                      <a:pt x="155888" y="332915"/>
                    </a:cubicBezTo>
                    <a:cubicBezTo>
                      <a:pt x="103925" y="384878"/>
                      <a:pt x="51963" y="436840"/>
                      <a:pt x="0" y="488803"/>
                    </a:cubicBezTo>
                    <a:lnTo>
                      <a:pt x="0" y="514784"/>
                    </a:lnTo>
                    <a:cubicBezTo>
                      <a:pt x="95265" y="410859"/>
                      <a:pt x="199190" y="306934"/>
                      <a:pt x="311775" y="2203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87" name="Graphic 1">
                <a:extLst>
                  <a:ext uri="{FF2B5EF4-FFF2-40B4-BE49-F238E27FC236}">
                    <a16:creationId xmlns="" xmlns:a16="http://schemas.microsoft.com/office/drawing/2014/main" id="{AE5D8DE4-3A02-41B0-9F8E-0D44538805DA}"/>
                  </a:ext>
                </a:extLst>
              </p:cNvPr>
              <p:cNvGrpSpPr/>
              <p:nvPr/>
            </p:nvGrpSpPr>
            <p:grpSpPr>
              <a:xfrm>
                <a:off x="-581182" y="3414894"/>
                <a:ext cx="121245" cy="852273"/>
                <a:chOff x="-581182" y="3414894"/>
                <a:chExt cx="121245" cy="852273"/>
              </a:xfrm>
              <a:grpFill/>
            </p:grpSpPr>
            <p:sp>
              <p:nvSpPr>
                <p:cNvPr id="778" name="Freeform: Shape 777">
                  <a:extLst>
                    <a:ext uri="{FF2B5EF4-FFF2-40B4-BE49-F238E27FC236}">
                      <a16:creationId xmlns="" xmlns:a16="http://schemas.microsoft.com/office/drawing/2014/main" id="{4112E9BE-9304-4084-BA8C-01C3EDBD13D3}"/>
                    </a:ext>
                  </a:extLst>
                </p:cNvPr>
                <p:cNvSpPr/>
                <p:nvPr/>
              </p:nvSpPr>
              <p:spPr>
                <a:xfrm>
                  <a:off x="-529219" y="346006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9" name="Freeform: Shape 778">
                  <a:extLst>
                    <a:ext uri="{FF2B5EF4-FFF2-40B4-BE49-F238E27FC236}">
                      <a16:creationId xmlns="" xmlns:a16="http://schemas.microsoft.com/office/drawing/2014/main" id="{89609954-973C-42EB-8373-F180736E3F52}"/>
                    </a:ext>
                  </a:extLst>
                </p:cNvPr>
                <p:cNvSpPr/>
                <p:nvPr/>
              </p:nvSpPr>
              <p:spPr>
                <a:xfrm>
                  <a:off x="-581182" y="4126440"/>
                  <a:ext cx="121245" cy="140727"/>
                </a:xfrm>
                <a:custGeom>
                  <a:avLst/>
                  <a:gdLst>
                    <a:gd name="connsiteX0" fmla="*/ 0 w 121245"/>
                    <a:gd name="connsiteY0" fmla="*/ 6972 h 140727"/>
                    <a:gd name="connsiteX1" fmla="*/ 60623 w 121245"/>
                    <a:gd name="connsiteY1" fmla="*/ 102237 h 140727"/>
                    <a:gd name="connsiteX2" fmla="*/ 121246 w 121245"/>
                    <a:gd name="connsiteY2" fmla="*/ 128218 h 140727"/>
                    <a:gd name="connsiteX3" fmla="*/ 60623 w 121245"/>
                    <a:gd name="connsiteY3" fmla="*/ 32953 h 140727"/>
                    <a:gd name="connsiteX4" fmla="*/ 0 w 121245"/>
                    <a:gd name="connsiteY4" fmla="*/ 6972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0" y="6972"/>
                      </a:moveTo>
                      <a:cubicBezTo>
                        <a:pt x="0" y="24293"/>
                        <a:pt x="25981" y="67595"/>
                        <a:pt x="60623" y="102237"/>
                      </a:cubicBezTo>
                      <a:cubicBezTo>
                        <a:pt x="95265" y="136878"/>
                        <a:pt x="121246" y="154199"/>
                        <a:pt x="121246" y="128218"/>
                      </a:cubicBezTo>
                      <a:cubicBezTo>
                        <a:pt x="121246" y="110897"/>
                        <a:pt x="95265" y="67595"/>
                        <a:pt x="60623" y="32953"/>
                      </a:cubicBezTo>
                      <a:cubicBezTo>
                        <a:pt x="25981" y="6972"/>
                        <a:pt x="0" y="-10349"/>
                        <a:pt x="0" y="69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0" name="Freeform: Shape 779">
                  <a:extLst>
                    <a:ext uri="{FF2B5EF4-FFF2-40B4-BE49-F238E27FC236}">
                      <a16:creationId xmlns="" xmlns:a16="http://schemas.microsoft.com/office/drawing/2014/main" id="{6B4A74A8-0454-4F7F-A8CE-60021A7E80F1}"/>
                    </a:ext>
                  </a:extLst>
                </p:cNvPr>
                <p:cNvSpPr/>
                <p:nvPr/>
              </p:nvSpPr>
              <p:spPr>
                <a:xfrm>
                  <a:off x="-581182" y="3414894"/>
                  <a:ext cx="121245" cy="145065"/>
                </a:xfrm>
                <a:custGeom>
                  <a:avLst/>
                  <a:gdLst>
                    <a:gd name="connsiteX0" fmla="*/ 60623 w 121245"/>
                    <a:gd name="connsiteY0" fmla="*/ 43005 h 145065"/>
                    <a:gd name="connsiteX1" fmla="*/ 0 w 121245"/>
                    <a:gd name="connsiteY1" fmla="*/ 138270 h 145065"/>
                    <a:gd name="connsiteX2" fmla="*/ 60623 w 121245"/>
                    <a:gd name="connsiteY2" fmla="*/ 103628 h 145065"/>
                    <a:gd name="connsiteX3" fmla="*/ 121246 w 121245"/>
                    <a:gd name="connsiteY3" fmla="*/ 8364 h 145065"/>
                    <a:gd name="connsiteX4" fmla="*/ 60623 w 121245"/>
                    <a:gd name="connsiteY4" fmla="*/ 43005 h 14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065">
                      <a:moveTo>
                        <a:pt x="60623" y="43005"/>
                      </a:moveTo>
                      <a:cubicBezTo>
                        <a:pt x="25981" y="77647"/>
                        <a:pt x="0" y="120949"/>
                        <a:pt x="0" y="138270"/>
                      </a:cubicBezTo>
                      <a:cubicBezTo>
                        <a:pt x="0" y="155591"/>
                        <a:pt x="25981" y="138270"/>
                        <a:pt x="60623" y="103628"/>
                      </a:cubicBezTo>
                      <a:cubicBezTo>
                        <a:pt x="95265" y="68987"/>
                        <a:pt x="121246" y="34345"/>
                        <a:pt x="121246" y="8364"/>
                      </a:cubicBezTo>
                      <a:cubicBezTo>
                        <a:pt x="121246" y="-8957"/>
                        <a:pt x="95265" y="-297"/>
                        <a:pt x="60623" y="4300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8" name="Graphic 1">
                <a:extLst>
                  <a:ext uri="{FF2B5EF4-FFF2-40B4-BE49-F238E27FC236}">
                    <a16:creationId xmlns="" xmlns:a16="http://schemas.microsoft.com/office/drawing/2014/main" id="{0876313F-F988-47A6-A98B-1EECDEAF60CE}"/>
                  </a:ext>
                </a:extLst>
              </p:cNvPr>
              <p:cNvGrpSpPr/>
              <p:nvPr/>
            </p:nvGrpSpPr>
            <p:grpSpPr>
              <a:xfrm>
                <a:off x="-295388" y="3182980"/>
                <a:ext cx="121245" cy="1320615"/>
                <a:chOff x="-295388" y="3182980"/>
                <a:chExt cx="121245" cy="1320615"/>
              </a:xfrm>
              <a:grpFill/>
            </p:grpSpPr>
            <p:sp>
              <p:nvSpPr>
                <p:cNvPr id="775" name="Freeform: Shape 774">
                  <a:extLst>
                    <a:ext uri="{FF2B5EF4-FFF2-40B4-BE49-F238E27FC236}">
                      <a16:creationId xmlns="" xmlns:a16="http://schemas.microsoft.com/office/drawing/2014/main" id="{5AF4ADF2-75EA-407C-8799-AE66F8AE94D0}"/>
                    </a:ext>
                  </a:extLst>
                </p:cNvPr>
                <p:cNvSpPr/>
                <p:nvPr/>
              </p:nvSpPr>
              <p:spPr>
                <a:xfrm>
                  <a:off x="-243425" y="3214068"/>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24080"/>
                        <a:pt x="0" y="1239780"/>
                      </a:cubicBezTo>
                      <a:cubicBezTo>
                        <a:pt x="0" y="1248440"/>
                        <a:pt x="17321" y="1257101"/>
                        <a:pt x="17321" y="1239780"/>
                      </a:cubicBezTo>
                      <a:cubicBezTo>
                        <a:pt x="17321" y="832740"/>
                        <a:pt x="17321" y="42570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6" name="Freeform: Shape 775">
                  <a:extLst>
                    <a:ext uri="{FF2B5EF4-FFF2-40B4-BE49-F238E27FC236}">
                      <a16:creationId xmlns="" xmlns:a16="http://schemas.microsoft.com/office/drawing/2014/main" id="{351824BC-40EE-46D7-95A1-B169D2BBFB78}"/>
                    </a:ext>
                  </a:extLst>
                </p:cNvPr>
                <p:cNvSpPr/>
                <p:nvPr/>
              </p:nvSpPr>
              <p:spPr>
                <a:xfrm>
                  <a:off x="-295388"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5" y="141978"/>
                        <a:pt x="121246" y="133317"/>
                        <a:pt x="121246" y="98676"/>
                      </a:cubicBezTo>
                      <a:cubicBezTo>
                        <a:pt x="121246" y="64034"/>
                        <a:pt x="95265"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7" name="Freeform: Shape 776">
                  <a:extLst>
                    <a:ext uri="{FF2B5EF4-FFF2-40B4-BE49-F238E27FC236}">
                      <a16:creationId xmlns="" xmlns:a16="http://schemas.microsoft.com/office/drawing/2014/main" id="{7F2AE41C-E86B-45E3-A101-3318BCA50D5E}"/>
                    </a:ext>
                  </a:extLst>
                </p:cNvPr>
                <p:cNvSpPr/>
                <p:nvPr/>
              </p:nvSpPr>
              <p:spPr>
                <a:xfrm>
                  <a:off x="-295388"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5" y="101711"/>
                        <a:pt x="121246" y="58409"/>
                        <a:pt x="121246" y="32427"/>
                      </a:cubicBezTo>
                      <a:cubicBezTo>
                        <a:pt x="121246" y="-2214"/>
                        <a:pt x="95265"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9" name="Graphic 1">
                <a:extLst>
                  <a:ext uri="{FF2B5EF4-FFF2-40B4-BE49-F238E27FC236}">
                    <a16:creationId xmlns="" xmlns:a16="http://schemas.microsoft.com/office/drawing/2014/main" id="{32861975-1FA2-4562-95C8-AA4B934933ED}"/>
                  </a:ext>
                </a:extLst>
              </p:cNvPr>
              <p:cNvGrpSpPr/>
              <p:nvPr/>
            </p:nvGrpSpPr>
            <p:grpSpPr>
              <a:xfrm>
                <a:off x="-934" y="3075495"/>
                <a:ext cx="121245" cy="1534240"/>
                <a:chOff x="-934" y="3075495"/>
                <a:chExt cx="121245" cy="1534240"/>
              </a:xfrm>
              <a:grpFill/>
            </p:grpSpPr>
            <p:sp>
              <p:nvSpPr>
                <p:cNvPr id="772" name="Freeform: Shape 771">
                  <a:extLst>
                    <a:ext uri="{FF2B5EF4-FFF2-40B4-BE49-F238E27FC236}">
                      <a16:creationId xmlns="" xmlns:a16="http://schemas.microsoft.com/office/drawing/2014/main" id="{E7D62CC3-F363-4261-A2F3-AF91641444BF}"/>
                    </a:ext>
                  </a:extLst>
                </p:cNvPr>
                <p:cNvSpPr/>
                <p:nvPr/>
              </p:nvSpPr>
              <p:spPr>
                <a:xfrm>
                  <a:off x="51028" y="3098492"/>
                  <a:ext cx="17320" cy="1477941"/>
                </a:xfrm>
                <a:custGeom>
                  <a:avLst/>
                  <a:gdLst>
                    <a:gd name="connsiteX0" fmla="*/ 0 w 17320"/>
                    <a:gd name="connsiteY0" fmla="*/ 12991 h 1477941"/>
                    <a:gd name="connsiteX1" fmla="*/ 0 w 17320"/>
                    <a:gd name="connsiteY1" fmla="*/ 1467941 h 1477941"/>
                    <a:gd name="connsiteX2" fmla="*/ 17321 w 17320"/>
                    <a:gd name="connsiteY2" fmla="*/ 1467941 h 1477941"/>
                    <a:gd name="connsiteX3" fmla="*/ 17321 w 17320"/>
                    <a:gd name="connsiteY3" fmla="*/ 12991 h 1477941"/>
                    <a:gd name="connsiteX4" fmla="*/ 0 w 17320"/>
                    <a:gd name="connsiteY4" fmla="*/ 12991 h 147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7941">
                      <a:moveTo>
                        <a:pt x="0" y="12991"/>
                      </a:moveTo>
                      <a:cubicBezTo>
                        <a:pt x="0" y="497974"/>
                        <a:pt x="0" y="982958"/>
                        <a:pt x="0" y="1467941"/>
                      </a:cubicBezTo>
                      <a:cubicBezTo>
                        <a:pt x="0" y="1476602"/>
                        <a:pt x="17321" y="1485262"/>
                        <a:pt x="17321" y="1467941"/>
                      </a:cubicBezTo>
                      <a:cubicBezTo>
                        <a:pt x="17321" y="982958"/>
                        <a:pt x="17321" y="49797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3" name="Freeform: Shape 772">
                  <a:extLst>
                    <a:ext uri="{FF2B5EF4-FFF2-40B4-BE49-F238E27FC236}">
                      <a16:creationId xmlns="" xmlns:a16="http://schemas.microsoft.com/office/drawing/2014/main" id="{7CF8BE7B-646C-4CE7-8DCC-0B2DA8BA276D}"/>
                    </a:ext>
                  </a:extLst>
                </p:cNvPr>
                <p:cNvSpPr/>
                <p:nvPr/>
              </p:nvSpPr>
              <p:spPr>
                <a:xfrm>
                  <a:off x="-934" y="4479829"/>
                  <a:ext cx="121245" cy="129906"/>
                </a:xfrm>
                <a:custGeom>
                  <a:avLst/>
                  <a:gdLst>
                    <a:gd name="connsiteX0" fmla="*/ 60623 w 121245"/>
                    <a:gd name="connsiteY0" fmla="*/ 0 h 129906"/>
                    <a:gd name="connsiteX1" fmla="*/ 0 w 121245"/>
                    <a:gd name="connsiteY1" fmla="*/ 5196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17321"/>
                        <a:pt x="0" y="51963"/>
                      </a:cubicBezTo>
                      <a:cubicBezTo>
                        <a:pt x="0" y="86604"/>
                        <a:pt x="25981" y="121246"/>
                        <a:pt x="60623" y="129906"/>
                      </a:cubicBezTo>
                      <a:cubicBezTo>
                        <a:pt x="95265" y="129906"/>
                        <a:pt x="121246" y="103925"/>
                        <a:pt x="121246" y="69283"/>
                      </a:cubicBezTo>
                      <a:cubicBezTo>
                        <a:pt x="12124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4" name="Freeform: Shape 773">
                  <a:extLst>
                    <a:ext uri="{FF2B5EF4-FFF2-40B4-BE49-F238E27FC236}">
                      <a16:creationId xmlns="" xmlns:a16="http://schemas.microsoft.com/office/drawing/2014/main" id="{7A30FA30-4F72-4D29-BC26-BC1BE489909C}"/>
                    </a:ext>
                  </a:extLst>
                </p:cNvPr>
                <p:cNvSpPr/>
                <p:nvPr/>
              </p:nvSpPr>
              <p:spPr>
                <a:xfrm>
                  <a:off x="-934" y="3075495"/>
                  <a:ext cx="121245" cy="131252"/>
                </a:xfrm>
                <a:custGeom>
                  <a:avLst/>
                  <a:gdLst>
                    <a:gd name="connsiteX0" fmla="*/ 60623 w 121245"/>
                    <a:gd name="connsiteY0" fmla="*/ 1346 h 131252"/>
                    <a:gd name="connsiteX1" fmla="*/ 0 w 121245"/>
                    <a:gd name="connsiteY1" fmla="*/ 79290 h 131252"/>
                    <a:gd name="connsiteX2" fmla="*/ 60623 w 121245"/>
                    <a:gd name="connsiteY2" fmla="*/ 131252 h 131252"/>
                    <a:gd name="connsiteX3" fmla="*/ 121246 w 121245"/>
                    <a:gd name="connsiteY3" fmla="*/ 61969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10006"/>
                        <a:pt x="0" y="44648"/>
                        <a:pt x="0" y="79290"/>
                      </a:cubicBezTo>
                      <a:cubicBezTo>
                        <a:pt x="0" y="113931"/>
                        <a:pt x="25981" y="131252"/>
                        <a:pt x="60623" y="131252"/>
                      </a:cubicBezTo>
                      <a:cubicBezTo>
                        <a:pt x="95265" y="122592"/>
                        <a:pt x="121246" y="96611"/>
                        <a:pt x="121246" y="61969"/>
                      </a:cubicBezTo>
                      <a:cubicBezTo>
                        <a:pt x="12124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0" name="Graphic 1">
                <a:extLst>
                  <a:ext uri="{FF2B5EF4-FFF2-40B4-BE49-F238E27FC236}">
                    <a16:creationId xmlns="" xmlns:a16="http://schemas.microsoft.com/office/drawing/2014/main" id="{97A8A0D1-9739-41CD-A1A4-FE0D69DFE76C}"/>
                  </a:ext>
                </a:extLst>
              </p:cNvPr>
              <p:cNvGrpSpPr/>
              <p:nvPr/>
            </p:nvGrpSpPr>
            <p:grpSpPr>
              <a:xfrm>
                <a:off x="284859" y="3114535"/>
                <a:ext cx="121245" cy="1450032"/>
                <a:chOff x="284859" y="3114535"/>
                <a:chExt cx="121245" cy="1450032"/>
              </a:xfrm>
              <a:grpFill/>
            </p:grpSpPr>
            <p:sp>
              <p:nvSpPr>
                <p:cNvPr id="769" name="Freeform: Shape 768">
                  <a:extLst>
                    <a:ext uri="{FF2B5EF4-FFF2-40B4-BE49-F238E27FC236}">
                      <a16:creationId xmlns="" xmlns:a16="http://schemas.microsoft.com/office/drawing/2014/main" id="{64C3702E-6C08-4355-8AF7-774E4D044EE5}"/>
                    </a:ext>
                  </a:extLst>
                </p:cNvPr>
                <p:cNvSpPr/>
                <p:nvPr/>
              </p:nvSpPr>
              <p:spPr>
                <a:xfrm>
                  <a:off x="336822" y="3139629"/>
                  <a:ext cx="17320" cy="1393502"/>
                </a:xfrm>
                <a:custGeom>
                  <a:avLst/>
                  <a:gdLst>
                    <a:gd name="connsiteX0" fmla="*/ 0 w 17320"/>
                    <a:gd name="connsiteY0" fmla="*/ 6495 h 1393502"/>
                    <a:gd name="connsiteX1" fmla="*/ 0 w 17320"/>
                    <a:gd name="connsiteY1" fmla="*/ 1383502 h 1393502"/>
                    <a:gd name="connsiteX2" fmla="*/ 17321 w 17320"/>
                    <a:gd name="connsiteY2" fmla="*/ 1383502 h 1393502"/>
                    <a:gd name="connsiteX3" fmla="*/ 17321 w 17320"/>
                    <a:gd name="connsiteY3" fmla="*/ 6495 h 1393502"/>
                    <a:gd name="connsiteX4" fmla="*/ 0 w 17320"/>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0" name="Freeform: Shape 769">
                  <a:extLst>
                    <a:ext uri="{FF2B5EF4-FFF2-40B4-BE49-F238E27FC236}">
                      <a16:creationId xmlns="" xmlns:a16="http://schemas.microsoft.com/office/drawing/2014/main" id="{825BD35B-E281-4843-8C83-61D017EE93F1}"/>
                    </a:ext>
                  </a:extLst>
                </p:cNvPr>
                <p:cNvSpPr/>
                <p:nvPr/>
              </p:nvSpPr>
              <p:spPr>
                <a:xfrm>
                  <a:off x="284859"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1" y="11908"/>
                        <a:pt x="0" y="46550"/>
                        <a:pt x="0" y="81191"/>
                      </a:cubicBezTo>
                      <a:cubicBezTo>
                        <a:pt x="0" y="115833"/>
                        <a:pt x="25981" y="133154"/>
                        <a:pt x="60623" y="115833"/>
                      </a:cubicBezTo>
                      <a:cubicBezTo>
                        <a:pt x="95265" y="98512"/>
                        <a:pt x="121246" y="63871"/>
                        <a:pt x="121246" y="29229"/>
                      </a:cubicBezTo>
                      <a:cubicBezTo>
                        <a:pt x="121246" y="3248"/>
                        <a:pt x="95265"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1" name="Freeform: Shape 770">
                  <a:extLst>
                    <a:ext uri="{FF2B5EF4-FFF2-40B4-BE49-F238E27FC236}">
                      <a16:creationId xmlns="" xmlns:a16="http://schemas.microsoft.com/office/drawing/2014/main" id="{7B5764A3-DD67-4EA1-9BE0-0B55AA154424}"/>
                    </a:ext>
                  </a:extLst>
                </p:cNvPr>
                <p:cNvSpPr/>
                <p:nvPr/>
              </p:nvSpPr>
              <p:spPr>
                <a:xfrm>
                  <a:off x="284859" y="3114535"/>
                  <a:ext cx="121245" cy="121317"/>
                </a:xfrm>
                <a:custGeom>
                  <a:avLst/>
                  <a:gdLst>
                    <a:gd name="connsiteX0" fmla="*/ 60623 w 121245"/>
                    <a:gd name="connsiteY0" fmla="*/ 5608 h 121317"/>
                    <a:gd name="connsiteX1" fmla="*/ 0 w 121245"/>
                    <a:gd name="connsiteY1" fmla="*/ 40250 h 121317"/>
                    <a:gd name="connsiteX2" fmla="*/ 60623 w 121245"/>
                    <a:gd name="connsiteY2" fmla="*/ 118194 h 121317"/>
                    <a:gd name="connsiteX3" fmla="*/ 121246 w 121245"/>
                    <a:gd name="connsiteY3" fmla="*/ 83552 h 121317"/>
                    <a:gd name="connsiteX4" fmla="*/ 60623 w 121245"/>
                    <a:gd name="connsiteY4" fmla="*/ 5608 h 121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1317">
                      <a:moveTo>
                        <a:pt x="60623" y="5608"/>
                      </a:moveTo>
                      <a:cubicBezTo>
                        <a:pt x="25981" y="-11713"/>
                        <a:pt x="0" y="14269"/>
                        <a:pt x="0" y="40250"/>
                      </a:cubicBezTo>
                      <a:cubicBezTo>
                        <a:pt x="0" y="74892"/>
                        <a:pt x="25981" y="109533"/>
                        <a:pt x="60623" y="118194"/>
                      </a:cubicBezTo>
                      <a:cubicBezTo>
                        <a:pt x="95265" y="126854"/>
                        <a:pt x="121246" y="118194"/>
                        <a:pt x="121246" y="83552"/>
                      </a:cubicBezTo>
                      <a:cubicBezTo>
                        <a:pt x="121246" y="57571"/>
                        <a:pt x="95265" y="22929"/>
                        <a:pt x="60623" y="560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1" name="Graphic 1">
                <a:extLst>
                  <a:ext uri="{FF2B5EF4-FFF2-40B4-BE49-F238E27FC236}">
                    <a16:creationId xmlns="" xmlns:a16="http://schemas.microsoft.com/office/drawing/2014/main" id="{32DEE35E-D956-4DDF-9F62-B903BDE099A6}"/>
                  </a:ext>
                </a:extLst>
              </p:cNvPr>
              <p:cNvGrpSpPr/>
              <p:nvPr/>
            </p:nvGrpSpPr>
            <p:grpSpPr>
              <a:xfrm>
                <a:off x="570653" y="3292153"/>
                <a:ext cx="122591" cy="1102271"/>
                <a:chOff x="570653" y="3292153"/>
                <a:chExt cx="122591" cy="1102271"/>
              </a:xfrm>
              <a:grpFill/>
            </p:grpSpPr>
            <p:sp>
              <p:nvSpPr>
                <p:cNvPr id="766" name="Freeform: Shape 765">
                  <a:extLst>
                    <a:ext uri="{FF2B5EF4-FFF2-40B4-BE49-F238E27FC236}">
                      <a16:creationId xmlns="" xmlns:a16="http://schemas.microsoft.com/office/drawing/2014/main" id="{8A492B35-29D1-43ED-ABDC-CB9D9CE902FE}"/>
                    </a:ext>
                  </a:extLst>
                </p:cNvPr>
                <p:cNvSpPr/>
                <p:nvPr/>
              </p:nvSpPr>
              <p:spPr>
                <a:xfrm>
                  <a:off x="622615" y="3326654"/>
                  <a:ext cx="17320" cy="1024609"/>
                </a:xfrm>
                <a:custGeom>
                  <a:avLst/>
                  <a:gdLst>
                    <a:gd name="connsiteX0" fmla="*/ 0 w 17320"/>
                    <a:gd name="connsiteY0" fmla="*/ 10000 h 1024609"/>
                    <a:gd name="connsiteX1" fmla="*/ 0 w 17320"/>
                    <a:gd name="connsiteY1" fmla="*/ 1014609 h 1024609"/>
                    <a:gd name="connsiteX2" fmla="*/ 17321 w 17320"/>
                    <a:gd name="connsiteY2" fmla="*/ 1014609 h 1024609"/>
                    <a:gd name="connsiteX3" fmla="*/ 17321 w 17320"/>
                    <a:gd name="connsiteY3" fmla="*/ 10000 h 1024609"/>
                    <a:gd name="connsiteX4" fmla="*/ 0 w 17320"/>
                    <a:gd name="connsiteY4" fmla="*/ 10000 h 1024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24609">
                      <a:moveTo>
                        <a:pt x="0" y="10000"/>
                      </a:moveTo>
                      <a:cubicBezTo>
                        <a:pt x="0" y="347756"/>
                        <a:pt x="0" y="676853"/>
                        <a:pt x="0" y="1014609"/>
                      </a:cubicBezTo>
                      <a:cubicBezTo>
                        <a:pt x="0" y="1023269"/>
                        <a:pt x="17321" y="1031930"/>
                        <a:pt x="17321" y="1014609"/>
                      </a:cubicBezTo>
                      <a:cubicBezTo>
                        <a:pt x="17321" y="676853"/>
                        <a:pt x="17321" y="347756"/>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7" name="Freeform: Shape 766">
                  <a:extLst>
                    <a:ext uri="{FF2B5EF4-FFF2-40B4-BE49-F238E27FC236}">
                      <a16:creationId xmlns="" xmlns:a16="http://schemas.microsoft.com/office/drawing/2014/main" id="{8C489E2D-F84F-4743-800E-DBB336EA80B9}"/>
                    </a:ext>
                  </a:extLst>
                </p:cNvPr>
                <p:cNvSpPr/>
                <p:nvPr/>
              </p:nvSpPr>
              <p:spPr>
                <a:xfrm>
                  <a:off x="570653" y="4259907"/>
                  <a:ext cx="122591" cy="134516"/>
                </a:xfrm>
                <a:custGeom>
                  <a:avLst/>
                  <a:gdLst>
                    <a:gd name="connsiteX0" fmla="*/ 60623 w 122591"/>
                    <a:gd name="connsiteY0" fmla="*/ 20732 h 134516"/>
                    <a:gd name="connsiteX1" fmla="*/ 0 w 122591"/>
                    <a:gd name="connsiteY1" fmla="*/ 115997 h 134516"/>
                    <a:gd name="connsiteX2" fmla="*/ 60623 w 122591"/>
                    <a:gd name="connsiteY2" fmla="*/ 107336 h 134516"/>
                    <a:gd name="connsiteX3" fmla="*/ 121246 w 122591"/>
                    <a:gd name="connsiteY3" fmla="*/ 12072 h 134516"/>
                    <a:gd name="connsiteX4" fmla="*/ 60623 w 122591"/>
                    <a:gd name="connsiteY4" fmla="*/ 20732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0732"/>
                      </a:moveTo>
                      <a:cubicBezTo>
                        <a:pt x="25981" y="46713"/>
                        <a:pt x="0" y="90015"/>
                        <a:pt x="0" y="115997"/>
                      </a:cubicBezTo>
                      <a:cubicBezTo>
                        <a:pt x="0" y="141978"/>
                        <a:pt x="25981" y="141978"/>
                        <a:pt x="60623" y="107336"/>
                      </a:cubicBezTo>
                      <a:cubicBezTo>
                        <a:pt x="95265" y="72694"/>
                        <a:pt x="121246" y="29392"/>
                        <a:pt x="121246" y="12072"/>
                      </a:cubicBezTo>
                      <a:cubicBezTo>
                        <a:pt x="129906" y="-5249"/>
                        <a:pt x="95265"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8" name="Freeform: Shape 767">
                  <a:extLst>
                    <a:ext uri="{FF2B5EF4-FFF2-40B4-BE49-F238E27FC236}">
                      <a16:creationId xmlns="" xmlns:a16="http://schemas.microsoft.com/office/drawing/2014/main" id="{67496373-DA45-4151-B59F-8E104A4991F7}"/>
                    </a:ext>
                  </a:extLst>
                </p:cNvPr>
                <p:cNvSpPr/>
                <p:nvPr/>
              </p:nvSpPr>
              <p:spPr>
                <a:xfrm>
                  <a:off x="570653"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5" y="139766"/>
                        <a:pt x="121246" y="148426"/>
                        <a:pt x="121246" y="122445"/>
                      </a:cubicBezTo>
                      <a:cubicBezTo>
                        <a:pt x="121246" y="105124"/>
                        <a:pt x="95265"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2" name="Graphic 1">
                <a:extLst>
                  <a:ext uri="{FF2B5EF4-FFF2-40B4-BE49-F238E27FC236}">
                    <a16:creationId xmlns="" xmlns:a16="http://schemas.microsoft.com/office/drawing/2014/main" id="{63B16C45-6118-4A5D-B441-138C4440789A}"/>
                  </a:ext>
                </a:extLst>
              </p:cNvPr>
              <p:cNvGrpSpPr/>
              <p:nvPr/>
            </p:nvGrpSpPr>
            <p:grpSpPr>
              <a:xfrm>
                <a:off x="865107" y="3568320"/>
                <a:ext cx="121245" cy="553196"/>
                <a:chOff x="865107" y="3568320"/>
                <a:chExt cx="121245" cy="553196"/>
              </a:xfrm>
              <a:grpFill/>
            </p:grpSpPr>
            <p:sp>
              <p:nvSpPr>
                <p:cNvPr id="763" name="Freeform: Shape 762">
                  <a:extLst>
                    <a:ext uri="{FF2B5EF4-FFF2-40B4-BE49-F238E27FC236}">
                      <a16:creationId xmlns="" xmlns:a16="http://schemas.microsoft.com/office/drawing/2014/main" id="{37CCDCC7-7CB9-4BC7-8DE4-BE58DABB1018}"/>
                    </a:ext>
                  </a:extLst>
                </p:cNvPr>
                <p:cNvSpPr/>
                <p:nvPr/>
              </p:nvSpPr>
              <p:spPr>
                <a:xfrm>
                  <a:off x="917070" y="3621108"/>
                  <a:ext cx="17320" cy="444360"/>
                </a:xfrm>
                <a:custGeom>
                  <a:avLst/>
                  <a:gdLst>
                    <a:gd name="connsiteX0" fmla="*/ 0 w 17320"/>
                    <a:gd name="connsiteY0" fmla="*/ 10000 h 444360"/>
                    <a:gd name="connsiteX1" fmla="*/ 0 w 17320"/>
                    <a:gd name="connsiteY1" fmla="*/ 434361 h 444360"/>
                    <a:gd name="connsiteX2" fmla="*/ 17321 w 17320"/>
                    <a:gd name="connsiteY2" fmla="*/ 434361 h 444360"/>
                    <a:gd name="connsiteX3" fmla="*/ 17321 w 17320"/>
                    <a:gd name="connsiteY3" fmla="*/ 10000 h 444360"/>
                    <a:gd name="connsiteX4" fmla="*/ 0 w 17320"/>
                    <a:gd name="connsiteY4" fmla="*/ 10000 h 44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4360">
                      <a:moveTo>
                        <a:pt x="0" y="10000"/>
                      </a:moveTo>
                      <a:cubicBezTo>
                        <a:pt x="0" y="148567"/>
                        <a:pt x="0" y="287134"/>
                        <a:pt x="0" y="434361"/>
                      </a:cubicBezTo>
                      <a:cubicBezTo>
                        <a:pt x="0" y="443021"/>
                        <a:pt x="17321" y="451682"/>
                        <a:pt x="17321" y="434361"/>
                      </a:cubicBezTo>
                      <a:cubicBezTo>
                        <a:pt x="17321" y="295794"/>
                        <a:pt x="17321" y="157227"/>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4" name="Freeform: Shape 763">
                  <a:extLst>
                    <a:ext uri="{FF2B5EF4-FFF2-40B4-BE49-F238E27FC236}">
                      <a16:creationId xmlns="" xmlns:a16="http://schemas.microsoft.com/office/drawing/2014/main" id="{FD9EAD9A-A52A-4237-8F1B-262D08B42B9C}"/>
                    </a:ext>
                  </a:extLst>
                </p:cNvPr>
                <p:cNvSpPr/>
                <p:nvPr/>
              </p:nvSpPr>
              <p:spPr>
                <a:xfrm>
                  <a:off x="865107" y="3975846"/>
                  <a:ext cx="121245" cy="145670"/>
                </a:xfrm>
                <a:custGeom>
                  <a:avLst/>
                  <a:gdLst>
                    <a:gd name="connsiteX0" fmla="*/ 0 w 121245"/>
                    <a:gd name="connsiteY0" fmla="*/ 140245 h 145670"/>
                    <a:gd name="connsiteX1" fmla="*/ 60623 w 121245"/>
                    <a:gd name="connsiteY1" fmla="*/ 88283 h 145670"/>
                    <a:gd name="connsiteX2" fmla="*/ 121246 w 121245"/>
                    <a:gd name="connsiteY2" fmla="*/ 1678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1" y="131585"/>
                        <a:pt x="60623" y="88283"/>
                      </a:cubicBezTo>
                      <a:cubicBezTo>
                        <a:pt x="95265" y="44981"/>
                        <a:pt x="121246" y="10339"/>
                        <a:pt x="121246" y="1678"/>
                      </a:cubicBezTo>
                      <a:cubicBezTo>
                        <a:pt x="121246" y="-6982"/>
                        <a:pt x="95265" y="18999"/>
                        <a:pt x="60623" y="53641"/>
                      </a:cubicBezTo>
                      <a:cubicBezTo>
                        <a:pt x="25981" y="88283"/>
                        <a:pt x="0" y="122924"/>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5" name="Freeform: Shape 764">
                  <a:extLst>
                    <a:ext uri="{FF2B5EF4-FFF2-40B4-BE49-F238E27FC236}">
                      <a16:creationId xmlns="" xmlns:a16="http://schemas.microsoft.com/office/drawing/2014/main" id="{BCB01940-7A2A-48C5-A006-0BB4A2622FDC}"/>
                    </a:ext>
                  </a:extLst>
                </p:cNvPr>
                <p:cNvSpPr/>
                <p:nvPr/>
              </p:nvSpPr>
              <p:spPr>
                <a:xfrm>
                  <a:off x="865107" y="3568320"/>
                  <a:ext cx="121245" cy="142410"/>
                </a:xfrm>
                <a:custGeom>
                  <a:avLst/>
                  <a:gdLst>
                    <a:gd name="connsiteX0" fmla="*/ 0 w 121245"/>
                    <a:gd name="connsiteY0" fmla="*/ 2165 h 142410"/>
                    <a:gd name="connsiteX1" fmla="*/ 60623 w 121245"/>
                    <a:gd name="connsiteY1" fmla="*/ 88769 h 142410"/>
                    <a:gd name="connsiteX2" fmla="*/ 121246 w 121245"/>
                    <a:gd name="connsiteY2" fmla="*/ 140732 h 142410"/>
                    <a:gd name="connsiteX3" fmla="*/ 60623 w 121245"/>
                    <a:gd name="connsiteY3" fmla="*/ 54128 h 142410"/>
                    <a:gd name="connsiteX4" fmla="*/ 0 w 121245"/>
                    <a:gd name="connsiteY4" fmla="*/ 2165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0" y="2165"/>
                      </a:moveTo>
                      <a:cubicBezTo>
                        <a:pt x="0" y="19486"/>
                        <a:pt x="25981" y="54128"/>
                        <a:pt x="60623" y="88769"/>
                      </a:cubicBezTo>
                      <a:cubicBezTo>
                        <a:pt x="95265" y="123411"/>
                        <a:pt x="121246" y="149392"/>
                        <a:pt x="121246" y="140732"/>
                      </a:cubicBezTo>
                      <a:cubicBezTo>
                        <a:pt x="121246" y="132071"/>
                        <a:pt x="95265" y="97430"/>
                        <a:pt x="60623" y="54128"/>
                      </a:cubicBezTo>
                      <a:cubicBezTo>
                        <a:pt x="25981"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3" name="Graphic 1">
                <a:extLst>
                  <a:ext uri="{FF2B5EF4-FFF2-40B4-BE49-F238E27FC236}">
                    <a16:creationId xmlns="" xmlns:a16="http://schemas.microsoft.com/office/drawing/2014/main" id="{7B373B73-7908-4928-A15E-091B60405318}"/>
                  </a:ext>
                </a:extLst>
              </p:cNvPr>
              <p:cNvGrpSpPr/>
              <p:nvPr/>
            </p:nvGrpSpPr>
            <p:grpSpPr>
              <a:xfrm>
                <a:off x="1150901" y="3646769"/>
                <a:ext cx="121245" cy="384377"/>
                <a:chOff x="1150901" y="3646769"/>
                <a:chExt cx="121245" cy="384377"/>
              </a:xfrm>
              <a:grpFill/>
            </p:grpSpPr>
            <p:sp>
              <p:nvSpPr>
                <p:cNvPr id="760" name="Freeform: Shape 759">
                  <a:extLst>
                    <a:ext uri="{FF2B5EF4-FFF2-40B4-BE49-F238E27FC236}">
                      <a16:creationId xmlns="" xmlns:a16="http://schemas.microsoft.com/office/drawing/2014/main" id="{4BD633DE-83AB-48B6-817C-B951339CEA2A}"/>
                    </a:ext>
                  </a:extLst>
                </p:cNvPr>
                <p:cNvSpPr/>
                <p:nvPr/>
              </p:nvSpPr>
              <p:spPr>
                <a:xfrm>
                  <a:off x="1202863" y="3707712"/>
                  <a:ext cx="17320" cy="271152"/>
                </a:xfrm>
                <a:custGeom>
                  <a:avLst/>
                  <a:gdLst>
                    <a:gd name="connsiteX0" fmla="*/ 0 w 17320"/>
                    <a:gd name="connsiteY0" fmla="*/ 10000 h 271152"/>
                    <a:gd name="connsiteX1" fmla="*/ 0 w 17320"/>
                    <a:gd name="connsiteY1" fmla="*/ 261152 h 271152"/>
                    <a:gd name="connsiteX2" fmla="*/ 17321 w 17320"/>
                    <a:gd name="connsiteY2" fmla="*/ 261152 h 271152"/>
                    <a:gd name="connsiteX3" fmla="*/ 17321 w 17320"/>
                    <a:gd name="connsiteY3" fmla="*/ 10000 h 271152"/>
                    <a:gd name="connsiteX4" fmla="*/ 0 w 17320"/>
                    <a:gd name="connsiteY4" fmla="*/ 10000 h 271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1152">
                      <a:moveTo>
                        <a:pt x="0" y="10000"/>
                      </a:moveTo>
                      <a:cubicBezTo>
                        <a:pt x="0" y="96604"/>
                        <a:pt x="0" y="174548"/>
                        <a:pt x="0" y="261152"/>
                      </a:cubicBezTo>
                      <a:cubicBezTo>
                        <a:pt x="0" y="269813"/>
                        <a:pt x="17321" y="278473"/>
                        <a:pt x="17321" y="261152"/>
                      </a:cubicBezTo>
                      <a:cubicBezTo>
                        <a:pt x="17321" y="174548"/>
                        <a:pt x="17321" y="9660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1" name="Freeform: Shape 760">
                  <a:extLst>
                    <a:ext uri="{FF2B5EF4-FFF2-40B4-BE49-F238E27FC236}">
                      <a16:creationId xmlns="" xmlns:a16="http://schemas.microsoft.com/office/drawing/2014/main" id="{04540DE5-2451-47C7-8C16-77C50EFE0104}"/>
                    </a:ext>
                  </a:extLst>
                </p:cNvPr>
                <p:cNvSpPr/>
                <p:nvPr/>
              </p:nvSpPr>
              <p:spPr>
                <a:xfrm>
                  <a:off x="1150901" y="3646769"/>
                  <a:ext cx="121245" cy="140226"/>
                </a:xfrm>
                <a:custGeom>
                  <a:avLst/>
                  <a:gdLst>
                    <a:gd name="connsiteX0" fmla="*/ 60623 w 121245"/>
                    <a:gd name="connsiteY0" fmla="*/ 62282 h 140226"/>
                    <a:gd name="connsiteX1" fmla="*/ 0 w 121245"/>
                    <a:gd name="connsiteY1" fmla="*/ 140226 h 140226"/>
                    <a:gd name="connsiteX2" fmla="*/ 60623 w 121245"/>
                    <a:gd name="connsiteY2" fmla="*/ 79603 h 140226"/>
                    <a:gd name="connsiteX3" fmla="*/ 121246 w 121245"/>
                    <a:gd name="connsiteY3" fmla="*/ 1659 h 140226"/>
                    <a:gd name="connsiteX4" fmla="*/ 60623 w 121245"/>
                    <a:gd name="connsiteY4" fmla="*/ 62282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60623" y="62282"/>
                      </a:moveTo>
                      <a:cubicBezTo>
                        <a:pt x="25981" y="105584"/>
                        <a:pt x="0" y="140226"/>
                        <a:pt x="0" y="140226"/>
                      </a:cubicBezTo>
                      <a:cubicBezTo>
                        <a:pt x="0" y="140226"/>
                        <a:pt x="25981" y="114245"/>
                        <a:pt x="60623" y="79603"/>
                      </a:cubicBezTo>
                      <a:cubicBezTo>
                        <a:pt x="95265" y="44961"/>
                        <a:pt x="121246" y="10320"/>
                        <a:pt x="121246" y="1659"/>
                      </a:cubicBezTo>
                      <a:cubicBezTo>
                        <a:pt x="121246" y="-7001"/>
                        <a:pt x="95265" y="18980"/>
                        <a:pt x="60623" y="6228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2" name="Freeform: Shape 761">
                  <a:extLst>
                    <a:ext uri="{FF2B5EF4-FFF2-40B4-BE49-F238E27FC236}">
                      <a16:creationId xmlns="" xmlns:a16="http://schemas.microsoft.com/office/drawing/2014/main" id="{D74D67EF-18A1-44E7-99BC-0089C9C8A8FE}"/>
                    </a:ext>
                  </a:extLst>
                </p:cNvPr>
                <p:cNvSpPr/>
                <p:nvPr/>
              </p:nvSpPr>
              <p:spPr>
                <a:xfrm>
                  <a:off x="1150901" y="3890920"/>
                  <a:ext cx="121245" cy="140226"/>
                </a:xfrm>
                <a:custGeom>
                  <a:avLst/>
                  <a:gdLst>
                    <a:gd name="connsiteX0" fmla="*/ 0 w 121245"/>
                    <a:gd name="connsiteY0" fmla="*/ 0 h 140226"/>
                    <a:gd name="connsiteX1" fmla="*/ 60623 w 121245"/>
                    <a:gd name="connsiteY1" fmla="*/ 77944 h 140226"/>
                    <a:gd name="connsiteX2" fmla="*/ 121246 w 121245"/>
                    <a:gd name="connsiteY2" fmla="*/ 138567 h 140226"/>
                    <a:gd name="connsiteX3" fmla="*/ 60623 w 121245"/>
                    <a:gd name="connsiteY3" fmla="*/ 60623 h 140226"/>
                    <a:gd name="connsiteX4" fmla="*/ 0 w 121245"/>
                    <a:gd name="connsiteY4" fmla="*/ 0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0"/>
                      </a:moveTo>
                      <a:cubicBezTo>
                        <a:pt x="0" y="0"/>
                        <a:pt x="25981" y="43302"/>
                        <a:pt x="60623" y="77944"/>
                      </a:cubicBezTo>
                      <a:cubicBezTo>
                        <a:pt x="95265" y="121246"/>
                        <a:pt x="121246" y="147227"/>
                        <a:pt x="121246" y="138567"/>
                      </a:cubicBezTo>
                      <a:cubicBezTo>
                        <a:pt x="121246" y="129906"/>
                        <a:pt x="95265" y="95265"/>
                        <a:pt x="60623" y="60623"/>
                      </a:cubicBezTo>
                      <a:cubicBezTo>
                        <a:pt x="25981" y="2598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4" name="Graphic 1">
                <a:extLst>
                  <a:ext uri="{FF2B5EF4-FFF2-40B4-BE49-F238E27FC236}">
                    <a16:creationId xmlns="" xmlns:a16="http://schemas.microsoft.com/office/drawing/2014/main" id="{BF62A756-AF89-4A55-AE0E-83F09183FD1E}"/>
                  </a:ext>
                </a:extLst>
              </p:cNvPr>
              <p:cNvGrpSpPr/>
              <p:nvPr/>
            </p:nvGrpSpPr>
            <p:grpSpPr>
              <a:xfrm>
                <a:off x="1445355" y="3349163"/>
                <a:ext cx="121245" cy="981224"/>
                <a:chOff x="1445355" y="3349163"/>
                <a:chExt cx="121245" cy="981224"/>
              </a:xfrm>
              <a:grpFill/>
            </p:grpSpPr>
            <p:sp>
              <p:nvSpPr>
                <p:cNvPr id="757" name="Freeform: Shape 756">
                  <a:extLst>
                    <a:ext uri="{FF2B5EF4-FFF2-40B4-BE49-F238E27FC236}">
                      <a16:creationId xmlns="" xmlns:a16="http://schemas.microsoft.com/office/drawing/2014/main" id="{10442E50-405B-4F65-BDA1-1FBC6AC739E5}"/>
                    </a:ext>
                  </a:extLst>
                </p:cNvPr>
                <p:cNvSpPr/>
                <p:nvPr/>
              </p:nvSpPr>
              <p:spPr>
                <a:xfrm>
                  <a:off x="1488657" y="3399442"/>
                  <a:ext cx="19088" cy="891197"/>
                </a:xfrm>
                <a:custGeom>
                  <a:avLst/>
                  <a:gdLst>
                    <a:gd name="connsiteX0" fmla="*/ 0 w 19088"/>
                    <a:gd name="connsiteY0" fmla="*/ 6495 h 891197"/>
                    <a:gd name="connsiteX1" fmla="*/ 0 w 19088"/>
                    <a:gd name="connsiteY1" fmla="*/ 881198 h 891197"/>
                    <a:gd name="connsiteX2" fmla="*/ 17321 w 19088"/>
                    <a:gd name="connsiteY2" fmla="*/ 881198 h 891197"/>
                    <a:gd name="connsiteX3" fmla="*/ 17321 w 19088"/>
                    <a:gd name="connsiteY3" fmla="*/ 6495 h 891197"/>
                    <a:gd name="connsiteX4" fmla="*/ 0 w 19088"/>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891197">
                      <a:moveTo>
                        <a:pt x="0" y="6495"/>
                      </a:moveTo>
                      <a:cubicBezTo>
                        <a:pt x="0" y="300950"/>
                        <a:pt x="0" y="586743"/>
                        <a:pt x="0" y="881198"/>
                      </a:cubicBezTo>
                      <a:cubicBezTo>
                        <a:pt x="0" y="889858"/>
                        <a:pt x="17321" y="898518"/>
                        <a:pt x="17321" y="881198"/>
                      </a:cubicBezTo>
                      <a:cubicBezTo>
                        <a:pt x="17321" y="586743"/>
                        <a:pt x="17321" y="30095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8" name="Freeform: Shape 757">
                  <a:extLst>
                    <a:ext uri="{FF2B5EF4-FFF2-40B4-BE49-F238E27FC236}">
                      <a16:creationId xmlns="" xmlns:a16="http://schemas.microsoft.com/office/drawing/2014/main" id="{23AED0C7-F47D-4EE8-BFD0-3BFCFAD8A833}"/>
                    </a:ext>
                  </a:extLst>
                </p:cNvPr>
                <p:cNvSpPr/>
                <p:nvPr/>
              </p:nvSpPr>
              <p:spPr>
                <a:xfrm>
                  <a:off x="1445355" y="3349163"/>
                  <a:ext cx="121245" cy="134717"/>
                </a:xfrm>
                <a:custGeom>
                  <a:avLst/>
                  <a:gdLst>
                    <a:gd name="connsiteX0" fmla="*/ 60623 w 121245"/>
                    <a:gd name="connsiteY0" fmla="*/ 30793 h 134717"/>
                    <a:gd name="connsiteX1" fmla="*/ 0 w 121245"/>
                    <a:gd name="connsiteY1" fmla="*/ 126057 h 134717"/>
                    <a:gd name="connsiteX2" fmla="*/ 60623 w 121245"/>
                    <a:gd name="connsiteY2" fmla="*/ 100076 h 134717"/>
                    <a:gd name="connsiteX3" fmla="*/ 121246 w 121245"/>
                    <a:gd name="connsiteY3" fmla="*/ 4811 h 134717"/>
                    <a:gd name="connsiteX4" fmla="*/ 60623 w 121245"/>
                    <a:gd name="connsiteY4" fmla="*/ 30793 h 13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7">
                      <a:moveTo>
                        <a:pt x="60623" y="30793"/>
                      </a:moveTo>
                      <a:cubicBezTo>
                        <a:pt x="25981" y="65434"/>
                        <a:pt x="0" y="108736"/>
                        <a:pt x="0" y="126057"/>
                      </a:cubicBezTo>
                      <a:cubicBezTo>
                        <a:pt x="0" y="143378"/>
                        <a:pt x="25981" y="134718"/>
                        <a:pt x="60623" y="100076"/>
                      </a:cubicBezTo>
                      <a:cubicBezTo>
                        <a:pt x="95265" y="74095"/>
                        <a:pt x="121246" y="30793"/>
                        <a:pt x="121246" y="4811"/>
                      </a:cubicBezTo>
                      <a:cubicBezTo>
                        <a:pt x="121246" y="-3849"/>
                        <a:pt x="95265" y="-3849"/>
                        <a:pt x="60623" y="3079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9" name="Freeform: Shape 758">
                  <a:extLst>
                    <a:ext uri="{FF2B5EF4-FFF2-40B4-BE49-F238E27FC236}">
                      <a16:creationId xmlns="" xmlns:a16="http://schemas.microsoft.com/office/drawing/2014/main" id="{F3819CBD-C105-4D3A-A295-326486A00659}"/>
                    </a:ext>
                  </a:extLst>
                </p:cNvPr>
                <p:cNvSpPr/>
                <p:nvPr/>
              </p:nvSpPr>
              <p:spPr>
                <a:xfrm>
                  <a:off x="1445355" y="4195723"/>
                  <a:ext cx="121245" cy="134664"/>
                </a:xfrm>
                <a:custGeom>
                  <a:avLst/>
                  <a:gdLst>
                    <a:gd name="connsiteX0" fmla="*/ 60623 w 121245"/>
                    <a:gd name="connsiteY0" fmla="*/ 32953 h 134664"/>
                    <a:gd name="connsiteX1" fmla="*/ 0 w 121245"/>
                    <a:gd name="connsiteY1" fmla="*/ 6972 h 134664"/>
                    <a:gd name="connsiteX2" fmla="*/ 60623 w 121245"/>
                    <a:gd name="connsiteY2" fmla="*/ 102237 h 134664"/>
                    <a:gd name="connsiteX3" fmla="*/ 121246 w 121245"/>
                    <a:gd name="connsiteY3" fmla="*/ 119558 h 134664"/>
                    <a:gd name="connsiteX4" fmla="*/ 60623 w 121245"/>
                    <a:gd name="connsiteY4" fmla="*/ 32953 h 134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664">
                      <a:moveTo>
                        <a:pt x="60623" y="32953"/>
                      </a:moveTo>
                      <a:cubicBezTo>
                        <a:pt x="25981" y="6972"/>
                        <a:pt x="0" y="-10349"/>
                        <a:pt x="0" y="6972"/>
                      </a:cubicBezTo>
                      <a:cubicBezTo>
                        <a:pt x="0" y="24293"/>
                        <a:pt x="25981" y="67595"/>
                        <a:pt x="60623" y="102237"/>
                      </a:cubicBezTo>
                      <a:cubicBezTo>
                        <a:pt x="95265" y="136878"/>
                        <a:pt x="121246" y="145539"/>
                        <a:pt x="121246" y="119558"/>
                      </a:cubicBezTo>
                      <a:cubicBezTo>
                        <a:pt x="121246" y="102237"/>
                        <a:pt x="95265" y="58935"/>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5" name="Graphic 1">
                <a:extLst>
                  <a:ext uri="{FF2B5EF4-FFF2-40B4-BE49-F238E27FC236}">
                    <a16:creationId xmlns="" xmlns:a16="http://schemas.microsoft.com/office/drawing/2014/main" id="{673B79F3-E601-43B1-869C-F67FAC2BCF2B}"/>
                  </a:ext>
                </a:extLst>
              </p:cNvPr>
              <p:cNvGrpSpPr/>
              <p:nvPr/>
            </p:nvGrpSpPr>
            <p:grpSpPr>
              <a:xfrm>
                <a:off x="1731149" y="3146125"/>
                <a:ext cx="121245" cy="1394327"/>
                <a:chOff x="1731149" y="3146125"/>
                <a:chExt cx="121245" cy="1394327"/>
              </a:xfrm>
              <a:grpFill/>
            </p:grpSpPr>
            <p:sp>
              <p:nvSpPr>
                <p:cNvPr id="754" name="Freeform: Shape 753">
                  <a:extLst>
                    <a:ext uri="{FF2B5EF4-FFF2-40B4-BE49-F238E27FC236}">
                      <a16:creationId xmlns="" xmlns:a16="http://schemas.microsoft.com/office/drawing/2014/main" id="{5C92DE78-DBD1-45F4-B2D9-BAE696A00700}"/>
                    </a:ext>
                  </a:extLst>
                </p:cNvPr>
                <p:cNvSpPr/>
                <p:nvPr/>
              </p:nvSpPr>
              <p:spPr>
                <a:xfrm>
                  <a:off x="1783112"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5" name="Freeform: Shape 754">
                  <a:extLst>
                    <a:ext uri="{FF2B5EF4-FFF2-40B4-BE49-F238E27FC236}">
                      <a16:creationId xmlns="" xmlns:a16="http://schemas.microsoft.com/office/drawing/2014/main" id="{106DD7A8-5030-4445-989E-86C1B54068B4}"/>
                    </a:ext>
                  </a:extLst>
                </p:cNvPr>
                <p:cNvSpPr/>
                <p:nvPr/>
              </p:nvSpPr>
              <p:spPr>
                <a:xfrm>
                  <a:off x="1731149"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6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5" y="103925"/>
                        <a:pt x="121246" y="69283"/>
                        <a:pt x="121246" y="34642"/>
                      </a:cubicBezTo>
                      <a:cubicBezTo>
                        <a:pt x="121246" y="0"/>
                        <a:pt x="95265"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6" name="Freeform: Shape 755">
                  <a:extLst>
                    <a:ext uri="{FF2B5EF4-FFF2-40B4-BE49-F238E27FC236}">
                      <a16:creationId xmlns="" xmlns:a16="http://schemas.microsoft.com/office/drawing/2014/main" id="{F916F0ED-A9FB-4274-AF3B-A56B58E65F10}"/>
                    </a:ext>
                  </a:extLst>
                </p:cNvPr>
                <p:cNvSpPr/>
                <p:nvPr/>
              </p:nvSpPr>
              <p:spPr>
                <a:xfrm>
                  <a:off x="1731149"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6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5" y="138918"/>
                        <a:pt x="121246" y="130257"/>
                        <a:pt x="121246" y="95615"/>
                      </a:cubicBezTo>
                      <a:cubicBezTo>
                        <a:pt x="121246" y="60974"/>
                        <a:pt x="95265"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6" name="Graphic 1">
                <a:extLst>
                  <a:ext uri="{FF2B5EF4-FFF2-40B4-BE49-F238E27FC236}">
                    <a16:creationId xmlns="" xmlns:a16="http://schemas.microsoft.com/office/drawing/2014/main" id="{BA42E606-00F5-438F-A9E2-CB611D4FFC4F}"/>
                  </a:ext>
                </a:extLst>
              </p:cNvPr>
              <p:cNvGrpSpPr/>
              <p:nvPr/>
            </p:nvGrpSpPr>
            <p:grpSpPr>
              <a:xfrm>
                <a:off x="2016943" y="3068181"/>
                <a:ext cx="122591" cy="1550215"/>
                <a:chOff x="2016943" y="3068181"/>
                <a:chExt cx="122591" cy="1550215"/>
              </a:xfrm>
              <a:grpFill/>
            </p:grpSpPr>
            <p:sp>
              <p:nvSpPr>
                <p:cNvPr id="751" name="Freeform: Shape 750">
                  <a:extLst>
                    <a:ext uri="{FF2B5EF4-FFF2-40B4-BE49-F238E27FC236}">
                      <a16:creationId xmlns="" xmlns:a16="http://schemas.microsoft.com/office/drawing/2014/main" id="{6AF614BA-5223-45CB-A79A-C3504782A8BE}"/>
                    </a:ext>
                  </a:extLst>
                </p:cNvPr>
                <p:cNvSpPr/>
                <p:nvPr/>
              </p:nvSpPr>
              <p:spPr>
                <a:xfrm>
                  <a:off x="2068905" y="3104988"/>
                  <a:ext cx="17320" cy="1480106"/>
                </a:xfrm>
                <a:custGeom>
                  <a:avLst/>
                  <a:gdLst>
                    <a:gd name="connsiteX0" fmla="*/ 0 w 17320"/>
                    <a:gd name="connsiteY0" fmla="*/ 6495 h 1480106"/>
                    <a:gd name="connsiteX1" fmla="*/ 0 w 17320"/>
                    <a:gd name="connsiteY1" fmla="*/ 1470106 h 1480106"/>
                    <a:gd name="connsiteX2" fmla="*/ 17321 w 17320"/>
                    <a:gd name="connsiteY2" fmla="*/ 1470106 h 1480106"/>
                    <a:gd name="connsiteX3" fmla="*/ 17321 w 17320"/>
                    <a:gd name="connsiteY3" fmla="*/ 6495 h 1480106"/>
                    <a:gd name="connsiteX4" fmla="*/ 0 w 17320"/>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2" name="Freeform: Shape 751">
                  <a:extLst>
                    <a:ext uri="{FF2B5EF4-FFF2-40B4-BE49-F238E27FC236}">
                      <a16:creationId xmlns="" xmlns:a16="http://schemas.microsoft.com/office/drawing/2014/main" id="{4B4F82B8-4162-47D0-88BC-B4DFD05BC4FA}"/>
                    </a:ext>
                  </a:extLst>
                </p:cNvPr>
                <p:cNvSpPr/>
                <p:nvPr/>
              </p:nvSpPr>
              <p:spPr>
                <a:xfrm>
                  <a:off x="2016943" y="3068181"/>
                  <a:ext cx="122591" cy="129906"/>
                </a:xfrm>
                <a:custGeom>
                  <a:avLst/>
                  <a:gdLst>
                    <a:gd name="connsiteX0" fmla="*/ 60623 w 122591"/>
                    <a:gd name="connsiteY0" fmla="*/ 0 h 129906"/>
                    <a:gd name="connsiteX1" fmla="*/ 0 w 122591"/>
                    <a:gd name="connsiteY1" fmla="*/ 69283 h 129906"/>
                    <a:gd name="connsiteX2" fmla="*/ 60623 w 122591"/>
                    <a:gd name="connsiteY2" fmla="*/ 129906 h 129906"/>
                    <a:gd name="connsiteX3" fmla="*/ 121246 w 122591"/>
                    <a:gd name="connsiteY3" fmla="*/ 6928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34642"/>
                        <a:pt x="0" y="69283"/>
                      </a:cubicBezTo>
                      <a:cubicBezTo>
                        <a:pt x="0" y="103925"/>
                        <a:pt x="25981" y="129906"/>
                        <a:pt x="60623" y="129906"/>
                      </a:cubicBezTo>
                      <a:cubicBezTo>
                        <a:pt x="95265" y="129906"/>
                        <a:pt x="121246" y="103925"/>
                        <a:pt x="121246" y="69283"/>
                      </a:cubicBezTo>
                      <a:cubicBezTo>
                        <a:pt x="129906" y="34642"/>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3" name="Freeform: Shape 752">
                  <a:extLst>
                    <a:ext uri="{FF2B5EF4-FFF2-40B4-BE49-F238E27FC236}">
                      <a16:creationId xmlns="" xmlns:a16="http://schemas.microsoft.com/office/drawing/2014/main" id="{41455D2F-E947-4793-B135-B6CD636235B5}"/>
                    </a:ext>
                  </a:extLst>
                </p:cNvPr>
                <p:cNvSpPr/>
                <p:nvPr/>
              </p:nvSpPr>
              <p:spPr>
                <a:xfrm>
                  <a:off x="2016943" y="4488490"/>
                  <a:ext cx="122591" cy="129906"/>
                </a:xfrm>
                <a:custGeom>
                  <a:avLst/>
                  <a:gdLst>
                    <a:gd name="connsiteX0" fmla="*/ 60623 w 122591"/>
                    <a:gd name="connsiteY0" fmla="*/ 0 h 129906"/>
                    <a:gd name="connsiteX1" fmla="*/ 0 w 122591"/>
                    <a:gd name="connsiteY1" fmla="*/ 60623 h 129906"/>
                    <a:gd name="connsiteX2" fmla="*/ 60623 w 122591"/>
                    <a:gd name="connsiteY2" fmla="*/ 129906 h 129906"/>
                    <a:gd name="connsiteX3" fmla="*/ 121246 w 122591"/>
                    <a:gd name="connsiteY3" fmla="*/ 6062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25981"/>
                        <a:pt x="0" y="60623"/>
                      </a:cubicBezTo>
                      <a:cubicBezTo>
                        <a:pt x="0" y="95264"/>
                        <a:pt x="25981" y="129906"/>
                        <a:pt x="60623" y="129906"/>
                      </a:cubicBezTo>
                      <a:cubicBezTo>
                        <a:pt x="95265" y="129906"/>
                        <a:pt x="121246" y="95264"/>
                        <a:pt x="121246" y="60623"/>
                      </a:cubicBezTo>
                      <a:cubicBezTo>
                        <a:pt x="129906" y="2598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7" name="Graphic 1">
                <a:extLst>
                  <a:ext uri="{FF2B5EF4-FFF2-40B4-BE49-F238E27FC236}">
                    <a16:creationId xmlns="" xmlns:a16="http://schemas.microsoft.com/office/drawing/2014/main" id="{CAD95A82-4CF5-4D14-934A-CB9A650C7E25}"/>
                  </a:ext>
                </a:extLst>
              </p:cNvPr>
              <p:cNvGrpSpPr/>
              <p:nvPr/>
            </p:nvGrpSpPr>
            <p:grpSpPr>
              <a:xfrm>
                <a:off x="2311397" y="3146125"/>
                <a:ext cx="121245" cy="1394327"/>
                <a:chOff x="2311397" y="3146125"/>
                <a:chExt cx="121245" cy="1394327"/>
              </a:xfrm>
              <a:grpFill/>
            </p:grpSpPr>
            <p:sp>
              <p:nvSpPr>
                <p:cNvPr id="748" name="Freeform: Shape 747">
                  <a:extLst>
                    <a:ext uri="{FF2B5EF4-FFF2-40B4-BE49-F238E27FC236}">
                      <a16:creationId xmlns="" xmlns:a16="http://schemas.microsoft.com/office/drawing/2014/main" id="{DBB3BF2D-D84A-4DE9-AC00-DE1D84E41483}"/>
                    </a:ext>
                  </a:extLst>
                </p:cNvPr>
                <p:cNvSpPr/>
                <p:nvPr/>
              </p:nvSpPr>
              <p:spPr>
                <a:xfrm>
                  <a:off x="2363360"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9" name="Freeform: Shape 748">
                  <a:extLst>
                    <a:ext uri="{FF2B5EF4-FFF2-40B4-BE49-F238E27FC236}">
                      <a16:creationId xmlns="" xmlns:a16="http://schemas.microsoft.com/office/drawing/2014/main" id="{47A40C95-B1F5-4823-A0F6-D4DDD35C0EEA}"/>
                    </a:ext>
                  </a:extLst>
                </p:cNvPr>
                <p:cNvSpPr/>
                <p:nvPr/>
              </p:nvSpPr>
              <p:spPr>
                <a:xfrm>
                  <a:off x="2311397" y="3146125"/>
                  <a:ext cx="121245" cy="130257"/>
                </a:xfrm>
                <a:custGeom>
                  <a:avLst/>
                  <a:gdLst>
                    <a:gd name="connsiteX0" fmla="*/ 60623 w 121245"/>
                    <a:gd name="connsiteY0" fmla="*/ 8660 h 130257"/>
                    <a:gd name="connsiteX1" fmla="*/ 0 w 121245"/>
                    <a:gd name="connsiteY1" fmla="*/ 34642 h 130257"/>
                    <a:gd name="connsiteX2" fmla="*/ 60623 w 121245"/>
                    <a:gd name="connsiteY2" fmla="*/ 121246 h 130257"/>
                    <a:gd name="connsiteX3" fmla="*/ 121246 w 121245"/>
                    <a:gd name="connsiteY3" fmla="*/ 103925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8660"/>
                        <a:pt x="0" y="0"/>
                        <a:pt x="0" y="34642"/>
                      </a:cubicBezTo>
                      <a:cubicBezTo>
                        <a:pt x="0" y="69283"/>
                        <a:pt x="25981" y="103925"/>
                        <a:pt x="60623" y="121246"/>
                      </a:cubicBezTo>
                      <a:cubicBezTo>
                        <a:pt x="95265" y="138567"/>
                        <a:pt x="121246" y="129906"/>
                        <a:pt x="121246" y="103925"/>
                      </a:cubicBezTo>
                      <a:cubicBezTo>
                        <a:pt x="121246" y="69283"/>
                        <a:pt x="9526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0" name="Freeform: Shape 749">
                  <a:extLst>
                    <a:ext uri="{FF2B5EF4-FFF2-40B4-BE49-F238E27FC236}">
                      <a16:creationId xmlns="" xmlns:a16="http://schemas.microsoft.com/office/drawing/2014/main" id="{6354A3A6-69D4-4DB4-A1EF-8E257B271EDC}"/>
                    </a:ext>
                  </a:extLst>
                </p:cNvPr>
                <p:cNvSpPr/>
                <p:nvPr/>
              </p:nvSpPr>
              <p:spPr>
                <a:xfrm>
                  <a:off x="2311397" y="4410195"/>
                  <a:ext cx="121245" cy="130257"/>
                </a:xfrm>
                <a:custGeom>
                  <a:avLst/>
                  <a:gdLst>
                    <a:gd name="connsiteX0" fmla="*/ 60623 w 121245"/>
                    <a:gd name="connsiteY0" fmla="*/ 9011 h 130257"/>
                    <a:gd name="connsiteX1" fmla="*/ 0 w 121245"/>
                    <a:gd name="connsiteY1" fmla="*/ 95615 h 130257"/>
                    <a:gd name="connsiteX2" fmla="*/ 60623 w 121245"/>
                    <a:gd name="connsiteY2" fmla="*/ 121597 h 130257"/>
                    <a:gd name="connsiteX3" fmla="*/ 121246 w 121245"/>
                    <a:gd name="connsiteY3" fmla="*/ 26332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26332"/>
                        <a:pt x="0" y="60974"/>
                        <a:pt x="0" y="95615"/>
                      </a:cubicBezTo>
                      <a:cubicBezTo>
                        <a:pt x="0" y="130257"/>
                        <a:pt x="25981" y="138918"/>
                        <a:pt x="60623" y="121597"/>
                      </a:cubicBezTo>
                      <a:cubicBezTo>
                        <a:pt x="95265" y="104276"/>
                        <a:pt x="121246" y="60974"/>
                        <a:pt x="121246" y="26332"/>
                      </a:cubicBezTo>
                      <a:cubicBezTo>
                        <a:pt x="121246" y="351"/>
                        <a:pt x="9526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8" name="Graphic 1">
                <a:extLst>
                  <a:ext uri="{FF2B5EF4-FFF2-40B4-BE49-F238E27FC236}">
                    <a16:creationId xmlns="" xmlns:a16="http://schemas.microsoft.com/office/drawing/2014/main" id="{41F0ED1C-0CEC-47FE-98A6-64F82238AC34}"/>
                  </a:ext>
                </a:extLst>
              </p:cNvPr>
              <p:cNvGrpSpPr/>
              <p:nvPr/>
            </p:nvGrpSpPr>
            <p:grpSpPr>
              <a:xfrm>
                <a:off x="2597191" y="3347528"/>
                <a:ext cx="121245" cy="991519"/>
                <a:chOff x="2597191" y="3347528"/>
                <a:chExt cx="121245" cy="991519"/>
              </a:xfrm>
              <a:grpFill/>
            </p:grpSpPr>
            <p:sp>
              <p:nvSpPr>
                <p:cNvPr id="745" name="Freeform: Shape 744">
                  <a:extLst>
                    <a:ext uri="{FF2B5EF4-FFF2-40B4-BE49-F238E27FC236}">
                      <a16:creationId xmlns="" xmlns:a16="http://schemas.microsoft.com/office/drawing/2014/main" id="{DE44FA6A-F2B2-4462-A71C-82BDCAFE19FC}"/>
                    </a:ext>
                  </a:extLst>
                </p:cNvPr>
                <p:cNvSpPr/>
                <p:nvPr/>
              </p:nvSpPr>
              <p:spPr>
                <a:xfrm>
                  <a:off x="2649153" y="3395937"/>
                  <a:ext cx="17320" cy="903363"/>
                </a:xfrm>
                <a:custGeom>
                  <a:avLst/>
                  <a:gdLst>
                    <a:gd name="connsiteX0" fmla="*/ 0 w 17320"/>
                    <a:gd name="connsiteY0" fmla="*/ 10000 h 903363"/>
                    <a:gd name="connsiteX1" fmla="*/ 0 w 17320"/>
                    <a:gd name="connsiteY1" fmla="*/ 893363 h 903363"/>
                    <a:gd name="connsiteX2" fmla="*/ 17321 w 17320"/>
                    <a:gd name="connsiteY2" fmla="*/ 893363 h 903363"/>
                    <a:gd name="connsiteX3" fmla="*/ 17321 w 17320"/>
                    <a:gd name="connsiteY3" fmla="*/ 10000 h 903363"/>
                    <a:gd name="connsiteX4" fmla="*/ 0 w 17320"/>
                    <a:gd name="connsiteY4" fmla="*/ 10000 h 903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903363">
                      <a:moveTo>
                        <a:pt x="0" y="10000"/>
                      </a:moveTo>
                      <a:cubicBezTo>
                        <a:pt x="0" y="304454"/>
                        <a:pt x="0" y="598909"/>
                        <a:pt x="0" y="893363"/>
                      </a:cubicBezTo>
                      <a:cubicBezTo>
                        <a:pt x="0" y="902023"/>
                        <a:pt x="17321" y="910684"/>
                        <a:pt x="17321" y="893363"/>
                      </a:cubicBezTo>
                      <a:cubicBezTo>
                        <a:pt x="17321" y="598909"/>
                        <a:pt x="17321" y="30445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6" name="Freeform: Shape 745">
                  <a:extLst>
                    <a:ext uri="{FF2B5EF4-FFF2-40B4-BE49-F238E27FC236}">
                      <a16:creationId xmlns="" xmlns:a16="http://schemas.microsoft.com/office/drawing/2014/main" id="{173F222E-EFFB-44A3-9E79-26CF766EE6B1}"/>
                    </a:ext>
                  </a:extLst>
                </p:cNvPr>
                <p:cNvSpPr/>
                <p:nvPr/>
              </p:nvSpPr>
              <p:spPr>
                <a:xfrm>
                  <a:off x="2597191" y="3347528"/>
                  <a:ext cx="121245" cy="140544"/>
                </a:xfrm>
                <a:custGeom>
                  <a:avLst/>
                  <a:gdLst>
                    <a:gd name="connsiteX0" fmla="*/ 0 w 121245"/>
                    <a:gd name="connsiteY0" fmla="*/ 15107 h 140544"/>
                    <a:gd name="connsiteX1" fmla="*/ 60623 w 121245"/>
                    <a:gd name="connsiteY1" fmla="*/ 110371 h 140544"/>
                    <a:gd name="connsiteX2" fmla="*/ 121246 w 121245"/>
                    <a:gd name="connsiteY2" fmla="*/ 127692 h 140544"/>
                    <a:gd name="connsiteX3" fmla="*/ 60623 w 121245"/>
                    <a:gd name="connsiteY3" fmla="*/ 32427 h 140544"/>
                    <a:gd name="connsiteX4" fmla="*/ 0 w 121245"/>
                    <a:gd name="connsiteY4" fmla="*/ 15107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544">
                      <a:moveTo>
                        <a:pt x="0" y="15107"/>
                      </a:moveTo>
                      <a:cubicBezTo>
                        <a:pt x="0" y="41088"/>
                        <a:pt x="25982" y="75730"/>
                        <a:pt x="60623" y="110371"/>
                      </a:cubicBezTo>
                      <a:cubicBezTo>
                        <a:pt x="95265" y="136353"/>
                        <a:pt x="121246" y="153673"/>
                        <a:pt x="121246" y="127692"/>
                      </a:cubicBezTo>
                      <a:cubicBezTo>
                        <a:pt x="121246" y="110371"/>
                        <a:pt x="95265" y="67069"/>
                        <a:pt x="60623" y="32427"/>
                      </a:cubicBezTo>
                      <a:cubicBezTo>
                        <a:pt x="25982" y="-2214"/>
                        <a:pt x="0" y="-10875"/>
                        <a:pt x="0"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7" name="Freeform: Shape 746">
                  <a:extLst>
                    <a:ext uri="{FF2B5EF4-FFF2-40B4-BE49-F238E27FC236}">
                      <a16:creationId xmlns="" xmlns:a16="http://schemas.microsoft.com/office/drawing/2014/main" id="{B6B31084-D813-4938-8EEC-6D043E94079D}"/>
                    </a:ext>
                  </a:extLst>
                </p:cNvPr>
                <p:cNvSpPr/>
                <p:nvPr/>
              </p:nvSpPr>
              <p:spPr>
                <a:xfrm>
                  <a:off x="2597191" y="4202345"/>
                  <a:ext cx="121245" cy="136703"/>
                </a:xfrm>
                <a:custGeom>
                  <a:avLst/>
                  <a:gdLst>
                    <a:gd name="connsiteX0" fmla="*/ 60623 w 121245"/>
                    <a:gd name="connsiteY0" fmla="*/ 26332 h 136703"/>
                    <a:gd name="connsiteX1" fmla="*/ 0 w 121245"/>
                    <a:gd name="connsiteY1" fmla="*/ 121597 h 136703"/>
                    <a:gd name="connsiteX2" fmla="*/ 60623 w 121245"/>
                    <a:gd name="connsiteY2" fmla="*/ 104276 h 136703"/>
                    <a:gd name="connsiteX3" fmla="*/ 121246 w 121245"/>
                    <a:gd name="connsiteY3" fmla="*/ 9011 h 136703"/>
                    <a:gd name="connsiteX4" fmla="*/ 60623 w 121245"/>
                    <a:gd name="connsiteY4" fmla="*/ 26332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703">
                      <a:moveTo>
                        <a:pt x="60623" y="26332"/>
                      </a:moveTo>
                      <a:cubicBezTo>
                        <a:pt x="25982" y="52313"/>
                        <a:pt x="0" y="95616"/>
                        <a:pt x="0" y="121597"/>
                      </a:cubicBezTo>
                      <a:cubicBezTo>
                        <a:pt x="0" y="147578"/>
                        <a:pt x="25982" y="138918"/>
                        <a:pt x="60623" y="104276"/>
                      </a:cubicBezTo>
                      <a:cubicBezTo>
                        <a:pt x="95265" y="69634"/>
                        <a:pt x="121246" y="26332"/>
                        <a:pt x="121246" y="9011"/>
                      </a:cubicBezTo>
                      <a:cubicBezTo>
                        <a:pt x="121246" y="-8310"/>
                        <a:pt x="95265" y="351"/>
                        <a:pt x="60623" y="263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9" name="Graphic 1">
                <a:extLst>
                  <a:ext uri="{FF2B5EF4-FFF2-40B4-BE49-F238E27FC236}">
                    <a16:creationId xmlns="" xmlns:a16="http://schemas.microsoft.com/office/drawing/2014/main" id="{05A280A5-B75B-427E-975D-FF9EDDC32635}"/>
                  </a:ext>
                </a:extLst>
              </p:cNvPr>
              <p:cNvGrpSpPr/>
              <p:nvPr/>
            </p:nvGrpSpPr>
            <p:grpSpPr>
              <a:xfrm>
                <a:off x="2882985" y="3646769"/>
                <a:ext cx="129906" cy="393037"/>
                <a:chOff x="2882985" y="3646769"/>
                <a:chExt cx="129906" cy="393037"/>
              </a:xfrm>
              <a:grpFill/>
            </p:grpSpPr>
            <p:sp>
              <p:nvSpPr>
                <p:cNvPr id="742" name="Freeform: Shape 741">
                  <a:extLst>
                    <a:ext uri="{FF2B5EF4-FFF2-40B4-BE49-F238E27FC236}">
                      <a16:creationId xmlns="" xmlns:a16="http://schemas.microsoft.com/office/drawing/2014/main" id="{5AC845D1-C21B-45F6-A390-E7EE9033EA33}"/>
                    </a:ext>
                  </a:extLst>
                </p:cNvPr>
                <p:cNvSpPr/>
                <p:nvPr/>
              </p:nvSpPr>
              <p:spPr>
                <a:xfrm>
                  <a:off x="2934947" y="3702556"/>
                  <a:ext cx="19088" cy="276308"/>
                </a:xfrm>
                <a:custGeom>
                  <a:avLst/>
                  <a:gdLst>
                    <a:gd name="connsiteX0" fmla="*/ 0 w 19088"/>
                    <a:gd name="connsiteY0" fmla="*/ 6495 h 276308"/>
                    <a:gd name="connsiteX1" fmla="*/ 0 w 19088"/>
                    <a:gd name="connsiteY1" fmla="*/ 266308 h 276308"/>
                    <a:gd name="connsiteX2" fmla="*/ 17321 w 19088"/>
                    <a:gd name="connsiteY2" fmla="*/ 266308 h 276308"/>
                    <a:gd name="connsiteX3" fmla="*/ 17321 w 19088"/>
                    <a:gd name="connsiteY3" fmla="*/ 6495 h 276308"/>
                    <a:gd name="connsiteX4" fmla="*/ 0 w 19088"/>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276308">
                      <a:moveTo>
                        <a:pt x="0" y="6495"/>
                      </a:moveTo>
                      <a:cubicBezTo>
                        <a:pt x="0" y="93100"/>
                        <a:pt x="0" y="179704"/>
                        <a:pt x="0" y="266308"/>
                      </a:cubicBezTo>
                      <a:cubicBezTo>
                        <a:pt x="0" y="274968"/>
                        <a:pt x="17321" y="283629"/>
                        <a:pt x="17321" y="266308"/>
                      </a:cubicBezTo>
                      <a:cubicBezTo>
                        <a:pt x="17321" y="179704"/>
                        <a:pt x="17321" y="9310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3" name="Freeform: Shape 742">
                  <a:extLst>
                    <a:ext uri="{FF2B5EF4-FFF2-40B4-BE49-F238E27FC236}">
                      <a16:creationId xmlns="" xmlns:a16="http://schemas.microsoft.com/office/drawing/2014/main" id="{92690699-0E8C-48DD-88BA-B3AD1FA52937}"/>
                    </a:ext>
                  </a:extLst>
                </p:cNvPr>
                <p:cNvSpPr/>
                <p:nvPr/>
              </p:nvSpPr>
              <p:spPr>
                <a:xfrm>
                  <a:off x="2882985" y="3646769"/>
                  <a:ext cx="121245" cy="140226"/>
                </a:xfrm>
                <a:custGeom>
                  <a:avLst/>
                  <a:gdLst>
                    <a:gd name="connsiteX0" fmla="*/ 0 w 121245"/>
                    <a:gd name="connsiteY0" fmla="*/ 1659 h 140226"/>
                    <a:gd name="connsiteX1" fmla="*/ 60623 w 121245"/>
                    <a:gd name="connsiteY1" fmla="*/ 79603 h 140226"/>
                    <a:gd name="connsiteX2" fmla="*/ 121246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1" y="44961"/>
                        <a:pt x="60623" y="79603"/>
                      </a:cubicBezTo>
                      <a:cubicBezTo>
                        <a:pt x="95264" y="114245"/>
                        <a:pt x="121246" y="140226"/>
                        <a:pt x="121246" y="140226"/>
                      </a:cubicBezTo>
                      <a:cubicBezTo>
                        <a:pt x="121246" y="140226"/>
                        <a:pt x="95264" y="96924"/>
                        <a:pt x="60623" y="62282"/>
                      </a:cubicBezTo>
                      <a:cubicBezTo>
                        <a:pt x="34641"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4" name="Freeform: Shape 743">
                  <a:extLst>
                    <a:ext uri="{FF2B5EF4-FFF2-40B4-BE49-F238E27FC236}">
                      <a16:creationId xmlns="" xmlns:a16="http://schemas.microsoft.com/office/drawing/2014/main" id="{293DD41A-9A97-404B-BC04-16EC82D077C2}"/>
                    </a:ext>
                  </a:extLst>
                </p:cNvPr>
                <p:cNvSpPr/>
                <p:nvPr/>
              </p:nvSpPr>
              <p:spPr>
                <a:xfrm>
                  <a:off x="2891645" y="3898235"/>
                  <a:ext cx="121245" cy="141572"/>
                </a:xfrm>
                <a:custGeom>
                  <a:avLst/>
                  <a:gdLst>
                    <a:gd name="connsiteX0" fmla="*/ 60623 w 121245"/>
                    <a:gd name="connsiteY0" fmla="*/ 61969 h 141572"/>
                    <a:gd name="connsiteX1" fmla="*/ 0 w 121245"/>
                    <a:gd name="connsiteY1" fmla="*/ 139913 h 141572"/>
                    <a:gd name="connsiteX2" fmla="*/ 60623 w 121245"/>
                    <a:gd name="connsiteY2" fmla="*/ 79290 h 141572"/>
                    <a:gd name="connsiteX3" fmla="*/ 121246 w 121245"/>
                    <a:gd name="connsiteY3" fmla="*/ 1346 h 141572"/>
                    <a:gd name="connsiteX4" fmla="*/ 60623 w 121245"/>
                    <a:gd name="connsiteY4" fmla="*/ 61969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60623" y="61969"/>
                      </a:moveTo>
                      <a:cubicBezTo>
                        <a:pt x="25981" y="96611"/>
                        <a:pt x="0" y="131252"/>
                        <a:pt x="0" y="139913"/>
                      </a:cubicBezTo>
                      <a:cubicBezTo>
                        <a:pt x="0" y="148573"/>
                        <a:pt x="25981" y="122592"/>
                        <a:pt x="60623" y="79290"/>
                      </a:cubicBezTo>
                      <a:cubicBezTo>
                        <a:pt x="95264" y="35988"/>
                        <a:pt x="121246" y="1346"/>
                        <a:pt x="121246" y="1346"/>
                      </a:cubicBezTo>
                      <a:cubicBezTo>
                        <a:pt x="121246" y="-7314"/>
                        <a:pt x="95264" y="27327"/>
                        <a:pt x="60623" y="6196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0" name="Graphic 1">
                <a:extLst>
                  <a:ext uri="{FF2B5EF4-FFF2-40B4-BE49-F238E27FC236}">
                    <a16:creationId xmlns="" xmlns:a16="http://schemas.microsoft.com/office/drawing/2014/main" id="{EBE54D8F-BD22-438A-8BAC-36E57C56D9C7}"/>
                  </a:ext>
                </a:extLst>
              </p:cNvPr>
              <p:cNvGrpSpPr/>
              <p:nvPr/>
            </p:nvGrpSpPr>
            <p:grpSpPr>
              <a:xfrm>
                <a:off x="3177439" y="3568807"/>
                <a:ext cx="121245" cy="540789"/>
                <a:chOff x="3177439" y="3568807"/>
                <a:chExt cx="121245" cy="540789"/>
              </a:xfrm>
              <a:grpFill/>
            </p:grpSpPr>
            <p:sp>
              <p:nvSpPr>
                <p:cNvPr id="739" name="Freeform: Shape 738">
                  <a:extLst>
                    <a:ext uri="{FF2B5EF4-FFF2-40B4-BE49-F238E27FC236}">
                      <a16:creationId xmlns="" xmlns:a16="http://schemas.microsoft.com/office/drawing/2014/main" id="{C54C999E-80F5-4E0F-A761-BC3E9AE21BB0}"/>
                    </a:ext>
                  </a:extLst>
                </p:cNvPr>
                <p:cNvSpPr/>
                <p:nvPr/>
              </p:nvSpPr>
              <p:spPr>
                <a:xfrm>
                  <a:off x="3229402" y="3624613"/>
                  <a:ext cx="17320" cy="423535"/>
                </a:xfrm>
                <a:custGeom>
                  <a:avLst/>
                  <a:gdLst>
                    <a:gd name="connsiteX0" fmla="*/ 0 w 17320"/>
                    <a:gd name="connsiteY0" fmla="*/ 6495 h 423535"/>
                    <a:gd name="connsiteX1" fmla="*/ 0 w 17320"/>
                    <a:gd name="connsiteY1" fmla="*/ 413535 h 423535"/>
                    <a:gd name="connsiteX2" fmla="*/ 17321 w 17320"/>
                    <a:gd name="connsiteY2" fmla="*/ 413535 h 423535"/>
                    <a:gd name="connsiteX3" fmla="*/ 17321 w 17320"/>
                    <a:gd name="connsiteY3" fmla="*/ 6495 h 423535"/>
                    <a:gd name="connsiteX4" fmla="*/ 0 w 17320"/>
                    <a:gd name="connsiteY4" fmla="*/ 6495 h 42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23535">
                      <a:moveTo>
                        <a:pt x="0" y="6495"/>
                      </a:moveTo>
                      <a:cubicBezTo>
                        <a:pt x="0" y="145062"/>
                        <a:pt x="0" y="283629"/>
                        <a:pt x="0" y="413535"/>
                      </a:cubicBezTo>
                      <a:cubicBezTo>
                        <a:pt x="0" y="422195"/>
                        <a:pt x="17321" y="430856"/>
                        <a:pt x="17321" y="413535"/>
                      </a:cubicBezTo>
                      <a:cubicBezTo>
                        <a:pt x="17321" y="274968"/>
                        <a:pt x="17321" y="13640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0" name="Freeform: Shape 739">
                  <a:extLst>
                    <a:ext uri="{FF2B5EF4-FFF2-40B4-BE49-F238E27FC236}">
                      <a16:creationId xmlns="" xmlns:a16="http://schemas.microsoft.com/office/drawing/2014/main" id="{A88DF118-9D5E-405A-802C-621347DE5F17}"/>
                    </a:ext>
                  </a:extLst>
                </p:cNvPr>
                <p:cNvSpPr/>
                <p:nvPr/>
              </p:nvSpPr>
              <p:spPr>
                <a:xfrm>
                  <a:off x="3177439" y="3968864"/>
                  <a:ext cx="121245" cy="140731"/>
                </a:xfrm>
                <a:custGeom>
                  <a:avLst/>
                  <a:gdLst>
                    <a:gd name="connsiteX0" fmla="*/ 0 w 121245"/>
                    <a:gd name="connsiteY0" fmla="*/ 0 h 140731"/>
                    <a:gd name="connsiteX1" fmla="*/ 60623 w 121245"/>
                    <a:gd name="connsiteY1" fmla="*/ 86604 h 140731"/>
                    <a:gd name="connsiteX2" fmla="*/ 121246 w 121245"/>
                    <a:gd name="connsiteY2" fmla="*/ 138567 h 140731"/>
                    <a:gd name="connsiteX3" fmla="*/ 60623 w 121245"/>
                    <a:gd name="connsiteY3" fmla="*/ 51962 h 140731"/>
                    <a:gd name="connsiteX4" fmla="*/ 0 w 121245"/>
                    <a:gd name="connsiteY4" fmla="*/ 0 h 14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31">
                      <a:moveTo>
                        <a:pt x="0" y="0"/>
                      </a:moveTo>
                      <a:cubicBezTo>
                        <a:pt x="0" y="8660"/>
                        <a:pt x="25981" y="43302"/>
                        <a:pt x="60623" y="86604"/>
                      </a:cubicBezTo>
                      <a:cubicBezTo>
                        <a:pt x="95265" y="129906"/>
                        <a:pt x="121246" y="147227"/>
                        <a:pt x="121246" y="138567"/>
                      </a:cubicBezTo>
                      <a:cubicBezTo>
                        <a:pt x="121246" y="121246"/>
                        <a:pt x="95265" y="86604"/>
                        <a:pt x="60623" y="51962"/>
                      </a:cubicBezTo>
                      <a:cubicBezTo>
                        <a:pt x="25981" y="1732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1" name="Freeform: Shape 740">
                  <a:extLst>
                    <a:ext uri="{FF2B5EF4-FFF2-40B4-BE49-F238E27FC236}">
                      <a16:creationId xmlns="" xmlns:a16="http://schemas.microsoft.com/office/drawing/2014/main" id="{F39DBB27-9F1E-4BD1-80F0-823FB7A88860}"/>
                    </a:ext>
                  </a:extLst>
                </p:cNvPr>
                <p:cNvSpPr/>
                <p:nvPr/>
              </p:nvSpPr>
              <p:spPr>
                <a:xfrm>
                  <a:off x="3177439" y="3568807"/>
                  <a:ext cx="121245" cy="141923"/>
                </a:xfrm>
                <a:custGeom>
                  <a:avLst/>
                  <a:gdLst>
                    <a:gd name="connsiteX0" fmla="*/ 60623 w 121245"/>
                    <a:gd name="connsiteY0" fmla="*/ 53641 h 141923"/>
                    <a:gd name="connsiteX1" fmla="*/ 0 w 121245"/>
                    <a:gd name="connsiteY1" fmla="*/ 140245 h 141923"/>
                    <a:gd name="connsiteX2" fmla="*/ 60623 w 121245"/>
                    <a:gd name="connsiteY2" fmla="*/ 88283 h 141923"/>
                    <a:gd name="connsiteX3" fmla="*/ 121246 w 121245"/>
                    <a:gd name="connsiteY3" fmla="*/ 1679 h 141923"/>
                    <a:gd name="connsiteX4" fmla="*/ 60623 w 121245"/>
                    <a:gd name="connsiteY4" fmla="*/ 53641 h 14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923">
                      <a:moveTo>
                        <a:pt x="60623" y="53641"/>
                      </a:moveTo>
                      <a:cubicBezTo>
                        <a:pt x="25981" y="96943"/>
                        <a:pt x="0" y="131585"/>
                        <a:pt x="0" y="140245"/>
                      </a:cubicBezTo>
                      <a:cubicBezTo>
                        <a:pt x="0" y="148906"/>
                        <a:pt x="25981" y="122924"/>
                        <a:pt x="60623" y="88283"/>
                      </a:cubicBezTo>
                      <a:cubicBezTo>
                        <a:pt x="95265" y="53641"/>
                        <a:pt x="121246" y="18999"/>
                        <a:pt x="121246" y="1679"/>
                      </a:cubicBezTo>
                      <a:cubicBezTo>
                        <a:pt x="121246" y="-6982"/>
                        <a:pt x="95265" y="18999"/>
                        <a:pt x="60623" y="53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1" name="Graphic 1">
                <a:extLst>
                  <a:ext uri="{FF2B5EF4-FFF2-40B4-BE49-F238E27FC236}">
                    <a16:creationId xmlns="" xmlns:a16="http://schemas.microsoft.com/office/drawing/2014/main" id="{0F5F8EAC-57E4-410D-ACEA-AF922424EA9B}"/>
                  </a:ext>
                </a:extLst>
              </p:cNvPr>
              <p:cNvGrpSpPr/>
              <p:nvPr/>
            </p:nvGrpSpPr>
            <p:grpSpPr>
              <a:xfrm>
                <a:off x="3463233" y="3292153"/>
                <a:ext cx="122591" cy="1102271"/>
                <a:chOff x="3463233" y="3292153"/>
                <a:chExt cx="122591" cy="1102271"/>
              </a:xfrm>
              <a:grpFill/>
            </p:grpSpPr>
            <p:sp>
              <p:nvSpPr>
                <p:cNvPr id="736" name="Freeform: Shape 735">
                  <a:extLst>
                    <a:ext uri="{FF2B5EF4-FFF2-40B4-BE49-F238E27FC236}">
                      <a16:creationId xmlns="" xmlns:a16="http://schemas.microsoft.com/office/drawing/2014/main" id="{62ACF932-2D7A-4908-B2E1-A3A26B4D9A44}"/>
                    </a:ext>
                  </a:extLst>
                </p:cNvPr>
                <p:cNvSpPr/>
                <p:nvPr/>
              </p:nvSpPr>
              <p:spPr>
                <a:xfrm>
                  <a:off x="3515195" y="3330158"/>
                  <a:ext cx="17320" cy="1012443"/>
                </a:xfrm>
                <a:custGeom>
                  <a:avLst/>
                  <a:gdLst>
                    <a:gd name="connsiteX0" fmla="*/ 0 w 17320"/>
                    <a:gd name="connsiteY0" fmla="*/ 6495 h 1012443"/>
                    <a:gd name="connsiteX1" fmla="*/ 0 w 17320"/>
                    <a:gd name="connsiteY1" fmla="*/ 1002443 h 1012443"/>
                    <a:gd name="connsiteX2" fmla="*/ 17321 w 17320"/>
                    <a:gd name="connsiteY2" fmla="*/ 1002443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3"/>
                      </a:cubicBezTo>
                      <a:cubicBezTo>
                        <a:pt x="0" y="1011104"/>
                        <a:pt x="17321" y="1019764"/>
                        <a:pt x="17321" y="1002443"/>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7" name="Freeform: Shape 736">
                  <a:extLst>
                    <a:ext uri="{FF2B5EF4-FFF2-40B4-BE49-F238E27FC236}">
                      <a16:creationId xmlns="" xmlns:a16="http://schemas.microsoft.com/office/drawing/2014/main" id="{F354E23A-397C-4CDB-9197-285D608D31A0}"/>
                    </a:ext>
                  </a:extLst>
                </p:cNvPr>
                <p:cNvSpPr/>
                <p:nvPr/>
              </p:nvSpPr>
              <p:spPr>
                <a:xfrm>
                  <a:off x="3463233" y="4256292"/>
                  <a:ext cx="122591" cy="138132"/>
                </a:xfrm>
                <a:custGeom>
                  <a:avLst/>
                  <a:gdLst>
                    <a:gd name="connsiteX0" fmla="*/ 60623 w 122591"/>
                    <a:gd name="connsiteY0" fmla="*/ 24348 h 138132"/>
                    <a:gd name="connsiteX1" fmla="*/ 0 w 122591"/>
                    <a:gd name="connsiteY1" fmla="*/ 15687 h 138132"/>
                    <a:gd name="connsiteX2" fmla="*/ 60623 w 122591"/>
                    <a:gd name="connsiteY2" fmla="*/ 110952 h 138132"/>
                    <a:gd name="connsiteX3" fmla="*/ 121246 w 122591"/>
                    <a:gd name="connsiteY3" fmla="*/ 119612 h 138132"/>
                    <a:gd name="connsiteX4" fmla="*/ 60623 w 122591"/>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8132">
                      <a:moveTo>
                        <a:pt x="60623" y="24348"/>
                      </a:moveTo>
                      <a:cubicBezTo>
                        <a:pt x="25982" y="-1633"/>
                        <a:pt x="0" y="-10294"/>
                        <a:pt x="0" y="15687"/>
                      </a:cubicBezTo>
                      <a:cubicBezTo>
                        <a:pt x="0" y="33008"/>
                        <a:pt x="25982" y="84971"/>
                        <a:pt x="60623" y="110952"/>
                      </a:cubicBezTo>
                      <a:cubicBezTo>
                        <a:pt x="95265" y="145594"/>
                        <a:pt x="121246" y="145594"/>
                        <a:pt x="121246" y="119612"/>
                      </a:cubicBezTo>
                      <a:cubicBezTo>
                        <a:pt x="129906" y="93631"/>
                        <a:pt x="95265"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8" name="Freeform: Shape 737">
                  <a:extLst>
                    <a:ext uri="{FF2B5EF4-FFF2-40B4-BE49-F238E27FC236}">
                      <a16:creationId xmlns="" xmlns:a16="http://schemas.microsoft.com/office/drawing/2014/main" id="{6242CF34-5728-434E-9E08-C692D9172DA9}"/>
                    </a:ext>
                  </a:extLst>
                </p:cNvPr>
                <p:cNvSpPr/>
                <p:nvPr/>
              </p:nvSpPr>
              <p:spPr>
                <a:xfrm>
                  <a:off x="3463233" y="3292153"/>
                  <a:ext cx="122591" cy="134516"/>
                </a:xfrm>
                <a:custGeom>
                  <a:avLst/>
                  <a:gdLst>
                    <a:gd name="connsiteX0" fmla="*/ 60623 w 122591"/>
                    <a:gd name="connsiteY0" fmla="*/ 27180 h 134516"/>
                    <a:gd name="connsiteX1" fmla="*/ 0 w 122591"/>
                    <a:gd name="connsiteY1" fmla="*/ 122445 h 134516"/>
                    <a:gd name="connsiteX2" fmla="*/ 60623 w 122591"/>
                    <a:gd name="connsiteY2" fmla="*/ 113784 h 134516"/>
                    <a:gd name="connsiteX3" fmla="*/ 121246 w 122591"/>
                    <a:gd name="connsiteY3" fmla="*/ 18520 h 134516"/>
                    <a:gd name="connsiteX4" fmla="*/ 60623 w 122591"/>
                    <a:gd name="connsiteY4" fmla="*/ 27180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7180"/>
                      </a:moveTo>
                      <a:cubicBezTo>
                        <a:pt x="25982" y="61822"/>
                        <a:pt x="0" y="105124"/>
                        <a:pt x="0" y="122445"/>
                      </a:cubicBezTo>
                      <a:cubicBezTo>
                        <a:pt x="0" y="139766"/>
                        <a:pt x="25982" y="139766"/>
                        <a:pt x="60623" y="113784"/>
                      </a:cubicBezTo>
                      <a:cubicBezTo>
                        <a:pt x="95265" y="87803"/>
                        <a:pt x="121246" y="44501"/>
                        <a:pt x="121246" y="18520"/>
                      </a:cubicBezTo>
                      <a:cubicBezTo>
                        <a:pt x="129906" y="-7461"/>
                        <a:pt x="95265" y="-7461"/>
                        <a:pt x="60623"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2" name="Graphic 1">
                <a:extLst>
                  <a:ext uri="{FF2B5EF4-FFF2-40B4-BE49-F238E27FC236}">
                    <a16:creationId xmlns="" xmlns:a16="http://schemas.microsoft.com/office/drawing/2014/main" id="{6B3EB05D-4CFB-47CD-873F-0E6527EB1A50}"/>
                  </a:ext>
                </a:extLst>
              </p:cNvPr>
              <p:cNvGrpSpPr/>
              <p:nvPr/>
            </p:nvGrpSpPr>
            <p:grpSpPr>
              <a:xfrm>
                <a:off x="3757687" y="3113506"/>
                <a:ext cx="121245" cy="1459722"/>
                <a:chOff x="3757687" y="3113506"/>
                <a:chExt cx="121245" cy="1459722"/>
              </a:xfrm>
              <a:grpFill/>
            </p:grpSpPr>
            <p:sp>
              <p:nvSpPr>
                <p:cNvPr id="733" name="Freeform: Shape 732">
                  <a:extLst>
                    <a:ext uri="{FF2B5EF4-FFF2-40B4-BE49-F238E27FC236}">
                      <a16:creationId xmlns="" xmlns:a16="http://schemas.microsoft.com/office/drawing/2014/main" id="{D183F027-8103-4F2E-95C8-7CE4E4AE8030}"/>
                    </a:ext>
                  </a:extLst>
                </p:cNvPr>
                <p:cNvSpPr/>
                <p:nvPr/>
              </p:nvSpPr>
              <p:spPr>
                <a:xfrm>
                  <a:off x="3809649" y="3139629"/>
                  <a:ext cx="17320" cy="1384841"/>
                </a:xfrm>
                <a:custGeom>
                  <a:avLst/>
                  <a:gdLst>
                    <a:gd name="connsiteX0" fmla="*/ 0 w 17320"/>
                    <a:gd name="connsiteY0" fmla="*/ 6495 h 1384841"/>
                    <a:gd name="connsiteX1" fmla="*/ 0 w 17320"/>
                    <a:gd name="connsiteY1" fmla="*/ 1374842 h 1384841"/>
                    <a:gd name="connsiteX2" fmla="*/ 17321 w 17320"/>
                    <a:gd name="connsiteY2" fmla="*/ 1374842 h 1384841"/>
                    <a:gd name="connsiteX3" fmla="*/ 17321 w 17320"/>
                    <a:gd name="connsiteY3" fmla="*/ 6495 h 1384841"/>
                    <a:gd name="connsiteX4" fmla="*/ 0 w 17320"/>
                    <a:gd name="connsiteY4" fmla="*/ 6495 h 1384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84841">
                      <a:moveTo>
                        <a:pt x="0" y="6495"/>
                      </a:moveTo>
                      <a:cubicBezTo>
                        <a:pt x="0" y="465498"/>
                        <a:pt x="0" y="924500"/>
                        <a:pt x="0" y="1374842"/>
                      </a:cubicBezTo>
                      <a:cubicBezTo>
                        <a:pt x="0" y="1383502"/>
                        <a:pt x="17321" y="1392162"/>
                        <a:pt x="17321" y="1374842"/>
                      </a:cubicBezTo>
                      <a:cubicBezTo>
                        <a:pt x="17321" y="915839"/>
                        <a:pt x="17321" y="4568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4" name="Freeform: Shape 733">
                  <a:extLst>
                    <a:ext uri="{FF2B5EF4-FFF2-40B4-BE49-F238E27FC236}">
                      <a16:creationId xmlns="" xmlns:a16="http://schemas.microsoft.com/office/drawing/2014/main" id="{B2EB923C-7641-4D7F-B5BA-7C55D53C74F8}"/>
                    </a:ext>
                  </a:extLst>
                </p:cNvPr>
                <p:cNvSpPr/>
                <p:nvPr/>
              </p:nvSpPr>
              <p:spPr>
                <a:xfrm>
                  <a:off x="3757687" y="4442064"/>
                  <a:ext cx="121245" cy="131164"/>
                </a:xfrm>
                <a:custGeom>
                  <a:avLst/>
                  <a:gdLst>
                    <a:gd name="connsiteX0" fmla="*/ 60623 w 121245"/>
                    <a:gd name="connsiteY0" fmla="*/ 3124 h 131164"/>
                    <a:gd name="connsiteX1" fmla="*/ 0 w 121245"/>
                    <a:gd name="connsiteY1" fmla="*/ 37765 h 131164"/>
                    <a:gd name="connsiteX2" fmla="*/ 60623 w 121245"/>
                    <a:gd name="connsiteY2" fmla="*/ 124369 h 131164"/>
                    <a:gd name="connsiteX3" fmla="*/ 121246 w 121245"/>
                    <a:gd name="connsiteY3" fmla="*/ 89728 h 131164"/>
                    <a:gd name="connsiteX4" fmla="*/ 60623 w 121245"/>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64">
                      <a:moveTo>
                        <a:pt x="60623" y="3124"/>
                      </a:moveTo>
                      <a:cubicBezTo>
                        <a:pt x="25981" y="-5537"/>
                        <a:pt x="0" y="3124"/>
                        <a:pt x="0" y="37765"/>
                      </a:cubicBezTo>
                      <a:cubicBezTo>
                        <a:pt x="0" y="72407"/>
                        <a:pt x="25981" y="107049"/>
                        <a:pt x="60623" y="124369"/>
                      </a:cubicBezTo>
                      <a:cubicBezTo>
                        <a:pt x="95264" y="141690"/>
                        <a:pt x="121246" y="124369"/>
                        <a:pt x="121246" y="89728"/>
                      </a:cubicBezTo>
                      <a:cubicBezTo>
                        <a:pt x="121246" y="46426"/>
                        <a:pt x="95264" y="1178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5" name="Freeform: Shape 734">
                  <a:extLst>
                    <a:ext uri="{FF2B5EF4-FFF2-40B4-BE49-F238E27FC236}">
                      <a16:creationId xmlns="" xmlns:a16="http://schemas.microsoft.com/office/drawing/2014/main" id="{2524F2B2-6E7C-4D08-B790-0F536D35153F}"/>
                    </a:ext>
                  </a:extLst>
                </p:cNvPr>
                <p:cNvSpPr/>
                <p:nvPr/>
              </p:nvSpPr>
              <p:spPr>
                <a:xfrm>
                  <a:off x="3757687" y="3113506"/>
                  <a:ext cx="121245" cy="131006"/>
                </a:xfrm>
                <a:custGeom>
                  <a:avLst/>
                  <a:gdLst>
                    <a:gd name="connsiteX0" fmla="*/ 60623 w 121245"/>
                    <a:gd name="connsiteY0" fmla="*/ 6637 h 131006"/>
                    <a:gd name="connsiteX1" fmla="*/ 0 w 121245"/>
                    <a:gd name="connsiteY1" fmla="*/ 93242 h 131006"/>
                    <a:gd name="connsiteX2" fmla="*/ 60623 w 121245"/>
                    <a:gd name="connsiteY2" fmla="*/ 127883 h 131006"/>
                    <a:gd name="connsiteX3" fmla="*/ 121246 w 121245"/>
                    <a:gd name="connsiteY3" fmla="*/ 49939 h 131006"/>
                    <a:gd name="connsiteX4" fmla="*/ 60623 w 121245"/>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006">
                      <a:moveTo>
                        <a:pt x="60623" y="6637"/>
                      </a:moveTo>
                      <a:cubicBezTo>
                        <a:pt x="25981" y="23958"/>
                        <a:pt x="0" y="58600"/>
                        <a:pt x="0" y="93242"/>
                      </a:cubicBezTo>
                      <a:cubicBezTo>
                        <a:pt x="0" y="127883"/>
                        <a:pt x="25981" y="136544"/>
                        <a:pt x="60623" y="127883"/>
                      </a:cubicBezTo>
                      <a:cubicBezTo>
                        <a:pt x="95264" y="119223"/>
                        <a:pt x="121246" y="84581"/>
                        <a:pt x="121246" y="49939"/>
                      </a:cubicBezTo>
                      <a:cubicBezTo>
                        <a:pt x="12124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3" name="Graphic 1">
                <a:extLst>
                  <a:ext uri="{FF2B5EF4-FFF2-40B4-BE49-F238E27FC236}">
                    <a16:creationId xmlns="" xmlns:a16="http://schemas.microsoft.com/office/drawing/2014/main" id="{C228C601-E3EA-423B-9C78-92C966969F74}"/>
                  </a:ext>
                </a:extLst>
              </p:cNvPr>
              <p:cNvGrpSpPr/>
              <p:nvPr/>
            </p:nvGrpSpPr>
            <p:grpSpPr>
              <a:xfrm>
                <a:off x="4043481" y="3075495"/>
                <a:ext cx="121245" cy="1534240"/>
                <a:chOff x="4043481" y="3075495"/>
                <a:chExt cx="121245" cy="1534240"/>
              </a:xfrm>
              <a:grpFill/>
            </p:grpSpPr>
            <p:sp>
              <p:nvSpPr>
                <p:cNvPr id="730" name="Freeform: Shape 729">
                  <a:extLst>
                    <a:ext uri="{FF2B5EF4-FFF2-40B4-BE49-F238E27FC236}">
                      <a16:creationId xmlns="" xmlns:a16="http://schemas.microsoft.com/office/drawing/2014/main" id="{062303C8-937A-4188-B4BC-FF0127E49688}"/>
                    </a:ext>
                  </a:extLst>
                </p:cNvPr>
                <p:cNvSpPr/>
                <p:nvPr/>
              </p:nvSpPr>
              <p:spPr>
                <a:xfrm>
                  <a:off x="4095443" y="3096327"/>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1" name="Freeform: Shape 730">
                  <a:extLst>
                    <a:ext uri="{FF2B5EF4-FFF2-40B4-BE49-F238E27FC236}">
                      <a16:creationId xmlns="" xmlns:a16="http://schemas.microsoft.com/office/drawing/2014/main" id="{48E4B675-4244-4F8A-A9DD-B617BD19223F}"/>
                    </a:ext>
                  </a:extLst>
                </p:cNvPr>
                <p:cNvSpPr/>
                <p:nvPr/>
              </p:nvSpPr>
              <p:spPr>
                <a:xfrm>
                  <a:off x="4043481"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34642"/>
                        <a:pt x="0" y="69283"/>
                      </a:cubicBezTo>
                      <a:cubicBezTo>
                        <a:pt x="0" y="103925"/>
                        <a:pt x="25981" y="129906"/>
                        <a:pt x="60623" y="129906"/>
                      </a:cubicBezTo>
                      <a:cubicBezTo>
                        <a:pt x="95265" y="121246"/>
                        <a:pt x="121246" y="86604"/>
                        <a:pt x="121246" y="51963"/>
                      </a:cubicBezTo>
                      <a:cubicBezTo>
                        <a:pt x="121246"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2" name="Freeform: Shape 731">
                  <a:extLst>
                    <a:ext uri="{FF2B5EF4-FFF2-40B4-BE49-F238E27FC236}">
                      <a16:creationId xmlns="" xmlns:a16="http://schemas.microsoft.com/office/drawing/2014/main" id="{839133D6-5703-4652-9DA4-D4AE09F71213}"/>
                    </a:ext>
                  </a:extLst>
                </p:cNvPr>
                <p:cNvSpPr/>
                <p:nvPr/>
              </p:nvSpPr>
              <p:spPr>
                <a:xfrm>
                  <a:off x="4043481"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6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7314"/>
                        <a:pt x="0" y="27327"/>
                        <a:pt x="0" y="61969"/>
                      </a:cubicBezTo>
                      <a:cubicBezTo>
                        <a:pt x="0" y="96611"/>
                        <a:pt x="25981" y="122592"/>
                        <a:pt x="60623" y="131252"/>
                      </a:cubicBezTo>
                      <a:cubicBezTo>
                        <a:pt x="95265" y="131252"/>
                        <a:pt x="121246" y="113931"/>
                        <a:pt x="121246" y="79290"/>
                      </a:cubicBezTo>
                      <a:cubicBezTo>
                        <a:pt x="121246" y="44648"/>
                        <a:pt x="95265" y="134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4" name="Graphic 1">
                <a:extLst>
                  <a:ext uri="{FF2B5EF4-FFF2-40B4-BE49-F238E27FC236}">
                    <a16:creationId xmlns="" xmlns:a16="http://schemas.microsoft.com/office/drawing/2014/main" id="{A5692FAA-8A87-483D-BFCA-C58E498F93CD}"/>
                  </a:ext>
                </a:extLst>
              </p:cNvPr>
              <p:cNvGrpSpPr/>
              <p:nvPr/>
            </p:nvGrpSpPr>
            <p:grpSpPr>
              <a:xfrm>
                <a:off x="4329274" y="3182980"/>
                <a:ext cx="122905" cy="1320615"/>
                <a:chOff x="4329274" y="3182980"/>
                <a:chExt cx="122905" cy="1320615"/>
              </a:xfrm>
              <a:grpFill/>
            </p:grpSpPr>
            <p:sp>
              <p:nvSpPr>
                <p:cNvPr id="727" name="Freeform: Shape 726">
                  <a:extLst>
                    <a:ext uri="{FF2B5EF4-FFF2-40B4-BE49-F238E27FC236}">
                      <a16:creationId xmlns="" xmlns:a16="http://schemas.microsoft.com/office/drawing/2014/main" id="{3019EFB9-A72C-4494-A802-17A9828E1FB1}"/>
                    </a:ext>
                  </a:extLst>
                </p:cNvPr>
                <p:cNvSpPr/>
                <p:nvPr/>
              </p:nvSpPr>
              <p:spPr>
                <a:xfrm>
                  <a:off x="4381237" y="3211078"/>
                  <a:ext cx="19088" cy="1252770"/>
                </a:xfrm>
                <a:custGeom>
                  <a:avLst/>
                  <a:gdLst>
                    <a:gd name="connsiteX0" fmla="*/ 0 w 19088"/>
                    <a:gd name="connsiteY0" fmla="*/ 12991 h 1252770"/>
                    <a:gd name="connsiteX1" fmla="*/ 0 w 19088"/>
                    <a:gd name="connsiteY1" fmla="*/ 1242770 h 1252770"/>
                    <a:gd name="connsiteX2" fmla="*/ 17321 w 19088"/>
                    <a:gd name="connsiteY2" fmla="*/ 1242770 h 1252770"/>
                    <a:gd name="connsiteX3" fmla="*/ 17321 w 19088"/>
                    <a:gd name="connsiteY3" fmla="*/ 12991 h 1252770"/>
                    <a:gd name="connsiteX4" fmla="*/ 0 w 19088"/>
                    <a:gd name="connsiteY4" fmla="*/ 12991 h 12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252770">
                      <a:moveTo>
                        <a:pt x="0" y="12991"/>
                      </a:moveTo>
                      <a:cubicBezTo>
                        <a:pt x="0" y="420030"/>
                        <a:pt x="0" y="835731"/>
                        <a:pt x="0" y="1242770"/>
                      </a:cubicBezTo>
                      <a:cubicBezTo>
                        <a:pt x="0" y="1251431"/>
                        <a:pt x="17321" y="1260091"/>
                        <a:pt x="17321" y="1242770"/>
                      </a:cubicBezTo>
                      <a:cubicBezTo>
                        <a:pt x="17321" y="835731"/>
                        <a:pt x="17321" y="420030"/>
                        <a:pt x="1732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8" name="Freeform: Shape 727">
                  <a:extLst>
                    <a:ext uri="{FF2B5EF4-FFF2-40B4-BE49-F238E27FC236}">
                      <a16:creationId xmlns="" xmlns:a16="http://schemas.microsoft.com/office/drawing/2014/main" id="{79B7B941-CED8-4428-BB69-B53D8276A061}"/>
                    </a:ext>
                  </a:extLst>
                </p:cNvPr>
                <p:cNvSpPr/>
                <p:nvPr/>
              </p:nvSpPr>
              <p:spPr>
                <a:xfrm>
                  <a:off x="4329274" y="4372493"/>
                  <a:ext cx="121245" cy="131103"/>
                </a:xfrm>
                <a:custGeom>
                  <a:avLst/>
                  <a:gdLst>
                    <a:gd name="connsiteX0" fmla="*/ 60623 w 121245"/>
                    <a:gd name="connsiteY0" fmla="*/ 12072 h 131103"/>
                    <a:gd name="connsiteX1" fmla="*/ 0 w 121245"/>
                    <a:gd name="connsiteY1" fmla="*/ 98676 h 131103"/>
                    <a:gd name="connsiteX2" fmla="*/ 60623 w 121245"/>
                    <a:gd name="connsiteY2" fmla="*/ 115997 h 131103"/>
                    <a:gd name="connsiteX3" fmla="*/ 121246 w 121245"/>
                    <a:gd name="connsiteY3" fmla="*/ 20732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2" y="29393"/>
                        <a:pt x="0" y="72695"/>
                        <a:pt x="0" y="98676"/>
                      </a:cubicBezTo>
                      <a:cubicBezTo>
                        <a:pt x="0" y="133317"/>
                        <a:pt x="25982" y="141978"/>
                        <a:pt x="60623" y="115997"/>
                      </a:cubicBezTo>
                      <a:cubicBezTo>
                        <a:pt x="95265" y="90015"/>
                        <a:pt x="121246" y="46713"/>
                        <a:pt x="121246" y="20732"/>
                      </a:cubicBezTo>
                      <a:cubicBezTo>
                        <a:pt x="121246" y="-5249"/>
                        <a:pt x="103925" y="-5249"/>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9" name="Freeform: Shape 728">
                  <a:extLst>
                    <a:ext uri="{FF2B5EF4-FFF2-40B4-BE49-F238E27FC236}">
                      <a16:creationId xmlns="" xmlns:a16="http://schemas.microsoft.com/office/drawing/2014/main" id="{D0D9F393-4266-4ABC-B271-84D165AFB5A2}"/>
                    </a:ext>
                  </a:extLst>
                </p:cNvPr>
                <p:cNvSpPr/>
                <p:nvPr/>
              </p:nvSpPr>
              <p:spPr>
                <a:xfrm>
                  <a:off x="4329274" y="3182980"/>
                  <a:ext cx="122905" cy="131103"/>
                </a:xfrm>
                <a:custGeom>
                  <a:avLst/>
                  <a:gdLst>
                    <a:gd name="connsiteX0" fmla="*/ 60623 w 122905"/>
                    <a:gd name="connsiteY0" fmla="*/ 15107 h 131103"/>
                    <a:gd name="connsiteX1" fmla="*/ 0 w 122905"/>
                    <a:gd name="connsiteY1" fmla="*/ 32427 h 131103"/>
                    <a:gd name="connsiteX2" fmla="*/ 60623 w 122905"/>
                    <a:gd name="connsiteY2" fmla="*/ 119032 h 131103"/>
                    <a:gd name="connsiteX3" fmla="*/ 121246 w 122905"/>
                    <a:gd name="connsiteY3" fmla="*/ 110371 h 131103"/>
                    <a:gd name="connsiteX4" fmla="*/ 60623 w 12290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1103">
                      <a:moveTo>
                        <a:pt x="60623" y="15107"/>
                      </a:moveTo>
                      <a:cubicBezTo>
                        <a:pt x="25982" y="-10875"/>
                        <a:pt x="0" y="-2214"/>
                        <a:pt x="0" y="32427"/>
                      </a:cubicBezTo>
                      <a:cubicBezTo>
                        <a:pt x="0" y="67069"/>
                        <a:pt x="25982" y="101711"/>
                        <a:pt x="60623" y="119032"/>
                      </a:cubicBezTo>
                      <a:cubicBezTo>
                        <a:pt x="95265" y="136352"/>
                        <a:pt x="121246" y="136352"/>
                        <a:pt x="121246" y="110371"/>
                      </a:cubicBezTo>
                      <a:cubicBezTo>
                        <a:pt x="129906" y="75730"/>
                        <a:pt x="103925" y="32427"/>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5" name="Graphic 1">
                <a:extLst>
                  <a:ext uri="{FF2B5EF4-FFF2-40B4-BE49-F238E27FC236}">
                    <a16:creationId xmlns="" xmlns:a16="http://schemas.microsoft.com/office/drawing/2014/main" id="{26E9B2B8-A1B7-4351-B316-B9796CA71175}"/>
                  </a:ext>
                </a:extLst>
              </p:cNvPr>
              <p:cNvGrpSpPr/>
              <p:nvPr/>
            </p:nvGrpSpPr>
            <p:grpSpPr>
              <a:xfrm>
                <a:off x="4623729" y="3414894"/>
                <a:ext cx="121245" cy="860933"/>
                <a:chOff x="4623729" y="3414894"/>
                <a:chExt cx="121245" cy="860933"/>
              </a:xfrm>
              <a:grpFill/>
            </p:grpSpPr>
            <p:sp>
              <p:nvSpPr>
                <p:cNvPr id="724" name="Freeform: Shape 723">
                  <a:extLst>
                    <a:ext uri="{FF2B5EF4-FFF2-40B4-BE49-F238E27FC236}">
                      <a16:creationId xmlns="" xmlns:a16="http://schemas.microsoft.com/office/drawing/2014/main" id="{FE453388-AF79-49B8-9306-F71947E2F796}"/>
                    </a:ext>
                  </a:extLst>
                </p:cNvPr>
                <p:cNvSpPr/>
                <p:nvPr/>
              </p:nvSpPr>
              <p:spPr>
                <a:xfrm>
                  <a:off x="4675691" y="3456560"/>
                  <a:ext cx="17320" cy="764796"/>
                </a:xfrm>
                <a:custGeom>
                  <a:avLst/>
                  <a:gdLst>
                    <a:gd name="connsiteX0" fmla="*/ 0 w 17320"/>
                    <a:gd name="connsiteY0" fmla="*/ 10000 h 764796"/>
                    <a:gd name="connsiteX1" fmla="*/ 0 w 17320"/>
                    <a:gd name="connsiteY1" fmla="*/ 754796 h 764796"/>
                    <a:gd name="connsiteX2" fmla="*/ 17321 w 17320"/>
                    <a:gd name="connsiteY2" fmla="*/ 754796 h 764796"/>
                    <a:gd name="connsiteX3" fmla="*/ 17321 w 17320"/>
                    <a:gd name="connsiteY3" fmla="*/ 10000 h 764796"/>
                    <a:gd name="connsiteX4" fmla="*/ 0 w 17320"/>
                    <a:gd name="connsiteY4" fmla="*/ 10000 h 764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64796">
                      <a:moveTo>
                        <a:pt x="0" y="10000"/>
                      </a:moveTo>
                      <a:cubicBezTo>
                        <a:pt x="0" y="261152"/>
                        <a:pt x="0" y="503644"/>
                        <a:pt x="0" y="754796"/>
                      </a:cubicBezTo>
                      <a:cubicBezTo>
                        <a:pt x="0" y="763457"/>
                        <a:pt x="17321" y="772117"/>
                        <a:pt x="17321" y="754796"/>
                      </a:cubicBezTo>
                      <a:cubicBezTo>
                        <a:pt x="17321" y="503644"/>
                        <a:pt x="17321" y="261152"/>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5" name="Freeform: Shape 724">
                  <a:extLst>
                    <a:ext uri="{FF2B5EF4-FFF2-40B4-BE49-F238E27FC236}">
                      <a16:creationId xmlns="" xmlns:a16="http://schemas.microsoft.com/office/drawing/2014/main" id="{2476FA3D-DE4F-410C-9B00-AD5DFFC6DC45}"/>
                    </a:ext>
                  </a:extLst>
                </p:cNvPr>
                <p:cNvSpPr/>
                <p:nvPr/>
              </p:nvSpPr>
              <p:spPr>
                <a:xfrm>
                  <a:off x="4623729" y="4135101"/>
                  <a:ext cx="121245" cy="140727"/>
                </a:xfrm>
                <a:custGeom>
                  <a:avLst/>
                  <a:gdLst>
                    <a:gd name="connsiteX0" fmla="*/ 60623 w 121245"/>
                    <a:gd name="connsiteY0" fmla="*/ 32953 h 140727"/>
                    <a:gd name="connsiteX1" fmla="*/ 0 w 121245"/>
                    <a:gd name="connsiteY1" fmla="*/ 128218 h 140727"/>
                    <a:gd name="connsiteX2" fmla="*/ 60623 w 121245"/>
                    <a:gd name="connsiteY2" fmla="*/ 102237 h 140727"/>
                    <a:gd name="connsiteX3" fmla="*/ 121246 w 121245"/>
                    <a:gd name="connsiteY3" fmla="*/ 6972 h 140727"/>
                    <a:gd name="connsiteX4" fmla="*/ 60623 w 121245"/>
                    <a:gd name="connsiteY4" fmla="*/ 32953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60623" y="32953"/>
                      </a:moveTo>
                      <a:cubicBezTo>
                        <a:pt x="25981" y="67595"/>
                        <a:pt x="0" y="102237"/>
                        <a:pt x="0" y="128218"/>
                      </a:cubicBezTo>
                      <a:cubicBezTo>
                        <a:pt x="0" y="154199"/>
                        <a:pt x="25981" y="136878"/>
                        <a:pt x="60623" y="102237"/>
                      </a:cubicBezTo>
                      <a:cubicBezTo>
                        <a:pt x="95264" y="67595"/>
                        <a:pt x="121246" y="24293"/>
                        <a:pt x="121246" y="6972"/>
                      </a:cubicBezTo>
                      <a:cubicBezTo>
                        <a:pt x="121246" y="-10349"/>
                        <a:pt x="95264" y="6972"/>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6" name="Freeform: Shape 725">
                  <a:extLst>
                    <a:ext uri="{FF2B5EF4-FFF2-40B4-BE49-F238E27FC236}">
                      <a16:creationId xmlns="" xmlns:a16="http://schemas.microsoft.com/office/drawing/2014/main" id="{9755585B-B38A-4AB7-BB44-C1995EE718AE}"/>
                    </a:ext>
                  </a:extLst>
                </p:cNvPr>
                <p:cNvSpPr/>
                <p:nvPr/>
              </p:nvSpPr>
              <p:spPr>
                <a:xfrm>
                  <a:off x="4623729" y="3414894"/>
                  <a:ext cx="121245" cy="141393"/>
                </a:xfrm>
                <a:custGeom>
                  <a:avLst/>
                  <a:gdLst>
                    <a:gd name="connsiteX0" fmla="*/ 0 w 121245"/>
                    <a:gd name="connsiteY0" fmla="*/ 8364 h 141393"/>
                    <a:gd name="connsiteX1" fmla="*/ 60623 w 121245"/>
                    <a:gd name="connsiteY1" fmla="*/ 103628 h 141393"/>
                    <a:gd name="connsiteX2" fmla="*/ 121246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1" y="68987"/>
                        <a:pt x="60623" y="103628"/>
                      </a:cubicBezTo>
                      <a:cubicBezTo>
                        <a:pt x="95264" y="138270"/>
                        <a:pt x="121246" y="146930"/>
                        <a:pt x="121246" y="138270"/>
                      </a:cubicBezTo>
                      <a:cubicBezTo>
                        <a:pt x="121246" y="120949"/>
                        <a:pt x="95264" y="77647"/>
                        <a:pt x="60623" y="43005"/>
                      </a:cubicBezTo>
                      <a:cubicBezTo>
                        <a:pt x="2598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6" name="Graphic 1">
                <a:extLst>
                  <a:ext uri="{FF2B5EF4-FFF2-40B4-BE49-F238E27FC236}">
                    <a16:creationId xmlns="" xmlns:a16="http://schemas.microsoft.com/office/drawing/2014/main" id="{0DA77398-A2CA-409A-A129-597BD6972D45}"/>
                  </a:ext>
                </a:extLst>
              </p:cNvPr>
              <p:cNvGrpSpPr/>
              <p:nvPr/>
            </p:nvGrpSpPr>
            <p:grpSpPr>
              <a:xfrm>
                <a:off x="4909523" y="3724731"/>
                <a:ext cx="121245" cy="236808"/>
                <a:chOff x="4909523" y="3724731"/>
                <a:chExt cx="121245" cy="236808"/>
              </a:xfrm>
              <a:grpFill/>
            </p:grpSpPr>
            <p:sp>
              <p:nvSpPr>
                <p:cNvPr id="719" name="Freeform: Shape 718">
                  <a:extLst>
                    <a:ext uri="{FF2B5EF4-FFF2-40B4-BE49-F238E27FC236}">
                      <a16:creationId xmlns="" xmlns:a16="http://schemas.microsoft.com/office/drawing/2014/main" id="{41067E9D-DD1D-4AA9-89F9-97F765EED63B}"/>
                    </a:ext>
                  </a:extLst>
                </p:cNvPr>
                <p:cNvSpPr/>
                <p:nvPr/>
              </p:nvSpPr>
              <p:spPr>
                <a:xfrm>
                  <a:off x="4961485"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0" name="Freeform: Shape 719">
                  <a:extLst>
                    <a:ext uri="{FF2B5EF4-FFF2-40B4-BE49-F238E27FC236}">
                      <a16:creationId xmlns="" xmlns:a16="http://schemas.microsoft.com/office/drawing/2014/main" id="{67F1323D-7F62-4892-9E7F-96A87B4E4E44}"/>
                    </a:ext>
                  </a:extLst>
                </p:cNvPr>
                <p:cNvSpPr/>
                <p:nvPr/>
              </p:nvSpPr>
              <p:spPr>
                <a:xfrm>
                  <a:off x="5022108" y="3821637"/>
                  <a:ext cx="8660" cy="8660"/>
                </a:xfrm>
                <a:custGeom>
                  <a:avLst/>
                  <a:gdLst>
                    <a:gd name="connsiteX0" fmla="*/ 8660 w 8660"/>
                    <a:gd name="connsiteY0" fmla="*/ 0 h 8660"/>
                    <a:gd name="connsiteX1" fmla="*/ 0 w 8660"/>
                    <a:gd name="connsiteY1" fmla="*/ 8660 h 8660"/>
                    <a:gd name="connsiteX2" fmla="*/ 8660 w 8660"/>
                    <a:gd name="connsiteY2" fmla="*/ 0 h 8660"/>
                  </a:gdLst>
                  <a:ahLst/>
                  <a:cxnLst>
                    <a:cxn ang="0">
                      <a:pos x="connsiteX0" y="connsiteY0"/>
                    </a:cxn>
                    <a:cxn ang="0">
                      <a:pos x="connsiteX1" y="connsiteY1"/>
                    </a:cxn>
                    <a:cxn ang="0">
                      <a:pos x="connsiteX2" y="connsiteY2"/>
                    </a:cxn>
                  </a:cxnLst>
                  <a:rect l="l" t="t" r="r" b="b"/>
                  <a:pathLst>
                    <a:path w="8660" h="8660">
                      <a:moveTo>
                        <a:pt x="8660" y="0"/>
                      </a:moveTo>
                      <a:cubicBezTo>
                        <a:pt x="8660" y="0"/>
                        <a:pt x="8660" y="8660"/>
                        <a:pt x="0" y="8660"/>
                      </a:cubicBezTo>
                      <a:cubicBezTo>
                        <a:pt x="8660" y="0"/>
                        <a:pt x="8660" y="0"/>
                        <a:pt x="866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1" name="Freeform: Shape 720">
                  <a:extLst>
                    <a:ext uri="{FF2B5EF4-FFF2-40B4-BE49-F238E27FC236}">
                      <a16:creationId xmlns="" xmlns:a16="http://schemas.microsoft.com/office/drawing/2014/main" id="{A64849C9-F523-4985-818E-9D992DAEEFED}"/>
                    </a:ext>
                  </a:extLst>
                </p:cNvPr>
                <p:cNvSpPr/>
                <p:nvPr/>
              </p:nvSpPr>
              <p:spPr>
                <a:xfrm>
                  <a:off x="4909523" y="3830298"/>
                  <a:ext cx="112585" cy="131242"/>
                </a:xfrm>
                <a:custGeom>
                  <a:avLst/>
                  <a:gdLst>
                    <a:gd name="connsiteX0" fmla="*/ 0 w 112585"/>
                    <a:gd name="connsiteY0" fmla="*/ 129906 h 131242"/>
                    <a:gd name="connsiteX1" fmla="*/ 60623 w 112585"/>
                    <a:gd name="connsiteY1" fmla="*/ 60623 h 131242"/>
                    <a:gd name="connsiteX2" fmla="*/ 112585 w 112585"/>
                    <a:gd name="connsiteY2" fmla="*/ 0 h 131242"/>
                    <a:gd name="connsiteX3" fmla="*/ 60623 w 112585"/>
                    <a:gd name="connsiteY3" fmla="*/ 51963 h 131242"/>
                    <a:gd name="connsiteX4" fmla="*/ 0 w 112585"/>
                    <a:gd name="connsiteY4" fmla="*/ 129906 h 13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242">
                      <a:moveTo>
                        <a:pt x="0" y="129906"/>
                      </a:moveTo>
                      <a:cubicBezTo>
                        <a:pt x="0" y="138567"/>
                        <a:pt x="25981" y="103925"/>
                        <a:pt x="60623" y="60623"/>
                      </a:cubicBezTo>
                      <a:cubicBezTo>
                        <a:pt x="77943" y="34642"/>
                        <a:pt x="103925" y="8660"/>
                        <a:pt x="112585" y="0"/>
                      </a:cubicBezTo>
                      <a:cubicBezTo>
                        <a:pt x="103925" y="8660"/>
                        <a:pt x="86604" y="34642"/>
                        <a:pt x="60623" y="51963"/>
                      </a:cubicBezTo>
                      <a:cubicBezTo>
                        <a:pt x="25981" y="95265"/>
                        <a:pt x="0" y="121246"/>
                        <a:pt x="0"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2" name="Freeform: Shape 721">
                  <a:extLst>
                    <a:ext uri="{FF2B5EF4-FFF2-40B4-BE49-F238E27FC236}">
                      <a16:creationId xmlns="" xmlns:a16="http://schemas.microsoft.com/office/drawing/2014/main" id="{25437AE2-3507-49EC-9096-E5B260638D6D}"/>
                    </a:ext>
                  </a:extLst>
                </p:cNvPr>
                <p:cNvSpPr/>
                <p:nvPr/>
              </p:nvSpPr>
              <p:spPr>
                <a:xfrm>
                  <a:off x="5022108" y="3856279"/>
                  <a:ext cx="8660" cy="8660"/>
                </a:xfrm>
                <a:custGeom>
                  <a:avLst/>
                  <a:gdLst>
                    <a:gd name="connsiteX0" fmla="*/ 8660 w 8660"/>
                    <a:gd name="connsiteY0" fmla="*/ 8660 h 8660"/>
                    <a:gd name="connsiteX1" fmla="*/ 0 w 8660"/>
                    <a:gd name="connsiteY1" fmla="*/ 0 h 8660"/>
                    <a:gd name="connsiteX2" fmla="*/ 8660 w 8660"/>
                    <a:gd name="connsiteY2" fmla="*/ 8660 h 8660"/>
                  </a:gdLst>
                  <a:ahLst/>
                  <a:cxnLst>
                    <a:cxn ang="0">
                      <a:pos x="connsiteX0" y="connsiteY0"/>
                    </a:cxn>
                    <a:cxn ang="0">
                      <a:pos x="connsiteX1" y="connsiteY1"/>
                    </a:cxn>
                    <a:cxn ang="0">
                      <a:pos x="connsiteX2" y="connsiteY2"/>
                    </a:cxn>
                  </a:cxnLst>
                  <a:rect l="l" t="t" r="r" b="b"/>
                  <a:pathLst>
                    <a:path w="8660" h="8660">
                      <a:moveTo>
                        <a:pt x="8660" y="8660"/>
                      </a:moveTo>
                      <a:cubicBezTo>
                        <a:pt x="8660" y="8660"/>
                        <a:pt x="8660" y="0"/>
                        <a:pt x="0" y="0"/>
                      </a:cubicBezTo>
                      <a:cubicBezTo>
                        <a:pt x="8660" y="0"/>
                        <a:pt x="8660" y="8660"/>
                        <a:pt x="8660"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3" name="Freeform: Shape 722">
                  <a:extLst>
                    <a:ext uri="{FF2B5EF4-FFF2-40B4-BE49-F238E27FC236}">
                      <a16:creationId xmlns="" xmlns:a16="http://schemas.microsoft.com/office/drawing/2014/main" id="{F3BA0F5F-C88E-495E-8964-9A22F0BE5544}"/>
                    </a:ext>
                  </a:extLst>
                </p:cNvPr>
                <p:cNvSpPr/>
                <p:nvPr/>
              </p:nvSpPr>
              <p:spPr>
                <a:xfrm>
                  <a:off x="4909523" y="3724731"/>
                  <a:ext cx="112585" cy="131547"/>
                </a:xfrm>
                <a:custGeom>
                  <a:avLst/>
                  <a:gdLst>
                    <a:gd name="connsiteX0" fmla="*/ 0 w 112585"/>
                    <a:gd name="connsiteY0" fmla="*/ 1641 h 131547"/>
                    <a:gd name="connsiteX1" fmla="*/ 60623 w 112585"/>
                    <a:gd name="connsiteY1" fmla="*/ 79585 h 131547"/>
                    <a:gd name="connsiteX2" fmla="*/ 112585 w 112585"/>
                    <a:gd name="connsiteY2" fmla="*/ 131547 h 131547"/>
                    <a:gd name="connsiteX3" fmla="*/ 60623 w 112585"/>
                    <a:gd name="connsiteY3" fmla="*/ 70925 h 131547"/>
                    <a:gd name="connsiteX4" fmla="*/ 0 w 112585"/>
                    <a:gd name="connsiteY4" fmla="*/ 1641 h 13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547">
                      <a:moveTo>
                        <a:pt x="0" y="1641"/>
                      </a:moveTo>
                      <a:cubicBezTo>
                        <a:pt x="0" y="10302"/>
                        <a:pt x="25981" y="44943"/>
                        <a:pt x="60623" y="79585"/>
                      </a:cubicBezTo>
                      <a:cubicBezTo>
                        <a:pt x="77943" y="105566"/>
                        <a:pt x="103925" y="122887"/>
                        <a:pt x="112585" y="131547"/>
                      </a:cubicBezTo>
                      <a:cubicBezTo>
                        <a:pt x="103925" y="114227"/>
                        <a:pt x="86604" y="96906"/>
                        <a:pt x="60623" y="70925"/>
                      </a:cubicBezTo>
                      <a:cubicBezTo>
                        <a:pt x="25981" y="18962"/>
                        <a:pt x="0" y="-7019"/>
                        <a:pt x="0" y="1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7" name="Graphic 1">
                <a:extLst>
                  <a:ext uri="{FF2B5EF4-FFF2-40B4-BE49-F238E27FC236}">
                    <a16:creationId xmlns="" xmlns:a16="http://schemas.microsoft.com/office/drawing/2014/main" id="{EB6C73B1-CAB2-4929-B539-64CAD4AB173C}"/>
                  </a:ext>
                </a:extLst>
              </p:cNvPr>
              <p:cNvGrpSpPr/>
              <p:nvPr/>
            </p:nvGrpSpPr>
            <p:grpSpPr>
              <a:xfrm>
                <a:off x="5195316" y="3503067"/>
                <a:ext cx="129906" cy="688945"/>
                <a:chOff x="5195316" y="3503067"/>
                <a:chExt cx="129906" cy="688945"/>
              </a:xfrm>
              <a:grpFill/>
            </p:grpSpPr>
            <p:sp>
              <p:nvSpPr>
                <p:cNvPr id="716" name="Freeform: Shape 715">
                  <a:extLst>
                    <a:ext uri="{FF2B5EF4-FFF2-40B4-BE49-F238E27FC236}">
                      <a16:creationId xmlns="" xmlns:a16="http://schemas.microsoft.com/office/drawing/2014/main" id="{89366FD4-BA79-4351-94F3-BBD591C28A67}"/>
                    </a:ext>
                  </a:extLst>
                </p:cNvPr>
                <p:cNvSpPr/>
                <p:nvPr/>
              </p:nvSpPr>
              <p:spPr>
                <a:xfrm>
                  <a:off x="5255940" y="355532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7" name="Freeform: Shape 716">
                  <a:extLst>
                    <a:ext uri="{FF2B5EF4-FFF2-40B4-BE49-F238E27FC236}">
                      <a16:creationId xmlns="" xmlns:a16="http://schemas.microsoft.com/office/drawing/2014/main" id="{4BDB45B9-8090-46A3-92A0-8988374BE740}"/>
                    </a:ext>
                  </a:extLst>
                </p:cNvPr>
                <p:cNvSpPr/>
                <p:nvPr/>
              </p:nvSpPr>
              <p:spPr>
                <a:xfrm>
                  <a:off x="5203977" y="3503067"/>
                  <a:ext cx="121245" cy="138908"/>
                </a:xfrm>
                <a:custGeom>
                  <a:avLst/>
                  <a:gdLst>
                    <a:gd name="connsiteX0" fmla="*/ 60623 w 121245"/>
                    <a:gd name="connsiteY0" fmla="*/ 41437 h 138908"/>
                    <a:gd name="connsiteX1" fmla="*/ 0 w 121245"/>
                    <a:gd name="connsiteY1" fmla="*/ 136701 h 138908"/>
                    <a:gd name="connsiteX2" fmla="*/ 60623 w 121245"/>
                    <a:gd name="connsiteY2" fmla="*/ 93399 h 138908"/>
                    <a:gd name="connsiteX3" fmla="*/ 121246 w 121245"/>
                    <a:gd name="connsiteY3" fmla="*/ 6795 h 138908"/>
                    <a:gd name="connsiteX4" fmla="*/ 60623 w 121245"/>
                    <a:gd name="connsiteY4" fmla="*/ 41437 h 138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908">
                      <a:moveTo>
                        <a:pt x="60623" y="41437"/>
                      </a:moveTo>
                      <a:cubicBezTo>
                        <a:pt x="25982" y="84739"/>
                        <a:pt x="0" y="119381"/>
                        <a:pt x="0" y="136701"/>
                      </a:cubicBezTo>
                      <a:cubicBezTo>
                        <a:pt x="0" y="145362"/>
                        <a:pt x="25982" y="128041"/>
                        <a:pt x="60623" y="93399"/>
                      </a:cubicBezTo>
                      <a:cubicBezTo>
                        <a:pt x="95265" y="58758"/>
                        <a:pt x="121246" y="24116"/>
                        <a:pt x="121246" y="6795"/>
                      </a:cubicBezTo>
                      <a:cubicBezTo>
                        <a:pt x="121246" y="-10526"/>
                        <a:pt x="95265" y="6795"/>
                        <a:pt x="60623" y="414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8" name="Freeform: Shape 717">
                  <a:extLst>
                    <a:ext uri="{FF2B5EF4-FFF2-40B4-BE49-F238E27FC236}">
                      <a16:creationId xmlns="" xmlns:a16="http://schemas.microsoft.com/office/drawing/2014/main" id="{BCF1294D-9793-4AA5-AC8C-B21EEAF6C19E}"/>
                    </a:ext>
                  </a:extLst>
                </p:cNvPr>
                <p:cNvSpPr/>
                <p:nvPr/>
              </p:nvSpPr>
              <p:spPr>
                <a:xfrm>
                  <a:off x="5195316" y="4044643"/>
                  <a:ext cx="121245" cy="147369"/>
                </a:xfrm>
                <a:custGeom>
                  <a:avLst/>
                  <a:gdLst>
                    <a:gd name="connsiteX0" fmla="*/ 0 w 121245"/>
                    <a:gd name="connsiteY0" fmla="*/ 2165 h 147369"/>
                    <a:gd name="connsiteX1" fmla="*/ 60623 w 121245"/>
                    <a:gd name="connsiteY1" fmla="*/ 97430 h 147369"/>
                    <a:gd name="connsiteX2" fmla="*/ 121246 w 121245"/>
                    <a:gd name="connsiteY2" fmla="*/ 140732 h 147369"/>
                    <a:gd name="connsiteX3" fmla="*/ 60623 w 121245"/>
                    <a:gd name="connsiteY3" fmla="*/ 54128 h 147369"/>
                    <a:gd name="connsiteX4" fmla="*/ 0 w 121245"/>
                    <a:gd name="connsiteY4" fmla="*/ 2165 h 1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7369">
                      <a:moveTo>
                        <a:pt x="0" y="2165"/>
                      </a:moveTo>
                      <a:cubicBezTo>
                        <a:pt x="0" y="10826"/>
                        <a:pt x="25982" y="54128"/>
                        <a:pt x="60623" y="97430"/>
                      </a:cubicBezTo>
                      <a:cubicBezTo>
                        <a:pt x="95264" y="140732"/>
                        <a:pt x="121246" y="158053"/>
                        <a:pt x="121246" y="140732"/>
                      </a:cubicBezTo>
                      <a:cubicBezTo>
                        <a:pt x="121246" y="123411"/>
                        <a:pt x="95264" y="88769"/>
                        <a:pt x="60623" y="54128"/>
                      </a:cubicBezTo>
                      <a:cubicBezTo>
                        <a:pt x="34642"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8" name="Graphic 1">
                <a:extLst>
                  <a:ext uri="{FF2B5EF4-FFF2-40B4-BE49-F238E27FC236}">
                    <a16:creationId xmlns="" xmlns:a16="http://schemas.microsoft.com/office/drawing/2014/main" id="{CFF3FE36-8908-46F1-B8B3-5572EBD5DD7D}"/>
                  </a:ext>
                </a:extLst>
              </p:cNvPr>
              <p:cNvGrpSpPr/>
              <p:nvPr/>
            </p:nvGrpSpPr>
            <p:grpSpPr>
              <a:xfrm>
                <a:off x="5489771" y="3239224"/>
                <a:ext cx="121245" cy="1208128"/>
                <a:chOff x="5489771" y="3239224"/>
                <a:chExt cx="121245" cy="1208128"/>
              </a:xfrm>
              <a:grpFill/>
            </p:grpSpPr>
            <p:sp>
              <p:nvSpPr>
                <p:cNvPr id="713" name="Freeform: Shape 712">
                  <a:extLst>
                    <a:ext uri="{FF2B5EF4-FFF2-40B4-BE49-F238E27FC236}">
                      <a16:creationId xmlns="" xmlns:a16="http://schemas.microsoft.com/office/drawing/2014/main" id="{13D732E9-BAFB-40BE-B18E-3900E282AC21}"/>
                    </a:ext>
                  </a:extLst>
                </p:cNvPr>
                <p:cNvSpPr/>
                <p:nvPr/>
              </p:nvSpPr>
              <p:spPr>
                <a:xfrm>
                  <a:off x="5541733" y="3280361"/>
                  <a:ext cx="17321" cy="1131524"/>
                </a:xfrm>
                <a:custGeom>
                  <a:avLst/>
                  <a:gdLst>
                    <a:gd name="connsiteX0" fmla="*/ 0 w 17321"/>
                    <a:gd name="connsiteY0" fmla="*/ 12991 h 1131524"/>
                    <a:gd name="connsiteX1" fmla="*/ 0 w 17321"/>
                    <a:gd name="connsiteY1" fmla="*/ 1121524 h 1131524"/>
                    <a:gd name="connsiteX2" fmla="*/ 17321 w 17321"/>
                    <a:gd name="connsiteY2" fmla="*/ 1121524 h 1131524"/>
                    <a:gd name="connsiteX3" fmla="*/ 17321 w 17321"/>
                    <a:gd name="connsiteY3" fmla="*/ 12991 h 1131524"/>
                    <a:gd name="connsiteX4" fmla="*/ 0 w 17321"/>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4" name="Freeform: Shape 713">
                  <a:extLst>
                    <a:ext uri="{FF2B5EF4-FFF2-40B4-BE49-F238E27FC236}">
                      <a16:creationId xmlns="" xmlns:a16="http://schemas.microsoft.com/office/drawing/2014/main" id="{8753D09D-18FE-4593-A9A2-754052FA6010}"/>
                    </a:ext>
                  </a:extLst>
                </p:cNvPr>
                <p:cNvSpPr/>
                <p:nvPr/>
              </p:nvSpPr>
              <p:spPr>
                <a:xfrm>
                  <a:off x="5489771" y="3239224"/>
                  <a:ext cx="121245" cy="134236"/>
                </a:xfrm>
                <a:custGeom>
                  <a:avLst/>
                  <a:gdLst>
                    <a:gd name="connsiteX0" fmla="*/ 60623 w 121245"/>
                    <a:gd name="connsiteY0" fmla="*/ 19486 h 134236"/>
                    <a:gd name="connsiteX1" fmla="*/ 0 w 121245"/>
                    <a:gd name="connsiteY1" fmla="*/ 114751 h 134236"/>
                    <a:gd name="connsiteX2" fmla="*/ 60623 w 121245"/>
                    <a:gd name="connsiteY2" fmla="*/ 114751 h 134236"/>
                    <a:gd name="connsiteX3" fmla="*/ 121246 w 121245"/>
                    <a:gd name="connsiteY3" fmla="*/ 19486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45467"/>
                        <a:pt x="0" y="88769"/>
                        <a:pt x="0" y="114751"/>
                      </a:cubicBezTo>
                      <a:cubicBezTo>
                        <a:pt x="0" y="140732"/>
                        <a:pt x="25982" y="140732"/>
                        <a:pt x="60623" y="114751"/>
                      </a:cubicBezTo>
                      <a:cubicBezTo>
                        <a:pt x="95264" y="88769"/>
                        <a:pt x="121246" y="54128"/>
                        <a:pt x="121246" y="19486"/>
                      </a:cubicBezTo>
                      <a:cubicBezTo>
                        <a:pt x="12124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5" name="Freeform: Shape 714">
                  <a:extLst>
                    <a:ext uri="{FF2B5EF4-FFF2-40B4-BE49-F238E27FC236}">
                      <a16:creationId xmlns="" xmlns:a16="http://schemas.microsoft.com/office/drawing/2014/main" id="{58B91055-1726-44A2-B6B8-43F63B58009F}"/>
                    </a:ext>
                  </a:extLst>
                </p:cNvPr>
                <p:cNvSpPr/>
                <p:nvPr/>
              </p:nvSpPr>
              <p:spPr>
                <a:xfrm>
                  <a:off x="5489771" y="4313116"/>
                  <a:ext cx="121245" cy="134236"/>
                </a:xfrm>
                <a:custGeom>
                  <a:avLst/>
                  <a:gdLst>
                    <a:gd name="connsiteX0" fmla="*/ 60623 w 121245"/>
                    <a:gd name="connsiteY0" fmla="*/ 19486 h 134236"/>
                    <a:gd name="connsiteX1" fmla="*/ 0 w 121245"/>
                    <a:gd name="connsiteY1" fmla="*/ 19486 h 134236"/>
                    <a:gd name="connsiteX2" fmla="*/ 60623 w 121245"/>
                    <a:gd name="connsiteY2" fmla="*/ 114751 h 134236"/>
                    <a:gd name="connsiteX3" fmla="*/ 121246 w 121245"/>
                    <a:gd name="connsiteY3" fmla="*/ 114751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1246" y="80109"/>
                        <a:pt x="95264" y="3680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9" name="Graphic 1">
                <a:extLst>
                  <a:ext uri="{FF2B5EF4-FFF2-40B4-BE49-F238E27FC236}">
                    <a16:creationId xmlns="" xmlns:a16="http://schemas.microsoft.com/office/drawing/2014/main" id="{257C3CB9-4775-446C-9324-E1645826E997}"/>
                  </a:ext>
                </a:extLst>
              </p:cNvPr>
              <p:cNvGrpSpPr/>
              <p:nvPr/>
            </p:nvGrpSpPr>
            <p:grpSpPr>
              <a:xfrm>
                <a:off x="5775565" y="3092463"/>
                <a:ext cx="122591" cy="1493497"/>
                <a:chOff x="5775565" y="3092463"/>
                <a:chExt cx="122591" cy="1493497"/>
              </a:xfrm>
              <a:grpFill/>
            </p:grpSpPr>
            <p:sp>
              <p:nvSpPr>
                <p:cNvPr id="710" name="Freeform: Shape 709">
                  <a:extLst>
                    <a:ext uri="{FF2B5EF4-FFF2-40B4-BE49-F238E27FC236}">
                      <a16:creationId xmlns="" xmlns:a16="http://schemas.microsoft.com/office/drawing/2014/main" id="{9172B273-E606-43FD-B1FA-2DD9C231EF2D}"/>
                    </a:ext>
                  </a:extLst>
                </p:cNvPr>
                <p:cNvSpPr/>
                <p:nvPr/>
              </p:nvSpPr>
              <p:spPr>
                <a:xfrm>
                  <a:off x="5827527" y="3130969"/>
                  <a:ext cx="17320" cy="1436804"/>
                </a:xfrm>
                <a:custGeom>
                  <a:avLst/>
                  <a:gdLst>
                    <a:gd name="connsiteX0" fmla="*/ 0 w 17320"/>
                    <a:gd name="connsiteY0" fmla="*/ 6495 h 1436804"/>
                    <a:gd name="connsiteX1" fmla="*/ 0 w 17320"/>
                    <a:gd name="connsiteY1" fmla="*/ 1426804 h 1436804"/>
                    <a:gd name="connsiteX2" fmla="*/ 17321 w 17320"/>
                    <a:gd name="connsiteY2" fmla="*/ 1426804 h 1436804"/>
                    <a:gd name="connsiteX3" fmla="*/ 17321 w 17320"/>
                    <a:gd name="connsiteY3" fmla="*/ 6495 h 1436804"/>
                    <a:gd name="connsiteX4" fmla="*/ 0 w 17320"/>
                    <a:gd name="connsiteY4" fmla="*/ 6495 h 143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36804">
                      <a:moveTo>
                        <a:pt x="0" y="6495"/>
                      </a:moveTo>
                      <a:cubicBezTo>
                        <a:pt x="0" y="482818"/>
                        <a:pt x="0" y="950481"/>
                        <a:pt x="0" y="1426804"/>
                      </a:cubicBezTo>
                      <a:cubicBezTo>
                        <a:pt x="0" y="1435465"/>
                        <a:pt x="17321" y="1444125"/>
                        <a:pt x="17321" y="1426804"/>
                      </a:cubicBezTo>
                      <a:cubicBezTo>
                        <a:pt x="17321" y="950481"/>
                        <a:pt x="17321" y="48281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1" name="Freeform: Shape 710">
                  <a:extLst>
                    <a:ext uri="{FF2B5EF4-FFF2-40B4-BE49-F238E27FC236}">
                      <a16:creationId xmlns="" xmlns:a16="http://schemas.microsoft.com/office/drawing/2014/main" id="{BBF7E203-508D-42CF-BCF2-992AC45C31E0}"/>
                    </a:ext>
                  </a:extLst>
                </p:cNvPr>
                <p:cNvSpPr/>
                <p:nvPr/>
              </p:nvSpPr>
              <p:spPr>
                <a:xfrm>
                  <a:off x="5775565" y="3092463"/>
                  <a:ext cx="122591" cy="125151"/>
                </a:xfrm>
                <a:custGeom>
                  <a:avLst/>
                  <a:gdLst>
                    <a:gd name="connsiteX0" fmla="*/ 60623 w 122591"/>
                    <a:gd name="connsiteY0" fmla="*/ 1699 h 125151"/>
                    <a:gd name="connsiteX1" fmla="*/ 0 w 122591"/>
                    <a:gd name="connsiteY1" fmla="*/ 79643 h 125151"/>
                    <a:gd name="connsiteX2" fmla="*/ 60623 w 122591"/>
                    <a:gd name="connsiteY2" fmla="*/ 122945 h 125151"/>
                    <a:gd name="connsiteX3" fmla="*/ 121245 w 122591"/>
                    <a:gd name="connsiteY3" fmla="*/ 45001 h 125151"/>
                    <a:gd name="connsiteX4" fmla="*/ 60623 w 122591"/>
                    <a:gd name="connsiteY4" fmla="*/ 1699 h 125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151">
                      <a:moveTo>
                        <a:pt x="60623" y="1699"/>
                      </a:moveTo>
                      <a:cubicBezTo>
                        <a:pt x="25981" y="10359"/>
                        <a:pt x="0" y="53661"/>
                        <a:pt x="0" y="79643"/>
                      </a:cubicBezTo>
                      <a:cubicBezTo>
                        <a:pt x="0" y="114284"/>
                        <a:pt x="25981" y="131605"/>
                        <a:pt x="60623" y="122945"/>
                      </a:cubicBezTo>
                      <a:cubicBezTo>
                        <a:pt x="95264" y="114284"/>
                        <a:pt x="121245" y="79643"/>
                        <a:pt x="121245" y="45001"/>
                      </a:cubicBezTo>
                      <a:cubicBezTo>
                        <a:pt x="129906" y="19020"/>
                        <a:pt x="95264" y="-6962"/>
                        <a:pt x="60623" y="169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2" name="Freeform: Shape 711">
                  <a:extLst>
                    <a:ext uri="{FF2B5EF4-FFF2-40B4-BE49-F238E27FC236}">
                      <a16:creationId xmlns="" xmlns:a16="http://schemas.microsoft.com/office/drawing/2014/main" id="{2EB5F41B-E317-457C-8493-A7BA0AAF7475}"/>
                    </a:ext>
                  </a:extLst>
                </p:cNvPr>
                <p:cNvSpPr/>
                <p:nvPr/>
              </p:nvSpPr>
              <p:spPr>
                <a:xfrm>
                  <a:off x="5775565" y="4460301"/>
                  <a:ext cx="122591" cy="125659"/>
                </a:xfrm>
                <a:custGeom>
                  <a:avLst/>
                  <a:gdLst>
                    <a:gd name="connsiteX0" fmla="*/ 60623 w 122591"/>
                    <a:gd name="connsiteY0" fmla="*/ 2207 h 125659"/>
                    <a:gd name="connsiteX1" fmla="*/ 0 w 122591"/>
                    <a:gd name="connsiteY1" fmla="*/ 45509 h 125659"/>
                    <a:gd name="connsiteX2" fmla="*/ 60623 w 122591"/>
                    <a:gd name="connsiteY2" fmla="*/ 123453 h 125659"/>
                    <a:gd name="connsiteX3" fmla="*/ 121245 w 122591"/>
                    <a:gd name="connsiteY3" fmla="*/ 80151 h 125659"/>
                    <a:gd name="connsiteX4" fmla="*/ 60623 w 122591"/>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659">
                      <a:moveTo>
                        <a:pt x="60623" y="2207"/>
                      </a:moveTo>
                      <a:cubicBezTo>
                        <a:pt x="25981" y="-6453"/>
                        <a:pt x="0" y="10867"/>
                        <a:pt x="0" y="45509"/>
                      </a:cubicBezTo>
                      <a:cubicBezTo>
                        <a:pt x="0" y="80151"/>
                        <a:pt x="25981" y="114793"/>
                        <a:pt x="60623" y="123453"/>
                      </a:cubicBezTo>
                      <a:cubicBezTo>
                        <a:pt x="95264" y="132113"/>
                        <a:pt x="121245" y="114793"/>
                        <a:pt x="121245" y="80151"/>
                      </a:cubicBezTo>
                      <a:cubicBezTo>
                        <a:pt x="129906" y="45509"/>
                        <a:pt x="95264"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1" name="Graphic 1">
              <a:extLst>
                <a:ext uri="{FF2B5EF4-FFF2-40B4-BE49-F238E27FC236}">
                  <a16:creationId xmlns="" xmlns:a16="http://schemas.microsoft.com/office/drawing/2014/main" id="{C24C5A25-2437-49ED-AA5A-A2C58C4B8D86}"/>
                </a:ext>
              </a:extLst>
            </p:cNvPr>
            <p:cNvGrpSpPr/>
            <p:nvPr/>
          </p:nvGrpSpPr>
          <p:grpSpPr>
            <a:xfrm>
              <a:off x="6087340" y="2704443"/>
              <a:ext cx="6772447" cy="2286350"/>
              <a:chOff x="6087340" y="2704443"/>
              <a:chExt cx="6772447" cy="2286350"/>
            </a:xfrm>
            <a:solidFill>
              <a:srgbClr val="0070C0"/>
            </a:solidFill>
          </p:grpSpPr>
          <p:sp>
            <p:nvSpPr>
              <p:cNvPr id="619" name="Freeform: Shape 618">
                <a:extLst>
                  <a:ext uri="{FF2B5EF4-FFF2-40B4-BE49-F238E27FC236}">
                    <a16:creationId xmlns="" xmlns:a16="http://schemas.microsoft.com/office/drawing/2014/main" id="{4DD6B0FD-AD9E-4FBB-9B5A-0827112A5C0C}"/>
                  </a:ext>
                </a:extLst>
              </p:cNvPr>
              <p:cNvSpPr/>
              <p:nvPr/>
            </p:nvSpPr>
            <p:spPr>
              <a:xfrm>
                <a:off x="6096000" y="2779463"/>
                <a:ext cx="6763787" cy="1657063"/>
              </a:xfrm>
              <a:custGeom>
                <a:avLst/>
                <a:gdLst>
                  <a:gd name="connsiteX0" fmla="*/ 5265535 w 6763787"/>
                  <a:gd name="connsiteY0" fmla="*/ 245415 h 1657063"/>
                  <a:gd name="connsiteX1" fmla="*/ 4157001 w 6763787"/>
                  <a:gd name="connsiteY1" fmla="*/ 2923 h 1657063"/>
                  <a:gd name="connsiteX2" fmla="*/ 3013826 w 6763787"/>
                  <a:gd name="connsiteY2" fmla="*/ 158811 h 1657063"/>
                  <a:gd name="connsiteX3" fmla="*/ 805419 w 6763787"/>
                  <a:gd name="connsiteY3" fmla="*/ 1215382 h 1657063"/>
                  <a:gd name="connsiteX4" fmla="*/ 0 w 6763787"/>
                  <a:gd name="connsiteY4" fmla="*/ 1631082 h 1657063"/>
                  <a:gd name="connsiteX5" fmla="*/ 0 w 6763787"/>
                  <a:gd name="connsiteY5" fmla="*/ 1657064 h 1657063"/>
                  <a:gd name="connsiteX6" fmla="*/ 476323 w 6763787"/>
                  <a:gd name="connsiteY6" fmla="*/ 1423232 h 1657063"/>
                  <a:gd name="connsiteX7" fmla="*/ 2702050 w 6763787"/>
                  <a:gd name="connsiteY7" fmla="*/ 297378 h 1657063"/>
                  <a:gd name="connsiteX8" fmla="*/ 3853886 w 6763787"/>
                  <a:gd name="connsiteY8" fmla="*/ 28905 h 1657063"/>
                  <a:gd name="connsiteX9" fmla="*/ 5057684 w 6763787"/>
                  <a:gd name="connsiteY9" fmla="*/ 193453 h 1657063"/>
                  <a:gd name="connsiteX10" fmla="*/ 6763788 w 6763787"/>
                  <a:gd name="connsiteY10" fmla="*/ 981551 h 1657063"/>
                  <a:gd name="connsiteX11" fmla="*/ 6763788 w 6763787"/>
                  <a:gd name="connsiteY11" fmla="*/ 946909 h 1657063"/>
                  <a:gd name="connsiteX12" fmla="*/ 5265535 w 6763787"/>
                  <a:gd name="connsiteY12" fmla="*/ 245415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3787" h="1657063">
                    <a:moveTo>
                      <a:pt x="5265535" y="245415"/>
                    </a:moveTo>
                    <a:cubicBezTo>
                      <a:pt x="4910457" y="115509"/>
                      <a:pt x="4538059" y="20244"/>
                      <a:pt x="4157001" y="2923"/>
                    </a:cubicBezTo>
                    <a:cubicBezTo>
                      <a:pt x="3767282" y="-14397"/>
                      <a:pt x="3386224" y="46226"/>
                      <a:pt x="3013826" y="158811"/>
                    </a:cubicBezTo>
                    <a:cubicBezTo>
                      <a:pt x="2225727" y="392642"/>
                      <a:pt x="1515573" y="825663"/>
                      <a:pt x="805419" y="1215382"/>
                    </a:cubicBezTo>
                    <a:cubicBezTo>
                      <a:pt x="545607" y="1362609"/>
                      <a:pt x="277133" y="1501176"/>
                      <a:pt x="0" y="1631082"/>
                    </a:cubicBezTo>
                    <a:lnTo>
                      <a:pt x="0" y="1657064"/>
                    </a:lnTo>
                    <a:cubicBezTo>
                      <a:pt x="164548" y="1579120"/>
                      <a:pt x="320435" y="1501176"/>
                      <a:pt x="476323" y="1423232"/>
                    </a:cubicBezTo>
                    <a:cubicBezTo>
                      <a:pt x="1212459" y="1042174"/>
                      <a:pt x="1922613" y="591832"/>
                      <a:pt x="2702050" y="297378"/>
                    </a:cubicBezTo>
                    <a:cubicBezTo>
                      <a:pt x="3074449" y="158811"/>
                      <a:pt x="3455507" y="54886"/>
                      <a:pt x="3853886" y="28905"/>
                    </a:cubicBezTo>
                    <a:cubicBezTo>
                      <a:pt x="4260926" y="2923"/>
                      <a:pt x="4667965" y="72207"/>
                      <a:pt x="5057684" y="193453"/>
                    </a:cubicBezTo>
                    <a:cubicBezTo>
                      <a:pt x="5655254" y="383982"/>
                      <a:pt x="6209520" y="678436"/>
                      <a:pt x="6763788" y="981551"/>
                    </a:cubicBezTo>
                    <a:lnTo>
                      <a:pt x="6763788" y="946909"/>
                    </a:lnTo>
                    <a:cubicBezTo>
                      <a:pt x="6270143" y="695757"/>
                      <a:pt x="5785160" y="435944"/>
                      <a:pt x="5265535" y="2454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20" name="Freeform: Shape 619">
                <a:extLst>
                  <a:ext uri="{FF2B5EF4-FFF2-40B4-BE49-F238E27FC236}">
                    <a16:creationId xmlns="" xmlns:a16="http://schemas.microsoft.com/office/drawing/2014/main" id="{585FBEEE-1C8E-495D-8638-1F5C258A726B}"/>
                  </a:ext>
                </a:extLst>
              </p:cNvPr>
              <p:cNvSpPr/>
              <p:nvPr/>
            </p:nvSpPr>
            <p:spPr>
              <a:xfrm>
                <a:off x="6087340" y="3250050"/>
                <a:ext cx="6755125" cy="1665723"/>
              </a:xfrm>
              <a:custGeom>
                <a:avLst/>
                <a:gdLst>
                  <a:gd name="connsiteX0" fmla="*/ 5334818 w 6755125"/>
                  <a:gd name="connsiteY0" fmla="*/ 1359686 h 1665723"/>
                  <a:gd name="connsiteX1" fmla="*/ 4182982 w 6755125"/>
                  <a:gd name="connsiteY1" fmla="*/ 1628159 h 1665723"/>
                  <a:gd name="connsiteX2" fmla="*/ 2979184 w 6755125"/>
                  <a:gd name="connsiteY2" fmla="*/ 1463611 h 1665723"/>
                  <a:gd name="connsiteX3" fmla="*/ 727475 w 6755125"/>
                  <a:gd name="connsiteY3" fmla="*/ 372398 h 1665723"/>
                  <a:gd name="connsiteX4" fmla="*/ 0 w 6755125"/>
                  <a:gd name="connsiteY4" fmla="*/ 0 h 1665723"/>
                  <a:gd name="connsiteX5" fmla="*/ 0 w 6755125"/>
                  <a:gd name="connsiteY5" fmla="*/ 34642 h 1665723"/>
                  <a:gd name="connsiteX6" fmla="*/ 554267 w 6755125"/>
                  <a:gd name="connsiteY6" fmla="*/ 311775 h 1665723"/>
                  <a:gd name="connsiteX7" fmla="*/ 2762674 w 6755125"/>
                  <a:gd name="connsiteY7" fmla="*/ 1420309 h 1665723"/>
                  <a:gd name="connsiteX8" fmla="*/ 3871207 w 6755125"/>
                  <a:gd name="connsiteY8" fmla="*/ 1662800 h 1665723"/>
                  <a:gd name="connsiteX9" fmla="*/ 5014383 w 6755125"/>
                  <a:gd name="connsiteY9" fmla="*/ 1506913 h 1665723"/>
                  <a:gd name="connsiteX10" fmla="*/ 6755126 w 6755125"/>
                  <a:gd name="connsiteY10" fmla="*/ 710154 h 1665723"/>
                  <a:gd name="connsiteX11" fmla="*/ 6755126 w 6755125"/>
                  <a:gd name="connsiteY11" fmla="*/ 675513 h 1665723"/>
                  <a:gd name="connsiteX12" fmla="*/ 5334818 w 6755125"/>
                  <a:gd name="connsiteY12" fmla="*/ 1359686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5" h="1665723">
                    <a:moveTo>
                      <a:pt x="5334818" y="1359686"/>
                    </a:moveTo>
                    <a:cubicBezTo>
                      <a:pt x="4962420" y="1498253"/>
                      <a:pt x="4581362" y="1602178"/>
                      <a:pt x="4182982" y="1628159"/>
                    </a:cubicBezTo>
                    <a:cubicBezTo>
                      <a:pt x="3775942" y="1654140"/>
                      <a:pt x="3368903" y="1584857"/>
                      <a:pt x="2979184" y="1463611"/>
                    </a:cubicBezTo>
                    <a:cubicBezTo>
                      <a:pt x="2182425" y="1212459"/>
                      <a:pt x="1463611" y="770777"/>
                      <a:pt x="727475" y="372398"/>
                    </a:cubicBezTo>
                    <a:cubicBezTo>
                      <a:pt x="493644" y="242492"/>
                      <a:pt x="242491" y="112585"/>
                      <a:pt x="0" y="0"/>
                    </a:cubicBezTo>
                    <a:lnTo>
                      <a:pt x="0" y="34642"/>
                    </a:lnTo>
                    <a:cubicBezTo>
                      <a:pt x="190529" y="121246"/>
                      <a:pt x="372398" y="216510"/>
                      <a:pt x="554267" y="311775"/>
                    </a:cubicBezTo>
                    <a:cubicBezTo>
                      <a:pt x="1281742" y="692834"/>
                      <a:pt x="1983236" y="1143175"/>
                      <a:pt x="2762674" y="1420309"/>
                    </a:cubicBezTo>
                    <a:cubicBezTo>
                      <a:pt x="3117751" y="1550215"/>
                      <a:pt x="3490148" y="1645480"/>
                      <a:pt x="3871207" y="1662800"/>
                    </a:cubicBezTo>
                    <a:cubicBezTo>
                      <a:pt x="4260926" y="1680121"/>
                      <a:pt x="4641984" y="1619498"/>
                      <a:pt x="5014383" y="1506913"/>
                    </a:cubicBezTo>
                    <a:cubicBezTo>
                      <a:pt x="5629272" y="1325044"/>
                      <a:pt x="6192199" y="1013269"/>
                      <a:pt x="6755126" y="710154"/>
                    </a:cubicBezTo>
                    <a:lnTo>
                      <a:pt x="6755126" y="675513"/>
                    </a:lnTo>
                    <a:cubicBezTo>
                      <a:pt x="6296125" y="918004"/>
                      <a:pt x="5828462" y="1169157"/>
                      <a:pt x="5334818" y="13596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21" name="Graphic 1">
                <a:extLst>
                  <a:ext uri="{FF2B5EF4-FFF2-40B4-BE49-F238E27FC236}">
                    <a16:creationId xmlns="" xmlns:a16="http://schemas.microsoft.com/office/drawing/2014/main" id="{5A16BFEA-C390-4F25-A03B-93F34FC89F85}"/>
                  </a:ext>
                </a:extLst>
              </p:cNvPr>
              <p:cNvGrpSpPr/>
              <p:nvPr/>
            </p:nvGrpSpPr>
            <p:grpSpPr>
              <a:xfrm>
                <a:off x="12582653" y="3602003"/>
                <a:ext cx="190530" cy="482570"/>
                <a:chOff x="12582653" y="3602003"/>
                <a:chExt cx="190530" cy="482570"/>
              </a:xfrm>
              <a:grpFill/>
            </p:grpSpPr>
            <p:sp>
              <p:nvSpPr>
                <p:cNvPr id="682" name="Freeform: Shape 681">
                  <a:extLst>
                    <a:ext uri="{FF2B5EF4-FFF2-40B4-BE49-F238E27FC236}">
                      <a16:creationId xmlns="" xmlns:a16="http://schemas.microsoft.com/office/drawing/2014/main" id="{AC98C99A-A5A1-4EF2-A401-D48D8ADEBFBF}"/>
                    </a:ext>
                  </a:extLst>
                </p:cNvPr>
                <p:cNvSpPr/>
                <p:nvPr/>
              </p:nvSpPr>
              <p:spPr>
                <a:xfrm>
                  <a:off x="12660598" y="3640692"/>
                  <a:ext cx="27371" cy="410446"/>
                </a:xfrm>
                <a:custGeom>
                  <a:avLst/>
                  <a:gdLst>
                    <a:gd name="connsiteX0" fmla="*/ 0 w 27371"/>
                    <a:gd name="connsiteY0" fmla="*/ 16398 h 410446"/>
                    <a:gd name="connsiteX1" fmla="*/ 0 w 27371"/>
                    <a:gd name="connsiteY1" fmla="*/ 397456 h 410446"/>
                    <a:gd name="connsiteX2" fmla="*/ 25982 w 27371"/>
                    <a:gd name="connsiteY2" fmla="*/ 397456 h 410446"/>
                    <a:gd name="connsiteX3" fmla="*/ 25982 w 27371"/>
                    <a:gd name="connsiteY3" fmla="*/ 16398 h 410446"/>
                    <a:gd name="connsiteX4" fmla="*/ 0 w 27371"/>
                    <a:gd name="connsiteY4" fmla="*/ 16398 h 41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10446">
                      <a:moveTo>
                        <a:pt x="0" y="16398"/>
                      </a:moveTo>
                      <a:cubicBezTo>
                        <a:pt x="0" y="146304"/>
                        <a:pt x="0" y="267550"/>
                        <a:pt x="0" y="397456"/>
                      </a:cubicBezTo>
                      <a:cubicBezTo>
                        <a:pt x="0" y="414777"/>
                        <a:pt x="25982" y="414777"/>
                        <a:pt x="25982" y="397456"/>
                      </a:cubicBezTo>
                      <a:cubicBezTo>
                        <a:pt x="25982" y="267550"/>
                        <a:pt x="25982" y="146304"/>
                        <a:pt x="25982"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3" name="Freeform: Shape 682">
                  <a:extLst>
                    <a:ext uri="{FF2B5EF4-FFF2-40B4-BE49-F238E27FC236}">
                      <a16:creationId xmlns="" xmlns:a16="http://schemas.microsoft.com/office/drawing/2014/main" id="{BA21F3B1-015D-442C-8D4E-0AC9EF7F2AE6}"/>
                    </a:ext>
                  </a:extLst>
                </p:cNvPr>
                <p:cNvSpPr/>
                <p:nvPr/>
              </p:nvSpPr>
              <p:spPr>
                <a:xfrm>
                  <a:off x="12582653" y="3602003"/>
                  <a:ext cx="190530" cy="109301"/>
                </a:xfrm>
                <a:custGeom>
                  <a:avLst/>
                  <a:gdLst>
                    <a:gd name="connsiteX0" fmla="*/ 95265 w 190530"/>
                    <a:gd name="connsiteY0" fmla="*/ 37765 h 109301"/>
                    <a:gd name="connsiteX1" fmla="*/ 0 w 190530"/>
                    <a:gd name="connsiteY1" fmla="*/ 3124 h 109301"/>
                    <a:gd name="connsiteX2" fmla="*/ 95265 w 190530"/>
                    <a:gd name="connsiteY2" fmla="*/ 72407 h 109301"/>
                    <a:gd name="connsiteX3" fmla="*/ 190530 w 190530"/>
                    <a:gd name="connsiteY3" fmla="*/ 107049 h 109301"/>
                    <a:gd name="connsiteX4" fmla="*/ 95265 w 190530"/>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09301">
                      <a:moveTo>
                        <a:pt x="95265" y="37765"/>
                      </a:moveTo>
                      <a:cubicBezTo>
                        <a:pt x="43302" y="3124"/>
                        <a:pt x="0" y="-5537"/>
                        <a:pt x="0" y="3124"/>
                      </a:cubicBezTo>
                      <a:cubicBezTo>
                        <a:pt x="0" y="11784"/>
                        <a:pt x="43302" y="46426"/>
                        <a:pt x="95265" y="72407"/>
                      </a:cubicBezTo>
                      <a:cubicBezTo>
                        <a:pt x="147228" y="98388"/>
                        <a:pt x="190530" y="115709"/>
                        <a:pt x="190530" y="107049"/>
                      </a:cubicBezTo>
                      <a:cubicBezTo>
                        <a:pt x="190530" y="107049"/>
                        <a:pt x="147228" y="72407"/>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4" name="Freeform: Shape 683">
                  <a:extLst>
                    <a:ext uri="{FF2B5EF4-FFF2-40B4-BE49-F238E27FC236}">
                      <a16:creationId xmlns="" xmlns:a16="http://schemas.microsoft.com/office/drawing/2014/main" id="{A22A5D90-4D60-4317-AB51-CE717E60BD6E}"/>
                    </a:ext>
                  </a:extLst>
                </p:cNvPr>
                <p:cNvSpPr/>
                <p:nvPr/>
              </p:nvSpPr>
              <p:spPr>
                <a:xfrm>
                  <a:off x="12582653" y="3974401"/>
                  <a:ext cx="190530" cy="110172"/>
                </a:xfrm>
                <a:custGeom>
                  <a:avLst/>
                  <a:gdLst>
                    <a:gd name="connsiteX0" fmla="*/ 95265 w 190530"/>
                    <a:gd name="connsiteY0" fmla="*/ 37765 h 110172"/>
                    <a:gd name="connsiteX1" fmla="*/ 0 w 190530"/>
                    <a:gd name="connsiteY1" fmla="*/ 107049 h 110172"/>
                    <a:gd name="connsiteX2" fmla="*/ 95265 w 190530"/>
                    <a:gd name="connsiteY2" fmla="*/ 72407 h 110172"/>
                    <a:gd name="connsiteX3" fmla="*/ 190530 w 190530"/>
                    <a:gd name="connsiteY3" fmla="*/ 3124 h 110172"/>
                    <a:gd name="connsiteX4" fmla="*/ 95265 w 190530"/>
                    <a:gd name="connsiteY4" fmla="*/ 37765 h 110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10172">
                      <a:moveTo>
                        <a:pt x="95265" y="37765"/>
                      </a:moveTo>
                      <a:cubicBezTo>
                        <a:pt x="43302" y="63747"/>
                        <a:pt x="0" y="98388"/>
                        <a:pt x="0" y="107049"/>
                      </a:cubicBezTo>
                      <a:cubicBezTo>
                        <a:pt x="0" y="115709"/>
                        <a:pt x="43302" y="107049"/>
                        <a:pt x="95265" y="72407"/>
                      </a:cubicBezTo>
                      <a:cubicBezTo>
                        <a:pt x="147228" y="37765"/>
                        <a:pt x="190530" y="11784"/>
                        <a:pt x="190530" y="3124"/>
                      </a:cubicBezTo>
                      <a:cubicBezTo>
                        <a:pt x="190530" y="-5537"/>
                        <a:pt x="147228" y="3124"/>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2" name="Graphic 1">
                <a:extLst>
                  <a:ext uri="{FF2B5EF4-FFF2-40B4-BE49-F238E27FC236}">
                    <a16:creationId xmlns="" xmlns:a16="http://schemas.microsoft.com/office/drawing/2014/main" id="{3E97D581-84BE-4504-865D-252CDBF6A0B1}"/>
                  </a:ext>
                </a:extLst>
              </p:cNvPr>
              <p:cNvGrpSpPr/>
              <p:nvPr/>
            </p:nvGrpSpPr>
            <p:grpSpPr>
              <a:xfrm>
                <a:off x="12149632" y="3364268"/>
                <a:ext cx="190530" cy="958039"/>
                <a:chOff x="12149632" y="3364268"/>
                <a:chExt cx="190530" cy="958039"/>
              </a:xfrm>
              <a:grpFill/>
            </p:grpSpPr>
            <p:sp>
              <p:nvSpPr>
                <p:cNvPr id="679" name="Freeform: Shape 678">
                  <a:extLst>
                    <a:ext uri="{FF2B5EF4-FFF2-40B4-BE49-F238E27FC236}">
                      <a16:creationId xmlns="" xmlns:a16="http://schemas.microsoft.com/office/drawing/2014/main" id="{603F0510-A48A-4981-B792-84E7FA231DB5}"/>
                    </a:ext>
                  </a:extLst>
                </p:cNvPr>
                <p:cNvSpPr/>
                <p:nvPr/>
              </p:nvSpPr>
              <p:spPr>
                <a:xfrm>
                  <a:off x="12236236" y="3401607"/>
                  <a:ext cx="25981" cy="883362"/>
                </a:xfrm>
                <a:custGeom>
                  <a:avLst/>
                  <a:gdLst>
                    <a:gd name="connsiteX0" fmla="*/ 0 w 25981"/>
                    <a:gd name="connsiteY0" fmla="*/ 12991 h 883362"/>
                    <a:gd name="connsiteX1" fmla="*/ 0 w 25981"/>
                    <a:gd name="connsiteY1" fmla="*/ 870372 h 883362"/>
                    <a:gd name="connsiteX2" fmla="*/ 25982 w 25981"/>
                    <a:gd name="connsiteY2" fmla="*/ 870372 h 883362"/>
                    <a:gd name="connsiteX3" fmla="*/ 25982 w 25981"/>
                    <a:gd name="connsiteY3" fmla="*/ 12991 h 883362"/>
                    <a:gd name="connsiteX4" fmla="*/ 0 w 2598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83362">
                      <a:moveTo>
                        <a:pt x="0" y="12991"/>
                      </a:moveTo>
                      <a:cubicBezTo>
                        <a:pt x="0" y="298784"/>
                        <a:pt x="0" y="584578"/>
                        <a:pt x="0" y="870372"/>
                      </a:cubicBezTo>
                      <a:cubicBezTo>
                        <a:pt x="0" y="887693"/>
                        <a:pt x="25982" y="887693"/>
                        <a:pt x="25982" y="870372"/>
                      </a:cubicBezTo>
                      <a:cubicBezTo>
                        <a:pt x="25982" y="584578"/>
                        <a:pt x="25982" y="298784"/>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0" name="Freeform: Shape 679">
                  <a:extLst>
                    <a:ext uri="{FF2B5EF4-FFF2-40B4-BE49-F238E27FC236}">
                      <a16:creationId xmlns="" xmlns:a16="http://schemas.microsoft.com/office/drawing/2014/main" id="{4B576F51-9682-4586-B051-1555AD9AEC0E}"/>
                    </a:ext>
                  </a:extLst>
                </p:cNvPr>
                <p:cNvSpPr/>
                <p:nvPr/>
              </p:nvSpPr>
              <p:spPr>
                <a:xfrm>
                  <a:off x="12149632" y="3364268"/>
                  <a:ext cx="190530" cy="123023"/>
                </a:xfrm>
                <a:custGeom>
                  <a:avLst/>
                  <a:gdLst>
                    <a:gd name="connsiteX0" fmla="*/ 95265 w 190530"/>
                    <a:gd name="connsiteY0" fmla="*/ 24348 h 123023"/>
                    <a:gd name="connsiteX1" fmla="*/ 0 w 190530"/>
                    <a:gd name="connsiteY1" fmla="*/ 15687 h 123023"/>
                    <a:gd name="connsiteX2" fmla="*/ 95265 w 190530"/>
                    <a:gd name="connsiteY2" fmla="*/ 102292 h 123023"/>
                    <a:gd name="connsiteX3" fmla="*/ 190530 w 190530"/>
                    <a:gd name="connsiteY3" fmla="*/ 110952 h 123023"/>
                    <a:gd name="connsiteX4" fmla="*/ 95265 w 190530"/>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4348"/>
                      </a:moveTo>
                      <a:cubicBezTo>
                        <a:pt x="43302" y="-1633"/>
                        <a:pt x="0" y="-10294"/>
                        <a:pt x="0" y="15687"/>
                      </a:cubicBezTo>
                      <a:cubicBezTo>
                        <a:pt x="0" y="41669"/>
                        <a:pt x="43302" y="76310"/>
                        <a:pt x="95265" y="102292"/>
                      </a:cubicBezTo>
                      <a:cubicBezTo>
                        <a:pt x="147228" y="128273"/>
                        <a:pt x="190530" y="128273"/>
                        <a:pt x="190530" y="110952"/>
                      </a:cubicBezTo>
                      <a:cubicBezTo>
                        <a:pt x="190530" y="93631"/>
                        <a:pt x="147228" y="58989"/>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1" name="Freeform: Shape 680">
                  <a:extLst>
                    <a:ext uri="{FF2B5EF4-FFF2-40B4-BE49-F238E27FC236}">
                      <a16:creationId xmlns="" xmlns:a16="http://schemas.microsoft.com/office/drawing/2014/main" id="{3A36D8FB-F52D-4BEF-A68C-C7EDCEA65BAB}"/>
                    </a:ext>
                  </a:extLst>
                </p:cNvPr>
                <p:cNvSpPr/>
                <p:nvPr/>
              </p:nvSpPr>
              <p:spPr>
                <a:xfrm>
                  <a:off x="12149632" y="4199284"/>
                  <a:ext cx="190530" cy="123023"/>
                </a:xfrm>
                <a:custGeom>
                  <a:avLst/>
                  <a:gdLst>
                    <a:gd name="connsiteX0" fmla="*/ 95265 w 190530"/>
                    <a:gd name="connsiteY0" fmla="*/ 20732 h 123023"/>
                    <a:gd name="connsiteX1" fmla="*/ 0 w 190530"/>
                    <a:gd name="connsiteY1" fmla="*/ 107336 h 123023"/>
                    <a:gd name="connsiteX2" fmla="*/ 95265 w 190530"/>
                    <a:gd name="connsiteY2" fmla="*/ 98676 h 123023"/>
                    <a:gd name="connsiteX3" fmla="*/ 190530 w 190530"/>
                    <a:gd name="connsiteY3" fmla="*/ 12072 h 123023"/>
                    <a:gd name="connsiteX4" fmla="*/ 95265 w 190530"/>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0732"/>
                      </a:moveTo>
                      <a:cubicBezTo>
                        <a:pt x="43302" y="46713"/>
                        <a:pt x="0" y="81355"/>
                        <a:pt x="0" y="107336"/>
                      </a:cubicBezTo>
                      <a:cubicBezTo>
                        <a:pt x="0" y="133317"/>
                        <a:pt x="43302" y="124657"/>
                        <a:pt x="95265" y="98676"/>
                      </a:cubicBezTo>
                      <a:cubicBezTo>
                        <a:pt x="147228" y="72695"/>
                        <a:pt x="190530" y="29393"/>
                        <a:pt x="190530" y="12072"/>
                      </a:cubicBezTo>
                      <a:cubicBezTo>
                        <a:pt x="190530" y="-5249"/>
                        <a:pt x="147228" y="-5249"/>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3" name="Graphic 1">
                <a:extLst>
                  <a:ext uri="{FF2B5EF4-FFF2-40B4-BE49-F238E27FC236}">
                    <a16:creationId xmlns="" xmlns:a16="http://schemas.microsoft.com/office/drawing/2014/main" id="{DF798E84-6BF5-4D26-9623-3CEA5BA9D4BD}"/>
                  </a:ext>
                </a:extLst>
              </p:cNvPr>
              <p:cNvGrpSpPr/>
              <p:nvPr/>
            </p:nvGrpSpPr>
            <p:grpSpPr>
              <a:xfrm>
                <a:off x="11725272" y="3148339"/>
                <a:ext cx="190528" cy="1389899"/>
                <a:chOff x="11725272" y="3148339"/>
                <a:chExt cx="190528" cy="1389899"/>
              </a:xfrm>
              <a:grpFill/>
            </p:grpSpPr>
            <p:sp>
              <p:nvSpPr>
                <p:cNvPr id="676" name="Freeform: Shape 675">
                  <a:extLst>
                    <a:ext uri="{FF2B5EF4-FFF2-40B4-BE49-F238E27FC236}">
                      <a16:creationId xmlns="" xmlns:a16="http://schemas.microsoft.com/office/drawing/2014/main" id="{6C5BA746-D45D-42E3-80AA-C4E81C9FFFA9}"/>
                    </a:ext>
                  </a:extLst>
                </p:cNvPr>
                <p:cNvSpPr/>
                <p:nvPr/>
              </p:nvSpPr>
              <p:spPr>
                <a:xfrm>
                  <a:off x="11803215" y="3185096"/>
                  <a:ext cx="27371" cy="1325044"/>
                </a:xfrm>
                <a:custGeom>
                  <a:avLst/>
                  <a:gdLst>
                    <a:gd name="connsiteX0" fmla="*/ 0 w 27371"/>
                    <a:gd name="connsiteY0" fmla="*/ 12991 h 1325044"/>
                    <a:gd name="connsiteX1" fmla="*/ 0 w 27371"/>
                    <a:gd name="connsiteY1" fmla="*/ 1312053 h 1325044"/>
                    <a:gd name="connsiteX2" fmla="*/ 25982 w 27371"/>
                    <a:gd name="connsiteY2" fmla="*/ 1312053 h 1325044"/>
                    <a:gd name="connsiteX3" fmla="*/ 25982 w 27371"/>
                    <a:gd name="connsiteY3" fmla="*/ 12991 h 1325044"/>
                    <a:gd name="connsiteX4" fmla="*/ 0 w 2737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5044">
                      <a:moveTo>
                        <a:pt x="0" y="12991"/>
                      </a:moveTo>
                      <a:cubicBezTo>
                        <a:pt x="0" y="446011"/>
                        <a:pt x="0" y="879032"/>
                        <a:pt x="0" y="1312053"/>
                      </a:cubicBezTo>
                      <a:cubicBezTo>
                        <a:pt x="0" y="1329374"/>
                        <a:pt x="25982" y="1329374"/>
                        <a:pt x="25982" y="1312053"/>
                      </a:cubicBezTo>
                      <a:cubicBezTo>
                        <a:pt x="25982" y="879032"/>
                        <a:pt x="25982" y="446011"/>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7" name="Freeform: Shape 676">
                  <a:extLst>
                    <a:ext uri="{FF2B5EF4-FFF2-40B4-BE49-F238E27FC236}">
                      <a16:creationId xmlns="" xmlns:a16="http://schemas.microsoft.com/office/drawing/2014/main" id="{1BF730CE-B22A-4F47-9C4B-03FF376F6F48}"/>
                    </a:ext>
                  </a:extLst>
                </p:cNvPr>
                <p:cNvSpPr/>
                <p:nvPr/>
              </p:nvSpPr>
              <p:spPr>
                <a:xfrm>
                  <a:off x="11725272" y="3148339"/>
                  <a:ext cx="190528" cy="139763"/>
                </a:xfrm>
                <a:custGeom>
                  <a:avLst/>
                  <a:gdLst>
                    <a:gd name="connsiteX0" fmla="*/ 95265 w 190528"/>
                    <a:gd name="connsiteY0" fmla="*/ 15107 h 139763"/>
                    <a:gd name="connsiteX1" fmla="*/ 0 w 190528"/>
                    <a:gd name="connsiteY1" fmla="*/ 32428 h 139763"/>
                    <a:gd name="connsiteX2" fmla="*/ 95265 w 190528"/>
                    <a:gd name="connsiteY2" fmla="*/ 127692 h 139763"/>
                    <a:gd name="connsiteX3" fmla="*/ 190529 w 190528"/>
                    <a:gd name="connsiteY3" fmla="*/ 119032 h 139763"/>
                    <a:gd name="connsiteX4" fmla="*/ 95265 w 190528"/>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763">
                      <a:moveTo>
                        <a:pt x="95265" y="15107"/>
                      </a:moveTo>
                      <a:cubicBezTo>
                        <a:pt x="43302" y="-10875"/>
                        <a:pt x="0" y="-2214"/>
                        <a:pt x="0" y="32428"/>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8" name="Freeform: Shape 677">
                  <a:extLst>
                    <a:ext uri="{FF2B5EF4-FFF2-40B4-BE49-F238E27FC236}">
                      <a16:creationId xmlns="" xmlns:a16="http://schemas.microsoft.com/office/drawing/2014/main" id="{D4FCB70F-6024-407B-B9D9-889FC0273462}"/>
                    </a:ext>
                  </a:extLst>
                </p:cNvPr>
                <p:cNvSpPr/>
                <p:nvPr/>
              </p:nvSpPr>
              <p:spPr>
                <a:xfrm>
                  <a:off x="11725272" y="4399168"/>
                  <a:ext cx="190528" cy="139069"/>
                </a:xfrm>
                <a:custGeom>
                  <a:avLst/>
                  <a:gdLst>
                    <a:gd name="connsiteX0" fmla="*/ 95265 w 190528"/>
                    <a:gd name="connsiteY0" fmla="*/ 11377 h 139069"/>
                    <a:gd name="connsiteX1" fmla="*/ 0 w 190528"/>
                    <a:gd name="connsiteY1" fmla="*/ 106642 h 139069"/>
                    <a:gd name="connsiteX2" fmla="*/ 95265 w 190528"/>
                    <a:gd name="connsiteY2" fmla="*/ 123963 h 139069"/>
                    <a:gd name="connsiteX3" fmla="*/ 190529 w 190528"/>
                    <a:gd name="connsiteY3" fmla="*/ 28698 h 139069"/>
                    <a:gd name="connsiteX4" fmla="*/ 95265 w 190528"/>
                    <a:gd name="connsiteY4" fmla="*/ 11377 h 13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069">
                      <a:moveTo>
                        <a:pt x="95265" y="11377"/>
                      </a:moveTo>
                      <a:cubicBezTo>
                        <a:pt x="43302" y="28698"/>
                        <a:pt x="0" y="72000"/>
                        <a:pt x="0" y="106642"/>
                      </a:cubicBezTo>
                      <a:cubicBezTo>
                        <a:pt x="0" y="141283"/>
                        <a:pt x="43302" y="149944"/>
                        <a:pt x="95265" y="123963"/>
                      </a:cubicBezTo>
                      <a:cubicBezTo>
                        <a:pt x="147227" y="97981"/>
                        <a:pt x="190529" y="54679"/>
                        <a:pt x="190529" y="28698"/>
                      </a:cubicBezTo>
                      <a:cubicBezTo>
                        <a:pt x="190529" y="-5944"/>
                        <a:pt x="147227" y="-5944"/>
                        <a:pt x="95265" y="113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4" name="Graphic 1">
                <a:extLst>
                  <a:ext uri="{FF2B5EF4-FFF2-40B4-BE49-F238E27FC236}">
                    <a16:creationId xmlns="" xmlns:a16="http://schemas.microsoft.com/office/drawing/2014/main" id="{653AEB8E-A0A0-4367-9BE2-2195EB597D8C}"/>
                  </a:ext>
                </a:extLst>
              </p:cNvPr>
              <p:cNvGrpSpPr/>
              <p:nvPr/>
            </p:nvGrpSpPr>
            <p:grpSpPr>
              <a:xfrm>
                <a:off x="11300912" y="2957461"/>
                <a:ext cx="190528" cy="1768406"/>
                <a:chOff x="11300912" y="2957461"/>
                <a:chExt cx="190528" cy="1768406"/>
              </a:xfrm>
              <a:grpFill/>
            </p:grpSpPr>
            <p:sp>
              <p:nvSpPr>
                <p:cNvPr id="673" name="Freeform: Shape 672">
                  <a:extLst>
                    <a:ext uri="{FF2B5EF4-FFF2-40B4-BE49-F238E27FC236}">
                      <a16:creationId xmlns="" xmlns:a16="http://schemas.microsoft.com/office/drawing/2014/main" id="{6C27A286-BC5E-49A2-9A1B-9D43DC76419F}"/>
                    </a:ext>
                  </a:extLst>
                </p:cNvPr>
                <p:cNvSpPr/>
                <p:nvPr/>
              </p:nvSpPr>
              <p:spPr>
                <a:xfrm>
                  <a:off x="11378855" y="3003228"/>
                  <a:ext cx="25981" cy="1688781"/>
                </a:xfrm>
                <a:custGeom>
                  <a:avLst/>
                  <a:gdLst>
                    <a:gd name="connsiteX0" fmla="*/ 0 w 25981"/>
                    <a:gd name="connsiteY0" fmla="*/ 12991 h 1688781"/>
                    <a:gd name="connsiteX1" fmla="*/ 0 w 25981"/>
                    <a:gd name="connsiteY1" fmla="*/ 1675791 h 1688781"/>
                    <a:gd name="connsiteX2" fmla="*/ 25982 w 25981"/>
                    <a:gd name="connsiteY2" fmla="*/ 1675791 h 1688781"/>
                    <a:gd name="connsiteX3" fmla="*/ 25982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8"/>
                        <a:pt x="0" y="1121524"/>
                        <a:pt x="0" y="1675791"/>
                      </a:cubicBezTo>
                      <a:cubicBezTo>
                        <a:pt x="0" y="1693112"/>
                        <a:pt x="25982" y="1693112"/>
                        <a:pt x="25982" y="1675791"/>
                      </a:cubicBezTo>
                      <a:cubicBezTo>
                        <a:pt x="25982" y="1121524"/>
                        <a:pt x="25982" y="56725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4" name="Freeform: Shape 673">
                  <a:extLst>
                    <a:ext uri="{FF2B5EF4-FFF2-40B4-BE49-F238E27FC236}">
                      <a16:creationId xmlns="" xmlns:a16="http://schemas.microsoft.com/office/drawing/2014/main" id="{72ECF13A-E6FC-4356-B109-770D1A127E60}"/>
                    </a:ext>
                  </a:extLst>
                </p:cNvPr>
                <p:cNvSpPr/>
                <p:nvPr/>
              </p:nvSpPr>
              <p:spPr>
                <a:xfrm>
                  <a:off x="11300912"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8"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5" name="Freeform: Shape 674">
                  <a:extLst>
                    <a:ext uri="{FF2B5EF4-FFF2-40B4-BE49-F238E27FC236}">
                      <a16:creationId xmlns="" xmlns:a16="http://schemas.microsoft.com/office/drawing/2014/main" id="{D55F58E6-DB5F-4036-9FB5-BC6D1B3C7941}"/>
                    </a:ext>
                  </a:extLst>
                </p:cNvPr>
                <p:cNvSpPr/>
                <p:nvPr/>
              </p:nvSpPr>
              <p:spPr>
                <a:xfrm>
                  <a:off x="11300912"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8"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5" name="Graphic 1">
                <a:extLst>
                  <a:ext uri="{FF2B5EF4-FFF2-40B4-BE49-F238E27FC236}">
                    <a16:creationId xmlns="" xmlns:a16="http://schemas.microsoft.com/office/drawing/2014/main" id="{73D010A2-0CD3-4D9E-B365-7F7AE3D72DB9}"/>
                  </a:ext>
                </a:extLst>
              </p:cNvPr>
              <p:cNvGrpSpPr/>
              <p:nvPr/>
            </p:nvGrpSpPr>
            <p:grpSpPr>
              <a:xfrm>
                <a:off x="10867891" y="2821134"/>
                <a:ext cx="190528" cy="2044308"/>
                <a:chOff x="10867891" y="2821134"/>
                <a:chExt cx="190528" cy="2044308"/>
              </a:xfrm>
              <a:grpFill/>
            </p:grpSpPr>
            <p:sp>
              <p:nvSpPr>
                <p:cNvPr id="670" name="Freeform: Shape 669">
                  <a:extLst>
                    <a:ext uri="{FF2B5EF4-FFF2-40B4-BE49-F238E27FC236}">
                      <a16:creationId xmlns="" xmlns:a16="http://schemas.microsoft.com/office/drawing/2014/main" id="{4E614C3E-0918-4163-861F-AFF4A480E0A0}"/>
                    </a:ext>
                  </a:extLst>
                </p:cNvPr>
                <p:cNvSpPr/>
                <p:nvPr/>
              </p:nvSpPr>
              <p:spPr>
                <a:xfrm>
                  <a:off x="10954495" y="2864661"/>
                  <a:ext cx="25980" cy="1965915"/>
                </a:xfrm>
                <a:custGeom>
                  <a:avLst/>
                  <a:gdLst>
                    <a:gd name="connsiteX0" fmla="*/ 0 w 25980"/>
                    <a:gd name="connsiteY0" fmla="*/ 12991 h 1965915"/>
                    <a:gd name="connsiteX1" fmla="*/ 0 w 25980"/>
                    <a:gd name="connsiteY1" fmla="*/ 1952925 h 1965915"/>
                    <a:gd name="connsiteX2" fmla="*/ 25980 w 25980"/>
                    <a:gd name="connsiteY2" fmla="*/ 1952925 h 1965915"/>
                    <a:gd name="connsiteX3" fmla="*/ 25980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0" y="1970245"/>
                        <a:pt x="25980" y="1952925"/>
                      </a:cubicBezTo>
                      <a:cubicBezTo>
                        <a:pt x="25980" y="1303393"/>
                        <a:pt x="25980" y="662522"/>
                        <a:pt x="25980" y="12991"/>
                      </a:cubicBezTo>
                      <a:cubicBezTo>
                        <a:pt x="25980"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1" name="Freeform: Shape 670">
                  <a:extLst>
                    <a:ext uri="{FF2B5EF4-FFF2-40B4-BE49-F238E27FC236}">
                      <a16:creationId xmlns="" xmlns:a16="http://schemas.microsoft.com/office/drawing/2014/main" id="{8A23112F-EB6B-4274-8A70-1CE992F0C231}"/>
                    </a:ext>
                  </a:extLst>
                </p:cNvPr>
                <p:cNvSpPr/>
                <p:nvPr/>
              </p:nvSpPr>
              <p:spPr>
                <a:xfrm>
                  <a:off x="10867891"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2" name="Freeform: Shape 671">
                  <a:extLst>
                    <a:ext uri="{FF2B5EF4-FFF2-40B4-BE49-F238E27FC236}">
                      <a16:creationId xmlns="" xmlns:a16="http://schemas.microsoft.com/office/drawing/2014/main" id="{460DFA02-ACD7-444E-B29A-3B4290CB7A3A}"/>
                    </a:ext>
                  </a:extLst>
                </p:cNvPr>
                <p:cNvSpPr/>
                <p:nvPr/>
              </p:nvSpPr>
              <p:spPr>
                <a:xfrm>
                  <a:off x="10867891" y="4690996"/>
                  <a:ext cx="190528" cy="174446"/>
                </a:xfrm>
                <a:custGeom>
                  <a:avLst/>
                  <a:gdLst>
                    <a:gd name="connsiteX0" fmla="*/ 95264 w 190528"/>
                    <a:gd name="connsiteY0" fmla="*/ 5344 h 174446"/>
                    <a:gd name="connsiteX1" fmla="*/ 0 w 190528"/>
                    <a:gd name="connsiteY1" fmla="*/ 109269 h 174446"/>
                    <a:gd name="connsiteX2" fmla="*/ 95264 w 190528"/>
                    <a:gd name="connsiteY2" fmla="*/ 169892 h 174446"/>
                    <a:gd name="connsiteX3" fmla="*/ 190529 w 190528"/>
                    <a:gd name="connsiteY3" fmla="*/ 65967 h 174446"/>
                    <a:gd name="connsiteX4" fmla="*/ 95264 w 190528"/>
                    <a:gd name="connsiteY4" fmla="*/ 5344 h 17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4446">
                      <a:moveTo>
                        <a:pt x="95264" y="5344"/>
                      </a:moveTo>
                      <a:cubicBezTo>
                        <a:pt x="43302" y="14004"/>
                        <a:pt x="0" y="65967"/>
                        <a:pt x="0" y="109269"/>
                      </a:cubicBezTo>
                      <a:cubicBezTo>
                        <a:pt x="0" y="152571"/>
                        <a:pt x="43302" y="187213"/>
                        <a:pt x="95264" y="169892"/>
                      </a:cubicBezTo>
                      <a:cubicBezTo>
                        <a:pt x="147227" y="15257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6" name="Graphic 1">
                <a:extLst>
                  <a:ext uri="{FF2B5EF4-FFF2-40B4-BE49-F238E27FC236}">
                    <a16:creationId xmlns="" xmlns:a16="http://schemas.microsoft.com/office/drawing/2014/main" id="{68F4DDBA-8149-4ED2-9CB9-0DFB73034A5A}"/>
                  </a:ext>
                </a:extLst>
              </p:cNvPr>
              <p:cNvGrpSpPr/>
              <p:nvPr/>
            </p:nvGrpSpPr>
            <p:grpSpPr>
              <a:xfrm>
                <a:off x="10443530" y="2729098"/>
                <a:ext cx="190528" cy="2228380"/>
                <a:chOff x="10443530" y="2729098"/>
                <a:chExt cx="190528" cy="2228380"/>
              </a:xfrm>
              <a:grpFill/>
            </p:grpSpPr>
            <p:sp>
              <p:nvSpPr>
                <p:cNvPr id="667" name="Freeform: Shape 666">
                  <a:extLst>
                    <a:ext uri="{FF2B5EF4-FFF2-40B4-BE49-F238E27FC236}">
                      <a16:creationId xmlns="" xmlns:a16="http://schemas.microsoft.com/office/drawing/2014/main" id="{6921F0C1-9DD5-411F-85E1-1EABC5D04559}"/>
                    </a:ext>
                  </a:extLst>
                </p:cNvPr>
                <p:cNvSpPr/>
                <p:nvPr/>
              </p:nvSpPr>
              <p:spPr>
                <a:xfrm>
                  <a:off x="10521474" y="2781047"/>
                  <a:ext cx="25980" cy="2136133"/>
                </a:xfrm>
                <a:custGeom>
                  <a:avLst/>
                  <a:gdLst>
                    <a:gd name="connsiteX0" fmla="*/ 0 w 25980"/>
                    <a:gd name="connsiteY0" fmla="*/ 10000 h 2136133"/>
                    <a:gd name="connsiteX1" fmla="*/ 0 w 25980"/>
                    <a:gd name="connsiteY1" fmla="*/ 2123143 h 2136133"/>
                    <a:gd name="connsiteX2" fmla="*/ 25980 w 25980"/>
                    <a:gd name="connsiteY2" fmla="*/ 2123143 h 2136133"/>
                    <a:gd name="connsiteX3" fmla="*/ 25980 w 25980"/>
                    <a:gd name="connsiteY3" fmla="*/ 10000 h 2136133"/>
                    <a:gd name="connsiteX4" fmla="*/ 0 w 25980"/>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2136133">
                      <a:moveTo>
                        <a:pt x="0" y="10000"/>
                      </a:moveTo>
                      <a:cubicBezTo>
                        <a:pt x="0" y="711494"/>
                        <a:pt x="0" y="1412988"/>
                        <a:pt x="0" y="2123143"/>
                      </a:cubicBezTo>
                      <a:cubicBezTo>
                        <a:pt x="0" y="2140463"/>
                        <a:pt x="25980" y="2140463"/>
                        <a:pt x="25980" y="2123143"/>
                      </a:cubicBezTo>
                      <a:cubicBezTo>
                        <a:pt x="25980" y="1421649"/>
                        <a:pt x="25980" y="720155"/>
                        <a:pt x="25980" y="10000"/>
                      </a:cubicBezTo>
                      <a:cubicBezTo>
                        <a:pt x="25980"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8" name="Freeform: Shape 667">
                  <a:extLst>
                    <a:ext uri="{FF2B5EF4-FFF2-40B4-BE49-F238E27FC236}">
                      <a16:creationId xmlns="" xmlns:a16="http://schemas.microsoft.com/office/drawing/2014/main" id="{4AAE9A8C-3A94-40E1-AC90-8B2CA9C61394}"/>
                    </a:ext>
                  </a:extLst>
                </p:cNvPr>
                <p:cNvSpPr/>
                <p:nvPr/>
              </p:nvSpPr>
              <p:spPr>
                <a:xfrm>
                  <a:off x="10443530" y="2729098"/>
                  <a:ext cx="190528" cy="184521"/>
                </a:xfrm>
                <a:custGeom>
                  <a:avLst/>
                  <a:gdLst>
                    <a:gd name="connsiteX0" fmla="*/ 95265 w 190528"/>
                    <a:gd name="connsiteY0" fmla="*/ 1326 h 184521"/>
                    <a:gd name="connsiteX1" fmla="*/ 0 w 190528"/>
                    <a:gd name="connsiteY1" fmla="*/ 79270 h 184521"/>
                    <a:gd name="connsiteX2" fmla="*/ 95265 w 190528"/>
                    <a:gd name="connsiteY2" fmla="*/ 183195 h 184521"/>
                    <a:gd name="connsiteX3" fmla="*/ 190529 w 190528"/>
                    <a:gd name="connsiteY3" fmla="*/ 105251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7334"/>
                        <a:pt x="0" y="27308"/>
                        <a:pt x="0" y="79270"/>
                      </a:cubicBezTo>
                      <a:cubicBezTo>
                        <a:pt x="0" y="131233"/>
                        <a:pt x="43302" y="174535"/>
                        <a:pt x="95265" y="183195"/>
                      </a:cubicBezTo>
                      <a:cubicBezTo>
                        <a:pt x="147227" y="191856"/>
                        <a:pt x="190529" y="157214"/>
                        <a:pt x="190529" y="105251"/>
                      </a:cubicBezTo>
                      <a:cubicBezTo>
                        <a:pt x="181869" y="61949"/>
                        <a:pt x="147227" y="9987"/>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9" name="Freeform: Shape 668">
                  <a:extLst>
                    <a:ext uri="{FF2B5EF4-FFF2-40B4-BE49-F238E27FC236}">
                      <a16:creationId xmlns="" xmlns:a16="http://schemas.microsoft.com/office/drawing/2014/main" id="{FEC1C002-B81B-4A3C-87AB-051CA927B0EF}"/>
                    </a:ext>
                  </a:extLst>
                </p:cNvPr>
                <p:cNvSpPr/>
                <p:nvPr/>
              </p:nvSpPr>
              <p:spPr>
                <a:xfrm>
                  <a:off x="10443530" y="4772957"/>
                  <a:ext cx="190528" cy="184521"/>
                </a:xfrm>
                <a:custGeom>
                  <a:avLst/>
                  <a:gdLst>
                    <a:gd name="connsiteX0" fmla="*/ 95265 w 190528"/>
                    <a:gd name="connsiteY0" fmla="*/ 1326 h 184521"/>
                    <a:gd name="connsiteX1" fmla="*/ 0 w 190528"/>
                    <a:gd name="connsiteY1" fmla="*/ 105251 h 184521"/>
                    <a:gd name="connsiteX2" fmla="*/ 95265 w 190528"/>
                    <a:gd name="connsiteY2" fmla="*/ 183195 h 184521"/>
                    <a:gd name="connsiteX3" fmla="*/ 190529 w 190528"/>
                    <a:gd name="connsiteY3" fmla="*/ 79270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9987"/>
                        <a:pt x="0" y="53289"/>
                        <a:pt x="0" y="105251"/>
                      </a:cubicBezTo>
                      <a:cubicBezTo>
                        <a:pt x="0" y="157214"/>
                        <a:pt x="43302" y="191856"/>
                        <a:pt x="95265" y="183195"/>
                      </a:cubicBezTo>
                      <a:cubicBezTo>
                        <a:pt x="147227" y="174535"/>
                        <a:pt x="190529" y="131233"/>
                        <a:pt x="190529" y="79270"/>
                      </a:cubicBezTo>
                      <a:cubicBezTo>
                        <a:pt x="181869" y="27307"/>
                        <a:pt x="147227" y="-7334"/>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7" name="Graphic 1">
                <a:extLst>
                  <a:ext uri="{FF2B5EF4-FFF2-40B4-BE49-F238E27FC236}">
                    <a16:creationId xmlns="" xmlns:a16="http://schemas.microsoft.com/office/drawing/2014/main" id="{215201E7-7DA4-421A-82AC-05751BE7C7CC}"/>
                  </a:ext>
                </a:extLst>
              </p:cNvPr>
              <p:cNvGrpSpPr/>
              <p:nvPr/>
            </p:nvGrpSpPr>
            <p:grpSpPr>
              <a:xfrm>
                <a:off x="10010509" y="2704443"/>
                <a:ext cx="190529" cy="2286350"/>
                <a:chOff x="10010509" y="2704443"/>
                <a:chExt cx="190529" cy="2286350"/>
              </a:xfrm>
              <a:grpFill/>
            </p:grpSpPr>
            <p:sp>
              <p:nvSpPr>
                <p:cNvPr id="664" name="Freeform: Shape 663">
                  <a:extLst>
                    <a:ext uri="{FF2B5EF4-FFF2-40B4-BE49-F238E27FC236}">
                      <a16:creationId xmlns="" xmlns:a16="http://schemas.microsoft.com/office/drawing/2014/main" id="{9634837E-90E6-4C7E-A892-3BB0EFEF972E}"/>
                    </a:ext>
                  </a:extLst>
                </p:cNvPr>
                <p:cNvSpPr/>
                <p:nvPr/>
              </p:nvSpPr>
              <p:spPr>
                <a:xfrm>
                  <a:off x="10097113" y="2752075"/>
                  <a:ext cx="25981" cy="2191085"/>
                </a:xfrm>
                <a:custGeom>
                  <a:avLst/>
                  <a:gdLst>
                    <a:gd name="connsiteX0" fmla="*/ 0 w 25981"/>
                    <a:gd name="connsiteY0" fmla="*/ 12991 h 2191085"/>
                    <a:gd name="connsiteX1" fmla="*/ 0 w 25981"/>
                    <a:gd name="connsiteY1" fmla="*/ 2178095 h 2191085"/>
                    <a:gd name="connsiteX2" fmla="*/ 25982 w 25981"/>
                    <a:gd name="connsiteY2" fmla="*/ 2178095 h 2191085"/>
                    <a:gd name="connsiteX3" fmla="*/ 25982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2" y="2195416"/>
                        <a:pt x="25982" y="2178095"/>
                      </a:cubicBezTo>
                      <a:cubicBezTo>
                        <a:pt x="25982" y="1459281"/>
                        <a:pt x="25982" y="731805"/>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5" name="Freeform: Shape 664">
                  <a:extLst>
                    <a:ext uri="{FF2B5EF4-FFF2-40B4-BE49-F238E27FC236}">
                      <a16:creationId xmlns="" xmlns:a16="http://schemas.microsoft.com/office/drawing/2014/main" id="{E2A2B012-6BA3-4364-984C-E58C727C9AFF}"/>
                    </a:ext>
                  </a:extLst>
                </p:cNvPr>
                <p:cNvSpPr/>
                <p:nvPr/>
              </p:nvSpPr>
              <p:spPr>
                <a:xfrm>
                  <a:off x="10010509"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4330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6" name="Freeform: Shape 665">
                  <a:extLst>
                    <a:ext uri="{FF2B5EF4-FFF2-40B4-BE49-F238E27FC236}">
                      <a16:creationId xmlns="" xmlns:a16="http://schemas.microsoft.com/office/drawing/2014/main" id="{E15CF45A-BD54-47B8-A704-312E06E70872}"/>
                    </a:ext>
                  </a:extLst>
                </p:cNvPr>
                <p:cNvSpPr/>
                <p:nvPr/>
              </p:nvSpPr>
              <p:spPr>
                <a:xfrm>
                  <a:off x="10010509"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3464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8" name="Graphic 1">
                <a:extLst>
                  <a:ext uri="{FF2B5EF4-FFF2-40B4-BE49-F238E27FC236}">
                    <a16:creationId xmlns="" xmlns:a16="http://schemas.microsoft.com/office/drawing/2014/main" id="{F6B0F92B-B101-48C6-8CE3-70847E583230}"/>
                  </a:ext>
                </a:extLst>
              </p:cNvPr>
              <p:cNvGrpSpPr/>
              <p:nvPr/>
            </p:nvGrpSpPr>
            <p:grpSpPr>
              <a:xfrm>
                <a:off x="9586149" y="2729310"/>
                <a:ext cx="190528" cy="2228168"/>
                <a:chOff x="9586149" y="2729310"/>
                <a:chExt cx="190528" cy="2228168"/>
              </a:xfrm>
              <a:grpFill/>
            </p:grpSpPr>
            <p:sp>
              <p:nvSpPr>
                <p:cNvPr id="661" name="Freeform: Shape 660">
                  <a:extLst>
                    <a:ext uri="{FF2B5EF4-FFF2-40B4-BE49-F238E27FC236}">
                      <a16:creationId xmlns="" xmlns:a16="http://schemas.microsoft.com/office/drawing/2014/main" id="{4DC833F4-2C56-4172-8E84-F453405FD7FA}"/>
                    </a:ext>
                  </a:extLst>
                </p:cNvPr>
                <p:cNvSpPr/>
                <p:nvPr/>
              </p:nvSpPr>
              <p:spPr>
                <a:xfrm>
                  <a:off x="9664092" y="2781047"/>
                  <a:ext cx="25981" cy="2136133"/>
                </a:xfrm>
                <a:custGeom>
                  <a:avLst/>
                  <a:gdLst>
                    <a:gd name="connsiteX0" fmla="*/ 0 w 25981"/>
                    <a:gd name="connsiteY0" fmla="*/ 10000 h 2136133"/>
                    <a:gd name="connsiteX1" fmla="*/ 0 w 25981"/>
                    <a:gd name="connsiteY1" fmla="*/ 2123143 h 2136133"/>
                    <a:gd name="connsiteX2" fmla="*/ 25982 w 25981"/>
                    <a:gd name="connsiteY2" fmla="*/ 2123143 h 2136133"/>
                    <a:gd name="connsiteX3" fmla="*/ 25982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21649"/>
                        <a:pt x="0" y="2123143"/>
                      </a:cubicBezTo>
                      <a:cubicBezTo>
                        <a:pt x="0" y="2140463"/>
                        <a:pt x="25982" y="2140463"/>
                        <a:pt x="25982" y="2123143"/>
                      </a:cubicBezTo>
                      <a:cubicBezTo>
                        <a:pt x="25982" y="1421649"/>
                        <a:pt x="25982" y="711494"/>
                        <a:pt x="25982" y="10000"/>
                      </a:cubicBezTo>
                      <a:cubicBezTo>
                        <a:pt x="2598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2" name="Freeform: Shape 661">
                  <a:extLst>
                    <a:ext uri="{FF2B5EF4-FFF2-40B4-BE49-F238E27FC236}">
                      <a16:creationId xmlns="" xmlns:a16="http://schemas.microsoft.com/office/drawing/2014/main" id="{816AEEFC-CE16-44B1-919C-607D2044EA15}"/>
                    </a:ext>
                  </a:extLst>
                </p:cNvPr>
                <p:cNvSpPr/>
                <p:nvPr/>
              </p:nvSpPr>
              <p:spPr>
                <a:xfrm>
                  <a:off x="9586149" y="2729310"/>
                  <a:ext cx="190528" cy="184309"/>
                </a:xfrm>
                <a:custGeom>
                  <a:avLst/>
                  <a:gdLst>
                    <a:gd name="connsiteX0" fmla="*/ 95264 w 190528"/>
                    <a:gd name="connsiteY0" fmla="*/ 1115 h 184309"/>
                    <a:gd name="connsiteX1" fmla="*/ 0 w 190528"/>
                    <a:gd name="connsiteY1" fmla="*/ 105040 h 184309"/>
                    <a:gd name="connsiteX2" fmla="*/ 95264 w 190528"/>
                    <a:gd name="connsiteY2" fmla="*/ 182983 h 184309"/>
                    <a:gd name="connsiteX3" fmla="*/ 190529 w 190528"/>
                    <a:gd name="connsiteY3" fmla="*/ 79058 h 184309"/>
                    <a:gd name="connsiteX4" fmla="*/ 95264 w 190528"/>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309">
                      <a:moveTo>
                        <a:pt x="95264" y="1115"/>
                      </a:moveTo>
                      <a:cubicBezTo>
                        <a:pt x="43302" y="9775"/>
                        <a:pt x="0" y="53077"/>
                        <a:pt x="0" y="105040"/>
                      </a:cubicBezTo>
                      <a:cubicBezTo>
                        <a:pt x="0" y="157002"/>
                        <a:pt x="43302" y="191644"/>
                        <a:pt x="95264" y="182983"/>
                      </a:cubicBezTo>
                      <a:cubicBezTo>
                        <a:pt x="147227" y="174323"/>
                        <a:pt x="190529" y="131021"/>
                        <a:pt x="190529" y="79058"/>
                      </a:cubicBezTo>
                      <a:cubicBezTo>
                        <a:pt x="190529" y="35756"/>
                        <a:pt x="147227" y="-7546"/>
                        <a:pt x="95264"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3" name="Freeform: Shape 662">
                  <a:extLst>
                    <a:ext uri="{FF2B5EF4-FFF2-40B4-BE49-F238E27FC236}">
                      <a16:creationId xmlns="" xmlns:a16="http://schemas.microsoft.com/office/drawing/2014/main" id="{E33FF6F1-7C99-4EEE-BA5F-A686CFDE6CA7}"/>
                    </a:ext>
                  </a:extLst>
                </p:cNvPr>
                <p:cNvSpPr/>
                <p:nvPr/>
              </p:nvSpPr>
              <p:spPr>
                <a:xfrm>
                  <a:off x="9586149" y="4772957"/>
                  <a:ext cx="190528" cy="184521"/>
                </a:xfrm>
                <a:custGeom>
                  <a:avLst/>
                  <a:gdLst>
                    <a:gd name="connsiteX0" fmla="*/ 95264 w 190528"/>
                    <a:gd name="connsiteY0" fmla="*/ 1326 h 184521"/>
                    <a:gd name="connsiteX1" fmla="*/ 0 w 190528"/>
                    <a:gd name="connsiteY1" fmla="*/ 79270 h 184521"/>
                    <a:gd name="connsiteX2" fmla="*/ 95264 w 190528"/>
                    <a:gd name="connsiteY2" fmla="*/ 183195 h 184521"/>
                    <a:gd name="connsiteX3" fmla="*/ 190529 w 190528"/>
                    <a:gd name="connsiteY3" fmla="*/ 105251 h 184521"/>
                    <a:gd name="connsiteX4" fmla="*/ 95264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4" y="1326"/>
                      </a:moveTo>
                      <a:cubicBezTo>
                        <a:pt x="43302" y="-7334"/>
                        <a:pt x="0" y="27307"/>
                        <a:pt x="0" y="79270"/>
                      </a:cubicBezTo>
                      <a:cubicBezTo>
                        <a:pt x="0" y="131233"/>
                        <a:pt x="43302" y="174535"/>
                        <a:pt x="95264" y="183195"/>
                      </a:cubicBezTo>
                      <a:cubicBezTo>
                        <a:pt x="147227" y="191856"/>
                        <a:pt x="190529" y="157214"/>
                        <a:pt x="190529" y="105251"/>
                      </a:cubicBezTo>
                      <a:cubicBezTo>
                        <a:pt x="190529" y="44628"/>
                        <a:pt x="147227" y="1326"/>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9" name="Graphic 1">
                <a:extLst>
                  <a:ext uri="{FF2B5EF4-FFF2-40B4-BE49-F238E27FC236}">
                    <a16:creationId xmlns="" xmlns:a16="http://schemas.microsoft.com/office/drawing/2014/main" id="{F17A2455-847F-48A0-82D8-CF57BDC9DED3}"/>
                  </a:ext>
                </a:extLst>
              </p:cNvPr>
              <p:cNvGrpSpPr/>
              <p:nvPr/>
            </p:nvGrpSpPr>
            <p:grpSpPr>
              <a:xfrm>
                <a:off x="9153128" y="2820345"/>
                <a:ext cx="190528" cy="2045097"/>
                <a:chOff x="9153128" y="2820345"/>
                <a:chExt cx="190528" cy="2045097"/>
              </a:xfrm>
              <a:grpFill/>
            </p:grpSpPr>
            <p:sp>
              <p:nvSpPr>
                <p:cNvPr id="658" name="Freeform: Shape 657">
                  <a:extLst>
                    <a:ext uri="{FF2B5EF4-FFF2-40B4-BE49-F238E27FC236}">
                      <a16:creationId xmlns="" xmlns:a16="http://schemas.microsoft.com/office/drawing/2014/main" id="{A7994AB2-2FF2-4216-9B4E-7ADE133496DA}"/>
                    </a:ext>
                  </a:extLst>
                </p:cNvPr>
                <p:cNvSpPr/>
                <p:nvPr/>
              </p:nvSpPr>
              <p:spPr>
                <a:xfrm>
                  <a:off x="9239732" y="2864661"/>
                  <a:ext cx="25980" cy="1965915"/>
                </a:xfrm>
                <a:custGeom>
                  <a:avLst/>
                  <a:gdLst>
                    <a:gd name="connsiteX0" fmla="*/ 0 w 25980"/>
                    <a:gd name="connsiteY0" fmla="*/ 12991 h 1965915"/>
                    <a:gd name="connsiteX1" fmla="*/ 0 w 25980"/>
                    <a:gd name="connsiteY1" fmla="*/ 1952925 h 1965915"/>
                    <a:gd name="connsiteX2" fmla="*/ 25981 w 25980"/>
                    <a:gd name="connsiteY2" fmla="*/ 1952925 h 1965915"/>
                    <a:gd name="connsiteX3" fmla="*/ 25981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1" y="1970245"/>
                        <a:pt x="25981" y="1952925"/>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9" name="Freeform: Shape 658">
                  <a:extLst>
                    <a:ext uri="{FF2B5EF4-FFF2-40B4-BE49-F238E27FC236}">
                      <a16:creationId xmlns="" xmlns:a16="http://schemas.microsoft.com/office/drawing/2014/main" id="{5D5047D9-14C5-421E-9213-0AADA61D75F2}"/>
                    </a:ext>
                  </a:extLst>
                </p:cNvPr>
                <p:cNvSpPr/>
                <p:nvPr/>
              </p:nvSpPr>
              <p:spPr>
                <a:xfrm>
                  <a:off x="9153128" y="2820345"/>
                  <a:ext cx="190528" cy="171551"/>
                </a:xfrm>
                <a:custGeom>
                  <a:avLst/>
                  <a:gdLst>
                    <a:gd name="connsiteX0" fmla="*/ 95264 w 190528"/>
                    <a:gd name="connsiteY0" fmla="*/ 5344 h 171551"/>
                    <a:gd name="connsiteX1" fmla="*/ 0 w 190528"/>
                    <a:gd name="connsiteY1" fmla="*/ 109269 h 171551"/>
                    <a:gd name="connsiteX2" fmla="*/ 95264 w 190528"/>
                    <a:gd name="connsiteY2" fmla="*/ 169892 h 171551"/>
                    <a:gd name="connsiteX3" fmla="*/ 190529 w 190528"/>
                    <a:gd name="connsiteY3" fmla="*/ 65967 h 171551"/>
                    <a:gd name="connsiteX4" fmla="*/ 95264 w 190528"/>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1551">
                      <a:moveTo>
                        <a:pt x="95264" y="5344"/>
                      </a:moveTo>
                      <a:cubicBezTo>
                        <a:pt x="43302" y="22665"/>
                        <a:pt x="0" y="65967"/>
                        <a:pt x="0" y="109269"/>
                      </a:cubicBezTo>
                      <a:cubicBezTo>
                        <a:pt x="0" y="152571"/>
                        <a:pt x="43302" y="178552"/>
                        <a:pt x="95264" y="169892"/>
                      </a:cubicBezTo>
                      <a:cubicBezTo>
                        <a:pt x="147227" y="16123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0" name="Freeform: Shape 659">
                  <a:extLst>
                    <a:ext uri="{FF2B5EF4-FFF2-40B4-BE49-F238E27FC236}">
                      <a16:creationId xmlns="" xmlns:a16="http://schemas.microsoft.com/office/drawing/2014/main" id="{FB737B7D-9B2E-4F3E-82C0-7DB8268361FE}"/>
                    </a:ext>
                  </a:extLst>
                </p:cNvPr>
                <p:cNvSpPr/>
                <p:nvPr/>
              </p:nvSpPr>
              <p:spPr>
                <a:xfrm>
                  <a:off x="9153128" y="4694680"/>
                  <a:ext cx="190528" cy="170762"/>
                </a:xfrm>
                <a:custGeom>
                  <a:avLst/>
                  <a:gdLst>
                    <a:gd name="connsiteX0" fmla="*/ 95264 w 190528"/>
                    <a:gd name="connsiteY0" fmla="*/ 1659 h 170762"/>
                    <a:gd name="connsiteX1" fmla="*/ 0 w 190528"/>
                    <a:gd name="connsiteY1" fmla="*/ 62282 h 170762"/>
                    <a:gd name="connsiteX2" fmla="*/ 95264 w 190528"/>
                    <a:gd name="connsiteY2" fmla="*/ 166207 h 170762"/>
                    <a:gd name="connsiteX3" fmla="*/ 190529 w 190528"/>
                    <a:gd name="connsiteY3" fmla="*/ 105584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7001"/>
                        <a:pt x="0" y="18980"/>
                        <a:pt x="0" y="62282"/>
                      </a:cubicBezTo>
                      <a:cubicBezTo>
                        <a:pt x="0" y="105584"/>
                        <a:pt x="43302" y="157547"/>
                        <a:pt x="95264" y="166207"/>
                      </a:cubicBezTo>
                      <a:cubicBezTo>
                        <a:pt x="147227" y="183528"/>
                        <a:pt x="190529" y="148886"/>
                        <a:pt x="190529" y="105584"/>
                      </a:cubicBezTo>
                      <a:cubicBezTo>
                        <a:pt x="190529" y="62282"/>
                        <a:pt x="147227" y="10320"/>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0" name="Graphic 1">
                <a:extLst>
                  <a:ext uri="{FF2B5EF4-FFF2-40B4-BE49-F238E27FC236}">
                    <a16:creationId xmlns="" xmlns:a16="http://schemas.microsoft.com/office/drawing/2014/main" id="{FC792E39-C3E5-46C8-9EB8-D4E8DC240C19}"/>
                  </a:ext>
                </a:extLst>
              </p:cNvPr>
              <p:cNvGrpSpPr/>
              <p:nvPr/>
            </p:nvGrpSpPr>
            <p:grpSpPr>
              <a:xfrm>
                <a:off x="8728767" y="2957461"/>
                <a:ext cx="190528" cy="1762994"/>
                <a:chOff x="8728767" y="2957461"/>
                <a:chExt cx="190528" cy="1762994"/>
              </a:xfrm>
              <a:grpFill/>
            </p:grpSpPr>
            <p:sp>
              <p:nvSpPr>
                <p:cNvPr id="655" name="Freeform: Shape 654">
                  <a:extLst>
                    <a:ext uri="{FF2B5EF4-FFF2-40B4-BE49-F238E27FC236}">
                      <a16:creationId xmlns="" xmlns:a16="http://schemas.microsoft.com/office/drawing/2014/main" id="{0FAF6349-A83B-4ECE-A8AB-62663239107B}"/>
                    </a:ext>
                  </a:extLst>
                </p:cNvPr>
                <p:cNvSpPr/>
                <p:nvPr/>
              </p:nvSpPr>
              <p:spPr>
                <a:xfrm>
                  <a:off x="8806711" y="3003228"/>
                  <a:ext cx="25980" cy="1688781"/>
                </a:xfrm>
                <a:custGeom>
                  <a:avLst/>
                  <a:gdLst>
                    <a:gd name="connsiteX0" fmla="*/ 0 w 25980"/>
                    <a:gd name="connsiteY0" fmla="*/ 12991 h 1688781"/>
                    <a:gd name="connsiteX1" fmla="*/ 0 w 25980"/>
                    <a:gd name="connsiteY1" fmla="*/ 1675791 h 1688781"/>
                    <a:gd name="connsiteX2" fmla="*/ 25981 w 25980"/>
                    <a:gd name="connsiteY2" fmla="*/ 1675791 h 1688781"/>
                    <a:gd name="connsiteX3" fmla="*/ 25981 w 25980"/>
                    <a:gd name="connsiteY3" fmla="*/ 12991 h 1688781"/>
                    <a:gd name="connsiteX4" fmla="*/ 0 w 25980"/>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688781">
                      <a:moveTo>
                        <a:pt x="0" y="12991"/>
                      </a:moveTo>
                      <a:cubicBezTo>
                        <a:pt x="0" y="567258"/>
                        <a:pt x="0" y="1121524"/>
                        <a:pt x="0" y="1675791"/>
                      </a:cubicBezTo>
                      <a:cubicBezTo>
                        <a:pt x="0" y="1693112"/>
                        <a:pt x="25981" y="1693112"/>
                        <a:pt x="25981" y="1675791"/>
                      </a:cubicBezTo>
                      <a:cubicBezTo>
                        <a:pt x="25981" y="1121524"/>
                        <a:pt x="25981" y="567258"/>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6" name="Freeform: Shape 655">
                  <a:extLst>
                    <a:ext uri="{FF2B5EF4-FFF2-40B4-BE49-F238E27FC236}">
                      <a16:creationId xmlns="" xmlns:a16="http://schemas.microsoft.com/office/drawing/2014/main" id="{4C3FED73-BA1F-4F18-9CA4-0FBD9EE4B232}"/>
                    </a:ext>
                  </a:extLst>
                </p:cNvPr>
                <p:cNvSpPr/>
                <p:nvPr/>
              </p:nvSpPr>
              <p:spPr>
                <a:xfrm>
                  <a:off x="8728767" y="2957461"/>
                  <a:ext cx="190528" cy="152156"/>
                </a:xfrm>
                <a:custGeom>
                  <a:avLst/>
                  <a:gdLst>
                    <a:gd name="connsiteX0" fmla="*/ 95264 w 190528"/>
                    <a:gd name="connsiteY0" fmla="*/ 6795 h 152156"/>
                    <a:gd name="connsiteX1" fmla="*/ 0 w 190528"/>
                    <a:gd name="connsiteY1" fmla="*/ 110720 h 152156"/>
                    <a:gd name="connsiteX2" fmla="*/ 95264 w 190528"/>
                    <a:gd name="connsiteY2" fmla="*/ 145362 h 152156"/>
                    <a:gd name="connsiteX3" fmla="*/ 190529 w 190528"/>
                    <a:gd name="connsiteY3" fmla="*/ 41437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24116"/>
                        <a:pt x="0" y="76078"/>
                        <a:pt x="0" y="110720"/>
                      </a:cubicBezTo>
                      <a:cubicBezTo>
                        <a:pt x="0" y="145362"/>
                        <a:pt x="43302" y="162683"/>
                        <a:pt x="95264" y="145362"/>
                      </a:cubicBezTo>
                      <a:cubicBezTo>
                        <a:pt x="147227" y="128041"/>
                        <a:pt x="190529" y="84739"/>
                        <a:pt x="190529" y="41437"/>
                      </a:cubicBezTo>
                      <a:cubicBezTo>
                        <a:pt x="19052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7" name="Freeform: Shape 656">
                  <a:extLst>
                    <a:ext uri="{FF2B5EF4-FFF2-40B4-BE49-F238E27FC236}">
                      <a16:creationId xmlns="" xmlns:a16="http://schemas.microsoft.com/office/drawing/2014/main" id="{EA4A867E-20D7-42FE-AFCE-59142B4C2EE3}"/>
                    </a:ext>
                  </a:extLst>
                </p:cNvPr>
                <p:cNvSpPr/>
                <p:nvPr/>
              </p:nvSpPr>
              <p:spPr>
                <a:xfrm>
                  <a:off x="8728767" y="4568299"/>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76078"/>
                        <a:pt x="43302" y="128041"/>
                        <a:pt x="95264" y="145362"/>
                      </a:cubicBezTo>
                      <a:cubicBezTo>
                        <a:pt x="147227" y="162683"/>
                        <a:pt x="190529" y="145362"/>
                        <a:pt x="190529" y="110720"/>
                      </a:cubicBezTo>
                      <a:cubicBezTo>
                        <a:pt x="190529" y="67418"/>
                        <a:pt x="147227" y="2411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1" name="Graphic 1">
                <a:extLst>
                  <a:ext uri="{FF2B5EF4-FFF2-40B4-BE49-F238E27FC236}">
                    <a16:creationId xmlns="" xmlns:a16="http://schemas.microsoft.com/office/drawing/2014/main" id="{450086F8-7AC4-4B9B-8807-92CCD7B04AC9}"/>
                  </a:ext>
                </a:extLst>
              </p:cNvPr>
              <p:cNvGrpSpPr/>
              <p:nvPr/>
            </p:nvGrpSpPr>
            <p:grpSpPr>
              <a:xfrm>
                <a:off x="8295746" y="3139098"/>
                <a:ext cx="190528" cy="1390479"/>
                <a:chOff x="8295746" y="3139098"/>
                <a:chExt cx="190528" cy="1390479"/>
              </a:xfrm>
              <a:grpFill/>
            </p:grpSpPr>
            <p:sp>
              <p:nvSpPr>
                <p:cNvPr id="652" name="Freeform: Shape 651">
                  <a:extLst>
                    <a:ext uri="{FF2B5EF4-FFF2-40B4-BE49-F238E27FC236}">
                      <a16:creationId xmlns="" xmlns:a16="http://schemas.microsoft.com/office/drawing/2014/main" id="{14E6CE73-E064-4EE5-A957-695E611AF2BD}"/>
                    </a:ext>
                  </a:extLst>
                </p:cNvPr>
                <p:cNvSpPr/>
                <p:nvPr/>
              </p:nvSpPr>
              <p:spPr>
                <a:xfrm>
                  <a:off x="8382351" y="3185096"/>
                  <a:ext cx="25980" cy="1325044"/>
                </a:xfrm>
                <a:custGeom>
                  <a:avLst/>
                  <a:gdLst>
                    <a:gd name="connsiteX0" fmla="*/ 0 w 25980"/>
                    <a:gd name="connsiteY0" fmla="*/ 12991 h 1325044"/>
                    <a:gd name="connsiteX1" fmla="*/ 0 w 25980"/>
                    <a:gd name="connsiteY1" fmla="*/ 1312053 h 1325044"/>
                    <a:gd name="connsiteX2" fmla="*/ 25981 w 25980"/>
                    <a:gd name="connsiteY2" fmla="*/ 1312053 h 1325044"/>
                    <a:gd name="connsiteX3" fmla="*/ 25981 w 25980"/>
                    <a:gd name="connsiteY3" fmla="*/ 12991 h 1325044"/>
                    <a:gd name="connsiteX4" fmla="*/ 0 w 25980"/>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325044">
                      <a:moveTo>
                        <a:pt x="0" y="12991"/>
                      </a:moveTo>
                      <a:cubicBezTo>
                        <a:pt x="0" y="446011"/>
                        <a:pt x="0" y="879032"/>
                        <a:pt x="0" y="1312053"/>
                      </a:cubicBezTo>
                      <a:cubicBezTo>
                        <a:pt x="0" y="1329374"/>
                        <a:pt x="25981" y="1329374"/>
                        <a:pt x="25981" y="1312053"/>
                      </a:cubicBezTo>
                      <a:cubicBezTo>
                        <a:pt x="25981" y="879032"/>
                        <a:pt x="25981" y="446011"/>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3" name="Freeform: Shape 652">
                  <a:extLst>
                    <a:ext uri="{FF2B5EF4-FFF2-40B4-BE49-F238E27FC236}">
                      <a16:creationId xmlns="" xmlns:a16="http://schemas.microsoft.com/office/drawing/2014/main" id="{10A8D94E-F2C1-4956-92BE-1217202EC93D}"/>
                    </a:ext>
                  </a:extLst>
                </p:cNvPr>
                <p:cNvSpPr/>
                <p:nvPr/>
              </p:nvSpPr>
              <p:spPr>
                <a:xfrm>
                  <a:off x="8295746" y="3139098"/>
                  <a:ext cx="190528" cy="135299"/>
                </a:xfrm>
                <a:custGeom>
                  <a:avLst/>
                  <a:gdLst>
                    <a:gd name="connsiteX0" fmla="*/ 95264 w 190528"/>
                    <a:gd name="connsiteY0" fmla="*/ 15687 h 135299"/>
                    <a:gd name="connsiteX1" fmla="*/ 0 w 190528"/>
                    <a:gd name="connsiteY1" fmla="*/ 110952 h 135299"/>
                    <a:gd name="connsiteX2" fmla="*/ 95264 w 190528"/>
                    <a:gd name="connsiteY2" fmla="*/ 119612 h 135299"/>
                    <a:gd name="connsiteX3" fmla="*/ 190529 w 190528"/>
                    <a:gd name="connsiteY3" fmla="*/ 24348 h 135299"/>
                    <a:gd name="connsiteX4" fmla="*/ 95264 w 190528"/>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5299">
                      <a:moveTo>
                        <a:pt x="95264" y="15687"/>
                      </a:moveTo>
                      <a:cubicBezTo>
                        <a:pt x="43302" y="41669"/>
                        <a:pt x="0" y="84971"/>
                        <a:pt x="0" y="110952"/>
                      </a:cubicBezTo>
                      <a:cubicBezTo>
                        <a:pt x="0" y="136933"/>
                        <a:pt x="43302" y="145594"/>
                        <a:pt x="95264" y="119612"/>
                      </a:cubicBezTo>
                      <a:cubicBezTo>
                        <a:pt x="147227" y="102292"/>
                        <a:pt x="190529" y="58989"/>
                        <a:pt x="190529" y="24348"/>
                      </a:cubicBezTo>
                      <a:cubicBezTo>
                        <a:pt x="190529" y="-1633"/>
                        <a:pt x="147227" y="-10294"/>
                        <a:pt x="95264"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4" name="Freeform: Shape 653">
                  <a:extLst>
                    <a:ext uri="{FF2B5EF4-FFF2-40B4-BE49-F238E27FC236}">
                      <a16:creationId xmlns="" xmlns:a16="http://schemas.microsoft.com/office/drawing/2014/main" id="{6C8D5321-0F3B-4242-9011-3A8105390EF1}"/>
                    </a:ext>
                  </a:extLst>
                </p:cNvPr>
                <p:cNvSpPr/>
                <p:nvPr/>
              </p:nvSpPr>
              <p:spPr>
                <a:xfrm>
                  <a:off x="8295746" y="4398474"/>
                  <a:ext cx="190528" cy="131103"/>
                </a:xfrm>
                <a:custGeom>
                  <a:avLst/>
                  <a:gdLst>
                    <a:gd name="connsiteX0" fmla="*/ 95264 w 190528"/>
                    <a:gd name="connsiteY0" fmla="*/ 12071 h 131103"/>
                    <a:gd name="connsiteX1" fmla="*/ 0 w 190528"/>
                    <a:gd name="connsiteY1" fmla="*/ 20732 h 131103"/>
                    <a:gd name="connsiteX2" fmla="*/ 95264 w 190528"/>
                    <a:gd name="connsiteY2" fmla="*/ 115997 h 131103"/>
                    <a:gd name="connsiteX3" fmla="*/ 190529 w 190528"/>
                    <a:gd name="connsiteY3" fmla="*/ 98676 h 131103"/>
                    <a:gd name="connsiteX4" fmla="*/ 95264 w 190528"/>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1103">
                      <a:moveTo>
                        <a:pt x="95264" y="12071"/>
                      </a:moveTo>
                      <a:cubicBezTo>
                        <a:pt x="43302" y="-5249"/>
                        <a:pt x="0" y="-5249"/>
                        <a:pt x="0" y="20732"/>
                      </a:cubicBezTo>
                      <a:cubicBezTo>
                        <a:pt x="0" y="46713"/>
                        <a:pt x="43302" y="90015"/>
                        <a:pt x="95264" y="115997"/>
                      </a:cubicBezTo>
                      <a:cubicBezTo>
                        <a:pt x="147227" y="141978"/>
                        <a:pt x="190529" y="133317"/>
                        <a:pt x="190529" y="98676"/>
                      </a:cubicBezTo>
                      <a:cubicBezTo>
                        <a:pt x="190529" y="81355"/>
                        <a:pt x="147227" y="38053"/>
                        <a:pt x="95264"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2" name="Graphic 1">
                <a:extLst>
                  <a:ext uri="{FF2B5EF4-FFF2-40B4-BE49-F238E27FC236}">
                    <a16:creationId xmlns="" xmlns:a16="http://schemas.microsoft.com/office/drawing/2014/main" id="{5DB0F529-66B1-47C6-8893-838F1A0C57E5}"/>
                  </a:ext>
                </a:extLst>
              </p:cNvPr>
              <p:cNvGrpSpPr/>
              <p:nvPr/>
            </p:nvGrpSpPr>
            <p:grpSpPr>
              <a:xfrm>
                <a:off x="7871386" y="3361436"/>
                <a:ext cx="190528" cy="960871"/>
                <a:chOff x="7871386" y="3361436"/>
                <a:chExt cx="190528" cy="960871"/>
              </a:xfrm>
              <a:grpFill/>
            </p:grpSpPr>
            <p:sp>
              <p:nvSpPr>
                <p:cNvPr id="649" name="Freeform: Shape 648">
                  <a:extLst>
                    <a:ext uri="{FF2B5EF4-FFF2-40B4-BE49-F238E27FC236}">
                      <a16:creationId xmlns="" xmlns:a16="http://schemas.microsoft.com/office/drawing/2014/main" id="{DD9E0BFA-D8C4-47A4-960D-844CDDD0F3D5}"/>
                    </a:ext>
                  </a:extLst>
                </p:cNvPr>
                <p:cNvSpPr/>
                <p:nvPr/>
              </p:nvSpPr>
              <p:spPr>
                <a:xfrm>
                  <a:off x="7949330" y="3401607"/>
                  <a:ext cx="27370" cy="892023"/>
                </a:xfrm>
                <a:custGeom>
                  <a:avLst/>
                  <a:gdLst>
                    <a:gd name="connsiteX0" fmla="*/ 0 w 27370"/>
                    <a:gd name="connsiteY0" fmla="*/ 12991 h 892023"/>
                    <a:gd name="connsiteX1" fmla="*/ 0 w 27370"/>
                    <a:gd name="connsiteY1" fmla="*/ 879032 h 892023"/>
                    <a:gd name="connsiteX2" fmla="*/ 25981 w 27370"/>
                    <a:gd name="connsiteY2" fmla="*/ 879032 h 892023"/>
                    <a:gd name="connsiteX3" fmla="*/ 25981 w 27370"/>
                    <a:gd name="connsiteY3" fmla="*/ 12991 h 892023"/>
                    <a:gd name="connsiteX4" fmla="*/ 0 w 27370"/>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0" h="892023">
                      <a:moveTo>
                        <a:pt x="0" y="12991"/>
                      </a:moveTo>
                      <a:cubicBezTo>
                        <a:pt x="0" y="298784"/>
                        <a:pt x="0" y="593239"/>
                        <a:pt x="0" y="879032"/>
                      </a:cubicBezTo>
                      <a:cubicBezTo>
                        <a:pt x="0" y="896353"/>
                        <a:pt x="25981" y="896353"/>
                        <a:pt x="25981" y="879032"/>
                      </a:cubicBezTo>
                      <a:cubicBezTo>
                        <a:pt x="25981" y="593239"/>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0" name="Freeform: Shape 649">
                  <a:extLst>
                    <a:ext uri="{FF2B5EF4-FFF2-40B4-BE49-F238E27FC236}">
                      <a16:creationId xmlns="" xmlns:a16="http://schemas.microsoft.com/office/drawing/2014/main" id="{9E1818BE-51CF-4334-8A42-5C055F094CF8}"/>
                    </a:ext>
                  </a:extLst>
                </p:cNvPr>
                <p:cNvSpPr/>
                <p:nvPr/>
              </p:nvSpPr>
              <p:spPr>
                <a:xfrm>
                  <a:off x="7871386" y="3361436"/>
                  <a:ext cx="190528" cy="123225"/>
                </a:xfrm>
                <a:custGeom>
                  <a:avLst/>
                  <a:gdLst>
                    <a:gd name="connsiteX0" fmla="*/ 95264 w 190528"/>
                    <a:gd name="connsiteY0" fmla="*/ 27180 h 123225"/>
                    <a:gd name="connsiteX1" fmla="*/ 0 w 190528"/>
                    <a:gd name="connsiteY1" fmla="*/ 113784 h 123225"/>
                    <a:gd name="connsiteX2" fmla="*/ 95264 w 190528"/>
                    <a:gd name="connsiteY2" fmla="*/ 105124 h 123225"/>
                    <a:gd name="connsiteX3" fmla="*/ 190529 w 190528"/>
                    <a:gd name="connsiteY3" fmla="*/ 18520 h 123225"/>
                    <a:gd name="connsiteX4" fmla="*/ 95264 w 190528"/>
                    <a:gd name="connsiteY4" fmla="*/ 27180 h 12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225">
                      <a:moveTo>
                        <a:pt x="95264" y="27180"/>
                      </a:moveTo>
                      <a:cubicBezTo>
                        <a:pt x="43302" y="53161"/>
                        <a:pt x="0" y="96464"/>
                        <a:pt x="0" y="113784"/>
                      </a:cubicBezTo>
                      <a:cubicBezTo>
                        <a:pt x="0" y="131105"/>
                        <a:pt x="43302" y="122445"/>
                        <a:pt x="95264" y="105124"/>
                      </a:cubicBezTo>
                      <a:cubicBezTo>
                        <a:pt x="147227" y="79143"/>
                        <a:pt x="190529" y="44501"/>
                        <a:pt x="190529" y="18520"/>
                      </a:cubicBezTo>
                      <a:cubicBezTo>
                        <a:pt x="190529" y="-7461"/>
                        <a:pt x="147227" y="-7461"/>
                        <a:pt x="95264"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1" name="Freeform: Shape 650">
                  <a:extLst>
                    <a:ext uri="{FF2B5EF4-FFF2-40B4-BE49-F238E27FC236}">
                      <a16:creationId xmlns="" xmlns:a16="http://schemas.microsoft.com/office/drawing/2014/main" id="{93D70400-6220-43C1-94DE-561BF7D43861}"/>
                    </a:ext>
                  </a:extLst>
                </p:cNvPr>
                <p:cNvSpPr/>
                <p:nvPr/>
              </p:nvSpPr>
              <p:spPr>
                <a:xfrm>
                  <a:off x="7871386" y="4199284"/>
                  <a:ext cx="190528" cy="123023"/>
                </a:xfrm>
                <a:custGeom>
                  <a:avLst/>
                  <a:gdLst>
                    <a:gd name="connsiteX0" fmla="*/ 95264 w 190528"/>
                    <a:gd name="connsiteY0" fmla="*/ 20732 h 123023"/>
                    <a:gd name="connsiteX1" fmla="*/ 0 w 190528"/>
                    <a:gd name="connsiteY1" fmla="*/ 12072 h 123023"/>
                    <a:gd name="connsiteX2" fmla="*/ 95264 w 190528"/>
                    <a:gd name="connsiteY2" fmla="*/ 98676 h 123023"/>
                    <a:gd name="connsiteX3" fmla="*/ 190529 w 190528"/>
                    <a:gd name="connsiteY3" fmla="*/ 107336 h 123023"/>
                    <a:gd name="connsiteX4" fmla="*/ 95264 w 190528"/>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023">
                      <a:moveTo>
                        <a:pt x="95264" y="20732"/>
                      </a:moveTo>
                      <a:cubicBezTo>
                        <a:pt x="43302" y="-5249"/>
                        <a:pt x="0" y="-5249"/>
                        <a:pt x="0" y="12072"/>
                      </a:cubicBezTo>
                      <a:cubicBezTo>
                        <a:pt x="0" y="29393"/>
                        <a:pt x="43302" y="72695"/>
                        <a:pt x="95264" y="98676"/>
                      </a:cubicBezTo>
                      <a:cubicBezTo>
                        <a:pt x="147227" y="124657"/>
                        <a:pt x="190529" y="133317"/>
                        <a:pt x="190529" y="107336"/>
                      </a:cubicBezTo>
                      <a:cubicBezTo>
                        <a:pt x="190529" y="90015"/>
                        <a:pt x="147227" y="46713"/>
                        <a:pt x="95264"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3" name="Graphic 1">
                <a:extLst>
                  <a:ext uri="{FF2B5EF4-FFF2-40B4-BE49-F238E27FC236}">
                    <a16:creationId xmlns="" xmlns:a16="http://schemas.microsoft.com/office/drawing/2014/main" id="{66F71FFB-8A3C-43AC-8A04-0730E4452895}"/>
                  </a:ext>
                </a:extLst>
              </p:cNvPr>
              <p:cNvGrpSpPr/>
              <p:nvPr/>
            </p:nvGrpSpPr>
            <p:grpSpPr>
              <a:xfrm>
                <a:off x="7447025" y="3602003"/>
                <a:ext cx="190529" cy="482570"/>
                <a:chOff x="7447025" y="3602003"/>
                <a:chExt cx="190529" cy="482570"/>
              </a:xfrm>
              <a:grpFill/>
            </p:grpSpPr>
            <p:sp>
              <p:nvSpPr>
                <p:cNvPr id="646" name="Freeform: Shape 645">
                  <a:extLst>
                    <a:ext uri="{FF2B5EF4-FFF2-40B4-BE49-F238E27FC236}">
                      <a16:creationId xmlns="" xmlns:a16="http://schemas.microsoft.com/office/drawing/2014/main" id="{A4ABAC77-5F7A-443D-A10B-74B3C53EFB8E}"/>
                    </a:ext>
                  </a:extLst>
                </p:cNvPr>
                <p:cNvSpPr/>
                <p:nvPr/>
              </p:nvSpPr>
              <p:spPr>
                <a:xfrm>
                  <a:off x="7524969" y="3635438"/>
                  <a:ext cx="25981" cy="407039"/>
                </a:xfrm>
                <a:custGeom>
                  <a:avLst/>
                  <a:gdLst>
                    <a:gd name="connsiteX0" fmla="*/ 0 w 25981"/>
                    <a:gd name="connsiteY0" fmla="*/ 12991 h 407039"/>
                    <a:gd name="connsiteX1" fmla="*/ 0 w 25981"/>
                    <a:gd name="connsiteY1" fmla="*/ 394049 h 407039"/>
                    <a:gd name="connsiteX2" fmla="*/ 25982 w 25981"/>
                    <a:gd name="connsiteY2" fmla="*/ 394049 h 407039"/>
                    <a:gd name="connsiteX3" fmla="*/ 25982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7" name="Freeform: Shape 646">
                  <a:extLst>
                    <a:ext uri="{FF2B5EF4-FFF2-40B4-BE49-F238E27FC236}">
                      <a16:creationId xmlns="" xmlns:a16="http://schemas.microsoft.com/office/drawing/2014/main" id="{3D4C5731-61D0-4F85-B56A-2BA75DFA1CFC}"/>
                    </a:ext>
                  </a:extLst>
                </p:cNvPr>
                <p:cNvSpPr/>
                <p:nvPr/>
              </p:nvSpPr>
              <p:spPr>
                <a:xfrm>
                  <a:off x="7447025" y="3602003"/>
                  <a:ext cx="190529" cy="109301"/>
                </a:xfrm>
                <a:custGeom>
                  <a:avLst/>
                  <a:gdLst>
                    <a:gd name="connsiteX0" fmla="*/ 95264 w 190529"/>
                    <a:gd name="connsiteY0" fmla="*/ 37765 h 109301"/>
                    <a:gd name="connsiteX1" fmla="*/ 0 w 190529"/>
                    <a:gd name="connsiteY1" fmla="*/ 107049 h 109301"/>
                    <a:gd name="connsiteX2" fmla="*/ 95264 w 190529"/>
                    <a:gd name="connsiteY2" fmla="*/ 72407 h 109301"/>
                    <a:gd name="connsiteX3" fmla="*/ 190530 w 190529"/>
                    <a:gd name="connsiteY3" fmla="*/ 3124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72407"/>
                        <a:pt x="0" y="98388"/>
                        <a:pt x="0" y="107049"/>
                      </a:cubicBezTo>
                      <a:cubicBezTo>
                        <a:pt x="0" y="115709"/>
                        <a:pt x="43302" y="98388"/>
                        <a:pt x="95264" y="72407"/>
                      </a:cubicBezTo>
                      <a:cubicBezTo>
                        <a:pt x="147228" y="46426"/>
                        <a:pt x="190530" y="11784"/>
                        <a:pt x="190530" y="3124"/>
                      </a:cubicBezTo>
                      <a:cubicBezTo>
                        <a:pt x="190530" y="-5537"/>
                        <a:pt x="138567" y="3124"/>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8" name="Freeform: Shape 647">
                  <a:extLst>
                    <a:ext uri="{FF2B5EF4-FFF2-40B4-BE49-F238E27FC236}">
                      <a16:creationId xmlns="" xmlns:a16="http://schemas.microsoft.com/office/drawing/2014/main" id="{1795D304-928A-4CA5-A160-9E6E2979D202}"/>
                    </a:ext>
                  </a:extLst>
                </p:cNvPr>
                <p:cNvSpPr/>
                <p:nvPr/>
              </p:nvSpPr>
              <p:spPr>
                <a:xfrm>
                  <a:off x="7447025" y="3975272"/>
                  <a:ext cx="190529" cy="109301"/>
                </a:xfrm>
                <a:custGeom>
                  <a:avLst/>
                  <a:gdLst>
                    <a:gd name="connsiteX0" fmla="*/ 95264 w 190529"/>
                    <a:gd name="connsiteY0" fmla="*/ 36895 h 109301"/>
                    <a:gd name="connsiteX1" fmla="*/ 0 w 190529"/>
                    <a:gd name="connsiteY1" fmla="*/ 2253 h 109301"/>
                    <a:gd name="connsiteX2" fmla="*/ 95264 w 190529"/>
                    <a:gd name="connsiteY2" fmla="*/ 71536 h 109301"/>
                    <a:gd name="connsiteX3" fmla="*/ 190530 w 190529"/>
                    <a:gd name="connsiteY3" fmla="*/ 106178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10913"/>
                        <a:pt x="0" y="-6408"/>
                        <a:pt x="0" y="2253"/>
                      </a:cubicBezTo>
                      <a:cubicBezTo>
                        <a:pt x="0" y="10913"/>
                        <a:pt x="43302" y="36895"/>
                        <a:pt x="95264" y="71536"/>
                      </a:cubicBezTo>
                      <a:cubicBezTo>
                        <a:pt x="147228" y="106178"/>
                        <a:pt x="190530" y="114838"/>
                        <a:pt x="190530" y="106178"/>
                      </a:cubicBezTo>
                      <a:cubicBezTo>
                        <a:pt x="181869" y="88857"/>
                        <a:pt x="138567" y="62876"/>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4" name="Graphic 1">
                <a:extLst>
                  <a:ext uri="{FF2B5EF4-FFF2-40B4-BE49-F238E27FC236}">
                    <a16:creationId xmlns="" xmlns:a16="http://schemas.microsoft.com/office/drawing/2014/main" id="{739640D3-8BB9-4144-A2BF-FF8C9FFD755B}"/>
                  </a:ext>
                </a:extLst>
              </p:cNvPr>
              <p:cNvGrpSpPr/>
              <p:nvPr/>
            </p:nvGrpSpPr>
            <p:grpSpPr>
              <a:xfrm>
                <a:off x="7014004" y="3733354"/>
                <a:ext cx="190529" cy="219867"/>
                <a:chOff x="7014004" y="3733354"/>
                <a:chExt cx="190529" cy="219867"/>
              </a:xfrm>
              <a:grpFill/>
            </p:grpSpPr>
            <p:sp>
              <p:nvSpPr>
                <p:cNvPr id="643" name="Freeform: Shape 642">
                  <a:extLst>
                    <a:ext uri="{FF2B5EF4-FFF2-40B4-BE49-F238E27FC236}">
                      <a16:creationId xmlns="" xmlns:a16="http://schemas.microsoft.com/office/drawing/2014/main" id="{018BBE9C-AB7B-4F46-A805-307B6FDB7AA7}"/>
                    </a:ext>
                  </a:extLst>
                </p:cNvPr>
                <p:cNvSpPr/>
                <p:nvPr/>
              </p:nvSpPr>
              <p:spPr>
                <a:xfrm>
                  <a:off x="7091948" y="3768335"/>
                  <a:ext cx="27371" cy="135576"/>
                </a:xfrm>
                <a:custGeom>
                  <a:avLst/>
                  <a:gdLst>
                    <a:gd name="connsiteX0" fmla="*/ 0 w 27371"/>
                    <a:gd name="connsiteY0" fmla="*/ 10000 h 135576"/>
                    <a:gd name="connsiteX1" fmla="*/ 0 w 27371"/>
                    <a:gd name="connsiteY1" fmla="*/ 122586 h 135576"/>
                    <a:gd name="connsiteX2" fmla="*/ 25982 w 27371"/>
                    <a:gd name="connsiteY2" fmla="*/ 122586 h 135576"/>
                    <a:gd name="connsiteX3" fmla="*/ 25982 w 27371"/>
                    <a:gd name="connsiteY3" fmla="*/ 10000 h 135576"/>
                    <a:gd name="connsiteX4" fmla="*/ 0 w 27371"/>
                    <a:gd name="connsiteY4" fmla="*/ 10000 h 135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5576">
                      <a:moveTo>
                        <a:pt x="0" y="10000"/>
                      </a:moveTo>
                      <a:cubicBezTo>
                        <a:pt x="0" y="44642"/>
                        <a:pt x="0" y="87944"/>
                        <a:pt x="0" y="122586"/>
                      </a:cubicBezTo>
                      <a:cubicBezTo>
                        <a:pt x="0" y="139907"/>
                        <a:pt x="25982" y="139907"/>
                        <a:pt x="25982" y="122586"/>
                      </a:cubicBezTo>
                      <a:cubicBezTo>
                        <a:pt x="25982" y="87944"/>
                        <a:pt x="25982" y="44642"/>
                        <a:pt x="25982" y="10000"/>
                      </a:cubicBezTo>
                      <a:cubicBezTo>
                        <a:pt x="3464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4" name="Freeform: Shape 643">
                  <a:extLst>
                    <a:ext uri="{FF2B5EF4-FFF2-40B4-BE49-F238E27FC236}">
                      <a16:creationId xmlns="" xmlns:a16="http://schemas.microsoft.com/office/drawing/2014/main" id="{6800F31C-ACC2-445B-B6AC-9EB5C868DF73}"/>
                    </a:ext>
                  </a:extLst>
                </p:cNvPr>
                <p:cNvSpPr/>
                <p:nvPr/>
              </p:nvSpPr>
              <p:spPr>
                <a:xfrm>
                  <a:off x="7014004" y="3838958"/>
                  <a:ext cx="190529" cy="114263"/>
                </a:xfrm>
                <a:custGeom>
                  <a:avLst/>
                  <a:gdLst>
                    <a:gd name="connsiteX0" fmla="*/ 0 w 190529"/>
                    <a:gd name="connsiteY0" fmla="*/ 112585 h 114263"/>
                    <a:gd name="connsiteX1" fmla="*/ 95264 w 190529"/>
                    <a:gd name="connsiteY1" fmla="*/ 60623 h 114263"/>
                    <a:gd name="connsiteX2" fmla="*/ 190530 w 190529"/>
                    <a:gd name="connsiteY2" fmla="*/ 0 h 114263"/>
                    <a:gd name="connsiteX3" fmla="*/ 95264 w 190529"/>
                    <a:gd name="connsiteY3" fmla="*/ 51962 h 114263"/>
                    <a:gd name="connsiteX4" fmla="*/ 0 w 190529"/>
                    <a:gd name="connsiteY4" fmla="*/ 112585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12585"/>
                      </a:moveTo>
                      <a:cubicBezTo>
                        <a:pt x="0" y="121246"/>
                        <a:pt x="43302" y="95264"/>
                        <a:pt x="95264" y="60623"/>
                      </a:cubicBezTo>
                      <a:cubicBezTo>
                        <a:pt x="147228" y="25981"/>
                        <a:pt x="190530" y="0"/>
                        <a:pt x="190530" y="0"/>
                      </a:cubicBezTo>
                      <a:cubicBezTo>
                        <a:pt x="190530" y="0"/>
                        <a:pt x="147228" y="17321"/>
                        <a:pt x="95264" y="51962"/>
                      </a:cubicBezTo>
                      <a:cubicBezTo>
                        <a:pt x="43302" y="77944"/>
                        <a:pt x="0" y="103925"/>
                        <a:pt x="0"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5" name="Freeform: Shape 644">
                  <a:extLst>
                    <a:ext uri="{FF2B5EF4-FFF2-40B4-BE49-F238E27FC236}">
                      <a16:creationId xmlns="" xmlns:a16="http://schemas.microsoft.com/office/drawing/2014/main" id="{97435228-B239-4C1D-BB0A-696C17737B3D}"/>
                    </a:ext>
                  </a:extLst>
                </p:cNvPr>
                <p:cNvSpPr/>
                <p:nvPr/>
              </p:nvSpPr>
              <p:spPr>
                <a:xfrm>
                  <a:off x="7014004" y="3733354"/>
                  <a:ext cx="190529" cy="114263"/>
                </a:xfrm>
                <a:custGeom>
                  <a:avLst/>
                  <a:gdLst>
                    <a:gd name="connsiteX0" fmla="*/ 0 w 190529"/>
                    <a:gd name="connsiteY0" fmla="*/ 1679 h 114263"/>
                    <a:gd name="connsiteX1" fmla="*/ 95264 w 190529"/>
                    <a:gd name="connsiteY1" fmla="*/ 62302 h 114263"/>
                    <a:gd name="connsiteX2" fmla="*/ 190530 w 190529"/>
                    <a:gd name="connsiteY2" fmla="*/ 114264 h 114263"/>
                    <a:gd name="connsiteX3" fmla="*/ 95264 w 190529"/>
                    <a:gd name="connsiteY3" fmla="*/ 53641 h 114263"/>
                    <a:gd name="connsiteX4" fmla="*/ 0 w 190529"/>
                    <a:gd name="connsiteY4" fmla="*/ 1679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679"/>
                      </a:moveTo>
                      <a:cubicBezTo>
                        <a:pt x="0" y="10339"/>
                        <a:pt x="43302" y="36320"/>
                        <a:pt x="95264" y="62302"/>
                      </a:cubicBezTo>
                      <a:cubicBezTo>
                        <a:pt x="147228" y="88283"/>
                        <a:pt x="190530" y="114264"/>
                        <a:pt x="190530" y="114264"/>
                      </a:cubicBezTo>
                      <a:cubicBezTo>
                        <a:pt x="190530" y="114264"/>
                        <a:pt x="147228" y="88283"/>
                        <a:pt x="95264" y="53641"/>
                      </a:cubicBezTo>
                      <a:cubicBezTo>
                        <a:pt x="43302" y="18999"/>
                        <a:pt x="0" y="-6982"/>
                        <a:pt x="0" y="167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5" name="Graphic 1">
                <a:extLst>
                  <a:ext uri="{FF2B5EF4-FFF2-40B4-BE49-F238E27FC236}">
                    <a16:creationId xmlns="" xmlns:a16="http://schemas.microsoft.com/office/drawing/2014/main" id="{AFB23229-EA66-47E0-9C22-4E31DFA8DA4F}"/>
                  </a:ext>
                </a:extLst>
              </p:cNvPr>
              <p:cNvGrpSpPr/>
              <p:nvPr/>
            </p:nvGrpSpPr>
            <p:grpSpPr>
              <a:xfrm>
                <a:off x="6589644" y="3483881"/>
                <a:ext cx="190529" cy="710154"/>
                <a:chOff x="6589644" y="3483881"/>
                <a:chExt cx="190529" cy="710154"/>
              </a:xfrm>
              <a:grpFill/>
            </p:grpSpPr>
            <p:sp>
              <p:nvSpPr>
                <p:cNvPr id="640" name="Freeform: Shape 639">
                  <a:extLst>
                    <a:ext uri="{FF2B5EF4-FFF2-40B4-BE49-F238E27FC236}">
                      <a16:creationId xmlns="" xmlns:a16="http://schemas.microsoft.com/office/drawing/2014/main" id="{8699329E-DB00-41BA-BCB1-1DBBE5697C91}"/>
                    </a:ext>
                  </a:extLst>
                </p:cNvPr>
                <p:cNvSpPr/>
                <p:nvPr/>
              </p:nvSpPr>
              <p:spPr>
                <a:xfrm>
                  <a:off x="6667587" y="3519446"/>
                  <a:ext cx="25981" cy="644277"/>
                </a:xfrm>
                <a:custGeom>
                  <a:avLst/>
                  <a:gdLst>
                    <a:gd name="connsiteX0" fmla="*/ 0 w 25981"/>
                    <a:gd name="connsiteY0" fmla="*/ 16398 h 644277"/>
                    <a:gd name="connsiteX1" fmla="*/ 0 w 25981"/>
                    <a:gd name="connsiteY1" fmla="*/ 631287 h 644277"/>
                    <a:gd name="connsiteX2" fmla="*/ 25982 w 25981"/>
                    <a:gd name="connsiteY2" fmla="*/ 631287 h 644277"/>
                    <a:gd name="connsiteX3" fmla="*/ 25982 w 25981"/>
                    <a:gd name="connsiteY3" fmla="*/ 16398 h 644277"/>
                    <a:gd name="connsiteX4" fmla="*/ 0 w 25981"/>
                    <a:gd name="connsiteY4" fmla="*/ 16398 h 64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4277">
                      <a:moveTo>
                        <a:pt x="0" y="16398"/>
                      </a:moveTo>
                      <a:cubicBezTo>
                        <a:pt x="0" y="224248"/>
                        <a:pt x="0" y="423437"/>
                        <a:pt x="0" y="631287"/>
                      </a:cubicBezTo>
                      <a:cubicBezTo>
                        <a:pt x="0" y="648608"/>
                        <a:pt x="25982" y="648608"/>
                        <a:pt x="25982" y="631287"/>
                      </a:cubicBezTo>
                      <a:cubicBezTo>
                        <a:pt x="25982" y="423437"/>
                        <a:pt x="25982" y="224248"/>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1" name="Freeform: Shape 640">
                  <a:extLst>
                    <a:ext uri="{FF2B5EF4-FFF2-40B4-BE49-F238E27FC236}">
                      <a16:creationId xmlns="" xmlns:a16="http://schemas.microsoft.com/office/drawing/2014/main" id="{1B15A109-C52F-4DB5-B2FF-8D79005AB9F8}"/>
                    </a:ext>
                  </a:extLst>
                </p:cNvPr>
                <p:cNvSpPr/>
                <p:nvPr/>
              </p:nvSpPr>
              <p:spPr>
                <a:xfrm>
                  <a:off x="6589644" y="4078202"/>
                  <a:ext cx="190529" cy="115833"/>
                </a:xfrm>
                <a:custGeom>
                  <a:avLst/>
                  <a:gdLst>
                    <a:gd name="connsiteX0" fmla="*/ 95265 w 190529"/>
                    <a:gd name="connsiteY0" fmla="*/ 29229 h 115833"/>
                    <a:gd name="connsiteX1" fmla="*/ 0 w 190529"/>
                    <a:gd name="connsiteY1" fmla="*/ 107173 h 115833"/>
                    <a:gd name="connsiteX2" fmla="*/ 95265 w 190529"/>
                    <a:gd name="connsiteY2" fmla="*/ 81191 h 115833"/>
                    <a:gd name="connsiteX3" fmla="*/ 190530 w 190529"/>
                    <a:gd name="connsiteY3" fmla="*/ 3248 h 115833"/>
                    <a:gd name="connsiteX4" fmla="*/ 95265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29229"/>
                      </a:moveTo>
                      <a:cubicBezTo>
                        <a:pt x="43302" y="55210"/>
                        <a:pt x="0" y="89852"/>
                        <a:pt x="0" y="107173"/>
                      </a:cubicBezTo>
                      <a:cubicBezTo>
                        <a:pt x="0" y="124494"/>
                        <a:pt x="43302" y="115833"/>
                        <a:pt x="95265" y="81191"/>
                      </a:cubicBezTo>
                      <a:cubicBezTo>
                        <a:pt x="147228" y="46550"/>
                        <a:pt x="190530" y="11908"/>
                        <a:pt x="190530" y="3248"/>
                      </a:cubicBezTo>
                      <a:cubicBezTo>
                        <a:pt x="181869" y="-5413"/>
                        <a:pt x="147228" y="3248"/>
                        <a:pt x="95265"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2" name="Freeform: Shape 641">
                  <a:extLst>
                    <a:ext uri="{FF2B5EF4-FFF2-40B4-BE49-F238E27FC236}">
                      <a16:creationId xmlns="" xmlns:a16="http://schemas.microsoft.com/office/drawing/2014/main" id="{A4A2CCBF-42BD-4270-8874-BE097E3568DC}"/>
                    </a:ext>
                  </a:extLst>
                </p:cNvPr>
                <p:cNvSpPr/>
                <p:nvPr/>
              </p:nvSpPr>
              <p:spPr>
                <a:xfrm>
                  <a:off x="6589644" y="3483881"/>
                  <a:ext cx="190529" cy="115833"/>
                </a:xfrm>
                <a:custGeom>
                  <a:avLst/>
                  <a:gdLst>
                    <a:gd name="connsiteX0" fmla="*/ 95265 w 190529"/>
                    <a:gd name="connsiteY0" fmla="*/ 34642 h 115833"/>
                    <a:gd name="connsiteX1" fmla="*/ 0 w 190529"/>
                    <a:gd name="connsiteY1" fmla="*/ 8660 h 115833"/>
                    <a:gd name="connsiteX2" fmla="*/ 95265 w 190529"/>
                    <a:gd name="connsiteY2" fmla="*/ 86604 h 115833"/>
                    <a:gd name="connsiteX3" fmla="*/ 190530 w 190529"/>
                    <a:gd name="connsiteY3" fmla="*/ 112585 h 115833"/>
                    <a:gd name="connsiteX4" fmla="*/ 95265 w 190529"/>
                    <a:gd name="connsiteY4" fmla="*/ 34642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34642"/>
                      </a:moveTo>
                      <a:cubicBezTo>
                        <a:pt x="43302" y="0"/>
                        <a:pt x="0" y="-8660"/>
                        <a:pt x="0" y="8660"/>
                      </a:cubicBezTo>
                      <a:cubicBezTo>
                        <a:pt x="0" y="25981"/>
                        <a:pt x="43302" y="60623"/>
                        <a:pt x="95265" y="86604"/>
                      </a:cubicBezTo>
                      <a:cubicBezTo>
                        <a:pt x="147228" y="112585"/>
                        <a:pt x="190530" y="121246"/>
                        <a:pt x="190530" y="112585"/>
                      </a:cubicBezTo>
                      <a:cubicBezTo>
                        <a:pt x="181869" y="103925"/>
                        <a:pt x="147228" y="69283"/>
                        <a:pt x="95265" y="346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6" name="Graphic 1">
                <a:extLst>
                  <a:ext uri="{FF2B5EF4-FFF2-40B4-BE49-F238E27FC236}">
                    <a16:creationId xmlns="" xmlns:a16="http://schemas.microsoft.com/office/drawing/2014/main" id="{81854092-3B38-4EA8-8F00-019C9EABC8CD}"/>
                  </a:ext>
                </a:extLst>
              </p:cNvPr>
              <p:cNvGrpSpPr/>
              <p:nvPr/>
            </p:nvGrpSpPr>
            <p:grpSpPr>
              <a:xfrm>
                <a:off x="6156623" y="3256545"/>
                <a:ext cx="190529" cy="1173486"/>
                <a:chOff x="6156623" y="3256545"/>
                <a:chExt cx="190529" cy="1173486"/>
              </a:xfrm>
              <a:grpFill/>
            </p:grpSpPr>
            <p:sp>
              <p:nvSpPr>
                <p:cNvPr id="637" name="Freeform: Shape 636">
                  <a:extLst>
                    <a:ext uri="{FF2B5EF4-FFF2-40B4-BE49-F238E27FC236}">
                      <a16:creationId xmlns="" xmlns:a16="http://schemas.microsoft.com/office/drawing/2014/main" id="{04863E75-41DF-4B21-BDFE-A2270023319C}"/>
                    </a:ext>
                  </a:extLst>
                </p:cNvPr>
                <p:cNvSpPr/>
                <p:nvPr/>
              </p:nvSpPr>
              <p:spPr>
                <a:xfrm>
                  <a:off x="6243227" y="3289021"/>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3"/>
                        <a:pt x="25982" y="1104203"/>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8" name="Freeform: Shape 637">
                  <a:extLst>
                    <a:ext uri="{FF2B5EF4-FFF2-40B4-BE49-F238E27FC236}">
                      <a16:creationId xmlns="" xmlns:a16="http://schemas.microsoft.com/office/drawing/2014/main" id="{72B14EF1-F1B0-415C-A1C9-87C64796011F}"/>
                    </a:ext>
                  </a:extLst>
                </p:cNvPr>
                <p:cNvSpPr/>
                <p:nvPr/>
              </p:nvSpPr>
              <p:spPr>
                <a:xfrm>
                  <a:off x="6156623" y="4295795"/>
                  <a:ext cx="190529" cy="134236"/>
                </a:xfrm>
                <a:custGeom>
                  <a:avLst/>
                  <a:gdLst>
                    <a:gd name="connsiteX0" fmla="*/ 95265 w 190529"/>
                    <a:gd name="connsiteY0" fmla="*/ 19486 h 134236"/>
                    <a:gd name="connsiteX1" fmla="*/ 0 w 190529"/>
                    <a:gd name="connsiteY1" fmla="*/ 114750 h 134236"/>
                    <a:gd name="connsiteX2" fmla="*/ 95265 w 190529"/>
                    <a:gd name="connsiteY2" fmla="*/ 114750 h 134236"/>
                    <a:gd name="connsiteX3" fmla="*/ 190530 w 190529"/>
                    <a:gd name="connsiteY3" fmla="*/ 19486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45467"/>
                        <a:pt x="0" y="80109"/>
                        <a:pt x="0" y="114750"/>
                      </a:cubicBezTo>
                      <a:cubicBezTo>
                        <a:pt x="0" y="140732"/>
                        <a:pt x="43302" y="140732"/>
                        <a:pt x="95265" y="114750"/>
                      </a:cubicBezTo>
                      <a:cubicBezTo>
                        <a:pt x="147228" y="88769"/>
                        <a:pt x="190530" y="45467"/>
                        <a:pt x="190530" y="19486"/>
                      </a:cubicBezTo>
                      <a:cubicBezTo>
                        <a:pt x="190530" y="-6495"/>
                        <a:pt x="147228" y="-6495"/>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9" name="Freeform: Shape 638">
                  <a:extLst>
                    <a:ext uri="{FF2B5EF4-FFF2-40B4-BE49-F238E27FC236}">
                      <a16:creationId xmlns="" xmlns:a16="http://schemas.microsoft.com/office/drawing/2014/main" id="{4A16A610-F5FA-4903-B432-062B9CB20C31}"/>
                    </a:ext>
                  </a:extLst>
                </p:cNvPr>
                <p:cNvSpPr/>
                <p:nvPr/>
              </p:nvSpPr>
              <p:spPr>
                <a:xfrm>
                  <a:off x="6156623" y="3256545"/>
                  <a:ext cx="190529" cy="134236"/>
                </a:xfrm>
                <a:custGeom>
                  <a:avLst/>
                  <a:gdLst>
                    <a:gd name="connsiteX0" fmla="*/ 95265 w 190529"/>
                    <a:gd name="connsiteY0" fmla="*/ 19486 h 134236"/>
                    <a:gd name="connsiteX1" fmla="*/ 0 w 190529"/>
                    <a:gd name="connsiteY1" fmla="*/ 19486 h 134236"/>
                    <a:gd name="connsiteX2" fmla="*/ 95265 w 190529"/>
                    <a:gd name="connsiteY2" fmla="*/ 114751 h 134236"/>
                    <a:gd name="connsiteX3" fmla="*/ 190530 w 190529"/>
                    <a:gd name="connsiteY3" fmla="*/ 114751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6495"/>
                        <a:pt x="0" y="-6495"/>
                        <a:pt x="0" y="19486"/>
                      </a:cubicBezTo>
                      <a:cubicBezTo>
                        <a:pt x="0" y="45467"/>
                        <a:pt x="43302" y="88769"/>
                        <a:pt x="95265" y="114751"/>
                      </a:cubicBezTo>
                      <a:cubicBezTo>
                        <a:pt x="147228" y="140732"/>
                        <a:pt x="190530" y="140732"/>
                        <a:pt x="190530" y="114751"/>
                      </a:cubicBezTo>
                      <a:cubicBezTo>
                        <a:pt x="190530" y="88769"/>
                        <a:pt x="147228" y="45467"/>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2" name="Graphic 1">
              <a:extLst>
                <a:ext uri="{FF2B5EF4-FFF2-40B4-BE49-F238E27FC236}">
                  <a16:creationId xmlns="" xmlns:a16="http://schemas.microsoft.com/office/drawing/2014/main" id="{ABF8BDDE-FBCF-45EA-9F0E-E3D6FCE32C9F}"/>
                </a:ext>
              </a:extLst>
            </p:cNvPr>
            <p:cNvGrpSpPr/>
            <p:nvPr/>
          </p:nvGrpSpPr>
          <p:grpSpPr>
            <a:xfrm>
              <a:off x="6181264" y="3068181"/>
              <a:ext cx="6661201" cy="1550215"/>
              <a:chOff x="6181264" y="3068181"/>
              <a:chExt cx="6661201" cy="1550215"/>
            </a:xfrm>
            <a:solidFill>
              <a:srgbClr val="003575"/>
            </a:solidFill>
          </p:grpSpPr>
          <p:sp>
            <p:nvSpPr>
              <p:cNvPr id="523" name="Freeform: Shape 522">
                <a:extLst>
                  <a:ext uri="{FF2B5EF4-FFF2-40B4-BE49-F238E27FC236}">
                    <a16:creationId xmlns="" xmlns:a16="http://schemas.microsoft.com/office/drawing/2014/main" id="{C84A3D96-0435-48EC-98DD-03623FEEFEA5}"/>
                  </a:ext>
                </a:extLst>
              </p:cNvPr>
              <p:cNvSpPr/>
              <p:nvPr/>
            </p:nvSpPr>
            <p:spPr>
              <a:xfrm>
                <a:off x="6181264" y="3124984"/>
                <a:ext cx="6661201" cy="1432788"/>
              </a:xfrm>
              <a:custGeom>
                <a:avLst/>
                <a:gdLst>
                  <a:gd name="connsiteX0" fmla="*/ 6280143 w 6661201"/>
                  <a:gd name="connsiteY0" fmla="*/ 151046 h 1432788"/>
                  <a:gd name="connsiteX1" fmla="*/ 5925066 w 6661201"/>
                  <a:gd name="connsiteY1" fmla="*/ 3819 h 1432788"/>
                  <a:gd name="connsiteX2" fmla="*/ 5552669 w 6661201"/>
                  <a:gd name="connsiteY2" fmla="*/ 99084 h 1432788"/>
                  <a:gd name="connsiteX3" fmla="*/ 4825193 w 6661201"/>
                  <a:gd name="connsiteY3" fmla="*/ 783257 h 1432788"/>
                  <a:gd name="connsiteX4" fmla="*/ 4444135 w 6661201"/>
                  <a:gd name="connsiteY4" fmla="*/ 1172976 h 1432788"/>
                  <a:gd name="connsiteX5" fmla="*/ 4037095 w 6661201"/>
                  <a:gd name="connsiteY5" fmla="*/ 1398147 h 1432788"/>
                  <a:gd name="connsiteX6" fmla="*/ 3205695 w 6661201"/>
                  <a:gd name="connsiteY6" fmla="*/ 991107 h 1432788"/>
                  <a:gd name="connsiteX7" fmla="*/ 2469559 w 6661201"/>
                  <a:gd name="connsiteY7" fmla="*/ 220330 h 1432788"/>
                  <a:gd name="connsiteX8" fmla="*/ 1742084 w 6661201"/>
                  <a:gd name="connsiteY8" fmla="*/ 47121 h 1432788"/>
                  <a:gd name="connsiteX9" fmla="*/ 1335044 w 6661201"/>
                  <a:gd name="connsiteY9" fmla="*/ 332915 h 1432788"/>
                  <a:gd name="connsiteX10" fmla="*/ 936665 w 6661201"/>
                  <a:gd name="connsiteY10" fmla="*/ 765936 h 1432788"/>
                  <a:gd name="connsiteX11" fmla="*/ 503644 w 6661201"/>
                  <a:gd name="connsiteY11" fmla="*/ 1198957 h 1432788"/>
                  <a:gd name="connsiteX12" fmla="*/ 10000 w 6661201"/>
                  <a:gd name="connsiteY12" fmla="*/ 1415468 h 1432788"/>
                  <a:gd name="connsiteX13" fmla="*/ 10000 w 6661201"/>
                  <a:gd name="connsiteY13" fmla="*/ 1432789 h 1432788"/>
                  <a:gd name="connsiteX14" fmla="*/ 737475 w 6661201"/>
                  <a:gd name="connsiteY14" fmla="*/ 999768 h 1432788"/>
                  <a:gd name="connsiteX15" fmla="*/ 1490932 w 6661201"/>
                  <a:gd name="connsiteY15" fmla="*/ 220330 h 1432788"/>
                  <a:gd name="connsiteX16" fmla="*/ 1897972 w 6661201"/>
                  <a:gd name="connsiteY16" fmla="*/ 21140 h 1432788"/>
                  <a:gd name="connsiteX17" fmla="*/ 2339653 w 6661201"/>
                  <a:gd name="connsiteY17" fmla="*/ 151046 h 1432788"/>
                  <a:gd name="connsiteX18" fmla="*/ 3110430 w 6661201"/>
                  <a:gd name="connsiteY18" fmla="*/ 913163 h 1432788"/>
                  <a:gd name="connsiteX19" fmla="*/ 3820584 w 6661201"/>
                  <a:gd name="connsiteY19" fmla="*/ 1415468 h 1432788"/>
                  <a:gd name="connsiteX20" fmla="*/ 4556721 w 6661201"/>
                  <a:gd name="connsiteY20" fmla="*/ 1095032 h 1432788"/>
                  <a:gd name="connsiteX21" fmla="*/ 5310177 w 6661201"/>
                  <a:gd name="connsiteY21" fmla="*/ 298274 h 1432788"/>
                  <a:gd name="connsiteX22" fmla="*/ 5699896 w 6661201"/>
                  <a:gd name="connsiteY22" fmla="*/ 47121 h 1432788"/>
                  <a:gd name="connsiteX23" fmla="*/ 6141576 w 6661201"/>
                  <a:gd name="connsiteY23" fmla="*/ 81763 h 1432788"/>
                  <a:gd name="connsiteX24" fmla="*/ 6591919 w 6661201"/>
                  <a:gd name="connsiteY24" fmla="*/ 436840 h 1432788"/>
                  <a:gd name="connsiteX25" fmla="*/ 6661201 w 6661201"/>
                  <a:gd name="connsiteY25" fmla="*/ 514784 h 1432788"/>
                  <a:gd name="connsiteX26" fmla="*/ 6661201 w 6661201"/>
                  <a:gd name="connsiteY26" fmla="*/ 480142 h 1432788"/>
                  <a:gd name="connsiteX27" fmla="*/ 6280143 w 6661201"/>
                  <a:gd name="connsiteY27" fmla="*/ 151046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6280143" y="151046"/>
                    </a:moveTo>
                    <a:cubicBezTo>
                      <a:pt x="6176219" y="81763"/>
                      <a:pt x="6054972" y="21140"/>
                      <a:pt x="5925066" y="3819"/>
                    </a:cubicBezTo>
                    <a:cubicBezTo>
                      <a:pt x="5795160" y="-13501"/>
                      <a:pt x="5665253" y="29801"/>
                      <a:pt x="5552669" y="99084"/>
                    </a:cubicBezTo>
                    <a:cubicBezTo>
                      <a:pt x="5258214" y="263632"/>
                      <a:pt x="5041703" y="540765"/>
                      <a:pt x="4825193" y="783257"/>
                    </a:cubicBezTo>
                    <a:cubicBezTo>
                      <a:pt x="4703948" y="921824"/>
                      <a:pt x="4582701" y="1051730"/>
                      <a:pt x="4444135" y="1172976"/>
                    </a:cubicBezTo>
                    <a:cubicBezTo>
                      <a:pt x="4322888" y="1276901"/>
                      <a:pt x="4192983" y="1363505"/>
                      <a:pt x="4037095" y="1398147"/>
                    </a:cubicBezTo>
                    <a:cubicBezTo>
                      <a:pt x="3707999" y="1476091"/>
                      <a:pt x="3413545" y="1207618"/>
                      <a:pt x="3205695" y="991107"/>
                    </a:cubicBezTo>
                    <a:cubicBezTo>
                      <a:pt x="2954542" y="739955"/>
                      <a:pt x="2746692" y="445501"/>
                      <a:pt x="2469559" y="220330"/>
                    </a:cubicBezTo>
                    <a:cubicBezTo>
                      <a:pt x="2261709" y="47121"/>
                      <a:pt x="2010557" y="-56804"/>
                      <a:pt x="1742084" y="47121"/>
                    </a:cubicBezTo>
                    <a:cubicBezTo>
                      <a:pt x="1586197" y="107744"/>
                      <a:pt x="1456290" y="220330"/>
                      <a:pt x="1335044" y="332915"/>
                    </a:cubicBezTo>
                    <a:cubicBezTo>
                      <a:pt x="1196478" y="471482"/>
                      <a:pt x="1066572" y="618709"/>
                      <a:pt x="936665" y="765936"/>
                    </a:cubicBezTo>
                    <a:cubicBezTo>
                      <a:pt x="798098" y="921824"/>
                      <a:pt x="659531" y="1069051"/>
                      <a:pt x="503644" y="1198957"/>
                    </a:cubicBezTo>
                    <a:cubicBezTo>
                      <a:pt x="365077" y="1311543"/>
                      <a:pt x="200530" y="1415468"/>
                      <a:pt x="10000" y="1415468"/>
                    </a:cubicBezTo>
                    <a:cubicBezTo>
                      <a:pt x="1340" y="1415468"/>
                      <a:pt x="-7321" y="1432789"/>
                      <a:pt x="10000" y="1432789"/>
                    </a:cubicBezTo>
                    <a:cubicBezTo>
                      <a:pt x="304454" y="1424128"/>
                      <a:pt x="546946" y="1198957"/>
                      <a:pt x="737475" y="999768"/>
                    </a:cubicBezTo>
                    <a:cubicBezTo>
                      <a:pt x="988628" y="739955"/>
                      <a:pt x="1205138" y="445501"/>
                      <a:pt x="1490932" y="220330"/>
                    </a:cubicBezTo>
                    <a:cubicBezTo>
                      <a:pt x="1612178" y="125065"/>
                      <a:pt x="1750744" y="38461"/>
                      <a:pt x="1897972" y="21140"/>
                    </a:cubicBezTo>
                    <a:cubicBezTo>
                      <a:pt x="2053859" y="3819"/>
                      <a:pt x="2209747" y="64442"/>
                      <a:pt x="2339653" y="151046"/>
                    </a:cubicBezTo>
                    <a:cubicBezTo>
                      <a:pt x="2642768" y="350236"/>
                      <a:pt x="2867938" y="653351"/>
                      <a:pt x="3110430" y="913163"/>
                    </a:cubicBezTo>
                    <a:cubicBezTo>
                      <a:pt x="3300959" y="1121013"/>
                      <a:pt x="3534791" y="1363505"/>
                      <a:pt x="3820584" y="1415468"/>
                    </a:cubicBezTo>
                    <a:cubicBezTo>
                      <a:pt x="4106378" y="1467430"/>
                      <a:pt x="4357531" y="1276901"/>
                      <a:pt x="4556721" y="1095032"/>
                    </a:cubicBezTo>
                    <a:cubicBezTo>
                      <a:pt x="4825193" y="843880"/>
                      <a:pt x="5033044" y="549426"/>
                      <a:pt x="5310177" y="298274"/>
                    </a:cubicBezTo>
                    <a:cubicBezTo>
                      <a:pt x="5422763" y="194349"/>
                      <a:pt x="5552669" y="99084"/>
                      <a:pt x="5699896" y="47121"/>
                    </a:cubicBezTo>
                    <a:cubicBezTo>
                      <a:pt x="5847123" y="-4841"/>
                      <a:pt x="6003010" y="12480"/>
                      <a:pt x="6141576" y="81763"/>
                    </a:cubicBezTo>
                    <a:cubicBezTo>
                      <a:pt x="6314785" y="168367"/>
                      <a:pt x="6462013" y="306934"/>
                      <a:pt x="6591919" y="436840"/>
                    </a:cubicBezTo>
                    <a:cubicBezTo>
                      <a:pt x="6617899" y="462821"/>
                      <a:pt x="6635221" y="488803"/>
                      <a:pt x="6661201" y="514784"/>
                    </a:cubicBezTo>
                    <a:lnTo>
                      <a:pt x="6661201" y="480142"/>
                    </a:lnTo>
                    <a:cubicBezTo>
                      <a:pt x="6548617" y="358897"/>
                      <a:pt x="6427370" y="246311"/>
                      <a:pt x="6280143" y="1510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24" name="Freeform: Shape 523">
                <a:extLst>
                  <a:ext uri="{FF2B5EF4-FFF2-40B4-BE49-F238E27FC236}">
                    <a16:creationId xmlns="" xmlns:a16="http://schemas.microsoft.com/office/drawing/2014/main" id="{72C74880-7CDE-4A5A-A0CD-EB8002546FEB}"/>
                  </a:ext>
                </a:extLst>
              </p:cNvPr>
              <p:cNvSpPr/>
              <p:nvPr/>
            </p:nvSpPr>
            <p:spPr>
              <a:xfrm>
                <a:off x="6181264" y="3111483"/>
                <a:ext cx="6661201" cy="1441448"/>
              </a:xfrm>
              <a:custGeom>
                <a:avLst/>
                <a:gdLst>
                  <a:gd name="connsiteX0" fmla="*/ 6349427 w 6661201"/>
                  <a:gd name="connsiteY0" fmla="*/ 1221119 h 1441448"/>
                  <a:gd name="connsiteX1" fmla="*/ 5942388 w 6661201"/>
                  <a:gd name="connsiteY1" fmla="*/ 1420309 h 1441448"/>
                  <a:gd name="connsiteX2" fmla="*/ 5500706 w 6661201"/>
                  <a:gd name="connsiteY2" fmla="*/ 1290403 h 1441448"/>
                  <a:gd name="connsiteX3" fmla="*/ 4729929 w 6661201"/>
                  <a:gd name="connsiteY3" fmla="*/ 519625 h 1441448"/>
                  <a:gd name="connsiteX4" fmla="*/ 4019774 w 6661201"/>
                  <a:gd name="connsiteY4" fmla="*/ 17321 h 1441448"/>
                  <a:gd name="connsiteX5" fmla="*/ 3283639 w 6661201"/>
                  <a:gd name="connsiteY5" fmla="*/ 337756 h 1441448"/>
                  <a:gd name="connsiteX6" fmla="*/ 2530182 w 6661201"/>
                  <a:gd name="connsiteY6" fmla="*/ 1134515 h 1441448"/>
                  <a:gd name="connsiteX7" fmla="*/ 2140463 w 6661201"/>
                  <a:gd name="connsiteY7" fmla="*/ 1385667 h 1441448"/>
                  <a:gd name="connsiteX8" fmla="*/ 1698782 w 6661201"/>
                  <a:gd name="connsiteY8" fmla="*/ 1351025 h 1441448"/>
                  <a:gd name="connsiteX9" fmla="*/ 1248440 w 6661201"/>
                  <a:gd name="connsiteY9" fmla="*/ 995948 h 1441448"/>
                  <a:gd name="connsiteX10" fmla="*/ 832740 w 6661201"/>
                  <a:gd name="connsiteY10" fmla="*/ 536946 h 1441448"/>
                  <a:gd name="connsiteX11" fmla="*/ 10000 w 6661201"/>
                  <a:gd name="connsiteY11" fmla="*/ 0 h 1441448"/>
                  <a:gd name="connsiteX12" fmla="*/ 10000 w 6661201"/>
                  <a:gd name="connsiteY12" fmla="*/ 17321 h 1441448"/>
                  <a:gd name="connsiteX13" fmla="*/ 824080 w 6661201"/>
                  <a:gd name="connsiteY13" fmla="*/ 545606 h 1441448"/>
                  <a:gd name="connsiteX14" fmla="*/ 1560215 w 6661201"/>
                  <a:gd name="connsiteY14" fmla="*/ 1290403 h 1441448"/>
                  <a:gd name="connsiteX15" fmla="*/ 1915292 w 6661201"/>
                  <a:gd name="connsiteY15" fmla="*/ 1437630 h 1441448"/>
                  <a:gd name="connsiteX16" fmla="*/ 2287691 w 6661201"/>
                  <a:gd name="connsiteY16" fmla="*/ 1342365 h 1441448"/>
                  <a:gd name="connsiteX17" fmla="*/ 3015166 w 6661201"/>
                  <a:gd name="connsiteY17" fmla="*/ 658192 h 1441448"/>
                  <a:gd name="connsiteX18" fmla="*/ 3396224 w 6661201"/>
                  <a:gd name="connsiteY18" fmla="*/ 268473 h 1441448"/>
                  <a:gd name="connsiteX19" fmla="*/ 3803264 w 6661201"/>
                  <a:gd name="connsiteY19" fmla="*/ 43302 h 1441448"/>
                  <a:gd name="connsiteX20" fmla="*/ 4634664 w 6661201"/>
                  <a:gd name="connsiteY20" fmla="*/ 450342 h 1441448"/>
                  <a:gd name="connsiteX21" fmla="*/ 5370800 w 6661201"/>
                  <a:gd name="connsiteY21" fmla="*/ 1221119 h 1441448"/>
                  <a:gd name="connsiteX22" fmla="*/ 6098274 w 6661201"/>
                  <a:gd name="connsiteY22" fmla="*/ 1394327 h 1441448"/>
                  <a:gd name="connsiteX23" fmla="*/ 6505315 w 6661201"/>
                  <a:gd name="connsiteY23" fmla="*/ 1108534 h 1441448"/>
                  <a:gd name="connsiteX24" fmla="*/ 6661201 w 6661201"/>
                  <a:gd name="connsiteY24" fmla="*/ 952646 h 1441448"/>
                  <a:gd name="connsiteX25" fmla="*/ 6661201 w 6661201"/>
                  <a:gd name="connsiteY25" fmla="*/ 926665 h 1441448"/>
                  <a:gd name="connsiteX26" fmla="*/ 6349427 w 6661201"/>
                  <a:gd name="connsiteY26" fmla="*/ 1221119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6349427" y="1221119"/>
                    </a:moveTo>
                    <a:cubicBezTo>
                      <a:pt x="6228180" y="1316384"/>
                      <a:pt x="6089615" y="1402988"/>
                      <a:pt x="5942388" y="1420309"/>
                    </a:cubicBezTo>
                    <a:cubicBezTo>
                      <a:pt x="5786500" y="1437630"/>
                      <a:pt x="5630612" y="1377007"/>
                      <a:pt x="5500706" y="1290403"/>
                    </a:cubicBezTo>
                    <a:cubicBezTo>
                      <a:pt x="5197591" y="1091213"/>
                      <a:pt x="4972420" y="788098"/>
                      <a:pt x="4729929" y="519625"/>
                    </a:cubicBezTo>
                    <a:cubicBezTo>
                      <a:pt x="4539399" y="311775"/>
                      <a:pt x="4305568" y="69283"/>
                      <a:pt x="4019774" y="17321"/>
                    </a:cubicBezTo>
                    <a:cubicBezTo>
                      <a:pt x="3733980" y="-34642"/>
                      <a:pt x="3482828" y="155888"/>
                      <a:pt x="3283639" y="337756"/>
                    </a:cubicBezTo>
                    <a:cubicBezTo>
                      <a:pt x="3015166" y="588909"/>
                      <a:pt x="2807316" y="883363"/>
                      <a:pt x="2530182" y="1134515"/>
                    </a:cubicBezTo>
                    <a:cubicBezTo>
                      <a:pt x="2417597" y="1238440"/>
                      <a:pt x="2287691" y="1333705"/>
                      <a:pt x="2140463" y="1385667"/>
                    </a:cubicBezTo>
                    <a:cubicBezTo>
                      <a:pt x="1993236" y="1437630"/>
                      <a:pt x="1837348" y="1420309"/>
                      <a:pt x="1698782" y="1351025"/>
                    </a:cubicBezTo>
                    <a:cubicBezTo>
                      <a:pt x="1525573" y="1264421"/>
                      <a:pt x="1378347" y="1125854"/>
                      <a:pt x="1248440" y="995948"/>
                    </a:cubicBezTo>
                    <a:cubicBezTo>
                      <a:pt x="1101213" y="848721"/>
                      <a:pt x="971306" y="692833"/>
                      <a:pt x="832740" y="536946"/>
                    </a:cubicBezTo>
                    <a:cubicBezTo>
                      <a:pt x="616229" y="303115"/>
                      <a:pt x="347757" y="8660"/>
                      <a:pt x="10000" y="0"/>
                    </a:cubicBezTo>
                    <a:cubicBezTo>
                      <a:pt x="1340" y="0"/>
                      <a:pt x="-7321" y="17321"/>
                      <a:pt x="10000" y="17321"/>
                    </a:cubicBezTo>
                    <a:cubicBezTo>
                      <a:pt x="347757" y="25981"/>
                      <a:pt x="616229" y="311775"/>
                      <a:pt x="824080" y="545606"/>
                    </a:cubicBezTo>
                    <a:cubicBezTo>
                      <a:pt x="1057911" y="796759"/>
                      <a:pt x="1274421" y="1091213"/>
                      <a:pt x="1560215" y="1290403"/>
                    </a:cubicBezTo>
                    <a:cubicBezTo>
                      <a:pt x="1664140" y="1359686"/>
                      <a:pt x="1785386" y="1420309"/>
                      <a:pt x="1915292" y="1437630"/>
                    </a:cubicBezTo>
                    <a:cubicBezTo>
                      <a:pt x="2045198" y="1454950"/>
                      <a:pt x="2175105" y="1411648"/>
                      <a:pt x="2287691" y="1342365"/>
                    </a:cubicBezTo>
                    <a:cubicBezTo>
                      <a:pt x="2582145" y="1177817"/>
                      <a:pt x="2798655" y="900684"/>
                      <a:pt x="3015166" y="658192"/>
                    </a:cubicBezTo>
                    <a:cubicBezTo>
                      <a:pt x="3136411" y="519625"/>
                      <a:pt x="3257657" y="389719"/>
                      <a:pt x="3396224" y="268473"/>
                    </a:cubicBezTo>
                    <a:cubicBezTo>
                      <a:pt x="3517470" y="164548"/>
                      <a:pt x="3647376" y="77944"/>
                      <a:pt x="3803264" y="43302"/>
                    </a:cubicBezTo>
                    <a:cubicBezTo>
                      <a:pt x="4132359" y="-34642"/>
                      <a:pt x="4426814" y="233831"/>
                      <a:pt x="4634664" y="450342"/>
                    </a:cubicBezTo>
                    <a:cubicBezTo>
                      <a:pt x="4885816" y="701494"/>
                      <a:pt x="5093666" y="995948"/>
                      <a:pt x="5370800" y="1221119"/>
                    </a:cubicBezTo>
                    <a:cubicBezTo>
                      <a:pt x="5578649" y="1394327"/>
                      <a:pt x="5829802" y="1498253"/>
                      <a:pt x="6098274" y="1394327"/>
                    </a:cubicBezTo>
                    <a:cubicBezTo>
                      <a:pt x="6254162" y="1333705"/>
                      <a:pt x="6384068" y="1221119"/>
                      <a:pt x="6505315" y="1108534"/>
                    </a:cubicBezTo>
                    <a:cubicBezTo>
                      <a:pt x="6557277" y="1056571"/>
                      <a:pt x="6609240" y="1004609"/>
                      <a:pt x="6661201" y="952646"/>
                    </a:cubicBezTo>
                    <a:lnTo>
                      <a:pt x="6661201" y="926665"/>
                    </a:lnTo>
                    <a:cubicBezTo>
                      <a:pt x="6565938" y="1039250"/>
                      <a:pt x="6462013" y="1134515"/>
                      <a:pt x="6349427" y="12211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525" name="Graphic 1">
                <a:extLst>
                  <a:ext uri="{FF2B5EF4-FFF2-40B4-BE49-F238E27FC236}">
                    <a16:creationId xmlns="" xmlns:a16="http://schemas.microsoft.com/office/drawing/2014/main" id="{166FC0F3-6F21-4C81-A959-8AA37EB07DCD}"/>
                  </a:ext>
                </a:extLst>
              </p:cNvPr>
              <p:cNvGrpSpPr/>
              <p:nvPr/>
            </p:nvGrpSpPr>
            <p:grpSpPr>
              <a:xfrm>
                <a:off x="12643277" y="3414894"/>
                <a:ext cx="129906" cy="857084"/>
                <a:chOff x="12643277" y="3414894"/>
                <a:chExt cx="129906" cy="857084"/>
              </a:xfrm>
              <a:grpFill/>
            </p:grpSpPr>
            <p:sp>
              <p:nvSpPr>
                <p:cNvPr id="616" name="Freeform: Shape 615">
                  <a:extLst>
                    <a:ext uri="{FF2B5EF4-FFF2-40B4-BE49-F238E27FC236}">
                      <a16:creationId xmlns="" xmlns:a16="http://schemas.microsoft.com/office/drawing/2014/main" id="{15544854-9B85-4D64-B863-E397CFC90DEC}"/>
                    </a:ext>
                  </a:extLst>
                </p:cNvPr>
                <p:cNvSpPr/>
                <p:nvPr/>
              </p:nvSpPr>
              <p:spPr>
                <a:xfrm>
                  <a:off x="12703900" y="346872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7" name="Freeform: Shape 616">
                  <a:extLst>
                    <a:ext uri="{FF2B5EF4-FFF2-40B4-BE49-F238E27FC236}">
                      <a16:creationId xmlns="" xmlns:a16="http://schemas.microsoft.com/office/drawing/2014/main" id="{12DA8360-AF13-47F4-9658-AA8ED3B1EA9F}"/>
                    </a:ext>
                  </a:extLst>
                </p:cNvPr>
                <p:cNvSpPr/>
                <p:nvPr/>
              </p:nvSpPr>
              <p:spPr>
                <a:xfrm>
                  <a:off x="12643277" y="3414894"/>
                  <a:ext cx="121245" cy="141393"/>
                </a:xfrm>
                <a:custGeom>
                  <a:avLst/>
                  <a:gdLst>
                    <a:gd name="connsiteX0" fmla="*/ 0 w 121245"/>
                    <a:gd name="connsiteY0" fmla="*/ 8364 h 141393"/>
                    <a:gd name="connsiteX1" fmla="*/ 60623 w 121245"/>
                    <a:gd name="connsiteY1" fmla="*/ 103628 h 141393"/>
                    <a:gd name="connsiteX2" fmla="*/ 121245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0" y="68987"/>
                        <a:pt x="60623" y="103628"/>
                      </a:cubicBezTo>
                      <a:cubicBezTo>
                        <a:pt x="95264" y="138270"/>
                        <a:pt x="121245" y="146930"/>
                        <a:pt x="121245" y="138270"/>
                      </a:cubicBezTo>
                      <a:cubicBezTo>
                        <a:pt x="121245" y="120949"/>
                        <a:pt x="95264" y="77647"/>
                        <a:pt x="60623" y="43005"/>
                      </a:cubicBezTo>
                      <a:cubicBezTo>
                        <a:pt x="3464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8" name="Freeform: Shape 617">
                  <a:extLst>
                    <a:ext uri="{FF2B5EF4-FFF2-40B4-BE49-F238E27FC236}">
                      <a16:creationId xmlns="" xmlns:a16="http://schemas.microsoft.com/office/drawing/2014/main" id="{5CB29B0B-26CD-4F73-A9D7-3007B0715A9D}"/>
                    </a:ext>
                  </a:extLst>
                </p:cNvPr>
                <p:cNvSpPr/>
                <p:nvPr/>
              </p:nvSpPr>
              <p:spPr>
                <a:xfrm>
                  <a:off x="12651937" y="4129563"/>
                  <a:ext cx="121246" cy="142415"/>
                </a:xfrm>
                <a:custGeom>
                  <a:avLst/>
                  <a:gdLst>
                    <a:gd name="connsiteX0" fmla="*/ 60623 w 121246"/>
                    <a:gd name="connsiteY0" fmla="*/ 38491 h 142415"/>
                    <a:gd name="connsiteX1" fmla="*/ 0 w 121246"/>
                    <a:gd name="connsiteY1" fmla="*/ 133755 h 142415"/>
                    <a:gd name="connsiteX2" fmla="*/ 60623 w 121246"/>
                    <a:gd name="connsiteY2" fmla="*/ 107774 h 142415"/>
                    <a:gd name="connsiteX3" fmla="*/ 121247 w 121246"/>
                    <a:gd name="connsiteY3" fmla="*/ 12510 h 142415"/>
                    <a:gd name="connsiteX4" fmla="*/ 60623 w 121246"/>
                    <a:gd name="connsiteY4" fmla="*/ 38491 h 142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5">
                      <a:moveTo>
                        <a:pt x="60623" y="38491"/>
                      </a:moveTo>
                      <a:cubicBezTo>
                        <a:pt x="25982" y="73132"/>
                        <a:pt x="0" y="107774"/>
                        <a:pt x="0" y="133755"/>
                      </a:cubicBezTo>
                      <a:cubicBezTo>
                        <a:pt x="0" y="151076"/>
                        <a:pt x="25982" y="142416"/>
                        <a:pt x="60623" y="107774"/>
                      </a:cubicBezTo>
                      <a:cubicBezTo>
                        <a:pt x="95265" y="73132"/>
                        <a:pt x="121247" y="29830"/>
                        <a:pt x="121247" y="12510"/>
                      </a:cubicBezTo>
                      <a:cubicBezTo>
                        <a:pt x="121247" y="-13472"/>
                        <a:pt x="95265" y="3849"/>
                        <a:pt x="60623" y="384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6" name="Graphic 1">
                <a:extLst>
                  <a:ext uri="{FF2B5EF4-FFF2-40B4-BE49-F238E27FC236}">
                    <a16:creationId xmlns="" xmlns:a16="http://schemas.microsoft.com/office/drawing/2014/main" id="{8A7F1A3C-167E-44F0-B752-729522B41792}"/>
                  </a:ext>
                </a:extLst>
              </p:cNvPr>
              <p:cNvGrpSpPr/>
              <p:nvPr/>
            </p:nvGrpSpPr>
            <p:grpSpPr>
              <a:xfrm>
                <a:off x="12357483" y="3182980"/>
                <a:ext cx="121245" cy="1320615"/>
                <a:chOff x="12357483" y="3182980"/>
                <a:chExt cx="121245" cy="1320615"/>
              </a:xfrm>
              <a:grpFill/>
            </p:grpSpPr>
            <p:sp>
              <p:nvSpPr>
                <p:cNvPr id="613" name="Freeform: Shape 612">
                  <a:extLst>
                    <a:ext uri="{FF2B5EF4-FFF2-40B4-BE49-F238E27FC236}">
                      <a16:creationId xmlns="" xmlns:a16="http://schemas.microsoft.com/office/drawing/2014/main" id="{C2240358-673D-4EB7-9B5B-D3C8EDC8A9D5}"/>
                    </a:ext>
                  </a:extLst>
                </p:cNvPr>
                <p:cNvSpPr/>
                <p:nvPr/>
              </p:nvSpPr>
              <p:spPr>
                <a:xfrm>
                  <a:off x="12409445" y="3226233"/>
                  <a:ext cx="17321" cy="1246274"/>
                </a:xfrm>
                <a:custGeom>
                  <a:avLst/>
                  <a:gdLst>
                    <a:gd name="connsiteX0" fmla="*/ 0 w 17321"/>
                    <a:gd name="connsiteY0" fmla="*/ 6495 h 1246274"/>
                    <a:gd name="connsiteX1" fmla="*/ 0 w 17321"/>
                    <a:gd name="connsiteY1" fmla="*/ 1236275 h 1246274"/>
                    <a:gd name="connsiteX2" fmla="*/ 17322 w 17321"/>
                    <a:gd name="connsiteY2" fmla="*/ 1236275 h 1246274"/>
                    <a:gd name="connsiteX3" fmla="*/ 17322 w 17321"/>
                    <a:gd name="connsiteY3" fmla="*/ 6495 h 1246274"/>
                    <a:gd name="connsiteX4" fmla="*/ 0 w 17321"/>
                    <a:gd name="connsiteY4" fmla="*/ 6495 h 1246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246274">
                      <a:moveTo>
                        <a:pt x="0" y="6495"/>
                      </a:moveTo>
                      <a:cubicBezTo>
                        <a:pt x="0" y="413535"/>
                        <a:pt x="0" y="820575"/>
                        <a:pt x="0" y="1236275"/>
                      </a:cubicBezTo>
                      <a:cubicBezTo>
                        <a:pt x="0" y="1244935"/>
                        <a:pt x="17322" y="1253596"/>
                        <a:pt x="17322" y="1236275"/>
                      </a:cubicBezTo>
                      <a:cubicBezTo>
                        <a:pt x="17322" y="829235"/>
                        <a:pt x="17322" y="422195"/>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4" name="Freeform: Shape 613">
                  <a:extLst>
                    <a:ext uri="{FF2B5EF4-FFF2-40B4-BE49-F238E27FC236}">
                      <a16:creationId xmlns="" xmlns:a16="http://schemas.microsoft.com/office/drawing/2014/main" id="{4BFB83BC-E672-442B-90CB-36E8A3E3E855}"/>
                    </a:ext>
                  </a:extLst>
                </p:cNvPr>
                <p:cNvSpPr/>
                <p:nvPr/>
              </p:nvSpPr>
              <p:spPr>
                <a:xfrm>
                  <a:off x="12357483" y="3182980"/>
                  <a:ext cx="121245" cy="131103"/>
                </a:xfrm>
                <a:custGeom>
                  <a:avLst/>
                  <a:gdLst>
                    <a:gd name="connsiteX0" fmla="*/ 60623 w 121245"/>
                    <a:gd name="connsiteY0" fmla="*/ 15107 h 131103"/>
                    <a:gd name="connsiteX1" fmla="*/ 0 w 121245"/>
                    <a:gd name="connsiteY1" fmla="*/ 32427 h 131103"/>
                    <a:gd name="connsiteX2" fmla="*/ 60623 w 121245"/>
                    <a:gd name="connsiteY2" fmla="*/ 119032 h 131103"/>
                    <a:gd name="connsiteX3" fmla="*/ 121245 w 121245"/>
                    <a:gd name="connsiteY3" fmla="*/ 110371 h 131103"/>
                    <a:gd name="connsiteX4" fmla="*/ 60623 w 12124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5107"/>
                      </a:moveTo>
                      <a:cubicBezTo>
                        <a:pt x="25982" y="-10875"/>
                        <a:pt x="0" y="-2214"/>
                        <a:pt x="0" y="32427"/>
                      </a:cubicBezTo>
                      <a:cubicBezTo>
                        <a:pt x="0" y="67069"/>
                        <a:pt x="25982" y="101711"/>
                        <a:pt x="60623" y="119032"/>
                      </a:cubicBezTo>
                      <a:cubicBezTo>
                        <a:pt x="95264" y="136352"/>
                        <a:pt x="121245" y="136352"/>
                        <a:pt x="121245" y="110371"/>
                      </a:cubicBezTo>
                      <a:cubicBezTo>
                        <a:pt x="121245" y="84390"/>
                        <a:pt x="95264" y="41088"/>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5" name="Freeform: Shape 614">
                  <a:extLst>
                    <a:ext uri="{FF2B5EF4-FFF2-40B4-BE49-F238E27FC236}">
                      <a16:creationId xmlns="" xmlns:a16="http://schemas.microsoft.com/office/drawing/2014/main" id="{9A3805E3-7B33-4EDB-B41E-CF958EF14F84}"/>
                    </a:ext>
                  </a:extLst>
                </p:cNvPr>
                <p:cNvSpPr/>
                <p:nvPr/>
              </p:nvSpPr>
              <p:spPr>
                <a:xfrm>
                  <a:off x="12357483" y="4368877"/>
                  <a:ext cx="121245" cy="134719"/>
                </a:xfrm>
                <a:custGeom>
                  <a:avLst/>
                  <a:gdLst>
                    <a:gd name="connsiteX0" fmla="*/ 60623 w 121245"/>
                    <a:gd name="connsiteY0" fmla="*/ 15687 h 134719"/>
                    <a:gd name="connsiteX1" fmla="*/ 0 w 121245"/>
                    <a:gd name="connsiteY1" fmla="*/ 102292 h 134719"/>
                    <a:gd name="connsiteX2" fmla="*/ 60623 w 121245"/>
                    <a:gd name="connsiteY2" fmla="*/ 119612 h 134719"/>
                    <a:gd name="connsiteX3" fmla="*/ 121245 w 121245"/>
                    <a:gd name="connsiteY3" fmla="*/ 24348 h 134719"/>
                    <a:gd name="connsiteX4" fmla="*/ 60623 w 121245"/>
                    <a:gd name="connsiteY4" fmla="*/ 1568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687"/>
                      </a:moveTo>
                      <a:cubicBezTo>
                        <a:pt x="25982" y="33008"/>
                        <a:pt x="0" y="76310"/>
                        <a:pt x="0" y="102292"/>
                      </a:cubicBezTo>
                      <a:cubicBezTo>
                        <a:pt x="0" y="136933"/>
                        <a:pt x="25982" y="145594"/>
                        <a:pt x="60623" y="119612"/>
                      </a:cubicBezTo>
                      <a:cubicBezTo>
                        <a:pt x="95264" y="93631"/>
                        <a:pt x="121245" y="50329"/>
                        <a:pt x="121245" y="24348"/>
                      </a:cubicBezTo>
                      <a:cubicBezTo>
                        <a:pt x="121245" y="-1634"/>
                        <a:pt x="95264" y="-10294"/>
                        <a:pt x="60623"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7" name="Graphic 1">
                <a:extLst>
                  <a:ext uri="{FF2B5EF4-FFF2-40B4-BE49-F238E27FC236}">
                    <a16:creationId xmlns="" xmlns:a16="http://schemas.microsoft.com/office/drawing/2014/main" id="{3A1B0884-0FC5-4056-9AA5-B4198C6D0ADF}"/>
                  </a:ext>
                </a:extLst>
              </p:cNvPr>
              <p:cNvGrpSpPr/>
              <p:nvPr/>
            </p:nvGrpSpPr>
            <p:grpSpPr>
              <a:xfrm>
                <a:off x="12071689" y="3075495"/>
                <a:ext cx="121245" cy="1534240"/>
                <a:chOff x="12071689" y="3075495"/>
                <a:chExt cx="121245" cy="1534240"/>
              </a:xfrm>
              <a:grpFill/>
            </p:grpSpPr>
            <p:sp>
              <p:nvSpPr>
                <p:cNvPr id="610" name="Freeform: Shape 609">
                  <a:extLst>
                    <a:ext uri="{FF2B5EF4-FFF2-40B4-BE49-F238E27FC236}">
                      <a16:creationId xmlns="" xmlns:a16="http://schemas.microsoft.com/office/drawing/2014/main" id="{45438AD1-F04B-4DF7-804B-B690BED14680}"/>
                    </a:ext>
                  </a:extLst>
                </p:cNvPr>
                <p:cNvSpPr/>
                <p:nvPr/>
              </p:nvSpPr>
              <p:spPr>
                <a:xfrm>
                  <a:off x="12123652" y="3113648"/>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1" name="Freeform: Shape 610">
                  <a:extLst>
                    <a:ext uri="{FF2B5EF4-FFF2-40B4-BE49-F238E27FC236}">
                      <a16:creationId xmlns="" xmlns:a16="http://schemas.microsoft.com/office/drawing/2014/main" id="{F0B67FF8-5224-4E90-AA47-6A8969BD6402}"/>
                    </a:ext>
                  </a:extLst>
                </p:cNvPr>
                <p:cNvSpPr/>
                <p:nvPr/>
              </p:nvSpPr>
              <p:spPr>
                <a:xfrm>
                  <a:off x="12071689"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5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2" y="-7314"/>
                        <a:pt x="0" y="27327"/>
                        <a:pt x="0" y="61969"/>
                      </a:cubicBezTo>
                      <a:cubicBezTo>
                        <a:pt x="0" y="96611"/>
                        <a:pt x="25982" y="122592"/>
                        <a:pt x="60623" y="131252"/>
                      </a:cubicBezTo>
                      <a:cubicBezTo>
                        <a:pt x="95265" y="131252"/>
                        <a:pt x="121245" y="113931"/>
                        <a:pt x="121245" y="79290"/>
                      </a:cubicBezTo>
                      <a:cubicBezTo>
                        <a:pt x="121245" y="44648"/>
                        <a:pt x="95265" y="1000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2" name="Freeform: Shape 611">
                  <a:extLst>
                    <a:ext uri="{FF2B5EF4-FFF2-40B4-BE49-F238E27FC236}">
                      <a16:creationId xmlns="" xmlns:a16="http://schemas.microsoft.com/office/drawing/2014/main" id="{50C7CF83-09EB-4B8F-B32F-136D0C0A5112}"/>
                    </a:ext>
                  </a:extLst>
                </p:cNvPr>
                <p:cNvSpPr/>
                <p:nvPr/>
              </p:nvSpPr>
              <p:spPr>
                <a:xfrm>
                  <a:off x="12071689"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5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5" y="121246"/>
                        <a:pt x="121245" y="86604"/>
                        <a:pt x="121245" y="51963"/>
                      </a:cubicBezTo>
                      <a:cubicBezTo>
                        <a:pt x="121245"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8" name="Graphic 1">
                <a:extLst>
                  <a:ext uri="{FF2B5EF4-FFF2-40B4-BE49-F238E27FC236}">
                    <a16:creationId xmlns="" xmlns:a16="http://schemas.microsoft.com/office/drawing/2014/main" id="{F8316750-C439-43E6-9071-98CC08981C84}"/>
                  </a:ext>
                </a:extLst>
              </p:cNvPr>
              <p:cNvGrpSpPr/>
              <p:nvPr/>
            </p:nvGrpSpPr>
            <p:grpSpPr>
              <a:xfrm>
                <a:off x="11777235" y="3113506"/>
                <a:ext cx="122591" cy="1459722"/>
                <a:chOff x="11777235" y="3113506"/>
                <a:chExt cx="122591" cy="1459722"/>
              </a:xfrm>
              <a:grpFill/>
            </p:grpSpPr>
            <p:sp>
              <p:nvSpPr>
                <p:cNvPr id="607" name="Freeform: Shape 606">
                  <a:extLst>
                    <a:ext uri="{FF2B5EF4-FFF2-40B4-BE49-F238E27FC236}">
                      <a16:creationId xmlns="" xmlns:a16="http://schemas.microsoft.com/office/drawing/2014/main" id="{C543742E-68B5-4515-AE5B-0B093F7BB0B7}"/>
                    </a:ext>
                  </a:extLst>
                </p:cNvPr>
                <p:cNvSpPr/>
                <p:nvPr/>
              </p:nvSpPr>
              <p:spPr>
                <a:xfrm>
                  <a:off x="11829197" y="3148290"/>
                  <a:ext cx="19088" cy="1393502"/>
                </a:xfrm>
                <a:custGeom>
                  <a:avLst/>
                  <a:gdLst>
                    <a:gd name="connsiteX0" fmla="*/ 0 w 19088"/>
                    <a:gd name="connsiteY0" fmla="*/ 6495 h 1393502"/>
                    <a:gd name="connsiteX1" fmla="*/ 0 w 19088"/>
                    <a:gd name="connsiteY1" fmla="*/ 1383502 h 1393502"/>
                    <a:gd name="connsiteX2" fmla="*/ 17321 w 19088"/>
                    <a:gd name="connsiteY2" fmla="*/ 1383502 h 1393502"/>
                    <a:gd name="connsiteX3" fmla="*/ 17321 w 19088"/>
                    <a:gd name="connsiteY3" fmla="*/ 6495 h 1393502"/>
                    <a:gd name="connsiteX4" fmla="*/ 0 w 19088"/>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8" name="Freeform: Shape 607">
                  <a:extLst>
                    <a:ext uri="{FF2B5EF4-FFF2-40B4-BE49-F238E27FC236}">
                      <a16:creationId xmlns="" xmlns:a16="http://schemas.microsoft.com/office/drawing/2014/main" id="{799C4773-6336-4A57-B82C-FD5E1DF6212C}"/>
                    </a:ext>
                  </a:extLst>
                </p:cNvPr>
                <p:cNvSpPr/>
                <p:nvPr/>
              </p:nvSpPr>
              <p:spPr>
                <a:xfrm>
                  <a:off x="11777235" y="3113506"/>
                  <a:ext cx="122591" cy="131006"/>
                </a:xfrm>
                <a:custGeom>
                  <a:avLst/>
                  <a:gdLst>
                    <a:gd name="connsiteX0" fmla="*/ 60623 w 122591"/>
                    <a:gd name="connsiteY0" fmla="*/ 6637 h 131006"/>
                    <a:gd name="connsiteX1" fmla="*/ 0 w 122591"/>
                    <a:gd name="connsiteY1" fmla="*/ 93242 h 131006"/>
                    <a:gd name="connsiteX2" fmla="*/ 60623 w 122591"/>
                    <a:gd name="connsiteY2" fmla="*/ 127883 h 131006"/>
                    <a:gd name="connsiteX3" fmla="*/ 121245 w 122591"/>
                    <a:gd name="connsiteY3" fmla="*/ 49939 h 131006"/>
                    <a:gd name="connsiteX4" fmla="*/ 60623 w 122591"/>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006">
                      <a:moveTo>
                        <a:pt x="60623" y="6637"/>
                      </a:moveTo>
                      <a:cubicBezTo>
                        <a:pt x="25980" y="23958"/>
                        <a:pt x="0" y="58600"/>
                        <a:pt x="0" y="93242"/>
                      </a:cubicBezTo>
                      <a:cubicBezTo>
                        <a:pt x="0" y="127883"/>
                        <a:pt x="25980" y="136544"/>
                        <a:pt x="60623" y="127883"/>
                      </a:cubicBezTo>
                      <a:cubicBezTo>
                        <a:pt x="95264" y="119223"/>
                        <a:pt x="121245" y="84581"/>
                        <a:pt x="121245" y="49939"/>
                      </a:cubicBezTo>
                      <a:cubicBezTo>
                        <a:pt x="12990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9" name="Freeform: Shape 608">
                  <a:extLst>
                    <a:ext uri="{FF2B5EF4-FFF2-40B4-BE49-F238E27FC236}">
                      <a16:creationId xmlns="" xmlns:a16="http://schemas.microsoft.com/office/drawing/2014/main" id="{58512B0E-08C7-4C7C-B995-3F8C087DAE61}"/>
                    </a:ext>
                  </a:extLst>
                </p:cNvPr>
                <p:cNvSpPr/>
                <p:nvPr/>
              </p:nvSpPr>
              <p:spPr>
                <a:xfrm>
                  <a:off x="11777235" y="4442064"/>
                  <a:ext cx="122591" cy="131164"/>
                </a:xfrm>
                <a:custGeom>
                  <a:avLst/>
                  <a:gdLst>
                    <a:gd name="connsiteX0" fmla="*/ 60623 w 122591"/>
                    <a:gd name="connsiteY0" fmla="*/ 3124 h 131164"/>
                    <a:gd name="connsiteX1" fmla="*/ 0 w 122591"/>
                    <a:gd name="connsiteY1" fmla="*/ 37765 h 131164"/>
                    <a:gd name="connsiteX2" fmla="*/ 60623 w 122591"/>
                    <a:gd name="connsiteY2" fmla="*/ 124369 h 131164"/>
                    <a:gd name="connsiteX3" fmla="*/ 121245 w 122591"/>
                    <a:gd name="connsiteY3" fmla="*/ 89728 h 131164"/>
                    <a:gd name="connsiteX4" fmla="*/ 60623 w 122591"/>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164">
                      <a:moveTo>
                        <a:pt x="60623" y="3124"/>
                      </a:moveTo>
                      <a:cubicBezTo>
                        <a:pt x="25980" y="-5537"/>
                        <a:pt x="0" y="3124"/>
                        <a:pt x="0" y="37765"/>
                      </a:cubicBezTo>
                      <a:cubicBezTo>
                        <a:pt x="0" y="72407"/>
                        <a:pt x="25980" y="107049"/>
                        <a:pt x="60623" y="124369"/>
                      </a:cubicBezTo>
                      <a:cubicBezTo>
                        <a:pt x="95264" y="141690"/>
                        <a:pt x="121245" y="124369"/>
                        <a:pt x="121245" y="89728"/>
                      </a:cubicBezTo>
                      <a:cubicBezTo>
                        <a:pt x="129906" y="55086"/>
                        <a:pt x="95264" y="2044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9" name="Graphic 1">
                <a:extLst>
                  <a:ext uri="{FF2B5EF4-FFF2-40B4-BE49-F238E27FC236}">
                    <a16:creationId xmlns="" xmlns:a16="http://schemas.microsoft.com/office/drawing/2014/main" id="{5BB491A3-3686-47DA-9EEC-8D4DA19995EA}"/>
                  </a:ext>
                </a:extLst>
              </p:cNvPr>
              <p:cNvGrpSpPr/>
              <p:nvPr/>
            </p:nvGrpSpPr>
            <p:grpSpPr>
              <a:xfrm>
                <a:off x="11491441" y="3289941"/>
                <a:ext cx="121245" cy="1104483"/>
                <a:chOff x="11491441" y="3289941"/>
                <a:chExt cx="121245" cy="1104483"/>
              </a:xfrm>
              <a:grpFill/>
            </p:grpSpPr>
            <p:sp>
              <p:nvSpPr>
                <p:cNvPr id="604" name="Freeform: Shape 603">
                  <a:extLst>
                    <a:ext uri="{FF2B5EF4-FFF2-40B4-BE49-F238E27FC236}">
                      <a16:creationId xmlns="" xmlns:a16="http://schemas.microsoft.com/office/drawing/2014/main" id="{25E675D1-2741-4F2D-B53B-7804D78A7264}"/>
                    </a:ext>
                  </a:extLst>
                </p:cNvPr>
                <p:cNvSpPr/>
                <p:nvPr/>
              </p:nvSpPr>
              <p:spPr>
                <a:xfrm>
                  <a:off x="11543403" y="3335314"/>
                  <a:ext cx="17321" cy="1024608"/>
                </a:xfrm>
                <a:custGeom>
                  <a:avLst/>
                  <a:gdLst>
                    <a:gd name="connsiteX0" fmla="*/ 0 w 17321"/>
                    <a:gd name="connsiteY0" fmla="*/ 10000 h 1024608"/>
                    <a:gd name="connsiteX1" fmla="*/ 0 w 17321"/>
                    <a:gd name="connsiteY1" fmla="*/ 1014609 h 1024608"/>
                    <a:gd name="connsiteX2" fmla="*/ 17322 w 17321"/>
                    <a:gd name="connsiteY2" fmla="*/ 1014609 h 1024608"/>
                    <a:gd name="connsiteX3" fmla="*/ 17322 w 17321"/>
                    <a:gd name="connsiteY3" fmla="*/ 10000 h 1024608"/>
                    <a:gd name="connsiteX4" fmla="*/ 0 w 17321"/>
                    <a:gd name="connsiteY4" fmla="*/ 10000 h 1024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024608">
                      <a:moveTo>
                        <a:pt x="0" y="10000"/>
                      </a:moveTo>
                      <a:cubicBezTo>
                        <a:pt x="0" y="347757"/>
                        <a:pt x="0" y="676853"/>
                        <a:pt x="0" y="1014609"/>
                      </a:cubicBezTo>
                      <a:cubicBezTo>
                        <a:pt x="0" y="1023269"/>
                        <a:pt x="17322" y="1031930"/>
                        <a:pt x="17322" y="1014609"/>
                      </a:cubicBezTo>
                      <a:cubicBezTo>
                        <a:pt x="17322" y="676853"/>
                        <a:pt x="17322" y="347757"/>
                        <a:pt x="17322" y="10000"/>
                      </a:cubicBezTo>
                      <a:cubicBezTo>
                        <a:pt x="1732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5" name="Freeform: Shape 604">
                  <a:extLst>
                    <a:ext uri="{FF2B5EF4-FFF2-40B4-BE49-F238E27FC236}">
                      <a16:creationId xmlns="" xmlns:a16="http://schemas.microsoft.com/office/drawing/2014/main" id="{CEF36C45-4094-490A-8816-067ED39D7459}"/>
                    </a:ext>
                  </a:extLst>
                </p:cNvPr>
                <p:cNvSpPr/>
                <p:nvPr/>
              </p:nvSpPr>
              <p:spPr>
                <a:xfrm>
                  <a:off x="11491441" y="3289941"/>
                  <a:ext cx="121245" cy="128068"/>
                </a:xfrm>
                <a:custGeom>
                  <a:avLst/>
                  <a:gdLst>
                    <a:gd name="connsiteX0" fmla="*/ 60623 w 121245"/>
                    <a:gd name="connsiteY0" fmla="*/ 20732 h 128068"/>
                    <a:gd name="connsiteX1" fmla="*/ 0 w 121245"/>
                    <a:gd name="connsiteY1" fmla="*/ 115997 h 128068"/>
                    <a:gd name="connsiteX2" fmla="*/ 60623 w 121245"/>
                    <a:gd name="connsiteY2" fmla="*/ 107336 h 128068"/>
                    <a:gd name="connsiteX3" fmla="*/ 121245 w 121245"/>
                    <a:gd name="connsiteY3" fmla="*/ 12072 h 128068"/>
                    <a:gd name="connsiteX4" fmla="*/ 60623 w 121245"/>
                    <a:gd name="connsiteY4" fmla="*/ 20732 h 12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068">
                      <a:moveTo>
                        <a:pt x="60623" y="20732"/>
                      </a:moveTo>
                      <a:cubicBezTo>
                        <a:pt x="25982" y="55374"/>
                        <a:pt x="0" y="98676"/>
                        <a:pt x="0" y="115997"/>
                      </a:cubicBezTo>
                      <a:cubicBezTo>
                        <a:pt x="0" y="133317"/>
                        <a:pt x="25982" y="133317"/>
                        <a:pt x="60623" y="107336"/>
                      </a:cubicBezTo>
                      <a:cubicBezTo>
                        <a:pt x="95264" y="81355"/>
                        <a:pt x="121245" y="38053"/>
                        <a:pt x="121245" y="12072"/>
                      </a:cubicBezTo>
                      <a:cubicBezTo>
                        <a:pt x="121245" y="-5249"/>
                        <a:pt x="95264"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6" name="Freeform: Shape 605">
                  <a:extLst>
                    <a:ext uri="{FF2B5EF4-FFF2-40B4-BE49-F238E27FC236}">
                      <a16:creationId xmlns="" xmlns:a16="http://schemas.microsoft.com/office/drawing/2014/main" id="{AEADC48A-EB4B-43A4-9735-1745B9400A09}"/>
                    </a:ext>
                  </a:extLst>
                </p:cNvPr>
                <p:cNvSpPr/>
                <p:nvPr/>
              </p:nvSpPr>
              <p:spPr>
                <a:xfrm>
                  <a:off x="11491441" y="4256292"/>
                  <a:ext cx="121245" cy="138132"/>
                </a:xfrm>
                <a:custGeom>
                  <a:avLst/>
                  <a:gdLst>
                    <a:gd name="connsiteX0" fmla="*/ 60623 w 121245"/>
                    <a:gd name="connsiteY0" fmla="*/ 24348 h 138132"/>
                    <a:gd name="connsiteX1" fmla="*/ 0 w 121245"/>
                    <a:gd name="connsiteY1" fmla="*/ 15687 h 138132"/>
                    <a:gd name="connsiteX2" fmla="*/ 60623 w 121245"/>
                    <a:gd name="connsiteY2" fmla="*/ 110952 h 138132"/>
                    <a:gd name="connsiteX3" fmla="*/ 121245 w 121245"/>
                    <a:gd name="connsiteY3" fmla="*/ 119612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2" y="-1633"/>
                        <a:pt x="0" y="-10294"/>
                        <a:pt x="0" y="15687"/>
                      </a:cubicBezTo>
                      <a:cubicBezTo>
                        <a:pt x="0" y="33008"/>
                        <a:pt x="25982" y="84971"/>
                        <a:pt x="60623" y="110952"/>
                      </a:cubicBezTo>
                      <a:cubicBezTo>
                        <a:pt x="95264" y="145594"/>
                        <a:pt x="121245" y="145594"/>
                        <a:pt x="121245" y="119612"/>
                      </a:cubicBezTo>
                      <a:cubicBezTo>
                        <a:pt x="121245" y="93631"/>
                        <a:pt x="95264"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0" name="Graphic 1">
                <a:extLst>
                  <a:ext uri="{FF2B5EF4-FFF2-40B4-BE49-F238E27FC236}">
                    <a16:creationId xmlns="" xmlns:a16="http://schemas.microsoft.com/office/drawing/2014/main" id="{3884CD51-6E2E-4D3D-AFFB-807BC96E6467}"/>
                  </a:ext>
                </a:extLst>
              </p:cNvPr>
              <p:cNvGrpSpPr/>
              <p:nvPr/>
            </p:nvGrpSpPr>
            <p:grpSpPr>
              <a:xfrm>
                <a:off x="11196986" y="3568320"/>
                <a:ext cx="129906" cy="549936"/>
                <a:chOff x="11196986" y="3568320"/>
                <a:chExt cx="129906" cy="549936"/>
              </a:xfrm>
              <a:grpFill/>
            </p:grpSpPr>
            <p:sp>
              <p:nvSpPr>
                <p:cNvPr id="601" name="Freeform: Shape 600">
                  <a:extLst>
                    <a:ext uri="{FF2B5EF4-FFF2-40B4-BE49-F238E27FC236}">
                      <a16:creationId xmlns="" xmlns:a16="http://schemas.microsoft.com/office/drawing/2014/main" id="{99CB691C-8143-4AD5-A678-0977E66A7C78}"/>
                    </a:ext>
                  </a:extLst>
                </p:cNvPr>
                <p:cNvSpPr/>
                <p:nvPr/>
              </p:nvSpPr>
              <p:spPr>
                <a:xfrm>
                  <a:off x="11257610" y="3624613"/>
                  <a:ext cx="17320" cy="440855"/>
                </a:xfrm>
                <a:custGeom>
                  <a:avLst/>
                  <a:gdLst>
                    <a:gd name="connsiteX0" fmla="*/ 0 w 17320"/>
                    <a:gd name="connsiteY0" fmla="*/ 6495 h 440855"/>
                    <a:gd name="connsiteX1" fmla="*/ 0 w 17320"/>
                    <a:gd name="connsiteY1" fmla="*/ 430856 h 440855"/>
                    <a:gd name="connsiteX2" fmla="*/ 17321 w 17320"/>
                    <a:gd name="connsiteY2" fmla="*/ 430856 h 440855"/>
                    <a:gd name="connsiteX3" fmla="*/ 17321 w 17320"/>
                    <a:gd name="connsiteY3" fmla="*/ 6495 h 440855"/>
                    <a:gd name="connsiteX4" fmla="*/ 0 w 17320"/>
                    <a:gd name="connsiteY4" fmla="*/ 6495 h 44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0855">
                      <a:moveTo>
                        <a:pt x="0" y="6495"/>
                      </a:moveTo>
                      <a:cubicBezTo>
                        <a:pt x="0" y="145062"/>
                        <a:pt x="0" y="283629"/>
                        <a:pt x="0" y="430856"/>
                      </a:cubicBezTo>
                      <a:cubicBezTo>
                        <a:pt x="0" y="439516"/>
                        <a:pt x="17321" y="448177"/>
                        <a:pt x="17321" y="430856"/>
                      </a:cubicBezTo>
                      <a:cubicBezTo>
                        <a:pt x="17321" y="292289"/>
                        <a:pt x="17321" y="15372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2" name="Freeform: Shape 601">
                  <a:extLst>
                    <a:ext uri="{FF2B5EF4-FFF2-40B4-BE49-F238E27FC236}">
                      <a16:creationId xmlns="" xmlns:a16="http://schemas.microsoft.com/office/drawing/2014/main" id="{0B9702D4-B644-4A88-A40F-EC927C24EC58}"/>
                    </a:ext>
                  </a:extLst>
                </p:cNvPr>
                <p:cNvSpPr/>
                <p:nvPr/>
              </p:nvSpPr>
              <p:spPr>
                <a:xfrm>
                  <a:off x="11205647" y="3568320"/>
                  <a:ext cx="121245" cy="142410"/>
                </a:xfrm>
                <a:custGeom>
                  <a:avLst/>
                  <a:gdLst>
                    <a:gd name="connsiteX0" fmla="*/ 60623 w 121245"/>
                    <a:gd name="connsiteY0" fmla="*/ 54128 h 142410"/>
                    <a:gd name="connsiteX1" fmla="*/ 0 w 121245"/>
                    <a:gd name="connsiteY1" fmla="*/ 140732 h 142410"/>
                    <a:gd name="connsiteX2" fmla="*/ 60623 w 121245"/>
                    <a:gd name="connsiteY2" fmla="*/ 88769 h 142410"/>
                    <a:gd name="connsiteX3" fmla="*/ 121245 w 121245"/>
                    <a:gd name="connsiteY3" fmla="*/ 2165 h 142410"/>
                    <a:gd name="connsiteX4" fmla="*/ 60623 w 121245"/>
                    <a:gd name="connsiteY4" fmla="*/ 5412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60623" y="54128"/>
                      </a:moveTo>
                      <a:cubicBezTo>
                        <a:pt x="25982" y="97430"/>
                        <a:pt x="0" y="132071"/>
                        <a:pt x="0" y="140732"/>
                      </a:cubicBezTo>
                      <a:cubicBezTo>
                        <a:pt x="0" y="149392"/>
                        <a:pt x="25982" y="123411"/>
                        <a:pt x="60623" y="88769"/>
                      </a:cubicBezTo>
                      <a:cubicBezTo>
                        <a:pt x="95265" y="54128"/>
                        <a:pt x="121245" y="19486"/>
                        <a:pt x="121245" y="2165"/>
                      </a:cubicBezTo>
                      <a:cubicBezTo>
                        <a:pt x="121245" y="-6495"/>
                        <a:pt x="95265" y="10826"/>
                        <a:pt x="60623" y="541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3" name="Freeform: Shape 602">
                  <a:extLst>
                    <a:ext uri="{FF2B5EF4-FFF2-40B4-BE49-F238E27FC236}">
                      <a16:creationId xmlns="" xmlns:a16="http://schemas.microsoft.com/office/drawing/2014/main" id="{0355C370-558A-4EA0-B435-F3F7E2BABEC8}"/>
                    </a:ext>
                  </a:extLst>
                </p:cNvPr>
                <p:cNvSpPr/>
                <p:nvPr/>
              </p:nvSpPr>
              <p:spPr>
                <a:xfrm>
                  <a:off x="11196986" y="3975846"/>
                  <a:ext cx="121246" cy="142410"/>
                </a:xfrm>
                <a:custGeom>
                  <a:avLst/>
                  <a:gdLst>
                    <a:gd name="connsiteX0" fmla="*/ 0 w 121246"/>
                    <a:gd name="connsiteY0" fmla="*/ 1678 h 142410"/>
                    <a:gd name="connsiteX1" fmla="*/ 60624 w 121246"/>
                    <a:gd name="connsiteY1" fmla="*/ 88283 h 142410"/>
                    <a:gd name="connsiteX2" fmla="*/ 121247 w 121246"/>
                    <a:gd name="connsiteY2" fmla="*/ 140245 h 142410"/>
                    <a:gd name="connsiteX3" fmla="*/ 60624 w 121246"/>
                    <a:gd name="connsiteY3" fmla="*/ 53641 h 142410"/>
                    <a:gd name="connsiteX4" fmla="*/ 0 w 121246"/>
                    <a:gd name="connsiteY4" fmla="*/ 167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0">
                      <a:moveTo>
                        <a:pt x="0" y="1678"/>
                      </a:moveTo>
                      <a:cubicBezTo>
                        <a:pt x="0" y="10339"/>
                        <a:pt x="25982" y="44981"/>
                        <a:pt x="60624" y="88283"/>
                      </a:cubicBezTo>
                      <a:cubicBezTo>
                        <a:pt x="95265" y="131585"/>
                        <a:pt x="121247" y="148906"/>
                        <a:pt x="121247" y="140245"/>
                      </a:cubicBezTo>
                      <a:cubicBezTo>
                        <a:pt x="121247" y="122924"/>
                        <a:pt x="95265" y="88283"/>
                        <a:pt x="60624" y="53641"/>
                      </a:cubicBezTo>
                      <a:cubicBezTo>
                        <a:pt x="34642" y="18999"/>
                        <a:pt x="0" y="-6982"/>
                        <a:pt x="0" y="167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1" name="Graphic 1">
                <a:extLst>
                  <a:ext uri="{FF2B5EF4-FFF2-40B4-BE49-F238E27FC236}">
                    <a16:creationId xmlns="" xmlns:a16="http://schemas.microsoft.com/office/drawing/2014/main" id="{287942FE-BFF5-4484-919A-3ADB7CE3826F}"/>
                  </a:ext>
                </a:extLst>
              </p:cNvPr>
              <p:cNvGrpSpPr/>
              <p:nvPr/>
            </p:nvGrpSpPr>
            <p:grpSpPr>
              <a:xfrm>
                <a:off x="10911193" y="3646769"/>
                <a:ext cx="122591" cy="384377"/>
                <a:chOff x="10911193" y="3646769"/>
                <a:chExt cx="122591" cy="384377"/>
              </a:xfrm>
              <a:grpFill/>
            </p:grpSpPr>
            <p:sp>
              <p:nvSpPr>
                <p:cNvPr id="598" name="Freeform: Shape 597">
                  <a:extLst>
                    <a:ext uri="{FF2B5EF4-FFF2-40B4-BE49-F238E27FC236}">
                      <a16:creationId xmlns="" xmlns:a16="http://schemas.microsoft.com/office/drawing/2014/main" id="{D1032285-7E9F-48D9-8C51-93E60C583728}"/>
                    </a:ext>
                  </a:extLst>
                </p:cNvPr>
                <p:cNvSpPr/>
                <p:nvPr/>
              </p:nvSpPr>
              <p:spPr>
                <a:xfrm>
                  <a:off x="10963155" y="3704722"/>
                  <a:ext cx="17320" cy="274142"/>
                </a:xfrm>
                <a:custGeom>
                  <a:avLst/>
                  <a:gdLst>
                    <a:gd name="connsiteX0" fmla="*/ 0 w 17320"/>
                    <a:gd name="connsiteY0" fmla="*/ 12991 h 274142"/>
                    <a:gd name="connsiteX1" fmla="*/ 0 w 17320"/>
                    <a:gd name="connsiteY1" fmla="*/ 264143 h 274142"/>
                    <a:gd name="connsiteX2" fmla="*/ 17321 w 17320"/>
                    <a:gd name="connsiteY2" fmla="*/ 264143 h 274142"/>
                    <a:gd name="connsiteX3" fmla="*/ 17321 w 17320"/>
                    <a:gd name="connsiteY3" fmla="*/ 12991 h 274142"/>
                    <a:gd name="connsiteX4" fmla="*/ 0 w 17320"/>
                    <a:gd name="connsiteY4" fmla="*/ 12991 h 27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4142">
                      <a:moveTo>
                        <a:pt x="0" y="12991"/>
                      </a:moveTo>
                      <a:cubicBezTo>
                        <a:pt x="0" y="99595"/>
                        <a:pt x="0" y="177539"/>
                        <a:pt x="0" y="264143"/>
                      </a:cubicBezTo>
                      <a:cubicBezTo>
                        <a:pt x="0" y="272803"/>
                        <a:pt x="17321" y="281464"/>
                        <a:pt x="17321" y="264143"/>
                      </a:cubicBezTo>
                      <a:cubicBezTo>
                        <a:pt x="17321" y="177539"/>
                        <a:pt x="17321" y="99595"/>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9" name="Freeform: Shape 598">
                  <a:extLst>
                    <a:ext uri="{FF2B5EF4-FFF2-40B4-BE49-F238E27FC236}">
                      <a16:creationId xmlns="" xmlns:a16="http://schemas.microsoft.com/office/drawing/2014/main" id="{FE67C000-D33F-43D1-B92A-372D5D2006B4}"/>
                    </a:ext>
                  </a:extLst>
                </p:cNvPr>
                <p:cNvSpPr/>
                <p:nvPr/>
              </p:nvSpPr>
              <p:spPr>
                <a:xfrm>
                  <a:off x="10911193" y="3890920"/>
                  <a:ext cx="122591" cy="140226"/>
                </a:xfrm>
                <a:custGeom>
                  <a:avLst/>
                  <a:gdLst>
                    <a:gd name="connsiteX0" fmla="*/ 60623 w 122591"/>
                    <a:gd name="connsiteY0" fmla="*/ 60623 h 140226"/>
                    <a:gd name="connsiteX1" fmla="*/ 0 w 122591"/>
                    <a:gd name="connsiteY1" fmla="*/ 138567 h 140226"/>
                    <a:gd name="connsiteX2" fmla="*/ 60623 w 122591"/>
                    <a:gd name="connsiteY2" fmla="*/ 77944 h 140226"/>
                    <a:gd name="connsiteX3" fmla="*/ 121245 w 122591"/>
                    <a:gd name="connsiteY3" fmla="*/ 0 h 140226"/>
                    <a:gd name="connsiteX4" fmla="*/ 60623 w 122591"/>
                    <a:gd name="connsiteY4" fmla="*/ 60623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226">
                      <a:moveTo>
                        <a:pt x="60623" y="60623"/>
                      </a:moveTo>
                      <a:cubicBezTo>
                        <a:pt x="25980" y="95265"/>
                        <a:pt x="0" y="129906"/>
                        <a:pt x="0" y="138567"/>
                      </a:cubicBezTo>
                      <a:cubicBezTo>
                        <a:pt x="0" y="147227"/>
                        <a:pt x="25980" y="121246"/>
                        <a:pt x="60623" y="77944"/>
                      </a:cubicBezTo>
                      <a:cubicBezTo>
                        <a:pt x="95264" y="34642"/>
                        <a:pt x="121245" y="0"/>
                        <a:pt x="121245" y="0"/>
                      </a:cubicBezTo>
                      <a:cubicBezTo>
                        <a:pt x="12990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0" name="Freeform: Shape 599">
                  <a:extLst>
                    <a:ext uri="{FF2B5EF4-FFF2-40B4-BE49-F238E27FC236}">
                      <a16:creationId xmlns="" xmlns:a16="http://schemas.microsoft.com/office/drawing/2014/main" id="{0B6210DF-FE6A-47F2-B860-8AADEF3D061E}"/>
                    </a:ext>
                  </a:extLst>
                </p:cNvPr>
                <p:cNvSpPr/>
                <p:nvPr/>
              </p:nvSpPr>
              <p:spPr>
                <a:xfrm>
                  <a:off x="10911193" y="3646769"/>
                  <a:ext cx="121245" cy="140226"/>
                </a:xfrm>
                <a:custGeom>
                  <a:avLst/>
                  <a:gdLst>
                    <a:gd name="connsiteX0" fmla="*/ 0 w 121245"/>
                    <a:gd name="connsiteY0" fmla="*/ 1659 h 140226"/>
                    <a:gd name="connsiteX1" fmla="*/ 60623 w 121245"/>
                    <a:gd name="connsiteY1" fmla="*/ 79603 h 140226"/>
                    <a:gd name="connsiteX2" fmla="*/ 121245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0" y="44961"/>
                        <a:pt x="60623" y="79603"/>
                      </a:cubicBezTo>
                      <a:cubicBezTo>
                        <a:pt x="95264" y="114245"/>
                        <a:pt x="121245" y="140226"/>
                        <a:pt x="121245" y="140226"/>
                      </a:cubicBezTo>
                      <a:cubicBezTo>
                        <a:pt x="121245" y="140226"/>
                        <a:pt x="95264" y="96924"/>
                        <a:pt x="60623" y="62282"/>
                      </a:cubicBezTo>
                      <a:cubicBezTo>
                        <a:pt x="25980"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2" name="Graphic 1">
                <a:extLst>
                  <a:ext uri="{FF2B5EF4-FFF2-40B4-BE49-F238E27FC236}">
                    <a16:creationId xmlns="" xmlns:a16="http://schemas.microsoft.com/office/drawing/2014/main" id="{CA61899F-E214-4DFF-ADA4-4D7F138FA715}"/>
                  </a:ext>
                </a:extLst>
              </p:cNvPr>
              <p:cNvGrpSpPr/>
              <p:nvPr/>
            </p:nvGrpSpPr>
            <p:grpSpPr>
              <a:xfrm>
                <a:off x="10625399" y="3351814"/>
                <a:ext cx="121245" cy="987234"/>
                <a:chOff x="10625399" y="3351814"/>
                <a:chExt cx="121245" cy="987234"/>
              </a:xfrm>
              <a:grpFill/>
            </p:grpSpPr>
            <p:sp>
              <p:nvSpPr>
                <p:cNvPr id="595" name="Freeform: Shape 594">
                  <a:extLst>
                    <a:ext uri="{FF2B5EF4-FFF2-40B4-BE49-F238E27FC236}">
                      <a16:creationId xmlns="" xmlns:a16="http://schemas.microsoft.com/office/drawing/2014/main" id="{1C6B1974-0231-4B15-8A73-5D1992D7401C}"/>
                    </a:ext>
                  </a:extLst>
                </p:cNvPr>
                <p:cNvSpPr/>
                <p:nvPr/>
              </p:nvSpPr>
              <p:spPr>
                <a:xfrm>
                  <a:off x="10677361" y="3390781"/>
                  <a:ext cx="17321" cy="891197"/>
                </a:xfrm>
                <a:custGeom>
                  <a:avLst/>
                  <a:gdLst>
                    <a:gd name="connsiteX0" fmla="*/ 0 w 17321"/>
                    <a:gd name="connsiteY0" fmla="*/ 6495 h 891197"/>
                    <a:gd name="connsiteX1" fmla="*/ 0 w 17321"/>
                    <a:gd name="connsiteY1" fmla="*/ 881198 h 891197"/>
                    <a:gd name="connsiteX2" fmla="*/ 17322 w 17321"/>
                    <a:gd name="connsiteY2" fmla="*/ 881198 h 891197"/>
                    <a:gd name="connsiteX3" fmla="*/ 17322 w 17321"/>
                    <a:gd name="connsiteY3" fmla="*/ 6495 h 891197"/>
                    <a:gd name="connsiteX4" fmla="*/ 0 w 17321"/>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891197">
                      <a:moveTo>
                        <a:pt x="0" y="6495"/>
                      </a:moveTo>
                      <a:cubicBezTo>
                        <a:pt x="0" y="300950"/>
                        <a:pt x="0" y="586743"/>
                        <a:pt x="0" y="881198"/>
                      </a:cubicBezTo>
                      <a:cubicBezTo>
                        <a:pt x="0" y="889858"/>
                        <a:pt x="17322" y="898518"/>
                        <a:pt x="17322" y="881198"/>
                      </a:cubicBezTo>
                      <a:cubicBezTo>
                        <a:pt x="17322" y="586743"/>
                        <a:pt x="17322" y="300950"/>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6" name="Freeform: Shape 595">
                  <a:extLst>
                    <a:ext uri="{FF2B5EF4-FFF2-40B4-BE49-F238E27FC236}">
                      <a16:creationId xmlns="" xmlns:a16="http://schemas.microsoft.com/office/drawing/2014/main" id="{BB98C487-A810-4136-9456-A7F5663FF67B}"/>
                    </a:ext>
                  </a:extLst>
                </p:cNvPr>
                <p:cNvSpPr/>
                <p:nvPr/>
              </p:nvSpPr>
              <p:spPr>
                <a:xfrm>
                  <a:off x="10625399" y="4196249"/>
                  <a:ext cx="121245" cy="142798"/>
                </a:xfrm>
                <a:custGeom>
                  <a:avLst/>
                  <a:gdLst>
                    <a:gd name="connsiteX0" fmla="*/ 60623 w 121245"/>
                    <a:gd name="connsiteY0" fmla="*/ 32428 h 142798"/>
                    <a:gd name="connsiteX1" fmla="*/ 0 w 121245"/>
                    <a:gd name="connsiteY1" fmla="*/ 127692 h 142798"/>
                    <a:gd name="connsiteX2" fmla="*/ 60623 w 121245"/>
                    <a:gd name="connsiteY2" fmla="*/ 110371 h 142798"/>
                    <a:gd name="connsiteX3" fmla="*/ 121245 w 121245"/>
                    <a:gd name="connsiteY3" fmla="*/ 15107 h 142798"/>
                    <a:gd name="connsiteX4" fmla="*/ 60623 w 121245"/>
                    <a:gd name="connsiteY4" fmla="*/ 32428 h 14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798">
                      <a:moveTo>
                        <a:pt x="60623" y="32428"/>
                      </a:moveTo>
                      <a:cubicBezTo>
                        <a:pt x="25982" y="58409"/>
                        <a:pt x="0" y="101711"/>
                        <a:pt x="0" y="127692"/>
                      </a:cubicBezTo>
                      <a:cubicBezTo>
                        <a:pt x="0" y="153673"/>
                        <a:pt x="25982" y="145013"/>
                        <a:pt x="60623" y="110371"/>
                      </a:cubicBezTo>
                      <a:cubicBezTo>
                        <a:pt x="95264" y="75730"/>
                        <a:pt x="121245" y="32428"/>
                        <a:pt x="121245" y="15107"/>
                      </a:cubicBezTo>
                      <a:cubicBezTo>
                        <a:pt x="121245" y="-10875"/>
                        <a:pt x="95264" y="-2214"/>
                        <a:pt x="60623" y="324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7" name="Freeform: Shape 596">
                  <a:extLst>
                    <a:ext uri="{FF2B5EF4-FFF2-40B4-BE49-F238E27FC236}">
                      <a16:creationId xmlns="" xmlns:a16="http://schemas.microsoft.com/office/drawing/2014/main" id="{47D86A60-3BC7-4717-9EEF-7AD730CB2231}"/>
                    </a:ext>
                  </a:extLst>
                </p:cNvPr>
                <p:cNvSpPr/>
                <p:nvPr/>
              </p:nvSpPr>
              <p:spPr>
                <a:xfrm>
                  <a:off x="10625399" y="3351814"/>
                  <a:ext cx="121245" cy="139039"/>
                </a:xfrm>
                <a:custGeom>
                  <a:avLst/>
                  <a:gdLst>
                    <a:gd name="connsiteX0" fmla="*/ 0 w 121245"/>
                    <a:gd name="connsiteY0" fmla="*/ 10821 h 139039"/>
                    <a:gd name="connsiteX1" fmla="*/ 60623 w 121245"/>
                    <a:gd name="connsiteY1" fmla="*/ 106086 h 139039"/>
                    <a:gd name="connsiteX2" fmla="*/ 121245 w 121245"/>
                    <a:gd name="connsiteY2" fmla="*/ 132067 h 139039"/>
                    <a:gd name="connsiteX3" fmla="*/ 60623 w 121245"/>
                    <a:gd name="connsiteY3" fmla="*/ 36803 h 139039"/>
                    <a:gd name="connsiteX4" fmla="*/ 0 w 121245"/>
                    <a:gd name="connsiteY4" fmla="*/ 10821 h 13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039">
                      <a:moveTo>
                        <a:pt x="0" y="10821"/>
                      </a:moveTo>
                      <a:cubicBezTo>
                        <a:pt x="0" y="36803"/>
                        <a:pt x="25982" y="71444"/>
                        <a:pt x="60623" y="106086"/>
                      </a:cubicBezTo>
                      <a:cubicBezTo>
                        <a:pt x="95264" y="132067"/>
                        <a:pt x="121245" y="149388"/>
                        <a:pt x="121245" y="132067"/>
                      </a:cubicBezTo>
                      <a:cubicBezTo>
                        <a:pt x="121245" y="114746"/>
                        <a:pt x="95264" y="71444"/>
                        <a:pt x="60623" y="36803"/>
                      </a:cubicBezTo>
                      <a:cubicBezTo>
                        <a:pt x="25982" y="-6500"/>
                        <a:pt x="0" y="-6500"/>
                        <a:pt x="0" y="1082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3" name="Graphic 1">
                <a:extLst>
                  <a:ext uri="{FF2B5EF4-FFF2-40B4-BE49-F238E27FC236}">
                    <a16:creationId xmlns="" xmlns:a16="http://schemas.microsoft.com/office/drawing/2014/main" id="{F8064803-BF00-42F0-B81E-E08BFAE8B715}"/>
                  </a:ext>
                </a:extLst>
              </p:cNvPr>
              <p:cNvGrpSpPr/>
              <p:nvPr/>
            </p:nvGrpSpPr>
            <p:grpSpPr>
              <a:xfrm>
                <a:off x="10330945" y="3146125"/>
                <a:ext cx="122905" cy="1394327"/>
                <a:chOff x="10330945" y="3146125"/>
                <a:chExt cx="122905" cy="1394327"/>
              </a:xfrm>
              <a:grpFill/>
            </p:grpSpPr>
            <p:sp>
              <p:nvSpPr>
                <p:cNvPr id="592" name="Freeform: Shape 591">
                  <a:extLst>
                    <a:ext uri="{FF2B5EF4-FFF2-40B4-BE49-F238E27FC236}">
                      <a16:creationId xmlns="" xmlns:a16="http://schemas.microsoft.com/office/drawing/2014/main" id="{787C30ED-C6E3-425E-8B6F-C2BF808977C2}"/>
                    </a:ext>
                  </a:extLst>
                </p:cNvPr>
                <p:cNvSpPr/>
                <p:nvPr/>
              </p:nvSpPr>
              <p:spPr>
                <a:xfrm>
                  <a:off x="10382907" y="3174271"/>
                  <a:ext cx="19088" cy="1324218"/>
                </a:xfrm>
                <a:custGeom>
                  <a:avLst/>
                  <a:gdLst>
                    <a:gd name="connsiteX0" fmla="*/ 0 w 19088"/>
                    <a:gd name="connsiteY0" fmla="*/ 6495 h 1324218"/>
                    <a:gd name="connsiteX1" fmla="*/ 0 w 19088"/>
                    <a:gd name="connsiteY1" fmla="*/ 1314219 h 1324218"/>
                    <a:gd name="connsiteX2" fmla="*/ 17321 w 19088"/>
                    <a:gd name="connsiteY2" fmla="*/ 1314219 h 1324218"/>
                    <a:gd name="connsiteX3" fmla="*/ 17321 w 19088"/>
                    <a:gd name="connsiteY3" fmla="*/ 6495 h 1324218"/>
                    <a:gd name="connsiteX4" fmla="*/ 0 w 19088"/>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3" name="Freeform: Shape 592">
                  <a:extLst>
                    <a:ext uri="{FF2B5EF4-FFF2-40B4-BE49-F238E27FC236}">
                      <a16:creationId xmlns="" xmlns:a16="http://schemas.microsoft.com/office/drawing/2014/main" id="{1ADCA4F1-9293-4C8D-ADC0-3940D80E498E}"/>
                    </a:ext>
                  </a:extLst>
                </p:cNvPr>
                <p:cNvSpPr/>
                <p:nvPr/>
              </p:nvSpPr>
              <p:spPr>
                <a:xfrm>
                  <a:off x="10330945" y="4410195"/>
                  <a:ext cx="122905" cy="130257"/>
                </a:xfrm>
                <a:custGeom>
                  <a:avLst/>
                  <a:gdLst>
                    <a:gd name="connsiteX0" fmla="*/ 60623 w 122905"/>
                    <a:gd name="connsiteY0" fmla="*/ 9011 h 130257"/>
                    <a:gd name="connsiteX1" fmla="*/ 0 w 122905"/>
                    <a:gd name="connsiteY1" fmla="*/ 95615 h 130257"/>
                    <a:gd name="connsiteX2" fmla="*/ 60623 w 122905"/>
                    <a:gd name="connsiteY2" fmla="*/ 121597 h 130257"/>
                    <a:gd name="connsiteX3" fmla="*/ 121246 w 122905"/>
                    <a:gd name="connsiteY3" fmla="*/ 26332 h 130257"/>
                    <a:gd name="connsiteX4" fmla="*/ 60623 w 12290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9011"/>
                      </a:moveTo>
                      <a:cubicBezTo>
                        <a:pt x="25981" y="26332"/>
                        <a:pt x="0" y="60974"/>
                        <a:pt x="0" y="95615"/>
                      </a:cubicBezTo>
                      <a:cubicBezTo>
                        <a:pt x="0" y="130257"/>
                        <a:pt x="25981" y="138918"/>
                        <a:pt x="60623" y="121597"/>
                      </a:cubicBezTo>
                      <a:cubicBezTo>
                        <a:pt x="95264" y="104276"/>
                        <a:pt x="121246" y="60974"/>
                        <a:pt x="121246" y="26332"/>
                      </a:cubicBezTo>
                      <a:cubicBezTo>
                        <a:pt x="129906" y="351"/>
                        <a:pt x="10392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4" name="Freeform: Shape 593">
                  <a:extLst>
                    <a:ext uri="{FF2B5EF4-FFF2-40B4-BE49-F238E27FC236}">
                      <a16:creationId xmlns="" xmlns:a16="http://schemas.microsoft.com/office/drawing/2014/main" id="{08C24CD8-9520-4066-8B49-94C9F7CC5646}"/>
                    </a:ext>
                  </a:extLst>
                </p:cNvPr>
                <p:cNvSpPr/>
                <p:nvPr/>
              </p:nvSpPr>
              <p:spPr>
                <a:xfrm>
                  <a:off x="10330945" y="3146125"/>
                  <a:ext cx="122905" cy="130257"/>
                </a:xfrm>
                <a:custGeom>
                  <a:avLst/>
                  <a:gdLst>
                    <a:gd name="connsiteX0" fmla="*/ 60623 w 122905"/>
                    <a:gd name="connsiteY0" fmla="*/ 8660 h 130257"/>
                    <a:gd name="connsiteX1" fmla="*/ 0 w 122905"/>
                    <a:gd name="connsiteY1" fmla="*/ 34642 h 130257"/>
                    <a:gd name="connsiteX2" fmla="*/ 60623 w 122905"/>
                    <a:gd name="connsiteY2" fmla="*/ 121246 h 130257"/>
                    <a:gd name="connsiteX3" fmla="*/ 121246 w 122905"/>
                    <a:gd name="connsiteY3" fmla="*/ 103925 h 130257"/>
                    <a:gd name="connsiteX4" fmla="*/ 60623 w 12290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8660"/>
                      </a:moveTo>
                      <a:cubicBezTo>
                        <a:pt x="25981" y="-8660"/>
                        <a:pt x="0" y="0"/>
                        <a:pt x="0" y="34642"/>
                      </a:cubicBezTo>
                      <a:cubicBezTo>
                        <a:pt x="0" y="69283"/>
                        <a:pt x="25981" y="103925"/>
                        <a:pt x="60623" y="121246"/>
                      </a:cubicBezTo>
                      <a:cubicBezTo>
                        <a:pt x="95264" y="138567"/>
                        <a:pt x="121246" y="129906"/>
                        <a:pt x="121246" y="103925"/>
                      </a:cubicBezTo>
                      <a:cubicBezTo>
                        <a:pt x="129906" y="69283"/>
                        <a:pt x="10392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4" name="Graphic 1">
                <a:extLst>
                  <a:ext uri="{FF2B5EF4-FFF2-40B4-BE49-F238E27FC236}">
                    <a16:creationId xmlns="" xmlns:a16="http://schemas.microsoft.com/office/drawing/2014/main" id="{EE560126-2969-40DB-9C1B-5C0752BD7EC8}"/>
                  </a:ext>
                </a:extLst>
              </p:cNvPr>
              <p:cNvGrpSpPr/>
              <p:nvPr/>
            </p:nvGrpSpPr>
            <p:grpSpPr>
              <a:xfrm>
                <a:off x="10045151" y="3068181"/>
                <a:ext cx="121245" cy="1550215"/>
                <a:chOff x="10045151" y="3068181"/>
                <a:chExt cx="121245" cy="1550215"/>
              </a:xfrm>
              <a:grpFill/>
            </p:grpSpPr>
            <p:sp>
              <p:nvSpPr>
                <p:cNvPr id="589" name="Freeform: Shape 588">
                  <a:extLst>
                    <a:ext uri="{FF2B5EF4-FFF2-40B4-BE49-F238E27FC236}">
                      <a16:creationId xmlns="" xmlns:a16="http://schemas.microsoft.com/office/drawing/2014/main" id="{97B9F135-23CD-42D1-8DDF-484011CE01D7}"/>
                    </a:ext>
                  </a:extLst>
                </p:cNvPr>
                <p:cNvSpPr/>
                <p:nvPr/>
              </p:nvSpPr>
              <p:spPr>
                <a:xfrm>
                  <a:off x="10097113" y="3096327"/>
                  <a:ext cx="17321" cy="1480106"/>
                </a:xfrm>
                <a:custGeom>
                  <a:avLst/>
                  <a:gdLst>
                    <a:gd name="connsiteX0" fmla="*/ 0 w 17321"/>
                    <a:gd name="connsiteY0" fmla="*/ 6495 h 1480106"/>
                    <a:gd name="connsiteX1" fmla="*/ 0 w 17321"/>
                    <a:gd name="connsiteY1" fmla="*/ 1470106 h 1480106"/>
                    <a:gd name="connsiteX2" fmla="*/ 17321 w 17321"/>
                    <a:gd name="connsiteY2" fmla="*/ 1470106 h 1480106"/>
                    <a:gd name="connsiteX3" fmla="*/ 17321 w 17321"/>
                    <a:gd name="connsiteY3" fmla="*/ 6495 h 1480106"/>
                    <a:gd name="connsiteX4" fmla="*/ 0 w 17321"/>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0" name="Freeform: Shape 589">
                  <a:extLst>
                    <a:ext uri="{FF2B5EF4-FFF2-40B4-BE49-F238E27FC236}">
                      <a16:creationId xmlns="" xmlns:a16="http://schemas.microsoft.com/office/drawing/2014/main" id="{C006F5A7-25ED-47CB-A4D0-0F359B45A547}"/>
                    </a:ext>
                  </a:extLst>
                </p:cNvPr>
                <p:cNvSpPr/>
                <p:nvPr/>
              </p:nvSpPr>
              <p:spPr>
                <a:xfrm>
                  <a:off x="10045151" y="4488490"/>
                  <a:ext cx="121245" cy="129906"/>
                </a:xfrm>
                <a:custGeom>
                  <a:avLst/>
                  <a:gdLst>
                    <a:gd name="connsiteX0" fmla="*/ 60623 w 121245"/>
                    <a:gd name="connsiteY0" fmla="*/ 0 h 129906"/>
                    <a:gd name="connsiteX1" fmla="*/ 0 w 121245"/>
                    <a:gd name="connsiteY1" fmla="*/ 60623 h 129906"/>
                    <a:gd name="connsiteX2" fmla="*/ 60623 w 121245"/>
                    <a:gd name="connsiteY2" fmla="*/ 129906 h 129906"/>
                    <a:gd name="connsiteX3" fmla="*/ 121246 w 121245"/>
                    <a:gd name="connsiteY3" fmla="*/ 6062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25981"/>
                        <a:pt x="0" y="60623"/>
                      </a:cubicBezTo>
                      <a:cubicBezTo>
                        <a:pt x="0" y="95264"/>
                        <a:pt x="25982" y="129906"/>
                        <a:pt x="60623" y="129906"/>
                      </a:cubicBezTo>
                      <a:cubicBezTo>
                        <a:pt x="95264" y="129906"/>
                        <a:pt x="121246" y="95264"/>
                        <a:pt x="121246" y="60623"/>
                      </a:cubicBezTo>
                      <a:cubicBezTo>
                        <a:pt x="121246" y="25981"/>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1" name="Freeform: Shape 590">
                  <a:extLst>
                    <a:ext uri="{FF2B5EF4-FFF2-40B4-BE49-F238E27FC236}">
                      <a16:creationId xmlns="" xmlns:a16="http://schemas.microsoft.com/office/drawing/2014/main" id="{ECF66E6C-544C-4AB9-AE97-8036364CBE46}"/>
                    </a:ext>
                  </a:extLst>
                </p:cNvPr>
                <p:cNvSpPr/>
                <p:nvPr/>
              </p:nvSpPr>
              <p:spPr>
                <a:xfrm>
                  <a:off x="10045151" y="3068181"/>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4" y="129906"/>
                        <a:pt x="121246" y="103925"/>
                        <a:pt x="121246" y="69283"/>
                      </a:cubicBezTo>
                      <a:cubicBezTo>
                        <a:pt x="121246" y="34642"/>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5" name="Graphic 1">
                <a:extLst>
                  <a:ext uri="{FF2B5EF4-FFF2-40B4-BE49-F238E27FC236}">
                    <a16:creationId xmlns="" xmlns:a16="http://schemas.microsoft.com/office/drawing/2014/main" id="{B76C5A9D-A850-48FC-AD02-F47F02452293}"/>
                  </a:ext>
                </a:extLst>
              </p:cNvPr>
              <p:cNvGrpSpPr/>
              <p:nvPr/>
            </p:nvGrpSpPr>
            <p:grpSpPr>
              <a:xfrm>
                <a:off x="9759357" y="3146125"/>
                <a:ext cx="121245" cy="1394327"/>
                <a:chOff x="9759357" y="3146125"/>
                <a:chExt cx="121245" cy="1394327"/>
              </a:xfrm>
              <a:grpFill/>
            </p:grpSpPr>
            <p:sp>
              <p:nvSpPr>
                <p:cNvPr id="586" name="Freeform: Shape 585">
                  <a:extLst>
                    <a:ext uri="{FF2B5EF4-FFF2-40B4-BE49-F238E27FC236}">
                      <a16:creationId xmlns="" xmlns:a16="http://schemas.microsoft.com/office/drawing/2014/main" id="{229EC000-5C31-4F8C-91C2-BC2A1C6CF71B}"/>
                    </a:ext>
                  </a:extLst>
                </p:cNvPr>
                <p:cNvSpPr/>
                <p:nvPr/>
              </p:nvSpPr>
              <p:spPr>
                <a:xfrm>
                  <a:off x="9811320" y="3170766"/>
                  <a:ext cx="17320" cy="1327723"/>
                </a:xfrm>
                <a:custGeom>
                  <a:avLst/>
                  <a:gdLst>
                    <a:gd name="connsiteX0" fmla="*/ 0 w 17320"/>
                    <a:gd name="connsiteY0" fmla="*/ 10000 h 1327723"/>
                    <a:gd name="connsiteX1" fmla="*/ 0 w 17320"/>
                    <a:gd name="connsiteY1" fmla="*/ 1317724 h 1327723"/>
                    <a:gd name="connsiteX2" fmla="*/ 17321 w 17320"/>
                    <a:gd name="connsiteY2" fmla="*/ 1317724 h 1327723"/>
                    <a:gd name="connsiteX3" fmla="*/ 17321 w 17320"/>
                    <a:gd name="connsiteY3" fmla="*/ 10000 h 1327723"/>
                    <a:gd name="connsiteX4" fmla="*/ 0 w 17320"/>
                    <a:gd name="connsiteY4" fmla="*/ 10000 h 13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7723">
                      <a:moveTo>
                        <a:pt x="0" y="10000"/>
                      </a:moveTo>
                      <a:cubicBezTo>
                        <a:pt x="0" y="443021"/>
                        <a:pt x="0" y="884703"/>
                        <a:pt x="0" y="1317724"/>
                      </a:cubicBezTo>
                      <a:cubicBezTo>
                        <a:pt x="0" y="1326384"/>
                        <a:pt x="17321" y="1335044"/>
                        <a:pt x="17321" y="1317724"/>
                      </a:cubicBezTo>
                      <a:cubicBezTo>
                        <a:pt x="17321" y="884703"/>
                        <a:pt x="17321" y="443021"/>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7" name="Freeform: Shape 586">
                  <a:extLst>
                    <a:ext uri="{FF2B5EF4-FFF2-40B4-BE49-F238E27FC236}">
                      <a16:creationId xmlns="" xmlns:a16="http://schemas.microsoft.com/office/drawing/2014/main" id="{DEE44B88-55BB-4F30-B29D-42951C3B507C}"/>
                    </a:ext>
                  </a:extLst>
                </p:cNvPr>
                <p:cNvSpPr/>
                <p:nvPr/>
              </p:nvSpPr>
              <p:spPr>
                <a:xfrm>
                  <a:off x="9759357"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5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4" y="138918"/>
                        <a:pt x="121245" y="130257"/>
                        <a:pt x="121245" y="95615"/>
                      </a:cubicBezTo>
                      <a:cubicBezTo>
                        <a:pt x="121245" y="60974"/>
                        <a:pt x="95264"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8" name="Freeform: Shape 587">
                  <a:extLst>
                    <a:ext uri="{FF2B5EF4-FFF2-40B4-BE49-F238E27FC236}">
                      <a16:creationId xmlns="" xmlns:a16="http://schemas.microsoft.com/office/drawing/2014/main" id="{A542D34A-A52D-4D96-815F-5C242E1AB71E}"/>
                    </a:ext>
                  </a:extLst>
                </p:cNvPr>
                <p:cNvSpPr/>
                <p:nvPr/>
              </p:nvSpPr>
              <p:spPr>
                <a:xfrm>
                  <a:off x="9759357"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5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4" y="103925"/>
                        <a:pt x="121245" y="69283"/>
                        <a:pt x="121245" y="34642"/>
                      </a:cubicBezTo>
                      <a:cubicBezTo>
                        <a:pt x="121245" y="0"/>
                        <a:pt x="95264"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6" name="Graphic 1">
                <a:extLst>
                  <a:ext uri="{FF2B5EF4-FFF2-40B4-BE49-F238E27FC236}">
                    <a16:creationId xmlns="" xmlns:a16="http://schemas.microsoft.com/office/drawing/2014/main" id="{61F07A28-894E-4CFE-8226-EAD7C2CF1EDA}"/>
                  </a:ext>
                </a:extLst>
              </p:cNvPr>
              <p:cNvGrpSpPr/>
              <p:nvPr/>
            </p:nvGrpSpPr>
            <p:grpSpPr>
              <a:xfrm>
                <a:off x="9464903" y="3347528"/>
                <a:ext cx="122591" cy="991519"/>
                <a:chOff x="9464903" y="3347528"/>
                <a:chExt cx="122591" cy="991519"/>
              </a:xfrm>
              <a:grpFill/>
            </p:grpSpPr>
            <p:sp>
              <p:nvSpPr>
                <p:cNvPr id="583" name="Freeform: Shape 582">
                  <a:extLst>
                    <a:ext uri="{FF2B5EF4-FFF2-40B4-BE49-F238E27FC236}">
                      <a16:creationId xmlns="" xmlns:a16="http://schemas.microsoft.com/office/drawing/2014/main" id="{684FB81E-A3A3-4A6E-98C8-08267638FC0B}"/>
                    </a:ext>
                  </a:extLst>
                </p:cNvPr>
                <p:cNvSpPr/>
                <p:nvPr/>
              </p:nvSpPr>
              <p:spPr>
                <a:xfrm>
                  <a:off x="9516865" y="3390781"/>
                  <a:ext cx="17320" cy="899858"/>
                </a:xfrm>
                <a:custGeom>
                  <a:avLst/>
                  <a:gdLst>
                    <a:gd name="connsiteX0" fmla="*/ 0 w 17320"/>
                    <a:gd name="connsiteY0" fmla="*/ 6495 h 899858"/>
                    <a:gd name="connsiteX1" fmla="*/ 0 w 17320"/>
                    <a:gd name="connsiteY1" fmla="*/ 889858 h 899858"/>
                    <a:gd name="connsiteX2" fmla="*/ 17321 w 17320"/>
                    <a:gd name="connsiteY2" fmla="*/ 889858 h 899858"/>
                    <a:gd name="connsiteX3" fmla="*/ 17321 w 17320"/>
                    <a:gd name="connsiteY3" fmla="*/ 6495 h 899858"/>
                    <a:gd name="connsiteX4" fmla="*/ 0 w 17320"/>
                    <a:gd name="connsiteY4" fmla="*/ 6495 h 899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899858">
                      <a:moveTo>
                        <a:pt x="0" y="6495"/>
                      </a:moveTo>
                      <a:cubicBezTo>
                        <a:pt x="0" y="300950"/>
                        <a:pt x="0" y="595404"/>
                        <a:pt x="0" y="889858"/>
                      </a:cubicBezTo>
                      <a:cubicBezTo>
                        <a:pt x="0" y="898518"/>
                        <a:pt x="17321" y="907179"/>
                        <a:pt x="17321" y="889858"/>
                      </a:cubicBezTo>
                      <a:cubicBezTo>
                        <a:pt x="17321" y="595404"/>
                        <a:pt x="17321" y="30095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4" name="Freeform: Shape 583">
                  <a:extLst>
                    <a:ext uri="{FF2B5EF4-FFF2-40B4-BE49-F238E27FC236}">
                      <a16:creationId xmlns="" xmlns:a16="http://schemas.microsoft.com/office/drawing/2014/main" id="{85D6DD9F-194B-4251-9421-B3E7463F7102}"/>
                    </a:ext>
                  </a:extLst>
                </p:cNvPr>
                <p:cNvSpPr/>
                <p:nvPr/>
              </p:nvSpPr>
              <p:spPr>
                <a:xfrm>
                  <a:off x="9464903" y="4198504"/>
                  <a:ext cx="122591" cy="140544"/>
                </a:xfrm>
                <a:custGeom>
                  <a:avLst/>
                  <a:gdLst>
                    <a:gd name="connsiteX0" fmla="*/ 60623 w 122591"/>
                    <a:gd name="connsiteY0" fmla="*/ 30173 h 140544"/>
                    <a:gd name="connsiteX1" fmla="*/ 0 w 122591"/>
                    <a:gd name="connsiteY1" fmla="*/ 12852 h 140544"/>
                    <a:gd name="connsiteX2" fmla="*/ 60623 w 122591"/>
                    <a:gd name="connsiteY2" fmla="*/ 108117 h 140544"/>
                    <a:gd name="connsiteX3" fmla="*/ 121246 w 122591"/>
                    <a:gd name="connsiteY3" fmla="*/ 125438 h 140544"/>
                    <a:gd name="connsiteX4" fmla="*/ 60623 w 122591"/>
                    <a:gd name="connsiteY4" fmla="*/ 30173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544">
                      <a:moveTo>
                        <a:pt x="60623" y="30173"/>
                      </a:moveTo>
                      <a:cubicBezTo>
                        <a:pt x="25981" y="4192"/>
                        <a:pt x="0" y="-13129"/>
                        <a:pt x="0" y="12852"/>
                      </a:cubicBezTo>
                      <a:cubicBezTo>
                        <a:pt x="0" y="30173"/>
                        <a:pt x="25981" y="73475"/>
                        <a:pt x="60623" y="108117"/>
                      </a:cubicBezTo>
                      <a:cubicBezTo>
                        <a:pt x="95264" y="142759"/>
                        <a:pt x="121246" y="151419"/>
                        <a:pt x="121246" y="125438"/>
                      </a:cubicBezTo>
                      <a:cubicBezTo>
                        <a:pt x="129906" y="99456"/>
                        <a:pt x="95264" y="56154"/>
                        <a:pt x="60623" y="3017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5" name="Freeform: Shape 584">
                  <a:extLst>
                    <a:ext uri="{FF2B5EF4-FFF2-40B4-BE49-F238E27FC236}">
                      <a16:creationId xmlns="" xmlns:a16="http://schemas.microsoft.com/office/drawing/2014/main" id="{D424A2DC-EF5A-4496-9FA7-068B4D4BE9CE}"/>
                    </a:ext>
                  </a:extLst>
                </p:cNvPr>
                <p:cNvSpPr/>
                <p:nvPr/>
              </p:nvSpPr>
              <p:spPr>
                <a:xfrm>
                  <a:off x="9464903" y="3347528"/>
                  <a:ext cx="122591" cy="136703"/>
                </a:xfrm>
                <a:custGeom>
                  <a:avLst/>
                  <a:gdLst>
                    <a:gd name="connsiteX0" fmla="*/ 60623 w 122591"/>
                    <a:gd name="connsiteY0" fmla="*/ 32427 h 136703"/>
                    <a:gd name="connsiteX1" fmla="*/ 0 w 122591"/>
                    <a:gd name="connsiteY1" fmla="*/ 127692 h 136703"/>
                    <a:gd name="connsiteX2" fmla="*/ 60623 w 122591"/>
                    <a:gd name="connsiteY2" fmla="*/ 110371 h 136703"/>
                    <a:gd name="connsiteX3" fmla="*/ 121246 w 122591"/>
                    <a:gd name="connsiteY3" fmla="*/ 15107 h 136703"/>
                    <a:gd name="connsiteX4" fmla="*/ 60623 w 122591"/>
                    <a:gd name="connsiteY4" fmla="*/ 32427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6703">
                      <a:moveTo>
                        <a:pt x="60623" y="32427"/>
                      </a:moveTo>
                      <a:cubicBezTo>
                        <a:pt x="25981" y="67069"/>
                        <a:pt x="0" y="110371"/>
                        <a:pt x="0" y="127692"/>
                      </a:cubicBezTo>
                      <a:cubicBezTo>
                        <a:pt x="0" y="145013"/>
                        <a:pt x="25981" y="136353"/>
                        <a:pt x="60623" y="110371"/>
                      </a:cubicBezTo>
                      <a:cubicBezTo>
                        <a:pt x="95264" y="84390"/>
                        <a:pt x="121246" y="41088"/>
                        <a:pt x="121246" y="15107"/>
                      </a:cubicBezTo>
                      <a:cubicBezTo>
                        <a:pt x="129906" y="-10875"/>
                        <a:pt x="95264" y="-2214"/>
                        <a:pt x="60623" y="324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7" name="Graphic 1">
                <a:extLst>
                  <a:ext uri="{FF2B5EF4-FFF2-40B4-BE49-F238E27FC236}">
                    <a16:creationId xmlns="" xmlns:a16="http://schemas.microsoft.com/office/drawing/2014/main" id="{62B0EDA1-D277-4046-AD35-89339FBA2D67}"/>
                  </a:ext>
                </a:extLst>
              </p:cNvPr>
              <p:cNvGrpSpPr/>
              <p:nvPr/>
            </p:nvGrpSpPr>
            <p:grpSpPr>
              <a:xfrm>
                <a:off x="9179109" y="3639768"/>
                <a:ext cx="121245" cy="400038"/>
                <a:chOff x="9179109" y="3639768"/>
                <a:chExt cx="121245" cy="400038"/>
              </a:xfrm>
              <a:grpFill/>
            </p:grpSpPr>
            <p:sp>
              <p:nvSpPr>
                <p:cNvPr id="580" name="Freeform: Shape 579">
                  <a:extLst>
                    <a:ext uri="{FF2B5EF4-FFF2-40B4-BE49-F238E27FC236}">
                      <a16:creationId xmlns="" xmlns:a16="http://schemas.microsoft.com/office/drawing/2014/main" id="{58CFF595-330B-4D9D-8FFA-869C07F53186}"/>
                    </a:ext>
                  </a:extLst>
                </p:cNvPr>
                <p:cNvSpPr/>
                <p:nvPr/>
              </p:nvSpPr>
              <p:spPr>
                <a:xfrm>
                  <a:off x="9231071" y="3702556"/>
                  <a:ext cx="17321" cy="276308"/>
                </a:xfrm>
                <a:custGeom>
                  <a:avLst/>
                  <a:gdLst>
                    <a:gd name="connsiteX0" fmla="*/ 0 w 17321"/>
                    <a:gd name="connsiteY0" fmla="*/ 6495 h 276308"/>
                    <a:gd name="connsiteX1" fmla="*/ 0 w 17321"/>
                    <a:gd name="connsiteY1" fmla="*/ 266308 h 276308"/>
                    <a:gd name="connsiteX2" fmla="*/ 17321 w 17321"/>
                    <a:gd name="connsiteY2" fmla="*/ 266308 h 276308"/>
                    <a:gd name="connsiteX3" fmla="*/ 17321 w 17321"/>
                    <a:gd name="connsiteY3" fmla="*/ 6495 h 276308"/>
                    <a:gd name="connsiteX4" fmla="*/ 0 w 17321"/>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276308">
                      <a:moveTo>
                        <a:pt x="0" y="6495"/>
                      </a:moveTo>
                      <a:cubicBezTo>
                        <a:pt x="0" y="93100"/>
                        <a:pt x="0" y="179704"/>
                        <a:pt x="0" y="266308"/>
                      </a:cubicBezTo>
                      <a:cubicBezTo>
                        <a:pt x="0" y="274968"/>
                        <a:pt x="17321" y="283629"/>
                        <a:pt x="17321" y="266308"/>
                      </a:cubicBezTo>
                      <a:cubicBezTo>
                        <a:pt x="17321" y="179704"/>
                        <a:pt x="17321" y="9310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1" name="Freeform: Shape 580">
                  <a:extLst>
                    <a:ext uri="{FF2B5EF4-FFF2-40B4-BE49-F238E27FC236}">
                      <a16:creationId xmlns="" xmlns:a16="http://schemas.microsoft.com/office/drawing/2014/main" id="{FFD27C88-0926-488E-8128-F0AF1601535D}"/>
                    </a:ext>
                  </a:extLst>
                </p:cNvPr>
                <p:cNvSpPr/>
                <p:nvPr/>
              </p:nvSpPr>
              <p:spPr>
                <a:xfrm>
                  <a:off x="9179109" y="3898235"/>
                  <a:ext cx="121245" cy="141572"/>
                </a:xfrm>
                <a:custGeom>
                  <a:avLst/>
                  <a:gdLst>
                    <a:gd name="connsiteX0" fmla="*/ 0 w 121245"/>
                    <a:gd name="connsiteY0" fmla="*/ 1346 h 141572"/>
                    <a:gd name="connsiteX1" fmla="*/ 60623 w 121245"/>
                    <a:gd name="connsiteY1" fmla="*/ 79290 h 141572"/>
                    <a:gd name="connsiteX2" fmla="*/ 121246 w 121245"/>
                    <a:gd name="connsiteY2" fmla="*/ 139913 h 141572"/>
                    <a:gd name="connsiteX3" fmla="*/ 60623 w 121245"/>
                    <a:gd name="connsiteY3" fmla="*/ 61969 h 141572"/>
                    <a:gd name="connsiteX4" fmla="*/ 0 w 121245"/>
                    <a:gd name="connsiteY4" fmla="*/ 1346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0" y="1346"/>
                      </a:moveTo>
                      <a:cubicBezTo>
                        <a:pt x="0" y="1346"/>
                        <a:pt x="25982" y="44648"/>
                        <a:pt x="60623" y="79290"/>
                      </a:cubicBezTo>
                      <a:cubicBezTo>
                        <a:pt x="95264" y="122592"/>
                        <a:pt x="121246" y="148573"/>
                        <a:pt x="121246" y="139913"/>
                      </a:cubicBezTo>
                      <a:cubicBezTo>
                        <a:pt x="121246" y="131252"/>
                        <a:pt x="95264" y="96611"/>
                        <a:pt x="60623" y="61969"/>
                      </a:cubicBezTo>
                      <a:cubicBezTo>
                        <a:pt x="25982" y="27327"/>
                        <a:pt x="0" y="-7314"/>
                        <a:pt x="0"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2" name="Freeform: Shape 581">
                  <a:extLst>
                    <a:ext uri="{FF2B5EF4-FFF2-40B4-BE49-F238E27FC236}">
                      <a16:creationId xmlns="" xmlns:a16="http://schemas.microsoft.com/office/drawing/2014/main" id="{86FD10D8-1C68-4DEB-8391-8C4AC9D4256A}"/>
                    </a:ext>
                  </a:extLst>
                </p:cNvPr>
                <p:cNvSpPr/>
                <p:nvPr/>
              </p:nvSpPr>
              <p:spPr>
                <a:xfrm>
                  <a:off x="9179109" y="3639768"/>
                  <a:ext cx="121245" cy="138566"/>
                </a:xfrm>
                <a:custGeom>
                  <a:avLst/>
                  <a:gdLst>
                    <a:gd name="connsiteX0" fmla="*/ 60623 w 121245"/>
                    <a:gd name="connsiteY0" fmla="*/ 60623 h 138566"/>
                    <a:gd name="connsiteX1" fmla="*/ 0 w 121245"/>
                    <a:gd name="connsiteY1" fmla="*/ 138567 h 138566"/>
                    <a:gd name="connsiteX2" fmla="*/ 60623 w 121245"/>
                    <a:gd name="connsiteY2" fmla="*/ 77944 h 138566"/>
                    <a:gd name="connsiteX3" fmla="*/ 121246 w 121245"/>
                    <a:gd name="connsiteY3" fmla="*/ 0 h 138566"/>
                    <a:gd name="connsiteX4" fmla="*/ 60623 w 121245"/>
                    <a:gd name="connsiteY4" fmla="*/ 6062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566">
                      <a:moveTo>
                        <a:pt x="60623" y="60623"/>
                      </a:moveTo>
                      <a:cubicBezTo>
                        <a:pt x="25982" y="103925"/>
                        <a:pt x="0" y="138567"/>
                        <a:pt x="0" y="138567"/>
                      </a:cubicBezTo>
                      <a:cubicBezTo>
                        <a:pt x="0" y="138567"/>
                        <a:pt x="25982" y="112586"/>
                        <a:pt x="60623" y="77944"/>
                      </a:cubicBezTo>
                      <a:cubicBezTo>
                        <a:pt x="95264" y="43302"/>
                        <a:pt x="121246" y="8660"/>
                        <a:pt x="121246" y="0"/>
                      </a:cubicBezTo>
                      <a:cubicBezTo>
                        <a:pt x="12124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8" name="Graphic 1">
                <a:extLst>
                  <a:ext uri="{FF2B5EF4-FFF2-40B4-BE49-F238E27FC236}">
                    <a16:creationId xmlns="" xmlns:a16="http://schemas.microsoft.com/office/drawing/2014/main" id="{7924801C-DAEC-4F00-94F0-2702B0238ED9}"/>
                  </a:ext>
                </a:extLst>
              </p:cNvPr>
              <p:cNvGrpSpPr/>
              <p:nvPr/>
            </p:nvGrpSpPr>
            <p:grpSpPr>
              <a:xfrm>
                <a:off x="8884655" y="3573720"/>
                <a:ext cx="121245" cy="539136"/>
                <a:chOff x="8884655" y="3573720"/>
                <a:chExt cx="121245" cy="539136"/>
              </a:xfrm>
              <a:grpFill/>
            </p:grpSpPr>
            <p:sp>
              <p:nvSpPr>
                <p:cNvPr id="577" name="Freeform: Shape 576">
                  <a:extLst>
                    <a:ext uri="{FF2B5EF4-FFF2-40B4-BE49-F238E27FC236}">
                      <a16:creationId xmlns="" xmlns:a16="http://schemas.microsoft.com/office/drawing/2014/main" id="{05D154D4-1DF7-4AA4-A205-9E3AA20DB9E0}"/>
                    </a:ext>
                  </a:extLst>
                </p:cNvPr>
                <p:cNvSpPr/>
                <p:nvPr/>
              </p:nvSpPr>
              <p:spPr>
                <a:xfrm>
                  <a:off x="8936618" y="3629768"/>
                  <a:ext cx="19087" cy="427040"/>
                </a:xfrm>
                <a:custGeom>
                  <a:avLst/>
                  <a:gdLst>
                    <a:gd name="connsiteX0" fmla="*/ 0 w 19087"/>
                    <a:gd name="connsiteY0" fmla="*/ 10000 h 427040"/>
                    <a:gd name="connsiteX1" fmla="*/ 0 w 19087"/>
                    <a:gd name="connsiteY1" fmla="*/ 417040 h 427040"/>
                    <a:gd name="connsiteX2" fmla="*/ 17321 w 19087"/>
                    <a:gd name="connsiteY2" fmla="*/ 417040 h 427040"/>
                    <a:gd name="connsiteX3" fmla="*/ 17321 w 19087"/>
                    <a:gd name="connsiteY3" fmla="*/ 10000 h 427040"/>
                    <a:gd name="connsiteX4" fmla="*/ 0 w 19087"/>
                    <a:gd name="connsiteY4" fmla="*/ 10000 h 427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7" h="427040">
                      <a:moveTo>
                        <a:pt x="0" y="10000"/>
                      </a:moveTo>
                      <a:cubicBezTo>
                        <a:pt x="0" y="148567"/>
                        <a:pt x="0" y="287134"/>
                        <a:pt x="0" y="417040"/>
                      </a:cubicBezTo>
                      <a:cubicBezTo>
                        <a:pt x="0" y="425700"/>
                        <a:pt x="17321" y="434361"/>
                        <a:pt x="17321" y="417040"/>
                      </a:cubicBezTo>
                      <a:cubicBezTo>
                        <a:pt x="17321" y="278473"/>
                        <a:pt x="17321" y="139906"/>
                        <a:pt x="1732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8" name="Freeform: Shape 577">
                  <a:extLst>
                    <a:ext uri="{FF2B5EF4-FFF2-40B4-BE49-F238E27FC236}">
                      <a16:creationId xmlns="" xmlns:a16="http://schemas.microsoft.com/office/drawing/2014/main" id="{EBC3D1FF-F7A9-4018-A43F-B066796C9E60}"/>
                    </a:ext>
                  </a:extLst>
                </p:cNvPr>
                <p:cNvSpPr/>
                <p:nvPr/>
              </p:nvSpPr>
              <p:spPr>
                <a:xfrm>
                  <a:off x="8884655" y="3573720"/>
                  <a:ext cx="121245" cy="145670"/>
                </a:xfrm>
                <a:custGeom>
                  <a:avLst/>
                  <a:gdLst>
                    <a:gd name="connsiteX0" fmla="*/ 0 w 121245"/>
                    <a:gd name="connsiteY0" fmla="*/ 5425 h 145670"/>
                    <a:gd name="connsiteX1" fmla="*/ 60623 w 121245"/>
                    <a:gd name="connsiteY1" fmla="*/ 92030 h 145670"/>
                    <a:gd name="connsiteX2" fmla="*/ 121246 w 121245"/>
                    <a:gd name="connsiteY2" fmla="*/ 143992 h 145670"/>
                    <a:gd name="connsiteX3" fmla="*/ 60623 w 121245"/>
                    <a:gd name="connsiteY3" fmla="*/ 57388 h 145670"/>
                    <a:gd name="connsiteX4" fmla="*/ 0 w 121245"/>
                    <a:gd name="connsiteY4" fmla="*/ 542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5425"/>
                      </a:moveTo>
                      <a:cubicBezTo>
                        <a:pt x="0" y="22746"/>
                        <a:pt x="25982" y="57388"/>
                        <a:pt x="60623" y="92030"/>
                      </a:cubicBezTo>
                      <a:cubicBezTo>
                        <a:pt x="95265" y="126671"/>
                        <a:pt x="121246" y="152652"/>
                        <a:pt x="121246" y="143992"/>
                      </a:cubicBezTo>
                      <a:cubicBezTo>
                        <a:pt x="121246" y="135332"/>
                        <a:pt x="95265" y="100690"/>
                        <a:pt x="60623" y="57388"/>
                      </a:cubicBezTo>
                      <a:cubicBezTo>
                        <a:pt x="34642" y="14086"/>
                        <a:pt x="0" y="-11895"/>
                        <a:pt x="0" y="542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9" name="Freeform: Shape 578">
                  <a:extLst>
                    <a:ext uri="{FF2B5EF4-FFF2-40B4-BE49-F238E27FC236}">
                      <a16:creationId xmlns="" xmlns:a16="http://schemas.microsoft.com/office/drawing/2014/main" id="{D77B09D5-9A1C-4851-8456-65BB8E1FFDBF}"/>
                    </a:ext>
                  </a:extLst>
                </p:cNvPr>
                <p:cNvSpPr/>
                <p:nvPr/>
              </p:nvSpPr>
              <p:spPr>
                <a:xfrm>
                  <a:off x="8884655" y="3967186"/>
                  <a:ext cx="121245" cy="145670"/>
                </a:xfrm>
                <a:custGeom>
                  <a:avLst/>
                  <a:gdLst>
                    <a:gd name="connsiteX0" fmla="*/ 0 w 121245"/>
                    <a:gd name="connsiteY0" fmla="*/ 140245 h 145670"/>
                    <a:gd name="connsiteX1" fmla="*/ 60623 w 121245"/>
                    <a:gd name="connsiteY1" fmla="*/ 88283 h 145670"/>
                    <a:gd name="connsiteX2" fmla="*/ 121246 w 121245"/>
                    <a:gd name="connsiteY2" fmla="*/ 1679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2" y="131585"/>
                        <a:pt x="60623" y="88283"/>
                      </a:cubicBezTo>
                      <a:cubicBezTo>
                        <a:pt x="95265" y="44981"/>
                        <a:pt x="121246" y="10339"/>
                        <a:pt x="121246" y="1679"/>
                      </a:cubicBezTo>
                      <a:cubicBezTo>
                        <a:pt x="121246" y="-6982"/>
                        <a:pt x="95265" y="18999"/>
                        <a:pt x="60623" y="53641"/>
                      </a:cubicBezTo>
                      <a:cubicBezTo>
                        <a:pt x="34642" y="88283"/>
                        <a:pt x="0" y="131585"/>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9" name="Graphic 1">
                <a:extLst>
                  <a:ext uri="{FF2B5EF4-FFF2-40B4-BE49-F238E27FC236}">
                    <a16:creationId xmlns="" xmlns:a16="http://schemas.microsoft.com/office/drawing/2014/main" id="{FAB7023D-737C-4F59-B8F1-AF32FE0EE7B2}"/>
                  </a:ext>
                </a:extLst>
              </p:cNvPr>
              <p:cNvGrpSpPr/>
              <p:nvPr/>
            </p:nvGrpSpPr>
            <p:grpSpPr>
              <a:xfrm>
                <a:off x="8598861" y="3292153"/>
                <a:ext cx="121245" cy="1102271"/>
                <a:chOff x="8598861" y="3292153"/>
                <a:chExt cx="121245" cy="1102271"/>
              </a:xfrm>
              <a:grpFill/>
            </p:grpSpPr>
            <p:sp>
              <p:nvSpPr>
                <p:cNvPr id="574" name="Freeform: Shape 573">
                  <a:extLst>
                    <a:ext uri="{FF2B5EF4-FFF2-40B4-BE49-F238E27FC236}">
                      <a16:creationId xmlns="" xmlns:a16="http://schemas.microsoft.com/office/drawing/2014/main" id="{FAC297B6-B082-41C1-A549-430881FE1E41}"/>
                    </a:ext>
                  </a:extLst>
                </p:cNvPr>
                <p:cNvSpPr/>
                <p:nvPr/>
              </p:nvSpPr>
              <p:spPr>
                <a:xfrm>
                  <a:off x="8650823" y="3338819"/>
                  <a:ext cx="17320" cy="1012443"/>
                </a:xfrm>
                <a:custGeom>
                  <a:avLst/>
                  <a:gdLst>
                    <a:gd name="connsiteX0" fmla="*/ 0 w 17320"/>
                    <a:gd name="connsiteY0" fmla="*/ 6495 h 1012443"/>
                    <a:gd name="connsiteX1" fmla="*/ 0 w 17320"/>
                    <a:gd name="connsiteY1" fmla="*/ 1002444 h 1012443"/>
                    <a:gd name="connsiteX2" fmla="*/ 17321 w 17320"/>
                    <a:gd name="connsiteY2" fmla="*/ 1002444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4"/>
                      </a:cubicBezTo>
                      <a:cubicBezTo>
                        <a:pt x="0" y="1011104"/>
                        <a:pt x="17321" y="1019764"/>
                        <a:pt x="17321" y="1002444"/>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5" name="Freeform: Shape 574">
                  <a:extLst>
                    <a:ext uri="{FF2B5EF4-FFF2-40B4-BE49-F238E27FC236}">
                      <a16:creationId xmlns="" xmlns:a16="http://schemas.microsoft.com/office/drawing/2014/main" id="{4DE9FF87-DEEB-4DB8-94EF-B8909749D309}"/>
                    </a:ext>
                  </a:extLst>
                </p:cNvPr>
                <p:cNvSpPr/>
                <p:nvPr/>
              </p:nvSpPr>
              <p:spPr>
                <a:xfrm>
                  <a:off x="8598861"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4" y="139766"/>
                        <a:pt x="121246" y="148426"/>
                        <a:pt x="121246" y="122445"/>
                      </a:cubicBezTo>
                      <a:cubicBezTo>
                        <a:pt x="121246" y="105124"/>
                        <a:pt x="95264"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6" name="Freeform: Shape 575">
                  <a:extLst>
                    <a:ext uri="{FF2B5EF4-FFF2-40B4-BE49-F238E27FC236}">
                      <a16:creationId xmlns="" xmlns:a16="http://schemas.microsoft.com/office/drawing/2014/main" id="{4723623E-38BE-43DC-95B5-8323C0A4A2EF}"/>
                    </a:ext>
                  </a:extLst>
                </p:cNvPr>
                <p:cNvSpPr/>
                <p:nvPr/>
              </p:nvSpPr>
              <p:spPr>
                <a:xfrm>
                  <a:off x="8598861" y="4256292"/>
                  <a:ext cx="121245" cy="138132"/>
                </a:xfrm>
                <a:custGeom>
                  <a:avLst/>
                  <a:gdLst>
                    <a:gd name="connsiteX0" fmla="*/ 60623 w 121245"/>
                    <a:gd name="connsiteY0" fmla="*/ 24348 h 138132"/>
                    <a:gd name="connsiteX1" fmla="*/ 0 w 121245"/>
                    <a:gd name="connsiteY1" fmla="*/ 119612 h 138132"/>
                    <a:gd name="connsiteX2" fmla="*/ 60623 w 121245"/>
                    <a:gd name="connsiteY2" fmla="*/ 110952 h 138132"/>
                    <a:gd name="connsiteX3" fmla="*/ 121246 w 121245"/>
                    <a:gd name="connsiteY3" fmla="*/ 15687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1" y="50329"/>
                        <a:pt x="0" y="93631"/>
                        <a:pt x="0" y="119612"/>
                      </a:cubicBezTo>
                      <a:cubicBezTo>
                        <a:pt x="0" y="145594"/>
                        <a:pt x="25981" y="145594"/>
                        <a:pt x="60623" y="110952"/>
                      </a:cubicBezTo>
                      <a:cubicBezTo>
                        <a:pt x="95264" y="76310"/>
                        <a:pt x="121246" y="33008"/>
                        <a:pt x="121246" y="15687"/>
                      </a:cubicBezTo>
                      <a:cubicBezTo>
                        <a:pt x="121246" y="-10294"/>
                        <a:pt x="95264" y="-1633"/>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0" name="Graphic 1">
                <a:extLst>
                  <a:ext uri="{FF2B5EF4-FFF2-40B4-BE49-F238E27FC236}">
                    <a16:creationId xmlns="" xmlns:a16="http://schemas.microsoft.com/office/drawing/2014/main" id="{B1A90033-F2CC-4272-9588-F5A444061416}"/>
                  </a:ext>
                </a:extLst>
              </p:cNvPr>
              <p:cNvGrpSpPr/>
              <p:nvPr/>
            </p:nvGrpSpPr>
            <p:grpSpPr>
              <a:xfrm>
                <a:off x="8313067" y="3113348"/>
                <a:ext cx="121245" cy="1451219"/>
                <a:chOff x="8313067" y="3113348"/>
                <a:chExt cx="121245" cy="1451219"/>
              </a:xfrm>
              <a:grpFill/>
            </p:grpSpPr>
            <p:sp>
              <p:nvSpPr>
                <p:cNvPr id="571" name="Freeform: Shape 570">
                  <a:extLst>
                    <a:ext uri="{FF2B5EF4-FFF2-40B4-BE49-F238E27FC236}">
                      <a16:creationId xmlns="" xmlns:a16="http://schemas.microsoft.com/office/drawing/2014/main" id="{545B1135-915C-44C8-AD20-3BE9BD1073A4}"/>
                    </a:ext>
                  </a:extLst>
                </p:cNvPr>
                <p:cNvSpPr/>
                <p:nvPr/>
              </p:nvSpPr>
              <p:spPr>
                <a:xfrm>
                  <a:off x="8365029" y="3150455"/>
                  <a:ext cx="17321" cy="1391337"/>
                </a:xfrm>
                <a:custGeom>
                  <a:avLst/>
                  <a:gdLst>
                    <a:gd name="connsiteX0" fmla="*/ 0 w 17321"/>
                    <a:gd name="connsiteY0" fmla="*/ 12991 h 1391337"/>
                    <a:gd name="connsiteX1" fmla="*/ 0 w 17321"/>
                    <a:gd name="connsiteY1" fmla="*/ 1381337 h 1391337"/>
                    <a:gd name="connsiteX2" fmla="*/ 17321 w 17321"/>
                    <a:gd name="connsiteY2" fmla="*/ 1381337 h 1391337"/>
                    <a:gd name="connsiteX3" fmla="*/ 17321 w 17321"/>
                    <a:gd name="connsiteY3" fmla="*/ 12991 h 1391337"/>
                    <a:gd name="connsiteX4" fmla="*/ 0 w 17321"/>
                    <a:gd name="connsiteY4" fmla="*/ 12991 h 1391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391337">
                      <a:moveTo>
                        <a:pt x="0" y="12991"/>
                      </a:moveTo>
                      <a:cubicBezTo>
                        <a:pt x="0" y="471993"/>
                        <a:pt x="0" y="930995"/>
                        <a:pt x="0" y="1381337"/>
                      </a:cubicBezTo>
                      <a:cubicBezTo>
                        <a:pt x="0" y="1389997"/>
                        <a:pt x="17321" y="1398658"/>
                        <a:pt x="17321" y="1381337"/>
                      </a:cubicBezTo>
                      <a:cubicBezTo>
                        <a:pt x="17321" y="922335"/>
                        <a:pt x="17321" y="463332"/>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2" name="Freeform: Shape 571">
                  <a:extLst>
                    <a:ext uri="{FF2B5EF4-FFF2-40B4-BE49-F238E27FC236}">
                      <a16:creationId xmlns="" xmlns:a16="http://schemas.microsoft.com/office/drawing/2014/main" id="{DD7A35B7-8D7F-4E87-B522-5EB7506C39D9}"/>
                    </a:ext>
                  </a:extLst>
                </p:cNvPr>
                <p:cNvSpPr/>
                <p:nvPr/>
              </p:nvSpPr>
              <p:spPr>
                <a:xfrm>
                  <a:off x="8313067" y="3113348"/>
                  <a:ext cx="121245" cy="122504"/>
                </a:xfrm>
                <a:custGeom>
                  <a:avLst/>
                  <a:gdLst>
                    <a:gd name="connsiteX0" fmla="*/ 60623 w 121245"/>
                    <a:gd name="connsiteY0" fmla="*/ 6795 h 122504"/>
                    <a:gd name="connsiteX1" fmla="*/ 0 w 121245"/>
                    <a:gd name="connsiteY1" fmla="*/ 41437 h 122504"/>
                    <a:gd name="connsiteX2" fmla="*/ 60623 w 121245"/>
                    <a:gd name="connsiteY2" fmla="*/ 119381 h 122504"/>
                    <a:gd name="connsiteX3" fmla="*/ 121246 w 121245"/>
                    <a:gd name="connsiteY3" fmla="*/ 84739 h 122504"/>
                    <a:gd name="connsiteX4" fmla="*/ 60623 w 121245"/>
                    <a:gd name="connsiteY4" fmla="*/ 6795 h 122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504">
                      <a:moveTo>
                        <a:pt x="60623" y="6795"/>
                      </a:moveTo>
                      <a:cubicBezTo>
                        <a:pt x="25982" y="-10526"/>
                        <a:pt x="0" y="6795"/>
                        <a:pt x="0" y="41437"/>
                      </a:cubicBezTo>
                      <a:cubicBezTo>
                        <a:pt x="0" y="76078"/>
                        <a:pt x="25982" y="110720"/>
                        <a:pt x="60623" y="119381"/>
                      </a:cubicBezTo>
                      <a:cubicBezTo>
                        <a:pt x="95264" y="128041"/>
                        <a:pt x="121246" y="119381"/>
                        <a:pt x="121246" y="84739"/>
                      </a:cubicBezTo>
                      <a:cubicBezTo>
                        <a:pt x="121246" y="58758"/>
                        <a:pt x="95264" y="24116"/>
                        <a:pt x="60623"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3" name="Freeform: Shape 572">
                  <a:extLst>
                    <a:ext uri="{FF2B5EF4-FFF2-40B4-BE49-F238E27FC236}">
                      <a16:creationId xmlns="" xmlns:a16="http://schemas.microsoft.com/office/drawing/2014/main" id="{30E82311-C9B7-43FC-A5B1-6EF5FC683AA0}"/>
                    </a:ext>
                  </a:extLst>
                </p:cNvPr>
                <p:cNvSpPr/>
                <p:nvPr/>
              </p:nvSpPr>
              <p:spPr>
                <a:xfrm>
                  <a:off x="8313067"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2" y="11908"/>
                        <a:pt x="0" y="46550"/>
                        <a:pt x="0" y="81191"/>
                      </a:cubicBezTo>
                      <a:cubicBezTo>
                        <a:pt x="0" y="115833"/>
                        <a:pt x="25982" y="133154"/>
                        <a:pt x="60623" y="115833"/>
                      </a:cubicBezTo>
                      <a:cubicBezTo>
                        <a:pt x="95264" y="98512"/>
                        <a:pt x="121246" y="63871"/>
                        <a:pt x="121246" y="29229"/>
                      </a:cubicBezTo>
                      <a:cubicBezTo>
                        <a:pt x="121246" y="3248"/>
                        <a:pt x="95264"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1" name="Graphic 1">
                <a:extLst>
                  <a:ext uri="{FF2B5EF4-FFF2-40B4-BE49-F238E27FC236}">
                    <a16:creationId xmlns="" xmlns:a16="http://schemas.microsoft.com/office/drawing/2014/main" id="{72E70AEE-4ECD-4916-929F-1A9BCB8DA085}"/>
                  </a:ext>
                </a:extLst>
              </p:cNvPr>
              <p:cNvGrpSpPr/>
              <p:nvPr/>
            </p:nvGrpSpPr>
            <p:grpSpPr>
              <a:xfrm>
                <a:off x="8018613" y="3075495"/>
                <a:ext cx="122591" cy="1535586"/>
                <a:chOff x="8018613" y="3075495"/>
                <a:chExt cx="122591" cy="1535586"/>
              </a:xfrm>
              <a:grpFill/>
            </p:grpSpPr>
            <p:sp>
              <p:nvSpPr>
                <p:cNvPr id="568" name="Freeform: Shape 567">
                  <a:extLst>
                    <a:ext uri="{FF2B5EF4-FFF2-40B4-BE49-F238E27FC236}">
                      <a16:creationId xmlns="" xmlns:a16="http://schemas.microsoft.com/office/drawing/2014/main" id="{A8A224BE-55CD-459D-A3A0-ED2C3E14D7DF}"/>
                    </a:ext>
                  </a:extLst>
                </p:cNvPr>
                <p:cNvSpPr/>
                <p:nvPr/>
              </p:nvSpPr>
              <p:spPr>
                <a:xfrm>
                  <a:off x="8070576" y="3110143"/>
                  <a:ext cx="17320" cy="1474950"/>
                </a:xfrm>
                <a:custGeom>
                  <a:avLst/>
                  <a:gdLst>
                    <a:gd name="connsiteX0" fmla="*/ 0 w 17320"/>
                    <a:gd name="connsiteY0" fmla="*/ 10000 h 1474950"/>
                    <a:gd name="connsiteX1" fmla="*/ 0 w 17320"/>
                    <a:gd name="connsiteY1" fmla="*/ 1464951 h 1474950"/>
                    <a:gd name="connsiteX2" fmla="*/ 17321 w 17320"/>
                    <a:gd name="connsiteY2" fmla="*/ 1464951 h 1474950"/>
                    <a:gd name="connsiteX3" fmla="*/ 17321 w 17320"/>
                    <a:gd name="connsiteY3" fmla="*/ 10000 h 1474950"/>
                    <a:gd name="connsiteX4" fmla="*/ 0 w 17320"/>
                    <a:gd name="connsiteY4" fmla="*/ 10000 h 147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4950">
                      <a:moveTo>
                        <a:pt x="0" y="10000"/>
                      </a:moveTo>
                      <a:cubicBezTo>
                        <a:pt x="0" y="494984"/>
                        <a:pt x="0" y="979967"/>
                        <a:pt x="0" y="1464951"/>
                      </a:cubicBezTo>
                      <a:cubicBezTo>
                        <a:pt x="0" y="1473611"/>
                        <a:pt x="17321" y="1482271"/>
                        <a:pt x="17321" y="1464951"/>
                      </a:cubicBezTo>
                      <a:cubicBezTo>
                        <a:pt x="17321" y="979967"/>
                        <a:pt x="17321" y="49498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9" name="Freeform: Shape 568">
                  <a:extLst>
                    <a:ext uri="{FF2B5EF4-FFF2-40B4-BE49-F238E27FC236}">
                      <a16:creationId xmlns="" xmlns:a16="http://schemas.microsoft.com/office/drawing/2014/main" id="{348CC46C-260B-40A8-8D9A-23D585BAC126}"/>
                    </a:ext>
                  </a:extLst>
                </p:cNvPr>
                <p:cNvSpPr/>
                <p:nvPr/>
              </p:nvSpPr>
              <p:spPr>
                <a:xfrm>
                  <a:off x="8018613" y="3075495"/>
                  <a:ext cx="122591" cy="131252"/>
                </a:xfrm>
                <a:custGeom>
                  <a:avLst/>
                  <a:gdLst>
                    <a:gd name="connsiteX0" fmla="*/ 60623 w 122591"/>
                    <a:gd name="connsiteY0" fmla="*/ 1346 h 131252"/>
                    <a:gd name="connsiteX1" fmla="*/ 0 w 122591"/>
                    <a:gd name="connsiteY1" fmla="*/ 79290 h 131252"/>
                    <a:gd name="connsiteX2" fmla="*/ 60623 w 122591"/>
                    <a:gd name="connsiteY2" fmla="*/ 131252 h 131252"/>
                    <a:gd name="connsiteX3" fmla="*/ 121246 w 122591"/>
                    <a:gd name="connsiteY3" fmla="*/ 61969 h 131252"/>
                    <a:gd name="connsiteX4" fmla="*/ 60623 w 122591"/>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1346"/>
                      </a:moveTo>
                      <a:cubicBezTo>
                        <a:pt x="25982" y="10006"/>
                        <a:pt x="0" y="44648"/>
                        <a:pt x="0" y="79290"/>
                      </a:cubicBezTo>
                      <a:cubicBezTo>
                        <a:pt x="0" y="113931"/>
                        <a:pt x="25982" y="131252"/>
                        <a:pt x="60623" y="131252"/>
                      </a:cubicBezTo>
                      <a:cubicBezTo>
                        <a:pt x="95265" y="131252"/>
                        <a:pt x="121246" y="96611"/>
                        <a:pt x="121246" y="61969"/>
                      </a:cubicBezTo>
                      <a:cubicBezTo>
                        <a:pt x="12990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0" name="Freeform: Shape 569">
                  <a:extLst>
                    <a:ext uri="{FF2B5EF4-FFF2-40B4-BE49-F238E27FC236}">
                      <a16:creationId xmlns="" xmlns:a16="http://schemas.microsoft.com/office/drawing/2014/main" id="{7405C0FF-DEFB-462C-B2B5-E3879CE4784B}"/>
                    </a:ext>
                  </a:extLst>
                </p:cNvPr>
                <p:cNvSpPr/>
                <p:nvPr/>
              </p:nvSpPr>
              <p:spPr>
                <a:xfrm>
                  <a:off x="8018613" y="4479829"/>
                  <a:ext cx="122591" cy="131252"/>
                </a:xfrm>
                <a:custGeom>
                  <a:avLst/>
                  <a:gdLst>
                    <a:gd name="connsiteX0" fmla="*/ 60623 w 122591"/>
                    <a:gd name="connsiteY0" fmla="*/ 0 h 131252"/>
                    <a:gd name="connsiteX1" fmla="*/ 0 w 122591"/>
                    <a:gd name="connsiteY1" fmla="*/ 51963 h 131252"/>
                    <a:gd name="connsiteX2" fmla="*/ 60623 w 122591"/>
                    <a:gd name="connsiteY2" fmla="*/ 129906 h 131252"/>
                    <a:gd name="connsiteX3" fmla="*/ 121246 w 122591"/>
                    <a:gd name="connsiteY3" fmla="*/ 69283 h 131252"/>
                    <a:gd name="connsiteX4" fmla="*/ 60623 w 122591"/>
                    <a:gd name="connsiteY4" fmla="*/ 0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0"/>
                      </a:moveTo>
                      <a:cubicBezTo>
                        <a:pt x="25982" y="0"/>
                        <a:pt x="0" y="17321"/>
                        <a:pt x="0" y="51963"/>
                      </a:cubicBezTo>
                      <a:cubicBezTo>
                        <a:pt x="0" y="86604"/>
                        <a:pt x="25982" y="121246"/>
                        <a:pt x="60623" y="129906"/>
                      </a:cubicBezTo>
                      <a:cubicBezTo>
                        <a:pt x="95265" y="138567"/>
                        <a:pt x="121246" y="103925"/>
                        <a:pt x="121246" y="69283"/>
                      </a:cubicBezTo>
                      <a:cubicBezTo>
                        <a:pt x="12990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2" name="Graphic 1">
                <a:extLst>
                  <a:ext uri="{FF2B5EF4-FFF2-40B4-BE49-F238E27FC236}">
                    <a16:creationId xmlns="" xmlns:a16="http://schemas.microsoft.com/office/drawing/2014/main" id="{E5787295-B2F1-4AB5-85BA-A62527EF47E5}"/>
                  </a:ext>
                </a:extLst>
              </p:cNvPr>
              <p:cNvGrpSpPr/>
              <p:nvPr/>
            </p:nvGrpSpPr>
            <p:grpSpPr>
              <a:xfrm>
                <a:off x="7732819" y="3182980"/>
                <a:ext cx="121245" cy="1320615"/>
                <a:chOff x="7732819" y="3182980"/>
                <a:chExt cx="121245" cy="1320615"/>
              </a:xfrm>
              <a:grpFill/>
            </p:grpSpPr>
            <p:sp>
              <p:nvSpPr>
                <p:cNvPr id="565" name="Freeform: Shape 564">
                  <a:extLst>
                    <a:ext uri="{FF2B5EF4-FFF2-40B4-BE49-F238E27FC236}">
                      <a16:creationId xmlns="" xmlns:a16="http://schemas.microsoft.com/office/drawing/2014/main" id="{E8DC1D30-C14C-47B5-9B25-AA2B37325645}"/>
                    </a:ext>
                  </a:extLst>
                </p:cNvPr>
                <p:cNvSpPr/>
                <p:nvPr/>
              </p:nvSpPr>
              <p:spPr>
                <a:xfrm>
                  <a:off x="7784782" y="3222729"/>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32740"/>
                        <a:pt x="0" y="1239780"/>
                      </a:cubicBezTo>
                      <a:cubicBezTo>
                        <a:pt x="0" y="1248440"/>
                        <a:pt x="17321" y="1257101"/>
                        <a:pt x="17321" y="1239780"/>
                      </a:cubicBezTo>
                      <a:cubicBezTo>
                        <a:pt x="17321" y="832740"/>
                        <a:pt x="17321" y="41704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6" name="Freeform: Shape 565">
                  <a:extLst>
                    <a:ext uri="{FF2B5EF4-FFF2-40B4-BE49-F238E27FC236}">
                      <a16:creationId xmlns="" xmlns:a16="http://schemas.microsoft.com/office/drawing/2014/main" id="{263AB2B0-AA9C-4792-A674-DB21619EC865}"/>
                    </a:ext>
                  </a:extLst>
                </p:cNvPr>
                <p:cNvSpPr/>
                <p:nvPr/>
              </p:nvSpPr>
              <p:spPr>
                <a:xfrm>
                  <a:off x="7732819"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4" y="101711"/>
                        <a:pt x="121246" y="58409"/>
                        <a:pt x="121246" y="32427"/>
                      </a:cubicBezTo>
                      <a:cubicBezTo>
                        <a:pt x="121246" y="-2214"/>
                        <a:pt x="95264"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7" name="Freeform: Shape 566">
                  <a:extLst>
                    <a:ext uri="{FF2B5EF4-FFF2-40B4-BE49-F238E27FC236}">
                      <a16:creationId xmlns="" xmlns:a16="http://schemas.microsoft.com/office/drawing/2014/main" id="{66C732DE-191C-458B-92C2-F1C24E596883}"/>
                    </a:ext>
                  </a:extLst>
                </p:cNvPr>
                <p:cNvSpPr/>
                <p:nvPr/>
              </p:nvSpPr>
              <p:spPr>
                <a:xfrm>
                  <a:off x="7732819"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4" y="141978"/>
                        <a:pt x="121246" y="133317"/>
                        <a:pt x="121246" y="98676"/>
                      </a:cubicBezTo>
                      <a:cubicBezTo>
                        <a:pt x="121246" y="72695"/>
                        <a:pt x="95264"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3" name="Graphic 1">
                <a:extLst>
                  <a:ext uri="{FF2B5EF4-FFF2-40B4-BE49-F238E27FC236}">
                    <a16:creationId xmlns="" xmlns:a16="http://schemas.microsoft.com/office/drawing/2014/main" id="{951C5213-7345-4509-8325-41CEBB53BDAE}"/>
                  </a:ext>
                </a:extLst>
              </p:cNvPr>
              <p:cNvGrpSpPr/>
              <p:nvPr/>
            </p:nvGrpSpPr>
            <p:grpSpPr>
              <a:xfrm>
                <a:off x="7447025" y="3411474"/>
                <a:ext cx="121245" cy="855693"/>
                <a:chOff x="7447025" y="3411474"/>
                <a:chExt cx="121245" cy="855693"/>
              </a:xfrm>
              <a:grpFill/>
            </p:grpSpPr>
            <p:sp>
              <p:nvSpPr>
                <p:cNvPr id="562" name="Freeform: Shape 561">
                  <a:extLst>
                    <a:ext uri="{FF2B5EF4-FFF2-40B4-BE49-F238E27FC236}">
                      <a16:creationId xmlns="" xmlns:a16="http://schemas.microsoft.com/office/drawing/2014/main" id="{8E22517A-8280-422D-B51D-25901A227583}"/>
                    </a:ext>
                  </a:extLst>
                </p:cNvPr>
                <p:cNvSpPr/>
                <p:nvPr/>
              </p:nvSpPr>
              <p:spPr>
                <a:xfrm>
                  <a:off x="7498988" y="3462230"/>
                  <a:ext cx="17321" cy="767786"/>
                </a:xfrm>
                <a:custGeom>
                  <a:avLst/>
                  <a:gdLst>
                    <a:gd name="connsiteX0" fmla="*/ 0 w 17321"/>
                    <a:gd name="connsiteY0" fmla="*/ 12991 h 767786"/>
                    <a:gd name="connsiteX1" fmla="*/ 0 w 17321"/>
                    <a:gd name="connsiteY1" fmla="*/ 757787 h 767786"/>
                    <a:gd name="connsiteX2" fmla="*/ 17321 w 17321"/>
                    <a:gd name="connsiteY2" fmla="*/ 757787 h 767786"/>
                    <a:gd name="connsiteX3" fmla="*/ 17321 w 17321"/>
                    <a:gd name="connsiteY3" fmla="*/ 12991 h 767786"/>
                    <a:gd name="connsiteX4" fmla="*/ 0 w 17321"/>
                    <a:gd name="connsiteY4" fmla="*/ 12991 h 767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767786">
                      <a:moveTo>
                        <a:pt x="0" y="12991"/>
                      </a:moveTo>
                      <a:cubicBezTo>
                        <a:pt x="0" y="264143"/>
                        <a:pt x="0" y="506635"/>
                        <a:pt x="0" y="757787"/>
                      </a:cubicBezTo>
                      <a:cubicBezTo>
                        <a:pt x="0" y="766447"/>
                        <a:pt x="17321" y="775107"/>
                        <a:pt x="17321" y="757787"/>
                      </a:cubicBezTo>
                      <a:cubicBezTo>
                        <a:pt x="17321" y="506635"/>
                        <a:pt x="17321" y="264143"/>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3" name="Freeform: Shape 562">
                  <a:extLst>
                    <a:ext uri="{FF2B5EF4-FFF2-40B4-BE49-F238E27FC236}">
                      <a16:creationId xmlns="" xmlns:a16="http://schemas.microsoft.com/office/drawing/2014/main" id="{34305791-008B-4080-941F-D62A1CED04F6}"/>
                    </a:ext>
                  </a:extLst>
                </p:cNvPr>
                <p:cNvSpPr/>
                <p:nvPr/>
              </p:nvSpPr>
              <p:spPr>
                <a:xfrm>
                  <a:off x="7447025" y="3411474"/>
                  <a:ext cx="121245" cy="139824"/>
                </a:xfrm>
                <a:custGeom>
                  <a:avLst/>
                  <a:gdLst>
                    <a:gd name="connsiteX0" fmla="*/ 60623 w 121245"/>
                    <a:gd name="connsiteY0" fmla="*/ 37765 h 139824"/>
                    <a:gd name="connsiteX1" fmla="*/ 0 w 121245"/>
                    <a:gd name="connsiteY1" fmla="*/ 133030 h 139824"/>
                    <a:gd name="connsiteX2" fmla="*/ 60623 w 121245"/>
                    <a:gd name="connsiteY2" fmla="*/ 98388 h 139824"/>
                    <a:gd name="connsiteX3" fmla="*/ 121246 w 121245"/>
                    <a:gd name="connsiteY3" fmla="*/ 3124 h 139824"/>
                    <a:gd name="connsiteX4" fmla="*/ 60623 w 121245"/>
                    <a:gd name="connsiteY4" fmla="*/ 37765 h 13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824">
                      <a:moveTo>
                        <a:pt x="60623" y="37765"/>
                      </a:moveTo>
                      <a:cubicBezTo>
                        <a:pt x="25982" y="72407"/>
                        <a:pt x="0" y="115709"/>
                        <a:pt x="0" y="133030"/>
                      </a:cubicBezTo>
                      <a:cubicBezTo>
                        <a:pt x="0" y="150351"/>
                        <a:pt x="25982" y="133030"/>
                        <a:pt x="60623" y="98388"/>
                      </a:cubicBezTo>
                      <a:cubicBezTo>
                        <a:pt x="95264" y="63747"/>
                        <a:pt x="121246" y="29105"/>
                        <a:pt x="121246" y="3124"/>
                      </a:cubicBezTo>
                      <a:cubicBezTo>
                        <a:pt x="121246" y="-5537"/>
                        <a:pt x="95264" y="3124"/>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4" name="Freeform: Shape 563">
                  <a:extLst>
                    <a:ext uri="{FF2B5EF4-FFF2-40B4-BE49-F238E27FC236}">
                      <a16:creationId xmlns="" xmlns:a16="http://schemas.microsoft.com/office/drawing/2014/main" id="{1AA032B0-E8FB-475C-976C-4C8E00000F4E}"/>
                    </a:ext>
                  </a:extLst>
                </p:cNvPr>
                <p:cNvSpPr/>
                <p:nvPr/>
              </p:nvSpPr>
              <p:spPr>
                <a:xfrm>
                  <a:off x="7447025" y="4130289"/>
                  <a:ext cx="121245" cy="136878"/>
                </a:xfrm>
                <a:custGeom>
                  <a:avLst/>
                  <a:gdLst>
                    <a:gd name="connsiteX0" fmla="*/ 60623 w 121245"/>
                    <a:gd name="connsiteY0" fmla="*/ 37765 h 136878"/>
                    <a:gd name="connsiteX1" fmla="*/ 0 w 121245"/>
                    <a:gd name="connsiteY1" fmla="*/ 3124 h 136878"/>
                    <a:gd name="connsiteX2" fmla="*/ 60623 w 121245"/>
                    <a:gd name="connsiteY2" fmla="*/ 98388 h 136878"/>
                    <a:gd name="connsiteX3" fmla="*/ 121246 w 121245"/>
                    <a:gd name="connsiteY3" fmla="*/ 124369 h 136878"/>
                    <a:gd name="connsiteX4" fmla="*/ 60623 w 121245"/>
                    <a:gd name="connsiteY4" fmla="*/ 37765 h 13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878">
                      <a:moveTo>
                        <a:pt x="60623" y="37765"/>
                      </a:moveTo>
                      <a:cubicBezTo>
                        <a:pt x="25982" y="3124"/>
                        <a:pt x="0" y="-5537"/>
                        <a:pt x="0" y="3124"/>
                      </a:cubicBezTo>
                      <a:cubicBezTo>
                        <a:pt x="0" y="20444"/>
                        <a:pt x="25982" y="63746"/>
                        <a:pt x="60623" y="98388"/>
                      </a:cubicBezTo>
                      <a:cubicBezTo>
                        <a:pt x="95264" y="133030"/>
                        <a:pt x="121246" y="150351"/>
                        <a:pt x="121246" y="124369"/>
                      </a:cubicBezTo>
                      <a:cubicBezTo>
                        <a:pt x="121246" y="107049"/>
                        <a:pt x="95264" y="72407"/>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4" name="Graphic 1">
                <a:extLst>
                  <a:ext uri="{FF2B5EF4-FFF2-40B4-BE49-F238E27FC236}">
                    <a16:creationId xmlns="" xmlns:a16="http://schemas.microsoft.com/office/drawing/2014/main" id="{902600E4-77C8-4CF7-A4DE-2C70DE28E9C4}"/>
                  </a:ext>
                </a:extLst>
              </p:cNvPr>
              <p:cNvGrpSpPr/>
              <p:nvPr/>
            </p:nvGrpSpPr>
            <p:grpSpPr>
              <a:xfrm>
                <a:off x="7152571" y="3717712"/>
                <a:ext cx="121245" cy="242491"/>
                <a:chOff x="7152571" y="3717712"/>
                <a:chExt cx="121245" cy="242491"/>
              </a:xfrm>
              <a:grpFill/>
            </p:grpSpPr>
            <p:sp>
              <p:nvSpPr>
                <p:cNvPr id="557" name="Freeform: Shape 556">
                  <a:extLst>
                    <a:ext uri="{FF2B5EF4-FFF2-40B4-BE49-F238E27FC236}">
                      <a16:creationId xmlns="" xmlns:a16="http://schemas.microsoft.com/office/drawing/2014/main" id="{33CF7FD9-6C77-4E40-A803-12DC26D785E7}"/>
                    </a:ext>
                  </a:extLst>
                </p:cNvPr>
                <p:cNvSpPr/>
                <p:nvPr/>
              </p:nvSpPr>
              <p:spPr>
                <a:xfrm>
                  <a:off x="7204534"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8" name="Freeform: Shape 557">
                  <a:extLst>
                    <a:ext uri="{FF2B5EF4-FFF2-40B4-BE49-F238E27FC236}">
                      <a16:creationId xmlns="" xmlns:a16="http://schemas.microsoft.com/office/drawing/2014/main" id="{77292663-43E2-4ADF-A0F5-BF618C4BE40C}"/>
                    </a:ext>
                  </a:extLst>
                </p:cNvPr>
                <p:cNvSpPr/>
                <p:nvPr/>
              </p:nvSpPr>
              <p:spPr>
                <a:xfrm>
                  <a:off x="7152571" y="3847618"/>
                  <a:ext cx="8660" cy="12247"/>
                </a:xfrm>
                <a:custGeom>
                  <a:avLst/>
                  <a:gdLst>
                    <a:gd name="connsiteX0" fmla="*/ 8661 w 8660"/>
                    <a:gd name="connsiteY0" fmla="*/ 0 h 12247"/>
                    <a:gd name="connsiteX1" fmla="*/ 0 w 8660"/>
                    <a:gd name="connsiteY1" fmla="*/ 8660 h 12247"/>
                    <a:gd name="connsiteX2" fmla="*/ 8661 w 8660"/>
                    <a:gd name="connsiteY2" fmla="*/ 0 h 12247"/>
                  </a:gdLst>
                  <a:ahLst/>
                  <a:cxnLst>
                    <a:cxn ang="0">
                      <a:pos x="connsiteX0" y="connsiteY0"/>
                    </a:cxn>
                    <a:cxn ang="0">
                      <a:pos x="connsiteX1" y="connsiteY1"/>
                    </a:cxn>
                    <a:cxn ang="0">
                      <a:pos x="connsiteX2" y="connsiteY2"/>
                    </a:cxn>
                  </a:cxnLst>
                  <a:rect l="l" t="t" r="r" b="b"/>
                  <a:pathLst>
                    <a:path w="8660" h="12247">
                      <a:moveTo>
                        <a:pt x="8661" y="0"/>
                      </a:moveTo>
                      <a:cubicBezTo>
                        <a:pt x="0" y="8660"/>
                        <a:pt x="0" y="8660"/>
                        <a:pt x="0" y="8660"/>
                      </a:cubicBezTo>
                      <a:cubicBezTo>
                        <a:pt x="0" y="17321"/>
                        <a:pt x="0" y="8660"/>
                        <a:pt x="8661"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9" name="Freeform: Shape 558">
                  <a:extLst>
                    <a:ext uri="{FF2B5EF4-FFF2-40B4-BE49-F238E27FC236}">
                      <a16:creationId xmlns="" xmlns:a16="http://schemas.microsoft.com/office/drawing/2014/main" id="{E019CFD7-906B-41A7-9014-B01DD8A22D08}"/>
                    </a:ext>
                  </a:extLst>
                </p:cNvPr>
                <p:cNvSpPr/>
                <p:nvPr/>
              </p:nvSpPr>
              <p:spPr>
                <a:xfrm>
                  <a:off x="7161232" y="3717712"/>
                  <a:ext cx="112585" cy="129906"/>
                </a:xfrm>
                <a:custGeom>
                  <a:avLst/>
                  <a:gdLst>
                    <a:gd name="connsiteX0" fmla="*/ 51962 w 112585"/>
                    <a:gd name="connsiteY0" fmla="*/ 69283 h 129906"/>
                    <a:gd name="connsiteX1" fmla="*/ 0 w 112585"/>
                    <a:gd name="connsiteY1" fmla="*/ 129906 h 129906"/>
                    <a:gd name="connsiteX2" fmla="*/ 51962 w 112585"/>
                    <a:gd name="connsiteY2" fmla="*/ 77944 h 129906"/>
                    <a:gd name="connsiteX3" fmla="*/ 112585 w 112585"/>
                    <a:gd name="connsiteY3" fmla="*/ 0 h 129906"/>
                    <a:gd name="connsiteX4" fmla="*/ 51962 w 112585"/>
                    <a:gd name="connsiteY4" fmla="*/ 69283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51962" y="69283"/>
                      </a:moveTo>
                      <a:cubicBezTo>
                        <a:pt x="34641" y="95265"/>
                        <a:pt x="8660" y="121246"/>
                        <a:pt x="0" y="129906"/>
                      </a:cubicBezTo>
                      <a:cubicBezTo>
                        <a:pt x="8660" y="121246"/>
                        <a:pt x="25981" y="95265"/>
                        <a:pt x="51962" y="77944"/>
                      </a:cubicBezTo>
                      <a:cubicBezTo>
                        <a:pt x="86604" y="43302"/>
                        <a:pt x="112585" y="8660"/>
                        <a:pt x="112585" y="0"/>
                      </a:cubicBezTo>
                      <a:cubicBezTo>
                        <a:pt x="112585" y="0"/>
                        <a:pt x="86604" y="25981"/>
                        <a:pt x="51962"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0" name="Freeform: Shape 559">
                  <a:extLst>
                    <a:ext uri="{FF2B5EF4-FFF2-40B4-BE49-F238E27FC236}">
                      <a16:creationId xmlns="" xmlns:a16="http://schemas.microsoft.com/office/drawing/2014/main" id="{74441F5A-99F2-4F53-A29A-5E34688622CE}"/>
                    </a:ext>
                  </a:extLst>
                </p:cNvPr>
                <p:cNvSpPr/>
                <p:nvPr/>
              </p:nvSpPr>
              <p:spPr>
                <a:xfrm>
                  <a:off x="7152571" y="3818050"/>
                  <a:ext cx="8660" cy="12247"/>
                </a:xfrm>
                <a:custGeom>
                  <a:avLst/>
                  <a:gdLst>
                    <a:gd name="connsiteX0" fmla="*/ 8661 w 8660"/>
                    <a:gd name="connsiteY0" fmla="*/ 12248 h 12247"/>
                    <a:gd name="connsiteX1" fmla="*/ 0 w 8660"/>
                    <a:gd name="connsiteY1" fmla="*/ 3587 h 12247"/>
                    <a:gd name="connsiteX2" fmla="*/ 8661 w 8660"/>
                    <a:gd name="connsiteY2" fmla="*/ 12248 h 12247"/>
                  </a:gdLst>
                  <a:ahLst/>
                  <a:cxnLst>
                    <a:cxn ang="0">
                      <a:pos x="connsiteX0" y="connsiteY0"/>
                    </a:cxn>
                    <a:cxn ang="0">
                      <a:pos x="connsiteX1" y="connsiteY1"/>
                    </a:cxn>
                    <a:cxn ang="0">
                      <a:pos x="connsiteX2" y="connsiteY2"/>
                    </a:cxn>
                  </a:cxnLst>
                  <a:rect l="l" t="t" r="r" b="b"/>
                  <a:pathLst>
                    <a:path w="8660" h="12247">
                      <a:moveTo>
                        <a:pt x="8661" y="12248"/>
                      </a:moveTo>
                      <a:cubicBezTo>
                        <a:pt x="0" y="3587"/>
                        <a:pt x="0" y="-5073"/>
                        <a:pt x="0" y="3587"/>
                      </a:cubicBezTo>
                      <a:cubicBezTo>
                        <a:pt x="0" y="3587"/>
                        <a:pt x="0" y="3587"/>
                        <a:pt x="8661" y="12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1" name="Freeform: Shape 560">
                  <a:extLst>
                    <a:ext uri="{FF2B5EF4-FFF2-40B4-BE49-F238E27FC236}">
                      <a16:creationId xmlns="" xmlns:a16="http://schemas.microsoft.com/office/drawing/2014/main" id="{36DA6BAD-73CB-439C-B341-F4B2E5280AA5}"/>
                    </a:ext>
                  </a:extLst>
                </p:cNvPr>
                <p:cNvSpPr/>
                <p:nvPr/>
              </p:nvSpPr>
              <p:spPr>
                <a:xfrm>
                  <a:off x="7161232" y="3830298"/>
                  <a:ext cx="112585" cy="129906"/>
                </a:xfrm>
                <a:custGeom>
                  <a:avLst/>
                  <a:gdLst>
                    <a:gd name="connsiteX0" fmla="*/ 0 w 112585"/>
                    <a:gd name="connsiteY0" fmla="*/ 0 h 129906"/>
                    <a:gd name="connsiteX1" fmla="*/ 51962 w 112585"/>
                    <a:gd name="connsiteY1" fmla="*/ 60623 h 129906"/>
                    <a:gd name="connsiteX2" fmla="*/ 112585 w 112585"/>
                    <a:gd name="connsiteY2" fmla="*/ 129906 h 129906"/>
                    <a:gd name="connsiteX3" fmla="*/ 51962 w 112585"/>
                    <a:gd name="connsiteY3" fmla="*/ 51963 h 129906"/>
                    <a:gd name="connsiteX4" fmla="*/ 0 w 11258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0" y="0"/>
                      </a:moveTo>
                      <a:cubicBezTo>
                        <a:pt x="8660" y="17321"/>
                        <a:pt x="25981" y="34642"/>
                        <a:pt x="51962" y="60623"/>
                      </a:cubicBezTo>
                      <a:cubicBezTo>
                        <a:pt x="86604" y="103925"/>
                        <a:pt x="112585" y="129906"/>
                        <a:pt x="112585" y="129906"/>
                      </a:cubicBezTo>
                      <a:cubicBezTo>
                        <a:pt x="112585" y="121246"/>
                        <a:pt x="86604" y="86604"/>
                        <a:pt x="51962" y="51963"/>
                      </a:cubicBezTo>
                      <a:cubicBezTo>
                        <a:pt x="34641" y="34642"/>
                        <a:pt x="17321" y="17321"/>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5" name="Graphic 1">
                <a:extLst>
                  <a:ext uri="{FF2B5EF4-FFF2-40B4-BE49-F238E27FC236}">
                    <a16:creationId xmlns="" xmlns:a16="http://schemas.microsoft.com/office/drawing/2014/main" id="{122F8C34-8394-4D0C-9839-06AAD28A0B3A}"/>
                  </a:ext>
                </a:extLst>
              </p:cNvPr>
              <p:cNvGrpSpPr/>
              <p:nvPr/>
            </p:nvGrpSpPr>
            <p:grpSpPr>
              <a:xfrm>
                <a:off x="6866777" y="3498949"/>
                <a:ext cx="121245" cy="684402"/>
                <a:chOff x="6866777" y="3498949"/>
                <a:chExt cx="121245" cy="684402"/>
              </a:xfrm>
              <a:grpFill/>
            </p:grpSpPr>
            <p:sp>
              <p:nvSpPr>
                <p:cNvPr id="554" name="Freeform: Shape 553">
                  <a:extLst>
                    <a:ext uri="{FF2B5EF4-FFF2-40B4-BE49-F238E27FC236}">
                      <a16:creationId xmlns="" xmlns:a16="http://schemas.microsoft.com/office/drawing/2014/main" id="{44DA8043-1451-48B5-83AF-0F2E4238FDBA}"/>
                    </a:ext>
                  </a:extLst>
                </p:cNvPr>
                <p:cNvSpPr/>
                <p:nvPr/>
              </p:nvSpPr>
              <p:spPr>
                <a:xfrm>
                  <a:off x="6918740" y="354666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5" name="Freeform: Shape 554">
                  <a:extLst>
                    <a:ext uri="{FF2B5EF4-FFF2-40B4-BE49-F238E27FC236}">
                      <a16:creationId xmlns="" xmlns:a16="http://schemas.microsoft.com/office/drawing/2014/main" id="{277CCECE-D45B-4CA0-BE3E-0B11E3DB27C6}"/>
                    </a:ext>
                  </a:extLst>
                </p:cNvPr>
                <p:cNvSpPr/>
                <p:nvPr/>
              </p:nvSpPr>
              <p:spPr>
                <a:xfrm>
                  <a:off x="6866777" y="4038148"/>
                  <a:ext cx="121245" cy="145204"/>
                </a:xfrm>
                <a:custGeom>
                  <a:avLst/>
                  <a:gdLst>
                    <a:gd name="connsiteX0" fmla="*/ 60623 w 121245"/>
                    <a:gd name="connsiteY0" fmla="*/ 51963 h 145204"/>
                    <a:gd name="connsiteX1" fmla="*/ 0 w 121245"/>
                    <a:gd name="connsiteY1" fmla="*/ 138567 h 145204"/>
                    <a:gd name="connsiteX2" fmla="*/ 60623 w 121245"/>
                    <a:gd name="connsiteY2" fmla="*/ 95265 h 145204"/>
                    <a:gd name="connsiteX3" fmla="*/ 121246 w 121245"/>
                    <a:gd name="connsiteY3" fmla="*/ 0 h 145204"/>
                    <a:gd name="connsiteX4" fmla="*/ 60623 w 121245"/>
                    <a:gd name="connsiteY4" fmla="*/ 51963 h 14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204">
                      <a:moveTo>
                        <a:pt x="60623" y="51963"/>
                      </a:moveTo>
                      <a:cubicBezTo>
                        <a:pt x="25981" y="86604"/>
                        <a:pt x="0" y="121246"/>
                        <a:pt x="0" y="138567"/>
                      </a:cubicBezTo>
                      <a:cubicBezTo>
                        <a:pt x="0" y="155887"/>
                        <a:pt x="25981" y="138567"/>
                        <a:pt x="60623" y="95265"/>
                      </a:cubicBezTo>
                      <a:cubicBezTo>
                        <a:pt x="95264" y="51963"/>
                        <a:pt x="121246" y="17321"/>
                        <a:pt x="121246" y="0"/>
                      </a:cubicBezTo>
                      <a:cubicBezTo>
                        <a:pt x="121246" y="0"/>
                        <a:pt x="95264" y="17321"/>
                        <a:pt x="60623"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6" name="Freeform: Shape 555">
                  <a:extLst>
                    <a:ext uri="{FF2B5EF4-FFF2-40B4-BE49-F238E27FC236}">
                      <a16:creationId xmlns="" xmlns:a16="http://schemas.microsoft.com/office/drawing/2014/main" id="{D18C67B2-E0EF-4C47-81E1-C4D6C9CCF16D}"/>
                    </a:ext>
                  </a:extLst>
                </p:cNvPr>
                <p:cNvSpPr/>
                <p:nvPr/>
              </p:nvSpPr>
              <p:spPr>
                <a:xfrm>
                  <a:off x="6866777" y="3498949"/>
                  <a:ext cx="121245" cy="134366"/>
                </a:xfrm>
                <a:custGeom>
                  <a:avLst/>
                  <a:gdLst>
                    <a:gd name="connsiteX0" fmla="*/ 0 w 121245"/>
                    <a:gd name="connsiteY0" fmla="*/ 2253 h 134366"/>
                    <a:gd name="connsiteX1" fmla="*/ 60623 w 121245"/>
                    <a:gd name="connsiteY1" fmla="*/ 88857 h 134366"/>
                    <a:gd name="connsiteX2" fmla="*/ 121246 w 121245"/>
                    <a:gd name="connsiteY2" fmla="*/ 132159 h 134366"/>
                    <a:gd name="connsiteX3" fmla="*/ 60623 w 121245"/>
                    <a:gd name="connsiteY3" fmla="*/ 36895 h 134366"/>
                    <a:gd name="connsiteX4" fmla="*/ 0 w 121245"/>
                    <a:gd name="connsiteY4" fmla="*/ 2253 h 13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366">
                      <a:moveTo>
                        <a:pt x="0" y="2253"/>
                      </a:moveTo>
                      <a:cubicBezTo>
                        <a:pt x="0" y="19574"/>
                        <a:pt x="25981" y="54215"/>
                        <a:pt x="60623" y="88857"/>
                      </a:cubicBezTo>
                      <a:cubicBezTo>
                        <a:pt x="95264" y="123499"/>
                        <a:pt x="121246" y="140820"/>
                        <a:pt x="121246" y="132159"/>
                      </a:cubicBezTo>
                      <a:cubicBezTo>
                        <a:pt x="121246" y="123499"/>
                        <a:pt x="95264" y="80197"/>
                        <a:pt x="60623" y="36895"/>
                      </a:cubicBezTo>
                      <a:cubicBezTo>
                        <a:pt x="25981" y="10913"/>
                        <a:pt x="0" y="-6408"/>
                        <a:pt x="0" y="22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6" name="Graphic 1">
                <a:extLst>
                  <a:ext uri="{FF2B5EF4-FFF2-40B4-BE49-F238E27FC236}">
                    <a16:creationId xmlns="" xmlns:a16="http://schemas.microsoft.com/office/drawing/2014/main" id="{DD1A5FC2-2B48-49C7-A262-3D22FE6B9E2C}"/>
                  </a:ext>
                </a:extLst>
              </p:cNvPr>
              <p:cNvGrpSpPr/>
              <p:nvPr/>
            </p:nvGrpSpPr>
            <p:grpSpPr>
              <a:xfrm>
                <a:off x="6572323" y="3239224"/>
                <a:ext cx="122591" cy="1211490"/>
                <a:chOff x="6572323" y="3239224"/>
                <a:chExt cx="122591" cy="1211490"/>
              </a:xfrm>
              <a:grpFill/>
            </p:grpSpPr>
            <p:sp>
              <p:nvSpPr>
                <p:cNvPr id="551" name="Freeform: Shape 550">
                  <a:extLst>
                    <a:ext uri="{FF2B5EF4-FFF2-40B4-BE49-F238E27FC236}">
                      <a16:creationId xmlns="" xmlns:a16="http://schemas.microsoft.com/office/drawing/2014/main" id="{E01D3628-07F6-472C-9B4B-53B245509742}"/>
                    </a:ext>
                  </a:extLst>
                </p:cNvPr>
                <p:cNvSpPr/>
                <p:nvPr/>
              </p:nvSpPr>
              <p:spPr>
                <a:xfrm>
                  <a:off x="6624285" y="3271701"/>
                  <a:ext cx="19088" cy="1131524"/>
                </a:xfrm>
                <a:custGeom>
                  <a:avLst/>
                  <a:gdLst>
                    <a:gd name="connsiteX0" fmla="*/ 0 w 19088"/>
                    <a:gd name="connsiteY0" fmla="*/ 12991 h 1131524"/>
                    <a:gd name="connsiteX1" fmla="*/ 0 w 19088"/>
                    <a:gd name="connsiteY1" fmla="*/ 1121524 h 1131524"/>
                    <a:gd name="connsiteX2" fmla="*/ 17321 w 19088"/>
                    <a:gd name="connsiteY2" fmla="*/ 1121524 h 1131524"/>
                    <a:gd name="connsiteX3" fmla="*/ 17321 w 19088"/>
                    <a:gd name="connsiteY3" fmla="*/ 12991 h 1131524"/>
                    <a:gd name="connsiteX4" fmla="*/ 0 w 19088"/>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2" name="Freeform: Shape 551">
                  <a:extLst>
                    <a:ext uri="{FF2B5EF4-FFF2-40B4-BE49-F238E27FC236}">
                      <a16:creationId xmlns="" xmlns:a16="http://schemas.microsoft.com/office/drawing/2014/main" id="{DB2FFC25-8A8F-4193-8AA8-AC00DB0DA84F}"/>
                    </a:ext>
                  </a:extLst>
                </p:cNvPr>
                <p:cNvSpPr/>
                <p:nvPr/>
              </p:nvSpPr>
              <p:spPr>
                <a:xfrm>
                  <a:off x="6572323" y="4313116"/>
                  <a:ext cx="122591" cy="137598"/>
                </a:xfrm>
                <a:custGeom>
                  <a:avLst/>
                  <a:gdLst>
                    <a:gd name="connsiteX0" fmla="*/ 60623 w 122591"/>
                    <a:gd name="connsiteY0" fmla="*/ 19486 h 137598"/>
                    <a:gd name="connsiteX1" fmla="*/ 0 w 122591"/>
                    <a:gd name="connsiteY1" fmla="*/ 114751 h 137598"/>
                    <a:gd name="connsiteX2" fmla="*/ 60623 w 122591"/>
                    <a:gd name="connsiteY2" fmla="*/ 114751 h 137598"/>
                    <a:gd name="connsiteX3" fmla="*/ 121246 w 122591"/>
                    <a:gd name="connsiteY3" fmla="*/ 19486 h 137598"/>
                    <a:gd name="connsiteX4" fmla="*/ 60623 w 122591"/>
                    <a:gd name="connsiteY4" fmla="*/ 19486 h 137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7598">
                      <a:moveTo>
                        <a:pt x="60623" y="19486"/>
                      </a:moveTo>
                      <a:cubicBezTo>
                        <a:pt x="25982" y="45467"/>
                        <a:pt x="0" y="80109"/>
                        <a:pt x="0" y="114751"/>
                      </a:cubicBezTo>
                      <a:cubicBezTo>
                        <a:pt x="0" y="140732"/>
                        <a:pt x="25982" y="149392"/>
                        <a:pt x="60623" y="114751"/>
                      </a:cubicBezTo>
                      <a:cubicBezTo>
                        <a:pt x="95264" y="88769"/>
                        <a:pt x="121246" y="45467"/>
                        <a:pt x="121246" y="19486"/>
                      </a:cubicBezTo>
                      <a:cubicBezTo>
                        <a:pt x="12990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3" name="Freeform: Shape 552">
                  <a:extLst>
                    <a:ext uri="{FF2B5EF4-FFF2-40B4-BE49-F238E27FC236}">
                      <a16:creationId xmlns="" xmlns:a16="http://schemas.microsoft.com/office/drawing/2014/main" id="{9730C18A-A917-4E8F-932C-1A0D971EABA6}"/>
                    </a:ext>
                  </a:extLst>
                </p:cNvPr>
                <p:cNvSpPr/>
                <p:nvPr/>
              </p:nvSpPr>
              <p:spPr>
                <a:xfrm>
                  <a:off x="6572323" y="3239224"/>
                  <a:ext cx="122591" cy="134236"/>
                </a:xfrm>
                <a:custGeom>
                  <a:avLst/>
                  <a:gdLst>
                    <a:gd name="connsiteX0" fmla="*/ 60623 w 122591"/>
                    <a:gd name="connsiteY0" fmla="*/ 19486 h 134236"/>
                    <a:gd name="connsiteX1" fmla="*/ 0 w 122591"/>
                    <a:gd name="connsiteY1" fmla="*/ 19486 h 134236"/>
                    <a:gd name="connsiteX2" fmla="*/ 60623 w 122591"/>
                    <a:gd name="connsiteY2" fmla="*/ 114751 h 134236"/>
                    <a:gd name="connsiteX3" fmla="*/ 121246 w 122591"/>
                    <a:gd name="connsiteY3" fmla="*/ 114751 h 134236"/>
                    <a:gd name="connsiteX4" fmla="*/ 60623 w 122591"/>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9906" y="88769"/>
                        <a:pt x="95264" y="4546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7" name="Graphic 1">
                <a:extLst>
                  <a:ext uri="{FF2B5EF4-FFF2-40B4-BE49-F238E27FC236}">
                    <a16:creationId xmlns="" xmlns:a16="http://schemas.microsoft.com/office/drawing/2014/main" id="{B1752544-1444-4F9E-8804-B06B8F88214D}"/>
                  </a:ext>
                </a:extLst>
              </p:cNvPr>
              <p:cNvGrpSpPr/>
              <p:nvPr/>
            </p:nvGrpSpPr>
            <p:grpSpPr>
              <a:xfrm>
                <a:off x="6286529" y="3091955"/>
                <a:ext cx="121245" cy="1497312"/>
                <a:chOff x="6286529" y="3091955"/>
                <a:chExt cx="121245" cy="1497312"/>
              </a:xfrm>
              <a:grpFill/>
            </p:grpSpPr>
            <p:sp>
              <p:nvSpPr>
                <p:cNvPr id="548" name="Freeform: Shape 547">
                  <a:extLst>
                    <a:ext uri="{FF2B5EF4-FFF2-40B4-BE49-F238E27FC236}">
                      <a16:creationId xmlns="" xmlns:a16="http://schemas.microsoft.com/office/drawing/2014/main" id="{420F295A-D99A-40D3-80A3-ADCE4B6D6721}"/>
                    </a:ext>
                  </a:extLst>
                </p:cNvPr>
                <p:cNvSpPr/>
                <p:nvPr/>
              </p:nvSpPr>
              <p:spPr>
                <a:xfrm>
                  <a:off x="6338492" y="3115813"/>
                  <a:ext cx="17320" cy="1443299"/>
                </a:xfrm>
                <a:custGeom>
                  <a:avLst/>
                  <a:gdLst>
                    <a:gd name="connsiteX0" fmla="*/ 0 w 17320"/>
                    <a:gd name="connsiteY0" fmla="*/ 12991 h 1443299"/>
                    <a:gd name="connsiteX1" fmla="*/ 0 w 17320"/>
                    <a:gd name="connsiteY1" fmla="*/ 1433299 h 1443299"/>
                    <a:gd name="connsiteX2" fmla="*/ 17321 w 17320"/>
                    <a:gd name="connsiteY2" fmla="*/ 1433299 h 1443299"/>
                    <a:gd name="connsiteX3" fmla="*/ 17321 w 17320"/>
                    <a:gd name="connsiteY3" fmla="*/ 12991 h 1443299"/>
                    <a:gd name="connsiteX4" fmla="*/ 0 w 17320"/>
                    <a:gd name="connsiteY4" fmla="*/ 12991 h 1443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43299">
                      <a:moveTo>
                        <a:pt x="0" y="12991"/>
                      </a:moveTo>
                      <a:cubicBezTo>
                        <a:pt x="0" y="489314"/>
                        <a:pt x="0" y="956976"/>
                        <a:pt x="0" y="1433299"/>
                      </a:cubicBezTo>
                      <a:cubicBezTo>
                        <a:pt x="0" y="1441960"/>
                        <a:pt x="17321" y="1450620"/>
                        <a:pt x="17321" y="1433299"/>
                      </a:cubicBezTo>
                      <a:cubicBezTo>
                        <a:pt x="17321" y="956976"/>
                        <a:pt x="17321" y="48931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49" name="Freeform: Shape 548">
                  <a:extLst>
                    <a:ext uri="{FF2B5EF4-FFF2-40B4-BE49-F238E27FC236}">
                      <a16:creationId xmlns="" xmlns:a16="http://schemas.microsoft.com/office/drawing/2014/main" id="{B7A3EDF3-6D86-497F-B771-3AE62DAB2805}"/>
                    </a:ext>
                  </a:extLst>
                </p:cNvPr>
                <p:cNvSpPr/>
                <p:nvPr/>
              </p:nvSpPr>
              <p:spPr>
                <a:xfrm>
                  <a:off x="6286529" y="4460301"/>
                  <a:ext cx="121245" cy="128966"/>
                </a:xfrm>
                <a:custGeom>
                  <a:avLst/>
                  <a:gdLst>
                    <a:gd name="connsiteX0" fmla="*/ 60623 w 121245"/>
                    <a:gd name="connsiteY0" fmla="*/ 2207 h 128966"/>
                    <a:gd name="connsiteX1" fmla="*/ 0 w 121245"/>
                    <a:gd name="connsiteY1" fmla="*/ 80151 h 128966"/>
                    <a:gd name="connsiteX2" fmla="*/ 60623 w 121245"/>
                    <a:gd name="connsiteY2" fmla="*/ 123453 h 128966"/>
                    <a:gd name="connsiteX3" fmla="*/ 121246 w 121245"/>
                    <a:gd name="connsiteY3" fmla="*/ 45509 h 128966"/>
                    <a:gd name="connsiteX4" fmla="*/ 60623 w 121245"/>
                    <a:gd name="connsiteY4" fmla="*/ 2207 h 12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966">
                      <a:moveTo>
                        <a:pt x="60623" y="2207"/>
                      </a:moveTo>
                      <a:cubicBezTo>
                        <a:pt x="25982" y="10867"/>
                        <a:pt x="0" y="45509"/>
                        <a:pt x="0" y="80151"/>
                      </a:cubicBezTo>
                      <a:cubicBezTo>
                        <a:pt x="0" y="114793"/>
                        <a:pt x="25982" y="140774"/>
                        <a:pt x="60623" y="123453"/>
                      </a:cubicBezTo>
                      <a:cubicBezTo>
                        <a:pt x="95265" y="114793"/>
                        <a:pt x="121246" y="71490"/>
                        <a:pt x="121246" y="45509"/>
                      </a:cubicBezTo>
                      <a:cubicBezTo>
                        <a:pt x="121246" y="10867"/>
                        <a:pt x="95265" y="-6453"/>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0" name="Freeform: Shape 549">
                  <a:extLst>
                    <a:ext uri="{FF2B5EF4-FFF2-40B4-BE49-F238E27FC236}">
                      <a16:creationId xmlns="" xmlns:a16="http://schemas.microsoft.com/office/drawing/2014/main" id="{DD715FC3-EE53-4542-8CD7-FD8E6609F0F2}"/>
                    </a:ext>
                  </a:extLst>
                </p:cNvPr>
                <p:cNvSpPr/>
                <p:nvPr/>
              </p:nvSpPr>
              <p:spPr>
                <a:xfrm>
                  <a:off x="6286529" y="3091955"/>
                  <a:ext cx="121245" cy="125659"/>
                </a:xfrm>
                <a:custGeom>
                  <a:avLst/>
                  <a:gdLst>
                    <a:gd name="connsiteX0" fmla="*/ 60623 w 121245"/>
                    <a:gd name="connsiteY0" fmla="*/ 2207 h 125659"/>
                    <a:gd name="connsiteX1" fmla="*/ 0 w 121245"/>
                    <a:gd name="connsiteY1" fmla="*/ 45509 h 125659"/>
                    <a:gd name="connsiteX2" fmla="*/ 60623 w 121245"/>
                    <a:gd name="connsiteY2" fmla="*/ 123453 h 125659"/>
                    <a:gd name="connsiteX3" fmla="*/ 121246 w 121245"/>
                    <a:gd name="connsiteY3" fmla="*/ 80151 h 125659"/>
                    <a:gd name="connsiteX4" fmla="*/ 60623 w 121245"/>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5659">
                      <a:moveTo>
                        <a:pt x="60623" y="2207"/>
                      </a:moveTo>
                      <a:cubicBezTo>
                        <a:pt x="25982" y="-6453"/>
                        <a:pt x="0" y="10867"/>
                        <a:pt x="0" y="45509"/>
                      </a:cubicBezTo>
                      <a:cubicBezTo>
                        <a:pt x="0" y="80151"/>
                        <a:pt x="25982" y="114792"/>
                        <a:pt x="60623" y="123453"/>
                      </a:cubicBezTo>
                      <a:cubicBezTo>
                        <a:pt x="95265" y="132113"/>
                        <a:pt x="121246" y="114792"/>
                        <a:pt x="121246" y="80151"/>
                      </a:cubicBezTo>
                      <a:cubicBezTo>
                        <a:pt x="121246" y="54169"/>
                        <a:pt x="95265"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spTree>
    <p:extLst>
      <p:ext uri="{BB962C8B-B14F-4D97-AF65-F5344CB8AC3E}">
        <p14:creationId xmlns:p14="http://schemas.microsoft.com/office/powerpoint/2010/main" val="404565887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2_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100"/>
            <a:ext cx="10325100" cy="7150099"/>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grpSp>
        <p:nvGrpSpPr>
          <p:cNvPr id="24" name="Group 23">
            <a:extLst>
              <a:ext uri="{FF2B5EF4-FFF2-40B4-BE49-F238E27FC236}">
                <a16:creationId xmlns="" xmlns:a16="http://schemas.microsoft.com/office/drawing/2014/main" id="{480D62E5-8451-4208-9507-3E7AD0EF9C38}"/>
              </a:ext>
            </a:extLst>
          </p:cNvPr>
          <p:cNvGrpSpPr/>
          <p:nvPr userDrawn="1"/>
        </p:nvGrpSpPr>
        <p:grpSpPr>
          <a:xfrm>
            <a:off x="1259717" y="-2530"/>
            <a:ext cx="1830100" cy="7152630"/>
            <a:chOff x="-820264" y="-532023"/>
            <a:chExt cx="5361218" cy="7922045"/>
          </a:xfrm>
        </p:grpSpPr>
        <p:sp>
          <p:nvSpPr>
            <p:cNvPr id="25" name="Freeform: Shape 24">
              <a:extLst>
                <a:ext uri="{FF2B5EF4-FFF2-40B4-BE49-F238E27FC236}">
                  <a16:creationId xmlns="" xmlns:a16="http://schemas.microsoft.com/office/drawing/2014/main" id="{6D21352B-D194-4167-AC43-55EDB61FB584}"/>
                </a:ext>
              </a:extLst>
            </p:cNvPr>
            <p:cNvSpPr/>
            <p:nvPr/>
          </p:nvSpPr>
          <p:spPr>
            <a:xfrm flipH="1">
              <a:off x="-807564" y="-532023"/>
              <a:ext cx="5348518" cy="7922045"/>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
          <p:nvSpPr>
            <p:cNvPr id="26" name="Freeform: Shape 25">
              <a:extLst>
                <a:ext uri="{FF2B5EF4-FFF2-40B4-BE49-F238E27FC236}">
                  <a16:creationId xmlns="" xmlns:a16="http://schemas.microsoft.com/office/drawing/2014/main" id="{09921CD0-BD92-4763-A017-8E467E29CA1C}"/>
                </a:ext>
              </a:extLst>
            </p:cNvPr>
            <p:cNvSpPr/>
            <p:nvPr/>
          </p:nvSpPr>
          <p:spPr>
            <a:xfrm flipH="1">
              <a:off x="-807564" y="0"/>
              <a:ext cx="4675418" cy="6925072"/>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7" name="Freeform: Shape 26">
              <a:extLst>
                <a:ext uri="{FF2B5EF4-FFF2-40B4-BE49-F238E27FC236}">
                  <a16:creationId xmlns="" xmlns:a16="http://schemas.microsoft.com/office/drawing/2014/main" id="{255EE215-328A-4B19-91D8-1102247A49B2}"/>
                </a:ext>
              </a:extLst>
            </p:cNvPr>
            <p:cNvSpPr/>
            <p:nvPr/>
          </p:nvSpPr>
          <p:spPr>
            <a:xfrm flipH="1">
              <a:off x="-807564" y="447480"/>
              <a:ext cx="4025909" cy="596304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8" name="Freeform: Shape 27">
              <a:extLst>
                <a:ext uri="{FF2B5EF4-FFF2-40B4-BE49-F238E27FC236}">
                  <a16:creationId xmlns="" xmlns:a16="http://schemas.microsoft.com/office/drawing/2014/main" id="{DB10562A-A89A-44D4-8730-BF90E4F5D9FA}"/>
                </a:ext>
              </a:extLst>
            </p:cNvPr>
            <p:cNvSpPr/>
            <p:nvPr/>
          </p:nvSpPr>
          <p:spPr>
            <a:xfrm flipH="1">
              <a:off x="-820263" y="959216"/>
              <a:ext cx="3334917" cy="493956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9" name="Freeform: Shape 28">
              <a:extLst>
                <a:ext uri="{FF2B5EF4-FFF2-40B4-BE49-F238E27FC236}">
                  <a16:creationId xmlns="" xmlns:a16="http://schemas.microsoft.com/office/drawing/2014/main" id="{E46C9DE9-F272-46F4-8FB3-9A1460DDCE56}"/>
                </a:ext>
              </a:extLst>
            </p:cNvPr>
            <p:cNvSpPr/>
            <p:nvPr/>
          </p:nvSpPr>
          <p:spPr>
            <a:xfrm flipH="1">
              <a:off x="-820264" y="1574800"/>
              <a:ext cx="2670759" cy="370840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0" name="Freeform: Shape 29">
              <a:extLst>
                <a:ext uri="{FF2B5EF4-FFF2-40B4-BE49-F238E27FC236}">
                  <a16:creationId xmlns="" xmlns:a16="http://schemas.microsoft.com/office/drawing/2014/main" id="{831A4862-7841-444C-B8FE-12132533B7D3}"/>
                </a:ext>
              </a:extLst>
            </p:cNvPr>
            <p:cNvSpPr/>
            <p:nvPr/>
          </p:nvSpPr>
          <p:spPr>
            <a:xfrm flipH="1">
              <a:off x="-817340" y="2105856"/>
              <a:ext cx="1905835" cy="264628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grpSp>
      <p:sp>
        <p:nvSpPr>
          <p:cNvPr id="4" name="Rectangle 3">
            <a:extLst>
              <a:ext uri="{FF2B5EF4-FFF2-40B4-BE49-F238E27FC236}">
                <a16:creationId xmlns="" xmlns:a16="http://schemas.microsoft.com/office/drawing/2014/main" id="{0EB76714-25AE-4F90-82FE-C6D55649B6A7}"/>
              </a:ext>
            </a:extLst>
          </p:cNvPr>
          <p:cNvSpPr/>
          <p:nvPr userDrawn="1"/>
        </p:nvSpPr>
        <p:spPr>
          <a:xfrm>
            <a:off x="1654750"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5" name="Rectangle 4">
            <a:extLst>
              <a:ext uri="{FF2B5EF4-FFF2-40B4-BE49-F238E27FC236}">
                <a16:creationId xmlns="" xmlns:a16="http://schemas.microsoft.com/office/drawing/2014/main" id="{32614859-339D-4BB3-B9E4-6ED077413C82}"/>
              </a:ext>
            </a:extLst>
          </p:cNvPr>
          <p:cNvSpPr/>
          <p:nvPr userDrawn="1"/>
        </p:nvSpPr>
        <p:spPr>
          <a:xfrm>
            <a:off x="3822337"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6" name="Rectangle 5">
            <a:extLst>
              <a:ext uri="{FF2B5EF4-FFF2-40B4-BE49-F238E27FC236}">
                <a16:creationId xmlns="" xmlns:a16="http://schemas.microsoft.com/office/drawing/2014/main" id="{4D01B58B-127A-4CDA-81CA-6317764101C0}"/>
              </a:ext>
            </a:extLst>
          </p:cNvPr>
          <p:cNvSpPr/>
          <p:nvPr userDrawn="1"/>
        </p:nvSpPr>
        <p:spPr>
          <a:xfrm>
            <a:off x="5989924"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7" name="Rectangle 6">
            <a:extLst>
              <a:ext uri="{FF2B5EF4-FFF2-40B4-BE49-F238E27FC236}">
                <a16:creationId xmlns="" xmlns:a16="http://schemas.microsoft.com/office/drawing/2014/main" id="{757ABB3D-5F2D-4CF0-8252-5BCFC881B854}"/>
              </a:ext>
            </a:extLst>
          </p:cNvPr>
          <p:cNvSpPr/>
          <p:nvPr userDrawn="1"/>
        </p:nvSpPr>
        <p:spPr>
          <a:xfrm>
            <a:off x="8157512"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8" name="Rectangle 7">
            <a:extLst>
              <a:ext uri="{FF2B5EF4-FFF2-40B4-BE49-F238E27FC236}">
                <a16:creationId xmlns="" xmlns:a16="http://schemas.microsoft.com/office/drawing/2014/main" id="{E09BCE51-0B37-4543-B23A-1DF5A903BFBF}"/>
              </a:ext>
            </a:extLst>
          </p:cNvPr>
          <p:cNvSpPr/>
          <p:nvPr userDrawn="1"/>
        </p:nvSpPr>
        <p:spPr>
          <a:xfrm>
            <a:off x="1654749" y="0"/>
            <a:ext cx="2167588" cy="119293"/>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9" name="Rectangle 8">
            <a:extLst>
              <a:ext uri="{FF2B5EF4-FFF2-40B4-BE49-F238E27FC236}">
                <a16:creationId xmlns="" xmlns:a16="http://schemas.microsoft.com/office/drawing/2014/main" id="{AB5CA600-1400-4437-8008-DDB6600517A8}"/>
              </a:ext>
            </a:extLst>
          </p:cNvPr>
          <p:cNvSpPr/>
          <p:nvPr userDrawn="1"/>
        </p:nvSpPr>
        <p:spPr>
          <a:xfrm>
            <a:off x="3822337" y="0"/>
            <a:ext cx="2167588" cy="119293"/>
          </a:xfrm>
          <a:prstGeom prst="rect">
            <a:avLst/>
          </a:prstGeom>
          <a:solidFill>
            <a:srgbClr val="F1450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0" name="Rectangle 9">
            <a:extLst>
              <a:ext uri="{FF2B5EF4-FFF2-40B4-BE49-F238E27FC236}">
                <a16:creationId xmlns="" xmlns:a16="http://schemas.microsoft.com/office/drawing/2014/main" id="{A130F2A8-B2E2-461A-A7FE-66AC6B2C7DFA}"/>
              </a:ext>
            </a:extLst>
          </p:cNvPr>
          <p:cNvSpPr/>
          <p:nvPr userDrawn="1"/>
        </p:nvSpPr>
        <p:spPr>
          <a:xfrm>
            <a:off x="5989925" y="0"/>
            <a:ext cx="2167588" cy="119293"/>
          </a:xfrm>
          <a:prstGeom prst="rect">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1" name="Rectangle 10">
            <a:extLst>
              <a:ext uri="{FF2B5EF4-FFF2-40B4-BE49-F238E27FC236}">
                <a16:creationId xmlns="" xmlns:a16="http://schemas.microsoft.com/office/drawing/2014/main" id="{20136780-EA76-48E7-B2A0-5A002C02DF72}"/>
              </a:ext>
            </a:extLst>
          </p:cNvPr>
          <p:cNvSpPr/>
          <p:nvPr userDrawn="1"/>
        </p:nvSpPr>
        <p:spPr>
          <a:xfrm>
            <a:off x="8157513" y="0"/>
            <a:ext cx="2167588" cy="11929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2" name="TextBox 11">
            <a:extLst>
              <a:ext uri="{FF2B5EF4-FFF2-40B4-BE49-F238E27FC236}">
                <a16:creationId xmlns="" xmlns:a16="http://schemas.microsoft.com/office/drawing/2014/main" id="{94AC76C0-73B8-4046-8402-D29569F8535A}"/>
              </a:ext>
            </a:extLst>
          </p:cNvPr>
          <p:cNvSpPr txBox="1"/>
          <p:nvPr userDrawn="1"/>
        </p:nvSpPr>
        <p:spPr>
          <a:xfrm>
            <a:off x="2052480" y="432751"/>
            <a:ext cx="1595995"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ЦЕЛЬ ПРОЕКТА</a:t>
            </a:r>
          </a:p>
        </p:txBody>
      </p:sp>
      <p:sp>
        <p:nvSpPr>
          <p:cNvPr id="13" name="TextBox 12">
            <a:extLst>
              <a:ext uri="{FF2B5EF4-FFF2-40B4-BE49-F238E27FC236}">
                <a16:creationId xmlns="" xmlns:a16="http://schemas.microsoft.com/office/drawing/2014/main" id="{07791FAE-D2BE-49B1-9590-6ADA1931869D}"/>
              </a:ext>
            </a:extLst>
          </p:cNvPr>
          <p:cNvSpPr txBox="1"/>
          <p:nvPr userDrawn="1"/>
        </p:nvSpPr>
        <p:spPr>
          <a:xfrm>
            <a:off x="3982488" y="432751"/>
            <a:ext cx="1825764" cy="338554"/>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СУЩЕСТВУЮЩАЯ СИТУАЦИЯ</a:t>
            </a:r>
          </a:p>
        </p:txBody>
      </p:sp>
      <p:sp>
        <p:nvSpPr>
          <p:cNvPr id="14" name="TextBox 13">
            <a:extLst>
              <a:ext uri="{FF2B5EF4-FFF2-40B4-BE49-F238E27FC236}">
                <a16:creationId xmlns="" xmlns:a16="http://schemas.microsoft.com/office/drawing/2014/main" id="{9E2D0D05-F5EC-4D99-917E-208301583958}"/>
              </a:ext>
            </a:extLst>
          </p:cNvPr>
          <p:cNvSpPr txBox="1"/>
          <p:nvPr userDrawn="1"/>
        </p:nvSpPr>
        <p:spPr>
          <a:xfrm>
            <a:off x="6150075" y="432751"/>
            <a:ext cx="1825764"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ПЛАН РЕАЛИЗАЦИИ</a:t>
            </a:r>
          </a:p>
        </p:txBody>
      </p:sp>
      <p:sp>
        <p:nvSpPr>
          <p:cNvPr id="15" name="TextBox 14">
            <a:extLst>
              <a:ext uri="{FF2B5EF4-FFF2-40B4-BE49-F238E27FC236}">
                <a16:creationId xmlns="" xmlns:a16="http://schemas.microsoft.com/office/drawing/2014/main" id="{11F445B3-4A8A-4F96-BB0E-A1541283F662}"/>
              </a:ext>
            </a:extLst>
          </p:cNvPr>
          <p:cNvSpPr txBox="1"/>
          <p:nvPr userDrawn="1"/>
        </p:nvSpPr>
        <p:spPr>
          <a:xfrm>
            <a:off x="8317663" y="432751"/>
            <a:ext cx="1825764" cy="169277"/>
          </a:xfrm>
          <a:prstGeom prst="rect">
            <a:avLst/>
          </a:prstGeom>
          <a:noFill/>
        </p:spPr>
        <p:txBody>
          <a:bodyPr wrap="square" lIns="0" tIns="0" rIns="0" bIns="0">
            <a:spAutoFit/>
          </a:bodyPr>
          <a:lstStyle/>
          <a:p>
            <a:pPr algn="r" defTabSz="1219170"/>
            <a:r>
              <a:rPr lang="en-US" sz="1100" b="1" dirty="0">
                <a:solidFill>
                  <a:srgbClr val="57565A">
                    <a:lumMod val="50000"/>
                  </a:srgbClr>
                </a:solidFill>
                <a:latin typeface="Roboto Condensed" panose="02000000000000000000" pitchFamily="2" charset="0"/>
              </a:rPr>
              <a:t>KPI </a:t>
            </a:r>
            <a:r>
              <a:rPr lang="ru-RU" sz="1100" b="1" dirty="0">
                <a:solidFill>
                  <a:srgbClr val="57565A">
                    <a:lumMod val="50000"/>
                  </a:srgbClr>
                </a:solidFill>
                <a:latin typeface="Roboto Condensed" panose="02000000000000000000" pitchFamily="2" charset="0"/>
              </a:rPr>
              <a:t>ПРОЕКТА</a:t>
            </a:r>
          </a:p>
        </p:txBody>
      </p:sp>
      <p:pic>
        <p:nvPicPr>
          <p:cNvPr id="16" name="Graphic 15" descr="Bullseye with solid fill">
            <a:extLst>
              <a:ext uri="{FF2B5EF4-FFF2-40B4-BE49-F238E27FC236}">
                <a16:creationId xmlns="" xmlns:a16="http://schemas.microsoft.com/office/drawing/2014/main" id="{77A8745F-41B0-46BB-BE44-D48E6AB61B13}"/>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a:stretch/>
        </p:blipFill>
        <p:spPr>
          <a:xfrm>
            <a:off x="3480515" y="167080"/>
            <a:ext cx="182076" cy="224154"/>
          </a:xfrm>
          <a:prstGeom prst="rect">
            <a:avLst/>
          </a:prstGeom>
        </p:spPr>
      </p:pic>
      <p:pic>
        <p:nvPicPr>
          <p:cNvPr id="17" name="Graphic 16" descr="Gantt Chart with solid fill">
            <a:extLst>
              <a:ext uri="{FF2B5EF4-FFF2-40B4-BE49-F238E27FC236}">
                <a16:creationId xmlns="" xmlns:a16="http://schemas.microsoft.com/office/drawing/2014/main" id="{D976933B-82FB-4213-9484-2BADEA639592}"/>
              </a:ext>
            </a:extLst>
          </p:cNvPr>
          <p:cNvPicPr>
            <a:picLocks noChangeAspect="1"/>
          </p:cNvPicPr>
          <p:nvPr userDrawn="1"/>
        </p:nvPicPr>
        <p:blipFill>
          <a:blip r:embed="rId4">
            <a:extLst>
              <a:ext uri="{96DAC541-7B7A-43D3-8B79-37D633B846F1}">
                <asvg:svgBlip xmlns="" xmlns:asvg="http://schemas.microsoft.com/office/drawing/2016/SVG/main" r:embed="rId5"/>
              </a:ext>
            </a:extLst>
          </a:blip>
          <a:srcRect/>
          <a:stretch/>
        </p:blipFill>
        <p:spPr>
          <a:xfrm>
            <a:off x="5647699" y="167080"/>
            <a:ext cx="182076" cy="224154"/>
          </a:xfrm>
          <a:prstGeom prst="rect">
            <a:avLst/>
          </a:prstGeom>
        </p:spPr>
      </p:pic>
      <p:pic>
        <p:nvPicPr>
          <p:cNvPr id="18" name="Graphic 17" descr="Badge Tick1 with solid fill">
            <a:extLst>
              <a:ext uri="{FF2B5EF4-FFF2-40B4-BE49-F238E27FC236}">
                <a16:creationId xmlns="" xmlns:a16="http://schemas.microsoft.com/office/drawing/2014/main" id="{3702024C-D654-4B27-BF8B-CD497DF4DCAE}"/>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793765" y="167080"/>
            <a:ext cx="182076" cy="224154"/>
          </a:xfrm>
          <a:prstGeom prst="rect">
            <a:avLst/>
          </a:prstGeom>
        </p:spPr>
      </p:pic>
      <p:pic>
        <p:nvPicPr>
          <p:cNvPr id="19" name="Graphic 18" descr="Bullseye with solid fill">
            <a:extLst>
              <a:ext uri="{FF2B5EF4-FFF2-40B4-BE49-F238E27FC236}">
                <a16:creationId xmlns="" xmlns:a16="http://schemas.microsoft.com/office/drawing/2014/main" id="{667A728E-50B8-4EC6-9F11-9F87342B8E54}"/>
              </a:ext>
            </a:extLst>
          </p:cNvPr>
          <p:cNvPicPr>
            <a:picLocks noChangeAspect="1"/>
          </p:cNvPicPr>
          <p:nvPr userDrawn="1"/>
        </p:nvPicPr>
        <p:blipFill>
          <a:blip r:embed="rId8">
            <a:extLst>
              <a:ext uri="{96DAC541-7B7A-43D3-8B79-37D633B846F1}">
                <asvg:svgBlip xmlns="" xmlns:asvg="http://schemas.microsoft.com/office/drawing/2016/SVG/main" r:embed="rId9"/>
              </a:ext>
            </a:extLst>
          </a:blip>
          <a:srcRect/>
          <a:stretch/>
        </p:blipFill>
        <p:spPr>
          <a:xfrm>
            <a:off x="9961350" y="167080"/>
            <a:ext cx="182076" cy="224154"/>
          </a:xfrm>
          <a:prstGeom prst="rect">
            <a:avLst/>
          </a:prstGeom>
        </p:spPr>
      </p:pic>
      <p:sp>
        <p:nvSpPr>
          <p:cNvPr id="20" name="Freeform: Shape 19">
            <a:extLst>
              <a:ext uri="{FF2B5EF4-FFF2-40B4-BE49-F238E27FC236}">
                <a16:creationId xmlns="" xmlns:a16="http://schemas.microsoft.com/office/drawing/2014/main" id="{278BA5FC-5599-4AF9-83ED-20988D677D5E}"/>
              </a:ext>
            </a:extLst>
          </p:cNvPr>
          <p:cNvSpPr/>
          <p:nvPr userDrawn="1"/>
        </p:nvSpPr>
        <p:spPr>
          <a:xfrm>
            <a:off x="3652941"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1" name="Freeform: Shape 20">
            <a:extLst>
              <a:ext uri="{FF2B5EF4-FFF2-40B4-BE49-F238E27FC236}">
                <a16:creationId xmlns="" xmlns:a16="http://schemas.microsoft.com/office/drawing/2014/main" id="{4A39D9F2-5472-4BC8-B2AC-1577E24B842B}"/>
              </a:ext>
            </a:extLst>
          </p:cNvPr>
          <p:cNvSpPr/>
          <p:nvPr userDrawn="1"/>
        </p:nvSpPr>
        <p:spPr>
          <a:xfrm>
            <a:off x="5820529"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2" name="Freeform: Shape 21">
            <a:extLst>
              <a:ext uri="{FF2B5EF4-FFF2-40B4-BE49-F238E27FC236}">
                <a16:creationId xmlns="" xmlns:a16="http://schemas.microsoft.com/office/drawing/2014/main" id="{04BC910D-8563-4DC0-AA04-19234E296678}"/>
              </a:ext>
            </a:extLst>
          </p:cNvPr>
          <p:cNvSpPr/>
          <p:nvPr userDrawn="1"/>
        </p:nvSpPr>
        <p:spPr>
          <a:xfrm>
            <a:off x="7988115"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3" name="Freeform: Shape 22">
            <a:extLst>
              <a:ext uri="{FF2B5EF4-FFF2-40B4-BE49-F238E27FC236}">
                <a16:creationId xmlns="" xmlns:a16="http://schemas.microsoft.com/office/drawing/2014/main" id="{9931CA9F-AF69-4773-AE48-483E901E0F31}"/>
              </a:ext>
            </a:extLst>
          </p:cNvPr>
          <p:cNvSpPr/>
          <p:nvPr userDrawn="1"/>
        </p:nvSpPr>
        <p:spPr>
          <a:xfrm>
            <a:off x="10155703"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 name="Номер слайда 5">
            <a:extLst>
              <a:ext uri="{FF2B5EF4-FFF2-40B4-BE49-F238E27FC236}">
                <a16:creationId xmlns="" xmlns:a16="http://schemas.microsoft.com/office/drawing/2014/main" id="{BE0951C9-484F-4E9A-8471-00D15E074EEA}"/>
              </a:ext>
            </a:extLst>
          </p:cNvPr>
          <p:cNvSpPr txBox="1">
            <a:spLocks/>
          </p:cNvSpPr>
          <p:nvPr userDrawn="1"/>
        </p:nvSpPr>
        <p:spPr>
          <a:xfrm>
            <a:off x="10102489" y="6878350"/>
            <a:ext cx="222612" cy="271750"/>
          </a:xfrm>
          <a:prstGeom prst="rect">
            <a:avLst/>
          </a:prstGeom>
          <a:solidFill>
            <a:schemeClr val="bg1"/>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900" b="1" smtClean="0">
                <a:solidFill>
                  <a:srgbClr val="57565A"/>
                </a:solidFill>
                <a:latin typeface="Roboto Condensed" panose="02000000000000000000" pitchFamily="2" charset="0"/>
                <a:ea typeface="Roboto Condensed" panose="02000000000000000000" pitchFamily="2" charset="0"/>
              </a:rPr>
              <a:pPr algn="ctr"/>
              <a:t>‹#›</a:t>
            </a:fld>
            <a:endParaRPr lang="en-US" sz="900" b="1" dirty="0">
              <a:solidFill>
                <a:srgbClr val="57565A"/>
              </a:solidFill>
              <a:latin typeface="Roboto Condensed" panose="02000000000000000000" pitchFamily="2" charset="0"/>
              <a:ea typeface="Roboto Condensed" panose="02000000000000000000" pitchFamily="2" charset="0"/>
            </a:endParaRPr>
          </a:p>
        </p:txBody>
      </p:sp>
      <p:pic>
        <p:nvPicPr>
          <p:cNvPr id="31" name="Graphic 30" descr="Badge Tick1 with solid fill">
            <a:extLst>
              <a:ext uri="{FF2B5EF4-FFF2-40B4-BE49-F238E27FC236}">
                <a16:creationId xmlns="" xmlns:a16="http://schemas.microsoft.com/office/drawing/2014/main" id="{DC6B931E-A0C8-41C2-A8C9-64A1B058982B}"/>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612267" y="167080"/>
            <a:ext cx="182076" cy="224154"/>
          </a:xfrm>
          <a:prstGeom prst="rect">
            <a:avLst/>
          </a:prstGeom>
        </p:spPr>
      </p:pic>
      <p:pic>
        <p:nvPicPr>
          <p:cNvPr id="32" name="Graphic 31" descr="Badge Tick1 with solid fill">
            <a:extLst>
              <a:ext uri="{FF2B5EF4-FFF2-40B4-BE49-F238E27FC236}">
                <a16:creationId xmlns="" xmlns:a16="http://schemas.microsoft.com/office/drawing/2014/main" id="{2D01B2CF-9438-41A8-A159-8FC50DAA2ED7}"/>
              </a:ext>
            </a:extLst>
          </p:cNvPr>
          <p:cNvPicPr>
            <a:picLocks noChangeAspect="1"/>
          </p:cNvPicPr>
          <p:nvPr userDrawn="1"/>
        </p:nvPicPr>
        <p:blipFill>
          <a:blip r:embed="rId10">
            <a:extLst>
              <a:ext uri="{96DAC541-7B7A-43D3-8B79-37D633B846F1}">
                <asvg:svgBlip xmlns="" xmlns:asvg="http://schemas.microsoft.com/office/drawing/2016/SVG/main" r:embed="rId11"/>
              </a:ext>
            </a:extLst>
          </a:blip>
          <a:srcRect/>
          <a:stretch/>
        </p:blipFill>
        <p:spPr>
          <a:xfrm>
            <a:off x="7430774" y="167080"/>
            <a:ext cx="182076" cy="224154"/>
          </a:xfrm>
          <a:prstGeom prst="rect">
            <a:avLst/>
          </a:prstGeom>
        </p:spPr>
      </p:pic>
    </p:spTree>
    <p:extLst>
      <p:ext uri="{BB962C8B-B14F-4D97-AF65-F5344CB8AC3E}">
        <p14:creationId xmlns:p14="http://schemas.microsoft.com/office/powerpoint/2010/main" val="113735595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 y="0"/>
            <a:ext cx="2594181" cy="3584583"/>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582136" y="0"/>
            <a:ext cx="2594181" cy="3584583"/>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5164274" y="0"/>
            <a:ext cx="2594181" cy="3584583"/>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746406" y="0"/>
            <a:ext cx="2594181" cy="3584583"/>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4" y="3565522"/>
            <a:ext cx="2594181" cy="3584583"/>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582136" y="3565522"/>
            <a:ext cx="2594181" cy="3584583"/>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5164274" y="3565522"/>
            <a:ext cx="2594181" cy="3584583"/>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746406" y="3565522"/>
            <a:ext cx="2594181" cy="3584583"/>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66073248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67601" cy="2392900"/>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064377" y="0"/>
            <a:ext cx="2067601" cy="2392900"/>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128750" y="0"/>
            <a:ext cx="2067601" cy="2392900"/>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193128" y="0"/>
            <a:ext cx="2067601" cy="2392900"/>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257501" y="0"/>
            <a:ext cx="2067601" cy="2392900"/>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378600"/>
            <a:ext cx="2067601" cy="2392900"/>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064377" y="2378600"/>
            <a:ext cx="2067601" cy="2392900"/>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128750" y="2378600"/>
            <a:ext cx="2067601" cy="2392900"/>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193128" y="2378600"/>
            <a:ext cx="2067601" cy="2392900"/>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8257501" y="2378600"/>
            <a:ext cx="2067601" cy="2392900"/>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757200"/>
            <a:ext cx="2067601" cy="2392900"/>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064377" y="4757200"/>
            <a:ext cx="2067601" cy="2392900"/>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128750" y="4757200"/>
            <a:ext cx="2067601" cy="2392900"/>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6193128" y="4757200"/>
            <a:ext cx="2067601" cy="2392900"/>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8257501" y="4757200"/>
            <a:ext cx="2067601" cy="2392900"/>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90518766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 y="0"/>
            <a:ext cx="1734617" cy="1801825"/>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718098" y="0"/>
            <a:ext cx="1734617" cy="1801825"/>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436194" y="0"/>
            <a:ext cx="1734617" cy="1801825"/>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154291" y="0"/>
            <a:ext cx="1734617" cy="1801825"/>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590483" y="0"/>
            <a:ext cx="1734617" cy="1801825"/>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872391" y="0"/>
            <a:ext cx="1734617" cy="1801825"/>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2" y="1782758"/>
            <a:ext cx="1734617" cy="1801825"/>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718098" y="1782758"/>
            <a:ext cx="1734617" cy="1801825"/>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436194" y="1782758"/>
            <a:ext cx="1734617" cy="1801825"/>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5154291" y="1782758"/>
            <a:ext cx="1734617" cy="1801825"/>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8590483" y="1782758"/>
            <a:ext cx="1734617" cy="1801825"/>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872391" y="1782758"/>
            <a:ext cx="1734617" cy="1801825"/>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2" y="3565526"/>
            <a:ext cx="1734617" cy="1801825"/>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718098" y="3565526"/>
            <a:ext cx="1734617" cy="1801825"/>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436194" y="3565526"/>
            <a:ext cx="1734617" cy="1801825"/>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5154291" y="3565526"/>
            <a:ext cx="1734617" cy="1801825"/>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8590483" y="3565526"/>
            <a:ext cx="1734617" cy="1801825"/>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872391" y="3565526"/>
            <a:ext cx="1734617" cy="1801825"/>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2" y="5348277"/>
            <a:ext cx="1734617" cy="1801825"/>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718098" y="5348277"/>
            <a:ext cx="1734617" cy="1801825"/>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436194" y="5348277"/>
            <a:ext cx="1734617" cy="1801825"/>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5154291" y="5348277"/>
            <a:ext cx="1734617" cy="1801825"/>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8590483" y="5348277"/>
            <a:ext cx="1734617" cy="1801825"/>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872391" y="5348277"/>
            <a:ext cx="1734617" cy="1801825"/>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07843385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800"/>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800"/>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800"/>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800"/>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11875676"/>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800"/>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800"/>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800"/>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800"/>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36994034"/>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0"/>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600"/>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600"/>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800"/>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800"/>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800"/>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7942712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5" name="Нижний колонтитул 4"/>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омер слайда 5"/>
          <p:cNvSpPr>
            <a:spLocks noGrp="1"/>
          </p:cNvSpPr>
          <p:nvPr>
            <p:ph type="sldNum" sz="quarter" idx="12"/>
          </p:nvPr>
        </p:nvSpPr>
        <p:spPr/>
        <p:txBody>
          <a:bodyPr/>
          <a:lstStyle>
            <a:lvl1pPr>
              <a:defRPr/>
            </a:lvl1pPr>
          </a:lstStyle>
          <a:p>
            <a:pPr>
              <a:defRPr/>
            </a:pPr>
            <a:fld id="{0F1FAF68-E4FF-4787-BD32-A9A403FB592D}" type="slidenum">
              <a:rPr lang="ru-RU" altLang="ru-RU"/>
              <a:pPr>
                <a:defRPr/>
              </a:pPr>
              <a:t>‹#›</a:t>
            </a:fld>
            <a:endParaRPr lang="ru-RU" altLang="ru-RU"/>
          </a:p>
        </p:txBody>
      </p:sp>
    </p:spTree>
    <p:extLst>
      <p:ext uri="{BB962C8B-B14F-4D97-AF65-F5344CB8AC3E}">
        <p14:creationId xmlns:p14="http://schemas.microsoft.com/office/powerpoint/2010/main" val="415744610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0"/>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600"/>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600"/>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800"/>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800"/>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800"/>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0122110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600"/>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600"/>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800"/>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800"/>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8488593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600"/>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600"/>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800"/>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800"/>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0481958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1"/>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601"/>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601"/>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601"/>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8283559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601"/>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601"/>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601"/>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601"/>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4414911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1034970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713157891"/>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3216249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73766874"/>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601"/>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60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60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60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16"/>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16"/>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16"/>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16"/>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59110455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485697" y="286443"/>
            <a:ext cx="2323148" cy="6100757"/>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516256" y="286443"/>
            <a:ext cx="6797358" cy="6100757"/>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a:xfrm>
            <a:off x="516255" y="6627185"/>
            <a:ext cx="2409190"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5" name="Нижний колонтитул 4"/>
          <p:cNvSpPr>
            <a:spLocks noGrp="1"/>
          </p:cNvSpPr>
          <p:nvPr>
            <p:ph type="ftr" sz="quarter" idx="11"/>
          </p:nvPr>
        </p:nvSpPr>
        <p:spPr>
          <a:xfrm>
            <a:off x="3527743" y="6627185"/>
            <a:ext cx="3269615" cy="380677"/>
          </a:xfrm>
          <a:prstGeom prst="rect">
            <a:avLst/>
          </a:prstGeom>
        </p:spPr>
        <p:txBody>
          <a:bodyPr lIns="91360" tIns="45680" rIns="91360" bIns="45680"/>
          <a:lstStyle>
            <a:lvl1pPr eaLnBrk="1" fontAlgn="auto" hangingPunct="1">
              <a:spcBef>
                <a:spcPts val="0"/>
              </a:spcBef>
              <a:spcAft>
                <a:spcPts val="0"/>
              </a:spcAft>
              <a:defRPr>
                <a:solidFill>
                  <a:prstClr val="black"/>
                </a:solidFill>
                <a:latin typeface="+mn-lt"/>
              </a:defRPr>
            </a:lvl1pPr>
          </a:lstStyle>
          <a:p>
            <a:pPr defTabSz="774405">
              <a:defRPr/>
            </a:pPr>
            <a:endParaRPr lang="ru-RU" sz="1524"/>
          </a:p>
        </p:txBody>
      </p:sp>
      <p:sp>
        <p:nvSpPr>
          <p:cNvPr id="6" name="Номер слайда 5"/>
          <p:cNvSpPr>
            <a:spLocks noGrp="1"/>
          </p:cNvSpPr>
          <p:nvPr>
            <p:ph type="sldNum" sz="quarter" idx="12"/>
          </p:nvPr>
        </p:nvSpPr>
        <p:spPr/>
        <p:txBody>
          <a:bodyPr/>
          <a:lstStyle>
            <a:lvl1pPr>
              <a:defRPr/>
            </a:lvl1pPr>
          </a:lstStyle>
          <a:p>
            <a:pPr>
              <a:defRPr/>
            </a:pPr>
            <a:fld id="{0A351744-9EE3-4F3E-9248-A1AAD2CE6670}" type="slidenum">
              <a:rPr lang="ru-RU" altLang="ru-RU"/>
              <a:pPr>
                <a:defRPr/>
              </a:pPr>
              <a:t>‹#›</a:t>
            </a:fld>
            <a:endParaRPr lang="ru-RU" altLang="ru-RU"/>
          </a:p>
        </p:txBody>
      </p:sp>
    </p:spTree>
    <p:extLst>
      <p:ext uri="{BB962C8B-B14F-4D97-AF65-F5344CB8AC3E}">
        <p14:creationId xmlns:p14="http://schemas.microsoft.com/office/powerpoint/2010/main" val="340802259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601"/>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60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60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60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16"/>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16"/>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16"/>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16"/>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7995368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417270293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7794021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78"/>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78"/>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76724184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78"/>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78"/>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3208584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409027226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5402796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26079661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8138072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47"/>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47"/>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0738029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cSld name="1_Титульный слайд">
    <p:spTree>
      <p:nvGrpSpPr>
        <p:cNvPr id="1" name=""/>
        <p:cNvGrpSpPr/>
        <p:nvPr/>
      </p:nvGrpSpPr>
      <p:grpSpPr>
        <a:xfrm>
          <a:off x="0" y="0"/>
          <a:ext cx="0" cy="0"/>
          <a:chOff x="0" y="0"/>
          <a:chExt cx="0" cy="0"/>
        </a:xfrm>
      </p:grpSpPr>
      <p:pic>
        <p:nvPicPr>
          <p:cNvPr id="3" name="Picture 2" descr="Z:\Projects\Текущие\Проектная\FNS_2012\_БРЭНДБУК\out\PPT\3_1_present_16.9-01.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1656"/>
            <a:ext cx="10325100" cy="7148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2"/>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0" y="873901"/>
            <a:ext cx="763627" cy="18007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a:spLocks noChangeArrowheads="1"/>
          </p:cNvSpPr>
          <p:nvPr userDrawn="1"/>
        </p:nvSpPr>
        <p:spPr bwMode="auto">
          <a:xfrm>
            <a:off x="2578586" y="2573706"/>
            <a:ext cx="4714861" cy="1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17779" tIns="58889" rIns="117779" bIns="58889" anchor="ctr"/>
          <a:lstStyle>
            <a:lvl1pPr defTabSz="1390650">
              <a:defRPr>
                <a:solidFill>
                  <a:schemeClr val="tx1"/>
                </a:solidFill>
                <a:latin typeface="Calibri" panose="020F0502020204030204" pitchFamily="34" charset="0"/>
              </a:defRPr>
            </a:lvl1pPr>
            <a:lvl2pPr marL="742950" indent="-285750" defTabSz="1390650">
              <a:defRPr>
                <a:solidFill>
                  <a:schemeClr val="tx1"/>
                </a:solidFill>
                <a:latin typeface="Calibri" panose="020F0502020204030204" pitchFamily="34" charset="0"/>
              </a:defRPr>
            </a:lvl2pPr>
            <a:lvl3pPr marL="1143000" indent="-228600" defTabSz="1390650">
              <a:defRPr>
                <a:solidFill>
                  <a:schemeClr val="tx1"/>
                </a:solidFill>
                <a:latin typeface="Calibri" panose="020F0502020204030204" pitchFamily="34" charset="0"/>
              </a:defRPr>
            </a:lvl3pPr>
            <a:lvl4pPr marL="1600200" indent="-228600" defTabSz="1390650">
              <a:defRPr>
                <a:solidFill>
                  <a:schemeClr val="tx1"/>
                </a:solidFill>
                <a:latin typeface="Calibri" panose="020F0502020204030204" pitchFamily="34" charset="0"/>
              </a:defRPr>
            </a:lvl4pPr>
            <a:lvl5pPr marL="2057400" indent="-228600" defTabSz="1390650">
              <a:defRPr>
                <a:solidFill>
                  <a:schemeClr val="tx1"/>
                </a:solidFill>
                <a:latin typeface="Calibri" panose="020F0502020204030204" pitchFamily="34" charset="0"/>
              </a:defRPr>
            </a:lvl5pPr>
            <a:lvl6pPr marL="2514600" indent="-228600" defTabSz="1390650" fontAlgn="base">
              <a:spcBef>
                <a:spcPct val="0"/>
              </a:spcBef>
              <a:spcAft>
                <a:spcPct val="0"/>
              </a:spcAft>
              <a:defRPr>
                <a:solidFill>
                  <a:schemeClr val="tx1"/>
                </a:solidFill>
                <a:latin typeface="Calibri" panose="020F0502020204030204" pitchFamily="34" charset="0"/>
              </a:defRPr>
            </a:lvl6pPr>
            <a:lvl7pPr marL="2971800" indent="-228600" defTabSz="1390650" fontAlgn="base">
              <a:spcBef>
                <a:spcPct val="0"/>
              </a:spcBef>
              <a:spcAft>
                <a:spcPct val="0"/>
              </a:spcAft>
              <a:defRPr>
                <a:solidFill>
                  <a:schemeClr val="tx1"/>
                </a:solidFill>
                <a:latin typeface="Calibri" panose="020F0502020204030204" pitchFamily="34" charset="0"/>
              </a:defRPr>
            </a:lvl7pPr>
            <a:lvl8pPr marL="3429000" indent="-228600" defTabSz="1390650" fontAlgn="base">
              <a:spcBef>
                <a:spcPct val="0"/>
              </a:spcBef>
              <a:spcAft>
                <a:spcPct val="0"/>
              </a:spcAft>
              <a:defRPr>
                <a:solidFill>
                  <a:schemeClr val="tx1"/>
                </a:solidFill>
                <a:latin typeface="Calibri" panose="020F0502020204030204" pitchFamily="34" charset="0"/>
              </a:defRPr>
            </a:lvl8pPr>
            <a:lvl9pPr marL="3886200" indent="-228600" defTabSz="1390650" fontAlgn="base">
              <a:spcBef>
                <a:spcPct val="0"/>
              </a:spcBef>
              <a:spcAft>
                <a:spcPct val="0"/>
              </a:spcAft>
              <a:defRPr>
                <a:solidFill>
                  <a:schemeClr val="tx1"/>
                </a:solidFill>
                <a:latin typeface="Calibri" panose="020F0502020204030204" pitchFamily="34" charset="0"/>
              </a:defRPr>
            </a:lvl9pPr>
          </a:lstStyle>
          <a:p>
            <a:pPr algn="ctr" fontAlgn="base">
              <a:spcBef>
                <a:spcPct val="0"/>
              </a:spcBef>
              <a:spcAft>
                <a:spcPct val="0"/>
              </a:spcAft>
              <a:defRPr/>
            </a:pPr>
            <a:r>
              <a:rPr lang="ru-RU" altLang="ru-RU" sz="2033" b="1" smtClean="0">
                <a:solidFill>
                  <a:srgbClr val="FFFFFF"/>
                </a:solidFill>
              </a:rPr>
              <a:t>ФЕДЕРАЛЬНАЯ НАЛОГОВАЯ </a:t>
            </a:r>
            <a:br>
              <a:rPr lang="ru-RU" altLang="ru-RU" sz="2033" b="1" smtClean="0">
                <a:solidFill>
                  <a:srgbClr val="FFFFFF"/>
                </a:solidFill>
              </a:rPr>
            </a:br>
            <a:r>
              <a:rPr lang="ru-RU" altLang="ru-RU" sz="2033" b="1" smtClean="0">
                <a:solidFill>
                  <a:srgbClr val="FFFFFF"/>
                </a:solidFill>
              </a:rPr>
              <a:t>СЛУЖБА</a:t>
            </a:r>
          </a:p>
        </p:txBody>
      </p:sp>
      <p:sp>
        <p:nvSpPr>
          <p:cNvPr id="10" name="Текст 9"/>
          <p:cNvSpPr>
            <a:spLocks noGrp="1"/>
          </p:cNvSpPr>
          <p:nvPr>
            <p:ph type="body" sz="quarter" idx="10"/>
          </p:nvPr>
        </p:nvSpPr>
        <p:spPr>
          <a:xfrm>
            <a:off x="519331" y="4125431"/>
            <a:ext cx="9272306" cy="1271129"/>
          </a:xfrm>
        </p:spPr>
        <p:txBody>
          <a:bodyPr anchor="ctr"/>
          <a:lstStyle>
            <a:lvl1pPr marL="0" indent="0" algn="ctr">
              <a:buNone/>
              <a:defRPr>
                <a:solidFill>
                  <a:schemeClr val="bg1"/>
                </a:solidFill>
              </a:defRPr>
            </a:lvl1pPr>
          </a:lstStyle>
          <a:p>
            <a:pPr lvl="0"/>
            <a:r>
              <a:rPr lang="ru-RU" smtClean="0"/>
              <a:t>Образец текста</a:t>
            </a:r>
          </a:p>
        </p:txBody>
      </p:sp>
    </p:spTree>
    <p:extLst>
      <p:ext uri="{BB962C8B-B14F-4D97-AF65-F5344CB8AC3E}">
        <p14:creationId xmlns:p14="http://schemas.microsoft.com/office/powerpoint/2010/main" val="310602686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47"/>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47"/>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76935074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4392688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6757846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7460359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8101992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16"/>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16"/>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6203413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16"/>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16"/>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6575224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5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3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5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3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5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3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952512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5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3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5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3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5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3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5020232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3"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43"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10"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318195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774383" y="2221172"/>
            <a:ext cx="8776335" cy="1532638"/>
          </a:xfrm>
        </p:spPr>
        <p:txBody>
          <a:bodyPr/>
          <a:lstStyle/>
          <a:p>
            <a:r>
              <a:rPr lang="ru-RU"/>
              <a:t>Образец заголовка</a:t>
            </a:r>
          </a:p>
        </p:txBody>
      </p:sp>
      <p:sp>
        <p:nvSpPr>
          <p:cNvPr id="3" name="Подзаголовок 2"/>
          <p:cNvSpPr>
            <a:spLocks noGrp="1"/>
          </p:cNvSpPr>
          <p:nvPr>
            <p:ph type="subTitle" idx="1"/>
          </p:nvPr>
        </p:nvSpPr>
        <p:spPr>
          <a:xfrm>
            <a:off x="1548765" y="4051727"/>
            <a:ext cx="7227570" cy="1827248"/>
          </a:xfrm>
        </p:spPr>
        <p:txBody>
          <a:bodyPr/>
          <a:lstStyle>
            <a:lvl1pPr marL="0" indent="0" algn="ctr">
              <a:buNone/>
              <a:defRPr>
                <a:solidFill>
                  <a:schemeClr val="tx1">
                    <a:tint val="75000"/>
                  </a:schemeClr>
                </a:solidFill>
              </a:defRPr>
            </a:lvl1pPr>
            <a:lvl2pPr marL="386862" indent="0" algn="ctr">
              <a:buNone/>
              <a:defRPr>
                <a:solidFill>
                  <a:schemeClr val="tx1">
                    <a:tint val="75000"/>
                  </a:schemeClr>
                </a:solidFill>
              </a:defRPr>
            </a:lvl2pPr>
            <a:lvl3pPr marL="773722" indent="0" algn="ctr">
              <a:buNone/>
              <a:defRPr>
                <a:solidFill>
                  <a:schemeClr val="tx1">
                    <a:tint val="75000"/>
                  </a:schemeClr>
                </a:solidFill>
              </a:defRPr>
            </a:lvl3pPr>
            <a:lvl4pPr marL="1160584" indent="0" algn="ctr">
              <a:buNone/>
              <a:defRPr>
                <a:solidFill>
                  <a:schemeClr val="tx1">
                    <a:tint val="75000"/>
                  </a:schemeClr>
                </a:solidFill>
              </a:defRPr>
            </a:lvl4pPr>
            <a:lvl5pPr marL="1547446" indent="0" algn="ctr">
              <a:buNone/>
              <a:defRPr>
                <a:solidFill>
                  <a:schemeClr val="tx1">
                    <a:tint val="75000"/>
                  </a:schemeClr>
                </a:solidFill>
              </a:defRPr>
            </a:lvl5pPr>
            <a:lvl6pPr marL="1934305" indent="0" algn="ctr">
              <a:buNone/>
              <a:defRPr>
                <a:solidFill>
                  <a:schemeClr val="tx1">
                    <a:tint val="75000"/>
                  </a:schemeClr>
                </a:solidFill>
              </a:defRPr>
            </a:lvl6pPr>
            <a:lvl7pPr marL="2321167" indent="0" algn="ctr">
              <a:buNone/>
              <a:defRPr>
                <a:solidFill>
                  <a:schemeClr val="tx1">
                    <a:tint val="75000"/>
                  </a:schemeClr>
                </a:solidFill>
              </a:defRPr>
            </a:lvl7pPr>
            <a:lvl8pPr marL="2708029" indent="0" algn="ctr">
              <a:buNone/>
              <a:defRPr>
                <a:solidFill>
                  <a:schemeClr val="tx1">
                    <a:tint val="75000"/>
                  </a:schemeClr>
                </a:solidFill>
              </a:defRPr>
            </a:lvl8pPr>
            <a:lvl9pPr marL="3094889" indent="0" algn="ctr">
              <a:buNone/>
              <a:defRPr>
                <a:solidFill>
                  <a:schemeClr val="tx1">
                    <a:tint val="75000"/>
                  </a:schemeClr>
                </a:solidFill>
              </a:defRPr>
            </a:lvl9pPr>
          </a:lstStyle>
          <a:p>
            <a:r>
              <a:rPr lang="ru-RU"/>
              <a:t>Образец подзаголовка</a:t>
            </a:r>
          </a:p>
        </p:txBody>
      </p:sp>
      <p:sp>
        <p:nvSpPr>
          <p:cNvPr id="4" name="Дата 3"/>
          <p:cNvSpPr>
            <a:spLocks noGrp="1"/>
          </p:cNvSpPr>
          <p:nvPr>
            <p:ph type="dt" sz="half" idx="10"/>
          </p:nvPr>
        </p:nvSpPr>
        <p:spPr>
          <a:xfrm>
            <a:off x="516256" y="6627191"/>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5" name="Нижний колонтитул 4"/>
          <p:cNvSpPr>
            <a:spLocks noGrp="1"/>
          </p:cNvSpPr>
          <p:nvPr>
            <p:ph type="ftr" sz="quarter" idx="11"/>
          </p:nvPr>
        </p:nvSpPr>
        <p:spPr>
          <a:xfrm>
            <a:off x="3527748" y="6627191"/>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6" name="Номер слайда 5"/>
          <p:cNvSpPr>
            <a:spLocks noGrp="1"/>
          </p:cNvSpPr>
          <p:nvPr>
            <p:ph type="sldNum" sz="quarter" idx="12"/>
          </p:nvPr>
        </p:nvSpPr>
        <p:spPr/>
        <p:txBody>
          <a:bodyPr/>
          <a:lstStyle>
            <a:lvl1pPr>
              <a:defRPr/>
            </a:lvl1pPr>
          </a:lstStyle>
          <a:p>
            <a:pPr>
              <a:defRPr/>
            </a:pPr>
            <a:fld id="{14DD3B24-17C6-4A27-98CA-E0E92DC0559F}"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405088465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3"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7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43"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10"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60409744"/>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2"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3"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0"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6831710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7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1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72"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3"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10"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6982913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9606965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4663860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8178149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5434507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0090652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5"/>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1233231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4383" y="2221263"/>
            <a:ext cx="8776335" cy="1532637"/>
          </a:xfrm>
        </p:spPr>
        <p:txBody>
          <a:bodyPr>
            <a:normAutofit/>
          </a:bodyPr>
          <a:lstStyle>
            <a:lvl1pPr>
              <a:defRPr sz="3600"/>
            </a:lvl1pPr>
          </a:lstStyle>
          <a:p>
            <a:r>
              <a:rPr lang="en-US" dirty="0"/>
              <a:t>Click to edit Master title style</a:t>
            </a:r>
          </a:p>
        </p:txBody>
      </p:sp>
      <p:sp>
        <p:nvSpPr>
          <p:cNvPr id="3" name="Subtitle 2"/>
          <p:cNvSpPr>
            <a:spLocks noGrp="1"/>
          </p:cNvSpPr>
          <p:nvPr>
            <p:ph type="subTitle" idx="1"/>
          </p:nvPr>
        </p:nvSpPr>
        <p:spPr>
          <a:xfrm>
            <a:off x="1548765" y="4051723"/>
            <a:ext cx="7227570" cy="1827248"/>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23224701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5" name="Прямоугольник 4"/>
          <p:cNvSpPr/>
          <p:nvPr userDrawn="1"/>
        </p:nvSpPr>
        <p:spPr>
          <a:xfrm>
            <a:off x="9732296" y="5158196"/>
            <a:ext cx="489366" cy="131526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03235" tIns="51618" rIns="103235" bIns="51618" anchor="ctr"/>
          <a:lstStyle/>
          <a:p>
            <a:pPr algn="ctr" defTabSz="1032363">
              <a:defRPr/>
            </a:pPr>
            <a:endParaRPr lang="ru-RU" sz="2033" dirty="0">
              <a:solidFill>
                <a:prstClr val="white"/>
              </a:solidFill>
            </a:endParaRPr>
          </a:p>
        </p:txBody>
      </p:sp>
      <p:sp>
        <p:nvSpPr>
          <p:cNvPr id="6" name="Прямоугольник 5"/>
          <p:cNvSpPr/>
          <p:nvPr userDrawn="1"/>
        </p:nvSpPr>
        <p:spPr>
          <a:xfrm>
            <a:off x="9732296" y="6493222"/>
            <a:ext cx="489366"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03235" tIns="51618" rIns="103235" bIns="51618" anchor="ctr"/>
          <a:lstStyle/>
          <a:p>
            <a:pPr algn="ctr" defTabSz="1032363">
              <a:defRPr/>
            </a:pPr>
            <a:endParaRPr lang="ru-RU" sz="2033" dirty="0">
              <a:solidFill>
                <a:prstClr val="white"/>
              </a:solidFill>
            </a:endParaRPr>
          </a:p>
        </p:txBody>
      </p:sp>
      <p:sp>
        <p:nvSpPr>
          <p:cNvPr id="2" name="Заголовок 1"/>
          <p:cNvSpPr>
            <a:spLocks noGrp="1"/>
          </p:cNvSpPr>
          <p:nvPr>
            <p:ph type="title"/>
          </p:nvPr>
        </p:nvSpPr>
        <p:spPr>
          <a:xfrm>
            <a:off x="647209" y="115566"/>
            <a:ext cx="8133959" cy="951487"/>
          </a:xfrm>
        </p:spPr>
        <p:txBody>
          <a:bodyPr/>
          <a:lstStyle>
            <a:lvl1pPr>
              <a:defRPr>
                <a:solidFill>
                  <a:srgbClr val="104E72"/>
                </a:solidFill>
              </a:defRPr>
            </a:lvl1pPr>
          </a:lstStyle>
          <a:p>
            <a:r>
              <a:rPr lang="ru-RU" dirty="0"/>
              <a:t>Образец заголовка</a:t>
            </a:r>
          </a:p>
        </p:txBody>
      </p:sp>
      <p:sp>
        <p:nvSpPr>
          <p:cNvPr id="3" name="Объект 2"/>
          <p:cNvSpPr>
            <a:spLocks noGrp="1"/>
          </p:cNvSpPr>
          <p:nvPr>
            <p:ph idx="1"/>
          </p:nvPr>
        </p:nvSpPr>
        <p:spPr>
          <a:xfrm>
            <a:off x="647209" y="1422126"/>
            <a:ext cx="9577605" cy="5024005"/>
          </a:xfrm>
        </p:spPr>
        <p:txBody>
          <a:bodyPr lIns="0" tIns="0" rIns="0" bIns="0"/>
          <a:lstStyle>
            <a:lvl1pPr marL="149104" indent="-149104">
              <a:buClr>
                <a:srgbClr val="C00000"/>
              </a:buClr>
              <a:buFont typeface="Arial" pitchFamily="34" charset="0"/>
              <a:buChar char="•"/>
              <a:defRPr sz="2371" b="1">
                <a:solidFill>
                  <a:srgbClr val="104E72"/>
                </a:solidFill>
                <a:latin typeface="Arial" pitchFamily="34" charset="0"/>
                <a:cs typeface="Arial" pitchFamily="34" charset="0"/>
              </a:defRPr>
            </a:lvl1pPr>
            <a:lvl2pPr marL="304920" indent="-155819">
              <a:buClr>
                <a:srgbClr val="2685C5"/>
              </a:buClr>
              <a:buFont typeface="Arial" pitchFamily="34" charset="0"/>
              <a:buChar char="•"/>
              <a:defRPr>
                <a:solidFill>
                  <a:srgbClr val="104E72"/>
                </a:solidFill>
                <a:latin typeface="Arial" pitchFamily="34" charset="0"/>
                <a:cs typeface="Arial" pitchFamily="34" charset="0"/>
              </a:defRPr>
            </a:lvl2pPr>
            <a:lvl3pPr marL="454025" indent="-149104">
              <a:buClr>
                <a:srgbClr val="C00000"/>
              </a:buClr>
              <a:buFont typeface="Arial" pitchFamily="34" charset="0"/>
              <a:buChar char="•"/>
              <a:defRPr>
                <a:solidFill>
                  <a:srgbClr val="104E72"/>
                </a:solidFill>
                <a:latin typeface="Arial" pitchFamily="34" charset="0"/>
                <a:cs typeface="Arial" pitchFamily="34" charset="0"/>
              </a:defRPr>
            </a:lvl3pPr>
            <a:lvl4pPr marL="609845" indent="-155819">
              <a:buClr>
                <a:srgbClr val="2685C5"/>
              </a:buClr>
              <a:buFont typeface="Arial" pitchFamily="34" charset="0"/>
              <a:buChar char="•"/>
              <a:defRPr>
                <a:solidFill>
                  <a:srgbClr val="104E72"/>
                </a:solidFill>
                <a:latin typeface="Arial" pitchFamily="34" charset="0"/>
                <a:cs typeface="Arial" pitchFamily="34" charset="0"/>
              </a:defRPr>
            </a:lvl4pPr>
            <a:lvl5pPr marL="758947" indent="-149104">
              <a:buClr>
                <a:srgbClr val="C00000"/>
              </a:buClr>
              <a:buFont typeface="Arial" pitchFamily="34" charset="0"/>
              <a:buChar char="•"/>
              <a:defRPr>
                <a:solidFill>
                  <a:srgbClr val="104E72"/>
                </a:solidFill>
                <a:latin typeface="Arial" pitchFamily="34" charset="0"/>
                <a:cs typeface="Arial" pitchFamily="34" charset="0"/>
              </a:defRPr>
            </a:lvl5pPr>
          </a:lstStyle>
          <a:p>
            <a:pPr lvl="0"/>
            <a:r>
              <a:rPr lang="ru-RU" dirty="0"/>
              <a:t>Образец текста</a:t>
            </a:r>
          </a:p>
          <a:p>
            <a:pPr lvl="1"/>
            <a:r>
              <a:rPr lang="ru-RU" dirty="0"/>
              <a:t>Второй уровень</a:t>
            </a:r>
          </a:p>
          <a:p>
            <a:pPr lvl="2"/>
            <a:r>
              <a:rPr lang="ru-RU" dirty="0"/>
              <a:t>Третий уровень</a:t>
            </a:r>
          </a:p>
          <a:p>
            <a:pPr lvl="3"/>
            <a:r>
              <a:rPr lang="ru-RU" dirty="0"/>
              <a:t>Четвертый уровень</a:t>
            </a:r>
          </a:p>
          <a:p>
            <a:pPr lvl="4"/>
            <a:r>
              <a:rPr lang="ru-RU" dirty="0"/>
              <a:t>Пятый уровень</a:t>
            </a:r>
          </a:p>
        </p:txBody>
      </p:sp>
      <p:sp>
        <p:nvSpPr>
          <p:cNvPr id="4" name="Номер слайда 5"/>
          <p:cNvSpPr>
            <a:spLocks noGrp="1"/>
          </p:cNvSpPr>
          <p:nvPr>
            <p:ph type="sldNum" sz="quarter" idx="10"/>
          </p:nvPr>
        </p:nvSpPr>
        <p:spPr>
          <a:xfrm>
            <a:off x="9712421" y="6508264"/>
            <a:ext cx="533798" cy="380677"/>
          </a:xfrm>
        </p:spPr>
        <p:txBody>
          <a:bodyPr lIns="0" rIns="0"/>
          <a:lstStyle>
            <a:lvl1pPr algn="ctr">
              <a:defRPr sz="1807" i="0">
                <a:solidFill>
                  <a:schemeClr val="bg1"/>
                </a:solidFill>
                <a:latin typeface="Arial" pitchFamily="34" charset="0"/>
                <a:cs typeface="Arial" pitchFamily="34" charset="0"/>
              </a:defRPr>
            </a:lvl1pPr>
          </a:lstStyle>
          <a:p>
            <a:pPr>
              <a:defRPr/>
            </a:pPr>
            <a:fld id="{9302A372-EB85-4A14-9B9E-6F2305329C24}" type="slidenum">
              <a:rPr lang="ru-RU" smtClean="0">
                <a:solidFill>
                  <a:prstClr val="white"/>
                </a:solidFill>
              </a:rPr>
              <a:pPr>
                <a:defRPr/>
              </a:pPr>
              <a:t>‹#›</a:t>
            </a:fld>
            <a:endParaRPr lang="ru-RU" dirty="0">
              <a:solidFill>
                <a:prstClr val="white"/>
              </a:solidFill>
            </a:endParaRPr>
          </a:p>
        </p:txBody>
      </p:sp>
      <p:sp>
        <p:nvSpPr>
          <p:cNvPr id="7" name="Прямоугольник 6"/>
          <p:cNvSpPr/>
          <p:nvPr userDrawn="1"/>
        </p:nvSpPr>
        <p:spPr>
          <a:xfrm>
            <a:off x="1" y="3"/>
            <a:ext cx="326244"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03235" tIns="51618" rIns="103235" bIns="51618" anchor="ctr"/>
          <a:lstStyle/>
          <a:p>
            <a:pPr algn="ctr" defTabSz="1032363">
              <a:defRPr/>
            </a:pPr>
            <a:endParaRPr lang="ru-RU" sz="2033">
              <a:solidFill>
                <a:prstClr val="white"/>
              </a:solidFill>
            </a:endParaRPr>
          </a:p>
        </p:txBody>
      </p:sp>
    </p:spTree>
    <p:extLst>
      <p:ext uri="{BB962C8B-B14F-4D97-AF65-F5344CB8AC3E}">
        <p14:creationId xmlns:p14="http://schemas.microsoft.com/office/powerpoint/2010/main" val="180955960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5880610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79"/>
            <a:ext cx="8776335" cy="48246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4787367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1361388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79"/>
            <a:ext cx="8776335" cy="48246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3789611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514379"/>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514379"/>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1369726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271226"/>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271226"/>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8786930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284343"/>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626745"/>
            <a:ext cx="4303918"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284343"/>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626745"/>
            <a:ext cx="4305709"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0698451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537776"/>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880277"/>
            <a:ext cx="4303918"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537776"/>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880277"/>
            <a:ext cx="4305709"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67534017"/>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7002806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766858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815613" y="4594708"/>
            <a:ext cx="8776335" cy="1420089"/>
          </a:xfrm>
        </p:spPr>
        <p:txBody>
          <a:bodyPr anchor="t"/>
          <a:lstStyle>
            <a:lvl1pPr algn="l">
              <a:defRPr sz="3388" b="1" cap="all"/>
            </a:lvl1pPr>
          </a:lstStyle>
          <a:p>
            <a:r>
              <a:rPr lang="ru-RU"/>
              <a:t>Образец заголовка</a:t>
            </a:r>
          </a:p>
        </p:txBody>
      </p:sp>
      <p:sp>
        <p:nvSpPr>
          <p:cNvPr id="3" name="Текст 2"/>
          <p:cNvSpPr>
            <a:spLocks noGrp="1"/>
          </p:cNvSpPr>
          <p:nvPr>
            <p:ph type="body" idx="1"/>
          </p:nvPr>
        </p:nvSpPr>
        <p:spPr>
          <a:xfrm>
            <a:off x="815613" y="3030521"/>
            <a:ext cx="8776335" cy="1564084"/>
          </a:xfrm>
        </p:spPr>
        <p:txBody>
          <a:bodyPr anchor="b"/>
          <a:lstStyle>
            <a:lvl1pPr marL="0" indent="0">
              <a:buNone/>
              <a:defRPr sz="1694">
                <a:solidFill>
                  <a:schemeClr val="tx1">
                    <a:tint val="75000"/>
                  </a:schemeClr>
                </a:solidFill>
              </a:defRPr>
            </a:lvl1pPr>
            <a:lvl2pPr marL="386862" indent="0">
              <a:buNone/>
              <a:defRPr sz="1524">
                <a:solidFill>
                  <a:schemeClr val="tx1">
                    <a:tint val="75000"/>
                  </a:schemeClr>
                </a:solidFill>
              </a:defRPr>
            </a:lvl2pPr>
            <a:lvl3pPr marL="773722" indent="0">
              <a:buNone/>
              <a:defRPr sz="1355">
                <a:solidFill>
                  <a:schemeClr val="tx1">
                    <a:tint val="75000"/>
                  </a:schemeClr>
                </a:solidFill>
              </a:defRPr>
            </a:lvl3pPr>
            <a:lvl4pPr marL="1160584" indent="0">
              <a:buNone/>
              <a:defRPr sz="1186">
                <a:solidFill>
                  <a:schemeClr val="tx1">
                    <a:tint val="75000"/>
                  </a:schemeClr>
                </a:solidFill>
              </a:defRPr>
            </a:lvl4pPr>
            <a:lvl5pPr marL="1547446" indent="0">
              <a:buNone/>
              <a:defRPr sz="1186">
                <a:solidFill>
                  <a:schemeClr val="tx1">
                    <a:tint val="75000"/>
                  </a:schemeClr>
                </a:solidFill>
              </a:defRPr>
            </a:lvl5pPr>
            <a:lvl6pPr marL="1934305" indent="0">
              <a:buNone/>
              <a:defRPr sz="1186">
                <a:solidFill>
                  <a:schemeClr val="tx1">
                    <a:tint val="75000"/>
                  </a:schemeClr>
                </a:solidFill>
              </a:defRPr>
            </a:lvl6pPr>
            <a:lvl7pPr marL="2321167" indent="0">
              <a:buNone/>
              <a:defRPr sz="1186">
                <a:solidFill>
                  <a:schemeClr val="tx1">
                    <a:tint val="75000"/>
                  </a:schemeClr>
                </a:solidFill>
              </a:defRPr>
            </a:lvl7pPr>
            <a:lvl8pPr marL="2708029" indent="0">
              <a:buNone/>
              <a:defRPr sz="1186">
                <a:solidFill>
                  <a:schemeClr val="tx1">
                    <a:tint val="75000"/>
                  </a:schemeClr>
                </a:solidFill>
              </a:defRPr>
            </a:lvl8pPr>
            <a:lvl9pPr marL="3094889" indent="0">
              <a:buNone/>
              <a:defRPr sz="1186">
                <a:solidFill>
                  <a:schemeClr val="tx1">
                    <a:tint val="75000"/>
                  </a:schemeClr>
                </a:solidFill>
              </a:defRPr>
            </a:lvl9pPr>
          </a:lstStyle>
          <a:p>
            <a:pPr lvl="0"/>
            <a:r>
              <a:rPr lang="ru-RU"/>
              <a:t>Образец текста</a:t>
            </a:r>
          </a:p>
        </p:txBody>
      </p:sp>
      <p:sp>
        <p:nvSpPr>
          <p:cNvPr id="4" name="Дата 3"/>
          <p:cNvSpPr>
            <a:spLocks noGrp="1"/>
          </p:cNvSpPr>
          <p:nvPr>
            <p:ph type="dt" sz="half" idx="10"/>
          </p:nvPr>
        </p:nvSpPr>
        <p:spPr>
          <a:xfrm>
            <a:off x="516256" y="6627191"/>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5" name="Нижний колонтитул 4"/>
          <p:cNvSpPr>
            <a:spLocks noGrp="1"/>
          </p:cNvSpPr>
          <p:nvPr>
            <p:ph type="ftr" sz="quarter" idx="11"/>
          </p:nvPr>
        </p:nvSpPr>
        <p:spPr>
          <a:xfrm>
            <a:off x="3527748" y="6627191"/>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6" name="Номер слайда 5"/>
          <p:cNvSpPr>
            <a:spLocks noGrp="1"/>
          </p:cNvSpPr>
          <p:nvPr>
            <p:ph type="sldNum" sz="quarter" idx="12"/>
          </p:nvPr>
        </p:nvSpPr>
        <p:spPr/>
        <p:txBody>
          <a:bodyPr/>
          <a:lstStyle>
            <a:lvl1pPr>
              <a:defRPr/>
            </a:lvl1pPr>
          </a:lstStyle>
          <a:p>
            <a:pPr>
              <a:defRPr/>
            </a:pPr>
            <a:fld id="{697F8021-ED8C-4BDF-B535-680A6D8767B5}"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43010543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5924"/>
            <a:ext cx="10325100" cy="7144176"/>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sp>
        <p:nvSpPr>
          <p:cNvPr id="4" name="Rectangle 3">
            <a:extLst>
              <a:ext uri="{FF2B5EF4-FFF2-40B4-BE49-F238E27FC236}">
                <a16:creationId xmlns="" xmlns:a16="http://schemas.microsoft.com/office/drawing/2014/main" id="{6077BD4E-3393-4ACE-A641-CD63F6A5243F}"/>
              </a:ext>
            </a:extLst>
          </p:cNvPr>
          <p:cNvSpPr/>
          <p:nvPr/>
        </p:nvSpPr>
        <p:spPr>
          <a:xfrm>
            <a:off x="1991498" y="3"/>
            <a:ext cx="8333602" cy="947425"/>
          </a:xfrm>
          <a:prstGeom prst="rect">
            <a:avLst/>
          </a:prstGeom>
          <a:solidFill>
            <a:srgbClr val="FCFCF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defRPr/>
            </a:pPr>
            <a:endParaRPr lang="ru-RU" sz="2400">
              <a:solidFill>
                <a:srgbClr val="485068"/>
              </a:solidFill>
            </a:endParaRPr>
          </a:p>
        </p:txBody>
      </p:sp>
      <p:pic>
        <p:nvPicPr>
          <p:cNvPr id="10" name="Рисунок 12">
            <a:extLst>
              <a:ext uri="{FF2B5EF4-FFF2-40B4-BE49-F238E27FC236}">
                <a16:creationId xmlns="" xmlns:a16="http://schemas.microsoft.com/office/drawing/2014/main" id="{1E1AC549-C91B-4043-A074-8D666C50488D}"/>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r="50157"/>
          <a:stretch>
            <a:fillRect/>
          </a:stretch>
        </p:blipFill>
        <p:spPr>
          <a:xfrm flipH="1">
            <a:off x="1991586" y="143252"/>
            <a:ext cx="277547" cy="660610"/>
          </a:xfrm>
          <a:custGeom>
            <a:avLst/>
            <a:gdLst>
              <a:gd name="connsiteX0" fmla="*/ 0 w 522225"/>
              <a:gd name="connsiteY0" fmla="*/ 0 h 1009650"/>
              <a:gd name="connsiteX1" fmla="*/ 522225 w 522225"/>
              <a:gd name="connsiteY1" fmla="*/ 0 h 1009650"/>
              <a:gd name="connsiteX2" fmla="*/ 522225 w 522225"/>
              <a:gd name="connsiteY2" fmla="*/ 1009650 h 1009650"/>
              <a:gd name="connsiteX3" fmla="*/ 0 w 522225"/>
              <a:gd name="connsiteY3" fmla="*/ 1009650 h 1009650"/>
            </a:gdLst>
            <a:ahLst/>
            <a:cxnLst>
              <a:cxn ang="0">
                <a:pos x="connsiteX0" y="connsiteY0"/>
              </a:cxn>
              <a:cxn ang="0">
                <a:pos x="connsiteX1" y="connsiteY1"/>
              </a:cxn>
              <a:cxn ang="0">
                <a:pos x="connsiteX2" y="connsiteY2"/>
              </a:cxn>
              <a:cxn ang="0">
                <a:pos x="connsiteX3" y="connsiteY3"/>
              </a:cxn>
            </a:cxnLst>
            <a:rect l="l" t="t" r="r" b="b"/>
            <a:pathLst>
              <a:path w="522225" h="1009650">
                <a:moveTo>
                  <a:pt x="0" y="0"/>
                </a:moveTo>
                <a:lnTo>
                  <a:pt x="522225" y="0"/>
                </a:lnTo>
                <a:lnTo>
                  <a:pt x="522225" y="1009650"/>
                </a:lnTo>
                <a:lnTo>
                  <a:pt x="0" y="1009650"/>
                </a:lnTo>
                <a:close/>
              </a:path>
            </a:pathLst>
          </a:custGeom>
        </p:spPr>
      </p:pic>
      <p:pic>
        <p:nvPicPr>
          <p:cNvPr id="9" name="Picture 8">
            <a:extLst>
              <a:ext uri="{FF2B5EF4-FFF2-40B4-BE49-F238E27FC236}">
                <a16:creationId xmlns="" xmlns:a16="http://schemas.microsoft.com/office/drawing/2014/main" id="{7BBF9867-AC92-4F0F-BB1E-46593E0DD813}"/>
              </a:ext>
            </a:extLst>
          </p:cNvPr>
          <p:cNvPicPr>
            <a:picLocks noChangeAspect="1"/>
          </p:cNvPicPr>
          <p:nvPr userDrawn="1"/>
        </p:nvPicPr>
        <p:blipFill rotWithShape="1">
          <a:blip r:embed="rId4"/>
          <a:srcRect b="16081"/>
          <a:stretch/>
        </p:blipFill>
        <p:spPr>
          <a:xfrm>
            <a:off x="-3476" y="3"/>
            <a:ext cx="1994975" cy="947425"/>
          </a:xfrm>
          <a:prstGeom prst="rect">
            <a:avLst/>
          </a:prstGeom>
        </p:spPr>
      </p:pic>
      <p:sp>
        <p:nvSpPr>
          <p:cNvPr id="5" name="Номер слайда 5">
            <a:extLst>
              <a:ext uri="{FF2B5EF4-FFF2-40B4-BE49-F238E27FC236}">
                <a16:creationId xmlns="" xmlns:a16="http://schemas.microsoft.com/office/drawing/2014/main" id="{A0D0EA0D-3716-4587-84C0-4930ABAAB9C7}"/>
              </a:ext>
            </a:extLst>
          </p:cNvPr>
          <p:cNvSpPr txBox="1">
            <a:spLocks/>
          </p:cNvSpPr>
          <p:nvPr/>
        </p:nvSpPr>
        <p:spPr>
          <a:xfrm>
            <a:off x="9797165" y="244785"/>
            <a:ext cx="375067" cy="457856"/>
          </a:xfrm>
          <a:prstGeom prst="rect">
            <a:avLst/>
          </a:prstGeom>
          <a:solidFill>
            <a:schemeClr val="bg1">
              <a:lumMod val="95000"/>
            </a:schemeClr>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1100" b="1" smtClean="0">
                <a:solidFill>
                  <a:srgbClr val="57565A"/>
                </a:solidFill>
                <a:latin typeface="Roboto Condensed" panose="02000000000000000000" pitchFamily="2" charset="0"/>
                <a:ea typeface="Roboto Condensed" panose="02000000000000000000" pitchFamily="2" charset="0"/>
              </a:rPr>
              <a:pPr algn="ctr"/>
              <a:t>‹#›</a:t>
            </a:fld>
            <a:endParaRPr lang="en-US" sz="1100" b="1" dirty="0">
              <a:solidFill>
                <a:srgbClr val="57565A"/>
              </a:solidFill>
              <a:latin typeface="Roboto Condensed" panose="02000000000000000000" pitchFamily="2" charset="0"/>
              <a:ea typeface="Roboto Condensed" panose="02000000000000000000" pitchFamily="2" charset="0"/>
            </a:endParaRPr>
          </a:p>
        </p:txBody>
      </p:sp>
      <p:sp>
        <p:nvSpPr>
          <p:cNvPr id="6" name="Subtitle 2">
            <a:extLst>
              <a:ext uri="{FF2B5EF4-FFF2-40B4-BE49-F238E27FC236}">
                <a16:creationId xmlns="" xmlns:a16="http://schemas.microsoft.com/office/drawing/2014/main" id="{D00E59DA-2391-445E-8DCC-DDB7C0381E5B}"/>
              </a:ext>
            </a:extLst>
          </p:cNvPr>
          <p:cNvSpPr txBox="1">
            <a:spLocks/>
          </p:cNvSpPr>
          <p:nvPr/>
        </p:nvSpPr>
        <p:spPr>
          <a:xfrm>
            <a:off x="270485" y="64558"/>
            <a:ext cx="1529426" cy="818308"/>
          </a:xfrm>
          <a:prstGeom prst="rect">
            <a:avLst/>
          </a:prstGeom>
        </p:spPr>
        <p:txBody>
          <a:bodyPr vert="horz" lIns="0" tIns="0" rIns="0" bIns="0" rtlCol="0" anchor="ctr">
            <a:normAutofit/>
          </a:bodyPr>
          <a:lstStyle>
            <a:lvl1pPr marL="0" indent="0" algn="ctr" defTabSz="1219170" rtl="0" eaLnBrk="1" latinLnBrk="0" hangingPunct="1">
              <a:spcBef>
                <a:spcPct val="20000"/>
              </a:spcBef>
              <a:buClr>
                <a:schemeClr val="accent1"/>
              </a:buClr>
              <a:buFont typeface="Arial" panose="020B0604020202020204" pitchFamily="34" charset="0"/>
              <a:buNone/>
              <a:defRPr sz="2000" kern="800" spc="-13">
                <a:solidFill>
                  <a:schemeClr val="tx1">
                    <a:tint val="75000"/>
                  </a:schemeClr>
                </a:solidFill>
                <a:latin typeface="+mn-lt"/>
                <a:ea typeface="+mn-ea"/>
                <a:cs typeface="+mn-cs"/>
              </a:defRPr>
            </a:lvl1pPr>
            <a:lvl2pPr marL="609585"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2pPr>
            <a:lvl3pPr marL="1219170"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3pPr>
            <a:lvl4pPr marL="1828754"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4pPr>
            <a:lvl5pPr marL="2438339"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5pPr>
            <a:lvl6pPr marL="3047924"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6pPr>
            <a:lvl7pPr marL="3657509"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7pPr>
            <a:lvl8pPr marL="4267093"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8pPr>
            <a:lvl9pPr marL="4876678"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9pPr>
          </a:lstStyle>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КОНЦЕПЦИЯ ЕДИНОГО</a:t>
            </a:r>
          </a:p>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НАЛОГОВОГО СЧЕТА</a:t>
            </a:r>
          </a:p>
        </p:txBody>
      </p:sp>
      <p:sp>
        <p:nvSpPr>
          <p:cNvPr id="7" name="Rectangle 6">
            <a:extLst>
              <a:ext uri="{FF2B5EF4-FFF2-40B4-BE49-F238E27FC236}">
                <a16:creationId xmlns="" xmlns:a16="http://schemas.microsoft.com/office/drawing/2014/main" id="{7C05437C-BE4A-4ECD-BDF7-9877A0D31F15}"/>
              </a:ext>
            </a:extLst>
          </p:cNvPr>
          <p:cNvSpPr/>
          <p:nvPr/>
        </p:nvSpPr>
        <p:spPr>
          <a:xfrm>
            <a:off x="-3476" y="3"/>
            <a:ext cx="74049" cy="947425"/>
          </a:xfrm>
          <a:prstGeom prst="rect">
            <a:avLst/>
          </a:prstGeom>
          <a:gradFill>
            <a:gsLst>
              <a:gs pos="100000">
                <a:srgbClr val="00FDC7"/>
              </a:gs>
              <a:gs pos="5000">
                <a:srgbClr val="002060">
                  <a:alpha val="50000"/>
                </a:srgbClr>
              </a:gs>
              <a:gs pos="64000">
                <a:srgbClr val="008CCC">
                  <a:alpha val="82000"/>
                </a:srgbClr>
              </a:gs>
            </a:gsLst>
            <a:lin ang="20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sp>
        <p:nvSpPr>
          <p:cNvPr id="11" name="Прямоугольник 13">
            <a:extLst>
              <a:ext uri="{FF2B5EF4-FFF2-40B4-BE49-F238E27FC236}">
                <a16:creationId xmlns="" xmlns:a16="http://schemas.microsoft.com/office/drawing/2014/main" id="{60C9FB21-1A6B-411D-BF7A-E5CC02B14398}"/>
              </a:ext>
            </a:extLst>
          </p:cNvPr>
          <p:cNvSpPr/>
          <p:nvPr userDrawn="1"/>
        </p:nvSpPr>
        <p:spPr>
          <a:xfrm>
            <a:off x="1952783" y="103688"/>
            <a:ext cx="38718" cy="740233"/>
          </a:xfrm>
          <a:prstGeom prst="rect">
            <a:avLst/>
          </a:prstGeom>
          <a:solidFill>
            <a:srgbClr val="EF435A">
              <a:alpha val="5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Tree>
    <p:extLst>
      <p:ext uri="{BB962C8B-B14F-4D97-AF65-F5344CB8AC3E}">
        <p14:creationId xmlns:p14="http://schemas.microsoft.com/office/powerpoint/2010/main" val="244935944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3_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6821381"/>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blank" preserve="1">
  <p:cSld name="1_Utterly Blank">
    <p:spTree>
      <p:nvGrpSpPr>
        <p:cNvPr id="1" name=""/>
        <p:cNvGrpSpPr/>
        <p:nvPr/>
      </p:nvGrpSpPr>
      <p:grpSpPr>
        <a:xfrm>
          <a:off x="0" y="0"/>
          <a:ext cx="0" cy="0"/>
          <a:chOff x="0" y="0"/>
          <a:chExt cx="0" cy="0"/>
        </a:xfrm>
      </p:grpSpPr>
      <p:sp>
        <p:nvSpPr>
          <p:cNvPr id="515" name="Rectangle 514">
            <a:extLst>
              <a:ext uri="{FF2B5EF4-FFF2-40B4-BE49-F238E27FC236}">
                <a16:creationId xmlns="" xmlns:a16="http://schemas.microsoft.com/office/drawing/2014/main" id="{EB7573E9-C1C7-45D9-AD6B-F29437A119CE}"/>
              </a:ext>
            </a:extLst>
          </p:cNvPr>
          <p:cNvSpPr/>
          <p:nvPr userDrawn="1"/>
        </p:nvSpPr>
        <p:spPr>
          <a:xfrm>
            <a:off x="0" y="0"/>
            <a:ext cx="10325100" cy="7150100"/>
          </a:xfrm>
          <a:prstGeom prst="rect">
            <a:avLst/>
          </a:prstGeom>
          <a:gradFill>
            <a:gsLst>
              <a:gs pos="0">
                <a:srgbClr val="002060"/>
              </a:gs>
              <a:gs pos="100000">
                <a:srgbClr val="00B0F0"/>
              </a:gs>
            </a:gsLst>
            <a:lin ang="17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grpSp>
        <p:nvGrpSpPr>
          <p:cNvPr id="516" name="Group 515">
            <a:extLst>
              <a:ext uri="{FF2B5EF4-FFF2-40B4-BE49-F238E27FC236}">
                <a16:creationId xmlns="" xmlns:a16="http://schemas.microsoft.com/office/drawing/2014/main" id="{9E83AE0E-64E1-43C1-86CC-9EE438E2ACF8}"/>
              </a:ext>
            </a:extLst>
          </p:cNvPr>
          <p:cNvGrpSpPr/>
          <p:nvPr userDrawn="1"/>
        </p:nvGrpSpPr>
        <p:grpSpPr>
          <a:xfrm rot="17100000">
            <a:off x="2258368" y="2709797"/>
            <a:ext cx="12425233" cy="2366397"/>
            <a:chOff x="-659126" y="2132856"/>
            <a:chExt cx="13518913" cy="3169713"/>
          </a:xfrm>
        </p:grpSpPr>
        <p:grpSp>
          <p:nvGrpSpPr>
            <p:cNvPr id="517" name="Group 516">
              <a:extLst>
                <a:ext uri="{FF2B5EF4-FFF2-40B4-BE49-F238E27FC236}">
                  <a16:creationId xmlns="" xmlns:a16="http://schemas.microsoft.com/office/drawing/2014/main" id="{445519A9-F2FE-45F3-8E6D-0FB0FE8DD5A1}"/>
                </a:ext>
              </a:extLst>
            </p:cNvPr>
            <p:cNvGrpSpPr/>
            <p:nvPr/>
          </p:nvGrpSpPr>
          <p:grpSpPr>
            <a:xfrm>
              <a:off x="42367" y="2150176"/>
              <a:ext cx="10784386" cy="2944542"/>
              <a:chOff x="42367" y="2150176"/>
              <a:chExt cx="10784386" cy="2944542"/>
            </a:xfrm>
            <a:solidFill>
              <a:srgbClr val="002060"/>
            </a:solidFill>
          </p:grpSpPr>
          <p:grpSp>
            <p:nvGrpSpPr>
              <p:cNvPr id="953" name="Graphic 1">
                <a:extLst>
                  <a:ext uri="{FF2B5EF4-FFF2-40B4-BE49-F238E27FC236}">
                    <a16:creationId xmlns="" xmlns:a16="http://schemas.microsoft.com/office/drawing/2014/main" id="{D58337EC-40FC-4DA1-A97D-E8F8E1837D7B}"/>
                  </a:ext>
                </a:extLst>
              </p:cNvPr>
              <p:cNvGrpSpPr/>
              <p:nvPr/>
            </p:nvGrpSpPr>
            <p:grpSpPr>
              <a:xfrm>
                <a:off x="42367" y="2492263"/>
                <a:ext cx="10734589" cy="1944614"/>
                <a:chOff x="42367" y="2492263"/>
                <a:chExt cx="10734589" cy="1944614"/>
              </a:xfrm>
              <a:grpFill/>
            </p:grpSpPr>
            <p:grpSp>
              <p:nvGrpSpPr>
                <p:cNvPr id="972" name="Graphic 1">
                  <a:extLst>
                    <a:ext uri="{FF2B5EF4-FFF2-40B4-BE49-F238E27FC236}">
                      <a16:creationId xmlns="" xmlns:a16="http://schemas.microsoft.com/office/drawing/2014/main" id="{34832F62-013F-46DF-95F3-8D9F8304B034}"/>
                    </a:ext>
                  </a:extLst>
                </p:cNvPr>
                <p:cNvGrpSpPr/>
                <p:nvPr/>
              </p:nvGrpSpPr>
              <p:grpSpPr>
                <a:xfrm>
                  <a:off x="1757130" y="3323663"/>
                  <a:ext cx="593238" cy="530450"/>
                  <a:chOff x="1757130" y="3323663"/>
                  <a:chExt cx="593238" cy="530450"/>
                </a:xfrm>
                <a:grpFill/>
              </p:grpSpPr>
              <p:sp>
                <p:nvSpPr>
                  <p:cNvPr id="1003" name="Freeform: Shape 1002">
                    <a:extLst>
                      <a:ext uri="{FF2B5EF4-FFF2-40B4-BE49-F238E27FC236}">
                        <a16:creationId xmlns="" xmlns:a16="http://schemas.microsoft.com/office/drawing/2014/main" id="{DBEC6B06-00C6-40B7-817C-E1E2BF8CD735}"/>
                      </a:ext>
                    </a:extLst>
                  </p:cNvPr>
                  <p:cNvSpPr/>
                  <p:nvPr/>
                </p:nvSpPr>
                <p:spPr>
                  <a:xfrm>
                    <a:off x="1867551" y="370688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4" name="Freeform: Shape 1003">
                    <a:extLst>
                      <a:ext uri="{FF2B5EF4-FFF2-40B4-BE49-F238E27FC236}">
                        <a16:creationId xmlns="" xmlns:a16="http://schemas.microsoft.com/office/drawing/2014/main" id="{7668E49A-5F5A-4493-9B0A-763B70A56944}"/>
                      </a:ext>
                    </a:extLst>
                  </p:cNvPr>
                  <p:cNvSpPr/>
                  <p:nvPr/>
                </p:nvSpPr>
                <p:spPr>
                  <a:xfrm>
                    <a:off x="2281086" y="3503367"/>
                    <a:ext cx="69283" cy="62788"/>
                  </a:xfrm>
                  <a:custGeom>
                    <a:avLst/>
                    <a:gdLst>
                      <a:gd name="connsiteX0" fmla="*/ 12990 w 69283"/>
                      <a:gd name="connsiteY0" fmla="*/ 6495 h 62788"/>
                      <a:gd name="connsiteX1" fmla="*/ 12990 w 69283"/>
                      <a:gd name="connsiteY1" fmla="*/ 49797 h 62788"/>
                      <a:gd name="connsiteX2" fmla="*/ 56293 w 69283"/>
                      <a:gd name="connsiteY2" fmla="*/ 49797 h 62788"/>
                      <a:gd name="connsiteX3" fmla="*/ 56293 w 69283"/>
                      <a:gd name="connsiteY3" fmla="*/ 6495 h 62788"/>
                      <a:gd name="connsiteX4" fmla="*/ 12990 w 69283"/>
                      <a:gd name="connsiteY4" fmla="*/ 6495 h 62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8">
                        <a:moveTo>
                          <a:pt x="12990" y="6495"/>
                        </a:moveTo>
                        <a:cubicBezTo>
                          <a:pt x="-4330" y="23816"/>
                          <a:pt x="-4330" y="41137"/>
                          <a:pt x="12990" y="49797"/>
                        </a:cubicBezTo>
                        <a:cubicBezTo>
                          <a:pt x="30311" y="67118"/>
                          <a:pt x="47632" y="67118"/>
                          <a:pt x="56293" y="49797"/>
                        </a:cubicBezTo>
                        <a:cubicBezTo>
                          <a:pt x="73613" y="32477"/>
                          <a:pt x="73613" y="15156"/>
                          <a:pt x="56293" y="6495"/>
                        </a:cubicBezTo>
                        <a:cubicBezTo>
                          <a:pt x="47632" y="-2165"/>
                          <a:pt x="3031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5" name="Freeform: Shape 1004">
                    <a:extLst>
                      <a:ext uri="{FF2B5EF4-FFF2-40B4-BE49-F238E27FC236}">
                        <a16:creationId xmlns="" xmlns:a16="http://schemas.microsoft.com/office/drawing/2014/main" id="{57919942-8C6F-4786-A3A4-ECC6F642435F}"/>
                      </a:ext>
                    </a:extLst>
                  </p:cNvPr>
                  <p:cNvSpPr/>
                  <p:nvPr/>
                </p:nvSpPr>
                <p:spPr>
                  <a:xfrm>
                    <a:off x="2025603" y="340593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6" name="Freeform: Shape 1005">
                    <a:extLst>
                      <a:ext uri="{FF2B5EF4-FFF2-40B4-BE49-F238E27FC236}">
                        <a16:creationId xmlns="" xmlns:a16="http://schemas.microsoft.com/office/drawing/2014/main" id="{3E5C8EE6-0D9F-4E9F-819E-7FF842191CAF}"/>
                      </a:ext>
                    </a:extLst>
                  </p:cNvPr>
                  <p:cNvSpPr/>
                  <p:nvPr/>
                </p:nvSpPr>
                <p:spPr>
                  <a:xfrm>
                    <a:off x="1757130" y="3518523"/>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7" name="Freeform: Shape 1006">
                    <a:extLst>
                      <a:ext uri="{FF2B5EF4-FFF2-40B4-BE49-F238E27FC236}">
                        <a16:creationId xmlns="" xmlns:a16="http://schemas.microsoft.com/office/drawing/2014/main" id="{C362DECD-5428-4B3D-BC55-8382C8D0CCFC}"/>
                      </a:ext>
                    </a:extLst>
                  </p:cNvPr>
                  <p:cNvSpPr/>
                  <p:nvPr/>
                </p:nvSpPr>
                <p:spPr>
                  <a:xfrm>
                    <a:off x="2120868" y="360512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3" y="103925"/>
                        </a:cubicBezTo>
                        <a:cubicBezTo>
                          <a:pt x="23264" y="103925"/>
                          <a:pt x="0" y="80661"/>
                          <a:pt x="0" y="51963"/>
                        </a:cubicBezTo>
                        <a:cubicBezTo>
                          <a:pt x="0"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8" name="Freeform: Shape 1007">
                    <a:extLst>
                      <a:ext uri="{FF2B5EF4-FFF2-40B4-BE49-F238E27FC236}">
                        <a16:creationId xmlns="" xmlns:a16="http://schemas.microsoft.com/office/drawing/2014/main" id="{679D6E9F-106D-415F-8763-99FBF0E0A9F3}"/>
                      </a:ext>
                    </a:extLst>
                  </p:cNvPr>
                  <p:cNvSpPr/>
                  <p:nvPr/>
                </p:nvSpPr>
                <p:spPr>
                  <a:xfrm>
                    <a:off x="2062410" y="379132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32477" y="-4330"/>
                          <a:pt x="15156"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9" name="Freeform: Shape 1008">
                    <a:extLst>
                      <a:ext uri="{FF2B5EF4-FFF2-40B4-BE49-F238E27FC236}">
                        <a16:creationId xmlns="" xmlns:a16="http://schemas.microsoft.com/office/drawing/2014/main" id="{A0225F55-BC5A-4D51-8521-05DB5B8B8E1D}"/>
                      </a:ext>
                    </a:extLst>
                  </p:cNvPr>
                  <p:cNvSpPr/>
                  <p:nvPr/>
                </p:nvSpPr>
                <p:spPr>
                  <a:xfrm>
                    <a:off x="1839404" y="3323663"/>
                    <a:ext cx="77943" cy="77943"/>
                  </a:xfrm>
                  <a:custGeom>
                    <a:avLst/>
                    <a:gdLst>
                      <a:gd name="connsiteX0" fmla="*/ 12991 w 77943"/>
                      <a:gd name="connsiteY0" fmla="*/ 12991 h 77943"/>
                      <a:gd name="connsiteX1" fmla="*/ 12991 w 77943"/>
                      <a:gd name="connsiteY1" fmla="*/ 64953 h 77943"/>
                      <a:gd name="connsiteX2" fmla="*/ 64953 w 77943"/>
                      <a:gd name="connsiteY2" fmla="*/ 64953 h 77943"/>
                      <a:gd name="connsiteX3" fmla="*/ 64953 w 77943"/>
                      <a:gd name="connsiteY3" fmla="*/ 12991 h 77943"/>
                      <a:gd name="connsiteX4" fmla="*/ 12991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1" y="12991"/>
                        </a:moveTo>
                        <a:cubicBezTo>
                          <a:pt x="-4330" y="30312"/>
                          <a:pt x="-4330" y="47632"/>
                          <a:pt x="12991" y="64953"/>
                        </a:cubicBezTo>
                        <a:cubicBezTo>
                          <a:pt x="30312" y="82274"/>
                          <a:pt x="47632" y="82274"/>
                          <a:pt x="64953" y="64953"/>
                        </a:cubicBezTo>
                        <a:cubicBezTo>
                          <a:pt x="82274" y="47632"/>
                          <a:pt x="82274" y="30312"/>
                          <a:pt x="64953" y="12991"/>
                        </a:cubicBezTo>
                        <a:cubicBezTo>
                          <a:pt x="47632" y="-4330"/>
                          <a:pt x="2165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10" name="Freeform: Shape 1009">
                    <a:extLst>
                      <a:ext uri="{FF2B5EF4-FFF2-40B4-BE49-F238E27FC236}">
                        <a16:creationId xmlns="" xmlns:a16="http://schemas.microsoft.com/office/drawing/2014/main" id="{15D3C7C8-A1CD-4599-BF97-A78AF35A1DC3}"/>
                      </a:ext>
                    </a:extLst>
                  </p:cNvPr>
                  <p:cNvSpPr/>
                  <p:nvPr/>
                </p:nvSpPr>
                <p:spPr>
                  <a:xfrm>
                    <a:off x="1980136" y="3559660"/>
                    <a:ext cx="134236" cy="134236"/>
                  </a:xfrm>
                  <a:custGeom>
                    <a:avLst/>
                    <a:gdLst>
                      <a:gd name="connsiteX0" fmla="*/ 19486 w 134236"/>
                      <a:gd name="connsiteY0" fmla="*/ 19486 h 134236"/>
                      <a:gd name="connsiteX1" fmla="*/ 19486 w 134236"/>
                      <a:gd name="connsiteY1" fmla="*/ 114750 h 134236"/>
                      <a:gd name="connsiteX2" fmla="*/ 114750 w 134236"/>
                      <a:gd name="connsiteY2" fmla="*/ 114750 h 134236"/>
                      <a:gd name="connsiteX3" fmla="*/ 114750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0"/>
                        </a:cubicBezTo>
                        <a:cubicBezTo>
                          <a:pt x="45467" y="140732"/>
                          <a:pt x="88769" y="140732"/>
                          <a:pt x="114750" y="114750"/>
                        </a:cubicBezTo>
                        <a:cubicBezTo>
                          <a:pt x="140732" y="88769"/>
                          <a:pt x="140732" y="45467"/>
                          <a:pt x="114750"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3" name="Graphic 1">
                  <a:extLst>
                    <a:ext uri="{FF2B5EF4-FFF2-40B4-BE49-F238E27FC236}">
                      <a16:creationId xmlns="" xmlns:a16="http://schemas.microsoft.com/office/drawing/2014/main" id="{3695CDFE-EDE5-4736-946C-F5BE7C60ADE9}"/>
                    </a:ext>
                  </a:extLst>
                </p:cNvPr>
                <p:cNvGrpSpPr/>
                <p:nvPr/>
              </p:nvGrpSpPr>
              <p:grpSpPr>
                <a:xfrm>
                  <a:off x="10175057" y="3531513"/>
                  <a:ext cx="601899" cy="530450"/>
                  <a:chOff x="10175057" y="3531513"/>
                  <a:chExt cx="601899" cy="530450"/>
                </a:xfrm>
                <a:grpFill/>
              </p:grpSpPr>
              <p:sp>
                <p:nvSpPr>
                  <p:cNvPr id="995" name="Freeform: Shape 994">
                    <a:extLst>
                      <a:ext uri="{FF2B5EF4-FFF2-40B4-BE49-F238E27FC236}">
                        <a16:creationId xmlns="" xmlns:a16="http://schemas.microsoft.com/office/drawing/2014/main" id="{C161B737-92D3-4B88-A76B-4174F8C2C975}"/>
                      </a:ext>
                    </a:extLst>
                  </p:cNvPr>
                  <p:cNvSpPr/>
                  <p:nvPr/>
                </p:nvSpPr>
                <p:spPr>
                  <a:xfrm>
                    <a:off x="10294138" y="391473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6" name="Freeform: Shape 995">
                    <a:extLst>
                      <a:ext uri="{FF2B5EF4-FFF2-40B4-BE49-F238E27FC236}">
                        <a16:creationId xmlns="" xmlns:a16="http://schemas.microsoft.com/office/drawing/2014/main" id="{9405FFDF-5019-4627-B6B6-8ED6913E2CBF}"/>
                      </a:ext>
                    </a:extLst>
                  </p:cNvPr>
                  <p:cNvSpPr/>
                  <p:nvPr/>
                </p:nvSpPr>
                <p:spPr>
                  <a:xfrm>
                    <a:off x="10707673" y="3711217"/>
                    <a:ext cx="69283" cy="62787"/>
                  </a:xfrm>
                  <a:custGeom>
                    <a:avLst/>
                    <a:gdLst>
                      <a:gd name="connsiteX0" fmla="*/ 12990 w 69283"/>
                      <a:gd name="connsiteY0" fmla="*/ 6495 h 62787"/>
                      <a:gd name="connsiteX1" fmla="*/ 12990 w 69283"/>
                      <a:gd name="connsiteY1" fmla="*/ 49797 h 62787"/>
                      <a:gd name="connsiteX2" fmla="*/ 56293 w 69283"/>
                      <a:gd name="connsiteY2" fmla="*/ 49797 h 62787"/>
                      <a:gd name="connsiteX3" fmla="*/ 56293 w 69283"/>
                      <a:gd name="connsiteY3" fmla="*/ 6495 h 62787"/>
                      <a:gd name="connsiteX4" fmla="*/ 12990 w 69283"/>
                      <a:gd name="connsiteY4" fmla="*/ 6495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7">
                        <a:moveTo>
                          <a:pt x="12990" y="6495"/>
                        </a:moveTo>
                        <a:cubicBezTo>
                          <a:pt x="-4330" y="23816"/>
                          <a:pt x="-4330" y="41137"/>
                          <a:pt x="12990" y="49797"/>
                        </a:cubicBezTo>
                        <a:cubicBezTo>
                          <a:pt x="30312" y="67118"/>
                          <a:pt x="47633" y="67118"/>
                          <a:pt x="56293" y="49797"/>
                        </a:cubicBezTo>
                        <a:cubicBezTo>
                          <a:pt x="73614" y="32477"/>
                          <a:pt x="73614" y="15156"/>
                          <a:pt x="56293" y="6495"/>
                        </a:cubicBezTo>
                        <a:cubicBezTo>
                          <a:pt x="47633" y="-2165"/>
                          <a:pt x="2165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7" name="Freeform: Shape 996">
                    <a:extLst>
                      <a:ext uri="{FF2B5EF4-FFF2-40B4-BE49-F238E27FC236}">
                        <a16:creationId xmlns="" xmlns:a16="http://schemas.microsoft.com/office/drawing/2014/main" id="{A34DC720-FC65-47D9-AFB8-8BE3E7099AA4}"/>
                      </a:ext>
                    </a:extLst>
                  </p:cNvPr>
                  <p:cNvSpPr/>
                  <p:nvPr/>
                </p:nvSpPr>
                <p:spPr>
                  <a:xfrm>
                    <a:off x="10452191" y="361378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8" name="Freeform: Shape 997">
                    <a:extLst>
                      <a:ext uri="{FF2B5EF4-FFF2-40B4-BE49-F238E27FC236}">
                        <a16:creationId xmlns="" xmlns:a16="http://schemas.microsoft.com/office/drawing/2014/main" id="{40ACC6DA-8417-44D7-8A8C-DA1E7760F40D}"/>
                      </a:ext>
                    </a:extLst>
                  </p:cNvPr>
                  <p:cNvSpPr/>
                  <p:nvPr/>
                </p:nvSpPr>
                <p:spPr>
                  <a:xfrm>
                    <a:off x="10175057" y="3726373"/>
                    <a:ext cx="103925" cy="103925"/>
                  </a:xfrm>
                  <a:custGeom>
                    <a:avLst/>
                    <a:gdLst>
                      <a:gd name="connsiteX0" fmla="*/ 103925 w 103925"/>
                      <a:gd name="connsiteY0" fmla="*/ 51963 h 103925"/>
                      <a:gd name="connsiteX1" fmla="*/ 51963 w 103925"/>
                      <a:gd name="connsiteY1" fmla="*/ 103925 h 103925"/>
                      <a:gd name="connsiteX2" fmla="*/ 1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5" y="103925"/>
                          <a:pt x="1" y="80661"/>
                          <a:pt x="1" y="51963"/>
                        </a:cubicBezTo>
                        <a:cubicBezTo>
                          <a:pt x="1"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9" name="Freeform: Shape 998">
                    <a:extLst>
                      <a:ext uri="{FF2B5EF4-FFF2-40B4-BE49-F238E27FC236}">
                        <a16:creationId xmlns="" xmlns:a16="http://schemas.microsoft.com/office/drawing/2014/main" id="{5CD8ACB6-79CE-4761-89EB-AED86E2E84B1}"/>
                      </a:ext>
                    </a:extLst>
                  </p:cNvPr>
                  <p:cNvSpPr/>
                  <p:nvPr/>
                </p:nvSpPr>
                <p:spPr>
                  <a:xfrm>
                    <a:off x="10538795" y="381297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0" name="Freeform: Shape 999">
                    <a:extLst>
                      <a:ext uri="{FF2B5EF4-FFF2-40B4-BE49-F238E27FC236}">
                        <a16:creationId xmlns="" xmlns:a16="http://schemas.microsoft.com/office/drawing/2014/main" id="{1144D9AA-8D94-4EEF-A26C-F1F86FA37FEC}"/>
                      </a:ext>
                    </a:extLst>
                  </p:cNvPr>
                  <p:cNvSpPr/>
                  <p:nvPr/>
                </p:nvSpPr>
                <p:spPr>
                  <a:xfrm>
                    <a:off x="10480337" y="399917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41137" y="-4330"/>
                          <a:pt x="23815"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1" name="Freeform: Shape 1000">
                    <a:extLst>
                      <a:ext uri="{FF2B5EF4-FFF2-40B4-BE49-F238E27FC236}">
                        <a16:creationId xmlns="" xmlns:a16="http://schemas.microsoft.com/office/drawing/2014/main" id="{7F085E5C-A3BB-4387-A77B-3A73BE4CEBA9}"/>
                      </a:ext>
                    </a:extLst>
                  </p:cNvPr>
                  <p:cNvSpPr/>
                  <p:nvPr/>
                </p:nvSpPr>
                <p:spPr>
                  <a:xfrm>
                    <a:off x="10257331" y="3531513"/>
                    <a:ext cx="77943" cy="77943"/>
                  </a:xfrm>
                  <a:custGeom>
                    <a:avLst/>
                    <a:gdLst>
                      <a:gd name="connsiteX0" fmla="*/ 12990 w 77943"/>
                      <a:gd name="connsiteY0" fmla="*/ 12991 h 77943"/>
                      <a:gd name="connsiteX1" fmla="*/ 12990 w 77943"/>
                      <a:gd name="connsiteY1" fmla="*/ 64953 h 77943"/>
                      <a:gd name="connsiteX2" fmla="*/ 64953 w 77943"/>
                      <a:gd name="connsiteY2" fmla="*/ 64953 h 77943"/>
                      <a:gd name="connsiteX3" fmla="*/ 64953 w 77943"/>
                      <a:gd name="connsiteY3" fmla="*/ 12991 h 77943"/>
                      <a:gd name="connsiteX4" fmla="*/ 12990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0" y="12991"/>
                        </a:moveTo>
                        <a:cubicBezTo>
                          <a:pt x="-4330" y="30311"/>
                          <a:pt x="-4330" y="47632"/>
                          <a:pt x="12990" y="64953"/>
                        </a:cubicBezTo>
                        <a:cubicBezTo>
                          <a:pt x="30312" y="82274"/>
                          <a:pt x="47632" y="82274"/>
                          <a:pt x="64953" y="64953"/>
                        </a:cubicBezTo>
                        <a:cubicBezTo>
                          <a:pt x="82274" y="47632"/>
                          <a:pt x="82274" y="30311"/>
                          <a:pt x="64953" y="12991"/>
                        </a:cubicBezTo>
                        <a:cubicBezTo>
                          <a:pt x="56293" y="-4330"/>
                          <a:pt x="30312"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2" name="Freeform: Shape 1001">
                    <a:extLst>
                      <a:ext uri="{FF2B5EF4-FFF2-40B4-BE49-F238E27FC236}">
                        <a16:creationId xmlns="" xmlns:a16="http://schemas.microsoft.com/office/drawing/2014/main" id="{ACBA19FA-9D4F-4D75-BEBC-4F7B5D14C7B0}"/>
                      </a:ext>
                    </a:extLst>
                  </p:cNvPr>
                  <p:cNvSpPr/>
                  <p:nvPr/>
                </p:nvSpPr>
                <p:spPr>
                  <a:xfrm>
                    <a:off x="10398063" y="3758849"/>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4" name="Graphic 1">
                  <a:extLst>
                    <a:ext uri="{FF2B5EF4-FFF2-40B4-BE49-F238E27FC236}">
                      <a16:creationId xmlns="" xmlns:a16="http://schemas.microsoft.com/office/drawing/2014/main" id="{C781CDBF-2665-4F5E-9A16-02AACD16F64A}"/>
                    </a:ext>
                  </a:extLst>
                </p:cNvPr>
                <p:cNvGrpSpPr/>
                <p:nvPr/>
              </p:nvGrpSpPr>
              <p:grpSpPr>
                <a:xfrm>
                  <a:off x="5885985" y="2492263"/>
                  <a:ext cx="798923" cy="718814"/>
                  <a:chOff x="5885985" y="2492263"/>
                  <a:chExt cx="798923" cy="718814"/>
                </a:xfrm>
                <a:grpFill/>
              </p:grpSpPr>
              <p:sp>
                <p:nvSpPr>
                  <p:cNvPr id="987" name="Freeform: Shape 986">
                    <a:extLst>
                      <a:ext uri="{FF2B5EF4-FFF2-40B4-BE49-F238E27FC236}">
                        <a16:creationId xmlns="" xmlns:a16="http://schemas.microsoft.com/office/drawing/2014/main" id="{26F94A96-FC51-44E6-8113-3AE3B88B6108}"/>
                      </a:ext>
                    </a:extLst>
                  </p:cNvPr>
                  <p:cNvSpPr/>
                  <p:nvPr/>
                </p:nvSpPr>
                <p:spPr>
                  <a:xfrm>
                    <a:off x="6044037" y="3007558"/>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8" name="Freeform: Shape 987">
                    <a:extLst>
                      <a:ext uri="{FF2B5EF4-FFF2-40B4-BE49-F238E27FC236}">
                        <a16:creationId xmlns="" xmlns:a16="http://schemas.microsoft.com/office/drawing/2014/main" id="{A526ADFD-3E8C-4199-A0AB-1A4DEB0B6FDE}"/>
                      </a:ext>
                    </a:extLst>
                  </p:cNvPr>
                  <p:cNvSpPr/>
                  <p:nvPr/>
                </p:nvSpPr>
                <p:spPr>
                  <a:xfrm>
                    <a:off x="6598304" y="2730424"/>
                    <a:ext cx="86604" cy="86604"/>
                  </a:xfrm>
                  <a:custGeom>
                    <a:avLst/>
                    <a:gdLst>
                      <a:gd name="connsiteX0" fmla="*/ 86604 w 86604"/>
                      <a:gd name="connsiteY0" fmla="*/ 43302 h 86604"/>
                      <a:gd name="connsiteX1" fmla="*/ 43302 w 86604"/>
                      <a:gd name="connsiteY1" fmla="*/ 86604 h 86604"/>
                      <a:gd name="connsiteX2" fmla="*/ 0 w 86604"/>
                      <a:gd name="connsiteY2" fmla="*/ 43302 h 86604"/>
                      <a:gd name="connsiteX3" fmla="*/ 43302 w 86604"/>
                      <a:gd name="connsiteY3" fmla="*/ 0 h 86604"/>
                      <a:gd name="connsiteX4" fmla="*/ 86604 w 86604"/>
                      <a:gd name="connsiteY4" fmla="*/ 43302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86604" y="43302"/>
                        </a:moveTo>
                        <a:cubicBezTo>
                          <a:pt x="86604" y="67217"/>
                          <a:pt x="67218" y="86604"/>
                          <a:pt x="43302" y="86604"/>
                        </a:cubicBezTo>
                        <a:cubicBezTo>
                          <a:pt x="19387" y="86604"/>
                          <a:pt x="0" y="67217"/>
                          <a:pt x="0" y="43302"/>
                        </a:cubicBezTo>
                        <a:cubicBezTo>
                          <a:pt x="0" y="19387"/>
                          <a:pt x="19387" y="0"/>
                          <a:pt x="43302" y="0"/>
                        </a:cubicBezTo>
                        <a:cubicBezTo>
                          <a:pt x="67218" y="0"/>
                          <a:pt x="86604" y="19387"/>
                          <a:pt x="86604" y="433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9" name="Freeform: Shape 988">
                    <a:extLst>
                      <a:ext uri="{FF2B5EF4-FFF2-40B4-BE49-F238E27FC236}">
                        <a16:creationId xmlns="" xmlns:a16="http://schemas.microsoft.com/office/drawing/2014/main" id="{48F9C23A-BC9E-4C6A-808A-BDB51B069CFC}"/>
                      </a:ext>
                    </a:extLst>
                  </p:cNvPr>
                  <p:cNvSpPr/>
                  <p:nvPr/>
                </p:nvSpPr>
                <p:spPr>
                  <a:xfrm>
                    <a:off x="6249722" y="2598353"/>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8" y="140732"/>
                          <a:pt x="88770" y="140732"/>
                          <a:pt x="114751" y="114751"/>
                        </a:cubicBezTo>
                        <a:cubicBezTo>
                          <a:pt x="140732" y="88769"/>
                          <a:pt x="140732" y="45467"/>
                          <a:pt x="114751" y="19486"/>
                        </a:cubicBezTo>
                        <a:cubicBezTo>
                          <a:pt x="88770" y="-6495"/>
                          <a:pt x="45468"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0" name="Freeform: Shape 989">
                    <a:extLst>
                      <a:ext uri="{FF2B5EF4-FFF2-40B4-BE49-F238E27FC236}">
                        <a16:creationId xmlns="" xmlns:a16="http://schemas.microsoft.com/office/drawing/2014/main" id="{52CDC557-B203-43C7-8E6C-5B8F59F1AEC9}"/>
                      </a:ext>
                    </a:extLst>
                  </p:cNvPr>
                  <p:cNvSpPr/>
                  <p:nvPr/>
                </p:nvSpPr>
                <p:spPr>
                  <a:xfrm>
                    <a:off x="5885985" y="2754241"/>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1" y="88769"/>
                          <a:pt x="140731"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1" name="Freeform: Shape 990">
                    <a:extLst>
                      <a:ext uri="{FF2B5EF4-FFF2-40B4-BE49-F238E27FC236}">
                        <a16:creationId xmlns="" xmlns:a16="http://schemas.microsoft.com/office/drawing/2014/main" id="{0450C1F4-7DF5-4761-9CFA-34E2DA6BD899}"/>
                      </a:ext>
                    </a:extLst>
                  </p:cNvPr>
                  <p:cNvSpPr/>
                  <p:nvPr/>
                </p:nvSpPr>
                <p:spPr>
                  <a:xfrm>
                    <a:off x="6373133" y="2868991"/>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8"/>
                          <a:pt x="107548" y="138567"/>
                          <a:pt x="69283" y="138567"/>
                        </a:cubicBezTo>
                        <a:cubicBezTo>
                          <a:pt x="31019" y="138567"/>
                          <a:pt x="0" y="107548"/>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2" name="Freeform: Shape 991">
                    <a:extLst>
                      <a:ext uri="{FF2B5EF4-FFF2-40B4-BE49-F238E27FC236}">
                        <a16:creationId xmlns="" xmlns:a16="http://schemas.microsoft.com/office/drawing/2014/main" id="{65D818BA-A92F-4351-B96E-3ECB808D4558}"/>
                      </a:ext>
                    </a:extLst>
                  </p:cNvPr>
                  <p:cNvSpPr/>
                  <p:nvPr/>
                </p:nvSpPr>
                <p:spPr>
                  <a:xfrm>
                    <a:off x="6290859" y="3124473"/>
                    <a:ext cx="86604" cy="86604"/>
                  </a:xfrm>
                  <a:custGeom>
                    <a:avLst/>
                    <a:gdLst>
                      <a:gd name="connsiteX0" fmla="*/ 12991 w 86604"/>
                      <a:gd name="connsiteY0" fmla="*/ 12991 h 86604"/>
                      <a:gd name="connsiteX1" fmla="*/ 12991 w 86604"/>
                      <a:gd name="connsiteY1" fmla="*/ 73614 h 86604"/>
                      <a:gd name="connsiteX2" fmla="*/ 73614 w 86604"/>
                      <a:gd name="connsiteY2" fmla="*/ 73614 h 86604"/>
                      <a:gd name="connsiteX3" fmla="*/ 73614 w 86604"/>
                      <a:gd name="connsiteY3" fmla="*/ 12991 h 86604"/>
                      <a:gd name="connsiteX4" fmla="*/ 12991 w 86604"/>
                      <a:gd name="connsiteY4" fmla="*/ 12991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12991" y="12991"/>
                        </a:moveTo>
                        <a:cubicBezTo>
                          <a:pt x="-4330" y="30312"/>
                          <a:pt x="-4330" y="56293"/>
                          <a:pt x="12991" y="73614"/>
                        </a:cubicBezTo>
                        <a:cubicBezTo>
                          <a:pt x="30311" y="90934"/>
                          <a:pt x="56293" y="90934"/>
                          <a:pt x="73614" y="73614"/>
                        </a:cubicBezTo>
                        <a:cubicBezTo>
                          <a:pt x="90935" y="56293"/>
                          <a:pt x="90935" y="30312"/>
                          <a:pt x="73614" y="12991"/>
                        </a:cubicBezTo>
                        <a:cubicBezTo>
                          <a:pt x="56293" y="-4330"/>
                          <a:pt x="3031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3" name="Freeform: Shape 992">
                    <a:extLst>
                      <a:ext uri="{FF2B5EF4-FFF2-40B4-BE49-F238E27FC236}">
                        <a16:creationId xmlns="" xmlns:a16="http://schemas.microsoft.com/office/drawing/2014/main" id="{81443E6B-E01D-4770-ACF6-8B3007A6ECD8}"/>
                      </a:ext>
                    </a:extLst>
                  </p:cNvPr>
                  <p:cNvSpPr/>
                  <p:nvPr/>
                </p:nvSpPr>
                <p:spPr>
                  <a:xfrm>
                    <a:off x="5996405" y="2492263"/>
                    <a:ext cx="95264" cy="95264"/>
                  </a:xfrm>
                  <a:custGeom>
                    <a:avLst/>
                    <a:gdLst>
                      <a:gd name="connsiteX0" fmla="*/ 12990 w 95264"/>
                      <a:gd name="connsiteY0" fmla="*/ 12991 h 95264"/>
                      <a:gd name="connsiteX1" fmla="*/ 12990 w 95264"/>
                      <a:gd name="connsiteY1" fmla="*/ 82274 h 95264"/>
                      <a:gd name="connsiteX2" fmla="*/ 82274 w 95264"/>
                      <a:gd name="connsiteY2" fmla="*/ 82274 h 95264"/>
                      <a:gd name="connsiteX3" fmla="*/ 82274 w 95264"/>
                      <a:gd name="connsiteY3" fmla="*/ 12991 h 95264"/>
                      <a:gd name="connsiteX4" fmla="*/ 12990 w 95264"/>
                      <a:gd name="connsiteY4" fmla="*/ 12991 h 9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95264">
                        <a:moveTo>
                          <a:pt x="12990" y="12991"/>
                        </a:moveTo>
                        <a:cubicBezTo>
                          <a:pt x="-4330" y="30311"/>
                          <a:pt x="-4330" y="64953"/>
                          <a:pt x="12990" y="82274"/>
                        </a:cubicBezTo>
                        <a:cubicBezTo>
                          <a:pt x="30311" y="99595"/>
                          <a:pt x="64953" y="99595"/>
                          <a:pt x="82274" y="82274"/>
                        </a:cubicBezTo>
                        <a:cubicBezTo>
                          <a:pt x="99595" y="64953"/>
                          <a:pt x="99595" y="30311"/>
                          <a:pt x="82274" y="12991"/>
                        </a:cubicBezTo>
                        <a:cubicBezTo>
                          <a:pt x="64953" y="-4330"/>
                          <a:pt x="30311"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4" name="Freeform: Shape 993">
                    <a:extLst>
                      <a:ext uri="{FF2B5EF4-FFF2-40B4-BE49-F238E27FC236}">
                        <a16:creationId xmlns="" xmlns:a16="http://schemas.microsoft.com/office/drawing/2014/main" id="{571A1165-7D4F-4EF9-AB4B-2B00F589413C}"/>
                      </a:ext>
                    </a:extLst>
                  </p:cNvPr>
                  <p:cNvSpPr/>
                  <p:nvPr/>
                </p:nvSpPr>
                <p:spPr>
                  <a:xfrm>
                    <a:off x="6182604" y="2808368"/>
                    <a:ext cx="173208" cy="173208"/>
                  </a:xfrm>
                  <a:custGeom>
                    <a:avLst/>
                    <a:gdLst>
                      <a:gd name="connsiteX0" fmla="*/ 173208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8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8" y="86604"/>
                        </a:moveTo>
                        <a:cubicBezTo>
                          <a:pt x="173208" y="134434"/>
                          <a:pt x="134434" y="173208"/>
                          <a:pt x="86604" y="173208"/>
                        </a:cubicBezTo>
                        <a:cubicBezTo>
                          <a:pt x="38774" y="173208"/>
                          <a:pt x="0" y="134434"/>
                          <a:pt x="0" y="86604"/>
                        </a:cubicBezTo>
                        <a:cubicBezTo>
                          <a:pt x="0" y="38774"/>
                          <a:pt x="38774" y="0"/>
                          <a:pt x="86604" y="0"/>
                        </a:cubicBezTo>
                        <a:cubicBezTo>
                          <a:pt x="134434" y="0"/>
                          <a:pt x="173208" y="38774"/>
                          <a:pt x="173208"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5" name="Graphic 1">
                  <a:extLst>
                    <a:ext uri="{FF2B5EF4-FFF2-40B4-BE49-F238E27FC236}">
                      <a16:creationId xmlns="" xmlns:a16="http://schemas.microsoft.com/office/drawing/2014/main" id="{9F66E295-4121-4AE6-BB30-3855C8F944DF}"/>
                    </a:ext>
                  </a:extLst>
                </p:cNvPr>
                <p:cNvGrpSpPr/>
                <p:nvPr/>
              </p:nvGrpSpPr>
              <p:grpSpPr>
                <a:xfrm>
                  <a:off x="7860560" y="3817307"/>
                  <a:ext cx="794593" cy="372397"/>
                  <a:chOff x="7860560" y="3817307"/>
                  <a:chExt cx="794593" cy="372397"/>
                </a:xfrm>
                <a:grpFill/>
              </p:grpSpPr>
              <p:sp>
                <p:nvSpPr>
                  <p:cNvPr id="984" name="Freeform: Shape 983">
                    <a:extLst>
                      <a:ext uri="{FF2B5EF4-FFF2-40B4-BE49-F238E27FC236}">
                        <a16:creationId xmlns="" xmlns:a16="http://schemas.microsoft.com/office/drawing/2014/main" id="{E6421B3E-B735-46C6-ADBA-BE6BB04C1EC8}"/>
                      </a:ext>
                    </a:extLst>
                  </p:cNvPr>
                  <p:cNvSpPr/>
                  <p:nvPr/>
                </p:nvSpPr>
                <p:spPr>
                  <a:xfrm>
                    <a:off x="8559889" y="4087945"/>
                    <a:ext cx="95264" cy="101759"/>
                  </a:xfrm>
                  <a:custGeom>
                    <a:avLst/>
                    <a:gdLst>
                      <a:gd name="connsiteX0" fmla="*/ 12990 w 95264"/>
                      <a:gd name="connsiteY0" fmla="*/ 19486 h 101759"/>
                      <a:gd name="connsiteX1" fmla="*/ 12990 w 95264"/>
                      <a:gd name="connsiteY1" fmla="*/ 88769 h 101759"/>
                      <a:gd name="connsiteX2" fmla="*/ 82274 w 95264"/>
                      <a:gd name="connsiteY2" fmla="*/ 88769 h 101759"/>
                      <a:gd name="connsiteX3" fmla="*/ 82274 w 95264"/>
                      <a:gd name="connsiteY3" fmla="*/ 19486 h 101759"/>
                      <a:gd name="connsiteX4" fmla="*/ 12990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0" y="19486"/>
                        </a:moveTo>
                        <a:cubicBezTo>
                          <a:pt x="-4330" y="36807"/>
                          <a:pt x="-4330" y="71448"/>
                          <a:pt x="12990" y="88769"/>
                        </a:cubicBezTo>
                        <a:cubicBezTo>
                          <a:pt x="30312" y="106090"/>
                          <a:pt x="64953" y="106090"/>
                          <a:pt x="82274" y="88769"/>
                        </a:cubicBezTo>
                        <a:cubicBezTo>
                          <a:pt x="99595" y="71448"/>
                          <a:pt x="99595" y="36807"/>
                          <a:pt x="82274" y="19486"/>
                        </a:cubicBezTo>
                        <a:cubicBezTo>
                          <a:pt x="64953" y="-6495"/>
                          <a:pt x="30312" y="-6495"/>
                          <a:pt x="1299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5" name="Freeform: Shape 984">
                    <a:extLst>
                      <a:ext uri="{FF2B5EF4-FFF2-40B4-BE49-F238E27FC236}">
                        <a16:creationId xmlns="" xmlns:a16="http://schemas.microsoft.com/office/drawing/2014/main" id="{6B863080-0188-4527-BBEC-7D32F308ADE4}"/>
                      </a:ext>
                    </a:extLst>
                  </p:cNvPr>
                  <p:cNvSpPr/>
                  <p:nvPr/>
                </p:nvSpPr>
                <p:spPr>
                  <a:xfrm>
                    <a:off x="8148519" y="3942883"/>
                    <a:ext cx="164547" cy="164547"/>
                  </a:xfrm>
                  <a:custGeom>
                    <a:avLst/>
                    <a:gdLst>
                      <a:gd name="connsiteX0" fmla="*/ 25981 w 164547"/>
                      <a:gd name="connsiteY0" fmla="*/ 25981 h 164547"/>
                      <a:gd name="connsiteX1" fmla="*/ 25981 w 164547"/>
                      <a:gd name="connsiteY1" fmla="*/ 138567 h 164547"/>
                      <a:gd name="connsiteX2" fmla="*/ 138567 w 164547"/>
                      <a:gd name="connsiteY2" fmla="*/ 138567 h 164547"/>
                      <a:gd name="connsiteX3" fmla="*/ 138567 w 164547"/>
                      <a:gd name="connsiteY3" fmla="*/ 25981 h 164547"/>
                      <a:gd name="connsiteX4" fmla="*/ 25981 w 164547"/>
                      <a:gd name="connsiteY4" fmla="*/ 25981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25981" y="25981"/>
                        </a:moveTo>
                        <a:cubicBezTo>
                          <a:pt x="-8660" y="60623"/>
                          <a:pt x="-8660" y="103925"/>
                          <a:pt x="25981" y="138567"/>
                        </a:cubicBezTo>
                        <a:cubicBezTo>
                          <a:pt x="60623" y="173208"/>
                          <a:pt x="103925" y="173208"/>
                          <a:pt x="138567" y="138567"/>
                        </a:cubicBezTo>
                        <a:cubicBezTo>
                          <a:pt x="173208" y="103925"/>
                          <a:pt x="173208" y="60623"/>
                          <a:pt x="138567" y="25981"/>
                        </a:cubicBezTo>
                        <a:cubicBezTo>
                          <a:pt x="112586" y="-8660"/>
                          <a:pt x="60623" y="-8660"/>
                          <a:pt x="25981"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6" name="Freeform: Shape 985">
                    <a:extLst>
                      <a:ext uri="{FF2B5EF4-FFF2-40B4-BE49-F238E27FC236}">
                        <a16:creationId xmlns="" xmlns:a16="http://schemas.microsoft.com/office/drawing/2014/main" id="{C8489756-3FDA-4827-843B-B0F99DCD01D6}"/>
                      </a:ext>
                    </a:extLst>
                  </p:cNvPr>
                  <p:cNvSpPr/>
                  <p:nvPr/>
                </p:nvSpPr>
                <p:spPr>
                  <a:xfrm>
                    <a:off x="7860560" y="3817307"/>
                    <a:ext cx="116915" cy="110420"/>
                  </a:xfrm>
                  <a:custGeom>
                    <a:avLst/>
                    <a:gdLst>
                      <a:gd name="connsiteX0" fmla="*/ 19486 w 116915"/>
                      <a:gd name="connsiteY0" fmla="*/ 12991 h 110420"/>
                      <a:gd name="connsiteX1" fmla="*/ 19486 w 116915"/>
                      <a:gd name="connsiteY1" fmla="*/ 90934 h 110420"/>
                      <a:gd name="connsiteX2" fmla="*/ 97430 w 116915"/>
                      <a:gd name="connsiteY2" fmla="*/ 90934 h 110420"/>
                      <a:gd name="connsiteX3" fmla="*/ 97430 w 116915"/>
                      <a:gd name="connsiteY3" fmla="*/ 12991 h 110420"/>
                      <a:gd name="connsiteX4" fmla="*/ 19486 w 116915"/>
                      <a:gd name="connsiteY4" fmla="*/ 12991 h 11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15" h="110420">
                        <a:moveTo>
                          <a:pt x="19486" y="12991"/>
                        </a:moveTo>
                        <a:cubicBezTo>
                          <a:pt x="-6495" y="38972"/>
                          <a:pt x="-6495" y="73614"/>
                          <a:pt x="19486" y="90934"/>
                        </a:cubicBezTo>
                        <a:cubicBezTo>
                          <a:pt x="45467" y="116916"/>
                          <a:pt x="80109" y="116916"/>
                          <a:pt x="97430" y="90934"/>
                        </a:cubicBezTo>
                        <a:cubicBezTo>
                          <a:pt x="123411" y="64953"/>
                          <a:pt x="123411" y="30311"/>
                          <a:pt x="97430" y="12991"/>
                        </a:cubicBezTo>
                        <a:cubicBezTo>
                          <a:pt x="80109" y="-4330"/>
                          <a:pt x="45467" y="-4330"/>
                          <a:pt x="19486"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6" name="Graphic 1">
                  <a:extLst>
                    <a:ext uri="{FF2B5EF4-FFF2-40B4-BE49-F238E27FC236}">
                      <a16:creationId xmlns="" xmlns:a16="http://schemas.microsoft.com/office/drawing/2014/main" id="{EABDB648-35ED-455B-BE01-D8FC320DB63B}"/>
                    </a:ext>
                  </a:extLst>
                </p:cNvPr>
                <p:cNvGrpSpPr/>
                <p:nvPr/>
              </p:nvGrpSpPr>
              <p:grpSpPr>
                <a:xfrm>
                  <a:off x="42367" y="3475220"/>
                  <a:ext cx="463332" cy="177538"/>
                  <a:chOff x="42367" y="3475220"/>
                  <a:chExt cx="463332" cy="177538"/>
                </a:xfrm>
                <a:grpFill/>
              </p:grpSpPr>
              <p:sp>
                <p:nvSpPr>
                  <p:cNvPr id="981" name="Freeform: Shape 980">
                    <a:extLst>
                      <a:ext uri="{FF2B5EF4-FFF2-40B4-BE49-F238E27FC236}">
                        <a16:creationId xmlns="" xmlns:a16="http://schemas.microsoft.com/office/drawing/2014/main" id="{6C0643E5-8100-4CB2-8E7A-CB4777D5AFD2}"/>
                      </a:ext>
                    </a:extLst>
                  </p:cNvPr>
                  <p:cNvSpPr/>
                  <p:nvPr/>
                </p:nvSpPr>
                <p:spPr>
                  <a:xfrm>
                    <a:off x="42367" y="3475220"/>
                    <a:ext cx="103925" cy="103925"/>
                  </a:xfrm>
                  <a:custGeom>
                    <a:avLst/>
                    <a:gdLst>
                      <a:gd name="connsiteX0" fmla="*/ 103925 w 103925"/>
                      <a:gd name="connsiteY0" fmla="*/ 51963 h 103925"/>
                      <a:gd name="connsiteX1" fmla="*/ 51962 w 103925"/>
                      <a:gd name="connsiteY1" fmla="*/ 103925 h 103925"/>
                      <a:gd name="connsiteX2" fmla="*/ 0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2" y="103925"/>
                        </a:cubicBezTo>
                        <a:cubicBezTo>
                          <a:pt x="23264" y="103925"/>
                          <a:pt x="0" y="80661"/>
                          <a:pt x="0" y="51963"/>
                        </a:cubicBezTo>
                        <a:cubicBezTo>
                          <a:pt x="0" y="23264"/>
                          <a:pt x="23264" y="0"/>
                          <a:pt x="51962"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2" name="Freeform: Shape 981">
                    <a:extLst>
                      <a:ext uri="{FF2B5EF4-FFF2-40B4-BE49-F238E27FC236}">
                        <a16:creationId xmlns="" xmlns:a16="http://schemas.microsoft.com/office/drawing/2014/main" id="{073797FF-4471-4420-B823-1D66D4CB7919}"/>
                      </a:ext>
                    </a:extLst>
                  </p:cNvPr>
                  <p:cNvSpPr/>
                  <p:nvPr/>
                </p:nvSpPr>
                <p:spPr>
                  <a:xfrm>
                    <a:off x="410435" y="3550999"/>
                    <a:ext cx="95264" cy="101759"/>
                  </a:xfrm>
                  <a:custGeom>
                    <a:avLst/>
                    <a:gdLst>
                      <a:gd name="connsiteX0" fmla="*/ 12991 w 95264"/>
                      <a:gd name="connsiteY0" fmla="*/ 19486 h 101759"/>
                      <a:gd name="connsiteX1" fmla="*/ 12991 w 95264"/>
                      <a:gd name="connsiteY1" fmla="*/ 88769 h 101759"/>
                      <a:gd name="connsiteX2" fmla="*/ 82274 w 95264"/>
                      <a:gd name="connsiteY2" fmla="*/ 88769 h 101759"/>
                      <a:gd name="connsiteX3" fmla="*/ 82274 w 95264"/>
                      <a:gd name="connsiteY3" fmla="*/ 19486 h 101759"/>
                      <a:gd name="connsiteX4" fmla="*/ 12991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1" y="19486"/>
                        </a:moveTo>
                        <a:cubicBezTo>
                          <a:pt x="-4330" y="36807"/>
                          <a:pt x="-4330" y="71449"/>
                          <a:pt x="12991" y="88769"/>
                        </a:cubicBezTo>
                        <a:cubicBezTo>
                          <a:pt x="30311" y="106090"/>
                          <a:pt x="64953" y="106090"/>
                          <a:pt x="82274" y="88769"/>
                        </a:cubicBezTo>
                        <a:cubicBezTo>
                          <a:pt x="99595" y="71449"/>
                          <a:pt x="99595" y="36807"/>
                          <a:pt x="82274" y="19486"/>
                        </a:cubicBezTo>
                        <a:cubicBezTo>
                          <a:pt x="64953" y="-6495"/>
                          <a:pt x="30311" y="-6495"/>
                          <a:pt x="12991"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3" name="Freeform: Shape 982">
                    <a:extLst>
                      <a:ext uri="{FF2B5EF4-FFF2-40B4-BE49-F238E27FC236}">
                        <a16:creationId xmlns="" xmlns:a16="http://schemas.microsoft.com/office/drawing/2014/main" id="{3B0D2071-464C-441B-A306-5C6120455775}"/>
                      </a:ext>
                    </a:extLst>
                  </p:cNvPr>
                  <p:cNvSpPr/>
                  <p:nvPr/>
                </p:nvSpPr>
                <p:spPr>
                  <a:xfrm>
                    <a:off x="265373" y="350769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7" name="Graphic 1">
                  <a:extLst>
                    <a:ext uri="{FF2B5EF4-FFF2-40B4-BE49-F238E27FC236}">
                      <a16:creationId xmlns="" xmlns:a16="http://schemas.microsoft.com/office/drawing/2014/main" id="{C0C15072-3FDE-4733-94BE-E332BCBF83DB}"/>
                    </a:ext>
                  </a:extLst>
                </p:cNvPr>
                <p:cNvGrpSpPr/>
                <p:nvPr/>
              </p:nvGrpSpPr>
              <p:grpSpPr>
                <a:xfrm>
                  <a:off x="4952474" y="4159043"/>
                  <a:ext cx="433722" cy="277835"/>
                  <a:chOff x="4952474" y="4159043"/>
                  <a:chExt cx="433722" cy="277835"/>
                </a:xfrm>
                <a:grpFill/>
              </p:grpSpPr>
              <p:sp>
                <p:nvSpPr>
                  <p:cNvPr id="978" name="Freeform: Shape 977">
                    <a:extLst>
                      <a:ext uri="{FF2B5EF4-FFF2-40B4-BE49-F238E27FC236}">
                        <a16:creationId xmlns="" xmlns:a16="http://schemas.microsoft.com/office/drawing/2014/main" id="{8CD056BB-6F69-4D7D-A7BF-51FDF8D11BCB}"/>
                      </a:ext>
                    </a:extLst>
                  </p:cNvPr>
                  <p:cNvSpPr/>
                  <p:nvPr/>
                </p:nvSpPr>
                <p:spPr>
                  <a:xfrm>
                    <a:off x="5281570" y="4332251"/>
                    <a:ext cx="104626" cy="104626"/>
                  </a:xfrm>
                  <a:custGeom>
                    <a:avLst/>
                    <a:gdLst>
                      <a:gd name="connsiteX0" fmla="*/ 78295 w 104626"/>
                      <a:gd name="connsiteY0" fmla="*/ 95616 h 104626"/>
                      <a:gd name="connsiteX1" fmla="*/ 95615 w 104626"/>
                      <a:gd name="connsiteY1" fmla="*/ 26332 h 104626"/>
                      <a:gd name="connsiteX2" fmla="*/ 26332 w 104626"/>
                      <a:gd name="connsiteY2" fmla="*/ 9011 h 104626"/>
                      <a:gd name="connsiteX3" fmla="*/ 9011 w 104626"/>
                      <a:gd name="connsiteY3" fmla="*/ 78295 h 104626"/>
                      <a:gd name="connsiteX4" fmla="*/ 78295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5" y="95616"/>
                        </a:moveTo>
                        <a:cubicBezTo>
                          <a:pt x="104276" y="78295"/>
                          <a:pt x="112937" y="52313"/>
                          <a:pt x="95615" y="26332"/>
                        </a:cubicBezTo>
                        <a:cubicBezTo>
                          <a:pt x="78295" y="351"/>
                          <a:pt x="52313" y="-8310"/>
                          <a:pt x="26332" y="9011"/>
                        </a:cubicBezTo>
                        <a:cubicBezTo>
                          <a:pt x="351" y="26332"/>
                          <a:pt x="-8309" y="52313"/>
                          <a:pt x="9011" y="78295"/>
                        </a:cubicBezTo>
                        <a:cubicBezTo>
                          <a:pt x="26332" y="104276"/>
                          <a:pt x="52313" y="112936"/>
                          <a:pt x="78295"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9" name="Freeform: Shape 978">
                    <a:extLst>
                      <a:ext uri="{FF2B5EF4-FFF2-40B4-BE49-F238E27FC236}">
                        <a16:creationId xmlns="" xmlns:a16="http://schemas.microsoft.com/office/drawing/2014/main" id="{8D1B675D-70AB-4996-916C-A91123D154B3}"/>
                      </a:ext>
                    </a:extLst>
                  </p:cNvPr>
                  <p:cNvSpPr/>
                  <p:nvPr/>
                </p:nvSpPr>
                <p:spPr>
                  <a:xfrm>
                    <a:off x="4952474" y="4159043"/>
                    <a:ext cx="104626" cy="104626"/>
                  </a:xfrm>
                  <a:custGeom>
                    <a:avLst/>
                    <a:gdLst>
                      <a:gd name="connsiteX0" fmla="*/ 78294 w 104626"/>
                      <a:gd name="connsiteY0" fmla="*/ 95616 h 104626"/>
                      <a:gd name="connsiteX1" fmla="*/ 95616 w 104626"/>
                      <a:gd name="connsiteY1" fmla="*/ 26332 h 104626"/>
                      <a:gd name="connsiteX2" fmla="*/ 26332 w 104626"/>
                      <a:gd name="connsiteY2" fmla="*/ 9011 h 104626"/>
                      <a:gd name="connsiteX3" fmla="*/ 9011 w 104626"/>
                      <a:gd name="connsiteY3" fmla="*/ 78295 h 104626"/>
                      <a:gd name="connsiteX4" fmla="*/ 78294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4" y="95616"/>
                        </a:moveTo>
                        <a:cubicBezTo>
                          <a:pt x="104276" y="78295"/>
                          <a:pt x="112936" y="52313"/>
                          <a:pt x="95616" y="26332"/>
                        </a:cubicBezTo>
                        <a:cubicBezTo>
                          <a:pt x="78294" y="351"/>
                          <a:pt x="52314" y="-8310"/>
                          <a:pt x="26332" y="9011"/>
                        </a:cubicBezTo>
                        <a:cubicBezTo>
                          <a:pt x="351" y="26332"/>
                          <a:pt x="-8310" y="52313"/>
                          <a:pt x="9011" y="78295"/>
                        </a:cubicBezTo>
                        <a:cubicBezTo>
                          <a:pt x="26332" y="104276"/>
                          <a:pt x="60974" y="112936"/>
                          <a:pt x="78294"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0" name="Freeform: Shape 979">
                    <a:extLst>
                      <a:ext uri="{FF2B5EF4-FFF2-40B4-BE49-F238E27FC236}">
                        <a16:creationId xmlns="" xmlns:a16="http://schemas.microsoft.com/office/drawing/2014/main" id="{D3BBCEDB-E70F-4AAA-B8E0-D82861CEE88B}"/>
                      </a:ext>
                    </a:extLst>
                  </p:cNvPr>
                  <p:cNvSpPr/>
                  <p:nvPr/>
                </p:nvSpPr>
                <p:spPr>
                  <a:xfrm>
                    <a:off x="5048090" y="4202696"/>
                    <a:ext cx="138566" cy="138566"/>
                  </a:xfrm>
                  <a:custGeom>
                    <a:avLst/>
                    <a:gdLst>
                      <a:gd name="connsiteX0" fmla="*/ 103925 w 138566"/>
                      <a:gd name="connsiteY0" fmla="*/ 129906 h 138566"/>
                      <a:gd name="connsiteX1" fmla="*/ 129906 w 138566"/>
                      <a:gd name="connsiteY1" fmla="*/ 34642 h 138566"/>
                      <a:gd name="connsiteX2" fmla="*/ 34642 w 138566"/>
                      <a:gd name="connsiteY2" fmla="*/ 8660 h 138566"/>
                      <a:gd name="connsiteX3" fmla="*/ 8660 w 138566"/>
                      <a:gd name="connsiteY3" fmla="*/ 103925 h 138566"/>
                      <a:gd name="connsiteX4" fmla="*/ 103925 w 138566"/>
                      <a:gd name="connsiteY4" fmla="*/ 129906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03925" y="129906"/>
                        </a:moveTo>
                        <a:cubicBezTo>
                          <a:pt x="138567" y="112586"/>
                          <a:pt x="147227" y="69283"/>
                          <a:pt x="129906" y="34642"/>
                        </a:cubicBezTo>
                        <a:cubicBezTo>
                          <a:pt x="112585" y="0"/>
                          <a:pt x="69283" y="-8660"/>
                          <a:pt x="34642" y="8660"/>
                        </a:cubicBezTo>
                        <a:cubicBezTo>
                          <a:pt x="0" y="25981"/>
                          <a:pt x="-8660" y="69283"/>
                          <a:pt x="8660" y="103925"/>
                        </a:cubicBezTo>
                        <a:cubicBezTo>
                          <a:pt x="34642" y="138567"/>
                          <a:pt x="69283" y="147227"/>
                          <a:pt x="103925"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954" name="Graphic 1">
                <a:extLst>
                  <a:ext uri="{FF2B5EF4-FFF2-40B4-BE49-F238E27FC236}">
                    <a16:creationId xmlns="" xmlns:a16="http://schemas.microsoft.com/office/drawing/2014/main" id="{3B29D16C-95D4-45BC-81A8-5516E96D9777}"/>
                  </a:ext>
                </a:extLst>
              </p:cNvPr>
              <p:cNvGrpSpPr/>
              <p:nvPr/>
            </p:nvGrpSpPr>
            <p:grpSpPr>
              <a:xfrm>
                <a:off x="9449747" y="2150176"/>
                <a:ext cx="1377006" cy="1221119"/>
                <a:chOff x="9449747" y="2150176"/>
                <a:chExt cx="1377006" cy="1221119"/>
              </a:xfrm>
              <a:grpFill/>
            </p:grpSpPr>
            <p:sp>
              <p:nvSpPr>
                <p:cNvPr id="964" name="Freeform: Shape 963">
                  <a:extLst>
                    <a:ext uri="{FF2B5EF4-FFF2-40B4-BE49-F238E27FC236}">
                      <a16:creationId xmlns="" xmlns:a16="http://schemas.microsoft.com/office/drawing/2014/main" id="{C1ED39F9-628D-4084-B208-DBC5585DD59E}"/>
                    </a:ext>
                  </a:extLst>
                </p:cNvPr>
                <p:cNvSpPr/>
                <p:nvPr/>
              </p:nvSpPr>
              <p:spPr>
                <a:xfrm>
                  <a:off x="9713890" y="3031374"/>
                  <a:ext cx="307444" cy="307444"/>
                </a:xfrm>
                <a:custGeom>
                  <a:avLst/>
                  <a:gdLst>
                    <a:gd name="connsiteX0" fmla="*/ 45467 w 307444"/>
                    <a:gd name="connsiteY0" fmla="*/ 45467 h 307444"/>
                    <a:gd name="connsiteX1" fmla="*/ 45467 w 307444"/>
                    <a:gd name="connsiteY1" fmla="*/ 261978 h 307444"/>
                    <a:gd name="connsiteX2" fmla="*/ 261978 w 307444"/>
                    <a:gd name="connsiteY2" fmla="*/ 261978 h 307444"/>
                    <a:gd name="connsiteX3" fmla="*/ 261978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8" y="261978"/>
                      </a:cubicBezTo>
                      <a:cubicBezTo>
                        <a:pt x="322601" y="201355"/>
                        <a:pt x="322601" y="106090"/>
                        <a:pt x="261978"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5" name="Freeform: Shape 964">
                  <a:extLst>
                    <a:ext uri="{FF2B5EF4-FFF2-40B4-BE49-F238E27FC236}">
                      <a16:creationId xmlns="" xmlns:a16="http://schemas.microsoft.com/office/drawing/2014/main" id="{84CD50D5-34AA-434D-BCB6-9E826DE1AEFC}"/>
                    </a:ext>
                  </a:extLst>
                </p:cNvPr>
                <p:cNvSpPr/>
                <p:nvPr/>
              </p:nvSpPr>
              <p:spPr>
                <a:xfrm>
                  <a:off x="10675197" y="2557216"/>
                  <a:ext cx="151556" cy="158052"/>
                </a:xfrm>
                <a:custGeom>
                  <a:avLst/>
                  <a:gdLst>
                    <a:gd name="connsiteX0" fmla="*/ 19486 w 151556"/>
                    <a:gd name="connsiteY0" fmla="*/ 25981 h 158052"/>
                    <a:gd name="connsiteX1" fmla="*/ 19486 w 151556"/>
                    <a:gd name="connsiteY1" fmla="*/ 138567 h 158052"/>
                    <a:gd name="connsiteX2" fmla="*/ 132071 w 151556"/>
                    <a:gd name="connsiteY2" fmla="*/ 138567 h 158052"/>
                    <a:gd name="connsiteX3" fmla="*/ 132071 w 151556"/>
                    <a:gd name="connsiteY3" fmla="*/ 25981 h 158052"/>
                    <a:gd name="connsiteX4" fmla="*/ 19486 w 151556"/>
                    <a:gd name="connsiteY4" fmla="*/ 25981 h 15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56" h="158052">
                      <a:moveTo>
                        <a:pt x="19486" y="25981"/>
                      </a:moveTo>
                      <a:cubicBezTo>
                        <a:pt x="-6495" y="51963"/>
                        <a:pt x="-6495" y="103925"/>
                        <a:pt x="19486" y="138567"/>
                      </a:cubicBezTo>
                      <a:cubicBezTo>
                        <a:pt x="45466" y="164548"/>
                        <a:pt x="97429" y="164548"/>
                        <a:pt x="132071" y="138567"/>
                      </a:cubicBezTo>
                      <a:cubicBezTo>
                        <a:pt x="158052" y="112585"/>
                        <a:pt x="158052" y="60623"/>
                        <a:pt x="132071" y="25981"/>
                      </a:cubicBezTo>
                      <a:cubicBezTo>
                        <a:pt x="97429" y="-8660"/>
                        <a:pt x="45466" y="-8660"/>
                        <a:pt x="19486"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6" name="Freeform: Shape 965">
                  <a:extLst>
                    <a:ext uri="{FF2B5EF4-FFF2-40B4-BE49-F238E27FC236}">
                      <a16:creationId xmlns="" xmlns:a16="http://schemas.microsoft.com/office/drawing/2014/main" id="{E8C597A6-9AA5-45B0-AC8D-7D2D253E35D5}"/>
                    </a:ext>
                  </a:extLst>
                </p:cNvPr>
                <p:cNvSpPr/>
                <p:nvPr/>
              </p:nvSpPr>
              <p:spPr>
                <a:xfrm>
                  <a:off x="10071132" y="2340706"/>
                  <a:ext cx="242491" cy="242491"/>
                </a:xfrm>
                <a:custGeom>
                  <a:avLst/>
                  <a:gdLst>
                    <a:gd name="connsiteX0" fmla="*/ 242491 w 242491"/>
                    <a:gd name="connsiteY0" fmla="*/ 121246 h 242491"/>
                    <a:gd name="connsiteX1" fmla="*/ 121245 w 242491"/>
                    <a:gd name="connsiteY1" fmla="*/ 242492 h 242491"/>
                    <a:gd name="connsiteX2" fmla="*/ -1 w 242491"/>
                    <a:gd name="connsiteY2" fmla="*/ 121246 h 242491"/>
                    <a:gd name="connsiteX3" fmla="*/ 121245 w 242491"/>
                    <a:gd name="connsiteY3" fmla="*/ 0 h 242491"/>
                    <a:gd name="connsiteX4" fmla="*/ 242491 w 242491"/>
                    <a:gd name="connsiteY4" fmla="*/ 121246 h 24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1" h="242491">
                      <a:moveTo>
                        <a:pt x="242491" y="121246"/>
                      </a:moveTo>
                      <a:cubicBezTo>
                        <a:pt x="242491" y="188208"/>
                        <a:pt x="188208" y="242492"/>
                        <a:pt x="121245" y="242492"/>
                      </a:cubicBezTo>
                      <a:cubicBezTo>
                        <a:pt x="54283" y="242492"/>
                        <a:pt x="-1" y="188208"/>
                        <a:pt x="-1" y="121246"/>
                      </a:cubicBezTo>
                      <a:cubicBezTo>
                        <a:pt x="-1" y="54284"/>
                        <a:pt x="54283" y="0"/>
                        <a:pt x="121245" y="0"/>
                      </a:cubicBezTo>
                      <a:cubicBezTo>
                        <a:pt x="188208" y="0"/>
                        <a:pt x="242491" y="54284"/>
                        <a:pt x="242491"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7" name="Freeform: Shape 966">
                  <a:extLst>
                    <a:ext uri="{FF2B5EF4-FFF2-40B4-BE49-F238E27FC236}">
                      <a16:creationId xmlns="" xmlns:a16="http://schemas.microsoft.com/office/drawing/2014/main" id="{A14BB221-F753-4DFB-95FB-B7D7D107528A}"/>
                    </a:ext>
                  </a:extLst>
                </p:cNvPr>
                <p:cNvSpPr/>
                <p:nvPr/>
              </p:nvSpPr>
              <p:spPr>
                <a:xfrm>
                  <a:off x="9449747" y="2611344"/>
                  <a:ext cx="229501" cy="229501"/>
                </a:xfrm>
                <a:custGeom>
                  <a:avLst/>
                  <a:gdLst>
                    <a:gd name="connsiteX0" fmla="*/ 32477 w 229501"/>
                    <a:gd name="connsiteY0" fmla="*/ 32477 h 229501"/>
                    <a:gd name="connsiteX1" fmla="*/ 32477 w 229501"/>
                    <a:gd name="connsiteY1" fmla="*/ 197025 h 229501"/>
                    <a:gd name="connsiteX2" fmla="*/ 197025 w 229501"/>
                    <a:gd name="connsiteY2" fmla="*/ 197025 h 229501"/>
                    <a:gd name="connsiteX3" fmla="*/ 197025 w 229501"/>
                    <a:gd name="connsiteY3" fmla="*/ 32477 h 229501"/>
                    <a:gd name="connsiteX4" fmla="*/ 32477 w 229501"/>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1" h="229501">
                      <a:moveTo>
                        <a:pt x="32477" y="32477"/>
                      </a:moveTo>
                      <a:cubicBezTo>
                        <a:pt x="-10826" y="75779"/>
                        <a:pt x="-10826" y="153722"/>
                        <a:pt x="32477" y="197025"/>
                      </a:cubicBezTo>
                      <a:cubicBezTo>
                        <a:pt x="75779" y="240327"/>
                        <a:pt x="153723" y="240327"/>
                        <a:pt x="197025" y="197025"/>
                      </a:cubicBezTo>
                      <a:cubicBezTo>
                        <a:pt x="240327" y="153722"/>
                        <a:pt x="240327" y="75779"/>
                        <a:pt x="197025" y="32477"/>
                      </a:cubicBezTo>
                      <a:cubicBezTo>
                        <a:pt x="153723" y="-10826"/>
                        <a:pt x="8443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8" name="Freeform: Shape 967">
                  <a:extLst>
                    <a:ext uri="{FF2B5EF4-FFF2-40B4-BE49-F238E27FC236}">
                      <a16:creationId xmlns="" xmlns:a16="http://schemas.microsoft.com/office/drawing/2014/main" id="{E357F7B4-48F7-4DFC-9E6D-F479D3F1B4C9}"/>
                    </a:ext>
                  </a:extLst>
                </p:cNvPr>
                <p:cNvSpPr/>
                <p:nvPr/>
              </p:nvSpPr>
              <p:spPr>
                <a:xfrm>
                  <a:off x="10289808" y="2793212"/>
                  <a:ext cx="229500" cy="229501"/>
                </a:xfrm>
                <a:custGeom>
                  <a:avLst/>
                  <a:gdLst>
                    <a:gd name="connsiteX0" fmla="*/ 32477 w 229500"/>
                    <a:gd name="connsiteY0" fmla="*/ 32477 h 229501"/>
                    <a:gd name="connsiteX1" fmla="*/ 32477 w 229500"/>
                    <a:gd name="connsiteY1" fmla="*/ 197025 h 229501"/>
                    <a:gd name="connsiteX2" fmla="*/ 197024 w 229500"/>
                    <a:gd name="connsiteY2" fmla="*/ 197025 h 229501"/>
                    <a:gd name="connsiteX3" fmla="*/ 197024 w 229500"/>
                    <a:gd name="connsiteY3" fmla="*/ 32477 h 229501"/>
                    <a:gd name="connsiteX4" fmla="*/ 32477 w 229500"/>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0" h="229501">
                      <a:moveTo>
                        <a:pt x="32477" y="32477"/>
                      </a:moveTo>
                      <a:cubicBezTo>
                        <a:pt x="-10826" y="75779"/>
                        <a:pt x="-10826" y="153722"/>
                        <a:pt x="32477" y="197025"/>
                      </a:cubicBezTo>
                      <a:cubicBezTo>
                        <a:pt x="75779" y="240327"/>
                        <a:pt x="153722" y="240327"/>
                        <a:pt x="197024" y="197025"/>
                      </a:cubicBezTo>
                      <a:cubicBezTo>
                        <a:pt x="240326" y="153722"/>
                        <a:pt x="240326" y="75779"/>
                        <a:pt x="197024" y="32477"/>
                      </a:cubicBezTo>
                      <a:cubicBezTo>
                        <a:pt x="153722" y="-10826"/>
                        <a:pt x="7577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9" name="Freeform: Shape 968">
                  <a:extLst>
                    <a:ext uri="{FF2B5EF4-FFF2-40B4-BE49-F238E27FC236}">
                      <a16:creationId xmlns="" xmlns:a16="http://schemas.microsoft.com/office/drawing/2014/main" id="{9479E200-C08F-4681-A42C-8800BB69B7B9}"/>
                    </a:ext>
                  </a:extLst>
                </p:cNvPr>
                <p:cNvSpPr/>
                <p:nvPr/>
              </p:nvSpPr>
              <p:spPr>
                <a:xfrm>
                  <a:off x="10140415" y="3232729"/>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0" name="Freeform: Shape 969">
                  <a:extLst>
                    <a:ext uri="{FF2B5EF4-FFF2-40B4-BE49-F238E27FC236}">
                      <a16:creationId xmlns="" xmlns:a16="http://schemas.microsoft.com/office/drawing/2014/main" id="{08A21768-E856-411B-9399-F7A50D3B608F}"/>
                    </a:ext>
                  </a:extLst>
                </p:cNvPr>
                <p:cNvSpPr/>
                <p:nvPr/>
              </p:nvSpPr>
              <p:spPr>
                <a:xfrm>
                  <a:off x="9638111" y="2150176"/>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1" name="Freeform: Shape 970">
                  <a:extLst>
                    <a:ext uri="{FF2B5EF4-FFF2-40B4-BE49-F238E27FC236}">
                      <a16:creationId xmlns="" xmlns:a16="http://schemas.microsoft.com/office/drawing/2014/main" id="{F328F36D-6EDC-4FA8-BF5F-739275D021E4}"/>
                    </a:ext>
                  </a:extLst>
                </p:cNvPr>
                <p:cNvSpPr/>
                <p:nvPr/>
              </p:nvSpPr>
              <p:spPr>
                <a:xfrm>
                  <a:off x="9956382" y="2684957"/>
                  <a:ext cx="307444" cy="307444"/>
                </a:xfrm>
                <a:custGeom>
                  <a:avLst/>
                  <a:gdLst>
                    <a:gd name="connsiteX0" fmla="*/ 45467 w 307444"/>
                    <a:gd name="connsiteY0" fmla="*/ 45467 h 307444"/>
                    <a:gd name="connsiteX1" fmla="*/ 45467 w 307444"/>
                    <a:gd name="connsiteY1" fmla="*/ 261978 h 307444"/>
                    <a:gd name="connsiteX2" fmla="*/ 261977 w 307444"/>
                    <a:gd name="connsiteY2" fmla="*/ 261978 h 307444"/>
                    <a:gd name="connsiteX3" fmla="*/ 261977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7" y="261978"/>
                      </a:cubicBezTo>
                      <a:cubicBezTo>
                        <a:pt x="322601" y="201355"/>
                        <a:pt x="322601" y="106090"/>
                        <a:pt x="261977"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55" name="Graphic 1">
                <a:extLst>
                  <a:ext uri="{FF2B5EF4-FFF2-40B4-BE49-F238E27FC236}">
                    <a16:creationId xmlns="" xmlns:a16="http://schemas.microsoft.com/office/drawing/2014/main" id="{8D7BFBB1-912C-45A1-93E5-FEC9492A6153}"/>
                  </a:ext>
                </a:extLst>
              </p:cNvPr>
              <p:cNvGrpSpPr/>
              <p:nvPr/>
            </p:nvGrpSpPr>
            <p:grpSpPr>
              <a:xfrm>
                <a:off x="1445355" y="3951543"/>
                <a:ext cx="1270916" cy="1143175"/>
                <a:chOff x="1445355" y="3951543"/>
                <a:chExt cx="1270916" cy="1143175"/>
              </a:xfrm>
              <a:grpFill/>
            </p:grpSpPr>
            <p:sp>
              <p:nvSpPr>
                <p:cNvPr id="956" name="Freeform: Shape 955">
                  <a:extLst>
                    <a:ext uri="{FF2B5EF4-FFF2-40B4-BE49-F238E27FC236}">
                      <a16:creationId xmlns="" xmlns:a16="http://schemas.microsoft.com/office/drawing/2014/main" id="{07A30A4D-2373-40D1-B93A-3DD9A62DBC72}"/>
                    </a:ext>
                  </a:extLst>
                </p:cNvPr>
                <p:cNvSpPr/>
                <p:nvPr/>
              </p:nvSpPr>
              <p:spPr>
                <a:xfrm>
                  <a:off x="2190151" y="3994846"/>
                  <a:ext cx="277133" cy="277133"/>
                </a:xfrm>
                <a:custGeom>
                  <a:avLst/>
                  <a:gdLst>
                    <a:gd name="connsiteX0" fmla="*/ 277133 w 277133"/>
                    <a:gd name="connsiteY0" fmla="*/ 138567 h 277133"/>
                    <a:gd name="connsiteX1" fmla="*/ 138567 w 277133"/>
                    <a:gd name="connsiteY1" fmla="*/ 277133 h 277133"/>
                    <a:gd name="connsiteX2" fmla="*/ 0 w 277133"/>
                    <a:gd name="connsiteY2" fmla="*/ 138567 h 277133"/>
                    <a:gd name="connsiteX3" fmla="*/ 138567 w 277133"/>
                    <a:gd name="connsiteY3" fmla="*/ 0 h 277133"/>
                    <a:gd name="connsiteX4" fmla="*/ 277133 w 277133"/>
                    <a:gd name="connsiteY4" fmla="*/ 138567 h 277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33" h="277133">
                      <a:moveTo>
                        <a:pt x="277133" y="138567"/>
                      </a:moveTo>
                      <a:cubicBezTo>
                        <a:pt x="277133" y="215095"/>
                        <a:pt x="215095" y="277133"/>
                        <a:pt x="138567" y="277133"/>
                      </a:cubicBezTo>
                      <a:cubicBezTo>
                        <a:pt x="62038" y="277133"/>
                        <a:pt x="0" y="215095"/>
                        <a:pt x="0" y="138567"/>
                      </a:cubicBezTo>
                      <a:cubicBezTo>
                        <a:pt x="0" y="62038"/>
                        <a:pt x="62038" y="0"/>
                        <a:pt x="138567" y="0"/>
                      </a:cubicBezTo>
                      <a:cubicBezTo>
                        <a:pt x="215095" y="0"/>
                        <a:pt x="277133" y="62038"/>
                        <a:pt x="277133"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7" name="Freeform: Shape 956">
                  <a:extLst>
                    <a:ext uri="{FF2B5EF4-FFF2-40B4-BE49-F238E27FC236}">
                      <a16:creationId xmlns="" xmlns:a16="http://schemas.microsoft.com/office/drawing/2014/main" id="{D5F05333-4002-4739-AD3C-B9B8D7685010}"/>
                    </a:ext>
                  </a:extLst>
                </p:cNvPr>
                <p:cNvSpPr/>
                <p:nvPr/>
              </p:nvSpPr>
              <p:spPr>
                <a:xfrm>
                  <a:off x="1445355" y="4575094"/>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8" name="Freeform: Shape 957">
                  <a:extLst>
                    <a:ext uri="{FF2B5EF4-FFF2-40B4-BE49-F238E27FC236}">
                      <a16:creationId xmlns="" xmlns:a16="http://schemas.microsoft.com/office/drawing/2014/main" id="{6A3D9729-C69D-4B32-A2C9-70245C8ED881}"/>
                    </a:ext>
                  </a:extLst>
                </p:cNvPr>
                <p:cNvSpPr/>
                <p:nvPr/>
              </p:nvSpPr>
              <p:spPr>
                <a:xfrm>
                  <a:off x="1915183" y="4698505"/>
                  <a:ext cx="220840" cy="214345"/>
                </a:xfrm>
                <a:custGeom>
                  <a:avLst/>
                  <a:gdLst>
                    <a:gd name="connsiteX0" fmla="*/ 188364 w 220840"/>
                    <a:gd name="connsiteY0" fmla="*/ 188364 h 214345"/>
                    <a:gd name="connsiteX1" fmla="*/ 188364 w 220840"/>
                    <a:gd name="connsiteY1" fmla="*/ 32477 h 214345"/>
                    <a:gd name="connsiteX2" fmla="*/ 32477 w 220840"/>
                    <a:gd name="connsiteY2" fmla="*/ 32477 h 214345"/>
                    <a:gd name="connsiteX3" fmla="*/ 32477 w 220840"/>
                    <a:gd name="connsiteY3" fmla="*/ 188364 h 214345"/>
                    <a:gd name="connsiteX4" fmla="*/ 188364 w 220840"/>
                    <a:gd name="connsiteY4" fmla="*/ 188364 h 21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14345">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23006"/>
                        <a:pt x="145062" y="22300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9" name="Freeform: Shape 958">
                  <a:extLst>
                    <a:ext uri="{FF2B5EF4-FFF2-40B4-BE49-F238E27FC236}">
                      <a16:creationId xmlns="" xmlns:a16="http://schemas.microsoft.com/office/drawing/2014/main" id="{629237C8-520C-4D31-9F00-E7066CD2EEB5}"/>
                    </a:ext>
                  </a:extLst>
                </p:cNvPr>
                <p:cNvSpPr/>
                <p:nvPr/>
              </p:nvSpPr>
              <p:spPr>
                <a:xfrm>
                  <a:off x="2495431" y="4447352"/>
                  <a:ext cx="220840" cy="220840"/>
                </a:xfrm>
                <a:custGeom>
                  <a:avLst/>
                  <a:gdLst>
                    <a:gd name="connsiteX0" fmla="*/ 188364 w 220840"/>
                    <a:gd name="connsiteY0" fmla="*/ 188364 h 220840"/>
                    <a:gd name="connsiteX1" fmla="*/ 188364 w 220840"/>
                    <a:gd name="connsiteY1" fmla="*/ 32477 h 220840"/>
                    <a:gd name="connsiteX2" fmla="*/ 32477 w 220840"/>
                    <a:gd name="connsiteY2" fmla="*/ 32477 h 220840"/>
                    <a:gd name="connsiteX3" fmla="*/ 32477 w 220840"/>
                    <a:gd name="connsiteY3" fmla="*/ 188364 h 220840"/>
                    <a:gd name="connsiteX4" fmla="*/ 188364 w 220840"/>
                    <a:gd name="connsiteY4" fmla="*/ 188364 h 22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20840">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31666"/>
                        <a:pt x="145062" y="23166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0" name="Freeform: Shape 959">
                  <a:extLst>
                    <a:ext uri="{FF2B5EF4-FFF2-40B4-BE49-F238E27FC236}">
                      <a16:creationId xmlns="" xmlns:a16="http://schemas.microsoft.com/office/drawing/2014/main" id="{F729887C-7B79-45AD-AD5E-333355865891}"/>
                    </a:ext>
                  </a:extLst>
                </p:cNvPr>
                <p:cNvSpPr/>
                <p:nvPr/>
              </p:nvSpPr>
              <p:spPr>
                <a:xfrm>
                  <a:off x="1722489" y="4271979"/>
                  <a:ext cx="225170" cy="225170"/>
                </a:xfrm>
                <a:custGeom>
                  <a:avLst/>
                  <a:gdLst>
                    <a:gd name="connsiteX0" fmla="*/ 225171 w 225170"/>
                    <a:gd name="connsiteY0" fmla="*/ 112585 h 225170"/>
                    <a:gd name="connsiteX1" fmla="*/ 112586 w 225170"/>
                    <a:gd name="connsiteY1" fmla="*/ 225171 h 225170"/>
                    <a:gd name="connsiteX2" fmla="*/ 0 w 225170"/>
                    <a:gd name="connsiteY2" fmla="*/ 112585 h 225170"/>
                    <a:gd name="connsiteX3" fmla="*/ 112586 w 225170"/>
                    <a:gd name="connsiteY3" fmla="*/ 0 h 225170"/>
                    <a:gd name="connsiteX4" fmla="*/ 225171 w 225170"/>
                    <a:gd name="connsiteY4" fmla="*/ 112585 h 22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70" h="225170">
                      <a:moveTo>
                        <a:pt x="225171" y="112585"/>
                      </a:moveTo>
                      <a:cubicBezTo>
                        <a:pt x="225171" y="174765"/>
                        <a:pt x="174765" y="225171"/>
                        <a:pt x="112586" y="225171"/>
                      </a:cubicBezTo>
                      <a:cubicBezTo>
                        <a:pt x="50406" y="225171"/>
                        <a:pt x="0" y="174765"/>
                        <a:pt x="0" y="112585"/>
                      </a:cubicBezTo>
                      <a:cubicBezTo>
                        <a:pt x="0" y="50406"/>
                        <a:pt x="50406" y="0"/>
                        <a:pt x="112586" y="0"/>
                      </a:cubicBezTo>
                      <a:cubicBezTo>
                        <a:pt x="174765" y="0"/>
                        <a:pt x="225171" y="50406"/>
                        <a:pt x="225171"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1" name="Freeform: Shape 960">
                  <a:extLst>
                    <a:ext uri="{FF2B5EF4-FFF2-40B4-BE49-F238E27FC236}">
                      <a16:creationId xmlns="" xmlns:a16="http://schemas.microsoft.com/office/drawing/2014/main" id="{FDB6B5D4-3404-403B-8C17-DCAA7863B1DA}"/>
                    </a:ext>
                  </a:extLst>
                </p:cNvPr>
                <p:cNvSpPr/>
                <p:nvPr/>
              </p:nvSpPr>
              <p:spPr>
                <a:xfrm>
                  <a:off x="1938999" y="3951543"/>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2" name="Freeform: Shape 961">
                  <a:extLst>
                    <a:ext uri="{FF2B5EF4-FFF2-40B4-BE49-F238E27FC236}">
                      <a16:creationId xmlns="" xmlns:a16="http://schemas.microsoft.com/office/drawing/2014/main" id="{AD26C4B8-071F-4700-9B1C-CB830FE21AEB}"/>
                    </a:ext>
                  </a:extLst>
                </p:cNvPr>
                <p:cNvSpPr/>
                <p:nvPr/>
              </p:nvSpPr>
              <p:spPr>
                <a:xfrm>
                  <a:off x="2380680" y="4930171"/>
                  <a:ext cx="164547" cy="164547"/>
                </a:xfrm>
                <a:custGeom>
                  <a:avLst/>
                  <a:gdLst>
                    <a:gd name="connsiteX0" fmla="*/ 138567 w 164547"/>
                    <a:gd name="connsiteY0" fmla="*/ 138567 h 164547"/>
                    <a:gd name="connsiteX1" fmla="*/ 138567 w 164547"/>
                    <a:gd name="connsiteY1" fmla="*/ 25981 h 164547"/>
                    <a:gd name="connsiteX2" fmla="*/ 25981 w 164547"/>
                    <a:gd name="connsiteY2" fmla="*/ 25981 h 164547"/>
                    <a:gd name="connsiteX3" fmla="*/ 25981 w 164547"/>
                    <a:gd name="connsiteY3" fmla="*/ 138567 h 164547"/>
                    <a:gd name="connsiteX4" fmla="*/ 138567 w 164547"/>
                    <a:gd name="connsiteY4" fmla="*/ 138567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138567" y="138567"/>
                      </a:moveTo>
                      <a:cubicBezTo>
                        <a:pt x="173208" y="103925"/>
                        <a:pt x="173208" y="51963"/>
                        <a:pt x="138567" y="25981"/>
                      </a:cubicBezTo>
                      <a:cubicBezTo>
                        <a:pt x="103925" y="-8660"/>
                        <a:pt x="51963" y="-8660"/>
                        <a:pt x="25981" y="25981"/>
                      </a:cubicBezTo>
                      <a:cubicBezTo>
                        <a:pt x="-8660" y="60623"/>
                        <a:pt x="-8660" y="112585"/>
                        <a:pt x="25981" y="138567"/>
                      </a:cubicBezTo>
                      <a:cubicBezTo>
                        <a:pt x="51963" y="173208"/>
                        <a:pt x="103925" y="173208"/>
                        <a:pt x="138567"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3" name="Freeform: Shape 962">
                  <a:extLst>
                    <a:ext uri="{FF2B5EF4-FFF2-40B4-BE49-F238E27FC236}">
                      <a16:creationId xmlns="" xmlns:a16="http://schemas.microsoft.com/office/drawing/2014/main" id="{F919B158-AF89-4E57-9B5A-848BBE62C277}"/>
                    </a:ext>
                  </a:extLst>
                </p:cNvPr>
                <p:cNvSpPr/>
                <p:nvPr/>
              </p:nvSpPr>
              <p:spPr>
                <a:xfrm>
                  <a:off x="1945494" y="4304456"/>
                  <a:ext cx="298784" cy="292289"/>
                </a:xfrm>
                <a:custGeom>
                  <a:avLst/>
                  <a:gdLst>
                    <a:gd name="connsiteX0" fmla="*/ 253317 w 298784"/>
                    <a:gd name="connsiteY0" fmla="*/ 253317 h 292289"/>
                    <a:gd name="connsiteX1" fmla="*/ 253317 w 298784"/>
                    <a:gd name="connsiteY1" fmla="*/ 45467 h 292289"/>
                    <a:gd name="connsiteX2" fmla="*/ 45467 w 298784"/>
                    <a:gd name="connsiteY2" fmla="*/ 45467 h 292289"/>
                    <a:gd name="connsiteX3" fmla="*/ 45467 w 298784"/>
                    <a:gd name="connsiteY3" fmla="*/ 253317 h 292289"/>
                    <a:gd name="connsiteX4" fmla="*/ 253317 w 298784"/>
                    <a:gd name="connsiteY4" fmla="*/ 253317 h 29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84" h="292289">
                      <a:moveTo>
                        <a:pt x="253317" y="253317"/>
                      </a:moveTo>
                      <a:cubicBezTo>
                        <a:pt x="313940" y="192694"/>
                        <a:pt x="313940" y="106090"/>
                        <a:pt x="253317" y="45467"/>
                      </a:cubicBezTo>
                      <a:cubicBezTo>
                        <a:pt x="192694" y="-15156"/>
                        <a:pt x="106090" y="-15156"/>
                        <a:pt x="45467" y="45467"/>
                      </a:cubicBezTo>
                      <a:cubicBezTo>
                        <a:pt x="-15156" y="106090"/>
                        <a:pt x="-15156" y="192694"/>
                        <a:pt x="45467" y="253317"/>
                      </a:cubicBezTo>
                      <a:cubicBezTo>
                        <a:pt x="106090" y="305280"/>
                        <a:pt x="201355" y="305280"/>
                        <a:pt x="253317" y="25331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18" name="Graphic 1">
              <a:extLst>
                <a:ext uri="{FF2B5EF4-FFF2-40B4-BE49-F238E27FC236}">
                  <a16:creationId xmlns="" xmlns:a16="http://schemas.microsoft.com/office/drawing/2014/main" id="{5109234E-36A0-462E-8227-4F9D995CE58B}"/>
                </a:ext>
              </a:extLst>
            </p:cNvPr>
            <p:cNvGrpSpPr/>
            <p:nvPr/>
          </p:nvGrpSpPr>
          <p:grpSpPr>
            <a:xfrm>
              <a:off x="-659126" y="2132856"/>
              <a:ext cx="13510252" cy="3169713"/>
              <a:chOff x="-659126" y="2132856"/>
              <a:chExt cx="13510252" cy="3169713"/>
            </a:xfrm>
            <a:solidFill>
              <a:srgbClr val="00B0F0"/>
            </a:solidFill>
          </p:grpSpPr>
          <p:grpSp>
            <p:nvGrpSpPr>
              <p:cNvPr id="847" name="Graphic 1">
                <a:extLst>
                  <a:ext uri="{FF2B5EF4-FFF2-40B4-BE49-F238E27FC236}">
                    <a16:creationId xmlns="" xmlns:a16="http://schemas.microsoft.com/office/drawing/2014/main" id="{43284573-E99E-4D2D-A019-5CAA6BF6D9A7}"/>
                  </a:ext>
                </a:extLst>
              </p:cNvPr>
              <p:cNvGrpSpPr/>
              <p:nvPr/>
            </p:nvGrpSpPr>
            <p:grpSpPr>
              <a:xfrm>
                <a:off x="-659126" y="2132856"/>
                <a:ext cx="6781108" cy="3169713"/>
                <a:chOff x="-659126" y="2132856"/>
                <a:chExt cx="6781108" cy="3169713"/>
              </a:xfrm>
              <a:grpFill/>
            </p:grpSpPr>
            <p:grpSp>
              <p:nvGrpSpPr>
                <p:cNvPr id="899" name="Graphic 1">
                  <a:extLst>
                    <a:ext uri="{FF2B5EF4-FFF2-40B4-BE49-F238E27FC236}">
                      <a16:creationId xmlns="" xmlns:a16="http://schemas.microsoft.com/office/drawing/2014/main" id="{AA949765-7174-484C-B4B4-3917BC973983}"/>
                    </a:ext>
                  </a:extLst>
                </p:cNvPr>
                <p:cNvGrpSpPr/>
                <p:nvPr/>
              </p:nvGrpSpPr>
              <p:grpSpPr>
                <a:xfrm>
                  <a:off x="-659126" y="2243382"/>
                  <a:ext cx="6781108" cy="2942550"/>
                  <a:chOff x="-659126" y="2243382"/>
                  <a:chExt cx="6781108" cy="2942550"/>
                </a:xfrm>
                <a:grpFill/>
              </p:grpSpPr>
              <p:sp>
                <p:nvSpPr>
                  <p:cNvPr id="951" name="Freeform: Shape 950">
                    <a:extLst>
                      <a:ext uri="{FF2B5EF4-FFF2-40B4-BE49-F238E27FC236}">
                        <a16:creationId xmlns="" xmlns:a16="http://schemas.microsoft.com/office/drawing/2014/main" id="{A0C9C600-C749-4C7E-818A-B2292EF2A514}"/>
                      </a:ext>
                    </a:extLst>
                  </p:cNvPr>
                  <p:cNvSpPr/>
                  <p:nvPr/>
                </p:nvSpPr>
                <p:spPr>
                  <a:xfrm>
                    <a:off x="-659126" y="4228677"/>
                    <a:ext cx="86604" cy="69283"/>
                  </a:xfrm>
                  <a:custGeom>
                    <a:avLst/>
                    <a:gdLst>
                      <a:gd name="connsiteX0" fmla="*/ 0 w 86604"/>
                      <a:gd name="connsiteY0" fmla="*/ 0 h 69283"/>
                      <a:gd name="connsiteX1" fmla="*/ 0 w 86604"/>
                      <a:gd name="connsiteY1" fmla="*/ 69283 h 69283"/>
                      <a:gd name="connsiteX2" fmla="*/ 0 w 86604"/>
                      <a:gd name="connsiteY2" fmla="*/ 69283 h 69283"/>
                      <a:gd name="connsiteX3" fmla="*/ 0 w 86604"/>
                      <a:gd name="connsiteY3" fmla="*/ 0 h 69283"/>
                    </a:gdLst>
                    <a:ahLst/>
                    <a:cxnLst>
                      <a:cxn ang="0">
                        <a:pos x="connsiteX0" y="connsiteY0"/>
                      </a:cxn>
                      <a:cxn ang="0">
                        <a:pos x="connsiteX1" y="connsiteY1"/>
                      </a:cxn>
                      <a:cxn ang="0">
                        <a:pos x="connsiteX2" y="connsiteY2"/>
                      </a:cxn>
                      <a:cxn ang="0">
                        <a:pos x="connsiteX3" y="connsiteY3"/>
                      </a:cxn>
                    </a:cxnLst>
                    <a:rect l="l" t="t" r="r" b="b"/>
                    <a:pathLst>
                      <a:path w="86604" h="69283">
                        <a:moveTo>
                          <a:pt x="0" y="0"/>
                        </a:moveTo>
                        <a:lnTo>
                          <a:pt x="0" y="69283"/>
                        </a:lnTo>
                        <a:lnTo>
                          <a:pt x="0" y="6928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2" name="Freeform: Shape 951">
                    <a:extLst>
                      <a:ext uri="{FF2B5EF4-FFF2-40B4-BE49-F238E27FC236}">
                        <a16:creationId xmlns="" xmlns:a16="http://schemas.microsoft.com/office/drawing/2014/main" id="{82774F01-3CC3-4E0A-83E8-23321433B5BA}"/>
                      </a:ext>
                    </a:extLst>
                  </p:cNvPr>
                  <p:cNvSpPr/>
                  <p:nvPr/>
                </p:nvSpPr>
                <p:spPr>
                  <a:xfrm>
                    <a:off x="-659126" y="2243382"/>
                    <a:ext cx="6781108" cy="2942550"/>
                  </a:xfrm>
                  <a:custGeom>
                    <a:avLst/>
                    <a:gdLst>
                      <a:gd name="connsiteX0" fmla="*/ 684173 w 6781108"/>
                      <a:gd name="connsiteY0" fmla="*/ 2643487 h 2942550"/>
                      <a:gd name="connsiteX1" fmla="*/ 1411648 w 6781108"/>
                      <a:gd name="connsiteY1" fmla="*/ 2937941 h 2942550"/>
                      <a:gd name="connsiteX2" fmla="*/ 2182426 w 6781108"/>
                      <a:gd name="connsiteY2" fmla="*/ 2747412 h 2942550"/>
                      <a:gd name="connsiteX3" fmla="*/ 3680678 w 6781108"/>
                      <a:gd name="connsiteY3" fmla="*/ 1327103 h 2942550"/>
                      <a:gd name="connsiteX4" fmla="*/ 4468776 w 6781108"/>
                      <a:gd name="connsiteY4" fmla="*/ 530345 h 2942550"/>
                      <a:gd name="connsiteX5" fmla="*/ 5308837 w 6781108"/>
                      <a:gd name="connsiteY5" fmla="*/ 54022 h 2942550"/>
                      <a:gd name="connsiteX6" fmla="*/ 6781108 w 6781108"/>
                      <a:gd name="connsiteY6" fmla="*/ 668911 h 2942550"/>
                      <a:gd name="connsiteX7" fmla="*/ 6781108 w 6781108"/>
                      <a:gd name="connsiteY7" fmla="*/ 616949 h 2942550"/>
                      <a:gd name="connsiteX8" fmla="*/ 5750518 w 6781108"/>
                      <a:gd name="connsiteY8" fmla="*/ 19380 h 2942550"/>
                      <a:gd name="connsiteX9" fmla="*/ 4243605 w 6781108"/>
                      <a:gd name="connsiteY9" fmla="*/ 686232 h 2942550"/>
                      <a:gd name="connsiteX10" fmla="*/ 2702051 w 6781108"/>
                      <a:gd name="connsiteY10" fmla="*/ 2323052 h 2942550"/>
                      <a:gd name="connsiteX11" fmla="*/ 1896632 w 6781108"/>
                      <a:gd name="connsiteY11" fmla="*/ 2842676 h 2942550"/>
                      <a:gd name="connsiteX12" fmla="*/ 978627 w 6781108"/>
                      <a:gd name="connsiteY12" fmla="*/ 2773393 h 2942550"/>
                      <a:gd name="connsiteX13" fmla="*/ 51963 w 6781108"/>
                      <a:gd name="connsiteY13" fmla="*/ 2037258 h 2942550"/>
                      <a:gd name="connsiteX14" fmla="*/ 8660 w 6781108"/>
                      <a:gd name="connsiteY14" fmla="*/ 1993955 h 2942550"/>
                      <a:gd name="connsiteX15" fmla="*/ 0 w 6781108"/>
                      <a:gd name="connsiteY15" fmla="*/ 2054578 h 2942550"/>
                      <a:gd name="connsiteX16" fmla="*/ 684173 w 6781108"/>
                      <a:gd name="connsiteY16" fmla="*/ 2643487 h 294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1108" h="2942550">
                        <a:moveTo>
                          <a:pt x="684173" y="2643487"/>
                        </a:moveTo>
                        <a:cubicBezTo>
                          <a:pt x="900684" y="2790714"/>
                          <a:pt x="1143175" y="2911960"/>
                          <a:pt x="1411648" y="2937941"/>
                        </a:cubicBezTo>
                        <a:cubicBezTo>
                          <a:pt x="1680121" y="2963922"/>
                          <a:pt x="1948594" y="2877318"/>
                          <a:pt x="2182426" y="2747412"/>
                        </a:cubicBezTo>
                        <a:cubicBezTo>
                          <a:pt x="2779994" y="2409656"/>
                          <a:pt x="3230336" y="1838068"/>
                          <a:pt x="3680678" y="1327103"/>
                        </a:cubicBezTo>
                        <a:cubicBezTo>
                          <a:pt x="3931830" y="1049970"/>
                          <a:pt x="4182982" y="772836"/>
                          <a:pt x="4468776" y="530345"/>
                        </a:cubicBezTo>
                        <a:cubicBezTo>
                          <a:pt x="4711268" y="322495"/>
                          <a:pt x="4988401" y="131965"/>
                          <a:pt x="5308837" y="54022"/>
                        </a:cubicBezTo>
                        <a:cubicBezTo>
                          <a:pt x="5871764" y="-75885"/>
                          <a:pt x="6382728" y="287853"/>
                          <a:pt x="6781108" y="668911"/>
                        </a:cubicBezTo>
                        <a:lnTo>
                          <a:pt x="6781108" y="616949"/>
                        </a:lnTo>
                        <a:cubicBezTo>
                          <a:pt x="6486654" y="339815"/>
                          <a:pt x="6148897" y="97324"/>
                          <a:pt x="5750518" y="19380"/>
                        </a:cubicBezTo>
                        <a:cubicBezTo>
                          <a:pt x="5161610" y="-93206"/>
                          <a:pt x="4641984" y="305174"/>
                          <a:pt x="4243605" y="686232"/>
                        </a:cubicBezTo>
                        <a:cubicBezTo>
                          <a:pt x="3697999" y="1205857"/>
                          <a:pt x="3256317" y="1820747"/>
                          <a:pt x="2702051" y="2323052"/>
                        </a:cubicBezTo>
                        <a:cubicBezTo>
                          <a:pt x="2468219" y="2539562"/>
                          <a:pt x="2199746" y="2738752"/>
                          <a:pt x="1896632" y="2842676"/>
                        </a:cubicBezTo>
                        <a:cubicBezTo>
                          <a:pt x="1584857" y="2946602"/>
                          <a:pt x="1273082" y="2911960"/>
                          <a:pt x="978627" y="2773393"/>
                        </a:cubicBezTo>
                        <a:cubicBezTo>
                          <a:pt x="623550" y="2600185"/>
                          <a:pt x="320436" y="2314391"/>
                          <a:pt x="51963" y="2037258"/>
                        </a:cubicBezTo>
                        <a:cubicBezTo>
                          <a:pt x="34642" y="2019937"/>
                          <a:pt x="25981" y="2002616"/>
                          <a:pt x="8660" y="1993955"/>
                        </a:cubicBezTo>
                        <a:lnTo>
                          <a:pt x="0" y="2054578"/>
                        </a:lnTo>
                        <a:cubicBezTo>
                          <a:pt x="207850" y="2271089"/>
                          <a:pt x="433021" y="2478939"/>
                          <a:pt x="684173" y="26434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0" name="Graphic 1">
                  <a:extLst>
                    <a:ext uri="{FF2B5EF4-FFF2-40B4-BE49-F238E27FC236}">
                      <a16:creationId xmlns="" xmlns:a16="http://schemas.microsoft.com/office/drawing/2014/main" id="{C15BC139-A076-436C-B2A1-5A59F05DC847}"/>
                    </a:ext>
                  </a:extLst>
                </p:cNvPr>
                <p:cNvGrpSpPr/>
                <p:nvPr/>
              </p:nvGrpSpPr>
              <p:grpSpPr>
                <a:xfrm>
                  <a:off x="-659126" y="2251869"/>
                  <a:ext cx="6763786" cy="2932974"/>
                  <a:chOff x="-659126" y="2251869"/>
                  <a:chExt cx="6763786" cy="2932974"/>
                </a:xfrm>
                <a:grpFill/>
              </p:grpSpPr>
              <p:sp>
                <p:nvSpPr>
                  <p:cNvPr id="949" name="Freeform: Shape 948">
                    <a:extLst>
                      <a:ext uri="{FF2B5EF4-FFF2-40B4-BE49-F238E27FC236}">
                        <a16:creationId xmlns="" xmlns:a16="http://schemas.microsoft.com/office/drawing/2014/main" id="{B1AB5164-BCA1-4F67-AADB-366A34413156}"/>
                      </a:ext>
                    </a:extLst>
                  </p:cNvPr>
                  <p:cNvSpPr/>
                  <p:nvPr/>
                </p:nvSpPr>
                <p:spPr>
                  <a:xfrm>
                    <a:off x="-659126" y="3146124"/>
                    <a:ext cx="86604" cy="51962"/>
                  </a:xfrm>
                  <a:custGeom>
                    <a:avLst/>
                    <a:gdLst>
                      <a:gd name="connsiteX0" fmla="*/ 0 w 86604"/>
                      <a:gd name="connsiteY0" fmla="*/ 0 h 51962"/>
                      <a:gd name="connsiteX1" fmla="*/ 0 w 86604"/>
                      <a:gd name="connsiteY1" fmla="*/ 51963 h 51962"/>
                      <a:gd name="connsiteX2" fmla="*/ 0 w 86604"/>
                      <a:gd name="connsiteY2" fmla="*/ 51963 h 51962"/>
                      <a:gd name="connsiteX3" fmla="*/ 0 w 86604"/>
                      <a:gd name="connsiteY3" fmla="*/ 0 h 51962"/>
                    </a:gdLst>
                    <a:ahLst/>
                    <a:cxnLst>
                      <a:cxn ang="0">
                        <a:pos x="connsiteX0" y="connsiteY0"/>
                      </a:cxn>
                      <a:cxn ang="0">
                        <a:pos x="connsiteX1" y="connsiteY1"/>
                      </a:cxn>
                      <a:cxn ang="0">
                        <a:pos x="connsiteX2" y="connsiteY2"/>
                      </a:cxn>
                      <a:cxn ang="0">
                        <a:pos x="connsiteX3" y="connsiteY3"/>
                      </a:cxn>
                    </a:cxnLst>
                    <a:rect l="l" t="t" r="r" b="b"/>
                    <a:pathLst>
                      <a:path w="86604" h="51962">
                        <a:moveTo>
                          <a:pt x="0" y="0"/>
                        </a:moveTo>
                        <a:lnTo>
                          <a:pt x="0" y="51963"/>
                        </a:lnTo>
                        <a:lnTo>
                          <a:pt x="0" y="5196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0" name="Freeform: Shape 949">
                    <a:extLst>
                      <a:ext uri="{FF2B5EF4-FFF2-40B4-BE49-F238E27FC236}">
                        <a16:creationId xmlns="" xmlns:a16="http://schemas.microsoft.com/office/drawing/2014/main" id="{2A7B9FAB-E82C-43D4-9863-3BCBE2A3A082}"/>
                      </a:ext>
                    </a:extLst>
                  </p:cNvPr>
                  <p:cNvSpPr/>
                  <p:nvPr/>
                </p:nvSpPr>
                <p:spPr>
                  <a:xfrm>
                    <a:off x="-659126" y="2251869"/>
                    <a:ext cx="6763786" cy="2932974"/>
                  </a:xfrm>
                  <a:custGeom>
                    <a:avLst/>
                    <a:gdLst>
                      <a:gd name="connsiteX0" fmla="*/ 536946 w 6763786"/>
                      <a:gd name="connsiteY0" fmla="*/ 443914 h 2932974"/>
                      <a:gd name="connsiteX1" fmla="*/ 1377007 w 6763786"/>
                      <a:gd name="connsiteY1" fmla="*/ 36874 h 2932974"/>
                      <a:gd name="connsiteX2" fmla="*/ 2286351 w 6763786"/>
                      <a:gd name="connsiteY2" fmla="*/ 296687 h 2932974"/>
                      <a:gd name="connsiteX3" fmla="*/ 3862547 w 6763786"/>
                      <a:gd name="connsiteY3" fmla="*/ 1872883 h 2932974"/>
                      <a:gd name="connsiteX4" fmla="*/ 5317497 w 6763786"/>
                      <a:gd name="connsiteY4" fmla="*/ 2912133 h 2932974"/>
                      <a:gd name="connsiteX5" fmla="*/ 6763787 w 6763786"/>
                      <a:gd name="connsiteY5" fmla="*/ 2305904 h 2932974"/>
                      <a:gd name="connsiteX6" fmla="*/ 6763787 w 6763786"/>
                      <a:gd name="connsiteY6" fmla="*/ 2253941 h 2932974"/>
                      <a:gd name="connsiteX7" fmla="*/ 6607900 w 6763786"/>
                      <a:gd name="connsiteY7" fmla="*/ 2392508 h 2932974"/>
                      <a:gd name="connsiteX8" fmla="*/ 5767839 w 6763786"/>
                      <a:gd name="connsiteY8" fmla="*/ 2868831 h 2932974"/>
                      <a:gd name="connsiteX9" fmla="*/ 4070397 w 6763786"/>
                      <a:gd name="connsiteY9" fmla="*/ 2028770 h 2932974"/>
                      <a:gd name="connsiteX10" fmla="*/ 2554824 w 6763786"/>
                      <a:gd name="connsiteY10" fmla="*/ 443914 h 2932974"/>
                      <a:gd name="connsiteX11" fmla="*/ 1065232 w 6763786"/>
                      <a:gd name="connsiteY11" fmla="*/ 88837 h 2932974"/>
                      <a:gd name="connsiteX12" fmla="*/ 216510 w 6763786"/>
                      <a:gd name="connsiteY12" fmla="*/ 677745 h 2932974"/>
                      <a:gd name="connsiteX13" fmla="*/ 0 w 6763786"/>
                      <a:gd name="connsiteY13" fmla="*/ 894256 h 2932974"/>
                      <a:gd name="connsiteX14" fmla="*/ 0 w 6763786"/>
                      <a:gd name="connsiteY14" fmla="*/ 946218 h 2932974"/>
                      <a:gd name="connsiteX15" fmla="*/ 536946 w 6763786"/>
                      <a:gd name="connsiteY15" fmla="*/ 443914 h 29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63786" h="2932974">
                        <a:moveTo>
                          <a:pt x="536946" y="443914"/>
                        </a:moveTo>
                        <a:cubicBezTo>
                          <a:pt x="779438" y="253385"/>
                          <a:pt x="1065232" y="80176"/>
                          <a:pt x="1377007" y="36874"/>
                        </a:cubicBezTo>
                        <a:cubicBezTo>
                          <a:pt x="1706103" y="-6428"/>
                          <a:pt x="2017878" y="123478"/>
                          <a:pt x="2286351" y="296687"/>
                        </a:cubicBezTo>
                        <a:cubicBezTo>
                          <a:pt x="2909901" y="712387"/>
                          <a:pt x="3368903" y="1335937"/>
                          <a:pt x="3862547" y="1872883"/>
                        </a:cubicBezTo>
                        <a:cubicBezTo>
                          <a:pt x="4252266" y="2297244"/>
                          <a:pt x="4728589" y="2799548"/>
                          <a:pt x="5317497" y="2912133"/>
                        </a:cubicBezTo>
                        <a:cubicBezTo>
                          <a:pt x="5871764" y="3024719"/>
                          <a:pt x="6374068" y="2660981"/>
                          <a:pt x="6763787" y="2305904"/>
                        </a:cubicBezTo>
                        <a:lnTo>
                          <a:pt x="6763787" y="2253941"/>
                        </a:lnTo>
                        <a:cubicBezTo>
                          <a:pt x="6711825" y="2305904"/>
                          <a:pt x="6659862" y="2349206"/>
                          <a:pt x="6607900" y="2392508"/>
                        </a:cubicBezTo>
                        <a:cubicBezTo>
                          <a:pt x="6365408" y="2600358"/>
                          <a:pt x="6088275" y="2790887"/>
                          <a:pt x="5767839" y="2868831"/>
                        </a:cubicBezTo>
                        <a:cubicBezTo>
                          <a:pt x="5100987" y="3033379"/>
                          <a:pt x="4503418" y="2470452"/>
                          <a:pt x="4070397" y="2028770"/>
                        </a:cubicBezTo>
                        <a:cubicBezTo>
                          <a:pt x="3559432" y="1509145"/>
                          <a:pt x="3126411" y="902916"/>
                          <a:pt x="2554824" y="443914"/>
                        </a:cubicBezTo>
                        <a:cubicBezTo>
                          <a:pt x="2121803" y="97497"/>
                          <a:pt x="1610838" y="-136334"/>
                          <a:pt x="1065232" y="88837"/>
                        </a:cubicBezTo>
                        <a:cubicBezTo>
                          <a:pt x="736136" y="218743"/>
                          <a:pt x="467663" y="443914"/>
                          <a:pt x="216510" y="677745"/>
                        </a:cubicBezTo>
                        <a:cubicBezTo>
                          <a:pt x="138567" y="747029"/>
                          <a:pt x="69283" y="824972"/>
                          <a:pt x="0" y="894256"/>
                        </a:cubicBezTo>
                        <a:lnTo>
                          <a:pt x="0" y="946218"/>
                        </a:lnTo>
                        <a:cubicBezTo>
                          <a:pt x="173208" y="773010"/>
                          <a:pt x="346417" y="599801"/>
                          <a:pt x="536946" y="44391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1" name="Graphic 1">
                  <a:extLst>
                    <a:ext uri="{FF2B5EF4-FFF2-40B4-BE49-F238E27FC236}">
                      <a16:creationId xmlns="" xmlns:a16="http://schemas.microsoft.com/office/drawing/2014/main" id="{1A623C16-D3AD-4398-8595-4169D5EBAD36}"/>
                    </a:ext>
                  </a:extLst>
                </p:cNvPr>
                <p:cNvGrpSpPr/>
                <p:nvPr/>
              </p:nvGrpSpPr>
              <p:grpSpPr>
                <a:xfrm>
                  <a:off x="-607163" y="2839471"/>
                  <a:ext cx="259812" cy="1756483"/>
                  <a:chOff x="-607163" y="2839471"/>
                  <a:chExt cx="259812" cy="1756483"/>
                </a:xfrm>
                <a:grpFill/>
              </p:grpSpPr>
              <p:sp>
                <p:nvSpPr>
                  <p:cNvPr id="946" name="Freeform: Shape 945">
                    <a:extLst>
                      <a:ext uri="{FF2B5EF4-FFF2-40B4-BE49-F238E27FC236}">
                        <a16:creationId xmlns="" xmlns:a16="http://schemas.microsoft.com/office/drawing/2014/main" id="{68F120CE-C027-4125-A19E-D58BC25177A1}"/>
                      </a:ext>
                    </a:extLst>
                  </p:cNvPr>
                  <p:cNvSpPr/>
                  <p:nvPr/>
                </p:nvSpPr>
                <p:spPr>
                  <a:xfrm>
                    <a:off x="-494578" y="2936109"/>
                    <a:ext cx="34641" cy="1554545"/>
                  </a:xfrm>
                  <a:custGeom>
                    <a:avLst/>
                    <a:gdLst>
                      <a:gd name="connsiteX0" fmla="*/ 0 w 34641"/>
                      <a:gd name="connsiteY0" fmla="*/ 19486 h 1554545"/>
                      <a:gd name="connsiteX1" fmla="*/ 0 w 34641"/>
                      <a:gd name="connsiteY1" fmla="*/ 1535059 h 1554545"/>
                      <a:gd name="connsiteX2" fmla="*/ 34642 w 34641"/>
                      <a:gd name="connsiteY2" fmla="*/ 1535059 h 1554545"/>
                      <a:gd name="connsiteX3" fmla="*/ 34642 w 34641"/>
                      <a:gd name="connsiteY3" fmla="*/ 19486 h 1554545"/>
                      <a:gd name="connsiteX4" fmla="*/ 0 w 34641"/>
                      <a:gd name="connsiteY4" fmla="*/ 19486 h 155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554545">
                        <a:moveTo>
                          <a:pt x="0" y="19486"/>
                        </a:moveTo>
                        <a:cubicBezTo>
                          <a:pt x="0" y="521790"/>
                          <a:pt x="0" y="1032755"/>
                          <a:pt x="0" y="1535059"/>
                        </a:cubicBezTo>
                        <a:cubicBezTo>
                          <a:pt x="0" y="1561041"/>
                          <a:pt x="34642" y="1561041"/>
                          <a:pt x="34642" y="1535059"/>
                        </a:cubicBezTo>
                        <a:cubicBezTo>
                          <a:pt x="34642" y="1032755"/>
                          <a:pt x="34642" y="521790"/>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7" name="Freeform: Shape 946">
                    <a:extLst>
                      <a:ext uri="{FF2B5EF4-FFF2-40B4-BE49-F238E27FC236}">
                        <a16:creationId xmlns="" xmlns:a16="http://schemas.microsoft.com/office/drawing/2014/main" id="{2C0B8287-4FB0-4F12-ADAE-C67E7670D5AC}"/>
                      </a:ext>
                    </a:extLst>
                  </p:cNvPr>
                  <p:cNvSpPr/>
                  <p:nvPr/>
                </p:nvSpPr>
                <p:spPr>
                  <a:xfrm>
                    <a:off x="-607163" y="4306553"/>
                    <a:ext cx="259812" cy="289400"/>
                  </a:xfrm>
                  <a:custGeom>
                    <a:avLst/>
                    <a:gdLst>
                      <a:gd name="connsiteX0" fmla="*/ 129906 w 259812"/>
                      <a:gd name="connsiteY0" fmla="*/ 78011 h 289400"/>
                      <a:gd name="connsiteX1" fmla="*/ 0 w 259812"/>
                      <a:gd name="connsiteY1" fmla="*/ 8728 h 289400"/>
                      <a:gd name="connsiteX2" fmla="*/ 129906 w 259812"/>
                      <a:gd name="connsiteY2" fmla="*/ 207917 h 289400"/>
                      <a:gd name="connsiteX3" fmla="*/ 259813 w 259812"/>
                      <a:gd name="connsiteY3" fmla="*/ 268540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3" y="17388"/>
                          <a:pt x="0" y="-17254"/>
                          <a:pt x="0" y="8728"/>
                        </a:cubicBezTo>
                        <a:cubicBezTo>
                          <a:pt x="0" y="34709"/>
                          <a:pt x="60623" y="129974"/>
                          <a:pt x="129906" y="207917"/>
                        </a:cubicBezTo>
                        <a:cubicBezTo>
                          <a:pt x="199190" y="285861"/>
                          <a:pt x="259813" y="311843"/>
                          <a:pt x="259813" y="268540"/>
                        </a:cubicBezTo>
                        <a:cubicBezTo>
                          <a:pt x="259813" y="225238"/>
                          <a:pt x="199190" y="138634"/>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8" name="Freeform: Shape 947">
                    <a:extLst>
                      <a:ext uri="{FF2B5EF4-FFF2-40B4-BE49-F238E27FC236}">
                        <a16:creationId xmlns="" xmlns:a16="http://schemas.microsoft.com/office/drawing/2014/main" id="{A4BDBEA2-ABE5-4F78-9781-E9C84EF130E7}"/>
                      </a:ext>
                    </a:extLst>
                  </p:cNvPr>
                  <p:cNvSpPr/>
                  <p:nvPr/>
                </p:nvSpPr>
                <p:spPr>
                  <a:xfrm>
                    <a:off x="-607163" y="2839471"/>
                    <a:ext cx="259812" cy="290555"/>
                  </a:xfrm>
                  <a:custGeom>
                    <a:avLst/>
                    <a:gdLst>
                      <a:gd name="connsiteX0" fmla="*/ 129906 w 259812"/>
                      <a:gd name="connsiteY0" fmla="*/ 81483 h 290555"/>
                      <a:gd name="connsiteX1" fmla="*/ 0 w 259812"/>
                      <a:gd name="connsiteY1" fmla="*/ 280673 h 290555"/>
                      <a:gd name="connsiteX2" fmla="*/ 129906 w 259812"/>
                      <a:gd name="connsiteY2" fmla="*/ 211389 h 290555"/>
                      <a:gd name="connsiteX3" fmla="*/ 259813 w 259812"/>
                      <a:gd name="connsiteY3" fmla="*/ 20860 h 290555"/>
                      <a:gd name="connsiteX4" fmla="*/ 129906 w 259812"/>
                      <a:gd name="connsiteY4" fmla="*/ 81483 h 29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0555">
                        <a:moveTo>
                          <a:pt x="129906" y="81483"/>
                        </a:moveTo>
                        <a:cubicBezTo>
                          <a:pt x="51963" y="159427"/>
                          <a:pt x="0" y="246031"/>
                          <a:pt x="0" y="280673"/>
                        </a:cubicBezTo>
                        <a:cubicBezTo>
                          <a:pt x="0" y="306654"/>
                          <a:pt x="60623" y="280673"/>
                          <a:pt x="129906" y="211389"/>
                        </a:cubicBezTo>
                        <a:cubicBezTo>
                          <a:pt x="199190" y="150766"/>
                          <a:pt x="259813" y="64162"/>
                          <a:pt x="259813" y="20860"/>
                        </a:cubicBezTo>
                        <a:cubicBezTo>
                          <a:pt x="259813" y="-22442"/>
                          <a:pt x="199190" y="3539"/>
                          <a:pt x="129906" y="814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2" name="Graphic 1">
                  <a:extLst>
                    <a:ext uri="{FF2B5EF4-FFF2-40B4-BE49-F238E27FC236}">
                      <a16:creationId xmlns="" xmlns:a16="http://schemas.microsoft.com/office/drawing/2014/main" id="{CB8057B6-AC71-40CB-85A6-FAD4F165EE75}"/>
                    </a:ext>
                  </a:extLst>
                </p:cNvPr>
                <p:cNvGrpSpPr/>
                <p:nvPr/>
              </p:nvGrpSpPr>
              <p:grpSpPr>
                <a:xfrm>
                  <a:off x="-9594" y="2362455"/>
                  <a:ext cx="259812" cy="2708162"/>
                  <a:chOff x="-9594" y="2362455"/>
                  <a:chExt cx="259812" cy="2708162"/>
                </a:xfrm>
                <a:grpFill/>
              </p:grpSpPr>
              <p:sp>
                <p:nvSpPr>
                  <p:cNvPr id="943" name="Freeform: Shape 942">
                    <a:extLst>
                      <a:ext uri="{FF2B5EF4-FFF2-40B4-BE49-F238E27FC236}">
                        <a16:creationId xmlns="" xmlns:a16="http://schemas.microsoft.com/office/drawing/2014/main" id="{FA61CBD7-6FB3-4B2C-B616-36BC6857812F}"/>
                      </a:ext>
                    </a:extLst>
                  </p:cNvPr>
                  <p:cNvSpPr/>
                  <p:nvPr/>
                </p:nvSpPr>
                <p:spPr>
                  <a:xfrm>
                    <a:off x="94330" y="2425145"/>
                    <a:ext cx="35786" cy="2559153"/>
                  </a:xfrm>
                  <a:custGeom>
                    <a:avLst/>
                    <a:gdLst>
                      <a:gd name="connsiteX0" fmla="*/ 0 w 35786"/>
                      <a:gd name="connsiteY0" fmla="*/ 19486 h 2559153"/>
                      <a:gd name="connsiteX1" fmla="*/ 0 w 35786"/>
                      <a:gd name="connsiteY1" fmla="*/ 2539668 h 2559153"/>
                      <a:gd name="connsiteX2" fmla="*/ 34642 w 35786"/>
                      <a:gd name="connsiteY2" fmla="*/ 2539668 h 2559153"/>
                      <a:gd name="connsiteX3" fmla="*/ 34642 w 35786"/>
                      <a:gd name="connsiteY3" fmla="*/ 19486 h 2559153"/>
                      <a:gd name="connsiteX4" fmla="*/ 0 w 35786"/>
                      <a:gd name="connsiteY4" fmla="*/ 19486 h 255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559153">
                        <a:moveTo>
                          <a:pt x="0" y="19486"/>
                        </a:moveTo>
                        <a:cubicBezTo>
                          <a:pt x="0" y="859547"/>
                          <a:pt x="0" y="1699607"/>
                          <a:pt x="0" y="2539668"/>
                        </a:cubicBezTo>
                        <a:cubicBezTo>
                          <a:pt x="0" y="2565649"/>
                          <a:pt x="34642" y="2565649"/>
                          <a:pt x="34642" y="2539668"/>
                        </a:cubicBezTo>
                        <a:cubicBezTo>
                          <a:pt x="34642" y="1699607"/>
                          <a:pt x="34642" y="859547"/>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4" name="Freeform: Shape 943">
                    <a:extLst>
                      <a:ext uri="{FF2B5EF4-FFF2-40B4-BE49-F238E27FC236}">
                        <a16:creationId xmlns="" xmlns:a16="http://schemas.microsoft.com/office/drawing/2014/main" id="{00664FDF-3F84-498F-AAB9-CCE8B0B895F3}"/>
                      </a:ext>
                    </a:extLst>
                  </p:cNvPr>
                  <p:cNvSpPr/>
                  <p:nvPr/>
                </p:nvSpPr>
                <p:spPr>
                  <a:xfrm>
                    <a:off x="-9594" y="4799182"/>
                    <a:ext cx="259812" cy="271435"/>
                  </a:xfrm>
                  <a:custGeom>
                    <a:avLst/>
                    <a:gdLst>
                      <a:gd name="connsiteX0" fmla="*/ 129906 w 259812"/>
                      <a:gd name="connsiteY0" fmla="*/ 27064 h 271435"/>
                      <a:gd name="connsiteX1" fmla="*/ 0 w 259812"/>
                      <a:gd name="connsiteY1" fmla="*/ 53045 h 271435"/>
                      <a:gd name="connsiteX2" fmla="*/ 129906 w 259812"/>
                      <a:gd name="connsiteY2" fmla="*/ 243574 h 271435"/>
                      <a:gd name="connsiteX3" fmla="*/ 259813 w 259812"/>
                      <a:gd name="connsiteY3" fmla="*/ 208933 h 271435"/>
                      <a:gd name="connsiteX4" fmla="*/ 129906 w 259812"/>
                      <a:gd name="connsiteY4" fmla="*/ 27064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064"/>
                        </a:moveTo>
                        <a:cubicBezTo>
                          <a:pt x="60623" y="-16238"/>
                          <a:pt x="0" y="-7578"/>
                          <a:pt x="0" y="53045"/>
                        </a:cubicBezTo>
                        <a:cubicBezTo>
                          <a:pt x="0" y="105008"/>
                          <a:pt x="51963" y="191612"/>
                          <a:pt x="129906" y="243574"/>
                        </a:cubicBezTo>
                        <a:cubicBezTo>
                          <a:pt x="199190" y="295537"/>
                          <a:pt x="259813" y="269556"/>
                          <a:pt x="259813" y="208933"/>
                        </a:cubicBezTo>
                        <a:cubicBezTo>
                          <a:pt x="251152" y="148310"/>
                          <a:pt x="199190" y="70366"/>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5" name="Freeform: Shape 944">
                    <a:extLst>
                      <a:ext uri="{FF2B5EF4-FFF2-40B4-BE49-F238E27FC236}">
                        <a16:creationId xmlns="" xmlns:a16="http://schemas.microsoft.com/office/drawing/2014/main" id="{3F7B7EBD-2EA5-40E4-9BFE-8E39F9270497}"/>
                      </a:ext>
                    </a:extLst>
                  </p:cNvPr>
                  <p:cNvSpPr/>
                  <p:nvPr/>
                </p:nvSpPr>
                <p:spPr>
                  <a:xfrm>
                    <a:off x="-9594" y="2362455"/>
                    <a:ext cx="259812" cy="273787"/>
                  </a:xfrm>
                  <a:custGeom>
                    <a:avLst/>
                    <a:gdLst>
                      <a:gd name="connsiteX0" fmla="*/ 129906 w 259812"/>
                      <a:gd name="connsiteY0" fmla="*/ 30213 h 273787"/>
                      <a:gd name="connsiteX1" fmla="*/ 0 w 259812"/>
                      <a:gd name="connsiteY1" fmla="*/ 220743 h 273787"/>
                      <a:gd name="connsiteX2" fmla="*/ 129906 w 259812"/>
                      <a:gd name="connsiteY2" fmla="*/ 246724 h 273787"/>
                      <a:gd name="connsiteX3" fmla="*/ 259813 w 259812"/>
                      <a:gd name="connsiteY3" fmla="*/ 64855 h 273787"/>
                      <a:gd name="connsiteX4" fmla="*/ 129906 w 259812"/>
                      <a:gd name="connsiteY4" fmla="*/ 30213 h 27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87">
                        <a:moveTo>
                          <a:pt x="129906" y="30213"/>
                        </a:moveTo>
                        <a:cubicBezTo>
                          <a:pt x="51963" y="82176"/>
                          <a:pt x="0" y="168780"/>
                          <a:pt x="0" y="220743"/>
                        </a:cubicBezTo>
                        <a:cubicBezTo>
                          <a:pt x="0" y="281365"/>
                          <a:pt x="51963" y="290026"/>
                          <a:pt x="129906" y="246724"/>
                        </a:cubicBezTo>
                        <a:cubicBezTo>
                          <a:pt x="199190" y="203422"/>
                          <a:pt x="259813" y="125478"/>
                          <a:pt x="259813" y="64855"/>
                        </a:cubicBezTo>
                        <a:cubicBezTo>
                          <a:pt x="251152" y="-4428"/>
                          <a:pt x="199190" y="-21749"/>
                          <a:pt x="129906"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3" name="Graphic 1">
                  <a:extLst>
                    <a:ext uri="{FF2B5EF4-FFF2-40B4-BE49-F238E27FC236}">
                      <a16:creationId xmlns="" xmlns:a16="http://schemas.microsoft.com/office/drawing/2014/main" id="{1B27C6A1-CF5A-4796-93A2-383837452D48}"/>
                    </a:ext>
                  </a:extLst>
                </p:cNvPr>
                <p:cNvGrpSpPr/>
                <p:nvPr/>
              </p:nvGrpSpPr>
              <p:grpSpPr>
                <a:xfrm>
                  <a:off x="579313" y="2140689"/>
                  <a:ext cx="259812" cy="3154047"/>
                  <a:chOff x="579313" y="2140689"/>
                  <a:chExt cx="259812" cy="3154047"/>
                </a:xfrm>
                <a:grpFill/>
              </p:grpSpPr>
              <p:sp>
                <p:nvSpPr>
                  <p:cNvPr id="940" name="Freeform: Shape 939">
                    <a:extLst>
                      <a:ext uri="{FF2B5EF4-FFF2-40B4-BE49-F238E27FC236}">
                        <a16:creationId xmlns="" xmlns:a16="http://schemas.microsoft.com/office/drawing/2014/main" id="{EA3E6FB0-50FC-40CA-AD01-959A55E6CEE0}"/>
                      </a:ext>
                    </a:extLst>
                  </p:cNvPr>
                  <p:cNvSpPr/>
                  <p:nvPr/>
                </p:nvSpPr>
                <p:spPr>
                  <a:xfrm>
                    <a:off x="691899" y="2189148"/>
                    <a:ext cx="34641" cy="3028981"/>
                  </a:xfrm>
                  <a:custGeom>
                    <a:avLst/>
                    <a:gdLst>
                      <a:gd name="connsiteX0" fmla="*/ 0 w 34641"/>
                      <a:gd name="connsiteY0" fmla="*/ 12991 h 3028981"/>
                      <a:gd name="connsiteX1" fmla="*/ 0 w 34641"/>
                      <a:gd name="connsiteY1" fmla="*/ 3009496 h 3028981"/>
                      <a:gd name="connsiteX2" fmla="*/ 34642 w 34641"/>
                      <a:gd name="connsiteY2" fmla="*/ 3009496 h 3028981"/>
                      <a:gd name="connsiteX3" fmla="*/ 34642 w 34641"/>
                      <a:gd name="connsiteY3" fmla="*/ 12991 h 3028981"/>
                      <a:gd name="connsiteX4" fmla="*/ 0 w 34641"/>
                      <a:gd name="connsiteY4" fmla="*/ 12991 h 302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28981">
                        <a:moveTo>
                          <a:pt x="0" y="12991"/>
                        </a:moveTo>
                        <a:cubicBezTo>
                          <a:pt x="0" y="1008939"/>
                          <a:pt x="0" y="2004887"/>
                          <a:pt x="0" y="3009496"/>
                        </a:cubicBezTo>
                        <a:cubicBezTo>
                          <a:pt x="0" y="3035477"/>
                          <a:pt x="34642" y="3035477"/>
                          <a:pt x="34642" y="3009496"/>
                        </a:cubicBezTo>
                        <a:cubicBezTo>
                          <a:pt x="34642" y="2013547"/>
                          <a:pt x="34642" y="1008939"/>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1" name="Freeform: Shape 940">
                    <a:extLst>
                      <a:ext uri="{FF2B5EF4-FFF2-40B4-BE49-F238E27FC236}">
                        <a16:creationId xmlns="" xmlns:a16="http://schemas.microsoft.com/office/drawing/2014/main" id="{170B79A6-1C21-4A76-A790-9968ED64F7D3}"/>
                      </a:ext>
                    </a:extLst>
                  </p:cNvPr>
                  <p:cNvSpPr/>
                  <p:nvPr/>
                </p:nvSpPr>
                <p:spPr>
                  <a:xfrm>
                    <a:off x="579313" y="5032998"/>
                    <a:ext cx="259812" cy="261737"/>
                  </a:xfrm>
                  <a:custGeom>
                    <a:avLst/>
                    <a:gdLst>
                      <a:gd name="connsiteX0" fmla="*/ 129906 w 259812"/>
                      <a:gd name="connsiteY0" fmla="*/ 1098 h 261737"/>
                      <a:gd name="connsiteX1" fmla="*/ 0 w 259812"/>
                      <a:gd name="connsiteY1" fmla="*/ 105023 h 261737"/>
                      <a:gd name="connsiteX2" fmla="*/ 129906 w 259812"/>
                      <a:gd name="connsiteY2" fmla="*/ 260911 h 261737"/>
                      <a:gd name="connsiteX3" fmla="*/ 259812 w 259812"/>
                      <a:gd name="connsiteY3" fmla="*/ 139665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7562"/>
                          <a:pt x="0" y="35740"/>
                          <a:pt x="0" y="105023"/>
                        </a:cubicBezTo>
                        <a:cubicBezTo>
                          <a:pt x="0" y="174306"/>
                          <a:pt x="60623" y="243590"/>
                          <a:pt x="129906" y="260911"/>
                        </a:cubicBezTo>
                        <a:cubicBezTo>
                          <a:pt x="199190" y="269571"/>
                          <a:pt x="259812" y="208948"/>
                          <a:pt x="259812" y="139665"/>
                        </a:cubicBezTo>
                        <a:cubicBezTo>
                          <a:pt x="259812" y="70381"/>
                          <a:pt x="199190" y="9758"/>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2" name="Freeform: Shape 941">
                    <a:extLst>
                      <a:ext uri="{FF2B5EF4-FFF2-40B4-BE49-F238E27FC236}">
                        <a16:creationId xmlns="" xmlns:a16="http://schemas.microsoft.com/office/drawing/2014/main" id="{F27A878E-6253-4255-BFA0-8929985954EF}"/>
                      </a:ext>
                    </a:extLst>
                  </p:cNvPr>
                  <p:cNvSpPr/>
                  <p:nvPr/>
                </p:nvSpPr>
                <p:spPr>
                  <a:xfrm>
                    <a:off x="579313" y="2140689"/>
                    <a:ext cx="259812" cy="261737"/>
                  </a:xfrm>
                  <a:custGeom>
                    <a:avLst/>
                    <a:gdLst>
                      <a:gd name="connsiteX0" fmla="*/ 129906 w 259812"/>
                      <a:gd name="connsiteY0" fmla="*/ 827 h 261737"/>
                      <a:gd name="connsiteX1" fmla="*/ 0 w 259812"/>
                      <a:gd name="connsiteY1" fmla="*/ 156715 h 261737"/>
                      <a:gd name="connsiteX2" fmla="*/ 129906 w 259812"/>
                      <a:gd name="connsiteY2" fmla="*/ 260640 h 261737"/>
                      <a:gd name="connsiteX3" fmla="*/ 259812 w 259812"/>
                      <a:gd name="connsiteY3" fmla="*/ 122073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9488"/>
                          <a:pt x="0" y="87432"/>
                          <a:pt x="0" y="156715"/>
                        </a:cubicBezTo>
                        <a:cubicBezTo>
                          <a:pt x="0" y="225998"/>
                          <a:pt x="60623" y="269300"/>
                          <a:pt x="129906" y="260640"/>
                        </a:cubicBezTo>
                        <a:cubicBezTo>
                          <a:pt x="199190" y="251980"/>
                          <a:pt x="259812" y="191357"/>
                          <a:pt x="259812" y="122073"/>
                        </a:cubicBezTo>
                        <a:cubicBezTo>
                          <a:pt x="259812" y="52790"/>
                          <a:pt x="199190" y="-7833"/>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4" name="Graphic 1">
                  <a:extLst>
                    <a:ext uri="{FF2B5EF4-FFF2-40B4-BE49-F238E27FC236}">
                      <a16:creationId xmlns="" xmlns:a16="http://schemas.microsoft.com/office/drawing/2014/main" id="{84DA1C00-0FB0-49EA-AEE8-8BC28390BB4C}"/>
                    </a:ext>
                  </a:extLst>
                </p:cNvPr>
                <p:cNvGrpSpPr/>
                <p:nvPr/>
              </p:nvGrpSpPr>
              <p:grpSpPr>
                <a:xfrm>
                  <a:off x="1176882" y="2219494"/>
                  <a:ext cx="259812" cy="2996436"/>
                  <a:chOff x="1176882" y="2219494"/>
                  <a:chExt cx="259812" cy="2996436"/>
                </a:xfrm>
                <a:grpFill/>
              </p:grpSpPr>
              <p:sp>
                <p:nvSpPr>
                  <p:cNvPr id="937" name="Freeform: Shape 936">
                    <a:extLst>
                      <a:ext uri="{FF2B5EF4-FFF2-40B4-BE49-F238E27FC236}">
                        <a16:creationId xmlns="" xmlns:a16="http://schemas.microsoft.com/office/drawing/2014/main" id="{3BDD3F5A-6197-49AD-AC6C-8DD3E519A82C}"/>
                      </a:ext>
                    </a:extLst>
                  </p:cNvPr>
                  <p:cNvSpPr/>
                  <p:nvPr/>
                </p:nvSpPr>
                <p:spPr>
                  <a:xfrm>
                    <a:off x="1289468" y="2269257"/>
                    <a:ext cx="34641" cy="2870928"/>
                  </a:xfrm>
                  <a:custGeom>
                    <a:avLst/>
                    <a:gdLst>
                      <a:gd name="connsiteX0" fmla="*/ 0 w 34641"/>
                      <a:gd name="connsiteY0" fmla="*/ 19486 h 2870928"/>
                      <a:gd name="connsiteX1" fmla="*/ 0 w 34641"/>
                      <a:gd name="connsiteY1" fmla="*/ 2851443 h 2870928"/>
                      <a:gd name="connsiteX2" fmla="*/ 34642 w 34641"/>
                      <a:gd name="connsiteY2" fmla="*/ 2851443 h 2870928"/>
                      <a:gd name="connsiteX3" fmla="*/ 34642 w 34641"/>
                      <a:gd name="connsiteY3" fmla="*/ 19486 h 2870928"/>
                      <a:gd name="connsiteX4" fmla="*/ 0 w 34641"/>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870928">
                        <a:moveTo>
                          <a:pt x="0" y="19486"/>
                        </a:moveTo>
                        <a:cubicBezTo>
                          <a:pt x="0" y="963472"/>
                          <a:pt x="0" y="1907457"/>
                          <a:pt x="0" y="2851443"/>
                        </a:cubicBezTo>
                        <a:cubicBezTo>
                          <a:pt x="0" y="2877424"/>
                          <a:pt x="34642" y="2877424"/>
                          <a:pt x="34642" y="2851443"/>
                        </a:cubicBezTo>
                        <a:cubicBezTo>
                          <a:pt x="34642" y="1907457"/>
                          <a:pt x="34642" y="963472"/>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8" name="Freeform: Shape 937">
                    <a:extLst>
                      <a:ext uri="{FF2B5EF4-FFF2-40B4-BE49-F238E27FC236}">
                        <a16:creationId xmlns="" xmlns:a16="http://schemas.microsoft.com/office/drawing/2014/main" id="{345EE4FD-29BD-4DBF-AFF3-B11553EB5FA7}"/>
                      </a:ext>
                    </a:extLst>
                  </p:cNvPr>
                  <p:cNvSpPr/>
                  <p:nvPr/>
                </p:nvSpPr>
                <p:spPr>
                  <a:xfrm>
                    <a:off x="1176882" y="4954780"/>
                    <a:ext cx="259812" cy="261149"/>
                  </a:xfrm>
                  <a:custGeom>
                    <a:avLst/>
                    <a:gdLst>
                      <a:gd name="connsiteX0" fmla="*/ 129906 w 259812"/>
                      <a:gd name="connsiteY0" fmla="*/ 10032 h 261149"/>
                      <a:gd name="connsiteX1" fmla="*/ 0 w 259812"/>
                      <a:gd name="connsiteY1" fmla="*/ 174580 h 261149"/>
                      <a:gd name="connsiteX2" fmla="*/ 129906 w 259812"/>
                      <a:gd name="connsiteY2" fmla="*/ 252524 h 261149"/>
                      <a:gd name="connsiteX3" fmla="*/ 259813 w 259812"/>
                      <a:gd name="connsiteY3" fmla="*/ 70655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36013"/>
                          <a:pt x="0" y="105297"/>
                          <a:pt x="0" y="174580"/>
                        </a:cubicBezTo>
                        <a:cubicBezTo>
                          <a:pt x="0" y="243863"/>
                          <a:pt x="60623" y="278505"/>
                          <a:pt x="129906" y="252524"/>
                        </a:cubicBezTo>
                        <a:cubicBezTo>
                          <a:pt x="199190" y="217882"/>
                          <a:pt x="259813" y="139938"/>
                          <a:pt x="259813" y="70655"/>
                        </a:cubicBezTo>
                        <a:cubicBezTo>
                          <a:pt x="259813" y="10032"/>
                          <a:pt x="199190" y="-15949"/>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9" name="Freeform: Shape 938">
                    <a:extLst>
                      <a:ext uri="{FF2B5EF4-FFF2-40B4-BE49-F238E27FC236}">
                        <a16:creationId xmlns="" xmlns:a16="http://schemas.microsoft.com/office/drawing/2014/main" id="{D53C8BEC-B24F-4194-9A3C-7417263B6843}"/>
                      </a:ext>
                    </a:extLst>
                  </p:cNvPr>
                  <p:cNvSpPr/>
                  <p:nvPr/>
                </p:nvSpPr>
                <p:spPr>
                  <a:xfrm>
                    <a:off x="1176882" y="2219494"/>
                    <a:ext cx="259812" cy="261149"/>
                  </a:xfrm>
                  <a:custGeom>
                    <a:avLst/>
                    <a:gdLst>
                      <a:gd name="connsiteX0" fmla="*/ 129906 w 259812"/>
                      <a:gd name="connsiteY0" fmla="*/ 8626 h 261149"/>
                      <a:gd name="connsiteX1" fmla="*/ 0 w 259812"/>
                      <a:gd name="connsiteY1" fmla="*/ 86570 h 261149"/>
                      <a:gd name="connsiteX2" fmla="*/ 129906 w 259812"/>
                      <a:gd name="connsiteY2" fmla="*/ 251118 h 261149"/>
                      <a:gd name="connsiteX3" fmla="*/ 259813 w 259812"/>
                      <a:gd name="connsiteY3" fmla="*/ 190495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17355"/>
                          <a:pt x="0" y="17287"/>
                          <a:pt x="0" y="86570"/>
                        </a:cubicBezTo>
                        <a:cubicBezTo>
                          <a:pt x="0" y="155853"/>
                          <a:pt x="60623" y="225137"/>
                          <a:pt x="129906" y="251118"/>
                        </a:cubicBezTo>
                        <a:cubicBezTo>
                          <a:pt x="199190" y="277099"/>
                          <a:pt x="259813" y="251118"/>
                          <a:pt x="259813" y="190495"/>
                        </a:cubicBezTo>
                        <a:cubicBezTo>
                          <a:pt x="259813" y="121212"/>
                          <a:pt x="199190" y="43268"/>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5" name="Graphic 1">
                  <a:extLst>
                    <a:ext uri="{FF2B5EF4-FFF2-40B4-BE49-F238E27FC236}">
                      <a16:creationId xmlns="" xmlns:a16="http://schemas.microsoft.com/office/drawing/2014/main" id="{3BD7DBF1-D48A-4736-9A20-84D67432C85E}"/>
                    </a:ext>
                  </a:extLst>
                </p:cNvPr>
                <p:cNvGrpSpPr/>
                <p:nvPr/>
              </p:nvGrpSpPr>
              <p:grpSpPr>
                <a:xfrm>
                  <a:off x="1774451" y="2579887"/>
                  <a:ext cx="259812" cy="2275650"/>
                  <a:chOff x="1774451" y="2579887"/>
                  <a:chExt cx="259812" cy="2275650"/>
                </a:xfrm>
                <a:grpFill/>
              </p:grpSpPr>
              <p:sp>
                <p:nvSpPr>
                  <p:cNvPr id="934" name="Freeform: Shape 933">
                    <a:extLst>
                      <a:ext uri="{FF2B5EF4-FFF2-40B4-BE49-F238E27FC236}">
                        <a16:creationId xmlns="" xmlns:a16="http://schemas.microsoft.com/office/drawing/2014/main" id="{8E9F73FC-84CC-4DEF-BBB0-AD1B05420239}"/>
                      </a:ext>
                    </a:extLst>
                  </p:cNvPr>
                  <p:cNvSpPr/>
                  <p:nvPr/>
                </p:nvSpPr>
                <p:spPr>
                  <a:xfrm>
                    <a:off x="1878376" y="2653404"/>
                    <a:ext cx="35786" cy="2105723"/>
                  </a:xfrm>
                  <a:custGeom>
                    <a:avLst/>
                    <a:gdLst>
                      <a:gd name="connsiteX0" fmla="*/ 0 w 35786"/>
                      <a:gd name="connsiteY0" fmla="*/ 16398 h 2105723"/>
                      <a:gd name="connsiteX1" fmla="*/ 0 w 35786"/>
                      <a:gd name="connsiteY1" fmla="*/ 2086238 h 2105723"/>
                      <a:gd name="connsiteX2" fmla="*/ 34642 w 35786"/>
                      <a:gd name="connsiteY2" fmla="*/ 2086238 h 2105723"/>
                      <a:gd name="connsiteX3" fmla="*/ 34642 w 35786"/>
                      <a:gd name="connsiteY3" fmla="*/ 16398 h 2105723"/>
                      <a:gd name="connsiteX4" fmla="*/ 0 w 35786"/>
                      <a:gd name="connsiteY4" fmla="*/ 16398 h 210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105723">
                        <a:moveTo>
                          <a:pt x="0" y="16398"/>
                        </a:moveTo>
                        <a:cubicBezTo>
                          <a:pt x="0" y="709231"/>
                          <a:pt x="0" y="1393404"/>
                          <a:pt x="0" y="2086238"/>
                        </a:cubicBezTo>
                        <a:cubicBezTo>
                          <a:pt x="0" y="2112219"/>
                          <a:pt x="34642" y="2112219"/>
                          <a:pt x="34642" y="2086238"/>
                        </a:cubicBezTo>
                        <a:cubicBezTo>
                          <a:pt x="34642" y="1393404"/>
                          <a:pt x="34642" y="709231"/>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5" name="Freeform: Shape 934">
                    <a:extLst>
                      <a:ext uri="{FF2B5EF4-FFF2-40B4-BE49-F238E27FC236}">
                        <a16:creationId xmlns="" xmlns:a16="http://schemas.microsoft.com/office/drawing/2014/main" id="{B75D51D8-90DF-4277-B06D-A0B6115B35E1}"/>
                      </a:ext>
                    </a:extLst>
                  </p:cNvPr>
                  <p:cNvSpPr/>
                  <p:nvPr/>
                </p:nvSpPr>
                <p:spPr>
                  <a:xfrm>
                    <a:off x="1774451" y="4578361"/>
                    <a:ext cx="259812" cy="277176"/>
                  </a:xfrm>
                  <a:custGeom>
                    <a:avLst/>
                    <a:gdLst>
                      <a:gd name="connsiteX0" fmla="*/ 129906 w 259812"/>
                      <a:gd name="connsiteY0" fmla="*/ 48696 h 277176"/>
                      <a:gd name="connsiteX1" fmla="*/ 0 w 259812"/>
                      <a:gd name="connsiteY1" fmla="*/ 239225 h 277176"/>
                      <a:gd name="connsiteX2" fmla="*/ 129906 w 259812"/>
                      <a:gd name="connsiteY2" fmla="*/ 230564 h 277176"/>
                      <a:gd name="connsiteX3" fmla="*/ 259813 w 259812"/>
                      <a:gd name="connsiteY3" fmla="*/ 31375 h 277176"/>
                      <a:gd name="connsiteX4" fmla="*/ 129906 w 259812"/>
                      <a:gd name="connsiteY4" fmla="*/ 48696 h 27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7176">
                        <a:moveTo>
                          <a:pt x="129906" y="48696"/>
                        </a:moveTo>
                        <a:cubicBezTo>
                          <a:pt x="60623" y="100658"/>
                          <a:pt x="0" y="187262"/>
                          <a:pt x="0" y="239225"/>
                        </a:cubicBezTo>
                        <a:cubicBezTo>
                          <a:pt x="0" y="291187"/>
                          <a:pt x="60623" y="291187"/>
                          <a:pt x="129906" y="230564"/>
                        </a:cubicBezTo>
                        <a:cubicBezTo>
                          <a:pt x="199190" y="161281"/>
                          <a:pt x="259813" y="74677"/>
                          <a:pt x="259813" y="31375"/>
                        </a:cubicBezTo>
                        <a:cubicBezTo>
                          <a:pt x="259813" y="-20588"/>
                          <a:pt x="199190" y="-3267"/>
                          <a:pt x="129906" y="4869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6" name="Freeform: Shape 935">
                    <a:extLst>
                      <a:ext uri="{FF2B5EF4-FFF2-40B4-BE49-F238E27FC236}">
                        <a16:creationId xmlns="" xmlns:a16="http://schemas.microsoft.com/office/drawing/2014/main" id="{81F83906-D8F8-4ABA-A295-3BCE1759899D}"/>
                      </a:ext>
                    </a:extLst>
                  </p:cNvPr>
                  <p:cNvSpPr/>
                  <p:nvPr/>
                </p:nvSpPr>
                <p:spPr>
                  <a:xfrm>
                    <a:off x="1774451" y="2579887"/>
                    <a:ext cx="259812" cy="279004"/>
                  </a:xfrm>
                  <a:custGeom>
                    <a:avLst/>
                    <a:gdLst>
                      <a:gd name="connsiteX0" fmla="*/ 129906 w 259812"/>
                      <a:gd name="connsiteY0" fmla="*/ 46612 h 279004"/>
                      <a:gd name="connsiteX1" fmla="*/ 0 w 259812"/>
                      <a:gd name="connsiteY1" fmla="*/ 37952 h 279004"/>
                      <a:gd name="connsiteX2" fmla="*/ 129906 w 259812"/>
                      <a:gd name="connsiteY2" fmla="*/ 228481 h 279004"/>
                      <a:gd name="connsiteX3" fmla="*/ 259813 w 259812"/>
                      <a:gd name="connsiteY3" fmla="*/ 254462 h 279004"/>
                      <a:gd name="connsiteX4" fmla="*/ 129906 w 259812"/>
                      <a:gd name="connsiteY4" fmla="*/ 46612 h 27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9004">
                        <a:moveTo>
                          <a:pt x="129906" y="46612"/>
                        </a:moveTo>
                        <a:cubicBezTo>
                          <a:pt x="60623" y="-14011"/>
                          <a:pt x="0" y="-14011"/>
                          <a:pt x="0" y="37952"/>
                        </a:cubicBezTo>
                        <a:cubicBezTo>
                          <a:pt x="0" y="89914"/>
                          <a:pt x="60623" y="176519"/>
                          <a:pt x="129906" y="228481"/>
                        </a:cubicBezTo>
                        <a:cubicBezTo>
                          <a:pt x="199190" y="280444"/>
                          <a:pt x="259813" y="297764"/>
                          <a:pt x="259813" y="254462"/>
                        </a:cubicBezTo>
                        <a:cubicBezTo>
                          <a:pt x="259813" y="211160"/>
                          <a:pt x="199190" y="115896"/>
                          <a:pt x="129906" y="4661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6" name="Graphic 1">
                  <a:extLst>
                    <a:ext uri="{FF2B5EF4-FFF2-40B4-BE49-F238E27FC236}">
                      <a16:creationId xmlns="" xmlns:a16="http://schemas.microsoft.com/office/drawing/2014/main" id="{BFE3F1CA-A86F-4D2D-98C7-06ED4E36DF3B}"/>
                    </a:ext>
                  </a:extLst>
                </p:cNvPr>
                <p:cNvGrpSpPr/>
                <p:nvPr/>
              </p:nvGrpSpPr>
              <p:grpSpPr>
                <a:xfrm>
                  <a:off x="2363360" y="3155892"/>
                  <a:ext cx="259812" cy="1123575"/>
                  <a:chOff x="2363360" y="3155892"/>
                  <a:chExt cx="259812" cy="1123575"/>
                </a:xfrm>
                <a:grpFill/>
              </p:grpSpPr>
              <p:sp>
                <p:nvSpPr>
                  <p:cNvPr id="931" name="Freeform: Shape 930">
                    <a:extLst>
                      <a:ext uri="{FF2B5EF4-FFF2-40B4-BE49-F238E27FC236}">
                        <a16:creationId xmlns="" xmlns:a16="http://schemas.microsoft.com/office/drawing/2014/main" id="{FB41D730-5954-4A6E-B75A-F089B339561A}"/>
                      </a:ext>
                    </a:extLst>
                  </p:cNvPr>
                  <p:cNvSpPr/>
                  <p:nvPr/>
                </p:nvSpPr>
                <p:spPr>
                  <a:xfrm>
                    <a:off x="2475945" y="3259633"/>
                    <a:ext cx="35786" cy="901925"/>
                  </a:xfrm>
                  <a:custGeom>
                    <a:avLst/>
                    <a:gdLst>
                      <a:gd name="connsiteX0" fmla="*/ 0 w 35786"/>
                      <a:gd name="connsiteY0" fmla="*/ 16398 h 901925"/>
                      <a:gd name="connsiteX1" fmla="*/ 0 w 35786"/>
                      <a:gd name="connsiteY1" fmla="*/ 882440 h 901925"/>
                      <a:gd name="connsiteX2" fmla="*/ 34641 w 35786"/>
                      <a:gd name="connsiteY2" fmla="*/ 882440 h 901925"/>
                      <a:gd name="connsiteX3" fmla="*/ 34641 w 35786"/>
                      <a:gd name="connsiteY3" fmla="*/ 16398 h 901925"/>
                      <a:gd name="connsiteX4" fmla="*/ 0 w 35786"/>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901925">
                        <a:moveTo>
                          <a:pt x="0" y="16398"/>
                        </a:moveTo>
                        <a:cubicBezTo>
                          <a:pt x="0" y="302191"/>
                          <a:pt x="0" y="596646"/>
                          <a:pt x="0" y="882440"/>
                        </a:cubicBezTo>
                        <a:cubicBezTo>
                          <a:pt x="0" y="908421"/>
                          <a:pt x="34641" y="908421"/>
                          <a:pt x="34641" y="882440"/>
                        </a:cubicBezTo>
                        <a:cubicBezTo>
                          <a:pt x="34641" y="596646"/>
                          <a:pt x="34641" y="302191"/>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2" name="Freeform: Shape 931">
                    <a:extLst>
                      <a:ext uri="{FF2B5EF4-FFF2-40B4-BE49-F238E27FC236}">
                        <a16:creationId xmlns="" xmlns:a16="http://schemas.microsoft.com/office/drawing/2014/main" id="{6161E600-A70C-48B1-B60A-9F4017A7798D}"/>
                      </a:ext>
                    </a:extLst>
                  </p:cNvPr>
                  <p:cNvSpPr/>
                  <p:nvPr/>
                </p:nvSpPr>
                <p:spPr>
                  <a:xfrm>
                    <a:off x="2363360" y="3985241"/>
                    <a:ext cx="259812" cy="294226"/>
                  </a:xfrm>
                  <a:custGeom>
                    <a:avLst/>
                    <a:gdLst>
                      <a:gd name="connsiteX0" fmla="*/ 129906 w 259812"/>
                      <a:gd name="connsiteY0" fmla="*/ 113530 h 294226"/>
                      <a:gd name="connsiteX1" fmla="*/ 0 w 259812"/>
                      <a:gd name="connsiteY1" fmla="*/ 286738 h 294226"/>
                      <a:gd name="connsiteX2" fmla="*/ 129906 w 259812"/>
                      <a:gd name="connsiteY2" fmla="*/ 182813 h 294226"/>
                      <a:gd name="connsiteX3" fmla="*/ 259813 w 259812"/>
                      <a:gd name="connsiteY3" fmla="*/ 944 h 294226"/>
                      <a:gd name="connsiteX4" fmla="*/ 129906 w 259812"/>
                      <a:gd name="connsiteY4" fmla="*/ 113530 h 29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4226">
                        <a:moveTo>
                          <a:pt x="129906" y="113530"/>
                        </a:moveTo>
                        <a:cubicBezTo>
                          <a:pt x="60623" y="182813"/>
                          <a:pt x="0" y="260757"/>
                          <a:pt x="0" y="286738"/>
                        </a:cubicBezTo>
                        <a:cubicBezTo>
                          <a:pt x="0" y="312719"/>
                          <a:pt x="60623" y="269417"/>
                          <a:pt x="129906" y="182813"/>
                        </a:cubicBezTo>
                        <a:cubicBezTo>
                          <a:pt x="199190" y="96209"/>
                          <a:pt x="259813" y="18265"/>
                          <a:pt x="259813" y="944"/>
                        </a:cubicBezTo>
                        <a:cubicBezTo>
                          <a:pt x="259813" y="-7716"/>
                          <a:pt x="207850" y="44246"/>
                          <a:pt x="129906" y="1135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3" name="Freeform: Shape 932">
                    <a:extLst>
                      <a:ext uri="{FF2B5EF4-FFF2-40B4-BE49-F238E27FC236}">
                        <a16:creationId xmlns="" xmlns:a16="http://schemas.microsoft.com/office/drawing/2014/main" id="{266F823E-7C62-40CA-BAC1-019EAD404F65}"/>
                      </a:ext>
                    </a:extLst>
                  </p:cNvPr>
                  <p:cNvSpPr/>
                  <p:nvPr/>
                </p:nvSpPr>
                <p:spPr>
                  <a:xfrm>
                    <a:off x="2363360" y="3155892"/>
                    <a:ext cx="259812" cy="288043"/>
                  </a:xfrm>
                  <a:custGeom>
                    <a:avLst/>
                    <a:gdLst>
                      <a:gd name="connsiteX0" fmla="*/ 0 w 259812"/>
                      <a:gd name="connsiteY0" fmla="*/ 7553 h 288043"/>
                      <a:gd name="connsiteX1" fmla="*/ 129906 w 259812"/>
                      <a:gd name="connsiteY1" fmla="*/ 180762 h 288043"/>
                      <a:gd name="connsiteX2" fmla="*/ 259813 w 259812"/>
                      <a:gd name="connsiteY2" fmla="*/ 284687 h 288043"/>
                      <a:gd name="connsiteX3" fmla="*/ 129906 w 259812"/>
                      <a:gd name="connsiteY3" fmla="*/ 102818 h 288043"/>
                      <a:gd name="connsiteX4" fmla="*/ 0 w 259812"/>
                      <a:gd name="connsiteY4" fmla="*/ 7553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0" y="7553"/>
                        </a:moveTo>
                        <a:cubicBezTo>
                          <a:pt x="0" y="33535"/>
                          <a:pt x="60623" y="111478"/>
                          <a:pt x="129906" y="180762"/>
                        </a:cubicBezTo>
                        <a:cubicBezTo>
                          <a:pt x="199190" y="250045"/>
                          <a:pt x="259813" y="302008"/>
                          <a:pt x="259813" y="284687"/>
                        </a:cubicBezTo>
                        <a:cubicBezTo>
                          <a:pt x="259813" y="267366"/>
                          <a:pt x="199190" y="189422"/>
                          <a:pt x="129906" y="102818"/>
                        </a:cubicBezTo>
                        <a:cubicBezTo>
                          <a:pt x="60623" y="24874"/>
                          <a:pt x="0" y="-18428"/>
                          <a:pt x="0" y="75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7" name="Graphic 1">
                  <a:extLst>
                    <a:ext uri="{FF2B5EF4-FFF2-40B4-BE49-F238E27FC236}">
                      <a16:creationId xmlns="" xmlns:a16="http://schemas.microsoft.com/office/drawing/2014/main" id="{994FB4CF-910F-4157-99CF-CAA058690A2D}"/>
                    </a:ext>
                  </a:extLst>
                </p:cNvPr>
                <p:cNvGrpSpPr/>
                <p:nvPr/>
              </p:nvGrpSpPr>
              <p:grpSpPr>
                <a:xfrm>
                  <a:off x="2960928" y="3316014"/>
                  <a:ext cx="259812" cy="794735"/>
                  <a:chOff x="2960928" y="3316014"/>
                  <a:chExt cx="259812" cy="794735"/>
                </a:xfrm>
                <a:grpFill/>
              </p:grpSpPr>
              <p:sp>
                <p:nvSpPr>
                  <p:cNvPr id="928" name="Freeform: Shape 927">
                    <a:extLst>
                      <a:ext uri="{FF2B5EF4-FFF2-40B4-BE49-F238E27FC236}">
                        <a16:creationId xmlns="" xmlns:a16="http://schemas.microsoft.com/office/drawing/2014/main" id="{BCF869DF-C7C7-403F-8EBC-039E11900878}"/>
                      </a:ext>
                    </a:extLst>
                  </p:cNvPr>
                  <p:cNvSpPr/>
                  <p:nvPr/>
                </p:nvSpPr>
                <p:spPr>
                  <a:xfrm>
                    <a:off x="3073514" y="3441502"/>
                    <a:ext cx="34641" cy="555508"/>
                  </a:xfrm>
                  <a:custGeom>
                    <a:avLst/>
                    <a:gdLst>
                      <a:gd name="connsiteX0" fmla="*/ 0 w 34641"/>
                      <a:gd name="connsiteY0" fmla="*/ 16398 h 555508"/>
                      <a:gd name="connsiteX1" fmla="*/ 0 w 34641"/>
                      <a:gd name="connsiteY1" fmla="*/ 536023 h 555508"/>
                      <a:gd name="connsiteX2" fmla="*/ 34642 w 34641"/>
                      <a:gd name="connsiteY2" fmla="*/ 536023 h 555508"/>
                      <a:gd name="connsiteX3" fmla="*/ 34642 w 34641"/>
                      <a:gd name="connsiteY3" fmla="*/ 16398 h 555508"/>
                      <a:gd name="connsiteX4" fmla="*/ 0 w 34641"/>
                      <a:gd name="connsiteY4" fmla="*/ 16398 h 55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555508">
                        <a:moveTo>
                          <a:pt x="0" y="16398"/>
                        </a:moveTo>
                        <a:cubicBezTo>
                          <a:pt x="0" y="189606"/>
                          <a:pt x="0" y="362814"/>
                          <a:pt x="0" y="536023"/>
                        </a:cubicBezTo>
                        <a:cubicBezTo>
                          <a:pt x="0" y="562004"/>
                          <a:pt x="34642" y="562004"/>
                          <a:pt x="34642" y="536023"/>
                        </a:cubicBezTo>
                        <a:cubicBezTo>
                          <a:pt x="34642" y="362814"/>
                          <a:pt x="34642" y="1896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9" name="Freeform: Shape 928">
                    <a:extLst>
                      <a:ext uri="{FF2B5EF4-FFF2-40B4-BE49-F238E27FC236}">
                        <a16:creationId xmlns="" xmlns:a16="http://schemas.microsoft.com/office/drawing/2014/main" id="{50255EA2-7CDA-42B0-B78B-4744621D7CFD}"/>
                      </a:ext>
                    </a:extLst>
                  </p:cNvPr>
                  <p:cNvSpPr/>
                  <p:nvPr/>
                </p:nvSpPr>
                <p:spPr>
                  <a:xfrm>
                    <a:off x="2960928" y="3316014"/>
                    <a:ext cx="259812" cy="289939"/>
                  </a:xfrm>
                  <a:custGeom>
                    <a:avLst/>
                    <a:gdLst>
                      <a:gd name="connsiteX0" fmla="*/ 129906 w 259812"/>
                      <a:gd name="connsiteY0" fmla="*/ 124565 h 289939"/>
                      <a:gd name="connsiteX1" fmla="*/ 0 w 259812"/>
                      <a:gd name="connsiteY1" fmla="*/ 289113 h 289939"/>
                      <a:gd name="connsiteX2" fmla="*/ 129906 w 259812"/>
                      <a:gd name="connsiteY2" fmla="*/ 167867 h 289939"/>
                      <a:gd name="connsiteX3" fmla="*/ 259813 w 259812"/>
                      <a:gd name="connsiteY3" fmla="*/ 3319 h 289939"/>
                      <a:gd name="connsiteX4" fmla="*/ 129906 w 259812"/>
                      <a:gd name="connsiteY4" fmla="*/ 124565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129906" y="124565"/>
                        </a:moveTo>
                        <a:cubicBezTo>
                          <a:pt x="60623" y="211169"/>
                          <a:pt x="0" y="289113"/>
                          <a:pt x="0" y="289113"/>
                        </a:cubicBezTo>
                        <a:cubicBezTo>
                          <a:pt x="0" y="297773"/>
                          <a:pt x="60623" y="237150"/>
                          <a:pt x="129906" y="167867"/>
                        </a:cubicBezTo>
                        <a:cubicBezTo>
                          <a:pt x="199190" y="98583"/>
                          <a:pt x="259813" y="20640"/>
                          <a:pt x="259813" y="3319"/>
                        </a:cubicBezTo>
                        <a:cubicBezTo>
                          <a:pt x="259813" y="-14002"/>
                          <a:pt x="199190" y="37960"/>
                          <a:pt x="129906" y="124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0" name="Freeform: Shape 929">
                    <a:extLst>
                      <a:ext uri="{FF2B5EF4-FFF2-40B4-BE49-F238E27FC236}">
                        <a16:creationId xmlns="" xmlns:a16="http://schemas.microsoft.com/office/drawing/2014/main" id="{B4133D2A-30CE-4C08-B4A1-E6BA148E7CAF}"/>
                      </a:ext>
                    </a:extLst>
                  </p:cNvPr>
                  <p:cNvSpPr/>
                  <p:nvPr/>
                </p:nvSpPr>
                <p:spPr>
                  <a:xfrm>
                    <a:off x="2960928" y="3821637"/>
                    <a:ext cx="259812" cy="289112"/>
                  </a:xfrm>
                  <a:custGeom>
                    <a:avLst/>
                    <a:gdLst>
                      <a:gd name="connsiteX0" fmla="*/ 0 w 259812"/>
                      <a:gd name="connsiteY0" fmla="*/ 0 h 289112"/>
                      <a:gd name="connsiteX1" fmla="*/ 129906 w 259812"/>
                      <a:gd name="connsiteY1" fmla="*/ 164548 h 289112"/>
                      <a:gd name="connsiteX2" fmla="*/ 259813 w 259812"/>
                      <a:gd name="connsiteY2" fmla="*/ 285794 h 289112"/>
                      <a:gd name="connsiteX3" fmla="*/ 129906 w 259812"/>
                      <a:gd name="connsiteY3" fmla="*/ 121246 h 289112"/>
                      <a:gd name="connsiteX4" fmla="*/ 0 w 259812"/>
                      <a:gd name="connsiteY4" fmla="*/ 0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0" y="0"/>
                        </a:moveTo>
                        <a:cubicBezTo>
                          <a:pt x="0" y="8660"/>
                          <a:pt x="60623" y="77944"/>
                          <a:pt x="129906" y="164548"/>
                        </a:cubicBezTo>
                        <a:cubicBezTo>
                          <a:pt x="199190" y="251152"/>
                          <a:pt x="259813" y="303115"/>
                          <a:pt x="259813" y="285794"/>
                        </a:cubicBezTo>
                        <a:cubicBezTo>
                          <a:pt x="259813" y="268473"/>
                          <a:pt x="199190" y="190529"/>
                          <a:pt x="129906" y="121246"/>
                        </a:cubicBezTo>
                        <a:cubicBezTo>
                          <a:pt x="60623" y="51963"/>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8" name="Graphic 1">
                  <a:extLst>
                    <a:ext uri="{FF2B5EF4-FFF2-40B4-BE49-F238E27FC236}">
                      <a16:creationId xmlns="" xmlns:a16="http://schemas.microsoft.com/office/drawing/2014/main" id="{39DCC77A-E682-43F8-B9BE-97908A542E91}"/>
                    </a:ext>
                  </a:extLst>
                </p:cNvPr>
                <p:cNvGrpSpPr/>
                <p:nvPr/>
              </p:nvGrpSpPr>
              <p:grpSpPr>
                <a:xfrm>
                  <a:off x="3558497" y="2708872"/>
                  <a:ext cx="259812" cy="2017681"/>
                  <a:chOff x="3558497" y="2708872"/>
                  <a:chExt cx="259812" cy="2017681"/>
                </a:xfrm>
                <a:grpFill/>
              </p:grpSpPr>
              <p:sp>
                <p:nvSpPr>
                  <p:cNvPr id="925" name="Freeform: Shape 924">
                    <a:extLst>
                      <a:ext uri="{FF2B5EF4-FFF2-40B4-BE49-F238E27FC236}">
                        <a16:creationId xmlns="" xmlns:a16="http://schemas.microsoft.com/office/drawing/2014/main" id="{F51475D9-0DD2-4CEF-A070-E5F9104A8F01}"/>
                      </a:ext>
                    </a:extLst>
                  </p:cNvPr>
                  <p:cNvSpPr/>
                  <p:nvPr/>
                </p:nvSpPr>
                <p:spPr>
                  <a:xfrm>
                    <a:off x="3671083" y="2809291"/>
                    <a:ext cx="34641" cy="1828590"/>
                  </a:xfrm>
                  <a:custGeom>
                    <a:avLst/>
                    <a:gdLst>
                      <a:gd name="connsiteX0" fmla="*/ 0 w 34641"/>
                      <a:gd name="connsiteY0" fmla="*/ 16398 h 1828590"/>
                      <a:gd name="connsiteX1" fmla="*/ 0 w 34641"/>
                      <a:gd name="connsiteY1" fmla="*/ 1809104 h 1828590"/>
                      <a:gd name="connsiteX2" fmla="*/ 34642 w 34641"/>
                      <a:gd name="connsiteY2" fmla="*/ 1809104 h 1828590"/>
                      <a:gd name="connsiteX3" fmla="*/ 34642 w 34641"/>
                      <a:gd name="connsiteY3" fmla="*/ 16398 h 1828590"/>
                      <a:gd name="connsiteX4" fmla="*/ 0 w 34641"/>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6" name="Freeform: Shape 925">
                    <a:extLst>
                      <a:ext uri="{FF2B5EF4-FFF2-40B4-BE49-F238E27FC236}">
                        <a16:creationId xmlns="" xmlns:a16="http://schemas.microsoft.com/office/drawing/2014/main" id="{2AA52C6A-EA65-47E4-8850-C19BEEB02058}"/>
                      </a:ext>
                    </a:extLst>
                  </p:cNvPr>
                  <p:cNvSpPr/>
                  <p:nvPr/>
                </p:nvSpPr>
                <p:spPr>
                  <a:xfrm>
                    <a:off x="3558497" y="2708872"/>
                    <a:ext cx="259812" cy="281700"/>
                  </a:xfrm>
                  <a:custGeom>
                    <a:avLst/>
                    <a:gdLst>
                      <a:gd name="connsiteX0" fmla="*/ 129906 w 259812"/>
                      <a:gd name="connsiteY0" fmla="*/ 64855 h 281700"/>
                      <a:gd name="connsiteX1" fmla="*/ 0 w 259812"/>
                      <a:gd name="connsiteY1" fmla="*/ 264045 h 281700"/>
                      <a:gd name="connsiteX2" fmla="*/ 129906 w 259812"/>
                      <a:gd name="connsiteY2" fmla="*/ 220743 h 281700"/>
                      <a:gd name="connsiteX3" fmla="*/ 259813 w 259812"/>
                      <a:gd name="connsiteY3" fmla="*/ 30213 h 281700"/>
                      <a:gd name="connsiteX4" fmla="*/ 129906 w 259812"/>
                      <a:gd name="connsiteY4" fmla="*/ 64855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4855"/>
                        </a:moveTo>
                        <a:cubicBezTo>
                          <a:pt x="60623" y="134138"/>
                          <a:pt x="0" y="229403"/>
                          <a:pt x="0" y="264045"/>
                        </a:cubicBezTo>
                        <a:cubicBezTo>
                          <a:pt x="0" y="298686"/>
                          <a:pt x="60623" y="281365"/>
                          <a:pt x="129906" y="220743"/>
                        </a:cubicBezTo>
                        <a:cubicBezTo>
                          <a:pt x="199190" y="160120"/>
                          <a:pt x="259813" y="73515"/>
                          <a:pt x="259813" y="30213"/>
                        </a:cubicBezTo>
                        <a:cubicBezTo>
                          <a:pt x="259813" y="-21749"/>
                          <a:pt x="199190" y="-4428"/>
                          <a:pt x="129906" y="648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7" name="Freeform: Shape 926">
                    <a:extLst>
                      <a:ext uri="{FF2B5EF4-FFF2-40B4-BE49-F238E27FC236}">
                        <a16:creationId xmlns="" xmlns:a16="http://schemas.microsoft.com/office/drawing/2014/main" id="{D309B371-0F1D-4F34-AF39-61A052090419}"/>
                      </a:ext>
                    </a:extLst>
                  </p:cNvPr>
                  <p:cNvSpPr/>
                  <p:nvPr/>
                </p:nvSpPr>
                <p:spPr>
                  <a:xfrm>
                    <a:off x="3558497" y="4444852"/>
                    <a:ext cx="259812" cy="281700"/>
                  </a:xfrm>
                  <a:custGeom>
                    <a:avLst/>
                    <a:gdLst>
                      <a:gd name="connsiteX0" fmla="*/ 129906 w 259812"/>
                      <a:gd name="connsiteY0" fmla="*/ 60958 h 281700"/>
                      <a:gd name="connsiteX1" fmla="*/ 0 w 259812"/>
                      <a:gd name="connsiteY1" fmla="*/ 17656 h 281700"/>
                      <a:gd name="connsiteX2" fmla="*/ 129906 w 259812"/>
                      <a:gd name="connsiteY2" fmla="*/ 216845 h 281700"/>
                      <a:gd name="connsiteX3" fmla="*/ 259813 w 259812"/>
                      <a:gd name="connsiteY3" fmla="*/ 251487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335"/>
                          <a:pt x="0" y="-16986"/>
                          <a:pt x="0" y="17656"/>
                        </a:cubicBezTo>
                        <a:cubicBezTo>
                          <a:pt x="0" y="52297"/>
                          <a:pt x="60623" y="147562"/>
                          <a:pt x="129906" y="216845"/>
                        </a:cubicBezTo>
                        <a:cubicBezTo>
                          <a:pt x="199190" y="286129"/>
                          <a:pt x="259813" y="303450"/>
                          <a:pt x="259813" y="251487"/>
                        </a:cubicBezTo>
                        <a:cubicBezTo>
                          <a:pt x="259813" y="208185"/>
                          <a:pt x="199190" y="121581"/>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9" name="Graphic 1">
                  <a:extLst>
                    <a:ext uri="{FF2B5EF4-FFF2-40B4-BE49-F238E27FC236}">
                      <a16:creationId xmlns="" xmlns:a16="http://schemas.microsoft.com/office/drawing/2014/main" id="{1EE57040-1517-49A2-B0A5-437F507E6D6C}"/>
                    </a:ext>
                  </a:extLst>
                </p:cNvPr>
                <p:cNvGrpSpPr/>
                <p:nvPr/>
              </p:nvGrpSpPr>
              <p:grpSpPr>
                <a:xfrm>
                  <a:off x="4147406" y="2285204"/>
                  <a:ext cx="259812" cy="2872164"/>
                  <a:chOff x="4147406" y="2285204"/>
                  <a:chExt cx="259812" cy="2872164"/>
                </a:xfrm>
                <a:grpFill/>
              </p:grpSpPr>
              <p:sp>
                <p:nvSpPr>
                  <p:cNvPr id="922" name="Freeform: Shape 921">
                    <a:extLst>
                      <a:ext uri="{FF2B5EF4-FFF2-40B4-BE49-F238E27FC236}">
                        <a16:creationId xmlns="" xmlns:a16="http://schemas.microsoft.com/office/drawing/2014/main" id="{672A3876-8019-41BF-B3D1-DFF00788086A}"/>
                      </a:ext>
                    </a:extLst>
                  </p:cNvPr>
                  <p:cNvSpPr/>
                  <p:nvPr/>
                </p:nvSpPr>
                <p:spPr>
                  <a:xfrm>
                    <a:off x="4259991" y="2364522"/>
                    <a:ext cx="35786" cy="2732362"/>
                  </a:xfrm>
                  <a:custGeom>
                    <a:avLst/>
                    <a:gdLst>
                      <a:gd name="connsiteX0" fmla="*/ 0 w 35786"/>
                      <a:gd name="connsiteY0" fmla="*/ 19486 h 2732362"/>
                      <a:gd name="connsiteX1" fmla="*/ 0 w 35786"/>
                      <a:gd name="connsiteY1" fmla="*/ 2712876 h 2732362"/>
                      <a:gd name="connsiteX2" fmla="*/ 34642 w 35786"/>
                      <a:gd name="connsiteY2" fmla="*/ 2712876 h 2732362"/>
                      <a:gd name="connsiteX3" fmla="*/ 34642 w 35786"/>
                      <a:gd name="connsiteY3" fmla="*/ 19486 h 2732362"/>
                      <a:gd name="connsiteX4" fmla="*/ 0 w 35786"/>
                      <a:gd name="connsiteY4" fmla="*/ 19486 h 273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32362">
                        <a:moveTo>
                          <a:pt x="0" y="19486"/>
                        </a:moveTo>
                        <a:cubicBezTo>
                          <a:pt x="0" y="920170"/>
                          <a:pt x="0" y="1812193"/>
                          <a:pt x="0" y="2712876"/>
                        </a:cubicBezTo>
                        <a:cubicBezTo>
                          <a:pt x="0" y="2738858"/>
                          <a:pt x="34642" y="2738858"/>
                          <a:pt x="34642" y="2712876"/>
                        </a:cubicBezTo>
                        <a:cubicBezTo>
                          <a:pt x="34642" y="181219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3" name="Freeform: Shape 922">
                    <a:extLst>
                      <a:ext uri="{FF2B5EF4-FFF2-40B4-BE49-F238E27FC236}">
                        <a16:creationId xmlns="" xmlns:a16="http://schemas.microsoft.com/office/drawing/2014/main" id="{C595AB07-E305-4AD7-9134-7108159D3312}"/>
                      </a:ext>
                    </a:extLst>
                  </p:cNvPr>
                  <p:cNvSpPr/>
                  <p:nvPr/>
                </p:nvSpPr>
                <p:spPr>
                  <a:xfrm>
                    <a:off x="4147406" y="2285204"/>
                    <a:ext cx="259812" cy="272347"/>
                  </a:xfrm>
                  <a:custGeom>
                    <a:avLst/>
                    <a:gdLst>
                      <a:gd name="connsiteX0" fmla="*/ 129906 w 259812"/>
                      <a:gd name="connsiteY0" fmla="*/ 20860 h 272347"/>
                      <a:gd name="connsiteX1" fmla="*/ 0 w 259812"/>
                      <a:gd name="connsiteY1" fmla="*/ 211389 h 272347"/>
                      <a:gd name="connsiteX2" fmla="*/ 129906 w 259812"/>
                      <a:gd name="connsiteY2" fmla="*/ 254691 h 272347"/>
                      <a:gd name="connsiteX3" fmla="*/ 259813 w 259812"/>
                      <a:gd name="connsiteY3" fmla="*/ 81483 h 272347"/>
                      <a:gd name="connsiteX4" fmla="*/ 129906 w 259812"/>
                      <a:gd name="connsiteY4" fmla="*/ 20860 h 272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2347">
                        <a:moveTo>
                          <a:pt x="129906" y="20860"/>
                        </a:moveTo>
                        <a:cubicBezTo>
                          <a:pt x="60623" y="64162"/>
                          <a:pt x="0" y="150766"/>
                          <a:pt x="0" y="211389"/>
                        </a:cubicBezTo>
                        <a:cubicBezTo>
                          <a:pt x="0" y="272012"/>
                          <a:pt x="60623" y="289333"/>
                          <a:pt x="129906" y="254691"/>
                        </a:cubicBezTo>
                        <a:cubicBezTo>
                          <a:pt x="199190" y="220050"/>
                          <a:pt x="259813" y="142106"/>
                          <a:pt x="259813" y="81483"/>
                        </a:cubicBezTo>
                        <a:cubicBezTo>
                          <a:pt x="259813" y="3539"/>
                          <a:pt x="207850" y="-22442"/>
                          <a:pt x="129906"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4" name="Freeform: Shape 923">
                    <a:extLst>
                      <a:ext uri="{FF2B5EF4-FFF2-40B4-BE49-F238E27FC236}">
                        <a16:creationId xmlns="" xmlns:a16="http://schemas.microsoft.com/office/drawing/2014/main" id="{A79BD701-AB36-4F7A-9015-E0DC00B65929}"/>
                      </a:ext>
                    </a:extLst>
                  </p:cNvPr>
                  <p:cNvSpPr/>
                  <p:nvPr/>
                </p:nvSpPr>
                <p:spPr>
                  <a:xfrm>
                    <a:off x="4147406" y="4886534"/>
                    <a:ext cx="259812" cy="270834"/>
                  </a:xfrm>
                  <a:custGeom>
                    <a:avLst/>
                    <a:gdLst>
                      <a:gd name="connsiteX0" fmla="*/ 129906 w 259812"/>
                      <a:gd name="connsiteY0" fmla="*/ 17656 h 270834"/>
                      <a:gd name="connsiteX1" fmla="*/ 0 w 259812"/>
                      <a:gd name="connsiteY1" fmla="*/ 60958 h 270834"/>
                      <a:gd name="connsiteX2" fmla="*/ 129906 w 259812"/>
                      <a:gd name="connsiteY2" fmla="*/ 251487 h 270834"/>
                      <a:gd name="connsiteX3" fmla="*/ 259813 w 259812"/>
                      <a:gd name="connsiteY3" fmla="*/ 199524 h 270834"/>
                      <a:gd name="connsiteX4" fmla="*/ 129906 w 259812"/>
                      <a:gd name="connsiteY4" fmla="*/ 17656 h 270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0834">
                        <a:moveTo>
                          <a:pt x="129906" y="17656"/>
                        </a:moveTo>
                        <a:cubicBezTo>
                          <a:pt x="60623" y="-16986"/>
                          <a:pt x="0" y="335"/>
                          <a:pt x="0" y="60958"/>
                        </a:cubicBezTo>
                        <a:cubicBezTo>
                          <a:pt x="0" y="121581"/>
                          <a:pt x="60623" y="208185"/>
                          <a:pt x="129906" y="251487"/>
                        </a:cubicBezTo>
                        <a:cubicBezTo>
                          <a:pt x="199190" y="294789"/>
                          <a:pt x="259813" y="260147"/>
                          <a:pt x="259813" y="199524"/>
                        </a:cubicBezTo>
                        <a:cubicBezTo>
                          <a:pt x="259813" y="121581"/>
                          <a:pt x="207850" y="43637"/>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0" name="Graphic 1">
                  <a:extLst>
                    <a:ext uri="{FF2B5EF4-FFF2-40B4-BE49-F238E27FC236}">
                      <a16:creationId xmlns="" xmlns:a16="http://schemas.microsoft.com/office/drawing/2014/main" id="{4ADFF499-9B9D-4D20-A226-2C4CB48E2594}"/>
                    </a:ext>
                  </a:extLst>
                </p:cNvPr>
                <p:cNvGrpSpPr/>
                <p:nvPr/>
              </p:nvGrpSpPr>
              <p:grpSpPr>
                <a:xfrm>
                  <a:off x="4744975" y="2132856"/>
                  <a:ext cx="259812" cy="3169713"/>
                  <a:chOff x="4744975" y="2132856"/>
                  <a:chExt cx="259812" cy="3169713"/>
                </a:xfrm>
                <a:grpFill/>
              </p:grpSpPr>
              <p:sp>
                <p:nvSpPr>
                  <p:cNvPr id="919" name="Freeform: Shape 918">
                    <a:extLst>
                      <a:ext uri="{FF2B5EF4-FFF2-40B4-BE49-F238E27FC236}">
                        <a16:creationId xmlns="" xmlns:a16="http://schemas.microsoft.com/office/drawing/2014/main" id="{E0CCA3AE-F5F1-4A3D-8C39-F2778ED51232}"/>
                      </a:ext>
                    </a:extLst>
                  </p:cNvPr>
                  <p:cNvSpPr/>
                  <p:nvPr/>
                </p:nvSpPr>
                <p:spPr>
                  <a:xfrm>
                    <a:off x="4857560" y="2203062"/>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0" name="Freeform: Shape 919">
                    <a:extLst>
                      <a:ext uri="{FF2B5EF4-FFF2-40B4-BE49-F238E27FC236}">
                        <a16:creationId xmlns="" xmlns:a16="http://schemas.microsoft.com/office/drawing/2014/main" id="{FD44956C-650D-4DCA-89FD-710614D21FEC}"/>
                      </a:ext>
                    </a:extLst>
                  </p:cNvPr>
                  <p:cNvSpPr/>
                  <p:nvPr/>
                </p:nvSpPr>
                <p:spPr>
                  <a:xfrm>
                    <a:off x="4744975"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89" y="259813"/>
                          <a:pt x="259813" y="207850"/>
                          <a:pt x="259813" y="138567"/>
                        </a:cubicBezTo>
                        <a:cubicBezTo>
                          <a:pt x="259813" y="6928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1" name="Freeform: Shape 920">
                    <a:extLst>
                      <a:ext uri="{FF2B5EF4-FFF2-40B4-BE49-F238E27FC236}">
                        <a16:creationId xmlns="" xmlns:a16="http://schemas.microsoft.com/office/drawing/2014/main" id="{82BFBF14-A149-416B-BACE-A7FE16CA867D}"/>
                      </a:ext>
                    </a:extLst>
                  </p:cNvPr>
                  <p:cNvSpPr/>
                  <p:nvPr/>
                </p:nvSpPr>
                <p:spPr>
                  <a:xfrm>
                    <a:off x="4744975"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89" y="259813"/>
                          <a:pt x="259813" y="190529"/>
                          <a:pt x="259813" y="121246"/>
                        </a:cubicBezTo>
                        <a:cubicBezTo>
                          <a:pt x="259813" y="5196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1" name="Graphic 1">
                  <a:extLst>
                    <a:ext uri="{FF2B5EF4-FFF2-40B4-BE49-F238E27FC236}">
                      <a16:creationId xmlns="" xmlns:a16="http://schemas.microsoft.com/office/drawing/2014/main" id="{0BC6AF56-6F4E-4C5C-BF6A-696252D0E2A6}"/>
                    </a:ext>
                  </a:extLst>
                </p:cNvPr>
                <p:cNvGrpSpPr/>
                <p:nvPr/>
              </p:nvGrpSpPr>
              <p:grpSpPr>
                <a:xfrm>
                  <a:off x="5342544" y="2282126"/>
                  <a:ext cx="259812" cy="2871172"/>
                  <a:chOff x="5342544" y="2282126"/>
                  <a:chExt cx="259812" cy="2871172"/>
                </a:xfrm>
                <a:grpFill/>
              </p:grpSpPr>
              <p:sp>
                <p:nvSpPr>
                  <p:cNvPr id="916" name="Freeform: Shape 915">
                    <a:extLst>
                      <a:ext uri="{FF2B5EF4-FFF2-40B4-BE49-F238E27FC236}">
                        <a16:creationId xmlns="" xmlns:a16="http://schemas.microsoft.com/office/drawing/2014/main" id="{F64A4B44-ABA3-4CE0-8043-2BC955D6B94F}"/>
                      </a:ext>
                    </a:extLst>
                  </p:cNvPr>
                  <p:cNvSpPr/>
                  <p:nvPr/>
                </p:nvSpPr>
                <p:spPr>
                  <a:xfrm>
                    <a:off x="5455129" y="2358950"/>
                    <a:ext cx="34641" cy="2737934"/>
                  </a:xfrm>
                  <a:custGeom>
                    <a:avLst/>
                    <a:gdLst>
                      <a:gd name="connsiteX0" fmla="*/ 0 w 34641"/>
                      <a:gd name="connsiteY0" fmla="*/ 16398 h 2737934"/>
                      <a:gd name="connsiteX1" fmla="*/ 0 w 34641"/>
                      <a:gd name="connsiteY1" fmla="*/ 2718448 h 2737934"/>
                      <a:gd name="connsiteX2" fmla="*/ 34642 w 34641"/>
                      <a:gd name="connsiteY2" fmla="*/ 2718448 h 2737934"/>
                      <a:gd name="connsiteX3" fmla="*/ 34642 w 34641"/>
                      <a:gd name="connsiteY3" fmla="*/ 16398 h 2737934"/>
                      <a:gd name="connsiteX4" fmla="*/ 0 w 34641"/>
                      <a:gd name="connsiteY4" fmla="*/ 16398 h 273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37934">
                        <a:moveTo>
                          <a:pt x="0" y="16398"/>
                        </a:moveTo>
                        <a:cubicBezTo>
                          <a:pt x="0" y="917081"/>
                          <a:pt x="0" y="1817765"/>
                          <a:pt x="0" y="2718448"/>
                        </a:cubicBezTo>
                        <a:cubicBezTo>
                          <a:pt x="0" y="2744430"/>
                          <a:pt x="34642" y="2744430"/>
                          <a:pt x="34642" y="2718448"/>
                        </a:cubicBezTo>
                        <a:cubicBezTo>
                          <a:pt x="34642" y="1817765"/>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7" name="Freeform: Shape 916">
                    <a:extLst>
                      <a:ext uri="{FF2B5EF4-FFF2-40B4-BE49-F238E27FC236}">
                        <a16:creationId xmlns="" xmlns:a16="http://schemas.microsoft.com/office/drawing/2014/main" id="{4FC62B95-E3FE-4782-8DA5-2F5EFA3A0C33}"/>
                      </a:ext>
                    </a:extLst>
                  </p:cNvPr>
                  <p:cNvSpPr/>
                  <p:nvPr/>
                </p:nvSpPr>
                <p:spPr>
                  <a:xfrm>
                    <a:off x="5342544" y="2282126"/>
                    <a:ext cx="259812" cy="266764"/>
                  </a:xfrm>
                  <a:custGeom>
                    <a:avLst/>
                    <a:gdLst>
                      <a:gd name="connsiteX0" fmla="*/ 129906 w 259812"/>
                      <a:gd name="connsiteY0" fmla="*/ 15277 h 266764"/>
                      <a:gd name="connsiteX1" fmla="*/ 0 w 259812"/>
                      <a:gd name="connsiteY1" fmla="*/ 75900 h 266764"/>
                      <a:gd name="connsiteX2" fmla="*/ 129906 w 259812"/>
                      <a:gd name="connsiteY2" fmla="*/ 249109 h 266764"/>
                      <a:gd name="connsiteX3" fmla="*/ 259813 w 259812"/>
                      <a:gd name="connsiteY3" fmla="*/ 205807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19364"/>
                          <a:pt x="0" y="6617"/>
                          <a:pt x="0" y="75900"/>
                        </a:cubicBezTo>
                        <a:cubicBezTo>
                          <a:pt x="0" y="145184"/>
                          <a:pt x="60623" y="214467"/>
                          <a:pt x="129906" y="249109"/>
                        </a:cubicBezTo>
                        <a:cubicBezTo>
                          <a:pt x="199189" y="283750"/>
                          <a:pt x="259813" y="266430"/>
                          <a:pt x="259813" y="205807"/>
                        </a:cubicBezTo>
                        <a:cubicBezTo>
                          <a:pt x="259813" y="145184"/>
                          <a:pt x="199189" y="58579"/>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8" name="Freeform: Shape 917">
                    <a:extLst>
                      <a:ext uri="{FF2B5EF4-FFF2-40B4-BE49-F238E27FC236}">
                        <a16:creationId xmlns="" xmlns:a16="http://schemas.microsoft.com/office/drawing/2014/main" id="{904131FC-9965-43F7-8FAB-34A91CC576B4}"/>
                      </a:ext>
                    </a:extLst>
                  </p:cNvPr>
                  <p:cNvSpPr/>
                  <p:nvPr/>
                </p:nvSpPr>
                <p:spPr>
                  <a:xfrm>
                    <a:off x="5342544" y="4886534"/>
                    <a:ext cx="259812" cy="266764"/>
                  </a:xfrm>
                  <a:custGeom>
                    <a:avLst/>
                    <a:gdLst>
                      <a:gd name="connsiteX0" fmla="*/ 129906 w 259812"/>
                      <a:gd name="connsiteY0" fmla="*/ 17656 h 266764"/>
                      <a:gd name="connsiteX1" fmla="*/ 0 w 259812"/>
                      <a:gd name="connsiteY1" fmla="*/ 190864 h 266764"/>
                      <a:gd name="connsiteX2" fmla="*/ 129906 w 259812"/>
                      <a:gd name="connsiteY2" fmla="*/ 251487 h 266764"/>
                      <a:gd name="connsiteX3" fmla="*/ 259813 w 259812"/>
                      <a:gd name="connsiteY3" fmla="*/ 60958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52298"/>
                          <a:pt x="0" y="121581"/>
                          <a:pt x="0" y="190864"/>
                        </a:cubicBezTo>
                        <a:cubicBezTo>
                          <a:pt x="0" y="260147"/>
                          <a:pt x="60623" y="286129"/>
                          <a:pt x="129906" y="251487"/>
                        </a:cubicBezTo>
                        <a:cubicBezTo>
                          <a:pt x="199189" y="208185"/>
                          <a:pt x="259813" y="121581"/>
                          <a:pt x="259813" y="60958"/>
                        </a:cubicBezTo>
                        <a:cubicBezTo>
                          <a:pt x="259813" y="335"/>
                          <a:pt x="199189" y="-16986"/>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2" name="Graphic 1">
                  <a:extLst>
                    <a:ext uri="{FF2B5EF4-FFF2-40B4-BE49-F238E27FC236}">
                      <a16:creationId xmlns="" xmlns:a16="http://schemas.microsoft.com/office/drawing/2014/main" id="{9BD133A5-5089-4E4C-BF72-F50BEF568436}"/>
                    </a:ext>
                  </a:extLst>
                </p:cNvPr>
                <p:cNvGrpSpPr/>
                <p:nvPr/>
              </p:nvGrpSpPr>
              <p:grpSpPr>
                <a:xfrm>
                  <a:off x="5940112" y="2700211"/>
                  <a:ext cx="181869" cy="2035002"/>
                  <a:chOff x="5940112" y="2700211"/>
                  <a:chExt cx="181869" cy="2035002"/>
                </a:xfrm>
                <a:grpFill/>
              </p:grpSpPr>
              <p:sp>
                <p:nvSpPr>
                  <p:cNvPr id="913" name="Freeform: Shape 912">
                    <a:extLst>
                      <a:ext uri="{FF2B5EF4-FFF2-40B4-BE49-F238E27FC236}">
                        <a16:creationId xmlns="" xmlns:a16="http://schemas.microsoft.com/office/drawing/2014/main" id="{C3E89BC3-EB47-4D49-86B7-115C2D8785C0}"/>
                      </a:ext>
                    </a:extLst>
                  </p:cNvPr>
                  <p:cNvSpPr/>
                  <p:nvPr/>
                </p:nvSpPr>
                <p:spPr>
                  <a:xfrm>
                    <a:off x="6044038" y="2800631"/>
                    <a:ext cx="35786" cy="1845911"/>
                  </a:xfrm>
                  <a:custGeom>
                    <a:avLst/>
                    <a:gdLst>
                      <a:gd name="connsiteX0" fmla="*/ 0 w 35786"/>
                      <a:gd name="connsiteY0" fmla="*/ 16398 h 1845911"/>
                      <a:gd name="connsiteX1" fmla="*/ 0 w 35786"/>
                      <a:gd name="connsiteY1" fmla="*/ 1826425 h 1845911"/>
                      <a:gd name="connsiteX2" fmla="*/ 34642 w 35786"/>
                      <a:gd name="connsiteY2" fmla="*/ 1826425 h 1845911"/>
                      <a:gd name="connsiteX3" fmla="*/ 34642 w 35786"/>
                      <a:gd name="connsiteY3" fmla="*/ 16398 h 1845911"/>
                      <a:gd name="connsiteX4" fmla="*/ 0 w 35786"/>
                      <a:gd name="connsiteY4" fmla="*/ 16398 h 1845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45911">
                        <a:moveTo>
                          <a:pt x="0" y="16398"/>
                        </a:moveTo>
                        <a:cubicBezTo>
                          <a:pt x="0" y="622627"/>
                          <a:pt x="0" y="1220196"/>
                          <a:pt x="0" y="1826425"/>
                        </a:cubicBezTo>
                        <a:cubicBezTo>
                          <a:pt x="0" y="1852406"/>
                          <a:pt x="34642" y="1852406"/>
                          <a:pt x="34642" y="1826425"/>
                        </a:cubicBezTo>
                        <a:cubicBezTo>
                          <a:pt x="34642" y="1220196"/>
                          <a:pt x="34642" y="622627"/>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4" name="Freeform: Shape 913">
                    <a:extLst>
                      <a:ext uri="{FF2B5EF4-FFF2-40B4-BE49-F238E27FC236}">
                        <a16:creationId xmlns="" xmlns:a16="http://schemas.microsoft.com/office/drawing/2014/main" id="{8959F0CF-6C67-470F-8AE2-D08FA1A09EC2}"/>
                      </a:ext>
                    </a:extLst>
                  </p:cNvPr>
                  <p:cNvSpPr/>
                  <p:nvPr/>
                </p:nvSpPr>
                <p:spPr>
                  <a:xfrm>
                    <a:off x="5940112" y="2700211"/>
                    <a:ext cx="181869" cy="255384"/>
                  </a:xfrm>
                  <a:custGeom>
                    <a:avLst/>
                    <a:gdLst>
                      <a:gd name="connsiteX0" fmla="*/ 0 w 181869"/>
                      <a:gd name="connsiteY0" fmla="*/ 30213 h 255384"/>
                      <a:gd name="connsiteX1" fmla="*/ 129906 w 181869"/>
                      <a:gd name="connsiteY1" fmla="*/ 220743 h 255384"/>
                      <a:gd name="connsiteX2" fmla="*/ 181869 w 181869"/>
                      <a:gd name="connsiteY2" fmla="*/ 255384 h 255384"/>
                      <a:gd name="connsiteX3" fmla="*/ 181869 w 181869"/>
                      <a:gd name="connsiteY3" fmla="*/ 116818 h 255384"/>
                      <a:gd name="connsiteX4" fmla="*/ 129906 w 181869"/>
                      <a:gd name="connsiteY4" fmla="*/ 64855 h 255384"/>
                      <a:gd name="connsiteX5" fmla="*/ 0 w 181869"/>
                      <a:gd name="connsiteY5" fmla="*/ 30213 h 25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55384">
                        <a:moveTo>
                          <a:pt x="0" y="30213"/>
                        </a:moveTo>
                        <a:cubicBezTo>
                          <a:pt x="0" y="82176"/>
                          <a:pt x="60623" y="160120"/>
                          <a:pt x="129906" y="220743"/>
                        </a:cubicBezTo>
                        <a:cubicBezTo>
                          <a:pt x="147228" y="238063"/>
                          <a:pt x="164548" y="246724"/>
                          <a:pt x="181869" y="255384"/>
                        </a:cubicBezTo>
                        <a:lnTo>
                          <a:pt x="181869" y="116818"/>
                        </a:lnTo>
                        <a:cubicBezTo>
                          <a:pt x="164548" y="99497"/>
                          <a:pt x="147228" y="82176"/>
                          <a:pt x="129906" y="64855"/>
                        </a:cubicBezTo>
                        <a:cubicBezTo>
                          <a:pt x="51963"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5" name="Freeform: Shape 914">
                    <a:extLst>
                      <a:ext uri="{FF2B5EF4-FFF2-40B4-BE49-F238E27FC236}">
                        <a16:creationId xmlns="" xmlns:a16="http://schemas.microsoft.com/office/drawing/2014/main" id="{BAEE9707-808B-4C10-8977-25C26FC9A82B}"/>
                      </a:ext>
                    </a:extLst>
                  </p:cNvPr>
                  <p:cNvSpPr/>
                  <p:nvPr/>
                </p:nvSpPr>
                <p:spPr>
                  <a:xfrm>
                    <a:off x="5940112" y="4471169"/>
                    <a:ext cx="181869" cy="264044"/>
                  </a:xfrm>
                  <a:custGeom>
                    <a:avLst/>
                    <a:gdLst>
                      <a:gd name="connsiteX0" fmla="*/ 0 w 181869"/>
                      <a:gd name="connsiteY0" fmla="*/ 233831 h 264044"/>
                      <a:gd name="connsiteX1" fmla="*/ 129906 w 181869"/>
                      <a:gd name="connsiteY1" fmla="*/ 199190 h 264044"/>
                      <a:gd name="connsiteX2" fmla="*/ 181869 w 181869"/>
                      <a:gd name="connsiteY2" fmla="*/ 138567 h 264044"/>
                      <a:gd name="connsiteX3" fmla="*/ 181869 w 181869"/>
                      <a:gd name="connsiteY3" fmla="*/ 0 h 264044"/>
                      <a:gd name="connsiteX4" fmla="*/ 129906 w 181869"/>
                      <a:gd name="connsiteY4" fmla="*/ 34642 h 264044"/>
                      <a:gd name="connsiteX5" fmla="*/ 0 w 181869"/>
                      <a:gd name="connsiteY5" fmla="*/ 233831 h 2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64044">
                        <a:moveTo>
                          <a:pt x="0" y="233831"/>
                        </a:moveTo>
                        <a:cubicBezTo>
                          <a:pt x="0" y="285794"/>
                          <a:pt x="60623" y="268473"/>
                          <a:pt x="129906" y="199190"/>
                        </a:cubicBezTo>
                        <a:cubicBezTo>
                          <a:pt x="147228" y="181869"/>
                          <a:pt x="164548" y="164548"/>
                          <a:pt x="181869" y="138567"/>
                        </a:cubicBezTo>
                        <a:lnTo>
                          <a:pt x="181869" y="0"/>
                        </a:lnTo>
                        <a:cubicBezTo>
                          <a:pt x="164548" y="8660"/>
                          <a:pt x="147228" y="25981"/>
                          <a:pt x="129906" y="34642"/>
                        </a:cubicBezTo>
                        <a:cubicBezTo>
                          <a:pt x="51963" y="103925"/>
                          <a:pt x="0" y="181869"/>
                          <a:pt x="0" y="23383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848" name="Graphic 1">
                <a:extLst>
                  <a:ext uri="{FF2B5EF4-FFF2-40B4-BE49-F238E27FC236}">
                    <a16:creationId xmlns="" xmlns:a16="http://schemas.microsoft.com/office/drawing/2014/main" id="{38939D1F-EADC-4247-9FF5-C7977328165D}"/>
                  </a:ext>
                </a:extLst>
              </p:cNvPr>
              <p:cNvGrpSpPr/>
              <p:nvPr/>
            </p:nvGrpSpPr>
            <p:grpSpPr>
              <a:xfrm>
                <a:off x="6061358" y="2132856"/>
                <a:ext cx="6789768" cy="3169713"/>
                <a:chOff x="6061358" y="2132856"/>
                <a:chExt cx="6789768" cy="3169713"/>
              </a:xfrm>
              <a:grpFill/>
            </p:grpSpPr>
            <p:grpSp>
              <p:nvGrpSpPr>
                <p:cNvPr id="849" name="Graphic 1">
                  <a:extLst>
                    <a:ext uri="{FF2B5EF4-FFF2-40B4-BE49-F238E27FC236}">
                      <a16:creationId xmlns="" xmlns:a16="http://schemas.microsoft.com/office/drawing/2014/main" id="{3D91D6D6-41F1-4E37-BFC3-075CE3FEEDF2}"/>
                    </a:ext>
                  </a:extLst>
                </p:cNvPr>
                <p:cNvGrpSpPr/>
                <p:nvPr/>
              </p:nvGrpSpPr>
              <p:grpSpPr>
                <a:xfrm>
                  <a:off x="6061358" y="2249492"/>
                  <a:ext cx="6781107" cy="2951210"/>
                  <a:chOff x="6061358" y="2249492"/>
                  <a:chExt cx="6781107" cy="2951210"/>
                </a:xfrm>
                <a:grpFill/>
              </p:grpSpPr>
              <p:sp>
                <p:nvSpPr>
                  <p:cNvPr id="897" name="Freeform: Shape 896">
                    <a:extLst>
                      <a:ext uri="{FF2B5EF4-FFF2-40B4-BE49-F238E27FC236}">
                        <a16:creationId xmlns="" xmlns:a16="http://schemas.microsoft.com/office/drawing/2014/main" id="{5143C454-ED0A-4751-874F-787B3F0332C1}"/>
                      </a:ext>
                    </a:extLst>
                  </p:cNvPr>
                  <p:cNvSpPr/>
                  <p:nvPr/>
                </p:nvSpPr>
                <p:spPr>
                  <a:xfrm>
                    <a:off x="12842466" y="3137464"/>
                    <a:ext cx="86604" cy="60622"/>
                  </a:xfrm>
                  <a:custGeom>
                    <a:avLst/>
                    <a:gdLst>
                      <a:gd name="connsiteX0" fmla="*/ 0 w 86604"/>
                      <a:gd name="connsiteY0" fmla="*/ 60623 h 60622"/>
                      <a:gd name="connsiteX1" fmla="*/ 0 w 86604"/>
                      <a:gd name="connsiteY1" fmla="*/ 0 h 60622"/>
                      <a:gd name="connsiteX2" fmla="*/ 0 w 86604"/>
                      <a:gd name="connsiteY2" fmla="*/ 0 h 60622"/>
                      <a:gd name="connsiteX3" fmla="*/ 0 w 86604"/>
                      <a:gd name="connsiteY3" fmla="*/ 60623 h 60622"/>
                    </a:gdLst>
                    <a:ahLst/>
                    <a:cxnLst>
                      <a:cxn ang="0">
                        <a:pos x="connsiteX0" y="connsiteY0"/>
                      </a:cxn>
                      <a:cxn ang="0">
                        <a:pos x="connsiteX1" y="connsiteY1"/>
                      </a:cxn>
                      <a:cxn ang="0">
                        <a:pos x="connsiteX2" y="connsiteY2"/>
                      </a:cxn>
                      <a:cxn ang="0">
                        <a:pos x="connsiteX3" y="connsiteY3"/>
                      </a:cxn>
                    </a:cxnLst>
                    <a:rect l="l" t="t" r="r" b="b"/>
                    <a:pathLst>
                      <a:path w="86604" h="60622">
                        <a:moveTo>
                          <a:pt x="0" y="60623"/>
                        </a:moveTo>
                        <a:lnTo>
                          <a:pt x="0" y="0"/>
                        </a:lnTo>
                        <a:lnTo>
                          <a:pt x="0" y="0"/>
                        </a:lnTo>
                        <a:lnTo>
                          <a:pt x="0" y="6062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8" name="Freeform: Shape 897">
                    <a:extLst>
                      <a:ext uri="{FF2B5EF4-FFF2-40B4-BE49-F238E27FC236}">
                        <a16:creationId xmlns="" xmlns:a16="http://schemas.microsoft.com/office/drawing/2014/main" id="{C08027D2-4694-46CB-B385-E2380F93A0A7}"/>
                      </a:ext>
                    </a:extLst>
                  </p:cNvPr>
                  <p:cNvSpPr/>
                  <p:nvPr/>
                </p:nvSpPr>
                <p:spPr>
                  <a:xfrm>
                    <a:off x="6061358" y="2249492"/>
                    <a:ext cx="6772447" cy="2951210"/>
                  </a:xfrm>
                  <a:custGeom>
                    <a:avLst/>
                    <a:gdLst>
                      <a:gd name="connsiteX0" fmla="*/ 6096935 w 6772447"/>
                      <a:gd name="connsiteY0" fmla="*/ 299064 h 2951210"/>
                      <a:gd name="connsiteX1" fmla="*/ 5369460 w 6772447"/>
                      <a:gd name="connsiteY1" fmla="*/ 4609 h 2951210"/>
                      <a:gd name="connsiteX2" fmla="*/ 4598682 w 6772447"/>
                      <a:gd name="connsiteY2" fmla="*/ 195139 h 2951210"/>
                      <a:gd name="connsiteX3" fmla="*/ 3100430 w 6772447"/>
                      <a:gd name="connsiteY3" fmla="*/ 1615447 h 2951210"/>
                      <a:gd name="connsiteX4" fmla="*/ 2312332 w 6772447"/>
                      <a:gd name="connsiteY4" fmla="*/ 2412206 h 2951210"/>
                      <a:gd name="connsiteX5" fmla="*/ 1472271 w 6772447"/>
                      <a:gd name="connsiteY5" fmla="*/ 2888529 h 2951210"/>
                      <a:gd name="connsiteX6" fmla="*/ 0 w 6772447"/>
                      <a:gd name="connsiteY6" fmla="*/ 2273639 h 2951210"/>
                      <a:gd name="connsiteX7" fmla="*/ 0 w 6772447"/>
                      <a:gd name="connsiteY7" fmla="*/ 2334262 h 2951210"/>
                      <a:gd name="connsiteX8" fmla="*/ 1030590 w 6772447"/>
                      <a:gd name="connsiteY8" fmla="*/ 2931831 h 2951210"/>
                      <a:gd name="connsiteX9" fmla="*/ 2537503 w 6772447"/>
                      <a:gd name="connsiteY9" fmla="*/ 2264979 h 2951210"/>
                      <a:gd name="connsiteX10" fmla="*/ 4079057 w 6772447"/>
                      <a:gd name="connsiteY10" fmla="*/ 628160 h 2951210"/>
                      <a:gd name="connsiteX11" fmla="*/ 4884476 w 6772447"/>
                      <a:gd name="connsiteY11" fmla="*/ 108534 h 2951210"/>
                      <a:gd name="connsiteX12" fmla="*/ 5802481 w 6772447"/>
                      <a:gd name="connsiteY12" fmla="*/ 177818 h 2951210"/>
                      <a:gd name="connsiteX13" fmla="*/ 6729146 w 6772447"/>
                      <a:gd name="connsiteY13" fmla="*/ 913953 h 2951210"/>
                      <a:gd name="connsiteX14" fmla="*/ 6772448 w 6772447"/>
                      <a:gd name="connsiteY14" fmla="*/ 957255 h 2951210"/>
                      <a:gd name="connsiteX15" fmla="*/ 6772448 w 6772447"/>
                      <a:gd name="connsiteY15" fmla="*/ 896632 h 2951210"/>
                      <a:gd name="connsiteX16" fmla="*/ 6096935 w 6772447"/>
                      <a:gd name="connsiteY16" fmla="*/ 299064 h 295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72447" h="2951210">
                        <a:moveTo>
                          <a:pt x="6096935" y="299064"/>
                        </a:moveTo>
                        <a:cubicBezTo>
                          <a:pt x="5880425" y="151836"/>
                          <a:pt x="5637933" y="30591"/>
                          <a:pt x="5369460" y="4609"/>
                        </a:cubicBezTo>
                        <a:cubicBezTo>
                          <a:pt x="5100987" y="-21372"/>
                          <a:pt x="4832513" y="65232"/>
                          <a:pt x="4598682" y="195139"/>
                        </a:cubicBezTo>
                        <a:cubicBezTo>
                          <a:pt x="4001114" y="532895"/>
                          <a:pt x="3550772" y="1104483"/>
                          <a:pt x="3100430" y="1615447"/>
                        </a:cubicBezTo>
                        <a:cubicBezTo>
                          <a:pt x="2849278" y="1892581"/>
                          <a:pt x="2598126" y="2169714"/>
                          <a:pt x="2312332" y="2412206"/>
                        </a:cubicBezTo>
                        <a:cubicBezTo>
                          <a:pt x="2069840" y="2620056"/>
                          <a:pt x="1792707" y="2810585"/>
                          <a:pt x="1472271" y="2888529"/>
                        </a:cubicBezTo>
                        <a:cubicBezTo>
                          <a:pt x="909344" y="3018435"/>
                          <a:pt x="398379" y="2654698"/>
                          <a:pt x="0" y="2273639"/>
                        </a:cubicBezTo>
                        <a:lnTo>
                          <a:pt x="0" y="2334262"/>
                        </a:lnTo>
                        <a:cubicBezTo>
                          <a:pt x="294454" y="2611396"/>
                          <a:pt x="632211" y="2853887"/>
                          <a:pt x="1030590" y="2931831"/>
                        </a:cubicBezTo>
                        <a:cubicBezTo>
                          <a:pt x="1619499" y="3044416"/>
                          <a:pt x="2139124" y="2646037"/>
                          <a:pt x="2537503" y="2264979"/>
                        </a:cubicBezTo>
                        <a:cubicBezTo>
                          <a:pt x="3083109" y="1745354"/>
                          <a:pt x="3524791" y="1130464"/>
                          <a:pt x="4079057" y="628160"/>
                        </a:cubicBezTo>
                        <a:cubicBezTo>
                          <a:pt x="4312889" y="411649"/>
                          <a:pt x="4581362" y="212459"/>
                          <a:pt x="4884476" y="108534"/>
                        </a:cubicBezTo>
                        <a:cubicBezTo>
                          <a:pt x="5196252" y="4609"/>
                          <a:pt x="5508026" y="39251"/>
                          <a:pt x="5802481" y="177818"/>
                        </a:cubicBezTo>
                        <a:cubicBezTo>
                          <a:pt x="6157558" y="351026"/>
                          <a:pt x="6460672" y="628160"/>
                          <a:pt x="6729146" y="913953"/>
                        </a:cubicBezTo>
                        <a:cubicBezTo>
                          <a:pt x="6746466" y="931274"/>
                          <a:pt x="6755127" y="948595"/>
                          <a:pt x="6772448" y="957255"/>
                        </a:cubicBezTo>
                        <a:lnTo>
                          <a:pt x="6772448" y="896632"/>
                        </a:lnTo>
                        <a:cubicBezTo>
                          <a:pt x="6573258" y="671462"/>
                          <a:pt x="6348087" y="463611"/>
                          <a:pt x="6096935" y="299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0" name="Graphic 1">
                  <a:extLst>
                    <a:ext uri="{FF2B5EF4-FFF2-40B4-BE49-F238E27FC236}">
                      <a16:creationId xmlns="" xmlns:a16="http://schemas.microsoft.com/office/drawing/2014/main" id="{EEE10485-5F53-4019-83B3-B9C60B469611}"/>
                    </a:ext>
                  </a:extLst>
                </p:cNvPr>
                <p:cNvGrpSpPr/>
                <p:nvPr/>
              </p:nvGrpSpPr>
              <p:grpSpPr>
                <a:xfrm>
                  <a:off x="6078679" y="2250581"/>
                  <a:ext cx="6772447" cy="2941634"/>
                  <a:chOff x="6078679" y="2250581"/>
                  <a:chExt cx="6772447" cy="2941634"/>
                </a:xfrm>
                <a:grpFill/>
              </p:grpSpPr>
              <p:sp>
                <p:nvSpPr>
                  <p:cNvPr id="895" name="Freeform: Shape 894">
                    <a:extLst>
                      <a:ext uri="{FF2B5EF4-FFF2-40B4-BE49-F238E27FC236}">
                        <a16:creationId xmlns="" xmlns:a16="http://schemas.microsoft.com/office/drawing/2014/main" id="{95171ECF-DC16-4C88-A446-9B8D9743ABE0}"/>
                      </a:ext>
                    </a:extLst>
                  </p:cNvPr>
                  <p:cNvSpPr/>
                  <p:nvPr/>
                </p:nvSpPr>
                <p:spPr>
                  <a:xfrm>
                    <a:off x="12842466" y="4237337"/>
                    <a:ext cx="86604" cy="51962"/>
                  </a:xfrm>
                  <a:custGeom>
                    <a:avLst/>
                    <a:gdLst>
                      <a:gd name="connsiteX0" fmla="*/ 0 w 86604"/>
                      <a:gd name="connsiteY0" fmla="*/ 51963 h 51962"/>
                      <a:gd name="connsiteX1" fmla="*/ 0 w 86604"/>
                      <a:gd name="connsiteY1" fmla="*/ 0 h 51962"/>
                      <a:gd name="connsiteX2" fmla="*/ 0 w 86604"/>
                      <a:gd name="connsiteY2" fmla="*/ 0 h 51962"/>
                      <a:gd name="connsiteX3" fmla="*/ 0 w 86604"/>
                      <a:gd name="connsiteY3" fmla="*/ 51963 h 51962"/>
                    </a:gdLst>
                    <a:ahLst/>
                    <a:cxnLst>
                      <a:cxn ang="0">
                        <a:pos x="connsiteX0" y="connsiteY0"/>
                      </a:cxn>
                      <a:cxn ang="0">
                        <a:pos x="connsiteX1" y="connsiteY1"/>
                      </a:cxn>
                      <a:cxn ang="0">
                        <a:pos x="connsiteX2" y="connsiteY2"/>
                      </a:cxn>
                      <a:cxn ang="0">
                        <a:pos x="connsiteX3" y="connsiteY3"/>
                      </a:cxn>
                    </a:cxnLst>
                    <a:rect l="l" t="t" r="r" b="b"/>
                    <a:pathLst>
                      <a:path w="86604" h="51962">
                        <a:moveTo>
                          <a:pt x="0" y="51963"/>
                        </a:moveTo>
                        <a:lnTo>
                          <a:pt x="0" y="0"/>
                        </a:lnTo>
                        <a:lnTo>
                          <a:pt x="0" y="0"/>
                        </a:lnTo>
                        <a:lnTo>
                          <a:pt x="0" y="5196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6" name="Freeform: Shape 895">
                    <a:extLst>
                      <a:ext uri="{FF2B5EF4-FFF2-40B4-BE49-F238E27FC236}">
                        <a16:creationId xmlns="" xmlns:a16="http://schemas.microsoft.com/office/drawing/2014/main" id="{84D7931E-4E75-4FB8-AD1B-D8C33808A640}"/>
                      </a:ext>
                    </a:extLst>
                  </p:cNvPr>
                  <p:cNvSpPr/>
                  <p:nvPr/>
                </p:nvSpPr>
                <p:spPr>
                  <a:xfrm>
                    <a:off x="6078679" y="2250581"/>
                    <a:ext cx="6772447" cy="2941634"/>
                  </a:xfrm>
                  <a:custGeom>
                    <a:avLst/>
                    <a:gdLst>
                      <a:gd name="connsiteX0" fmla="*/ 6226841 w 6772447"/>
                      <a:gd name="connsiteY0" fmla="*/ 2489061 h 2941634"/>
                      <a:gd name="connsiteX1" fmla="*/ 5386780 w 6772447"/>
                      <a:gd name="connsiteY1" fmla="*/ 2896100 h 2941634"/>
                      <a:gd name="connsiteX2" fmla="*/ 4477436 w 6772447"/>
                      <a:gd name="connsiteY2" fmla="*/ 2636288 h 2941634"/>
                      <a:gd name="connsiteX3" fmla="*/ 2901240 w 6772447"/>
                      <a:gd name="connsiteY3" fmla="*/ 1060092 h 2941634"/>
                      <a:gd name="connsiteX4" fmla="*/ 1446290 w 6772447"/>
                      <a:gd name="connsiteY4" fmla="*/ 20841 h 2941634"/>
                      <a:gd name="connsiteX5" fmla="*/ 0 w 6772447"/>
                      <a:gd name="connsiteY5" fmla="*/ 627071 h 2941634"/>
                      <a:gd name="connsiteX6" fmla="*/ 0 w 6772447"/>
                      <a:gd name="connsiteY6" fmla="*/ 679033 h 2941634"/>
                      <a:gd name="connsiteX7" fmla="*/ 155887 w 6772447"/>
                      <a:gd name="connsiteY7" fmla="*/ 540466 h 2941634"/>
                      <a:gd name="connsiteX8" fmla="*/ 995948 w 6772447"/>
                      <a:gd name="connsiteY8" fmla="*/ 64143 h 2941634"/>
                      <a:gd name="connsiteX9" fmla="*/ 2710711 w 6772447"/>
                      <a:gd name="connsiteY9" fmla="*/ 912864 h 2941634"/>
                      <a:gd name="connsiteX10" fmla="*/ 4226284 w 6772447"/>
                      <a:gd name="connsiteY10" fmla="*/ 2497721 h 2941634"/>
                      <a:gd name="connsiteX11" fmla="*/ 5715877 w 6772447"/>
                      <a:gd name="connsiteY11" fmla="*/ 2852798 h 2941634"/>
                      <a:gd name="connsiteX12" fmla="*/ 6555937 w 6772447"/>
                      <a:gd name="connsiteY12" fmla="*/ 2255229 h 2941634"/>
                      <a:gd name="connsiteX13" fmla="*/ 6772447 w 6772447"/>
                      <a:gd name="connsiteY13" fmla="*/ 2038719 h 2941634"/>
                      <a:gd name="connsiteX14" fmla="*/ 6772447 w 6772447"/>
                      <a:gd name="connsiteY14" fmla="*/ 1986756 h 2941634"/>
                      <a:gd name="connsiteX15" fmla="*/ 6226841 w 6772447"/>
                      <a:gd name="connsiteY15" fmla="*/ 2489061 h 294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2447" h="2941634">
                        <a:moveTo>
                          <a:pt x="6226841" y="2489061"/>
                        </a:moveTo>
                        <a:cubicBezTo>
                          <a:pt x="5984349" y="2679590"/>
                          <a:pt x="5698556" y="2852798"/>
                          <a:pt x="5386780" y="2896100"/>
                        </a:cubicBezTo>
                        <a:cubicBezTo>
                          <a:pt x="5057684" y="2939402"/>
                          <a:pt x="4745910" y="2809496"/>
                          <a:pt x="4477436" y="2636288"/>
                        </a:cubicBezTo>
                        <a:cubicBezTo>
                          <a:pt x="3853886" y="2220588"/>
                          <a:pt x="3394884" y="1597037"/>
                          <a:pt x="2901240" y="1060092"/>
                        </a:cubicBezTo>
                        <a:cubicBezTo>
                          <a:pt x="2511522" y="635731"/>
                          <a:pt x="2035198" y="133427"/>
                          <a:pt x="1446290" y="20841"/>
                        </a:cubicBezTo>
                        <a:cubicBezTo>
                          <a:pt x="892023" y="-91744"/>
                          <a:pt x="389719" y="271993"/>
                          <a:pt x="0" y="627071"/>
                        </a:cubicBezTo>
                        <a:lnTo>
                          <a:pt x="0" y="679033"/>
                        </a:lnTo>
                        <a:cubicBezTo>
                          <a:pt x="51962" y="627071"/>
                          <a:pt x="103925" y="583769"/>
                          <a:pt x="155887" y="540466"/>
                        </a:cubicBezTo>
                        <a:cubicBezTo>
                          <a:pt x="398379" y="332616"/>
                          <a:pt x="675512" y="142087"/>
                          <a:pt x="995948" y="64143"/>
                        </a:cubicBezTo>
                        <a:cubicBezTo>
                          <a:pt x="1680121" y="-91744"/>
                          <a:pt x="2269030" y="462523"/>
                          <a:pt x="2710711" y="912864"/>
                        </a:cubicBezTo>
                        <a:cubicBezTo>
                          <a:pt x="3221676" y="1432490"/>
                          <a:pt x="3654697" y="2038719"/>
                          <a:pt x="4226284" y="2497721"/>
                        </a:cubicBezTo>
                        <a:cubicBezTo>
                          <a:pt x="4659306" y="2844138"/>
                          <a:pt x="5170270" y="3077969"/>
                          <a:pt x="5715877" y="2852798"/>
                        </a:cubicBezTo>
                        <a:cubicBezTo>
                          <a:pt x="6036312" y="2722892"/>
                          <a:pt x="6313445" y="2497721"/>
                          <a:pt x="6555937" y="2255229"/>
                        </a:cubicBezTo>
                        <a:cubicBezTo>
                          <a:pt x="6625220" y="2185946"/>
                          <a:pt x="6703164" y="2116663"/>
                          <a:pt x="6772447" y="2038719"/>
                        </a:cubicBezTo>
                        <a:lnTo>
                          <a:pt x="6772447" y="1986756"/>
                        </a:lnTo>
                        <a:cubicBezTo>
                          <a:pt x="6599239" y="2159965"/>
                          <a:pt x="6417370" y="2333173"/>
                          <a:pt x="6226841" y="24890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1" name="Graphic 1">
                  <a:extLst>
                    <a:ext uri="{FF2B5EF4-FFF2-40B4-BE49-F238E27FC236}">
                      <a16:creationId xmlns="" xmlns:a16="http://schemas.microsoft.com/office/drawing/2014/main" id="{0DF5EB1E-4429-4D81-A24D-081274551713}"/>
                    </a:ext>
                  </a:extLst>
                </p:cNvPr>
                <p:cNvGrpSpPr/>
                <p:nvPr/>
              </p:nvGrpSpPr>
              <p:grpSpPr>
                <a:xfrm>
                  <a:off x="12539351" y="2839471"/>
                  <a:ext cx="259812" cy="1756483"/>
                  <a:chOff x="12539351" y="2839471"/>
                  <a:chExt cx="259812" cy="1756483"/>
                </a:xfrm>
                <a:grpFill/>
              </p:grpSpPr>
              <p:sp>
                <p:nvSpPr>
                  <p:cNvPr id="892" name="Freeform: Shape 891">
                    <a:extLst>
                      <a:ext uri="{FF2B5EF4-FFF2-40B4-BE49-F238E27FC236}">
                        <a16:creationId xmlns="" xmlns:a16="http://schemas.microsoft.com/office/drawing/2014/main" id="{974B8749-E138-4649-8824-24A893F2F33B}"/>
                      </a:ext>
                    </a:extLst>
                  </p:cNvPr>
                  <p:cNvSpPr/>
                  <p:nvPr/>
                </p:nvSpPr>
                <p:spPr>
                  <a:xfrm>
                    <a:off x="12643277" y="2947858"/>
                    <a:ext cx="35786" cy="1551456"/>
                  </a:xfrm>
                  <a:custGeom>
                    <a:avLst/>
                    <a:gdLst>
                      <a:gd name="connsiteX0" fmla="*/ 0 w 35786"/>
                      <a:gd name="connsiteY0" fmla="*/ 16398 h 1551456"/>
                      <a:gd name="connsiteX1" fmla="*/ 0 w 35786"/>
                      <a:gd name="connsiteY1" fmla="*/ 1531971 h 1551456"/>
                      <a:gd name="connsiteX2" fmla="*/ 34641 w 35786"/>
                      <a:gd name="connsiteY2" fmla="*/ 1531971 h 1551456"/>
                      <a:gd name="connsiteX3" fmla="*/ 34641 w 35786"/>
                      <a:gd name="connsiteY3" fmla="*/ 16398 h 1551456"/>
                      <a:gd name="connsiteX4" fmla="*/ 0 w 35786"/>
                      <a:gd name="connsiteY4" fmla="*/ 16398 h 1551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551456">
                        <a:moveTo>
                          <a:pt x="0" y="16398"/>
                        </a:moveTo>
                        <a:cubicBezTo>
                          <a:pt x="0" y="518702"/>
                          <a:pt x="0" y="1029667"/>
                          <a:pt x="0" y="1531971"/>
                        </a:cubicBezTo>
                        <a:cubicBezTo>
                          <a:pt x="0" y="1557952"/>
                          <a:pt x="34641" y="1557952"/>
                          <a:pt x="34641" y="1531971"/>
                        </a:cubicBezTo>
                        <a:cubicBezTo>
                          <a:pt x="34641" y="1029667"/>
                          <a:pt x="34641" y="518702"/>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3" name="Freeform: Shape 892">
                    <a:extLst>
                      <a:ext uri="{FF2B5EF4-FFF2-40B4-BE49-F238E27FC236}">
                        <a16:creationId xmlns="" xmlns:a16="http://schemas.microsoft.com/office/drawing/2014/main" id="{7497D4DF-849A-498C-B38A-698483C56CE7}"/>
                      </a:ext>
                    </a:extLst>
                  </p:cNvPr>
                  <p:cNvSpPr/>
                  <p:nvPr/>
                </p:nvSpPr>
                <p:spPr>
                  <a:xfrm>
                    <a:off x="12539351" y="2839471"/>
                    <a:ext cx="259812" cy="289400"/>
                  </a:xfrm>
                  <a:custGeom>
                    <a:avLst/>
                    <a:gdLst>
                      <a:gd name="connsiteX0" fmla="*/ 0 w 259812"/>
                      <a:gd name="connsiteY0" fmla="*/ 20860 h 289400"/>
                      <a:gd name="connsiteX1" fmla="*/ 129906 w 259812"/>
                      <a:gd name="connsiteY1" fmla="*/ 211389 h 289400"/>
                      <a:gd name="connsiteX2" fmla="*/ 259813 w 259812"/>
                      <a:gd name="connsiteY2" fmla="*/ 280673 h 289400"/>
                      <a:gd name="connsiteX3" fmla="*/ 129906 w 259812"/>
                      <a:gd name="connsiteY3" fmla="*/ 81483 h 289400"/>
                      <a:gd name="connsiteX4" fmla="*/ 0 w 259812"/>
                      <a:gd name="connsiteY4" fmla="*/ 20860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0" y="20860"/>
                        </a:moveTo>
                        <a:cubicBezTo>
                          <a:pt x="0" y="64162"/>
                          <a:pt x="60624" y="142106"/>
                          <a:pt x="129906" y="211389"/>
                        </a:cubicBezTo>
                        <a:cubicBezTo>
                          <a:pt x="199190" y="272012"/>
                          <a:pt x="259813" y="306654"/>
                          <a:pt x="259813" y="280673"/>
                        </a:cubicBezTo>
                        <a:cubicBezTo>
                          <a:pt x="259813" y="254691"/>
                          <a:pt x="199190" y="159427"/>
                          <a:pt x="129906" y="81483"/>
                        </a:cubicBezTo>
                        <a:cubicBezTo>
                          <a:pt x="51963" y="3539"/>
                          <a:pt x="0" y="-22442"/>
                          <a:pt x="0"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4" name="Freeform: Shape 893">
                    <a:extLst>
                      <a:ext uri="{FF2B5EF4-FFF2-40B4-BE49-F238E27FC236}">
                        <a16:creationId xmlns="" xmlns:a16="http://schemas.microsoft.com/office/drawing/2014/main" id="{77572FDA-4EEE-4BFB-998D-25F8939DB5F9}"/>
                      </a:ext>
                    </a:extLst>
                  </p:cNvPr>
                  <p:cNvSpPr/>
                  <p:nvPr/>
                </p:nvSpPr>
                <p:spPr>
                  <a:xfrm>
                    <a:off x="12539351" y="4306553"/>
                    <a:ext cx="259812" cy="289400"/>
                  </a:xfrm>
                  <a:custGeom>
                    <a:avLst/>
                    <a:gdLst>
                      <a:gd name="connsiteX0" fmla="*/ 129906 w 259812"/>
                      <a:gd name="connsiteY0" fmla="*/ 78011 h 289400"/>
                      <a:gd name="connsiteX1" fmla="*/ 0 w 259812"/>
                      <a:gd name="connsiteY1" fmla="*/ 268540 h 289400"/>
                      <a:gd name="connsiteX2" fmla="*/ 129906 w 259812"/>
                      <a:gd name="connsiteY2" fmla="*/ 207917 h 289400"/>
                      <a:gd name="connsiteX3" fmla="*/ 259813 w 259812"/>
                      <a:gd name="connsiteY3" fmla="*/ 8728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4" y="138634"/>
                          <a:pt x="0" y="225238"/>
                          <a:pt x="0" y="268540"/>
                        </a:cubicBezTo>
                        <a:cubicBezTo>
                          <a:pt x="0" y="311843"/>
                          <a:pt x="60624" y="285861"/>
                          <a:pt x="129906" y="207917"/>
                        </a:cubicBezTo>
                        <a:cubicBezTo>
                          <a:pt x="199190" y="129974"/>
                          <a:pt x="259813" y="43369"/>
                          <a:pt x="259813" y="8728"/>
                        </a:cubicBezTo>
                        <a:cubicBezTo>
                          <a:pt x="259813" y="-17254"/>
                          <a:pt x="199190" y="17388"/>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2" name="Graphic 1">
                  <a:extLst>
                    <a:ext uri="{FF2B5EF4-FFF2-40B4-BE49-F238E27FC236}">
                      <a16:creationId xmlns="" xmlns:a16="http://schemas.microsoft.com/office/drawing/2014/main" id="{68EECBD0-47F3-4D8D-9B97-1A123A478877}"/>
                    </a:ext>
                  </a:extLst>
                </p:cNvPr>
                <p:cNvGrpSpPr/>
                <p:nvPr/>
              </p:nvGrpSpPr>
              <p:grpSpPr>
                <a:xfrm>
                  <a:off x="11941783" y="2364807"/>
                  <a:ext cx="259812" cy="2702002"/>
                  <a:chOff x="11941783" y="2364807"/>
                  <a:chExt cx="259812" cy="2702002"/>
                </a:xfrm>
                <a:grpFill/>
              </p:grpSpPr>
              <p:sp>
                <p:nvSpPr>
                  <p:cNvPr id="889" name="Freeform: Shape 888">
                    <a:extLst>
                      <a:ext uri="{FF2B5EF4-FFF2-40B4-BE49-F238E27FC236}">
                        <a16:creationId xmlns="" xmlns:a16="http://schemas.microsoft.com/office/drawing/2014/main" id="{7CF98999-0BB2-4DBB-89C9-7EE8CA3D2F07}"/>
                      </a:ext>
                    </a:extLst>
                  </p:cNvPr>
                  <p:cNvSpPr/>
                  <p:nvPr/>
                </p:nvSpPr>
                <p:spPr>
                  <a:xfrm>
                    <a:off x="12054368" y="2445554"/>
                    <a:ext cx="34641" cy="2556065"/>
                  </a:xfrm>
                  <a:custGeom>
                    <a:avLst/>
                    <a:gdLst>
                      <a:gd name="connsiteX0" fmla="*/ 0 w 34641"/>
                      <a:gd name="connsiteY0" fmla="*/ 16398 h 2556065"/>
                      <a:gd name="connsiteX1" fmla="*/ 0 w 34641"/>
                      <a:gd name="connsiteY1" fmla="*/ 2536580 h 2556065"/>
                      <a:gd name="connsiteX2" fmla="*/ 34641 w 34641"/>
                      <a:gd name="connsiteY2" fmla="*/ 2536580 h 2556065"/>
                      <a:gd name="connsiteX3" fmla="*/ 34641 w 34641"/>
                      <a:gd name="connsiteY3" fmla="*/ 16398 h 2556065"/>
                      <a:gd name="connsiteX4" fmla="*/ 0 w 34641"/>
                      <a:gd name="connsiteY4" fmla="*/ 16398 h 255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556065">
                        <a:moveTo>
                          <a:pt x="0" y="16398"/>
                        </a:moveTo>
                        <a:cubicBezTo>
                          <a:pt x="0" y="856458"/>
                          <a:pt x="0" y="1696519"/>
                          <a:pt x="0" y="2536580"/>
                        </a:cubicBezTo>
                        <a:cubicBezTo>
                          <a:pt x="0" y="2562561"/>
                          <a:pt x="34641" y="2562561"/>
                          <a:pt x="34641" y="2536580"/>
                        </a:cubicBezTo>
                        <a:cubicBezTo>
                          <a:pt x="34641" y="1696519"/>
                          <a:pt x="34641" y="856458"/>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0" name="Freeform: Shape 889">
                    <a:extLst>
                      <a:ext uri="{FF2B5EF4-FFF2-40B4-BE49-F238E27FC236}">
                        <a16:creationId xmlns="" xmlns:a16="http://schemas.microsoft.com/office/drawing/2014/main" id="{FEAB0CE4-3803-4B17-A68A-B560F9CD30AC}"/>
                      </a:ext>
                    </a:extLst>
                  </p:cNvPr>
                  <p:cNvSpPr/>
                  <p:nvPr/>
                </p:nvSpPr>
                <p:spPr>
                  <a:xfrm>
                    <a:off x="11941783" y="2364807"/>
                    <a:ext cx="259812" cy="271435"/>
                  </a:xfrm>
                  <a:custGeom>
                    <a:avLst/>
                    <a:gdLst>
                      <a:gd name="connsiteX0" fmla="*/ 129906 w 259812"/>
                      <a:gd name="connsiteY0" fmla="*/ 27861 h 271435"/>
                      <a:gd name="connsiteX1" fmla="*/ 0 w 259812"/>
                      <a:gd name="connsiteY1" fmla="*/ 62502 h 271435"/>
                      <a:gd name="connsiteX2" fmla="*/ 129906 w 259812"/>
                      <a:gd name="connsiteY2" fmla="*/ 244371 h 271435"/>
                      <a:gd name="connsiteX3" fmla="*/ 259813 w 259812"/>
                      <a:gd name="connsiteY3" fmla="*/ 218390 h 271435"/>
                      <a:gd name="connsiteX4" fmla="*/ 129906 w 259812"/>
                      <a:gd name="connsiteY4" fmla="*/ 27861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861"/>
                        </a:moveTo>
                        <a:cubicBezTo>
                          <a:pt x="60623" y="-24102"/>
                          <a:pt x="0" y="1880"/>
                          <a:pt x="0" y="62502"/>
                        </a:cubicBezTo>
                        <a:cubicBezTo>
                          <a:pt x="0" y="123125"/>
                          <a:pt x="60623" y="201069"/>
                          <a:pt x="129906" y="244371"/>
                        </a:cubicBezTo>
                        <a:cubicBezTo>
                          <a:pt x="199190" y="287673"/>
                          <a:pt x="259813" y="279013"/>
                          <a:pt x="259813" y="218390"/>
                        </a:cubicBezTo>
                        <a:cubicBezTo>
                          <a:pt x="259813" y="157767"/>
                          <a:pt x="199190" y="79823"/>
                          <a:pt x="129906" y="278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1" name="Freeform: Shape 890">
                    <a:extLst>
                      <a:ext uri="{FF2B5EF4-FFF2-40B4-BE49-F238E27FC236}">
                        <a16:creationId xmlns="" xmlns:a16="http://schemas.microsoft.com/office/drawing/2014/main" id="{21603A80-8B0D-4DEE-A58B-1FF0EAB6FB14}"/>
                      </a:ext>
                    </a:extLst>
                  </p:cNvPr>
                  <p:cNvSpPr/>
                  <p:nvPr/>
                </p:nvSpPr>
                <p:spPr>
                  <a:xfrm>
                    <a:off x="11941783" y="4799182"/>
                    <a:ext cx="259812" cy="267628"/>
                  </a:xfrm>
                  <a:custGeom>
                    <a:avLst/>
                    <a:gdLst>
                      <a:gd name="connsiteX0" fmla="*/ 129906 w 259812"/>
                      <a:gd name="connsiteY0" fmla="*/ 27064 h 267628"/>
                      <a:gd name="connsiteX1" fmla="*/ 0 w 259812"/>
                      <a:gd name="connsiteY1" fmla="*/ 208933 h 267628"/>
                      <a:gd name="connsiteX2" fmla="*/ 129906 w 259812"/>
                      <a:gd name="connsiteY2" fmla="*/ 243574 h 267628"/>
                      <a:gd name="connsiteX3" fmla="*/ 259813 w 259812"/>
                      <a:gd name="connsiteY3" fmla="*/ 53045 h 267628"/>
                      <a:gd name="connsiteX4" fmla="*/ 129906 w 259812"/>
                      <a:gd name="connsiteY4" fmla="*/ 27064 h 26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7628">
                        <a:moveTo>
                          <a:pt x="129906" y="27064"/>
                        </a:moveTo>
                        <a:cubicBezTo>
                          <a:pt x="60623" y="70366"/>
                          <a:pt x="0" y="148310"/>
                          <a:pt x="0" y="208933"/>
                        </a:cubicBezTo>
                        <a:cubicBezTo>
                          <a:pt x="0" y="269556"/>
                          <a:pt x="60623" y="286876"/>
                          <a:pt x="129906" y="243574"/>
                        </a:cubicBezTo>
                        <a:cubicBezTo>
                          <a:pt x="199190" y="191612"/>
                          <a:pt x="259813" y="105008"/>
                          <a:pt x="259813" y="53045"/>
                        </a:cubicBezTo>
                        <a:cubicBezTo>
                          <a:pt x="259813" y="-7578"/>
                          <a:pt x="199190" y="-16238"/>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3" name="Graphic 1">
                  <a:extLst>
                    <a:ext uri="{FF2B5EF4-FFF2-40B4-BE49-F238E27FC236}">
                      <a16:creationId xmlns="" xmlns:a16="http://schemas.microsoft.com/office/drawing/2014/main" id="{1EFD58E4-ECE9-4DD2-95EC-3ABE44C5DD15}"/>
                    </a:ext>
                  </a:extLst>
                </p:cNvPr>
                <p:cNvGrpSpPr/>
                <p:nvPr/>
              </p:nvGrpSpPr>
              <p:grpSpPr>
                <a:xfrm>
                  <a:off x="11344214" y="2140689"/>
                  <a:ext cx="259812" cy="3154047"/>
                  <a:chOff x="11344214" y="2140689"/>
                  <a:chExt cx="259812" cy="3154047"/>
                </a:xfrm>
                <a:grpFill/>
              </p:grpSpPr>
              <p:sp>
                <p:nvSpPr>
                  <p:cNvPr id="886" name="Freeform: Shape 885">
                    <a:extLst>
                      <a:ext uri="{FF2B5EF4-FFF2-40B4-BE49-F238E27FC236}">
                        <a16:creationId xmlns="" xmlns:a16="http://schemas.microsoft.com/office/drawing/2014/main" id="{C669BA1C-FD5F-4DC3-9F31-798941E24B90}"/>
                      </a:ext>
                    </a:extLst>
                  </p:cNvPr>
                  <p:cNvSpPr/>
                  <p:nvPr/>
                </p:nvSpPr>
                <p:spPr>
                  <a:xfrm>
                    <a:off x="11456799" y="2211723"/>
                    <a:ext cx="34642" cy="3032388"/>
                  </a:xfrm>
                  <a:custGeom>
                    <a:avLst/>
                    <a:gdLst>
                      <a:gd name="connsiteX0" fmla="*/ 0 w 34642"/>
                      <a:gd name="connsiteY0" fmla="*/ 16398 h 3032388"/>
                      <a:gd name="connsiteX1" fmla="*/ 0 w 34642"/>
                      <a:gd name="connsiteY1" fmla="*/ 3012903 h 3032388"/>
                      <a:gd name="connsiteX2" fmla="*/ 34642 w 34642"/>
                      <a:gd name="connsiteY2" fmla="*/ 3012903 h 3032388"/>
                      <a:gd name="connsiteX3" fmla="*/ 34642 w 34642"/>
                      <a:gd name="connsiteY3" fmla="*/ 16398 h 3032388"/>
                      <a:gd name="connsiteX4" fmla="*/ 0 w 34642"/>
                      <a:gd name="connsiteY4" fmla="*/ 16398 h 303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2" h="3032388">
                        <a:moveTo>
                          <a:pt x="0" y="16398"/>
                        </a:moveTo>
                        <a:cubicBezTo>
                          <a:pt x="0" y="1012346"/>
                          <a:pt x="0" y="2016954"/>
                          <a:pt x="0" y="3012903"/>
                        </a:cubicBezTo>
                        <a:cubicBezTo>
                          <a:pt x="0" y="3038884"/>
                          <a:pt x="34642" y="3038884"/>
                          <a:pt x="34642" y="3012903"/>
                        </a:cubicBezTo>
                        <a:cubicBezTo>
                          <a:pt x="34642" y="2016954"/>
                          <a:pt x="34642" y="10210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7" name="Freeform: Shape 886">
                    <a:extLst>
                      <a:ext uri="{FF2B5EF4-FFF2-40B4-BE49-F238E27FC236}">
                        <a16:creationId xmlns="" xmlns:a16="http://schemas.microsoft.com/office/drawing/2014/main" id="{28B8156C-46D4-4DBD-A969-74215CCE3B8D}"/>
                      </a:ext>
                    </a:extLst>
                  </p:cNvPr>
                  <p:cNvSpPr/>
                  <p:nvPr/>
                </p:nvSpPr>
                <p:spPr>
                  <a:xfrm>
                    <a:off x="11344214" y="2140689"/>
                    <a:ext cx="259812" cy="261737"/>
                  </a:xfrm>
                  <a:custGeom>
                    <a:avLst/>
                    <a:gdLst>
                      <a:gd name="connsiteX0" fmla="*/ 129906 w 259812"/>
                      <a:gd name="connsiteY0" fmla="*/ 827 h 261737"/>
                      <a:gd name="connsiteX1" fmla="*/ 0 w 259812"/>
                      <a:gd name="connsiteY1" fmla="*/ 122073 h 261737"/>
                      <a:gd name="connsiteX2" fmla="*/ 129906 w 259812"/>
                      <a:gd name="connsiteY2" fmla="*/ 260640 h 261737"/>
                      <a:gd name="connsiteX3" fmla="*/ 259813 w 259812"/>
                      <a:gd name="connsiteY3" fmla="*/ 156715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7833"/>
                          <a:pt x="0" y="52790"/>
                          <a:pt x="0" y="122073"/>
                        </a:cubicBezTo>
                        <a:cubicBezTo>
                          <a:pt x="0" y="191357"/>
                          <a:pt x="60623" y="251980"/>
                          <a:pt x="129906" y="260640"/>
                        </a:cubicBezTo>
                        <a:cubicBezTo>
                          <a:pt x="199189" y="269300"/>
                          <a:pt x="259813" y="225998"/>
                          <a:pt x="259813" y="156715"/>
                        </a:cubicBezTo>
                        <a:cubicBezTo>
                          <a:pt x="259813" y="87432"/>
                          <a:pt x="199189" y="9488"/>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8" name="Freeform: Shape 887">
                    <a:extLst>
                      <a:ext uri="{FF2B5EF4-FFF2-40B4-BE49-F238E27FC236}">
                        <a16:creationId xmlns="" xmlns:a16="http://schemas.microsoft.com/office/drawing/2014/main" id="{B0F5043C-5993-4D99-8E20-A811FAF2099F}"/>
                      </a:ext>
                    </a:extLst>
                  </p:cNvPr>
                  <p:cNvSpPr/>
                  <p:nvPr/>
                </p:nvSpPr>
                <p:spPr>
                  <a:xfrm>
                    <a:off x="11344214" y="5032998"/>
                    <a:ext cx="259812" cy="261737"/>
                  </a:xfrm>
                  <a:custGeom>
                    <a:avLst/>
                    <a:gdLst>
                      <a:gd name="connsiteX0" fmla="*/ 129906 w 259812"/>
                      <a:gd name="connsiteY0" fmla="*/ 1098 h 261737"/>
                      <a:gd name="connsiteX1" fmla="*/ 0 w 259812"/>
                      <a:gd name="connsiteY1" fmla="*/ 139665 h 261737"/>
                      <a:gd name="connsiteX2" fmla="*/ 129906 w 259812"/>
                      <a:gd name="connsiteY2" fmla="*/ 260911 h 261737"/>
                      <a:gd name="connsiteX3" fmla="*/ 259813 w 259812"/>
                      <a:gd name="connsiteY3" fmla="*/ 105023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9758"/>
                          <a:pt x="0" y="70381"/>
                          <a:pt x="0" y="139665"/>
                        </a:cubicBezTo>
                        <a:cubicBezTo>
                          <a:pt x="0" y="208948"/>
                          <a:pt x="60623" y="269571"/>
                          <a:pt x="129906" y="260911"/>
                        </a:cubicBezTo>
                        <a:cubicBezTo>
                          <a:pt x="199189" y="252250"/>
                          <a:pt x="259813" y="174306"/>
                          <a:pt x="259813" y="105023"/>
                        </a:cubicBezTo>
                        <a:cubicBezTo>
                          <a:pt x="259813" y="35740"/>
                          <a:pt x="199189" y="-7562"/>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4" name="Graphic 1">
                  <a:extLst>
                    <a:ext uri="{FF2B5EF4-FFF2-40B4-BE49-F238E27FC236}">
                      <a16:creationId xmlns="" xmlns:a16="http://schemas.microsoft.com/office/drawing/2014/main" id="{45E039AC-E823-4F08-ADB1-136412C65EF2}"/>
                    </a:ext>
                  </a:extLst>
                </p:cNvPr>
                <p:cNvGrpSpPr/>
                <p:nvPr/>
              </p:nvGrpSpPr>
              <p:grpSpPr>
                <a:xfrm>
                  <a:off x="10746645" y="2219494"/>
                  <a:ext cx="259812" cy="2996436"/>
                  <a:chOff x="10746645" y="2219494"/>
                  <a:chExt cx="259812" cy="2996436"/>
                </a:xfrm>
                <a:grpFill/>
              </p:grpSpPr>
              <p:sp>
                <p:nvSpPr>
                  <p:cNvPr id="883" name="Freeform: Shape 882">
                    <a:extLst>
                      <a:ext uri="{FF2B5EF4-FFF2-40B4-BE49-F238E27FC236}">
                        <a16:creationId xmlns="" xmlns:a16="http://schemas.microsoft.com/office/drawing/2014/main" id="{F8EB375F-5D50-4F88-A646-FC06BB763FCE}"/>
                      </a:ext>
                    </a:extLst>
                  </p:cNvPr>
                  <p:cNvSpPr/>
                  <p:nvPr/>
                </p:nvSpPr>
                <p:spPr>
                  <a:xfrm>
                    <a:off x="10859230" y="2295238"/>
                    <a:ext cx="35786" cy="2870928"/>
                  </a:xfrm>
                  <a:custGeom>
                    <a:avLst/>
                    <a:gdLst>
                      <a:gd name="connsiteX0" fmla="*/ 0 w 35786"/>
                      <a:gd name="connsiteY0" fmla="*/ 19486 h 2870928"/>
                      <a:gd name="connsiteX1" fmla="*/ 0 w 35786"/>
                      <a:gd name="connsiteY1" fmla="*/ 2851443 h 2870928"/>
                      <a:gd name="connsiteX2" fmla="*/ 34641 w 35786"/>
                      <a:gd name="connsiteY2" fmla="*/ 2851443 h 2870928"/>
                      <a:gd name="connsiteX3" fmla="*/ 34641 w 35786"/>
                      <a:gd name="connsiteY3" fmla="*/ 19486 h 2870928"/>
                      <a:gd name="connsiteX4" fmla="*/ 0 w 35786"/>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870928">
                        <a:moveTo>
                          <a:pt x="0" y="19486"/>
                        </a:moveTo>
                        <a:cubicBezTo>
                          <a:pt x="0" y="963472"/>
                          <a:pt x="0" y="1907457"/>
                          <a:pt x="0" y="2851443"/>
                        </a:cubicBezTo>
                        <a:cubicBezTo>
                          <a:pt x="0" y="2877424"/>
                          <a:pt x="34641" y="2877424"/>
                          <a:pt x="34641" y="2851443"/>
                        </a:cubicBezTo>
                        <a:cubicBezTo>
                          <a:pt x="34641" y="1907457"/>
                          <a:pt x="34641" y="963472"/>
                          <a:pt x="34641"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4" name="Freeform: Shape 883">
                    <a:extLst>
                      <a:ext uri="{FF2B5EF4-FFF2-40B4-BE49-F238E27FC236}">
                        <a16:creationId xmlns="" xmlns:a16="http://schemas.microsoft.com/office/drawing/2014/main" id="{F15179B9-B87B-4395-82E5-DDD9444E34B4}"/>
                      </a:ext>
                    </a:extLst>
                  </p:cNvPr>
                  <p:cNvSpPr/>
                  <p:nvPr/>
                </p:nvSpPr>
                <p:spPr>
                  <a:xfrm>
                    <a:off x="10746645" y="2219494"/>
                    <a:ext cx="259812" cy="261149"/>
                  </a:xfrm>
                  <a:custGeom>
                    <a:avLst/>
                    <a:gdLst>
                      <a:gd name="connsiteX0" fmla="*/ 129906 w 259812"/>
                      <a:gd name="connsiteY0" fmla="*/ 8626 h 261149"/>
                      <a:gd name="connsiteX1" fmla="*/ 0 w 259812"/>
                      <a:gd name="connsiteY1" fmla="*/ 190495 h 261149"/>
                      <a:gd name="connsiteX2" fmla="*/ 129906 w 259812"/>
                      <a:gd name="connsiteY2" fmla="*/ 251118 h 261149"/>
                      <a:gd name="connsiteX3" fmla="*/ 259813 w 259812"/>
                      <a:gd name="connsiteY3" fmla="*/ 86570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43268"/>
                          <a:pt x="0" y="121212"/>
                          <a:pt x="0" y="190495"/>
                        </a:cubicBezTo>
                        <a:cubicBezTo>
                          <a:pt x="0" y="251118"/>
                          <a:pt x="60623" y="277099"/>
                          <a:pt x="129906" y="251118"/>
                        </a:cubicBezTo>
                        <a:cubicBezTo>
                          <a:pt x="199190" y="225137"/>
                          <a:pt x="259813" y="155853"/>
                          <a:pt x="259813" y="86570"/>
                        </a:cubicBezTo>
                        <a:cubicBezTo>
                          <a:pt x="259813" y="17287"/>
                          <a:pt x="207851" y="-17355"/>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5" name="Freeform: Shape 884">
                    <a:extLst>
                      <a:ext uri="{FF2B5EF4-FFF2-40B4-BE49-F238E27FC236}">
                        <a16:creationId xmlns="" xmlns:a16="http://schemas.microsoft.com/office/drawing/2014/main" id="{F43B1B74-1179-4F01-9DA7-04B35A250FB4}"/>
                      </a:ext>
                    </a:extLst>
                  </p:cNvPr>
                  <p:cNvSpPr/>
                  <p:nvPr/>
                </p:nvSpPr>
                <p:spPr>
                  <a:xfrm>
                    <a:off x="10746645" y="4954780"/>
                    <a:ext cx="259812" cy="261149"/>
                  </a:xfrm>
                  <a:custGeom>
                    <a:avLst/>
                    <a:gdLst>
                      <a:gd name="connsiteX0" fmla="*/ 129906 w 259812"/>
                      <a:gd name="connsiteY0" fmla="*/ 10032 h 261149"/>
                      <a:gd name="connsiteX1" fmla="*/ 0 w 259812"/>
                      <a:gd name="connsiteY1" fmla="*/ 70655 h 261149"/>
                      <a:gd name="connsiteX2" fmla="*/ 129906 w 259812"/>
                      <a:gd name="connsiteY2" fmla="*/ 252524 h 261149"/>
                      <a:gd name="connsiteX3" fmla="*/ 259813 w 259812"/>
                      <a:gd name="connsiteY3" fmla="*/ 174580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15949"/>
                          <a:pt x="0" y="10032"/>
                          <a:pt x="0" y="70655"/>
                        </a:cubicBezTo>
                        <a:cubicBezTo>
                          <a:pt x="0" y="131278"/>
                          <a:pt x="60623" y="217882"/>
                          <a:pt x="129906" y="252524"/>
                        </a:cubicBezTo>
                        <a:cubicBezTo>
                          <a:pt x="199190" y="278505"/>
                          <a:pt x="259813" y="243863"/>
                          <a:pt x="259813" y="174580"/>
                        </a:cubicBezTo>
                        <a:cubicBezTo>
                          <a:pt x="259813" y="105297"/>
                          <a:pt x="207851" y="36013"/>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5" name="Graphic 1">
                  <a:extLst>
                    <a:ext uri="{FF2B5EF4-FFF2-40B4-BE49-F238E27FC236}">
                      <a16:creationId xmlns="" xmlns:a16="http://schemas.microsoft.com/office/drawing/2014/main" id="{7ABB6A97-BAFE-404A-A9C6-93205E194B1C}"/>
                    </a:ext>
                  </a:extLst>
                </p:cNvPr>
                <p:cNvGrpSpPr/>
                <p:nvPr/>
              </p:nvGrpSpPr>
              <p:grpSpPr>
                <a:xfrm>
                  <a:off x="10157736" y="2578595"/>
                  <a:ext cx="259812" cy="2271697"/>
                  <a:chOff x="10157736" y="2578595"/>
                  <a:chExt cx="259812" cy="2271697"/>
                </a:xfrm>
                <a:grpFill/>
              </p:grpSpPr>
              <p:sp>
                <p:nvSpPr>
                  <p:cNvPr id="880" name="Freeform: Shape 879">
                    <a:extLst>
                      <a:ext uri="{FF2B5EF4-FFF2-40B4-BE49-F238E27FC236}">
                        <a16:creationId xmlns="" xmlns:a16="http://schemas.microsoft.com/office/drawing/2014/main" id="{EB5DEAFD-29DA-4B73-94F8-899904810B35}"/>
                      </a:ext>
                    </a:extLst>
                  </p:cNvPr>
                  <p:cNvSpPr/>
                  <p:nvPr/>
                </p:nvSpPr>
                <p:spPr>
                  <a:xfrm>
                    <a:off x="10270321" y="2674132"/>
                    <a:ext cx="34641" cy="2102316"/>
                  </a:xfrm>
                  <a:custGeom>
                    <a:avLst/>
                    <a:gdLst>
                      <a:gd name="connsiteX0" fmla="*/ 0 w 34641"/>
                      <a:gd name="connsiteY0" fmla="*/ 12991 h 2102316"/>
                      <a:gd name="connsiteX1" fmla="*/ 0 w 34641"/>
                      <a:gd name="connsiteY1" fmla="*/ 2082831 h 2102316"/>
                      <a:gd name="connsiteX2" fmla="*/ 34642 w 34641"/>
                      <a:gd name="connsiteY2" fmla="*/ 2082831 h 2102316"/>
                      <a:gd name="connsiteX3" fmla="*/ 34642 w 34641"/>
                      <a:gd name="connsiteY3" fmla="*/ 12991 h 2102316"/>
                      <a:gd name="connsiteX4" fmla="*/ 0 w 34641"/>
                      <a:gd name="connsiteY4" fmla="*/ 12991 h 210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102316">
                        <a:moveTo>
                          <a:pt x="0" y="12991"/>
                        </a:moveTo>
                        <a:cubicBezTo>
                          <a:pt x="0" y="705824"/>
                          <a:pt x="0" y="1389997"/>
                          <a:pt x="0" y="2082831"/>
                        </a:cubicBezTo>
                        <a:cubicBezTo>
                          <a:pt x="0" y="2108812"/>
                          <a:pt x="34642" y="2108812"/>
                          <a:pt x="34642" y="2082831"/>
                        </a:cubicBezTo>
                        <a:cubicBezTo>
                          <a:pt x="34642" y="1389997"/>
                          <a:pt x="34642" y="705824"/>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1" name="Freeform: Shape 880">
                    <a:extLst>
                      <a:ext uri="{FF2B5EF4-FFF2-40B4-BE49-F238E27FC236}">
                        <a16:creationId xmlns="" xmlns:a16="http://schemas.microsoft.com/office/drawing/2014/main" id="{A278AC76-6FA2-473D-90CB-56049D7FE1BA}"/>
                      </a:ext>
                    </a:extLst>
                  </p:cNvPr>
                  <p:cNvSpPr/>
                  <p:nvPr/>
                </p:nvSpPr>
                <p:spPr>
                  <a:xfrm>
                    <a:off x="10157736" y="2578595"/>
                    <a:ext cx="259812" cy="274157"/>
                  </a:xfrm>
                  <a:custGeom>
                    <a:avLst/>
                    <a:gdLst>
                      <a:gd name="connsiteX0" fmla="*/ 129906 w 259812"/>
                      <a:gd name="connsiteY0" fmla="*/ 47904 h 274157"/>
                      <a:gd name="connsiteX1" fmla="*/ 0 w 259812"/>
                      <a:gd name="connsiteY1" fmla="*/ 247094 h 274157"/>
                      <a:gd name="connsiteX2" fmla="*/ 129906 w 259812"/>
                      <a:gd name="connsiteY2" fmla="*/ 221113 h 274157"/>
                      <a:gd name="connsiteX3" fmla="*/ 259813 w 259812"/>
                      <a:gd name="connsiteY3" fmla="*/ 30583 h 274157"/>
                      <a:gd name="connsiteX4" fmla="*/ 129906 w 259812"/>
                      <a:gd name="connsiteY4" fmla="*/ 47904 h 274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4157">
                        <a:moveTo>
                          <a:pt x="129906" y="47904"/>
                        </a:moveTo>
                        <a:cubicBezTo>
                          <a:pt x="60623" y="117188"/>
                          <a:pt x="0" y="203792"/>
                          <a:pt x="0" y="247094"/>
                        </a:cubicBezTo>
                        <a:cubicBezTo>
                          <a:pt x="0" y="290396"/>
                          <a:pt x="60623" y="281736"/>
                          <a:pt x="129906" y="221113"/>
                        </a:cubicBezTo>
                        <a:cubicBezTo>
                          <a:pt x="199189" y="169150"/>
                          <a:pt x="259813" y="82546"/>
                          <a:pt x="259813" y="30583"/>
                        </a:cubicBezTo>
                        <a:cubicBezTo>
                          <a:pt x="259813" y="-12719"/>
                          <a:pt x="199189" y="-12719"/>
                          <a:pt x="129906" y="479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2" name="Freeform: Shape 881">
                    <a:extLst>
                      <a:ext uri="{FF2B5EF4-FFF2-40B4-BE49-F238E27FC236}">
                        <a16:creationId xmlns="" xmlns:a16="http://schemas.microsoft.com/office/drawing/2014/main" id="{D2084E3F-0949-4C9D-9106-9EA1D65EE109}"/>
                      </a:ext>
                    </a:extLst>
                  </p:cNvPr>
                  <p:cNvSpPr/>
                  <p:nvPr/>
                </p:nvSpPr>
                <p:spPr>
                  <a:xfrm>
                    <a:off x="10157736" y="4576533"/>
                    <a:ext cx="259812" cy="273760"/>
                  </a:xfrm>
                  <a:custGeom>
                    <a:avLst/>
                    <a:gdLst>
                      <a:gd name="connsiteX0" fmla="*/ 129906 w 259812"/>
                      <a:gd name="connsiteY0" fmla="*/ 50524 h 273760"/>
                      <a:gd name="connsiteX1" fmla="*/ 0 w 259812"/>
                      <a:gd name="connsiteY1" fmla="*/ 24542 h 273760"/>
                      <a:gd name="connsiteX2" fmla="*/ 129906 w 259812"/>
                      <a:gd name="connsiteY2" fmla="*/ 223732 h 273760"/>
                      <a:gd name="connsiteX3" fmla="*/ 259813 w 259812"/>
                      <a:gd name="connsiteY3" fmla="*/ 232392 h 273760"/>
                      <a:gd name="connsiteX4" fmla="*/ 129906 w 259812"/>
                      <a:gd name="connsiteY4" fmla="*/ 50524 h 27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60">
                        <a:moveTo>
                          <a:pt x="129906" y="50524"/>
                        </a:moveTo>
                        <a:cubicBezTo>
                          <a:pt x="60623" y="-1439"/>
                          <a:pt x="0" y="-18760"/>
                          <a:pt x="0" y="24542"/>
                        </a:cubicBezTo>
                        <a:cubicBezTo>
                          <a:pt x="0" y="67844"/>
                          <a:pt x="60623" y="163109"/>
                          <a:pt x="129906" y="223732"/>
                        </a:cubicBezTo>
                        <a:cubicBezTo>
                          <a:pt x="199189" y="284355"/>
                          <a:pt x="259813" y="293015"/>
                          <a:pt x="259813" y="232392"/>
                        </a:cubicBezTo>
                        <a:cubicBezTo>
                          <a:pt x="259813" y="189090"/>
                          <a:pt x="199189" y="102486"/>
                          <a:pt x="129906" y="505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6" name="Graphic 1">
                  <a:extLst>
                    <a:ext uri="{FF2B5EF4-FFF2-40B4-BE49-F238E27FC236}">
                      <a16:creationId xmlns="" xmlns:a16="http://schemas.microsoft.com/office/drawing/2014/main" id="{7A53210B-A26A-457F-B534-BF6F24AD4E39}"/>
                    </a:ext>
                  </a:extLst>
                </p:cNvPr>
                <p:cNvGrpSpPr/>
                <p:nvPr/>
              </p:nvGrpSpPr>
              <p:grpSpPr>
                <a:xfrm>
                  <a:off x="9560167" y="3155892"/>
                  <a:ext cx="259812" cy="1132235"/>
                  <a:chOff x="9560167" y="3155892"/>
                  <a:chExt cx="259812" cy="1132235"/>
                </a:xfrm>
                <a:grpFill/>
              </p:grpSpPr>
              <p:sp>
                <p:nvSpPr>
                  <p:cNvPr id="877" name="Freeform: Shape 876">
                    <a:extLst>
                      <a:ext uri="{FF2B5EF4-FFF2-40B4-BE49-F238E27FC236}">
                        <a16:creationId xmlns="" xmlns:a16="http://schemas.microsoft.com/office/drawing/2014/main" id="{F77F0F0E-E623-4C0A-9FDD-073BA391B721}"/>
                      </a:ext>
                    </a:extLst>
                  </p:cNvPr>
                  <p:cNvSpPr/>
                  <p:nvPr/>
                </p:nvSpPr>
                <p:spPr>
                  <a:xfrm>
                    <a:off x="9672753" y="3268294"/>
                    <a:ext cx="34641" cy="901925"/>
                  </a:xfrm>
                  <a:custGeom>
                    <a:avLst/>
                    <a:gdLst>
                      <a:gd name="connsiteX0" fmla="*/ 0 w 34641"/>
                      <a:gd name="connsiteY0" fmla="*/ 16398 h 901925"/>
                      <a:gd name="connsiteX1" fmla="*/ 0 w 34641"/>
                      <a:gd name="connsiteY1" fmla="*/ 882439 h 901925"/>
                      <a:gd name="connsiteX2" fmla="*/ 34641 w 34641"/>
                      <a:gd name="connsiteY2" fmla="*/ 882439 h 901925"/>
                      <a:gd name="connsiteX3" fmla="*/ 34641 w 34641"/>
                      <a:gd name="connsiteY3" fmla="*/ 16398 h 901925"/>
                      <a:gd name="connsiteX4" fmla="*/ 0 w 34641"/>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901925">
                        <a:moveTo>
                          <a:pt x="0" y="16398"/>
                        </a:moveTo>
                        <a:cubicBezTo>
                          <a:pt x="0" y="302191"/>
                          <a:pt x="0" y="596646"/>
                          <a:pt x="0" y="882439"/>
                        </a:cubicBezTo>
                        <a:cubicBezTo>
                          <a:pt x="0" y="908421"/>
                          <a:pt x="34641" y="908421"/>
                          <a:pt x="34641" y="882439"/>
                        </a:cubicBezTo>
                        <a:cubicBezTo>
                          <a:pt x="34641" y="596646"/>
                          <a:pt x="34641" y="302191"/>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8" name="Freeform: Shape 877">
                    <a:extLst>
                      <a:ext uri="{FF2B5EF4-FFF2-40B4-BE49-F238E27FC236}">
                        <a16:creationId xmlns="" xmlns:a16="http://schemas.microsoft.com/office/drawing/2014/main" id="{7FC8407E-A1BA-4123-91B2-DD6978E40EE2}"/>
                      </a:ext>
                    </a:extLst>
                  </p:cNvPr>
                  <p:cNvSpPr/>
                  <p:nvPr/>
                </p:nvSpPr>
                <p:spPr>
                  <a:xfrm>
                    <a:off x="9560167" y="3155892"/>
                    <a:ext cx="259812" cy="288043"/>
                  </a:xfrm>
                  <a:custGeom>
                    <a:avLst/>
                    <a:gdLst>
                      <a:gd name="connsiteX0" fmla="*/ 129906 w 259812"/>
                      <a:gd name="connsiteY0" fmla="*/ 102818 h 288043"/>
                      <a:gd name="connsiteX1" fmla="*/ 0 w 259812"/>
                      <a:gd name="connsiteY1" fmla="*/ 284687 h 288043"/>
                      <a:gd name="connsiteX2" fmla="*/ 129906 w 259812"/>
                      <a:gd name="connsiteY2" fmla="*/ 180762 h 288043"/>
                      <a:gd name="connsiteX3" fmla="*/ 259813 w 259812"/>
                      <a:gd name="connsiteY3" fmla="*/ 7553 h 288043"/>
                      <a:gd name="connsiteX4" fmla="*/ 129906 w 259812"/>
                      <a:gd name="connsiteY4" fmla="*/ 102818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129906" y="102818"/>
                        </a:moveTo>
                        <a:cubicBezTo>
                          <a:pt x="60623" y="189422"/>
                          <a:pt x="0" y="267366"/>
                          <a:pt x="0" y="284687"/>
                        </a:cubicBezTo>
                        <a:cubicBezTo>
                          <a:pt x="0" y="302008"/>
                          <a:pt x="60623" y="250045"/>
                          <a:pt x="129906" y="180762"/>
                        </a:cubicBezTo>
                        <a:cubicBezTo>
                          <a:pt x="199190" y="111478"/>
                          <a:pt x="259813" y="33535"/>
                          <a:pt x="259813" y="7553"/>
                        </a:cubicBezTo>
                        <a:cubicBezTo>
                          <a:pt x="259813" y="-18428"/>
                          <a:pt x="199190" y="24874"/>
                          <a:pt x="129906" y="10281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9" name="Freeform: Shape 878">
                    <a:extLst>
                      <a:ext uri="{FF2B5EF4-FFF2-40B4-BE49-F238E27FC236}">
                        <a16:creationId xmlns="" xmlns:a16="http://schemas.microsoft.com/office/drawing/2014/main" id="{299A6866-DA97-40C5-833C-7FCA35CFF8C3}"/>
                      </a:ext>
                    </a:extLst>
                  </p:cNvPr>
                  <p:cNvSpPr/>
                  <p:nvPr/>
                </p:nvSpPr>
                <p:spPr>
                  <a:xfrm>
                    <a:off x="9560167" y="3991508"/>
                    <a:ext cx="259812" cy="296619"/>
                  </a:xfrm>
                  <a:custGeom>
                    <a:avLst/>
                    <a:gdLst>
                      <a:gd name="connsiteX0" fmla="*/ 0 w 259812"/>
                      <a:gd name="connsiteY0" fmla="*/ 3338 h 296619"/>
                      <a:gd name="connsiteX1" fmla="*/ 129906 w 259812"/>
                      <a:gd name="connsiteY1" fmla="*/ 185206 h 296619"/>
                      <a:gd name="connsiteX2" fmla="*/ 259813 w 259812"/>
                      <a:gd name="connsiteY2" fmla="*/ 289131 h 296619"/>
                      <a:gd name="connsiteX3" fmla="*/ 129906 w 259812"/>
                      <a:gd name="connsiteY3" fmla="*/ 115923 h 296619"/>
                      <a:gd name="connsiteX4" fmla="*/ 0 w 259812"/>
                      <a:gd name="connsiteY4" fmla="*/ 3338 h 29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6619">
                        <a:moveTo>
                          <a:pt x="0" y="3338"/>
                        </a:moveTo>
                        <a:cubicBezTo>
                          <a:pt x="0" y="20659"/>
                          <a:pt x="60623" y="98602"/>
                          <a:pt x="129906" y="185206"/>
                        </a:cubicBezTo>
                        <a:cubicBezTo>
                          <a:pt x="199190" y="271811"/>
                          <a:pt x="259813" y="315113"/>
                          <a:pt x="259813" y="289131"/>
                        </a:cubicBezTo>
                        <a:cubicBezTo>
                          <a:pt x="259813" y="263150"/>
                          <a:pt x="199190" y="185206"/>
                          <a:pt x="129906" y="115923"/>
                        </a:cubicBezTo>
                        <a:cubicBezTo>
                          <a:pt x="60623" y="37979"/>
                          <a:pt x="0" y="-13983"/>
                          <a:pt x="0" y="333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7" name="Graphic 1">
                  <a:extLst>
                    <a:ext uri="{FF2B5EF4-FFF2-40B4-BE49-F238E27FC236}">
                      <a16:creationId xmlns="" xmlns:a16="http://schemas.microsoft.com/office/drawing/2014/main" id="{A90F645B-DFEC-4E42-A295-3175A61270BB}"/>
                    </a:ext>
                  </a:extLst>
                </p:cNvPr>
                <p:cNvGrpSpPr/>
                <p:nvPr/>
              </p:nvGrpSpPr>
              <p:grpSpPr>
                <a:xfrm>
                  <a:off x="8962598" y="3316014"/>
                  <a:ext cx="259812" cy="794735"/>
                  <a:chOff x="8962598" y="3316014"/>
                  <a:chExt cx="259812" cy="794735"/>
                </a:xfrm>
                <a:grpFill/>
              </p:grpSpPr>
              <p:sp>
                <p:nvSpPr>
                  <p:cNvPr id="874" name="Freeform: Shape 873">
                    <a:extLst>
                      <a:ext uri="{FF2B5EF4-FFF2-40B4-BE49-F238E27FC236}">
                        <a16:creationId xmlns="" xmlns:a16="http://schemas.microsoft.com/office/drawing/2014/main" id="{67B3631C-2C27-4620-8768-7E06869346F6}"/>
                      </a:ext>
                    </a:extLst>
                  </p:cNvPr>
                  <p:cNvSpPr/>
                  <p:nvPr/>
                </p:nvSpPr>
                <p:spPr>
                  <a:xfrm>
                    <a:off x="9075184" y="3436249"/>
                    <a:ext cx="35786" cy="552101"/>
                  </a:xfrm>
                  <a:custGeom>
                    <a:avLst/>
                    <a:gdLst>
                      <a:gd name="connsiteX0" fmla="*/ 0 w 35786"/>
                      <a:gd name="connsiteY0" fmla="*/ 12991 h 552101"/>
                      <a:gd name="connsiteX1" fmla="*/ 0 w 35786"/>
                      <a:gd name="connsiteY1" fmla="*/ 532616 h 552101"/>
                      <a:gd name="connsiteX2" fmla="*/ 34642 w 35786"/>
                      <a:gd name="connsiteY2" fmla="*/ 532616 h 552101"/>
                      <a:gd name="connsiteX3" fmla="*/ 34642 w 35786"/>
                      <a:gd name="connsiteY3" fmla="*/ 12991 h 552101"/>
                      <a:gd name="connsiteX4" fmla="*/ 0 w 35786"/>
                      <a:gd name="connsiteY4" fmla="*/ 12991 h 552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552101">
                        <a:moveTo>
                          <a:pt x="0" y="12991"/>
                        </a:moveTo>
                        <a:cubicBezTo>
                          <a:pt x="0" y="186199"/>
                          <a:pt x="0" y="359407"/>
                          <a:pt x="0" y="532616"/>
                        </a:cubicBezTo>
                        <a:cubicBezTo>
                          <a:pt x="0" y="558597"/>
                          <a:pt x="34642" y="558597"/>
                          <a:pt x="34642" y="532616"/>
                        </a:cubicBezTo>
                        <a:cubicBezTo>
                          <a:pt x="34642" y="359407"/>
                          <a:pt x="34642" y="186199"/>
                          <a:pt x="34642" y="12991"/>
                        </a:cubicBezTo>
                        <a:cubicBezTo>
                          <a:pt x="4330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5" name="Freeform: Shape 874">
                    <a:extLst>
                      <a:ext uri="{FF2B5EF4-FFF2-40B4-BE49-F238E27FC236}">
                        <a16:creationId xmlns="" xmlns:a16="http://schemas.microsoft.com/office/drawing/2014/main" id="{5C3D090A-1F75-4B7A-901F-C762786C413F}"/>
                      </a:ext>
                    </a:extLst>
                  </p:cNvPr>
                  <p:cNvSpPr/>
                  <p:nvPr/>
                </p:nvSpPr>
                <p:spPr>
                  <a:xfrm>
                    <a:off x="8962598" y="3821637"/>
                    <a:ext cx="259812" cy="289112"/>
                  </a:xfrm>
                  <a:custGeom>
                    <a:avLst/>
                    <a:gdLst>
                      <a:gd name="connsiteX0" fmla="*/ 129906 w 259812"/>
                      <a:gd name="connsiteY0" fmla="*/ 121246 h 289112"/>
                      <a:gd name="connsiteX1" fmla="*/ 0 w 259812"/>
                      <a:gd name="connsiteY1" fmla="*/ 285794 h 289112"/>
                      <a:gd name="connsiteX2" fmla="*/ 129906 w 259812"/>
                      <a:gd name="connsiteY2" fmla="*/ 164548 h 289112"/>
                      <a:gd name="connsiteX3" fmla="*/ 259813 w 259812"/>
                      <a:gd name="connsiteY3" fmla="*/ 0 h 289112"/>
                      <a:gd name="connsiteX4" fmla="*/ 129906 w 259812"/>
                      <a:gd name="connsiteY4" fmla="*/ 121246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129906" y="121246"/>
                        </a:moveTo>
                        <a:cubicBezTo>
                          <a:pt x="60623" y="190529"/>
                          <a:pt x="0" y="268473"/>
                          <a:pt x="0" y="285794"/>
                        </a:cubicBezTo>
                        <a:cubicBezTo>
                          <a:pt x="0" y="303115"/>
                          <a:pt x="60623" y="251152"/>
                          <a:pt x="129906" y="164548"/>
                        </a:cubicBezTo>
                        <a:cubicBezTo>
                          <a:pt x="199190" y="77944"/>
                          <a:pt x="259813" y="0"/>
                          <a:pt x="259813" y="0"/>
                        </a:cubicBezTo>
                        <a:cubicBezTo>
                          <a:pt x="259813" y="0"/>
                          <a:pt x="207850" y="51963"/>
                          <a:pt x="129906"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6" name="Freeform: Shape 875">
                    <a:extLst>
                      <a:ext uri="{FF2B5EF4-FFF2-40B4-BE49-F238E27FC236}">
                        <a16:creationId xmlns="" xmlns:a16="http://schemas.microsoft.com/office/drawing/2014/main" id="{58B4B878-922B-4E1A-AD0E-C9DDE94FBEAC}"/>
                      </a:ext>
                    </a:extLst>
                  </p:cNvPr>
                  <p:cNvSpPr/>
                  <p:nvPr/>
                </p:nvSpPr>
                <p:spPr>
                  <a:xfrm>
                    <a:off x="8962598" y="3316014"/>
                    <a:ext cx="259812" cy="289939"/>
                  </a:xfrm>
                  <a:custGeom>
                    <a:avLst/>
                    <a:gdLst>
                      <a:gd name="connsiteX0" fmla="*/ 0 w 259812"/>
                      <a:gd name="connsiteY0" fmla="*/ 3319 h 289939"/>
                      <a:gd name="connsiteX1" fmla="*/ 129906 w 259812"/>
                      <a:gd name="connsiteY1" fmla="*/ 167867 h 289939"/>
                      <a:gd name="connsiteX2" fmla="*/ 259813 w 259812"/>
                      <a:gd name="connsiteY2" fmla="*/ 289113 h 289939"/>
                      <a:gd name="connsiteX3" fmla="*/ 129906 w 259812"/>
                      <a:gd name="connsiteY3" fmla="*/ 124565 h 289939"/>
                      <a:gd name="connsiteX4" fmla="*/ 0 w 259812"/>
                      <a:gd name="connsiteY4" fmla="*/ 3319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0" y="3319"/>
                        </a:moveTo>
                        <a:cubicBezTo>
                          <a:pt x="0" y="20640"/>
                          <a:pt x="60623" y="98583"/>
                          <a:pt x="129906" y="167867"/>
                        </a:cubicBezTo>
                        <a:cubicBezTo>
                          <a:pt x="199190" y="237150"/>
                          <a:pt x="259813" y="297773"/>
                          <a:pt x="259813" y="289113"/>
                        </a:cubicBezTo>
                        <a:cubicBezTo>
                          <a:pt x="259813" y="280452"/>
                          <a:pt x="199190" y="211169"/>
                          <a:pt x="129906" y="124565"/>
                        </a:cubicBezTo>
                        <a:cubicBezTo>
                          <a:pt x="60623" y="37960"/>
                          <a:pt x="0" y="-14002"/>
                          <a:pt x="0" y="33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8" name="Graphic 1">
                  <a:extLst>
                    <a:ext uri="{FF2B5EF4-FFF2-40B4-BE49-F238E27FC236}">
                      <a16:creationId xmlns="" xmlns:a16="http://schemas.microsoft.com/office/drawing/2014/main" id="{786BE832-72C9-4B34-9360-CB32114C521F}"/>
                    </a:ext>
                  </a:extLst>
                </p:cNvPr>
                <p:cNvGrpSpPr/>
                <p:nvPr/>
              </p:nvGrpSpPr>
              <p:grpSpPr>
                <a:xfrm>
                  <a:off x="8373690" y="2708872"/>
                  <a:ext cx="259812" cy="2017681"/>
                  <a:chOff x="8373690" y="2708872"/>
                  <a:chExt cx="259812" cy="2017681"/>
                </a:xfrm>
                <a:grpFill/>
              </p:grpSpPr>
              <p:sp>
                <p:nvSpPr>
                  <p:cNvPr id="871" name="Freeform: Shape 870">
                    <a:extLst>
                      <a:ext uri="{FF2B5EF4-FFF2-40B4-BE49-F238E27FC236}">
                        <a16:creationId xmlns="" xmlns:a16="http://schemas.microsoft.com/office/drawing/2014/main" id="{8E756FE6-C799-45EA-93B5-3A659DE1010F}"/>
                      </a:ext>
                    </a:extLst>
                  </p:cNvPr>
                  <p:cNvSpPr/>
                  <p:nvPr/>
                </p:nvSpPr>
                <p:spPr>
                  <a:xfrm>
                    <a:off x="8477615" y="2791971"/>
                    <a:ext cx="35786" cy="1828590"/>
                  </a:xfrm>
                  <a:custGeom>
                    <a:avLst/>
                    <a:gdLst>
                      <a:gd name="connsiteX0" fmla="*/ 0 w 35786"/>
                      <a:gd name="connsiteY0" fmla="*/ 16398 h 1828590"/>
                      <a:gd name="connsiteX1" fmla="*/ 0 w 35786"/>
                      <a:gd name="connsiteY1" fmla="*/ 1809104 h 1828590"/>
                      <a:gd name="connsiteX2" fmla="*/ 34642 w 35786"/>
                      <a:gd name="connsiteY2" fmla="*/ 1809104 h 1828590"/>
                      <a:gd name="connsiteX3" fmla="*/ 34642 w 35786"/>
                      <a:gd name="connsiteY3" fmla="*/ 16398 h 1828590"/>
                      <a:gd name="connsiteX4" fmla="*/ 0 w 35786"/>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2" name="Freeform: Shape 871">
                    <a:extLst>
                      <a:ext uri="{FF2B5EF4-FFF2-40B4-BE49-F238E27FC236}">
                        <a16:creationId xmlns="" xmlns:a16="http://schemas.microsoft.com/office/drawing/2014/main" id="{C954B398-315C-4AD6-9E78-E3A4BFA6937C}"/>
                      </a:ext>
                    </a:extLst>
                  </p:cNvPr>
                  <p:cNvSpPr/>
                  <p:nvPr/>
                </p:nvSpPr>
                <p:spPr>
                  <a:xfrm>
                    <a:off x="8373690" y="4444852"/>
                    <a:ext cx="259812" cy="281700"/>
                  </a:xfrm>
                  <a:custGeom>
                    <a:avLst/>
                    <a:gdLst>
                      <a:gd name="connsiteX0" fmla="*/ 129906 w 259812"/>
                      <a:gd name="connsiteY0" fmla="*/ 60958 h 281700"/>
                      <a:gd name="connsiteX1" fmla="*/ 0 w 259812"/>
                      <a:gd name="connsiteY1" fmla="*/ 251487 h 281700"/>
                      <a:gd name="connsiteX2" fmla="*/ 129906 w 259812"/>
                      <a:gd name="connsiteY2" fmla="*/ 216845 h 281700"/>
                      <a:gd name="connsiteX3" fmla="*/ 259813 w 259812"/>
                      <a:gd name="connsiteY3" fmla="*/ 17656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121581"/>
                          <a:pt x="0" y="199525"/>
                          <a:pt x="0" y="251487"/>
                        </a:cubicBezTo>
                        <a:cubicBezTo>
                          <a:pt x="0" y="303450"/>
                          <a:pt x="60623" y="286129"/>
                          <a:pt x="129906" y="216845"/>
                        </a:cubicBezTo>
                        <a:cubicBezTo>
                          <a:pt x="199189" y="147562"/>
                          <a:pt x="259813" y="52297"/>
                          <a:pt x="259813" y="17656"/>
                        </a:cubicBezTo>
                        <a:cubicBezTo>
                          <a:pt x="259813" y="-16986"/>
                          <a:pt x="199189" y="335"/>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3" name="Freeform: Shape 872">
                    <a:extLst>
                      <a:ext uri="{FF2B5EF4-FFF2-40B4-BE49-F238E27FC236}">
                        <a16:creationId xmlns="" xmlns:a16="http://schemas.microsoft.com/office/drawing/2014/main" id="{D4AF4E9F-BF36-4783-BAC8-8D3B06896DAA}"/>
                      </a:ext>
                    </a:extLst>
                  </p:cNvPr>
                  <p:cNvSpPr/>
                  <p:nvPr/>
                </p:nvSpPr>
                <p:spPr>
                  <a:xfrm>
                    <a:off x="8373690" y="2708872"/>
                    <a:ext cx="259812" cy="281700"/>
                  </a:xfrm>
                  <a:custGeom>
                    <a:avLst/>
                    <a:gdLst>
                      <a:gd name="connsiteX0" fmla="*/ 0 w 259812"/>
                      <a:gd name="connsiteY0" fmla="*/ 30213 h 281700"/>
                      <a:gd name="connsiteX1" fmla="*/ 129906 w 259812"/>
                      <a:gd name="connsiteY1" fmla="*/ 220743 h 281700"/>
                      <a:gd name="connsiteX2" fmla="*/ 259813 w 259812"/>
                      <a:gd name="connsiteY2" fmla="*/ 264045 h 281700"/>
                      <a:gd name="connsiteX3" fmla="*/ 129906 w 259812"/>
                      <a:gd name="connsiteY3" fmla="*/ 64855 h 281700"/>
                      <a:gd name="connsiteX4" fmla="*/ 0 w 259812"/>
                      <a:gd name="connsiteY4" fmla="*/ 30213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0" y="30213"/>
                        </a:moveTo>
                        <a:cubicBezTo>
                          <a:pt x="0" y="82176"/>
                          <a:pt x="60623" y="160120"/>
                          <a:pt x="129906" y="220743"/>
                        </a:cubicBezTo>
                        <a:cubicBezTo>
                          <a:pt x="199189" y="281365"/>
                          <a:pt x="259813" y="298686"/>
                          <a:pt x="259813" y="264045"/>
                        </a:cubicBezTo>
                        <a:cubicBezTo>
                          <a:pt x="259813" y="229403"/>
                          <a:pt x="199189" y="134138"/>
                          <a:pt x="129906" y="64855"/>
                        </a:cubicBezTo>
                        <a:cubicBezTo>
                          <a:pt x="51962"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9" name="Graphic 1">
                  <a:extLst>
                    <a:ext uri="{FF2B5EF4-FFF2-40B4-BE49-F238E27FC236}">
                      <a16:creationId xmlns="" xmlns:a16="http://schemas.microsoft.com/office/drawing/2014/main" id="{7C9DD202-37D1-465F-A811-B0F6C1D3C0F8}"/>
                    </a:ext>
                  </a:extLst>
                </p:cNvPr>
                <p:cNvGrpSpPr/>
                <p:nvPr/>
              </p:nvGrpSpPr>
              <p:grpSpPr>
                <a:xfrm>
                  <a:off x="7776121" y="2286716"/>
                  <a:ext cx="259812" cy="2863814"/>
                  <a:chOff x="7776121" y="2286716"/>
                  <a:chExt cx="259812" cy="2863814"/>
                </a:xfrm>
                <a:grpFill/>
              </p:grpSpPr>
              <p:sp>
                <p:nvSpPr>
                  <p:cNvPr id="868" name="Freeform: Shape 867">
                    <a:extLst>
                      <a:ext uri="{FF2B5EF4-FFF2-40B4-BE49-F238E27FC236}">
                        <a16:creationId xmlns="" xmlns:a16="http://schemas.microsoft.com/office/drawing/2014/main" id="{4A7FDE5A-B741-4886-99C1-4A7ADFB805E5}"/>
                      </a:ext>
                    </a:extLst>
                  </p:cNvPr>
                  <p:cNvSpPr/>
                  <p:nvPr/>
                </p:nvSpPr>
                <p:spPr>
                  <a:xfrm>
                    <a:off x="7888706" y="2341629"/>
                    <a:ext cx="34641" cy="2729273"/>
                  </a:xfrm>
                  <a:custGeom>
                    <a:avLst/>
                    <a:gdLst>
                      <a:gd name="connsiteX0" fmla="*/ 0 w 34641"/>
                      <a:gd name="connsiteY0" fmla="*/ 16398 h 2729273"/>
                      <a:gd name="connsiteX1" fmla="*/ 0 w 34641"/>
                      <a:gd name="connsiteY1" fmla="*/ 2709788 h 2729273"/>
                      <a:gd name="connsiteX2" fmla="*/ 34642 w 34641"/>
                      <a:gd name="connsiteY2" fmla="*/ 2709788 h 2729273"/>
                      <a:gd name="connsiteX3" fmla="*/ 34642 w 34641"/>
                      <a:gd name="connsiteY3" fmla="*/ 16398 h 2729273"/>
                      <a:gd name="connsiteX4" fmla="*/ 0 w 34641"/>
                      <a:gd name="connsiteY4" fmla="*/ 16398 h 2729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29273">
                        <a:moveTo>
                          <a:pt x="0" y="16398"/>
                        </a:moveTo>
                        <a:cubicBezTo>
                          <a:pt x="0" y="917081"/>
                          <a:pt x="0" y="1809104"/>
                          <a:pt x="0" y="2709788"/>
                        </a:cubicBezTo>
                        <a:cubicBezTo>
                          <a:pt x="0" y="2735769"/>
                          <a:pt x="34642" y="2735769"/>
                          <a:pt x="34642" y="2709788"/>
                        </a:cubicBezTo>
                        <a:cubicBezTo>
                          <a:pt x="34642" y="1809104"/>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9" name="Freeform: Shape 868">
                    <a:extLst>
                      <a:ext uri="{FF2B5EF4-FFF2-40B4-BE49-F238E27FC236}">
                        <a16:creationId xmlns="" xmlns:a16="http://schemas.microsoft.com/office/drawing/2014/main" id="{A0A57515-A2BB-45C8-A4B2-76E963CB2D2D}"/>
                      </a:ext>
                    </a:extLst>
                  </p:cNvPr>
                  <p:cNvSpPr/>
                  <p:nvPr/>
                </p:nvSpPr>
                <p:spPr>
                  <a:xfrm>
                    <a:off x="7776121" y="4886167"/>
                    <a:ext cx="259812" cy="264363"/>
                  </a:xfrm>
                  <a:custGeom>
                    <a:avLst/>
                    <a:gdLst>
                      <a:gd name="connsiteX0" fmla="*/ 129906 w 259812"/>
                      <a:gd name="connsiteY0" fmla="*/ 18023 h 264363"/>
                      <a:gd name="connsiteX1" fmla="*/ 0 w 259812"/>
                      <a:gd name="connsiteY1" fmla="*/ 191231 h 264363"/>
                      <a:gd name="connsiteX2" fmla="*/ 129906 w 259812"/>
                      <a:gd name="connsiteY2" fmla="*/ 243193 h 264363"/>
                      <a:gd name="connsiteX3" fmla="*/ 259813 w 259812"/>
                      <a:gd name="connsiteY3" fmla="*/ 52664 h 264363"/>
                      <a:gd name="connsiteX4" fmla="*/ 129906 w 259812"/>
                      <a:gd name="connsiteY4" fmla="*/ 18023 h 26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4363">
                        <a:moveTo>
                          <a:pt x="129906" y="18023"/>
                        </a:moveTo>
                        <a:cubicBezTo>
                          <a:pt x="60623" y="52664"/>
                          <a:pt x="0" y="130608"/>
                          <a:pt x="0" y="191231"/>
                        </a:cubicBezTo>
                        <a:cubicBezTo>
                          <a:pt x="0" y="260514"/>
                          <a:pt x="60623" y="286496"/>
                          <a:pt x="129906" y="243193"/>
                        </a:cubicBezTo>
                        <a:cubicBezTo>
                          <a:pt x="199189" y="199891"/>
                          <a:pt x="259813" y="113287"/>
                          <a:pt x="259813" y="52664"/>
                        </a:cubicBezTo>
                        <a:cubicBezTo>
                          <a:pt x="259813" y="702"/>
                          <a:pt x="199189" y="-16619"/>
                          <a:pt x="129906" y="180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0" name="Freeform: Shape 869">
                    <a:extLst>
                      <a:ext uri="{FF2B5EF4-FFF2-40B4-BE49-F238E27FC236}">
                        <a16:creationId xmlns="" xmlns:a16="http://schemas.microsoft.com/office/drawing/2014/main" id="{29401C5C-6169-4741-8043-185ED23422A0}"/>
                      </a:ext>
                    </a:extLst>
                  </p:cNvPr>
                  <p:cNvSpPr/>
                  <p:nvPr/>
                </p:nvSpPr>
                <p:spPr>
                  <a:xfrm>
                    <a:off x="7776121" y="2286716"/>
                    <a:ext cx="259812" cy="262174"/>
                  </a:xfrm>
                  <a:custGeom>
                    <a:avLst/>
                    <a:gdLst>
                      <a:gd name="connsiteX0" fmla="*/ 129906 w 259812"/>
                      <a:gd name="connsiteY0" fmla="*/ 19348 h 262174"/>
                      <a:gd name="connsiteX1" fmla="*/ 0 w 259812"/>
                      <a:gd name="connsiteY1" fmla="*/ 71310 h 262174"/>
                      <a:gd name="connsiteX2" fmla="*/ 129906 w 259812"/>
                      <a:gd name="connsiteY2" fmla="*/ 244519 h 262174"/>
                      <a:gd name="connsiteX3" fmla="*/ 259813 w 259812"/>
                      <a:gd name="connsiteY3" fmla="*/ 201217 h 262174"/>
                      <a:gd name="connsiteX4" fmla="*/ 129906 w 259812"/>
                      <a:gd name="connsiteY4" fmla="*/ 19348 h 262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2174">
                        <a:moveTo>
                          <a:pt x="129906" y="19348"/>
                        </a:moveTo>
                        <a:cubicBezTo>
                          <a:pt x="60623" y="-23954"/>
                          <a:pt x="0" y="10687"/>
                          <a:pt x="0" y="71310"/>
                        </a:cubicBezTo>
                        <a:cubicBezTo>
                          <a:pt x="0" y="140594"/>
                          <a:pt x="60623" y="209877"/>
                          <a:pt x="129906" y="244519"/>
                        </a:cubicBezTo>
                        <a:cubicBezTo>
                          <a:pt x="199189" y="279160"/>
                          <a:pt x="259813" y="261840"/>
                          <a:pt x="259813" y="201217"/>
                        </a:cubicBezTo>
                        <a:cubicBezTo>
                          <a:pt x="259813" y="140594"/>
                          <a:pt x="199189" y="53989"/>
                          <a:pt x="129906" y="19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0" name="Graphic 1">
                  <a:extLst>
                    <a:ext uri="{FF2B5EF4-FFF2-40B4-BE49-F238E27FC236}">
                      <a16:creationId xmlns="" xmlns:a16="http://schemas.microsoft.com/office/drawing/2014/main" id="{888E5826-A5E8-4065-9190-0BA1D665BDDA}"/>
                    </a:ext>
                  </a:extLst>
                </p:cNvPr>
                <p:cNvGrpSpPr/>
                <p:nvPr/>
              </p:nvGrpSpPr>
              <p:grpSpPr>
                <a:xfrm>
                  <a:off x="7178552" y="2132856"/>
                  <a:ext cx="259812" cy="3169713"/>
                  <a:chOff x="7178552" y="2132856"/>
                  <a:chExt cx="259812" cy="3169713"/>
                </a:xfrm>
                <a:grpFill/>
              </p:grpSpPr>
              <p:sp>
                <p:nvSpPr>
                  <p:cNvPr id="865" name="Freeform: Shape 864">
                    <a:extLst>
                      <a:ext uri="{FF2B5EF4-FFF2-40B4-BE49-F238E27FC236}">
                        <a16:creationId xmlns="" xmlns:a16="http://schemas.microsoft.com/office/drawing/2014/main" id="{EF1F81B6-4C4A-46B2-9FA2-8A7DA8E0512D}"/>
                      </a:ext>
                    </a:extLst>
                  </p:cNvPr>
                  <p:cNvSpPr/>
                  <p:nvPr/>
                </p:nvSpPr>
                <p:spPr>
                  <a:xfrm>
                    <a:off x="7291138" y="2177081"/>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6" name="Freeform: Shape 865">
                    <a:extLst>
                      <a:ext uri="{FF2B5EF4-FFF2-40B4-BE49-F238E27FC236}">
                        <a16:creationId xmlns="" xmlns:a16="http://schemas.microsoft.com/office/drawing/2014/main" id="{0755E4A5-7560-4CA3-88FD-3F27B6D8E5F2}"/>
                      </a:ext>
                    </a:extLst>
                  </p:cNvPr>
                  <p:cNvSpPr/>
                  <p:nvPr/>
                </p:nvSpPr>
                <p:spPr>
                  <a:xfrm>
                    <a:off x="7178552"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90" y="259813"/>
                          <a:pt x="259813" y="190529"/>
                          <a:pt x="259813" y="121246"/>
                        </a:cubicBezTo>
                        <a:cubicBezTo>
                          <a:pt x="259813" y="5196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7" name="Freeform: Shape 866">
                    <a:extLst>
                      <a:ext uri="{FF2B5EF4-FFF2-40B4-BE49-F238E27FC236}">
                        <a16:creationId xmlns="" xmlns:a16="http://schemas.microsoft.com/office/drawing/2014/main" id="{642E72E1-EA3A-4860-A5D7-E0307970C30D}"/>
                      </a:ext>
                    </a:extLst>
                  </p:cNvPr>
                  <p:cNvSpPr/>
                  <p:nvPr/>
                </p:nvSpPr>
                <p:spPr>
                  <a:xfrm>
                    <a:off x="7178552"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90" y="259813"/>
                          <a:pt x="259813" y="207850"/>
                          <a:pt x="259813" y="138567"/>
                        </a:cubicBezTo>
                        <a:cubicBezTo>
                          <a:pt x="259813" y="6928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1" name="Graphic 1">
                  <a:extLst>
                    <a:ext uri="{FF2B5EF4-FFF2-40B4-BE49-F238E27FC236}">
                      <a16:creationId xmlns="" xmlns:a16="http://schemas.microsoft.com/office/drawing/2014/main" id="{9FAB59E6-A60A-4EFA-BBD9-BE45397C9944}"/>
                    </a:ext>
                  </a:extLst>
                </p:cNvPr>
                <p:cNvGrpSpPr/>
                <p:nvPr/>
              </p:nvGrpSpPr>
              <p:grpSpPr>
                <a:xfrm>
                  <a:off x="6589644" y="2282126"/>
                  <a:ext cx="259812" cy="2871172"/>
                  <a:chOff x="6589644" y="2282126"/>
                  <a:chExt cx="259812" cy="2871172"/>
                </a:xfrm>
                <a:grpFill/>
              </p:grpSpPr>
              <p:sp>
                <p:nvSpPr>
                  <p:cNvPr id="862" name="Freeform: Shape 861">
                    <a:extLst>
                      <a:ext uri="{FF2B5EF4-FFF2-40B4-BE49-F238E27FC236}">
                        <a16:creationId xmlns="" xmlns:a16="http://schemas.microsoft.com/office/drawing/2014/main" id="{9EEB5567-62CF-4D4D-9EBA-0E17F01D120B}"/>
                      </a:ext>
                    </a:extLst>
                  </p:cNvPr>
                  <p:cNvSpPr/>
                  <p:nvPr/>
                </p:nvSpPr>
                <p:spPr>
                  <a:xfrm>
                    <a:off x="6693569" y="2338540"/>
                    <a:ext cx="35786" cy="2741022"/>
                  </a:xfrm>
                  <a:custGeom>
                    <a:avLst/>
                    <a:gdLst>
                      <a:gd name="connsiteX0" fmla="*/ 0 w 35786"/>
                      <a:gd name="connsiteY0" fmla="*/ 19486 h 2741022"/>
                      <a:gd name="connsiteX1" fmla="*/ 0 w 35786"/>
                      <a:gd name="connsiteY1" fmla="*/ 2721537 h 2741022"/>
                      <a:gd name="connsiteX2" fmla="*/ 34642 w 35786"/>
                      <a:gd name="connsiteY2" fmla="*/ 2721537 h 2741022"/>
                      <a:gd name="connsiteX3" fmla="*/ 34642 w 35786"/>
                      <a:gd name="connsiteY3" fmla="*/ 19486 h 2741022"/>
                      <a:gd name="connsiteX4" fmla="*/ 0 w 35786"/>
                      <a:gd name="connsiteY4" fmla="*/ 19486 h 274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41022">
                        <a:moveTo>
                          <a:pt x="0" y="19486"/>
                        </a:moveTo>
                        <a:cubicBezTo>
                          <a:pt x="0" y="920170"/>
                          <a:pt x="0" y="1820853"/>
                          <a:pt x="0" y="2721537"/>
                        </a:cubicBezTo>
                        <a:cubicBezTo>
                          <a:pt x="0" y="2747518"/>
                          <a:pt x="34642" y="2747518"/>
                          <a:pt x="34642" y="2721537"/>
                        </a:cubicBezTo>
                        <a:cubicBezTo>
                          <a:pt x="34642" y="182085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3" name="Freeform: Shape 862">
                    <a:extLst>
                      <a:ext uri="{FF2B5EF4-FFF2-40B4-BE49-F238E27FC236}">
                        <a16:creationId xmlns="" xmlns:a16="http://schemas.microsoft.com/office/drawing/2014/main" id="{9BBB721D-F80F-402F-A2B5-509C6EA65188}"/>
                      </a:ext>
                    </a:extLst>
                  </p:cNvPr>
                  <p:cNvSpPr/>
                  <p:nvPr/>
                </p:nvSpPr>
                <p:spPr>
                  <a:xfrm>
                    <a:off x="6589644" y="4886534"/>
                    <a:ext cx="259812" cy="266764"/>
                  </a:xfrm>
                  <a:custGeom>
                    <a:avLst/>
                    <a:gdLst>
                      <a:gd name="connsiteX0" fmla="*/ 129906 w 259812"/>
                      <a:gd name="connsiteY0" fmla="*/ 17656 h 266764"/>
                      <a:gd name="connsiteX1" fmla="*/ 0 w 259812"/>
                      <a:gd name="connsiteY1" fmla="*/ 60958 h 266764"/>
                      <a:gd name="connsiteX2" fmla="*/ 129906 w 259812"/>
                      <a:gd name="connsiteY2" fmla="*/ 251487 h 266764"/>
                      <a:gd name="connsiteX3" fmla="*/ 259813 w 259812"/>
                      <a:gd name="connsiteY3" fmla="*/ 190864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16986"/>
                          <a:pt x="0" y="335"/>
                          <a:pt x="0" y="60958"/>
                        </a:cubicBezTo>
                        <a:cubicBezTo>
                          <a:pt x="0" y="121581"/>
                          <a:pt x="60623" y="208185"/>
                          <a:pt x="129906" y="251487"/>
                        </a:cubicBezTo>
                        <a:cubicBezTo>
                          <a:pt x="199190" y="286129"/>
                          <a:pt x="259813" y="260147"/>
                          <a:pt x="259813" y="190864"/>
                        </a:cubicBezTo>
                        <a:cubicBezTo>
                          <a:pt x="251152" y="130241"/>
                          <a:pt x="199190" y="52298"/>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4" name="Freeform: Shape 863">
                    <a:extLst>
                      <a:ext uri="{FF2B5EF4-FFF2-40B4-BE49-F238E27FC236}">
                        <a16:creationId xmlns="" xmlns:a16="http://schemas.microsoft.com/office/drawing/2014/main" id="{99EAF602-55D9-460D-A033-E654762FABC5}"/>
                      </a:ext>
                    </a:extLst>
                  </p:cNvPr>
                  <p:cNvSpPr/>
                  <p:nvPr/>
                </p:nvSpPr>
                <p:spPr>
                  <a:xfrm>
                    <a:off x="6589644" y="2282126"/>
                    <a:ext cx="259812" cy="266764"/>
                  </a:xfrm>
                  <a:custGeom>
                    <a:avLst/>
                    <a:gdLst>
                      <a:gd name="connsiteX0" fmla="*/ 129906 w 259812"/>
                      <a:gd name="connsiteY0" fmla="*/ 15277 h 266764"/>
                      <a:gd name="connsiteX1" fmla="*/ 0 w 259812"/>
                      <a:gd name="connsiteY1" fmla="*/ 205807 h 266764"/>
                      <a:gd name="connsiteX2" fmla="*/ 129906 w 259812"/>
                      <a:gd name="connsiteY2" fmla="*/ 249109 h 266764"/>
                      <a:gd name="connsiteX3" fmla="*/ 259813 w 259812"/>
                      <a:gd name="connsiteY3" fmla="*/ 75900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58579"/>
                          <a:pt x="0" y="145184"/>
                          <a:pt x="0" y="205807"/>
                        </a:cubicBezTo>
                        <a:cubicBezTo>
                          <a:pt x="0" y="266430"/>
                          <a:pt x="60623" y="283750"/>
                          <a:pt x="129906" y="249109"/>
                        </a:cubicBezTo>
                        <a:cubicBezTo>
                          <a:pt x="199190" y="214467"/>
                          <a:pt x="259813" y="145184"/>
                          <a:pt x="259813" y="75900"/>
                        </a:cubicBezTo>
                        <a:cubicBezTo>
                          <a:pt x="251152" y="6617"/>
                          <a:pt x="199190" y="-19364"/>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grpSp>
          <p:nvGrpSpPr>
            <p:cNvPr id="519" name="Graphic 1">
              <a:extLst>
                <a:ext uri="{FF2B5EF4-FFF2-40B4-BE49-F238E27FC236}">
                  <a16:creationId xmlns="" xmlns:a16="http://schemas.microsoft.com/office/drawing/2014/main" id="{9192051C-558B-442C-9DA6-18C847967691}"/>
                </a:ext>
              </a:extLst>
            </p:cNvPr>
            <p:cNvGrpSpPr/>
            <p:nvPr/>
          </p:nvGrpSpPr>
          <p:grpSpPr>
            <a:xfrm>
              <a:off x="-659126" y="2704443"/>
              <a:ext cx="6755126" cy="2286350"/>
              <a:chOff x="-659126" y="2704443"/>
              <a:chExt cx="6755126" cy="2286350"/>
            </a:xfrm>
            <a:solidFill>
              <a:srgbClr val="0070C0"/>
            </a:solidFill>
          </p:grpSpPr>
          <p:sp>
            <p:nvSpPr>
              <p:cNvPr id="781" name="Freeform: Shape 780">
                <a:extLst>
                  <a:ext uri="{FF2B5EF4-FFF2-40B4-BE49-F238E27FC236}">
                    <a16:creationId xmlns="" xmlns:a16="http://schemas.microsoft.com/office/drawing/2014/main" id="{82DDBD06-AAA4-4FD0-832C-244E52212161}"/>
                  </a:ext>
                </a:extLst>
              </p:cNvPr>
              <p:cNvSpPr/>
              <p:nvPr/>
            </p:nvSpPr>
            <p:spPr>
              <a:xfrm>
                <a:off x="-659126" y="3241389"/>
                <a:ext cx="6755126" cy="1657063"/>
              </a:xfrm>
              <a:custGeom>
                <a:avLst/>
                <a:gdLst>
                  <a:gd name="connsiteX0" fmla="*/ 2598126 w 6755126"/>
                  <a:gd name="connsiteY0" fmla="*/ 1654140 h 1657063"/>
                  <a:gd name="connsiteX1" fmla="*/ 3741301 w 6755126"/>
                  <a:gd name="connsiteY1" fmla="*/ 1498253 h 1657063"/>
                  <a:gd name="connsiteX2" fmla="*/ 5949708 w 6755126"/>
                  <a:gd name="connsiteY2" fmla="*/ 441681 h 1657063"/>
                  <a:gd name="connsiteX3" fmla="*/ 6755127 w 6755126"/>
                  <a:gd name="connsiteY3" fmla="*/ 25981 h 1657063"/>
                  <a:gd name="connsiteX4" fmla="*/ 6755127 w 6755126"/>
                  <a:gd name="connsiteY4" fmla="*/ 0 h 1657063"/>
                  <a:gd name="connsiteX5" fmla="*/ 6278804 w 6755126"/>
                  <a:gd name="connsiteY5" fmla="*/ 233831 h 1657063"/>
                  <a:gd name="connsiteX6" fmla="*/ 4053076 w 6755126"/>
                  <a:gd name="connsiteY6" fmla="*/ 1359686 h 1657063"/>
                  <a:gd name="connsiteX7" fmla="*/ 2901240 w 6755126"/>
                  <a:gd name="connsiteY7" fmla="*/ 1628159 h 1657063"/>
                  <a:gd name="connsiteX8" fmla="*/ 1697442 w 6755126"/>
                  <a:gd name="connsiteY8" fmla="*/ 1463611 h 1657063"/>
                  <a:gd name="connsiteX9" fmla="*/ 0 w 6755126"/>
                  <a:gd name="connsiteY9" fmla="*/ 666852 h 1657063"/>
                  <a:gd name="connsiteX10" fmla="*/ 0 w 6755126"/>
                  <a:gd name="connsiteY10" fmla="*/ 701494 h 1657063"/>
                  <a:gd name="connsiteX11" fmla="*/ 1480932 w 6755126"/>
                  <a:gd name="connsiteY11" fmla="*/ 1420309 h 1657063"/>
                  <a:gd name="connsiteX12" fmla="*/ 2598126 w 6755126"/>
                  <a:gd name="connsiteY12" fmla="*/ 1654140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57063">
                    <a:moveTo>
                      <a:pt x="2598126" y="1654140"/>
                    </a:moveTo>
                    <a:cubicBezTo>
                      <a:pt x="2987845" y="1671461"/>
                      <a:pt x="3368903" y="1610838"/>
                      <a:pt x="3741301" y="1498253"/>
                    </a:cubicBezTo>
                    <a:cubicBezTo>
                      <a:pt x="4529399" y="1264421"/>
                      <a:pt x="5239553" y="831400"/>
                      <a:pt x="5949708" y="441681"/>
                    </a:cubicBezTo>
                    <a:cubicBezTo>
                      <a:pt x="6209520" y="294454"/>
                      <a:pt x="6477994" y="155888"/>
                      <a:pt x="6755127" y="25981"/>
                    </a:cubicBezTo>
                    <a:lnTo>
                      <a:pt x="6755127" y="0"/>
                    </a:lnTo>
                    <a:cubicBezTo>
                      <a:pt x="6590579" y="77944"/>
                      <a:pt x="6434692" y="155888"/>
                      <a:pt x="6278804" y="233831"/>
                    </a:cubicBezTo>
                    <a:cubicBezTo>
                      <a:pt x="5542668" y="614890"/>
                      <a:pt x="4832514" y="1065232"/>
                      <a:pt x="4053076" y="1359686"/>
                    </a:cubicBezTo>
                    <a:cubicBezTo>
                      <a:pt x="3680678" y="1498253"/>
                      <a:pt x="3299619" y="1602177"/>
                      <a:pt x="2901240" y="1628159"/>
                    </a:cubicBezTo>
                    <a:cubicBezTo>
                      <a:pt x="2494201" y="1654140"/>
                      <a:pt x="2087161" y="1584857"/>
                      <a:pt x="1697442" y="1463611"/>
                    </a:cubicBezTo>
                    <a:cubicBezTo>
                      <a:pt x="1108534" y="1273082"/>
                      <a:pt x="545606" y="978627"/>
                      <a:pt x="0" y="666852"/>
                    </a:cubicBezTo>
                    <a:lnTo>
                      <a:pt x="0" y="701494"/>
                    </a:lnTo>
                    <a:cubicBezTo>
                      <a:pt x="484983" y="969967"/>
                      <a:pt x="969967" y="1229780"/>
                      <a:pt x="1480932" y="1420309"/>
                    </a:cubicBezTo>
                    <a:cubicBezTo>
                      <a:pt x="1844669" y="1550215"/>
                      <a:pt x="2217067" y="1636819"/>
                      <a:pt x="2598126" y="165414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2" name="Freeform: Shape 781">
                <a:extLst>
                  <a:ext uri="{FF2B5EF4-FFF2-40B4-BE49-F238E27FC236}">
                    <a16:creationId xmlns="" xmlns:a16="http://schemas.microsoft.com/office/drawing/2014/main" id="{173B3824-2A9A-4C91-9918-541EFB5FE364}"/>
                  </a:ext>
                </a:extLst>
              </p:cNvPr>
              <p:cNvSpPr/>
              <p:nvPr/>
            </p:nvSpPr>
            <p:spPr>
              <a:xfrm>
                <a:off x="-659126" y="2779463"/>
                <a:ext cx="6755126" cy="1665723"/>
              </a:xfrm>
              <a:custGeom>
                <a:avLst/>
                <a:gdLst>
                  <a:gd name="connsiteX0" fmla="*/ 2572145 w 6755126"/>
                  <a:gd name="connsiteY0" fmla="*/ 37565 h 1665723"/>
                  <a:gd name="connsiteX1" fmla="*/ 3775942 w 6755126"/>
                  <a:gd name="connsiteY1" fmla="*/ 202113 h 1665723"/>
                  <a:gd name="connsiteX2" fmla="*/ 6027651 w 6755126"/>
                  <a:gd name="connsiteY2" fmla="*/ 1293326 h 1665723"/>
                  <a:gd name="connsiteX3" fmla="*/ 6755127 w 6755126"/>
                  <a:gd name="connsiteY3" fmla="*/ 1665724 h 1665723"/>
                  <a:gd name="connsiteX4" fmla="*/ 6755127 w 6755126"/>
                  <a:gd name="connsiteY4" fmla="*/ 1631082 h 1665723"/>
                  <a:gd name="connsiteX5" fmla="*/ 6200860 w 6755126"/>
                  <a:gd name="connsiteY5" fmla="*/ 1353949 h 1665723"/>
                  <a:gd name="connsiteX6" fmla="*/ 3992453 w 6755126"/>
                  <a:gd name="connsiteY6" fmla="*/ 245415 h 1665723"/>
                  <a:gd name="connsiteX7" fmla="*/ 2883919 w 6755126"/>
                  <a:gd name="connsiteY7" fmla="*/ 2923 h 1665723"/>
                  <a:gd name="connsiteX8" fmla="*/ 1740744 w 6755126"/>
                  <a:gd name="connsiteY8" fmla="*/ 158811 h 1665723"/>
                  <a:gd name="connsiteX9" fmla="*/ 0 w 6755126"/>
                  <a:gd name="connsiteY9" fmla="*/ 964230 h 1665723"/>
                  <a:gd name="connsiteX10" fmla="*/ 0 w 6755126"/>
                  <a:gd name="connsiteY10" fmla="*/ 998872 h 1665723"/>
                  <a:gd name="connsiteX11" fmla="*/ 1428969 w 6755126"/>
                  <a:gd name="connsiteY11" fmla="*/ 306038 h 1665723"/>
                  <a:gd name="connsiteX12" fmla="*/ 2572145 w 6755126"/>
                  <a:gd name="connsiteY12" fmla="*/ 37565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65723">
                    <a:moveTo>
                      <a:pt x="2572145" y="37565"/>
                    </a:moveTo>
                    <a:cubicBezTo>
                      <a:pt x="2979184" y="11584"/>
                      <a:pt x="3386224" y="80867"/>
                      <a:pt x="3775942" y="202113"/>
                    </a:cubicBezTo>
                    <a:cubicBezTo>
                      <a:pt x="4572701" y="453265"/>
                      <a:pt x="5291516" y="894947"/>
                      <a:pt x="6027651" y="1293326"/>
                    </a:cubicBezTo>
                    <a:cubicBezTo>
                      <a:pt x="6261483" y="1423232"/>
                      <a:pt x="6512635" y="1553138"/>
                      <a:pt x="6755127" y="1665724"/>
                    </a:cubicBezTo>
                    <a:lnTo>
                      <a:pt x="6755127" y="1631082"/>
                    </a:lnTo>
                    <a:cubicBezTo>
                      <a:pt x="6564598" y="1544478"/>
                      <a:pt x="6382728" y="1449214"/>
                      <a:pt x="6200860" y="1353949"/>
                    </a:cubicBezTo>
                    <a:cubicBezTo>
                      <a:pt x="5473385" y="972890"/>
                      <a:pt x="4771891" y="522549"/>
                      <a:pt x="3992453" y="245415"/>
                    </a:cubicBezTo>
                    <a:cubicBezTo>
                      <a:pt x="3637376" y="115509"/>
                      <a:pt x="3264978" y="20244"/>
                      <a:pt x="2883919" y="2923"/>
                    </a:cubicBezTo>
                    <a:cubicBezTo>
                      <a:pt x="2502861" y="-14397"/>
                      <a:pt x="2113142" y="46226"/>
                      <a:pt x="1740744" y="158811"/>
                    </a:cubicBezTo>
                    <a:cubicBezTo>
                      <a:pt x="1125854" y="349340"/>
                      <a:pt x="562927" y="652455"/>
                      <a:pt x="0" y="964230"/>
                    </a:cubicBezTo>
                    <a:lnTo>
                      <a:pt x="0" y="998872"/>
                    </a:lnTo>
                    <a:cubicBezTo>
                      <a:pt x="459002" y="739059"/>
                      <a:pt x="926665" y="496567"/>
                      <a:pt x="1428969" y="306038"/>
                    </a:cubicBezTo>
                    <a:cubicBezTo>
                      <a:pt x="1792707" y="158811"/>
                      <a:pt x="2182426" y="54886"/>
                      <a:pt x="2572145" y="37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783" name="Graphic 1">
                <a:extLst>
                  <a:ext uri="{FF2B5EF4-FFF2-40B4-BE49-F238E27FC236}">
                    <a16:creationId xmlns="" xmlns:a16="http://schemas.microsoft.com/office/drawing/2014/main" id="{2DBC6706-137E-4AFE-A9B9-A2C4F8C2F546}"/>
                  </a:ext>
                </a:extLst>
              </p:cNvPr>
              <p:cNvGrpSpPr/>
              <p:nvPr/>
            </p:nvGrpSpPr>
            <p:grpSpPr>
              <a:xfrm>
                <a:off x="-581182" y="3602874"/>
                <a:ext cx="181868" cy="476887"/>
                <a:chOff x="-581182" y="3602874"/>
                <a:chExt cx="181868" cy="476887"/>
              </a:xfrm>
              <a:grpFill/>
            </p:grpSpPr>
            <p:sp>
              <p:nvSpPr>
                <p:cNvPr id="844" name="Freeform: Shape 843">
                  <a:extLst>
                    <a:ext uri="{FF2B5EF4-FFF2-40B4-BE49-F238E27FC236}">
                      <a16:creationId xmlns="" xmlns:a16="http://schemas.microsoft.com/office/drawing/2014/main" id="{B281DC6B-93D4-4975-9F33-59770FB28953}"/>
                    </a:ext>
                  </a:extLst>
                </p:cNvPr>
                <p:cNvSpPr/>
                <p:nvPr/>
              </p:nvSpPr>
              <p:spPr>
                <a:xfrm>
                  <a:off x="-503238" y="3635438"/>
                  <a:ext cx="25981" cy="407039"/>
                </a:xfrm>
                <a:custGeom>
                  <a:avLst/>
                  <a:gdLst>
                    <a:gd name="connsiteX0" fmla="*/ 0 w 25981"/>
                    <a:gd name="connsiteY0" fmla="*/ 12991 h 407039"/>
                    <a:gd name="connsiteX1" fmla="*/ 0 w 25981"/>
                    <a:gd name="connsiteY1" fmla="*/ 394049 h 407039"/>
                    <a:gd name="connsiteX2" fmla="*/ 25981 w 25981"/>
                    <a:gd name="connsiteY2" fmla="*/ 394049 h 407039"/>
                    <a:gd name="connsiteX3" fmla="*/ 25981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64143"/>
                        <a:pt x="0" y="394049"/>
                      </a:cubicBezTo>
                      <a:cubicBezTo>
                        <a:pt x="0" y="411370"/>
                        <a:pt x="25981" y="411370"/>
                        <a:pt x="25981" y="394049"/>
                      </a:cubicBezTo>
                      <a:cubicBezTo>
                        <a:pt x="25981" y="264143"/>
                        <a:pt x="25981" y="14289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5" name="Freeform: Shape 844">
                  <a:extLst>
                    <a:ext uri="{FF2B5EF4-FFF2-40B4-BE49-F238E27FC236}">
                      <a16:creationId xmlns="" xmlns:a16="http://schemas.microsoft.com/office/drawing/2014/main" id="{9780F537-D912-4FDE-8C9A-EF5D46B1422B}"/>
                    </a:ext>
                  </a:extLst>
                </p:cNvPr>
                <p:cNvSpPr/>
                <p:nvPr/>
              </p:nvSpPr>
              <p:spPr>
                <a:xfrm>
                  <a:off x="-581182" y="3975272"/>
                  <a:ext cx="181868" cy="104489"/>
                </a:xfrm>
                <a:custGeom>
                  <a:avLst/>
                  <a:gdLst>
                    <a:gd name="connsiteX0" fmla="*/ 95265 w 181868"/>
                    <a:gd name="connsiteY0" fmla="*/ 36895 h 104489"/>
                    <a:gd name="connsiteX1" fmla="*/ 0 w 181868"/>
                    <a:gd name="connsiteY1" fmla="*/ 2253 h 104489"/>
                    <a:gd name="connsiteX2" fmla="*/ 95265 w 181868"/>
                    <a:gd name="connsiteY2" fmla="*/ 71536 h 104489"/>
                    <a:gd name="connsiteX3" fmla="*/ 181869 w 181868"/>
                    <a:gd name="connsiteY3" fmla="*/ 97517 h 104489"/>
                    <a:gd name="connsiteX4" fmla="*/ 95265 w 181868"/>
                    <a:gd name="connsiteY4" fmla="*/ 36895 h 104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4489">
                      <a:moveTo>
                        <a:pt x="95265" y="36895"/>
                      </a:moveTo>
                      <a:cubicBezTo>
                        <a:pt x="43302" y="10913"/>
                        <a:pt x="0" y="-6408"/>
                        <a:pt x="0" y="2253"/>
                      </a:cubicBezTo>
                      <a:cubicBezTo>
                        <a:pt x="0" y="10913"/>
                        <a:pt x="43302" y="36895"/>
                        <a:pt x="95265" y="71536"/>
                      </a:cubicBezTo>
                      <a:cubicBezTo>
                        <a:pt x="138567" y="97517"/>
                        <a:pt x="181869" y="114838"/>
                        <a:pt x="181869" y="97517"/>
                      </a:cubicBezTo>
                      <a:cubicBezTo>
                        <a:pt x="181869" y="88857"/>
                        <a:pt x="138567" y="62876"/>
                        <a:pt x="95265"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6" name="Freeform: Shape 845">
                  <a:extLst>
                    <a:ext uri="{FF2B5EF4-FFF2-40B4-BE49-F238E27FC236}">
                      <a16:creationId xmlns="" xmlns:a16="http://schemas.microsoft.com/office/drawing/2014/main" id="{31A76B1B-E643-4952-8757-E95F9A6FED4E}"/>
                    </a:ext>
                  </a:extLst>
                </p:cNvPr>
                <p:cNvSpPr/>
                <p:nvPr/>
              </p:nvSpPr>
              <p:spPr>
                <a:xfrm>
                  <a:off x="-581182" y="3602874"/>
                  <a:ext cx="181868" cy="108430"/>
                </a:xfrm>
                <a:custGeom>
                  <a:avLst/>
                  <a:gdLst>
                    <a:gd name="connsiteX0" fmla="*/ 95265 w 181868"/>
                    <a:gd name="connsiteY0" fmla="*/ 36894 h 108430"/>
                    <a:gd name="connsiteX1" fmla="*/ 0 w 181868"/>
                    <a:gd name="connsiteY1" fmla="*/ 106178 h 108430"/>
                    <a:gd name="connsiteX2" fmla="*/ 95265 w 181868"/>
                    <a:gd name="connsiteY2" fmla="*/ 71536 h 108430"/>
                    <a:gd name="connsiteX3" fmla="*/ 181869 w 181868"/>
                    <a:gd name="connsiteY3" fmla="*/ 2253 h 108430"/>
                    <a:gd name="connsiteX4" fmla="*/ 95265 w 181868"/>
                    <a:gd name="connsiteY4" fmla="*/ 36894 h 10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8430">
                      <a:moveTo>
                        <a:pt x="95265" y="36894"/>
                      </a:moveTo>
                      <a:cubicBezTo>
                        <a:pt x="43302" y="71536"/>
                        <a:pt x="0" y="97517"/>
                        <a:pt x="0" y="106178"/>
                      </a:cubicBezTo>
                      <a:cubicBezTo>
                        <a:pt x="0" y="114838"/>
                        <a:pt x="43302" y="97517"/>
                        <a:pt x="95265" y="71536"/>
                      </a:cubicBezTo>
                      <a:cubicBezTo>
                        <a:pt x="138567" y="45555"/>
                        <a:pt x="181869" y="19574"/>
                        <a:pt x="181869" y="2253"/>
                      </a:cubicBezTo>
                      <a:cubicBezTo>
                        <a:pt x="181869" y="-6408"/>
                        <a:pt x="138567" y="10913"/>
                        <a:pt x="95265" y="3689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4" name="Graphic 1">
                <a:extLst>
                  <a:ext uri="{FF2B5EF4-FFF2-40B4-BE49-F238E27FC236}">
                    <a16:creationId xmlns="" xmlns:a16="http://schemas.microsoft.com/office/drawing/2014/main" id="{F5BAE0CF-DB06-48E2-98D4-B8A687180076}"/>
                  </a:ext>
                </a:extLst>
              </p:cNvPr>
              <p:cNvGrpSpPr/>
              <p:nvPr/>
            </p:nvGrpSpPr>
            <p:grpSpPr>
              <a:xfrm>
                <a:off x="-156821" y="3364268"/>
                <a:ext cx="190529" cy="954423"/>
                <a:chOff x="-156821" y="3364268"/>
                <a:chExt cx="190529" cy="954423"/>
              </a:xfrm>
              <a:grpFill/>
            </p:grpSpPr>
            <p:sp>
              <p:nvSpPr>
                <p:cNvPr id="841" name="Freeform: Shape 840">
                  <a:extLst>
                    <a:ext uri="{FF2B5EF4-FFF2-40B4-BE49-F238E27FC236}">
                      <a16:creationId xmlns="" xmlns:a16="http://schemas.microsoft.com/office/drawing/2014/main" id="{3071A41A-8866-4C7B-A8E7-14272C4FD81C}"/>
                    </a:ext>
                  </a:extLst>
                </p:cNvPr>
                <p:cNvSpPr/>
                <p:nvPr/>
              </p:nvSpPr>
              <p:spPr>
                <a:xfrm>
                  <a:off x="-78877" y="3392946"/>
                  <a:ext cx="27371" cy="883362"/>
                </a:xfrm>
                <a:custGeom>
                  <a:avLst/>
                  <a:gdLst>
                    <a:gd name="connsiteX0" fmla="*/ 0 w 27371"/>
                    <a:gd name="connsiteY0" fmla="*/ 12991 h 883362"/>
                    <a:gd name="connsiteX1" fmla="*/ 0 w 27371"/>
                    <a:gd name="connsiteY1" fmla="*/ 870372 h 883362"/>
                    <a:gd name="connsiteX2" fmla="*/ 25981 w 27371"/>
                    <a:gd name="connsiteY2" fmla="*/ 870372 h 883362"/>
                    <a:gd name="connsiteX3" fmla="*/ 25981 w 27371"/>
                    <a:gd name="connsiteY3" fmla="*/ 12991 h 883362"/>
                    <a:gd name="connsiteX4" fmla="*/ 0 w 2737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883362">
                      <a:moveTo>
                        <a:pt x="0" y="12991"/>
                      </a:moveTo>
                      <a:cubicBezTo>
                        <a:pt x="0" y="298784"/>
                        <a:pt x="0" y="584578"/>
                        <a:pt x="0" y="870372"/>
                      </a:cubicBezTo>
                      <a:cubicBezTo>
                        <a:pt x="0" y="887693"/>
                        <a:pt x="25981" y="887693"/>
                        <a:pt x="25981" y="870372"/>
                      </a:cubicBezTo>
                      <a:cubicBezTo>
                        <a:pt x="25981" y="584578"/>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2" name="Freeform: Shape 841">
                  <a:extLst>
                    <a:ext uri="{FF2B5EF4-FFF2-40B4-BE49-F238E27FC236}">
                      <a16:creationId xmlns="" xmlns:a16="http://schemas.microsoft.com/office/drawing/2014/main" id="{3682E61F-46FD-4ACA-875B-58CDDE318A9E}"/>
                    </a:ext>
                  </a:extLst>
                </p:cNvPr>
                <p:cNvSpPr/>
                <p:nvPr/>
              </p:nvSpPr>
              <p:spPr>
                <a:xfrm>
                  <a:off x="-156821" y="4199284"/>
                  <a:ext cx="190529" cy="119407"/>
                </a:xfrm>
                <a:custGeom>
                  <a:avLst/>
                  <a:gdLst>
                    <a:gd name="connsiteX0" fmla="*/ 95265 w 190529"/>
                    <a:gd name="connsiteY0" fmla="*/ 20732 h 119407"/>
                    <a:gd name="connsiteX1" fmla="*/ 0 w 190529"/>
                    <a:gd name="connsiteY1" fmla="*/ 12072 h 119407"/>
                    <a:gd name="connsiteX2" fmla="*/ 95265 w 190529"/>
                    <a:gd name="connsiteY2" fmla="*/ 98676 h 119407"/>
                    <a:gd name="connsiteX3" fmla="*/ 190529 w 190529"/>
                    <a:gd name="connsiteY3" fmla="*/ 107336 h 119407"/>
                    <a:gd name="connsiteX4" fmla="*/ 95265 w 190529"/>
                    <a:gd name="connsiteY4" fmla="*/ 20732 h 119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9407">
                      <a:moveTo>
                        <a:pt x="95265" y="20732"/>
                      </a:moveTo>
                      <a:cubicBezTo>
                        <a:pt x="43302" y="-5249"/>
                        <a:pt x="0" y="-5249"/>
                        <a:pt x="0" y="12072"/>
                      </a:cubicBezTo>
                      <a:cubicBezTo>
                        <a:pt x="0" y="29393"/>
                        <a:pt x="43302" y="72695"/>
                        <a:pt x="95265" y="98676"/>
                      </a:cubicBezTo>
                      <a:cubicBezTo>
                        <a:pt x="147227" y="124657"/>
                        <a:pt x="190529" y="124657"/>
                        <a:pt x="190529" y="107336"/>
                      </a:cubicBezTo>
                      <a:cubicBezTo>
                        <a:pt x="190529" y="81355"/>
                        <a:pt x="147227" y="46713"/>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3" name="Freeform: Shape 842">
                  <a:extLst>
                    <a:ext uri="{FF2B5EF4-FFF2-40B4-BE49-F238E27FC236}">
                      <a16:creationId xmlns="" xmlns:a16="http://schemas.microsoft.com/office/drawing/2014/main" id="{CF6A574C-56D5-4E54-81AB-C772286318BA}"/>
                    </a:ext>
                  </a:extLst>
                </p:cNvPr>
                <p:cNvSpPr/>
                <p:nvPr/>
              </p:nvSpPr>
              <p:spPr>
                <a:xfrm>
                  <a:off x="-156821" y="3364268"/>
                  <a:ext cx="190529" cy="120393"/>
                </a:xfrm>
                <a:custGeom>
                  <a:avLst/>
                  <a:gdLst>
                    <a:gd name="connsiteX0" fmla="*/ 95265 w 190529"/>
                    <a:gd name="connsiteY0" fmla="*/ 24348 h 120393"/>
                    <a:gd name="connsiteX1" fmla="*/ 0 w 190529"/>
                    <a:gd name="connsiteY1" fmla="*/ 110952 h 120393"/>
                    <a:gd name="connsiteX2" fmla="*/ 95265 w 190529"/>
                    <a:gd name="connsiteY2" fmla="*/ 102292 h 120393"/>
                    <a:gd name="connsiteX3" fmla="*/ 190529 w 190529"/>
                    <a:gd name="connsiteY3" fmla="*/ 15687 h 120393"/>
                    <a:gd name="connsiteX4" fmla="*/ 95265 w 190529"/>
                    <a:gd name="connsiteY4" fmla="*/ 24348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5" y="24348"/>
                      </a:moveTo>
                      <a:cubicBezTo>
                        <a:pt x="43302" y="50329"/>
                        <a:pt x="0" y="93631"/>
                        <a:pt x="0" y="110952"/>
                      </a:cubicBezTo>
                      <a:cubicBezTo>
                        <a:pt x="0" y="128273"/>
                        <a:pt x="43302" y="119612"/>
                        <a:pt x="95265" y="102292"/>
                      </a:cubicBezTo>
                      <a:cubicBezTo>
                        <a:pt x="147227" y="76310"/>
                        <a:pt x="190529" y="41669"/>
                        <a:pt x="190529" y="15687"/>
                      </a:cubicBezTo>
                      <a:cubicBezTo>
                        <a:pt x="190529" y="-10294"/>
                        <a:pt x="147227" y="-1633"/>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5" name="Graphic 1">
                <a:extLst>
                  <a:ext uri="{FF2B5EF4-FFF2-40B4-BE49-F238E27FC236}">
                    <a16:creationId xmlns="" xmlns:a16="http://schemas.microsoft.com/office/drawing/2014/main" id="{A20F8B95-89DA-4FBA-92DE-40BA065631CD}"/>
                  </a:ext>
                </a:extLst>
              </p:cNvPr>
              <p:cNvGrpSpPr/>
              <p:nvPr/>
            </p:nvGrpSpPr>
            <p:grpSpPr>
              <a:xfrm>
                <a:off x="267538" y="3147758"/>
                <a:ext cx="190529" cy="1381819"/>
                <a:chOff x="267538" y="3147758"/>
                <a:chExt cx="190529" cy="1381819"/>
              </a:xfrm>
              <a:grpFill/>
            </p:grpSpPr>
            <p:sp>
              <p:nvSpPr>
                <p:cNvPr id="838" name="Freeform: Shape 837">
                  <a:extLst>
                    <a:ext uri="{FF2B5EF4-FFF2-40B4-BE49-F238E27FC236}">
                      <a16:creationId xmlns="" xmlns:a16="http://schemas.microsoft.com/office/drawing/2014/main" id="{CFE6EAAB-264C-49C2-A988-0236312C804F}"/>
                    </a:ext>
                  </a:extLst>
                </p:cNvPr>
                <p:cNvSpPr/>
                <p:nvPr/>
              </p:nvSpPr>
              <p:spPr>
                <a:xfrm>
                  <a:off x="354142" y="3176436"/>
                  <a:ext cx="25981" cy="1325044"/>
                </a:xfrm>
                <a:custGeom>
                  <a:avLst/>
                  <a:gdLst>
                    <a:gd name="connsiteX0" fmla="*/ 0 w 25981"/>
                    <a:gd name="connsiteY0" fmla="*/ 12991 h 1325044"/>
                    <a:gd name="connsiteX1" fmla="*/ 0 w 25981"/>
                    <a:gd name="connsiteY1" fmla="*/ 1312054 h 1325044"/>
                    <a:gd name="connsiteX2" fmla="*/ 25981 w 25981"/>
                    <a:gd name="connsiteY2" fmla="*/ 1312054 h 1325044"/>
                    <a:gd name="connsiteX3" fmla="*/ 25981 w 25981"/>
                    <a:gd name="connsiteY3" fmla="*/ 12991 h 1325044"/>
                    <a:gd name="connsiteX4" fmla="*/ 0 w 2598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325044">
                      <a:moveTo>
                        <a:pt x="0" y="12991"/>
                      </a:moveTo>
                      <a:cubicBezTo>
                        <a:pt x="0" y="446012"/>
                        <a:pt x="0" y="879033"/>
                        <a:pt x="0" y="1312054"/>
                      </a:cubicBezTo>
                      <a:cubicBezTo>
                        <a:pt x="0" y="1329374"/>
                        <a:pt x="25981" y="1329374"/>
                        <a:pt x="25981" y="1312054"/>
                      </a:cubicBezTo>
                      <a:cubicBezTo>
                        <a:pt x="25981" y="879033"/>
                        <a:pt x="25981" y="44601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9" name="Freeform: Shape 838">
                  <a:extLst>
                    <a:ext uri="{FF2B5EF4-FFF2-40B4-BE49-F238E27FC236}">
                      <a16:creationId xmlns="" xmlns:a16="http://schemas.microsoft.com/office/drawing/2014/main" id="{08E69D66-0E63-40CD-9CB1-88E37EA9C451}"/>
                    </a:ext>
                  </a:extLst>
                </p:cNvPr>
                <p:cNvSpPr/>
                <p:nvPr/>
              </p:nvSpPr>
              <p:spPr>
                <a:xfrm>
                  <a:off x="267538" y="4398474"/>
                  <a:ext cx="190529" cy="131103"/>
                </a:xfrm>
                <a:custGeom>
                  <a:avLst/>
                  <a:gdLst>
                    <a:gd name="connsiteX0" fmla="*/ 95265 w 190529"/>
                    <a:gd name="connsiteY0" fmla="*/ 12071 h 131103"/>
                    <a:gd name="connsiteX1" fmla="*/ 0 w 190529"/>
                    <a:gd name="connsiteY1" fmla="*/ 20732 h 131103"/>
                    <a:gd name="connsiteX2" fmla="*/ 95265 w 190529"/>
                    <a:gd name="connsiteY2" fmla="*/ 115997 h 131103"/>
                    <a:gd name="connsiteX3" fmla="*/ 190529 w 190529"/>
                    <a:gd name="connsiteY3" fmla="*/ 98676 h 131103"/>
                    <a:gd name="connsiteX4" fmla="*/ 95265 w 190529"/>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1103">
                      <a:moveTo>
                        <a:pt x="95265" y="12071"/>
                      </a:moveTo>
                      <a:cubicBezTo>
                        <a:pt x="43302" y="-5249"/>
                        <a:pt x="0" y="-5249"/>
                        <a:pt x="0" y="20732"/>
                      </a:cubicBezTo>
                      <a:cubicBezTo>
                        <a:pt x="0" y="46713"/>
                        <a:pt x="43302" y="90015"/>
                        <a:pt x="95265" y="115997"/>
                      </a:cubicBezTo>
                      <a:cubicBezTo>
                        <a:pt x="147227" y="141978"/>
                        <a:pt x="190529" y="133317"/>
                        <a:pt x="190529" y="98676"/>
                      </a:cubicBezTo>
                      <a:cubicBezTo>
                        <a:pt x="190529" y="64034"/>
                        <a:pt x="147227" y="38053"/>
                        <a:pt x="95265"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0" name="Freeform: Shape 839">
                  <a:extLst>
                    <a:ext uri="{FF2B5EF4-FFF2-40B4-BE49-F238E27FC236}">
                      <a16:creationId xmlns="" xmlns:a16="http://schemas.microsoft.com/office/drawing/2014/main" id="{F7CA94F5-613B-4CA1-AD4C-E14609952EC4}"/>
                    </a:ext>
                  </a:extLst>
                </p:cNvPr>
                <p:cNvSpPr/>
                <p:nvPr/>
              </p:nvSpPr>
              <p:spPr>
                <a:xfrm>
                  <a:off x="267538" y="3147758"/>
                  <a:ext cx="190529" cy="135299"/>
                </a:xfrm>
                <a:custGeom>
                  <a:avLst/>
                  <a:gdLst>
                    <a:gd name="connsiteX0" fmla="*/ 95265 w 190529"/>
                    <a:gd name="connsiteY0" fmla="*/ 15687 h 135299"/>
                    <a:gd name="connsiteX1" fmla="*/ 0 w 190529"/>
                    <a:gd name="connsiteY1" fmla="*/ 110952 h 135299"/>
                    <a:gd name="connsiteX2" fmla="*/ 95265 w 190529"/>
                    <a:gd name="connsiteY2" fmla="*/ 119612 h 135299"/>
                    <a:gd name="connsiteX3" fmla="*/ 190529 w 190529"/>
                    <a:gd name="connsiteY3" fmla="*/ 24348 h 135299"/>
                    <a:gd name="connsiteX4" fmla="*/ 95265 w 190529"/>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5299">
                      <a:moveTo>
                        <a:pt x="95265" y="15687"/>
                      </a:moveTo>
                      <a:cubicBezTo>
                        <a:pt x="43302" y="41669"/>
                        <a:pt x="0" y="84971"/>
                        <a:pt x="0" y="110952"/>
                      </a:cubicBezTo>
                      <a:cubicBezTo>
                        <a:pt x="0" y="136933"/>
                        <a:pt x="43302" y="145594"/>
                        <a:pt x="95265" y="119612"/>
                      </a:cubicBezTo>
                      <a:cubicBezTo>
                        <a:pt x="147227" y="102292"/>
                        <a:pt x="190529" y="58989"/>
                        <a:pt x="190529" y="24348"/>
                      </a:cubicBezTo>
                      <a:cubicBezTo>
                        <a:pt x="190529" y="-1633"/>
                        <a:pt x="147227" y="-10294"/>
                        <a:pt x="95265"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6" name="Graphic 1">
                <a:extLst>
                  <a:ext uri="{FF2B5EF4-FFF2-40B4-BE49-F238E27FC236}">
                    <a16:creationId xmlns="" xmlns:a16="http://schemas.microsoft.com/office/drawing/2014/main" id="{730568B1-93ED-484D-973A-87B360D2A9A0}"/>
                  </a:ext>
                </a:extLst>
              </p:cNvPr>
              <p:cNvGrpSpPr/>
              <p:nvPr/>
            </p:nvGrpSpPr>
            <p:grpSpPr>
              <a:xfrm>
                <a:off x="700559" y="2957461"/>
                <a:ext cx="190529" cy="1762994"/>
                <a:chOff x="700559" y="2957461"/>
                <a:chExt cx="190529" cy="1762994"/>
              </a:xfrm>
              <a:grpFill/>
            </p:grpSpPr>
            <p:sp>
              <p:nvSpPr>
                <p:cNvPr id="835" name="Freeform: Shape 834">
                  <a:extLst>
                    <a:ext uri="{FF2B5EF4-FFF2-40B4-BE49-F238E27FC236}">
                      <a16:creationId xmlns="" xmlns:a16="http://schemas.microsoft.com/office/drawing/2014/main" id="{F76CB228-3B5E-47F8-A04D-7C93448F57D6}"/>
                    </a:ext>
                  </a:extLst>
                </p:cNvPr>
                <p:cNvSpPr/>
                <p:nvPr/>
              </p:nvSpPr>
              <p:spPr>
                <a:xfrm>
                  <a:off x="778503" y="2988897"/>
                  <a:ext cx="25981" cy="1685791"/>
                </a:xfrm>
                <a:custGeom>
                  <a:avLst/>
                  <a:gdLst>
                    <a:gd name="connsiteX0" fmla="*/ 0 w 25981"/>
                    <a:gd name="connsiteY0" fmla="*/ 10000 h 1685791"/>
                    <a:gd name="connsiteX1" fmla="*/ 0 w 25981"/>
                    <a:gd name="connsiteY1" fmla="*/ 1672801 h 1685791"/>
                    <a:gd name="connsiteX2" fmla="*/ 25981 w 25981"/>
                    <a:gd name="connsiteY2" fmla="*/ 1672801 h 1685791"/>
                    <a:gd name="connsiteX3" fmla="*/ 25981 w 25981"/>
                    <a:gd name="connsiteY3" fmla="*/ 10000 h 1685791"/>
                    <a:gd name="connsiteX4" fmla="*/ 0 w 25981"/>
                    <a:gd name="connsiteY4" fmla="*/ 10000 h 168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5791">
                      <a:moveTo>
                        <a:pt x="0" y="10000"/>
                      </a:moveTo>
                      <a:cubicBezTo>
                        <a:pt x="0" y="564267"/>
                        <a:pt x="0" y="1118534"/>
                        <a:pt x="0" y="1672801"/>
                      </a:cubicBezTo>
                      <a:cubicBezTo>
                        <a:pt x="0" y="1690121"/>
                        <a:pt x="25981" y="1690121"/>
                        <a:pt x="25981" y="1672801"/>
                      </a:cubicBezTo>
                      <a:cubicBezTo>
                        <a:pt x="25981" y="1118534"/>
                        <a:pt x="25981" y="564267"/>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6" name="Freeform: Shape 835">
                  <a:extLst>
                    <a:ext uri="{FF2B5EF4-FFF2-40B4-BE49-F238E27FC236}">
                      <a16:creationId xmlns="" xmlns:a16="http://schemas.microsoft.com/office/drawing/2014/main" id="{EFB74BD3-F6A0-4709-B236-ABF92CEECA15}"/>
                    </a:ext>
                  </a:extLst>
                </p:cNvPr>
                <p:cNvSpPr/>
                <p:nvPr/>
              </p:nvSpPr>
              <p:spPr>
                <a:xfrm>
                  <a:off x="700559" y="4568299"/>
                  <a:ext cx="190529" cy="152156"/>
                </a:xfrm>
                <a:custGeom>
                  <a:avLst/>
                  <a:gdLst>
                    <a:gd name="connsiteX0" fmla="*/ 95265 w 190529"/>
                    <a:gd name="connsiteY0" fmla="*/ 6795 h 152156"/>
                    <a:gd name="connsiteX1" fmla="*/ 0 w 190529"/>
                    <a:gd name="connsiteY1" fmla="*/ 41437 h 152156"/>
                    <a:gd name="connsiteX2" fmla="*/ 95265 w 190529"/>
                    <a:gd name="connsiteY2" fmla="*/ 145362 h 152156"/>
                    <a:gd name="connsiteX3" fmla="*/ 190529 w 190529"/>
                    <a:gd name="connsiteY3" fmla="*/ 110720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10526"/>
                        <a:pt x="0" y="6795"/>
                        <a:pt x="0" y="41437"/>
                      </a:cubicBezTo>
                      <a:cubicBezTo>
                        <a:pt x="0" y="76078"/>
                        <a:pt x="43302" y="128041"/>
                        <a:pt x="95265" y="145362"/>
                      </a:cubicBezTo>
                      <a:cubicBezTo>
                        <a:pt x="147227" y="162683"/>
                        <a:pt x="190529" y="145362"/>
                        <a:pt x="190529" y="110720"/>
                      </a:cubicBezTo>
                      <a:cubicBezTo>
                        <a:pt x="190529" y="67418"/>
                        <a:pt x="147227" y="2411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7" name="Freeform: Shape 836">
                  <a:extLst>
                    <a:ext uri="{FF2B5EF4-FFF2-40B4-BE49-F238E27FC236}">
                      <a16:creationId xmlns="" xmlns:a16="http://schemas.microsoft.com/office/drawing/2014/main" id="{E1D02371-7915-4439-953C-D32D8E246230}"/>
                    </a:ext>
                  </a:extLst>
                </p:cNvPr>
                <p:cNvSpPr/>
                <p:nvPr/>
              </p:nvSpPr>
              <p:spPr>
                <a:xfrm>
                  <a:off x="700559" y="2957461"/>
                  <a:ext cx="190529" cy="152156"/>
                </a:xfrm>
                <a:custGeom>
                  <a:avLst/>
                  <a:gdLst>
                    <a:gd name="connsiteX0" fmla="*/ 95265 w 190529"/>
                    <a:gd name="connsiteY0" fmla="*/ 6795 h 152156"/>
                    <a:gd name="connsiteX1" fmla="*/ 0 w 190529"/>
                    <a:gd name="connsiteY1" fmla="*/ 110720 h 152156"/>
                    <a:gd name="connsiteX2" fmla="*/ 95265 w 190529"/>
                    <a:gd name="connsiteY2" fmla="*/ 145362 h 152156"/>
                    <a:gd name="connsiteX3" fmla="*/ 190529 w 190529"/>
                    <a:gd name="connsiteY3" fmla="*/ 41437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24116"/>
                        <a:pt x="0" y="76078"/>
                        <a:pt x="0" y="110720"/>
                      </a:cubicBezTo>
                      <a:cubicBezTo>
                        <a:pt x="0" y="145362"/>
                        <a:pt x="43302" y="162683"/>
                        <a:pt x="95265" y="145362"/>
                      </a:cubicBezTo>
                      <a:cubicBezTo>
                        <a:pt x="147227" y="128041"/>
                        <a:pt x="190529" y="84739"/>
                        <a:pt x="190529" y="41437"/>
                      </a:cubicBezTo>
                      <a:cubicBezTo>
                        <a:pt x="190529" y="6795"/>
                        <a:pt x="147227" y="-1052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7" name="Graphic 1">
                <a:extLst>
                  <a:ext uri="{FF2B5EF4-FFF2-40B4-BE49-F238E27FC236}">
                    <a16:creationId xmlns="" xmlns:a16="http://schemas.microsoft.com/office/drawing/2014/main" id="{82A8F07E-822E-415D-B015-CE122CE9FA06}"/>
                  </a:ext>
                </a:extLst>
              </p:cNvPr>
              <p:cNvGrpSpPr/>
              <p:nvPr/>
            </p:nvGrpSpPr>
            <p:grpSpPr>
              <a:xfrm>
                <a:off x="1124920" y="2820345"/>
                <a:ext cx="190529" cy="2045097"/>
                <a:chOff x="1124920" y="2820345"/>
                <a:chExt cx="190529" cy="2045097"/>
              </a:xfrm>
              <a:grpFill/>
            </p:grpSpPr>
            <p:sp>
              <p:nvSpPr>
                <p:cNvPr id="832" name="Freeform: Shape 831">
                  <a:extLst>
                    <a:ext uri="{FF2B5EF4-FFF2-40B4-BE49-F238E27FC236}">
                      <a16:creationId xmlns="" xmlns:a16="http://schemas.microsoft.com/office/drawing/2014/main" id="{4CA33528-335A-4CEA-A1B1-E1CF307C87B1}"/>
                    </a:ext>
                  </a:extLst>
                </p:cNvPr>
                <p:cNvSpPr/>
                <p:nvPr/>
              </p:nvSpPr>
              <p:spPr>
                <a:xfrm>
                  <a:off x="1211524" y="2850330"/>
                  <a:ext cx="25981" cy="1962924"/>
                </a:xfrm>
                <a:custGeom>
                  <a:avLst/>
                  <a:gdLst>
                    <a:gd name="connsiteX0" fmla="*/ 0 w 25981"/>
                    <a:gd name="connsiteY0" fmla="*/ 10000 h 1962924"/>
                    <a:gd name="connsiteX1" fmla="*/ 0 w 25981"/>
                    <a:gd name="connsiteY1" fmla="*/ 1949934 h 1962924"/>
                    <a:gd name="connsiteX2" fmla="*/ 25981 w 25981"/>
                    <a:gd name="connsiteY2" fmla="*/ 1949934 h 1962924"/>
                    <a:gd name="connsiteX3" fmla="*/ 25981 w 25981"/>
                    <a:gd name="connsiteY3" fmla="*/ 10000 h 1962924"/>
                    <a:gd name="connsiteX4" fmla="*/ 0 w 25981"/>
                    <a:gd name="connsiteY4" fmla="*/ 10000 h 1962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2924">
                      <a:moveTo>
                        <a:pt x="0" y="10000"/>
                      </a:moveTo>
                      <a:cubicBezTo>
                        <a:pt x="0" y="659532"/>
                        <a:pt x="0" y="1300403"/>
                        <a:pt x="0" y="1949934"/>
                      </a:cubicBezTo>
                      <a:cubicBezTo>
                        <a:pt x="0" y="1967255"/>
                        <a:pt x="25981" y="1967255"/>
                        <a:pt x="25981" y="1949934"/>
                      </a:cubicBezTo>
                      <a:cubicBezTo>
                        <a:pt x="25981" y="1300403"/>
                        <a:pt x="25981" y="659532"/>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3" name="Freeform: Shape 832">
                  <a:extLst>
                    <a:ext uri="{FF2B5EF4-FFF2-40B4-BE49-F238E27FC236}">
                      <a16:creationId xmlns="" xmlns:a16="http://schemas.microsoft.com/office/drawing/2014/main" id="{98D43DBB-2AE9-4B1B-9DBF-5CA71A053A25}"/>
                    </a:ext>
                  </a:extLst>
                </p:cNvPr>
                <p:cNvSpPr/>
                <p:nvPr/>
              </p:nvSpPr>
              <p:spPr>
                <a:xfrm>
                  <a:off x="1124920" y="4694680"/>
                  <a:ext cx="190529" cy="170762"/>
                </a:xfrm>
                <a:custGeom>
                  <a:avLst/>
                  <a:gdLst>
                    <a:gd name="connsiteX0" fmla="*/ 95265 w 190529"/>
                    <a:gd name="connsiteY0" fmla="*/ 1659 h 170762"/>
                    <a:gd name="connsiteX1" fmla="*/ 0 w 190529"/>
                    <a:gd name="connsiteY1" fmla="*/ 62282 h 170762"/>
                    <a:gd name="connsiteX2" fmla="*/ 95265 w 190529"/>
                    <a:gd name="connsiteY2" fmla="*/ 166207 h 170762"/>
                    <a:gd name="connsiteX3" fmla="*/ 190529 w 190529"/>
                    <a:gd name="connsiteY3" fmla="*/ 105584 h 170762"/>
                    <a:gd name="connsiteX4" fmla="*/ 95265 w 190529"/>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0762">
                      <a:moveTo>
                        <a:pt x="95265" y="1659"/>
                      </a:moveTo>
                      <a:cubicBezTo>
                        <a:pt x="43302" y="-7001"/>
                        <a:pt x="0" y="18980"/>
                        <a:pt x="0" y="62282"/>
                      </a:cubicBezTo>
                      <a:cubicBezTo>
                        <a:pt x="0" y="105584"/>
                        <a:pt x="43302" y="157547"/>
                        <a:pt x="95265" y="166207"/>
                      </a:cubicBezTo>
                      <a:cubicBezTo>
                        <a:pt x="147227" y="183528"/>
                        <a:pt x="190529" y="148886"/>
                        <a:pt x="190529" y="105584"/>
                      </a:cubicBezTo>
                      <a:cubicBezTo>
                        <a:pt x="190529" y="62282"/>
                        <a:pt x="147227" y="10320"/>
                        <a:pt x="95265"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4" name="Freeform: Shape 833">
                  <a:extLst>
                    <a:ext uri="{FF2B5EF4-FFF2-40B4-BE49-F238E27FC236}">
                      <a16:creationId xmlns="" xmlns:a16="http://schemas.microsoft.com/office/drawing/2014/main" id="{9050B76E-C327-43DF-AFF4-A7970496EC7F}"/>
                    </a:ext>
                  </a:extLst>
                </p:cNvPr>
                <p:cNvSpPr/>
                <p:nvPr/>
              </p:nvSpPr>
              <p:spPr>
                <a:xfrm>
                  <a:off x="1124920" y="2820345"/>
                  <a:ext cx="190529" cy="171551"/>
                </a:xfrm>
                <a:custGeom>
                  <a:avLst/>
                  <a:gdLst>
                    <a:gd name="connsiteX0" fmla="*/ 95265 w 190529"/>
                    <a:gd name="connsiteY0" fmla="*/ 5344 h 171551"/>
                    <a:gd name="connsiteX1" fmla="*/ 0 w 190529"/>
                    <a:gd name="connsiteY1" fmla="*/ 109269 h 171551"/>
                    <a:gd name="connsiteX2" fmla="*/ 95265 w 190529"/>
                    <a:gd name="connsiteY2" fmla="*/ 169892 h 171551"/>
                    <a:gd name="connsiteX3" fmla="*/ 190529 w 190529"/>
                    <a:gd name="connsiteY3" fmla="*/ 65967 h 171551"/>
                    <a:gd name="connsiteX4" fmla="*/ 95265 w 190529"/>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1551">
                      <a:moveTo>
                        <a:pt x="95265" y="5344"/>
                      </a:moveTo>
                      <a:cubicBezTo>
                        <a:pt x="43302" y="22665"/>
                        <a:pt x="0" y="65967"/>
                        <a:pt x="0" y="109269"/>
                      </a:cubicBezTo>
                      <a:cubicBezTo>
                        <a:pt x="0" y="152571"/>
                        <a:pt x="43302" y="178552"/>
                        <a:pt x="95265" y="169892"/>
                      </a:cubicBezTo>
                      <a:cubicBezTo>
                        <a:pt x="147227" y="161231"/>
                        <a:pt x="190529" y="109269"/>
                        <a:pt x="190529" y="65967"/>
                      </a:cubicBezTo>
                      <a:cubicBezTo>
                        <a:pt x="190529" y="14004"/>
                        <a:pt x="147227" y="-11977"/>
                        <a:pt x="95265"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8" name="Graphic 1">
                <a:extLst>
                  <a:ext uri="{FF2B5EF4-FFF2-40B4-BE49-F238E27FC236}">
                    <a16:creationId xmlns="" xmlns:a16="http://schemas.microsoft.com/office/drawing/2014/main" id="{A340F104-75FB-414F-BD61-F7EE274DEB86}"/>
                  </a:ext>
                </a:extLst>
              </p:cNvPr>
              <p:cNvGrpSpPr/>
              <p:nvPr/>
            </p:nvGrpSpPr>
            <p:grpSpPr>
              <a:xfrm>
                <a:off x="1557941" y="2729310"/>
                <a:ext cx="190529" cy="2228168"/>
                <a:chOff x="1557941" y="2729310"/>
                <a:chExt cx="190529" cy="2228168"/>
              </a:xfrm>
              <a:grpFill/>
            </p:grpSpPr>
            <p:sp>
              <p:nvSpPr>
                <p:cNvPr id="829" name="Freeform: Shape 828">
                  <a:extLst>
                    <a:ext uri="{FF2B5EF4-FFF2-40B4-BE49-F238E27FC236}">
                      <a16:creationId xmlns="" xmlns:a16="http://schemas.microsoft.com/office/drawing/2014/main" id="{F116908B-70FC-4DE5-B111-7C7B23C7C6BE}"/>
                    </a:ext>
                  </a:extLst>
                </p:cNvPr>
                <p:cNvSpPr/>
                <p:nvPr/>
              </p:nvSpPr>
              <p:spPr>
                <a:xfrm>
                  <a:off x="1635884" y="2763726"/>
                  <a:ext cx="25981" cy="2136133"/>
                </a:xfrm>
                <a:custGeom>
                  <a:avLst/>
                  <a:gdLst>
                    <a:gd name="connsiteX0" fmla="*/ 0 w 25981"/>
                    <a:gd name="connsiteY0" fmla="*/ 10000 h 2136133"/>
                    <a:gd name="connsiteX1" fmla="*/ 0 w 25981"/>
                    <a:gd name="connsiteY1" fmla="*/ 2123142 h 2136133"/>
                    <a:gd name="connsiteX2" fmla="*/ 25981 w 25981"/>
                    <a:gd name="connsiteY2" fmla="*/ 2123142 h 2136133"/>
                    <a:gd name="connsiteX3" fmla="*/ 25981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12988"/>
                        <a:pt x="0" y="2123142"/>
                      </a:cubicBezTo>
                      <a:cubicBezTo>
                        <a:pt x="0" y="2140463"/>
                        <a:pt x="25981" y="2140463"/>
                        <a:pt x="25981" y="2123142"/>
                      </a:cubicBezTo>
                      <a:cubicBezTo>
                        <a:pt x="25981" y="1421649"/>
                        <a:pt x="25981" y="720155"/>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0" name="Freeform: Shape 829">
                  <a:extLst>
                    <a:ext uri="{FF2B5EF4-FFF2-40B4-BE49-F238E27FC236}">
                      <a16:creationId xmlns="" xmlns:a16="http://schemas.microsoft.com/office/drawing/2014/main" id="{CE6ACAE7-DB36-425C-BC18-8CD7C3F98CF8}"/>
                    </a:ext>
                  </a:extLst>
                </p:cNvPr>
                <p:cNvSpPr/>
                <p:nvPr/>
              </p:nvSpPr>
              <p:spPr>
                <a:xfrm>
                  <a:off x="1557941" y="4772957"/>
                  <a:ext cx="190529" cy="184521"/>
                </a:xfrm>
                <a:custGeom>
                  <a:avLst/>
                  <a:gdLst>
                    <a:gd name="connsiteX0" fmla="*/ 95265 w 190529"/>
                    <a:gd name="connsiteY0" fmla="*/ 1326 h 184521"/>
                    <a:gd name="connsiteX1" fmla="*/ 0 w 190529"/>
                    <a:gd name="connsiteY1" fmla="*/ 79270 h 184521"/>
                    <a:gd name="connsiteX2" fmla="*/ 95265 w 190529"/>
                    <a:gd name="connsiteY2" fmla="*/ 183195 h 184521"/>
                    <a:gd name="connsiteX3" fmla="*/ 190529 w 190529"/>
                    <a:gd name="connsiteY3" fmla="*/ 105251 h 184521"/>
                    <a:gd name="connsiteX4" fmla="*/ 95265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5" y="1326"/>
                      </a:moveTo>
                      <a:cubicBezTo>
                        <a:pt x="43302" y="-7334"/>
                        <a:pt x="0" y="27307"/>
                        <a:pt x="0" y="79270"/>
                      </a:cubicBezTo>
                      <a:cubicBezTo>
                        <a:pt x="0" y="131233"/>
                        <a:pt x="43302" y="174535"/>
                        <a:pt x="95265" y="183195"/>
                      </a:cubicBezTo>
                      <a:cubicBezTo>
                        <a:pt x="147227" y="191856"/>
                        <a:pt x="190529" y="157214"/>
                        <a:pt x="190529" y="105251"/>
                      </a:cubicBezTo>
                      <a:cubicBezTo>
                        <a:pt x="190529" y="44628"/>
                        <a:pt x="147227" y="1326"/>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1" name="Freeform: Shape 830">
                  <a:extLst>
                    <a:ext uri="{FF2B5EF4-FFF2-40B4-BE49-F238E27FC236}">
                      <a16:creationId xmlns="" xmlns:a16="http://schemas.microsoft.com/office/drawing/2014/main" id="{19225DCB-EE9B-4F92-8341-12AEFD063F63}"/>
                    </a:ext>
                  </a:extLst>
                </p:cNvPr>
                <p:cNvSpPr/>
                <p:nvPr/>
              </p:nvSpPr>
              <p:spPr>
                <a:xfrm>
                  <a:off x="1557941" y="2729310"/>
                  <a:ext cx="190529" cy="184309"/>
                </a:xfrm>
                <a:custGeom>
                  <a:avLst/>
                  <a:gdLst>
                    <a:gd name="connsiteX0" fmla="*/ 95265 w 190529"/>
                    <a:gd name="connsiteY0" fmla="*/ 1115 h 184309"/>
                    <a:gd name="connsiteX1" fmla="*/ 0 w 190529"/>
                    <a:gd name="connsiteY1" fmla="*/ 105040 h 184309"/>
                    <a:gd name="connsiteX2" fmla="*/ 95265 w 190529"/>
                    <a:gd name="connsiteY2" fmla="*/ 182983 h 184309"/>
                    <a:gd name="connsiteX3" fmla="*/ 190529 w 190529"/>
                    <a:gd name="connsiteY3" fmla="*/ 79058 h 184309"/>
                    <a:gd name="connsiteX4" fmla="*/ 95265 w 190529"/>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309">
                      <a:moveTo>
                        <a:pt x="95265" y="1115"/>
                      </a:moveTo>
                      <a:cubicBezTo>
                        <a:pt x="43302" y="9775"/>
                        <a:pt x="0" y="53077"/>
                        <a:pt x="0" y="105040"/>
                      </a:cubicBezTo>
                      <a:cubicBezTo>
                        <a:pt x="0" y="157002"/>
                        <a:pt x="43302" y="191644"/>
                        <a:pt x="95265" y="182983"/>
                      </a:cubicBezTo>
                      <a:cubicBezTo>
                        <a:pt x="147227" y="174323"/>
                        <a:pt x="190529" y="131021"/>
                        <a:pt x="190529" y="79058"/>
                      </a:cubicBezTo>
                      <a:cubicBezTo>
                        <a:pt x="190529" y="35756"/>
                        <a:pt x="147227" y="-7546"/>
                        <a:pt x="95265"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9" name="Graphic 1">
                <a:extLst>
                  <a:ext uri="{FF2B5EF4-FFF2-40B4-BE49-F238E27FC236}">
                    <a16:creationId xmlns="" xmlns:a16="http://schemas.microsoft.com/office/drawing/2014/main" id="{59D34EA7-BE3C-4A67-BE3A-426CE9F74772}"/>
                  </a:ext>
                </a:extLst>
              </p:cNvPr>
              <p:cNvGrpSpPr/>
              <p:nvPr/>
            </p:nvGrpSpPr>
            <p:grpSpPr>
              <a:xfrm>
                <a:off x="1982301" y="2704443"/>
                <a:ext cx="190529" cy="2286350"/>
                <a:chOff x="1982301" y="2704443"/>
                <a:chExt cx="190529" cy="2286350"/>
              </a:xfrm>
              <a:grpFill/>
            </p:grpSpPr>
            <p:sp>
              <p:nvSpPr>
                <p:cNvPr id="826" name="Freeform: Shape 825">
                  <a:extLst>
                    <a:ext uri="{FF2B5EF4-FFF2-40B4-BE49-F238E27FC236}">
                      <a16:creationId xmlns="" xmlns:a16="http://schemas.microsoft.com/office/drawing/2014/main" id="{A35D5A69-B13D-4BD9-BBF9-E43CA7FA9F0F}"/>
                    </a:ext>
                  </a:extLst>
                </p:cNvPr>
                <p:cNvSpPr/>
                <p:nvPr/>
              </p:nvSpPr>
              <p:spPr>
                <a:xfrm>
                  <a:off x="2068905" y="2734755"/>
                  <a:ext cx="25981" cy="2191085"/>
                </a:xfrm>
                <a:custGeom>
                  <a:avLst/>
                  <a:gdLst>
                    <a:gd name="connsiteX0" fmla="*/ 0 w 25981"/>
                    <a:gd name="connsiteY0" fmla="*/ 12991 h 2191085"/>
                    <a:gd name="connsiteX1" fmla="*/ 0 w 25981"/>
                    <a:gd name="connsiteY1" fmla="*/ 2178095 h 2191085"/>
                    <a:gd name="connsiteX2" fmla="*/ 25981 w 25981"/>
                    <a:gd name="connsiteY2" fmla="*/ 2178095 h 2191085"/>
                    <a:gd name="connsiteX3" fmla="*/ 25981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1" y="2195416"/>
                        <a:pt x="25981" y="2178095"/>
                      </a:cubicBezTo>
                      <a:cubicBezTo>
                        <a:pt x="25981" y="1459281"/>
                        <a:pt x="25981" y="73180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7" name="Freeform: Shape 826">
                  <a:extLst>
                    <a:ext uri="{FF2B5EF4-FFF2-40B4-BE49-F238E27FC236}">
                      <a16:creationId xmlns="" xmlns:a16="http://schemas.microsoft.com/office/drawing/2014/main" id="{03F03C01-59AE-4101-9C1E-0B2B7A47948D}"/>
                    </a:ext>
                  </a:extLst>
                </p:cNvPr>
                <p:cNvSpPr/>
                <p:nvPr/>
              </p:nvSpPr>
              <p:spPr>
                <a:xfrm>
                  <a:off x="1982301"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3464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8" name="Freeform: Shape 827">
                  <a:extLst>
                    <a:ext uri="{FF2B5EF4-FFF2-40B4-BE49-F238E27FC236}">
                      <a16:creationId xmlns="" xmlns:a16="http://schemas.microsoft.com/office/drawing/2014/main" id="{C0EDC92E-20FD-42E3-B6A0-506F389101F9}"/>
                    </a:ext>
                  </a:extLst>
                </p:cNvPr>
                <p:cNvSpPr/>
                <p:nvPr/>
              </p:nvSpPr>
              <p:spPr>
                <a:xfrm>
                  <a:off x="1982301"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4330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0" name="Graphic 1">
                <a:extLst>
                  <a:ext uri="{FF2B5EF4-FFF2-40B4-BE49-F238E27FC236}">
                    <a16:creationId xmlns="" xmlns:a16="http://schemas.microsoft.com/office/drawing/2014/main" id="{C8BD8665-601A-4079-AC4C-13EBB49FF834}"/>
                  </a:ext>
                </a:extLst>
              </p:cNvPr>
              <p:cNvGrpSpPr/>
              <p:nvPr/>
            </p:nvGrpSpPr>
            <p:grpSpPr>
              <a:xfrm>
                <a:off x="2415322" y="2729098"/>
                <a:ext cx="190529" cy="2228380"/>
                <a:chOff x="2415322" y="2729098"/>
                <a:chExt cx="190529" cy="2228380"/>
              </a:xfrm>
              <a:grpFill/>
            </p:grpSpPr>
            <p:sp>
              <p:nvSpPr>
                <p:cNvPr id="823" name="Freeform: Shape 822">
                  <a:extLst>
                    <a:ext uri="{FF2B5EF4-FFF2-40B4-BE49-F238E27FC236}">
                      <a16:creationId xmlns="" xmlns:a16="http://schemas.microsoft.com/office/drawing/2014/main" id="{F99D0950-A45B-458A-AD51-A6D6EED5AA39}"/>
                    </a:ext>
                  </a:extLst>
                </p:cNvPr>
                <p:cNvSpPr/>
                <p:nvPr/>
              </p:nvSpPr>
              <p:spPr>
                <a:xfrm>
                  <a:off x="2493266" y="2760736"/>
                  <a:ext cx="25981" cy="2139123"/>
                </a:xfrm>
                <a:custGeom>
                  <a:avLst/>
                  <a:gdLst>
                    <a:gd name="connsiteX0" fmla="*/ 0 w 25981"/>
                    <a:gd name="connsiteY0" fmla="*/ 12991 h 2139123"/>
                    <a:gd name="connsiteX1" fmla="*/ 0 w 25981"/>
                    <a:gd name="connsiteY1" fmla="*/ 2126133 h 2139123"/>
                    <a:gd name="connsiteX2" fmla="*/ 25981 w 25981"/>
                    <a:gd name="connsiteY2" fmla="*/ 2126133 h 2139123"/>
                    <a:gd name="connsiteX3" fmla="*/ 25981 w 25981"/>
                    <a:gd name="connsiteY3" fmla="*/ 12991 h 2139123"/>
                    <a:gd name="connsiteX4" fmla="*/ 0 w 25981"/>
                    <a:gd name="connsiteY4" fmla="*/ 12991 h 2139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9123">
                      <a:moveTo>
                        <a:pt x="0" y="12991"/>
                      </a:moveTo>
                      <a:cubicBezTo>
                        <a:pt x="0" y="714485"/>
                        <a:pt x="0" y="1424639"/>
                        <a:pt x="0" y="2126133"/>
                      </a:cubicBezTo>
                      <a:cubicBezTo>
                        <a:pt x="0" y="2143454"/>
                        <a:pt x="25981" y="2143454"/>
                        <a:pt x="25981" y="2126133"/>
                      </a:cubicBezTo>
                      <a:cubicBezTo>
                        <a:pt x="25981" y="1424639"/>
                        <a:pt x="25981" y="71448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4" name="Freeform: Shape 823">
                  <a:extLst>
                    <a:ext uri="{FF2B5EF4-FFF2-40B4-BE49-F238E27FC236}">
                      <a16:creationId xmlns="" xmlns:a16="http://schemas.microsoft.com/office/drawing/2014/main" id="{C473053E-5309-4A81-92DD-A6EF952F7CAB}"/>
                    </a:ext>
                  </a:extLst>
                </p:cNvPr>
                <p:cNvSpPr/>
                <p:nvPr/>
              </p:nvSpPr>
              <p:spPr>
                <a:xfrm>
                  <a:off x="2415322" y="4772957"/>
                  <a:ext cx="190529" cy="184521"/>
                </a:xfrm>
                <a:custGeom>
                  <a:avLst/>
                  <a:gdLst>
                    <a:gd name="connsiteX0" fmla="*/ 95264 w 190529"/>
                    <a:gd name="connsiteY0" fmla="*/ 1326 h 184521"/>
                    <a:gd name="connsiteX1" fmla="*/ 0 w 190529"/>
                    <a:gd name="connsiteY1" fmla="*/ 105251 h 184521"/>
                    <a:gd name="connsiteX2" fmla="*/ 95264 w 190529"/>
                    <a:gd name="connsiteY2" fmla="*/ 183195 h 184521"/>
                    <a:gd name="connsiteX3" fmla="*/ 190529 w 190529"/>
                    <a:gd name="connsiteY3" fmla="*/ 79270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9987"/>
                        <a:pt x="0" y="53289"/>
                        <a:pt x="0" y="105251"/>
                      </a:cubicBezTo>
                      <a:cubicBezTo>
                        <a:pt x="0" y="157214"/>
                        <a:pt x="43302" y="191856"/>
                        <a:pt x="95264" y="183195"/>
                      </a:cubicBezTo>
                      <a:cubicBezTo>
                        <a:pt x="147227" y="174535"/>
                        <a:pt x="190529" y="131233"/>
                        <a:pt x="190529" y="79270"/>
                      </a:cubicBezTo>
                      <a:cubicBezTo>
                        <a:pt x="181869" y="27307"/>
                        <a:pt x="147227" y="-7334"/>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5" name="Freeform: Shape 824">
                  <a:extLst>
                    <a:ext uri="{FF2B5EF4-FFF2-40B4-BE49-F238E27FC236}">
                      <a16:creationId xmlns="" xmlns:a16="http://schemas.microsoft.com/office/drawing/2014/main" id="{C16EEDC2-9A75-4848-B885-526A26703F69}"/>
                    </a:ext>
                  </a:extLst>
                </p:cNvPr>
                <p:cNvSpPr/>
                <p:nvPr/>
              </p:nvSpPr>
              <p:spPr>
                <a:xfrm>
                  <a:off x="2415322" y="2729098"/>
                  <a:ext cx="190529" cy="184521"/>
                </a:xfrm>
                <a:custGeom>
                  <a:avLst/>
                  <a:gdLst>
                    <a:gd name="connsiteX0" fmla="*/ 95264 w 190529"/>
                    <a:gd name="connsiteY0" fmla="*/ 1326 h 184521"/>
                    <a:gd name="connsiteX1" fmla="*/ 0 w 190529"/>
                    <a:gd name="connsiteY1" fmla="*/ 79270 h 184521"/>
                    <a:gd name="connsiteX2" fmla="*/ 95264 w 190529"/>
                    <a:gd name="connsiteY2" fmla="*/ 183195 h 184521"/>
                    <a:gd name="connsiteX3" fmla="*/ 190529 w 190529"/>
                    <a:gd name="connsiteY3" fmla="*/ 105251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7334"/>
                        <a:pt x="0" y="27308"/>
                        <a:pt x="0" y="79270"/>
                      </a:cubicBezTo>
                      <a:cubicBezTo>
                        <a:pt x="0" y="131233"/>
                        <a:pt x="43302" y="174535"/>
                        <a:pt x="95264" y="183195"/>
                      </a:cubicBezTo>
                      <a:cubicBezTo>
                        <a:pt x="147227" y="191856"/>
                        <a:pt x="190529" y="157214"/>
                        <a:pt x="190529" y="105251"/>
                      </a:cubicBezTo>
                      <a:cubicBezTo>
                        <a:pt x="181869" y="53289"/>
                        <a:pt x="147227" y="9987"/>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1" name="Graphic 1">
                <a:extLst>
                  <a:ext uri="{FF2B5EF4-FFF2-40B4-BE49-F238E27FC236}">
                    <a16:creationId xmlns="" xmlns:a16="http://schemas.microsoft.com/office/drawing/2014/main" id="{A6327605-B49D-48CE-8402-AD06C4DF9EF9}"/>
                  </a:ext>
                </a:extLst>
              </p:cNvPr>
              <p:cNvGrpSpPr/>
              <p:nvPr/>
            </p:nvGrpSpPr>
            <p:grpSpPr>
              <a:xfrm>
                <a:off x="2839683" y="2821134"/>
                <a:ext cx="190528" cy="2044308"/>
                <a:chOff x="2839683" y="2821134"/>
                <a:chExt cx="190528" cy="2044308"/>
              </a:xfrm>
              <a:grpFill/>
            </p:grpSpPr>
            <p:sp>
              <p:nvSpPr>
                <p:cNvPr id="820" name="Freeform: Shape 819">
                  <a:extLst>
                    <a:ext uri="{FF2B5EF4-FFF2-40B4-BE49-F238E27FC236}">
                      <a16:creationId xmlns="" xmlns:a16="http://schemas.microsoft.com/office/drawing/2014/main" id="{9A05CC49-01DA-454D-BCEA-C0FD0142B9BE}"/>
                    </a:ext>
                  </a:extLst>
                </p:cNvPr>
                <p:cNvSpPr/>
                <p:nvPr/>
              </p:nvSpPr>
              <p:spPr>
                <a:xfrm>
                  <a:off x="2926287" y="2847340"/>
                  <a:ext cx="25981" cy="1965915"/>
                </a:xfrm>
                <a:custGeom>
                  <a:avLst/>
                  <a:gdLst>
                    <a:gd name="connsiteX0" fmla="*/ 0 w 25981"/>
                    <a:gd name="connsiteY0" fmla="*/ 12991 h 1965915"/>
                    <a:gd name="connsiteX1" fmla="*/ 0 w 25981"/>
                    <a:gd name="connsiteY1" fmla="*/ 1952924 h 1965915"/>
                    <a:gd name="connsiteX2" fmla="*/ 25981 w 25981"/>
                    <a:gd name="connsiteY2" fmla="*/ 1952924 h 1965915"/>
                    <a:gd name="connsiteX3" fmla="*/ 25981 w 25981"/>
                    <a:gd name="connsiteY3" fmla="*/ 12991 h 1965915"/>
                    <a:gd name="connsiteX4" fmla="*/ 0 w 25981"/>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5915">
                      <a:moveTo>
                        <a:pt x="0" y="12991"/>
                      </a:moveTo>
                      <a:cubicBezTo>
                        <a:pt x="0" y="662522"/>
                        <a:pt x="0" y="1303393"/>
                        <a:pt x="0" y="1952924"/>
                      </a:cubicBezTo>
                      <a:cubicBezTo>
                        <a:pt x="0" y="1970245"/>
                        <a:pt x="25981" y="1970245"/>
                        <a:pt x="25981" y="1952924"/>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1" name="Freeform: Shape 820">
                  <a:extLst>
                    <a:ext uri="{FF2B5EF4-FFF2-40B4-BE49-F238E27FC236}">
                      <a16:creationId xmlns="" xmlns:a16="http://schemas.microsoft.com/office/drawing/2014/main" id="{D1B95B00-3684-40D8-B5F7-8D0F001B8133}"/>
                    </a:ext>
                  </a:extLst>
                </p:cNvPr>
                <p:cNvSpPr/>
                <p:nvPr/>
              </p:nvSpPr>
              <p:spPr>
                <a:xfrm>
                  <a:off x="2839683" y="4694680"/>
                  <a:ext cx="190528" cy="170762"/>
                </a:xfrm>
                <a:custGeom>
                  <a:avLst/>
                  <a:gdLst>
                    <a:gd name="connsiteX0" fmla="*/ 95264 w 190528"/>
                    <a:gd name="connsiteY0" fmla="*/ 1659 h 170762"/>
                    <a:gd name="connsiteX1" fmla="*/ 0 w 190528"/>
                    <a:gd name="connsiteY1" fmla="*/ 105584 h 170762"/>
                    <a:gd name="connsiteX2" fmla="*/ 95264 w 190528"/>
                    <a:gd name="connsiteY2" fmla="*/ 166207 h 170762"/>
                    <a:gd name="connsiteX3" fmla="*/ 190529 w 190528"/>
                    <a:gd name="connsiteY3" fmla="*/ 62282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10320"/>
                        <a:pt x="0" y="62282"/>
                        <a:pt x="0" y="105584"/>
                      </a:cubicBezTo>
                      <a:cubicBezTo>
                        <a:pt x="0" y="148886"/>
                        <a:pt x="43302" y="183528"/>
                        <a:pt x="95264" y="166207"/>
                      </a:cubicBezTo>
                      <a:cubicBezTo>
                        <a:pt x="147227" y="148886"/>
                        <a:pt x="190529" y="105584"/>
                        <a:pt x="190529" y="62282"/>
                      </a:cubicBezTo>
                      <a:cubicBezTo>
                        <a:pt x="190529" y="18980"/>
                        <a:pt x="147227" y="-7001"/>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2" name="Freeform: Shape 821">
                  <a:extLst>
                    <a:ext uri="{FF2B5EF4-FFF2-40B4-BE49-F238E27FC236}">
                      <a16:creationId xmlns="" xmlns:a16="http://schemas.microsoft.com/office/drawing/2014/main" id="{508D2336-F204-4484-AE44-3F8CC9C96EEE}"/>
                    </a:ext>
                  </a:extLst>
                </p:cNvPr>
                <p:cNvSpPr/>
                <p:nvPr/>
              </p:nvSpPr>
              <p:spPr>
                <a:xfrm>
                  <a:off x="2839683"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2" name="Graphic 1">
                <a:extLst>
                  <a:ext uri="{FF2B5EF4-FFF2-40B4-BE49-F238E27FC236}">
                    <a16:creationId xmlns="" xmlns:a16="http://schemas.microsoft.com/office/drawing/2014/main" id="{69BDA507-6A49-497A-A0A5-11108DD9AEEF}"/>
                  </a:ext>
                </a:extLst>
              </p:cNvPr>
              <p:cNvGrpSpPr/>
              <p:nvPr/>
            </p:nvGrpSpPr>
            <p:grpSpPr>
              <a:xfrm>
                <a:off x="3272704" y="2957461"/>
                <a:ext cx="190528" cy="1768406"/>
                <a:chOff x="3272704" y="2957461"/>
                <a:chExt cx="190528" cy="1768406"/>
              </a:xfrm>
              <a:grpFill/>
            </p:grpSpPr>
            <p:sp>
              <p:nvSpPr>
                <p:cNvPr id="817" name="Freeform: Shape 816">
                  <a:extLst>
                    <a:ext uri="{FF2B5EF4-FFF2-40B4-BE49-F238E27FC236}">
                      <a16:creationId xmlns="" xmlns:a16="http://schemas.microsoft.com/office/drawing/2014/main" id="{813A8180-3B6A-4021-BBA4-CD440A78F3C0}"/>
                    </a:ext>
                  </a:extLst>
                </p:cNvPr>
                <p:cNvSpPr/>
                <p:nvPr/>
              </p:nvSpPr>
              <p:spPr>
                <a:xfrm>
                  <a:off x="3350647" y="2985907"/>
                  <a:ext cx="25981" cy="1688781"/>
                </a:xfrm>
                <a:custGeom>
                  <a:avLst/>
                  <a:gdLst>
                    <a:gd name="connsiteX0" fmla="*/ 0 w 25981"/>
                    <a:gd name="connsiteY0" fmla="*/ 12991 h 1688781"/>
                    <a:gd name="connsiteX1" fmla="*/ 0 w 25981"/>
                    <a:gd name="connsiteY1" fmla="*/ 1675791 h 1688781"/>
                    <a:gd name="connsiteX2" fmla="*/ 25981 w 25981"/>
                    <a:gd name="connsiteY2" fmla="*/ 1675791 h 1688781"/>
                    <a:gd name="connsiteX3" fmla="*/ 25981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7"/>
                        <a:pt x="0" y="1121524"/>
                        <a:pt x="0" y="1675791"/>
                      </a:cubicBezTo>
                      <a:cubicBezTo>
                        <a:pt x="0" y="1693112"/>
                        <a:pt x="25981" y="1693112"/>
                        <a:pt x="25981" y="1675791"/>
                      </a:cubicBezTo>
                      <a:cubicBezTo>
                        <a:pt x="25981" y="1121524"/>
                        <a:pt x="25981" y="56725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8" name="Freeform: Shape 817">
                  <a:extLst>
                    <a:ext uri="{FF2B5EF4-FFF2-40B4-BE49-F238E27FC236}">
                      <a16:creationId xmlns="" xmlns:a16="http://schemas.microsoft.com/office/drawing/2014/main" id="{A07B09E4-8FF5-4FCD-82C7-B563715667CA}"/>
                    </a:ext>
                  </a:extLst>
                </p:cNvPr>
                <p:cNvSpPr/>
                <p:nvPr/>
              </p:nvSpPr>
              <p:spPr>
                <a:xfrm>
                  <a:off x="3272704"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9" name="Freeform: Shape 818">
                  <a:extLst>
                    <a:ext uri="{FF2B5EF4-FFF2-40B4-BE49-F238E27FC236}">
                      <a16:creationId xmlns="" xmlns:a16="http://schemas.microsoft.com/office/drawing/2014/main" id="{B46CBC9A-FD48-471E-AA28-05560BB02C47}"/>
                    </a:ext>
                  </a:extLst>
                </p:cNvPr>
                <p:cNvSpPr/>
                <p:nvPr/>
              </p:nvSpPr>
              <p:spPr>
                <a:xfrm>
                  <a:off x="3272704"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9"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3" name="Graphic 1">
                <a:extLst>
                  <a:ext uri="{FF2B5EF4-FFF2-40B4-BE49-F238E27FC236}">
                    <a16:creationId xmlns="" xmlns:a16="http://schemas.microsoft.com/office/drawing/2014/main" id="{33991580-7B96-4E7A-9D9C-731647FE1064}"/>
                  </a:ext>
                </a:extLst>
              </p:cNvPr>
              <p:cNvGrpSpPr/>
              <p:nvPr/>
            </p:nvGrpSpPr>
            <p:grpSpPr>
              <a:xfrm>
                <a:off x="3697064" y="3139678"/>
                <a:ext cx="190529" cy="1398559"/>
                <a:chOff x="3697064" y="3139678"/>
                <a:chExt cx="190529" cy="1398559"/>
              </a:xfrm>
              <a:grpFill/>
            </p:grpSpPr>
            <p:sp>
              <p:nvSpPr>
                <p:cNvPr id="814" name="Freeform: Shape 813">
                  <a:extLst>
                    <a:ext uri="{FF2B5EF4-FFF2-40B4-BE49-F238E27FC236}">
                      <a16:creationId xmlns="" xmlns:a16="http://schemas.microsoft.com/office/drawing/2014/main" id="{73C9AD01-298C-4FEF-BA38-6E506A2007DC}"/>
                    </a:ext>
                  </a:extLst>
                </p:cNvPr>
                <p:cNvSpPr/>
                <p:nvPr/>
              </p:nvSpPr>
              <p:spPr>
                <a:xfrm>
                  <a:off x="3775008" y="3170766"/>
                  <a:ext cx="27371" cy="1322053"/>
                </a:xfrm>
                <a:custGeom>
                  <a:avLst/>
                  <a:gdLst>
                    <a:gd name="connsiteX0" fmla="*/ 0 w 27371"/>
                    <a:gd name="connsiteY0" fmla="*/ 10000 h 1322053"/>
                    <a:gd name="connsiteX1" fmla="*/ 0 w 27371"/>
                    <a:gd name="connsiteY1" fmla="*/ 1309063 h 1322053"/>
                    <a:gd name="connsiteX2" fmla="*/ 25981 w 27371"/>
                    <a:gd name="connsiteY2" fmla="*/ 1309063 h 1322053"/>
                    <a:gd name="connsiteX3" fmla="*/ 25981 w 27371"/>
                    <a:gd name="connsiteY3" fmla="*/ 10000 h 1322053"/>
                    <a:gd name="connsiteX4" fmla="*/ 0 w 27371"/>
                    <a:gd name="connsiteY4" fmla="*/ 10000 h 1322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2053">
                      <a:moveTo>
                        <a:pt x="0" y="10000"/>
                      </a:moveTo>
                      <a:cubicBezTo>
                        <a:pt x="0" y="443021"/>
                        <a:pt x="0" y="876042"/>
                        <a:pt x="0" y="1309063"/>
                      </a:cubicBezTo>
                      <a:cubicBezTo>
                        <a:pt x="0" y="1326384"/>
                        <a:pt x="25981" y="1326384"/>
                        <a:pt x="25981" y="1309063"/>
                      </a:cubicBezTo>
                      <a:cubicBezTo>
                        <a:pt x="25981" y="876042"/>
                        <a:pt x="25981" y="443021"/>
                        <a:pt x="25981" y="10000"/>
                      </a:cubicBezTo>
                      <a:cubicBezTo>
                        <a:pt x="3464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5" name="Freeform: Shape 814">
                  <a:extLst>
                    <a:ext uri="{FF2B5EF4-FFF2-40B4-BE49-F238E27FC236}">
                      <a16:creationId xmlns="" xmlns:a16="http://schemas.microsoft.com/office/drawing/2014/main" id="{89A599EC-27F8-44A9-8ED4-16987711111D}"/>
                    </a:ext>
                  </a:extLst>
                </p:cNvPr>
                <p:cNvSpPr/>
                <p:nvPr/>
              </p:nvSpPr>
              <p:spPr>
                <a:xfrm>
                  <a:off x="3697064" y="4401534"/>
                  <a:ext cx="190529" cy="136703"/>
                </a:xfrm>
                <a:custGeom>
                  <a:avLst/>
                  <a:gdLst>
                    <a:gd name="connsiteX0" fmla="*/ 95265 w 190529"/>
                    <a:gd name="connsiteY0" fmla="*/ 9011 h 136703"/>
                    <a:gd name="connsiteX1" fmla="*/ 0 w 190529"/>
                    <a:gd name="connsiteY1" fmla="*/ 104276 h 136703"/>
                    <a:gd name="connsiteX2" fmla="*/ 95265 w 190529"/>
                    <a:gd name="connsiteY2" fmla="*/ 121597 h 136703"/>
                    <a:gd name="connsiteX3" fmla="*/ 190529 w 190529"/>
                    <a:gd name="connsiteY3" fmla="*/ 26332 h 136703"/>
                    <a:gd name="connsiteX4" fmla="*/ 95265 w 190529"/>
                    <a:gd name="connsiteY4" fmla="*/ 9011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6703">
                      <a:moveTo>
                        <a:pt x="95265" y="9011"/>
                      </a:moveTo>
                      <a:cubicBezTo>
                        <a:pt x="43302" y="26332"/>
                        <a:pt x="0" y="69634"/>
                        <a:pt x="0" y="104276"/>
                      </a:cubicBezTo>
                      <a:cubicBezTo>
                        <a:pt x="0" y="138918"/>
                        <a:pt x="43302" y="147578"/>
                        <a:pt x="95265" y="121597"/>
                      </a:cubicBezTo>
                      <a:cubicBezTo>
                        <a:pt x="147227" y="95615"/>
                        <a:pt x="190529" y="52313"/>
                        <a:pt x="190529" y="26332"/>
                      </a:cubicBezTo>
                      <a:cubicBezTo>
                        <a:pt x="190529" y="351"/>
                        <a:pt x="147227" y="-8309"/>
                        <a:pt x="95265"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6" name="Freeform: Shape 815">
                  <a:extLst>
                    <a:ext uri="{FF2B5EF4-FFF2-40B4-BE49-F238E27FC236}">
                      <a16:creationId xmlns="" xmlns:a16="http://schemas.microsoft.com/office/drawing/2014/main" id="{89404B42-37D0-4BB5-9301-40616DF260A0}"/>
                    </a:ext>
                  </a:extLst>
                </p:cNvPr>
                <p:cNvSpPr/>
                <p:nvPr/>
              </p:nvSpPr>
              <p:spPr>
                <a:xfrm>
                  <a:off x="3697064" y="3139678"/>
                  <a:ext cx="190529" cy="139763"/>
                </a:xfrm>
                <a:custGeom>
                  <a:avLst/>
                  <a:gdLst>
                    <a:gd name="connsiteX0" fmla="*/ 95265 w 190529"/>
                    <a:gd name="connsiteY0" fmla="*/ 15107 h 139763"/>
                    <a:gd name="connsiteX1" fmla="*/ 0 w 190529"/>
                    <a:gd name="connsiteY1" fmla="*/ 32427 h 139763"/>
                    <a:gd name="connsiteX2" fmla="*/ 95265 w 190529"/>
                    <a:gd name="connsiteY2" fmla="*/ 127692 h 139763"/>
                    <a:gd name="connsiteX3" fmla="*/ 190529 w 190529"/>
                    <a:gd name="connsiteY3" fmla="*/ 119032 h 139763"/>
                    <a:gd name="connsiteX4" fmla="*/ 95265 w 190529"/>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9763">
                      <a:moveTo>
                        <a:pt x="95265" y="15107"/>
                      </a:moveTo>
                      <a:cubicBezTo>
                        <a:pt x="43302" y="-10875"/>
                        <a:pt x="0" y="-2214"/>
                        <a:pt x="0" y="32427"/>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4" name="Graphic 1">
                <a:extLst>
                  <a:ext uri="{FF2B5EF4-FFF2-40B4-BE49-F238E27FC236}">
                    <a16:creationId xmlns="" xmlns:a16="http://schemas.microsoft.com/office/drawing/2014/main" id="{80864A29-70F7-4964-A2B1-26ACBBE64933}"/>
                  </a:ext>
                </a:extLst>
              </p:cNvPr>
              <p:cNvGrpSpPr/>
              <p:nvPr/>
            </p:nvGrpSpPr>
            <p:grpSpPr>
              <a:xfrm>
                <a:off x="4121425" y="3364268"/>
                <a:ext cx="190529" cy="958039"/>
                <a:chOff x="4121425" y="3364268"/>
                <a:chExt cx="190529" cy="958039"/>
              </a:xfrm>
              <a:grpFill/>
            </p:grpSpPr>
            <p:sp>
              <p:nvSpPr>
                <p:cNvPr id="811" name="Freeform: Shape 810">
                  <a:extLst>
                    <a:ext uri="{FF2B5EF4-FFF2-40B4-BE49-F238E27FC236}">
                      <a16:creationId xmlns="" xmlns:a16="http://schemas.microsoft.com/office/drawing/2014/main" id="{1A9CDF4D-DA58-4B75-8C4C-D6C2D4169723}"/>
                    </a:ext>
                  </a:extLst>
                </p:cNvPr>
                <p:cNvSpPr/>
                <p:nvPr/>
              </p:nvSpPr>
              <p:spPr>
                <a:xfrm>
                  <a:off x="4208029" y="3392946"/>
                  <a:ext cx="25981" cy="892023"/>
                </a:xfrm>
                <a:custGeom>
                  <a:avLst/>
                  <a:gdLst>
                    <a:gd name="connsiteX0" fmla="*/ 0 w 25981"/>
                    <a:gd name="connsiteY0" fmla="*/ 12991 h 892023"/>
                    <a:gd name="connsiteX1" fmla="*/ 0 w 25981"/>
                    <a:gd name="connsiteY1" fmla="*/ 879033 h 892023"/>
                    <a:gd name="connsiteX2" fmla="*/ 25981 w 25981"/>
                    <a:gd name="connsiteY2" fmla="*/ 879033 h 892023"/>
                    <a:gd name="connsiteX3" fmla="*/ 25981 w 25981"/>
                    <a:gd name="connsiteY3" fmla="*/ 12991 h 892023"/>
                    <a:gd name="connsiteX4" fmla="*/ 0 w 25981"/>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92023">
                      <a:moveTo>
                        <a:pt x="0" y="12991"/>
                      </a:moveTo>
                      <a:cubicBezTo>
                        <a:pt x="0" y="298784"/>
                        <a:pt x="0" y="593239"/>
                        <a:pt x="0" y="879033"/>
                      </a:cubicBezTo>
                      <a:cubicBezTo>
                        <a:pt x="0" y="896353"/>
                        <a:pt x="25981" y="896353"/>
                        <a:pt x="25981" y="879033"/>
                      </a:cubicBezTo>
                      <a:cubicBezTo>
                        <a:pt x="25981" y="593239"/>
                        <a:pt x="25981" y="298784"/>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2" name="Freeform: Shape 811">
                  <a:extLst>
                    <a:ext uri="{FF2B5EF4-FFF2-40B4-BE49-F238E27FC236}">
                      <a16:creationId xmlns="" xmlns:a16="http://schemas.microsoft.com/office/drawing/2014/main" id="{3B71AC87-9706-4033-A4EA-7CD77297E504}"/>
                    </a:ext>
                  </a:extLst>
                </p:cNvPr>
                <p:cNvSpPr/>
                <p:nvPr/>
              </p:nvSpPr>
              <p:spPr>
                <a:xfrm>
                  <a:off x="4121425" y="4201915"/>
                  <a:ext cx="190529" cy="120393"/>
                </a:xfrm>
                <a:custGeom>
                  <a:avLst/>
                  <a:gdLst>
                    <a:gd name="connsiteX0" fmla="*/ 95264 w 190529"/>
                    <a:gd name="connsiteY0" fmla="*/ 18102 h 120393"/>
                    <a:gd name="connsiteX1" fmla="*/ 0 w 190529"/>
                    <a:gd name="connsiteY1" fmla="*/ 104706 h 120393"/>
                    <a:gd name="connsiteX2" fmla="*/ 95264 w 190529"/>
                    <a:gd name="connsiteY2" fmla="*/ 96046 h 120393"/>
                    <a:gd name="connsiteX3" fmla="*/ 190529 w 190529"/>
                    <a:gd name="connsiteY3" fmla="*/ 9441 h 120393"/>
                    <a:gd name="connsiteX4" fmla="*/ 95264 w 190529"/>
                    <a:gd name="connsiteY4" fmla="*/ 18102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4" y="18102"/>
                      </a:moveTo>
                      <a:cubicBezTo>
                        <a:pt x="43302" y="44083"/>
                        <a:pt x="0" y="78725"/>
                        <a:pt x="0" y="104706"/>
                      </a:cubicBezTo>
                      <a:cubicBezTo>
                        <a:pt x="0" y="130687"/>
                        <a:pt x="43302" y="122027"/>
                        <a:pt x="95264" y="96046"/>
                      </a:cubicBezTo>
                      <a:cubicBezTo>
                        <a:pt x="147227" y="70064"/>
                        <a:pt x="190529" y="26762"/>
                        <a:pt x="190529" y="9441"/>
                      </a:cubicBezTo>
                      <a:cubicBezTo>
                        <a:pt x="190529" y="-7880"/>
                        <a:pt x="147227" y="781"/>
                        <a:pt x="95264" y="181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3" name="Freeform: Shape 812">
                  <a:extLst>
                    <a:ext uri="{FF2B5EF4-FFF2-40B4-BE49-F238E27FC236}">
                      <a16:creationId xmlns="" xmlns:a16="http://schemas.microsoft.com/office/drawing/2014/main" id="{BB33E299-BF33-48C0-9C9F-BECB149EFD9A}"/>
                    </a:ext>
                  </a:extLst>
                </p:cNvPr>
                <p:cNvSpPr/>
                <p:nvPr/>
              </p:nvSpPr>
              <p:spPr>
                <a:xfrm>
                  <a:off x="4121425" y="3364268"/>
                  <a:ext cx="190529" cy="123023"/>
                </a:xfrm>
                <a:custGeom>
                  <a:avLst/>
                  <a:gdLst>
                    <a:gd name="connsiteX0" fmla="*/ 95264 w 190529"/>
                    <a:gd name="connsiteY0" fmla="*/ 24348 h 123023"/>
                    <a:gd name="connsiteX1" fmla="*/ 0 w 190529"/>
                    <a:gd name="connsiteY1" fmla="*/ 15687 h 123023"/>
                    <a:gd name="connsiteX2" fmla="*/ 95264 w 190529"/>
                    <a:gd name="connsiteY2" fmla="*/ 102292 h 123023"/>
                    <a:gd name="connsiteX3" fmla="*/ 190529 w 190529"/>
                    <a:gd name="connsiteY3" fmla="*/ 110952 h 123023"/>
                    <a:gd name="connsiteX4" fmla="*/ 95264 w 190529"/>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3023">
                      <a:moveTo>
                        <a:pt x="95264" y="24348"/>
                      </a:moveTo>
                      <a:cubicBezTo>
                        <a:pt x="43302" y="-1633"/>
                        <a:pt x="0" y="-10294"/>
                        <a:pt x="0" y="15687"/>
                      </a:cubicBezTo>
                      <a:cubicBezTo>
                        <a:pt x="0" y="41669"/>
                        <a:pt x="43302" y="76310"/>
                        <a:pt x="95264" y="102292"/>
                      </a:cubicBezTo>
                      <a:cubicBezTo>
                        <a:pt x="147227" y="128273"/>
                        <a:pt x="190529" y="128273"/>
                        <a:pt x="190529" y="110952"/>
                      </a:cubicBezTo>
                      <a:cubicBezTo>
                        <a:pt x="190529" y="93631"/>
                        <a:pt x="147227" y="50329"/>
                        <a:pt x="95264"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5" name="Graphic 1">
                <a:extLst>
                  <a:ext uri="{FF2B5EF4-FFF2-40B4-BE49-F238E27FC236}">
                    <a16:creationId xmlns="" xmlns:a16="http://schemas.microsoft.com/office/drawing/2014/main" id="{E7156297-C98E-4E8D-8CCD-98D5C3D7B9AC}"/>
                  </a:ext>
                </a:extLst>
              </p:cNvPr>
              <p:cNvGrpSpPr/>
              <p:nvPr/>
            </p:nvGrpSpPr>
            <p:grpSpPr>
              <a:xfrm>
                <a:off x="4554446" y="3602003"/>
                <a:ext cx="190529" cy="482570"/>
                <a:chOff x="4554446" y="3602003"/>
                <a:chExt cx="190529" cy="482570"/>
              </a:xfrm>
              <a:grpFill/>
            </p:grpSpPr>
            <p:sp>
              <p:nvSpPr>
                <p:cNvPr id="808" name="Freeform: Shape 807">
                  <a:extLst>
                    <a:ext uri="{FF2B5EF4-FFF2-40B4-BE49-F238E27FC236}">
                      <a16:creationId xmlns="" xmlns:a16="http://schemas.microsoft.com/office/drawing/2014/main" id="{BE3F8538-00A8-4892-B78D-90C06F62A897}"/>
                    </a:ext>
                  </a:extLst>
                </p:cNvPr>
                <p:cNvSpPr/>
                <p:nvPr/>
              </p:nvSpPr>
              <p:spPr>
                <a:xfrm>
                  <a:off x="4632389" y="3635438"/>
                  <a:ext cx="27371" cy="407039"/>
                </a:xfrm>
                <a:custGeom>
                  <a:avLst/>
                  <a:gdLst>
                    <a:gd name="connsiteX0" fmla="*/ 0 w 27371"/>
                    <a:gd name="connsiteY0" fmla="*/ 12991 h 407039"/>
                    <a:gd name="connsiteX1" fmla="*/ 0 w 27371"/>
                    <a:gd name="connsiteY1" fmla="*/ 394049 h 407039"/>
                    <a:gd name="connsiteX2" fmla="*/ 25982 w 27371"/>
                    <a:gd name="connsiteY2" fmla="*/ 394049 h 407039"/>
                    <a:gd name="connsiteX3" fmla="*/ 25982 w 27371"/>
                    <a:gd name="connsiteY3" fmla="*/ 12991 h 407039"/>
                    <a:gd name="connsiteX4" fmla="*/ 0 w 2737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9" name="Freeform: Shape 808">
                  <a:extLst>
                    <a:ext uri="{FF2B5EF4-FFF2-40B4-BE49-F238E27FC236}">
                      <a16:creationId xmlns="" xmlns:a16="http://schemas.microsoft.com/office/drawing/2014/main" id="{C144EB36-E5EA-4BC4-9E69-37784D9C8524}"/>
                    </a:ext>
                  </a:extLst>
                </p:cNvPr>
                <p:cNvSpPr/>
                <p:nvPr/>
              </p:nvSpPr>
              <p:spPr>
                <a:xfrm>
                  <a:off x="4554446" y="3975272"/>
                  <a:ext cx="190529" cy="109301"/>
                </a:xfrm>
                <a:custGeom>
                  <a:avLst/>
                  <a:gdLst>
                    <a:gd name="connsiteX0" fmla="*/ 95264 w 190529"/>
                    <a:gd name="connsiteY0" fmla="*/ 36895 h 109301"/>
                    <a:gd name="connsiteX1" fmla="*/ 0 w 190529"/>
                    <a:gd name="connsiteY1" fmla="*/ 106178 h 109301"/>
                    <a:gd name="connsiteX2" fmla="*/ 95264 w 190529"/>
                    <a:gd name="connsiteY2" fmla="*/ 71536 h 109301"/>
                    <a:gd name="connsiteX3" fmla="*/ 190529 w 190529"/>
                    <a:gd name="connsiteY3" fmla="*/ 2253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62876"/>
                        <a:pt x="0" y="97517"/>
                        <a:pt x="0" y="106178"/>
                      </a:cubicBezTo>
                      <a:cubicBezTo>
                        <a:pt x="0" y="114838"/>
                        <a:pt x="43302" y="106178"/>
                        <a:pt x="95264" y="71536"/>
                      </a:cubicBezTo>
                      <a:cubicBezTo>
                        <a:pt x="147227" y="36895"/>
                        <a:pt x="190529" y="10913"/>
                        <a:pt x="190529" y="2253"/>
                      </a:cubicBezTo>
                      <a:cubicBezTo>
                        <a:pt x="190529" y="-6408"/>
                        <a:pt x="147227" y="10913"/>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0" name="Freeform: Shape 809">
                  <a:extLst>
                    <a:ext uri="{FF2B5EF4-FFF2-40B4-BE49-F238E27FC236}">
                      <a16:creationId xmlns="" xmlns:a16="http://schemas.microsoft.com/office/drawing/2014/main" id="{8F96F1C9-A23F-42E1-AE3B-17FA68B1C835}"/>
                    </a:ext>
                  </a:extLst>
                </p:cNvPr>
                <p:cNvSpPr/>
                <p:nvPr/>
              </p:nvSpPr>
              <p:spPr>
                <a:xfrm>
                  <a:off x="4554446" y="3602003"/>
                  <a:ext cx="190529" cy="109301"/>
                </a:xfrm>
                <a:custGeom>
                  <a:avLst/>
                  <a:gdLst>
                    <a:gd name="connsiteX0" fmla="*/ 95264 w 190529"/>
                    <a:gd name="connsiteY0" fmla="*/ 37765 h 109301"/>
                    <a:gd name="connsiteX1" fmla="*/ 0 w 190529"/>
                    <a:gd name="connsiteY1" fmla="*/ 3124 h 109301"/>
                    <a:gd name="connsiteX2" fmla="*/ 95264 w 190529"/>
                    <a:gd name="connsiteY2" fmla="*/ 72407 h 109301"/>
                    <a:gd name="connsiteX3" fmla="*/ 190529 w 190529"/>
                    <a:gd name="connsiteY3" fmla="*/ 107049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3124"/>
                        <a:pt x="0" y="-5537"/>
                        <a:pt x="0" y="3124"/>
                      </a:cubicBezTo>
                      <a:cubicBezTo>
                        <a:pt x="0" y="11784"/>
                        <a:pt x="43302" y="46426"/>
                        <a:pt x="95264" y="72407"/>
                      </a:cubicBezTo>
                      <a:cubicBezTo>
                        <a:pt x="147227" y="98388"/>
                        <a:pt x="190529" y="115709"/>
                        <a:pt x="190529" y="107049"/>
                      </a:cubicBezTo>
                      <a:cubicBezTo>
                        <a:pt x="190529" y="98388"/>
                        <a:pt x="147227" y="72407"/>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6" name="Graphic 1">
                <a:extLst>
                  <a:ext uri="{FF2B5EF4-FFF2-40B4-BE49-F238E27FC236}">
                    <a16:creationId xmlns="" xmlns:a16="http://schemas.microsoft.com/office/drawing/2014/main" id="{F7C22B24-C44D-47C1-8320-8391FA487C04}"/>
                  </a:ext>
                </a:extLst>
              </p:cNvPr>
              <p:cNvGrpSpPr/>
              <p:nvPr/>
            </p:nvGrpSpPr>
            <p:grpSpPr>
              <a:xfrm>
                <a:off x="4978806" y="3726373"/>
                <a:ext cx="190529" cy="225170"/>
                <a:chOff x="4978806" y="3726373"/>
                <a:chExt cx="190529" cy="225170"/>
              </a:xfrm>
              <a:grpFill/>
            </p:grpSpPr>
            <p:sp>
              <p:nvSpPr>
                <p:cNvPr id="805" name="Freeform: Shape 804">
                  <a:extLst>
                    <a:ext uri="{FF2B5EF4-FFF2-40B4-BE49-F238E27FC236}">
                      <a16:creationId xmlns="" xmlns:a16="http://schemas.microsoft.com/office/drawing/2014/main" id="{A78A6338-0171-4201-B89F-E5DE6C975EFA}"/>
                    </a:ext>
                  </a:extLst>
                </p:cNvPr>
                <p:cNvSpPr/>
                <p:nvPr/>
              </p:nvSpPr>
              <p:spPr>
                <a:xfrm>
                  <a:off x="5065410" y="3770598"/>
                  <a:ext cx="25981" cy="141973"/>
                </a:xfrm>
                <a:custGeom>
                  <a:avLst/>
                  <a:gdLst>
                    <a:gd name="connsiteX0" fmla="*/ 0 w 25981"/>
                    <a:gd name="connsiteY0" fmla="*/ 16398 h 141973"/>
                    <a:gd name="connsiteX1" fmla="*/ 0 w 25981"/>
                    <a:gd name="connsiteY1" fmla="*/ 128983 h 141973"/>
                    <a:gd name="connsiteX2" fmla="*/ 25982 w 25981"/>
                    <a:gd name="connsiteY2" fmla="*/ 128983 h 141973"/>
                    <a:gd name="connsiteX3" fmla="*/ 25982 w 25981"/>
                    <a:gd name="connsiteY3" fmla="*/ 16398 h 141973"/>
                    <a:gd name="connsiteX4" fmla="*/ 0 w 25981"/>
                    <a:gd name="connsiteY4" fmla="*/ 16398 h 141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41973">
                      <a:moveTo>
                        <a:pt x="0" y="16398"/>
                      </a:moveTo>
                      <a:cubicBezTo>
                        <a:pt x="0" y="51039"/>
                        <a:pt x="0" y="94341"/>
                        <a:pt x="0" y="128983"/>
                      </a:cubicBezTo>
                      <a:cubicBezTo>
                        <a:pt x="0" y="146304"/>
                        <a:pt x="25982" y="146304"/>
                        <a:pt x="25982" y="128983"/>
                      </a:cubicBezTo>
                      <a:cubicBezTo>
                        <a:pt x="25982" y="94341"/>
                        <a:pt x="25982" y="51039"/>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6" name="Freeform: Shape 805">
                  <a:extLst>
                    <a:ext uri="{FF2B5EF4-FFF2-40B4-BE49-F238E27FC236}">
                      <a16:creationId xmlns="" xmlns:a16="http://schemas.microsoft.com/office/drawing/2014/main" id="{AB7BEBFD-A214-4BAF-BF3A-019B0C98B06A}"/>
                    </a:ext>
                  </a:extLst>
                </p:cNvPr>
                <p:cNvSpPr/>
                <p:nvPr/>
              </p:nvSpPr>
              <p:spPr>
                <a:xfrm>
                  <a:off x="4978806" y="3726373"/>
                  <a:ext cx="190529" cy="112585"/>
                </a:xfrm>
                <a:custGeom>
                  <a:avLst/>
                  <a:gdLst>
                    <a:gd name="connsiteX0" fmla="*/ 95264 w 190529"/>
                    <a:gd name="connsiteY0" fmla="*/ 51963 h 112585"/>
                    <a:gd name="connsiteX1" fmla="*/ 0 w 190529"/>
                    <a:gd name="connsiteY1" fmla="*/ 112586 h 112585"/>
                    <a:gd name="connsiteX2" fmla="*/ 95264 w 190529"/>
                    <a:gd name="connsiteY2" fmla="*/ 60623 h 112585"/>
                    <a:gd name="connsiteX3" fmla="*/ 190530 w 190529"/>
                    <a:gd name="connsiteY3" fmla="*/ 0 h 112585"/>
                    <a:gd name="connsiteX4" fmla="*/ 95264 w 190529"/>
                    <a:gd name="connsiteY4" fmla="*/ 51963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3"/>
                      </a:moveTo>
                      <a:cubicBezTo>
                        <a:pt x="43302" y="86604"/>
                        <a:pt x="0" y="112586"/>
                        <a:pt x="0" y="112586"/>
                      </a:cubicBezTo>
                      <a:cubicBezTo>
                        <a:pt x="0" y="112586"/>
                        <a:pt x="43302" y="95265"/>
                        <a:pt x="95264" y="60623"/>
                      </a:cubicBezTo>
                      <a:cubicBezTo>
                        <a:pt x="147228" y="34642"/>
                        <a:pt x="190530" y="8660"/>
                        <a:pt x="190530" y="0"/>
                      </a:cubicBezTo>
                      <a:cubicBezTo>
                        <a:pt x="190530" y="0"/>
                        <a:pt x="147228" y="25981"/>
                        <a:pt x="95264"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7" name="Freeform: Shape 806">
                  <a:extLst>
                    <a:ext uri="{FF2B5EF4-FFF2-40B4-BE49-F238E27FC236}">
                      <a16:creationId xmlns="" xmlns:a16="http://schemas.microsoft.com/office/drawing/2014/main" id="{41A52881-1AD1-4645-9624-9DC50C0E887B}"/>
                    </a:ext>
                  </a:extLst>
                </p:cNvPr>
                <p:cNvSpPr/>
                <p:nvPr/>
              </p:nvSpPr>
              <p:spPr>
                <a:xfrm>
                  <a:off x="4978806" y="3838958"/>
                  <a:ext cx="190529" cy="112585"/>
                </a:xfrm>
                <a:custGeom>
                  <a:avLst/>
                  <a:gdLst>
                    <a:gd name="connsiteX0" fmla="*/ 95264 w 190529"/>
                    <a:gd name="connsiteY0" fmla="*/ 51962 h 112585"/>
                    <a:gd name="connsiteX1" fmla="*/ 0 w 190529"/>
                    <a:gd name="connsiteY1" fmla="*/ 0 h 112585"/>
                    <a:gd name="connsiteX2" fmla="*/ 95264 w 190529"/>
                    <a:gd name="connsiteY2" fmla="*/ 60623 h 112585"/>
                    <a:gd name="connsiteX3" fmla="*/ 190530 w 190529"/>
                    <a:gd name="connsiteY3" fmla="*/ 112585 h 112585"/>
                    <a:gd name="connsiteX4" fmla="*/ 95264 w 190529"/>
                    <a:gd name="connsiteY4" fmla="*/ 51962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2"/>
                      </a:moveTo>
                      <a:cubicBezTo>
                        <a:pt x="43302" y="25981"/>
                        <a:pt x="0" y="0"/>
                        <a:pt x="0" y="0"/>
                      </a:cubicBezTo>
                      <a:cubicBezTo>
                        <a:pt x="0" y="0"/>
                        <a:pt x="43302" y="25981"/>
                        <a:pt x="95264" y="60623"/>
                      </a:cubicBezTo>
                      <a:cubicBezTo>
                        <a:pt x="147228" y="95264"/>
                        <a:pt x="190530" y="112585"/>
                        <a:pt x="190530" y="112585"/>
                      </a:cubicBezTo>
                      <a:cubicBezTo>
                        <a:pt x="190530" y="103925"/>
                        <a:pt x="147228" y="77944"/>
                        <a:pt x="95264" y="5196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7" name="Graphic 1">
                <a:extLst>
                  <a:ext uri="{FF2B5EF4-FFF2-40B4-BE49-F238E27FC236}">
                    <a16:creationId xmlns="" xmlns:a16="http://schemas.microsoft.com/office/drawing/2014/main" id="{52B7CE52-5B0B-4584-BC5B-E21250E1BB5C}"/>
                  </a:ext>
                </a:extLst>
              </p:cNvPr>
              <p:cNvGrpSpPr/>
              <p:nvPr/>
            </p:nvGrpSpPr>
            <p:grpSpPr>
              <a:xfrm>
                <a:off x="5411827" y="3485569"/>
                <a:ext cx="190529" cy="708466"/>
                <a:chOff x="5411827" y="3485569"/>
                <a:chExt cx="190529" cy="708466"/>
              </a:xfrm>
              <a:grpFill/>
            </p:grpSpPr>
            <p:sp>
              <p:nvSpPr>
                <p:cNvPr id="802" name="Freeform: Shape 801">
                  <a:extLst>
                    <a:ext uri="{FF2B5EF4-FFF2-40B4-BE49-F238E27FC236}">
                      <a16:creationId xmlns="" xmlns:a16="http://schemas.microsoft.com/office/drawing/2014/main" id="{0C43E72A-B244-4176-824B-57D76CF2382C}"/>
                    </a:ext>
                  </a:extLst>
                </p:cNvPr>
                <p:cNvSpPr/>
                <p:nvPr/>
              </p:nvSpPr>
              <p:spPr>
                <a:xfrm>
                  <a:off x="5489771" y="3522853"/>
                  <a:ext cx="25981" cy="640870"/>
                </a:xfrm>
                <a:custGeom>
                  <a:avLst/>
                  <a:gdLst>
                    <a:gd name="connsiteX0" fmla="*/ 0 w 25981"/>
                    <a:gd name="connsiteY0" fmla="*/ 12991 h 640870"/>
                    <a:gd name="connsiteX1" fmla="*/ 0 w 25981"/>
                    <a:gd name="connsiteY1" fmla="*/ 627880 h 640870"/>
                    <a:gd name="connsiteX2" fmla="*/ 25982 w 25981"/>
                    <a:gd name="connsiteY2" fmla="*/ 627880 h 640870"/>
                    <a:gd name="connsiteX3" fmla="*/ 25982 w 25981"/>
                    <a:gd name="connsiteY3" fmla="*/ 12991 h 640870"/>
                    <a:gd name="connsiteX4" fmla="*/ 0 w 25981"/>
                    <a:gd name="connsiteY4" fmla="*/ 12991 h 64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0870">
                      <a:moveTo>
                        <a:pt x="0" y="12991"/>
                      </a:moveTo>
                      <a:cubicBezTo>
                        <a:pt x="0" y="220841"/>
                        <a:pt x="0" y="420030"/>
                        <a:pt x="0" y="627880"/>
                      </a:cubicBezTo>
                      <a:cubicBezTo>
                        <a:pt x="0" y="645201"/>
                        <a:pt x="25982" y="645201"/>
                        <a:pt x="25982" y="627880"/>
                      </a:cubicBezTo>
                      <a:cubicBezTo>
                        <a:pt x="25982" y="420030"/>
                        <a:pt x="25982" y="220841"/>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3" name="Freeform: Shape 802">
                  <a:extLst>
                    <a:ext uri="{FF2B5EF4-FFF2-40B4-BE49-F238E27FC236}">
                      <a16:creationId xmlns="" xmlns:a16="http://schemas.microsoft.com/office/drawing/2014/main" id="{629AF52F-3D3D-431B-89A0-65DD386E69ED}"/>
                    </a:ext>
                  </a:extLst>
                </p:cNvPr>
                <p:cNvSpPr/>
                <p:nvPr/>
              </p:nvSpPr>
              <p:spPr>
                <a:xfrm>
                  <a:off x="5411827" y="3485569"/>
                  <a:ext cx="190529" cy="114144"/>
                </a:xfrm>
                <a:custGeom>
                  <a:avLst/>
                  <a:gdLst>
                    <a:gd name="connsiteX0" fmla="*/ 95264 w 190529"/>
                    <a:gd name="connsiteY0" fmla="*/ 32953 h 114144"/>
                    <a:gd name="connsiteX1" fmla="*/ 0 w 190529"/>
                    <a:gd name="connsiteY1" fmla="*/ 110897 h 114144"/>
                    <a:gd name="connsiteX2" fmla="*/ 95264 w 190529"/>
                    <a:gd name="connsiteY2" fmla="*/ 84916 h 114144"/>
                    <a:gd name="connsiteX3" fmla="*/ 190530 w 190529"/>
                    <a:gd name="connsiteY3" fmla="*/ 6972 h 114144"/>
                    <a:gd name="connsiteX4" fmla="*/ 95264 w 190529"/>
                    <a:gd name="connsiteY4" fmla="*/ 32953 h 11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144">
                      <a:moveTo>
                        <a:pt x="95264" y="32953"/>
                      </a:moveTo>
                      <a:cubicBezTo>
                        <a:pt x="43302" y="67595"/>
                        <a:pt x="0" y="102237"/>
                        <a:pt x="0" y="110897"/>
                      </a:cubicBezTo>
                      <a:cubicBezTo>
                        <a:pt x="0" y="119558"/>
                        <a:pt x="43302" y="110897"/>
                        <a:pt x="95264" y="84916"/>
                      </a:cubicBezTo>
                      <a:cubicBezTo>
                        <a:pt x="147228" y="58935"/>
                        <a:pt x="190530" y="24293"/>
                        <a:pt x="190530" y="6972"/>
                      </a:cubicBezTo>
                      <a:cubicBezTo>
                        <a:pt x="190530" y="-10349"/>
                        <a:pt x="147228" y="6972"/>
                        <a:pt x="95264"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4" name="Freeform: Shape 803">
                  <a:extLst>
                    <a:ext uri="{FF2B5EF4-FFF2-40B4-BE49-F238E27FC236}">
                      <a16:creationId xmlns="" xmlns:a16="http://schemas.microsoft.com/office/drawing/2014/main" id="{7D8250EA-14A1-48B6-A39B-65DF0C0E2BD5}"/>
                    </a:ext>
                  </a:extLst>
                </p:cNvPr>
                <p:cNvSpPr/>
                <p:nvPr/>
              </p:nvSpPr>
              <p:spPr>
                <a:xfrm>
                  <a:off x="5411827" y="4078202"/>
                  <a:ext cx="190529" cy="115833"/>
                </a:xfrm>
                <a:custGeom>
                  <a:avLst/>
                  <a:gdLst>
                    <a:gd name="connsiteX0" fmla="*/ 95264 w 190529"/>
                    <a:gd name="connsiteY0" fmla="*/ 29229 h 115833"/>
                    <a:gd name="connsiteX1" fmla="*/ 0 w 190529"/>
                    <a:gd name="connsiteY1" fmla="*/ 3248 h 115833"/>
                    <a:gd name="connsiteX2" fmla="*/ 95264 w 190529"/>
                    <a:gd name="connsiteY2" fmla="*/ 81191 h 115833"/>
                    <a:gd name="connsiteX3" fmla="*/ 190530 w 190529"/>
                    <a:gd name="connsiteY3" fmla="*/ 107173 h 115833"/>
                    <a:gd name="connsiteX4" fmla="*/ 95264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4" y="29229"/>
                      </a:moveTo>
                      <a:cubicBezTo>
                        <a:pt x="43302" y="3248"/>
                        <a:pt x="0" y="-5413"/>
                        <a:pt x="0" y="3248"/>
                      </a:cubicBezTo>
                      <a:cubicBezTo>
                        <a:pt x="0" y="11908"/>
                        <a:pt x="43302" y="46550"/>
                        <a:pt x="95264" y="81191"/>
                      </a:cubicBezTo>
                      <a:cubicBezTo>
                        <a:pt x="147228" y="115833"/>
                        <a:pt x="190530" y="124494"/>
                        <a:pt x="190530" y="107173"/>
                      </a:cubicBezTo>
                      <a:cubicBezTo>
                        <a:pt x="190530" y="89852"/>
                        <a:pt x="147228" y="55210"/>
                        <a:pt x="95264"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8" name="Graphic 1">
                <a:extLst>
                  <a:ext uri="{FF2B5EF4-FFF2-40B4-BE49-F238E27FC236}">
                    <a16:creationId xmlns="" xmlns:a16="http://schemas.microsoft.com/office/drawing/2014/main" id="{1E5FA8E3-DAAC-4D04-8514-D0A0DE487729}"/>
                  </a:ext>
                </a:extLst>
              </p:cNvPr>
              <p:cNvGrpSpPr/>
              <p:nvPr/>
            </p:nvGrpSpPr>
            <p:grpSpPr>
              <a:xfrm>
                <a:off x="5836187" y="3256545"/>
                <a:ext cx="190528" cy="1173486"/>
                <a:chOff x="5836187" y="3256545"/>
                <a:chExt cx="190528" cy="1173486"/>
              </a:xfrm>
              <a:grpFill/>
            </p:grpSpPr>
            <p:sp>
              <p:nvSpPr>
                <p:cNvPr id="799" name="Freeform: Shape 798">
                  <a:extLst>
                    <a:ext uri="{FF2B5EF4-FFF2-40B4-BE49-F238E27FC236}">
                      <a16:creationId xmlns="" xmlns:a16="http://schemas.microsoft.com/office/drawing/2014/main" id="{8CFC710B-3F63-4245-B170-CD4ABBFE8CD4}"/>
                    </a:ext>
                  </a:extLst>
                </p:cNvPr>
                <p:cNvSpPr/>
                <p:nvPr/>
              </p:nvSpPr>
              <p:spPr>
                <a:xfrm>
                  <a:off x="5922792" y="3297682"/>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4"/>
                        <a:pt x="25982" y="1104204"/>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0" name="Freeform: Shape 799">
                  <a:extLst>
                    <a:ext uri="{FF2B5EF4-FFF2-40B4-BE49-F238E27FC236}">
                      <a16:creationId xmlns="" xmlns:a16="http://schemas.microsoft.com/office/drawing/2014/main" id="{9C58AF25-BCC1-4D8D-8092-9D2F53A66386}"/>
                    </a:ext>
                  </a:extLst>
                </p:cNvPr>
                <p:cNvSpPr/>
                <p:nvPr/>
              </p:nvSpPr>
              <p:spPr>
                <a:xfrm>
                  <a:off x="5836187" y="3256545"/>
                  <a:ext cx="190528" cy="134236"/>
                </a:xfrm>
                <a:custGeom>
                  <a:avLst/>
                  <a:gdLst>
                    <a:gd name="connsiteX0" fmla="*/ 95264 w 190528"/>
                    <a:gd name="connsiteY0" fmla="*/ 19486 h 134236"/>
                    <a:gd name="connsiteX1" fmla="*/ 0 w 190528"/>
                    <a:gd name="connsiteY1" fmla="*/ 114751 h 134236"/>
                    <a:gd name="connsiteX2" fmla="*/ 95264 w 190528"/>
                    <a:gd name="connsiteY2" fmla="*/ 114751 h 134236"/>
                    <a:gd name="connsiteX3" fmla="*/ 190529 w 190528"/>
                    <a:gd name="connsiteY3" fmla="*/ 19486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45467"/>
                        <a:pt x="0" y="88769"/>
                        <a:pt x="0" y="114751"/>
                      </a:cubicBezTo>
                      <a:cubicBezTo>
                        <a:pt x="0" y="140732"/>
                        <a:pt x="43302" y="140732"/>
                        <a:pt x="95264" y="114751"/>
                      </a:cubicBezTo>
                      <a:cubicBezTo>
                        <a:pt x="147227" y="88769"/>
                        <a:pt x="190529" y="54128"/>
                        <a:pt x="190529" y="19486"/>
                      </a:cubicBezTo>
                      <a:cubicBezTo>
                        <a:pt x="190529" y="-6495"/>
                        <a:pt x="147227" y="-6495"/>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1" name="Freeform: Shape 800">
                  <a:extLst>
                    <a:ext uri="{FF2B5EF4-FFF2-40B4-BE49-F238E27FC236}">
                      <a16:creationId xmlns="" xmlns:a16="http://schemas.microsoft.com/office/drawing/2014/main" id="{52693F7E-56BB-4268-9427-F2CB1BA6D6AD}"/>
                    </a:ext>
                  </a:extLst>
                </p:cNvPr>
                <p:cNvSpPr/>
                <p:nvPr/>
              </p:nvSpPr>
              <p:spPr>
                <a:xfrm>
                  <a:off x="5836187" y="4295795"/>
                  <a:ext cx="190528" cy="134236"/>
                </a:xfrm>
                <a:custGeom>
                  <a:avLst/>
                  <a:gdLst>
                    <a:gd name="connsiteX0" fmla="*/ 95264 w 190528"/>
                    <a:gd name="connsiteY0" fmla="*/ 19486 h 134236"/>
                    <a:gd name="connsiteX1" fmla="*/ 0 w 190528"/>
                    <a:gd name="connsiteY1" fmla="*/ 19486 h 134236"/>
                    <a:gd name="connsiteX2" fmla="*/ 95264 w 190528"/>
                    <a:gd name="connsiteY2" fmla="*/ 114750 h 134236"/>
                    <a:gd name="connsiteX3" fmla="*/ 190529 w 190528"/>
                    <a:gd name="connsiteY3" fmla="*/ 114750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6495"/>
                        <a:pt x="0" y="-6495"/>
                        <a:pt x="0" y="19486"/>
                      </a:cubicBezTo>
                      <a:cubicBezTo>
                        <a:pt x="0" y="45467"/>
                        <a:pt x="43302" y="88769"/>
                        <a:pt x="95264" y="114750"/>
                      </a:cubicBezTo>
                      <a:cubicBezTo>
                        <a:pt x="147227" y="140732"/>
                        <a:pt x="190529" y="140732"/>
                        <a:pt x="190529" y="114750"/>
                      </a:cubicBezTo>
                      <a:cubicBezTo>
                        <a:pt x="190529" y="80109"/>
                        <a:pt x="147227" y="45467"/>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0" name="Graphic 1">
              <a:extLst>
                <a:ext uri="{FF2B5EF4-FFF2-40B4-BE49-F238E27FC236}">
                  <a16:creationId xmlns="" xmlns:a16="http://schemas.microsoft.com/office/drawing/2014/main" id="{27007FC7-EE45-4422-B3AA-2387EEEE0359}"/>
                </a:ext>
              </a:extLst>
            </p:cNvPr>
            <p:cNvGrpSpPr/>
            <p:nvPr/>
          </p:nvGrpSpPr>
          <p:grpSpPr>
            <a:xfrm>
              <a:off x="-659126" y="3068181"/>
              <a:ext cx="6661201" cy="1550215"/>
              <a:chOff x="-659126" y="3068181"/>
              <a:chExt cx="6661201" cy="1550215"/>
            </a:xfrm>
            <a:solidFill>
              <a:srgbClr val="003575"/>
            </a:solidFill>
          </p:grpSpPr>
          <p:sp>
            <p:nvSpPr>
              <p:cNvPr id="685" name="Freeform: Shape 684">
                <a:extLst>
                  <a:ext uri="{FF2B5EF4-FFF2-40B4-BE49-F238E27FC236}">
                    <a16:creationId xmlns="" xmlns:a16="http://schemas.microsoft.com/office/drawing/2014/main" id="{1BA653F4-75D8-475A-992E-B57BA8F0B0E2}"/>
                  </a:ext>
                </a:extLst>
              </p:cNvPr>
              <p:cNvSpPr/>
              <p:nvPr/>
            </p:nvSpPr>
            <p:spPr>
              <a:xfrm>
                <a:off x="-659126" y="3128804"/>
                <a:ext cx="6661201" cy="1432788"/>
              </a:xfrm>
              <a:custGeom>
                <a:avLst/>
                <a:gdLst>
                  <a:gd name="connsiteX0" fmla="*/ 381058 w 6661201"/>
                  <a:gd name="connsiteY0" fmla="*/ 1281742 h 1432788"/>
                  <a:gd name="connsiteX1" fmla="*/ 736136 w 6661201"/>
                  <a:gd name="connsiteY1" fmla="*/ 1428969 h 1432788"/>
                  <a:gd name="connsiteX2" fmla="*/ 1108534 w 6661201"/>
                  <a:gd name="connsiteY2" fmla="*/ 1333705 h 1432788"/>
                  <a:gd name="connsiteX3" fmla="*/ 1836009 w 6661201"/>
                  <a:gd name="connsiteY3" fmla="*/ 649531 h 1432788"/>
                  <a:gd name="connsiteX4" fmla="*/ 2217067 w 6661201"/>
                  <a:gd name="connsiteY4" fmla="*/ 259813 h 1432788"/>
                  <a:gd name="connsiteX5" fmla="*/ 2624107 w 6661201"/>
                  <a:gd name="connsiteY5" fmla="*/ 34642 h 1432788"/>
                  <a:gd name="connsiteX6" fmla="*/ 3455507 w 6661201"/>
                  <a:gd name="connsiteY6" fmla="*/ 441681 h 1432788"/>
                  <a:gd name="connsiteX7" fmla="*/ 4191643 w 6661201"/>
                  <a:gd name="connsiteY7" fmla="*/ 1212459 h 1432788"/>
                  <a:gd name="connsiteX8" fmla="*/ 4919118 w 6661201"/>
                  <a:gd name="connsiteY8" fmla="*/ 1385667 h 1432788"/>
                  <a:gd name="connsiteX9" fmla="*/ 5326158 w 6661201"/>
                  <a:gd name="connsiteY9" fmla="*/ 1099873 h 1432788"/>
                  <a:gd name="connsiteX10" fmla="*/ 5724537 w 6661201"/>
                  <a:gd name="connsiteY10" fmla="*/ 666852 h 1432788"/>
                  <a:gd name="connsiteX11" fmla="*/ 6157558 w 6661201"/>
                  <a:gd name="connsiteY11" fmla="*/ 233831 h 1432788"/>
                  <a:gd name="connsiteX12" fmla="*/ 6651202 w 6661201"/>
                  <a:gd name="connsiteY12" fmla="*/ 17321 h 1432788"/>
                  <a:gd name="connsiteX13" fmla="*/ 6651202 w 6661201"/>
                  <a:gd name="connsiteY13" fmla="*/ 0 h 1432788"/>
                  <a:gd name="connsiteX14" fmla="*/ 5923727 w 6661201"/>
                  <a:gd name="connsiteY14" fmla="*/ 433021 h 1432788"/>
                  <a:gd name="connsiteX15" fmla="*/ 5170270 w 6661201"/>
                  <a:gd name="connsiteY15" fmla="*/ 1212459 h 1432788"/>
                  <a:gd name="connsiteX16" fmla="*/ 4763230 w 6661201"/>
                  <a:gd name="connsiteY16" fmla="*/ 1411648 h 1432788"/>
                  <a:gd name="connsiteX17" fmla="*/ 4321549 w 6661201"/>
                  <a:gd name="connsiteY17" fmla="*/ 1281742 h 1432788"/>
                  <a:gd name="connsiteX18" fmla="*/ 3550772 w 6661201"/>
                  <a:gd name="connsiteY18" fmla="*/ 519625 h 1432788"/>
                  <a:gd name="connsiteX19" fmla="*/ 2840617 w 6661201"/>
                  <a:gd name="connsiteY19" fmla="*/ 17321 h 1432788"/>
                  <a:gd name="connsiteX20" fmla="*/ 2104482 w 6661201"/>
                  <a:gd name="connsiteY20" fmla="*/ 337756 h 1432788"/>
                  <a:gd name="connsiteX21" fmla="*/ 1351025 w 6661201"/>
                  <a:gd name="connsiteY21" fmla="*/ 1134515 h 1432788"/>
                  <a:gd name="connsiteX22" fmla="*/ 961307 w 6661201"/>
                  <a:gd name="connsiteY22" fmla="*/ 1385667 h 1432788"/>
                  <a:gd name="connsiteX23" fmla="*/ 519625 w 6661201"/>
                  <a:gd name="connsiteY23" fmla="*/ 1342365 h 1432788"/>
                  <a:gd name="connsiteX24" fmla="*/ 69283 w 6661201"/>
                  <a:gd name="connsiteY24" fmla="*/ 987288 h 1432788"/>
                  <a:gd name="connsiteX25" fmla="*/ 0 w 6661201"/>
                  <a:gd name="connsiteY25" fmla="*/ 909344 h 1432788"/>
                  <a:gd name="connsiteX26" fmla="*/ 0 w 6661201"/>
                  <a:gd name="connsiteY26" fmla="*/ 943986 h 1432788"/>
                  <a:gd name="connsiteX27" fmla="*/ 381058 w 6661201"/>
                  <a:gd name="connsiteY27" fmla="*/ 1281742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381058" y="1281742"/>
                    </a:moveTo>
                    <a:cubicBezTo>
                      <a:pt x="484983" y="1351025"/>
                      <a:pt x="606229" y="1411648"/>
                      <a:pt x="736136" y="1428969"/>
                    </a:cubicBezTo>
                    <a:cubicBezTo>
                      <a:pt x="866042" y="1446290"/>
                      <a:pt x="995948" y="1402988"/>
                      <a:pt x="1108534" y="1333705"/>
                    </a:cubicBezTo>
                    <a:cubicBezTo>
                      <a:pt x="1402988" y="1169157"/>
                      <a:pt x="1619498" y="892023"/>
                      <a:pt x="1836009" y="649531"/>
                    </a:cubicBezTo>
                    <a:cubicBezTo>
                      <a:pt x="1957255" y="510965"/>
                      <a:pt x="2078501" y="381058"/>
                      <a:pt x="2217067" y="259813"/>
                    </a:cubicBezTo>
                    <a:cubicBezTo>
                      <a:pt x="2338313" y="155888"/>
                      <a:pt x="2468219" y="69283"/>
                      <a:pt x="2624107" y="34642"/>
                    </a:cubicBezTo>
                    <a:cubicBezTo>
                      <a:pt x="2953203" y="-43302"/>
                      <a:pt x="3247657" y="225171"/>
                      <a:pt x="3455507" y="441681"/>
                    </a:cubicBezTo>
                    <a:cubicBezTo>
                      <a:pt x="3706659" y="692834"/>
                      <a:pt x="3914509" y="987288"/>
                      <a:pt x="4191643" y="1212459"/>
                    </a:cubicBezTo>
                    <a:cubicBezTo>
                      <a:pt x="4399493" y="1385667"/>
                      <a:pt x="4650645" y="1489592"/>
                      <a:pt x="4919118" y="1385667"/>
                    </a:cubicBezTo>
                    <a:cubicBezTo>
                      <a:pt x="5075005" y="1325044"/>
                      <a:pt x="5204912" y="1212459"/>
                      <a:pt x="5326158" y="1099873"/>
                    </a:cubicBezTo>
                    <a:cubicBezTo>
                      <a:pt x="5464724" y="961307"/>
                      <a:pt x="5594631" y="814079"/>
                      <a:pt x="5724537" y="666852"/>
                    </a:cubicBezTo>
                    <a:cubicBezTo>
                      <a:pt x="5863103" y="510965"/>
                      <a:pt x="6001671" y="363738"/>
                      <a:pt x="6157558" y="233831"/>
                    </a:cubicBezTo>
                    <a:cubicBezTo>
                      <a:pt x="6296124" y="121246"/>
                      <a:pt x="6460672" y="17321"/>
                      <a:pt x="6651202" y="17321"/>
                    </a:cubicBezTo>
                    <a:cubicBezTo>
                      <a:pt x="6659862" y="17321"/>
                      <a:pt x="6668523" y="0"/>
                      <a:pt x="6651202" y="0"/>
                    </a:cubicBezTo>
                    <a:cubicBezTo>
                      <a:pt x="6356748" y="8660"/>
                      <a:pt x="6114256" y="233831"/>
                      <a:pt x="5923727" y="433021"/>
                    </a:cubicBezTo>
                    <a:cubicBezTo>
                      <a:pt x="5672574" y="692834"/>
                      <a:pt x="5456064" y="987288"/>
                      <a:pt x="5170270" y="1212459"/>
                    </a:cubicBezTo>
                    <a:cubicBezTo>
                      <a:pt x="5049024" y="1307723"/>
                      <a:pt x="4910458" y="1394328"/>
                      <a:pt x="4763230" y="1411648"/>
                    </a:cubicBezTo>
                    <a:cubicBezTo>
                      <a:pt x="4607343" y="1428969"/>
                      <a:pt x="4451456" y="1368346"/>
                      <a:pt x="4321549" y="1281742"/>
                    </a:cubicBezTo>
                    <a:cubicBezTo>
                      <a:pt x="4018434" y="1082552"/>
                      <a:pt x="3793263" y="779438"/>
                      <a:pt x="3550772" y="519625"/>
                    </a:cubicBezTo>
                    <a:cubicBezTo>
                      <a:pt x="3360242" y="311775"/>
                      <a:pt x="3126411" y="69283"/>
                      <a:pt x="2840617" y="17321"/>
                    </a:cubicBezTo>
                    <a:cubicBezTo>
                      <a:pt x="2554824" y="-34642"/>
                      <a:pt x="2303672" y="155888"/>
                      <a:pt x="2104482" y="337756"/>
                    </a:cubicBezTo>
                    <a:cubicBezTo>
                      <a:pt x="1836009" y="588908"/>
                      <a:pt x="1628159" y="883363"/>
                      <a:pt x="1351025" y="1134515"/>
                    </a:cubicBezTo>
                    <a:cubicBezTo>
                      <a:pt x="1238440" y="1238440"/>
                      <a:pt x="1108534" y="1333705"/>
                      <a:pt x="961307" y="1385667"/>
                    </a:cubicBezTo>
                    <a:cubicBezTo>
                      <a:pt x="814079" y="1428969"/>
                      <a:pt x="666852" y="1411648"/>
                      <a:pt x="519625" y="1342365"/>
                    </a:cubicBezTo>
                    <a:cubicBezTo>
                      <a:pt x="346417" y="1255761"/>
                      <a:pt x="199190" y="1117194"/>
                      <a:pt x="69283" y="987288"/>
                    </a:cubicBezTo>
                    <a:cubicBezTo>
                      <a:pt x="43302" y="961307"/>
                      <a:pt x="25981" y="935325"/>
                      <a:pt x="0" y="909344"/>
                    </a:cubicBezTo>
                    <a:lnTo>
                      <a:pt x="0" y="943986"/>
                    </a:lnTo>
                    <a:cubicBezTo>
                      <a:pt x="121246" y="1065232"/>
                      <a:pt x="242492" y="1186478"/>
                      <a:pt x="381058" y="12817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6" name="Freeform: Shape 685">
                <a:extLst>
                  <a:ext uri="{FF2B5EF4-FFF2-40B4-BE49-F238E27FC236}">
                    <a16:creationId xmlns="" xmlns:a16="http://schemas.microsoft.com/office/drawing/2014/main" id="{4BD092F1-0EEF-42EE-8798-CD5C965A5E1B}"/>
                  </a:ext>
                </a:extLst>
              </p:cNvPr>
              <p:cNvSpPr/>
              <p:nvPr/>
            </p:nvSpPr>
            <p:spPr>
              <a:xfrm>
                <a:off x="-659125" y="3124984"/>
                <a:ext cx="6661201" cy="1441448"/>
              </a:xfrm>
              <a:custGeom>
                <a:avLst/>
                <a:gdLst>
                  <a:gd name="connsiteX0" fmla="*/ 311775 w 6661201"/>
                  <a:gd name="connsiteY0" fmla="*/ 220330 h 1441448"/>
                  <a:gd name="connsiteX1" fmla="*/ 718815 w 6661201"/>
                  <a:gd name="connsiteY1" fmla="*/ 21140 h 1441448"/>
                  <a:gd name="connsiteX2" fmla="*/ 1160496 w 6661201"/>
                  <a:gd name="connsiteY2" fmla="*/ 151046 h 1441448"/>
                  <a:gd name="connsiteX3" fmla="*/ 1931273 w 6661201"/>
                  <a:gd name="connsiteY3" fmla="*/ 921824 h 1441448"/>
                  <a:gd name="connsiteX4" fmla="*/ 2641428 w 6661201"/>
                  <a:gd name="connsiteY4" fmla="*/ 1424128 h 1441448"/>
                  <a:gd name="connsiteX5" fmla="*/ 3377563 w 6661201"/>
                  <a:gd name="connsiteY5" fmla="*/ 1103693 h 1441448"/>
                  <a:gd name="connsiteX6" fmla="*/ 4131020 w 6661201"/>
                  <a:gd name="connsiteY6" fmla="*/ 306934 h 1441448"/>
                  <a:gd name="connsiteX7" fmla="*/ 4520739 w 6661201"/>
                  <a:gd name="connsiteY7" fmla="*/ 55782 h 1441448"/>
                  <a:gd name="connsiteX8" fmla="*/ 4962420 w 6661201"/>
                  <a:gd name="connsiteY8" fmla="*/ 90424 h 1441448"/>
                  <a:gd name="connsiteX9" fmla="*/ 5412762 w 6661201"/>
                  <a:gd name="connsiteY9" fmla="*/ 445501 h 1441448"/>
                  <a:gd name="connsiteX10" fmla="*/ 5828462 w 6661201"/>
                  <a:gd name="connsiteY10" fmla="*/ 904503 h 1441448"/>
                  <a:gd name="connsiteX11" fmla="*/ 6651202 w 6661201"/>
                  <a:gd name="connsiteY11" fmla="*/ 1441449 h 1441448"/>
                  <a:gd name="connsiteX12" fmla="*/ 6651202 w 6661201"/>
                  <a:gd name="connsiteY12" fmla="*/ 1424128 h 1441448"/>
                  <a:gd name="connsiteX13" fmla="*/ 5837123 w 6661201"/>
                  <a:gd name="connsiteY13" fmla="*/ 895842 h 1441448"/>
                  <a:gd name="connsiteX14" fmla="*/ 5100987 w 6661201"/>
                  <a:gd name="connsiteY14" fmla="*/ 151046 h 1441448"/>
                  <a:gd name="connsiteX15" fmla="*/ 4745910 w 6661201"/>
                  <a:gd name="connsiteY15" fmla="*/ 3819 h 1441448"/>
                  <a:gd name="connsiteX16" fmla="*/ 4373512 w 6661201"/>
                  <a:gd name="connsiteY16" fmla="*/ 99084 h 1441448"/>
                  <a:gd name="connsiteX17" fmla="*/ 3646036 w 6661201"/>
                  <a:gd name="connsiteY17" fmla="*/ 783257 h 1441448"/>
                  <a:gd name="connsiteX18" fmla="*/ 3264978 w 6661201"/>
                  <a:gd name="connsiteY18" fmla="*/ 1172976 h 1441448"/>
                  <a:gd name="connsiteX19" fmla="*/ 2857938 w 6661201"/>
                  <a:gd name="connsiteY19" fmla="*/ 1398147 h 1441448"/>
                  <a:gd name="connsiteX20" fmla="*/ 2026538 w 6661201"/>
                  <a:gd name="connsiteY20" fmla="*/ 991107 h 1441448"/>
                  <a:gd name="connsiteX21" fmla="*/ 1290402 w 6661201"/>
                  <a:gd name="connsiteY21" fmla="*/ 220330 h 1441448"/>
                  <a:gd name="connsiteX22" fmla="*/ 562927 w 6661201"/>
                  <a:gd name="connsiteY22" fmla="*/ 47121 h 1441448"/>
                  <a:gd name="connsiteX23" fmla="*/ 155888 w 6661201"/>
                  <a:gd name="connsiteY23" fmla="*/ 332915 h 1441448"/>
                  <a:gd name="connsiteX24" fmla="*/ 0 w 6661201"/>
                  <a:gd name="connsiteY24" fmla="*/ 488803 h 1441448"/>
                  <a:gd name="connsiteX25" fmla="*/ 0 w 6661201"/>
                  <a:gd name="connsiteY25" fmla="*/ 514784 h 1441448"/>
                  <a:gd name="connsiteX26" fmla="*/ 311775 w 6661201"/>
                  <a:gd name="connsiteY26" fmla="*/ 220330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311775" y="220330"/>
                    </a:moveTo>
                    <a:cubicBezTo>
                      <a:pt x="433021" y="125065"/>
                      <a:pt x="571588" y="38461"/>
                      <a:pt x="718815" y="21140"/>
                    </a:cubicBezTo>
                    <a:cubicBezTo>
                      <a:pt x="874702" y="3819"/>
                      <a:pt x="1030590" y="64442"/>
                      <a:pt x="1160496" y="151046"/>
                    </a:cubicBezTo>
                    <a:cubicBezTo>
                      <a:pt x="1463611" y="350236"/>
                      <a:pt x="1688782" y="653351"/>
                      <a:pt x="1931273" y="921824"/>
                    </a:cubicBezTo>
                    <a:cubicBezTo>
                      <a:pt x="2121803" y="1129674"/>
                      <a:pt x="2355634" y="1372166"/>
                      <a:pt x="2641428" y="1424128"/>
                    </a:cubicBezTo>
                    <a:cubicBezTo>
                      <a:pt x="2927222" y="1476091"/>
                      <a:pt x="3178374" y="1285561"/>
                      <a:pt x="3377563" y="1103693"/>
                    </a:cubicBezTo>
                    <a:cubicBezTo>
                      <a:pt x="3646036" y="852540"/>
                      <a:pt x="3853886" y="558086"/>
                      <a:pt x="4131020" y="306934"/>
                    </a:cubicBezTo>
                    <a:cubicBezTo>
                      <a:pt x="4243605" y="203009"/>
                      <a:pt x="4373512" y="107744"/>
                      <a:pt x="4520739" y="55782"/>
                    </a:cubicBezTo>
                    <a:cubicBezTo>
                      <a:pt x="4667966" y="3819"/>
                      <a:pt x="4823853" y="21140"/>
                      <a:pt x="4962420" y="90424"/>
                    </a:cubicBezTo>
                    <a:cubicBezTo>
                      <a:pt x="5135628" y="177028"/>
                      <a:pt x="5282856" y="315594"/>
                      <a:pt x="5412762" y="445501"/>
                    </a:cubicBezTo>
                    <a:cubicBezTo>
                      <a:pt x="5559989" y="592728"/>
                      <a:pt x="5689895" y="748615"/>
                      <a:pt x="5828462" y="904503"/>
                    </a:cubicBezTo>
                    <a:cubicBezTo>
                      <a:pt x="6044973" y="1138334"/>
                      <a:pt x="6313446" y="1432789"/>
                      <a:pt x="6651202" y="1441449"/>
                    </a:cubicBezTo>
                    <a:cubicBezTo>
                      <a:pt x="6659862" y="1441449"/>
                      <a:pt x="6668523" y="1424128"/>
                      <a:pt x="6651202" y="1424128"/>
                    </a:cubicBezTo>
                    <a:cubicBezTo>
                      <a:pt x="6313446" y="1415468"/>
                      <a:pt x="6044973" y="1129674"/>
                      <a:pt x="5837123" y="895842"/>
                    </a:cubicBezTo>
                    <a:cubicBezTo>
                      <a:pt x="5603291" y="644690"/>
                      <a:pt x="5386781" y="350236"/>
                      <a:pt x="5100987" y="151046"/>
                    </a:cubicBezTo>
                    <a:cubicBezTo>
                      <a:pt x="4997062" y="81763"/>
                      <a:pt x="4875816" y="21140"/>
                      <a:pt x="4745910" y="3819"/>
                    </a:cubicBezTo>
                    <a:cubicBezTo>
                      <a:pt x="4616003" y="-13501"/>
                      <a:pt x="4486097" y="29801"/>
                      <a:pt x="4373512" y="99084"/>
                    </a:cubicBezTo>
                    <a:cubicBezTo>
                      <a:pt x="4079057" y="263632"/>
                      <a:pt x="3862547" y="540765"/>
                      <a:pt x="3646036" y="783257"/>
                    </a:cubicBezTo>
                    <a:cubicBezTo>
                      <a:pt x="3524791" y="921824"/>
                      <a:pt x="3403545" y="1051730"/>
                      <a:pt x="3264978" y="1172976"/>
                    </a:cubicBezTo>
                    <a:cubicBezTo>
                      <a:pt x="3143732" y="1276901"/>
                      <a:pt x="3013826" y="1363505"/>
                      <a:pt x="2857938" y="1398147"/>
                    </a:cubicBezTo>
                    <a:cubicBezTo>
                      <a:pt x="2528842" y="1476091"/>
                      <a:pt x="2234388" y="1207618"/>
                      <a:pt x="2026538" y="991107"/>
                    </a:cubicBezTo>
                    <a:cubicBezTo>
                      <a:pt x="1775386" y="739955"/>
                      <a:pt x="1567536" y="445501"/>
                      <a:pt x="1290402" y="220330"/>
                    </a:cubicBezTo>
                    <a:cubicBezTo>
                      <a:pt x="1082552" y="47121"/>
                      <a:pt x="831400" y="-56804"/>
                      <a:pt x="562927" y="47121"/>
                    </a:cubicBezTo>
                    <a:cubicBezTo>
                      <a:pt x="407040" y="107744"/>
                      <a:pt x="277133" y="220330"/>
                      <a:pt x="155888" y="332915"/>
                    </a:cubicBezTo>
                    <a:cubicBezTo>
                      <a:pt x="103925" y="384878"/>
                      <a:pt x="51963" y="436840"/>
                      <a:pt x="0" y="488803"/>
                    </a:cubicBezTo>
                    <a:lnTo>
                      <a:pt x="0" y="514784"/>
                    </a:lnTo>
                    <a:cubicBezTo>
                      <a:pt x="95265" y="410859"/>
                      <a:pt x="199190" y="306934"/>
                      <a:pt x="311775" y="2203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87" name="Graphic 1">
                <a:extLst>
                  <a:ext uri="{FF2B5EF4-FFF2-40B4-BE49-F238E27FC236}">
                    <a16:creationId xmlns="" xmlns:a16="http://schemas.microsoft.com/office/drawing/2014/main" id="{AE5D8DE4-3A02-41B0-9F8E-0D44538805DA}"/>
                  </a:ext>
                </a:extLst>
              </p:cNvPr>
              <p:cNvGrpSpPr/>
              <p:nvPr/>
            </p:nvGrpSpPr>
            <p:grpSpPr>
              <a:xfrm>
                <a:off x="-581182" y="3414894"/>
                <a:ext cx="121245" cy="852273"/>
                <a:chOff x="-581182" y="3414894"/>
                <a:chExt cx="121245" cy="852273"/>
              </a:xfrm>
              <a:grpFill/>
            </p:grpSpPr>
            <p:sp>
              <p:nvSpPr>
                <p:cNvPr id="778" name="Freeform: Shape 777">
                  <a:extLst>
                    <a:ext uri="{FF2B5EF4-FFF2-40B4-BE49-F238E27FC236}">
                      <a16:creationId xmlns="" xmlns:a16="http://schemas.microsoft.com/office/drawing/2014/main" id="{4112E9BE-9304-4084-BA8C-01C3EDBD13D3}"/>
                    </a:ext>
                  </a:extLst>
                </p:cNvPr>
                <p:cNvSpPr/>
                <p:nvPr/>
              </p:nvSpPr>
              <p:spPr>
                <a:xfrm>
                  <a:off x="-529219" y="346006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9" name="Freeform: Shape 778">
                  <a:extLst>
                    <a:ext uri="{FF2B5EF4-FFF2-40B4-BE49-F238E27FC236}">
                      <a16:creationId xmlns="" xmlns:a16="http://schemas.microsoft.com/office/drawing/2014/main" id="{89609954-973C-42EB-8373-F180736E3F52}"/>
                    </a:ext>
                  </a:extLst>
                </p:cNvPr>
                <p:cNvSpPr/>
                <p:nvPr/>
              </p:nvSpPr>
              <p:spPr>
                <a:xfrm>
                  <a:off x="-581182" y="4126440"/>
                  <a:ext cx="121245" cy="140727"/>
                </a:xfrm>
                <a:custGeom>
                  <a:avLst/>
                  <a:gdLst>
                    <a:gd name="connsiteX0" fmla="*/ 0 w 121245"/>
                    <a:gd name="connsiteY0" fmla="*/ 6972 h 140727"/>
                    <a:gd name="connsiteX1" fmla="*/ 60623 w 121245"/>
                    <a:gd name="connsiteY1" fmla="*/ 102237 h 140727"/>
                    <a:gd name="connsiteX2" fmla="*/ 121246 w 121245"/>
                    <a:gd name="connsiteY2" fmla="*/ 128218 h 140727"/>
                    <a:gd name="connsiteX3" fmla="*/ 60623 w 121245"/>
                    <a:gd name="connsiteY3" fmla="*/ 32953 h 140727"/>
                    <a:gd name="connsiteX4" fmla="*/ 0 w 121245"/>
                    <a:gd name="connsiteY4" fmla="*/ 6972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0" y="6972"/>
                      </a:moveTo>
                      <a:cubicBezTo>
                        <a:pt x="0" y="24293"/>
                        <a:pt x="25981" y="67595"/>
                        <a:pt x="60623" y="102237"/>
                      </a:cubicBezTo>
                      <a:cubicBezTo>
                        <a:pt x="95265" y="136878"/>
                        <a:pt x="121246" y="154199"/>
                        <a:pt x="121246" y="128218"/>
                      </a:cubicBezTo>
                      <a:cubicBezTo>
                        <a:pt x="121246" y="110897"/>
                        <a:pt x="95265" y="67595"/>
                        <a:pt x="60623" y="32953"/>
                      </a:cubicBezTo>
                      <a:cubicBezTo>
                        <a:pt x="25981" y="6972"/>
                        <a:pt x="0" y="-10349"/>
                        <a:pt x="0" y="69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0" name="Freeform: Shape 779">
                  <a:extLst>
                    <a:ext uri="{FF2B5EF4-FFF2-40B4-BE49-F238E27FC236}">
                      <a16:creationId xmlns="" xmlns:a16="http://schemas.microsoft.com/office/drawing/2014/main" id="{6B4A74A8-0454-4F7F-A8CE-60021A7E80F1}"/>
                    </a:ext>
                  </a:extLst>
                </p:cNvPr>
                <p:cNvSpPr/>
                <p:nvPr/>
              </p:nvSpPr>
              <p:spPr>
                <a:xfrm>
                  <a:off x="-581182" y="3414894"/>
                  <a:ext cx="121245" cy="145065"/>
                </a:xfrm>
                <a:custGeom>
                  <a:avLst/>
                  <a:gdLst>
                    <a:gd name="connsiteX0" fmla="*/ 60623 w 121245"/>
                    <a:gd name="connsiteY0" fmla="*/ 43005 h 145065"/>
                    <a:gd name="connsiteX1" fmla="*/ 0 w 121245"/>
                    <a:gd name="connsiteY1" fmla="*/ 138270 h 145065"/>
                    <a:gd name="connsiteX2" fmla="*/ 60623 w 121245"/>
                    <a:gd name="connsiteY2" fmla="*/ 103628 h 145065"/>
                    <a:gd name="connsiteX3" fmla="*/ 121246 w 121245"/>
                    <a:gd name="connsiteY3" fmla="*/ 8364 h 145065"/>
                    <a:gd name="connsiteX4" fmla="*/ 60623 w 121245"/>
                    <a:gd name="connsiteY4" fmla="*/ 43005 h 14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065">
                      <a:moveTo>
                        <a:pt x="60623" y="43005"/>
                      </a:moveTo>
                      <a:cubicBezTo>
                        <a:pt x="25981" y="77647"/>
                        <a:pt x="0" y="120949"/>
                        <a:pt x="0" y="138270"/>
                      </a:cubicBezTo>
                      <a:cubicBezTo>
                        <a:pt x="0" y="155591"/>
                        <a:pt x="25981" y="138270"/>
                        <a:pt x="60623" y="103628"/>
                      </a:cubicBezTo>
                      <a:cubicBezTo>
                        <a:pt x="95265" y="68987"/>
                        <a:pt x="121246" y="34345"/>
                        <a:pt x="121246" y="8364"/>
                      </a:cubicBezTo>
                      <a:cubicBezTo>
                        <a:pt x="121246" y="-8957"/>
                        <a:pt x="95265" y="-297"/>
                        <a:pt x="60623" y="4300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8" name="Graphic 1">
                <a:extLst>
                  <a:ext uri="{FF2B5EF4-FFF2-40B4-BE49-F238E27FC236}">
                    <a16:creationId xmlns="" xmlns:a16="http://schemas.microsoft.com/office/drawing/2014/main" id="{0876313F-F988-47A6-A98B-1EECDEAF60CE}"/>
                  </a:ext>
                </a:extLst>
              </p:cNvPr>
              <p:cNvGrpSpPr/>
              <p:nvPr/>
            </p:nvGrpSpPr>
            <p:grpSpPr>
              <a:xfrm>
                <a:off x="-295388" y="3182980"/>
                <a:ext cx="121245" cy="1320615"/>
                <a:chOff x="-295388" y="3182980"/>
                <a:chExt cx="121245" cy="1320615"/>
              </a:xfrm>
              <a:grpFill/>
            </p:grpSpPr>
            <p:sp>
              <p:nvSpPr>
                <p:cNvPr id="775" name="Freeform: Shape 774">
                  <a:extLst>
                    <a:ext uri="{FF2B5EF4-FFF2-40B4-BE49-F238E27FC236}">
                      <a16:creationId xmlns="" xmlns:a16="http://schemas.microsoft.com/office/drawing/2014/main" id="{5AF4ADF2-75EA-407C-8799-AE66F8AE94D0}"/>
                    </a:ext>
                  </a:extLst>
                </p:cNvPr>
                <p:cNvSpPr/>
                <p:nvPr/>
              </p:nvSpPr>
              <p:spPr>
                <a:xfrm>
                  <a:off x="-243425" y="3214068"/>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24080"/>
                        <a:pt x="0" y="1239780"/>
                      </a:cubicBezTo>
                      <a:cubicBezTo>
                        <a:pt x="0" y="1248440"/>
                        <a:pt x="17321" y="1257101"/>
                        <a:pt x="17321" y="1239780"/>
                      </a:cubicBezTo>
                      <a:cubicBezTo>
                        <a:pt x="17321" y="832740"/>
                        <a:pt x="17321" y="42570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6" name="Freeform: Shape 775">
                  <a:extLst>
                    <a:ext uri="{FF2B5EF4-FFF2-40B4-BE49-F238E27FC236}">
                      <a16:creationId xmlns="" xmlns:a16="http://schemas.microsoft.com/office/drawing/2014/main" id="{351824BC-40EE-46D7-95A1-B169D2BBFB78}"/>
                    </a:ext>
                  </a:extLst>
                </p:cNvPr>
                <p:cNvSpPr/>
                <p:nvPr/>
              </p:nvSpPr>
              <p:spPr>
                <a:xfrm>
                  <a:off x="-295388"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5" y="141978"/>
                        <a:pt x="121246" y="133317"/>
                        <a:pt x="121246" y="98676"/>
                      </a:cubicBezTo>
                      <a:cubicBezTo>
                        <a:pt x="121246" y="64034"/>
                        <a:pt x="95265"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7" name="Freeform: Shape 776">
                  <a:extLst>
                    <a:ext uri="{FF2B5EF4-FFF2-40B4-BE49-F238E27FC236}">
                      <a16:creationId xmlns="" xmlns:a16="http://schemas.microsoft.com/office/drawing/2014/main" id="{7F2AE41C-E86B-45E3-A101-3318BCA50D5E}"/>
                    </a:ext>
                  </a:extLst>
                </p:cNvPr>
                <p:cNvSpPr/>
                <p:nvPr/>
              </p:nvSpPr>
              <p:spPr>
                <a:xfrm>
                  <a:off x="-295388"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5" y="101711"/>
                        <a:pt x="121246" y="58409"/>
                        <a:pt x="121246" y="32427"/>
                      </a:cubicBezTo>
                      <a:cubicBezTo>
                        <a:pt x="121246" y="-2214"/>
                        <a:pt x="95265"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9" name="Graphic 1">
                <a:extLst>
                  <a:ext uri="{FF2B5EF4-FFF2-40B4-BE49-F238E27FC236}">
                    <a16:creationId xmlns="" xmlns:a16="http://schemas.microsoft.com/office/drawing/2014/main" id="{32861975-1FA2-4562-95C8-AA4B934933ED}"/>
                  </a:ext>
                </a:extLst>
              </p:cNvPr>
              <p:cNvGrpSpPr/>
              <p:nvPr/>
            </p:nvGrpSpPr>
            <p:grpSpPr>
              <a:xfrm>
                <a:off x="-934" y="3075495"/>
                <a:ext cx="121245" cy="1534240"/>
                <a:chOff x="-934" y="3075495"/>
                <a:chExt cx="121245" cy="1534240"/>
              </a:xfrm>
              <a:grpFill/>
            </p:grpSpPr>
            <p:sp>
              <p:nvSpPr>
                <p:cNvPr id="772" name="Freeform: Shape 771">
                  <a:extLst>
                    <a:ext uri="{FF2B5EF4-FFF2-40B4-BE49-F238E27FC236}">
                      <a16:creationId xmlns="" xmlns:a16="http://schemas.microsoft.com/office/drawing/2014/main" id="{E7D62CC3-F363-4261-A2F3-AF91641444BF}"/>
                    </a:ext>
                  </a:extLst>
                </p:cNvPr>
                <p:cNvSpPr/>
                <p:nvPr/>
              </p:nvSpPr>
              <p:spPr>
                <a:xfrm>
                  <a:off x="51028" y="3098492"/>
                  <a:ext cx="17320" cy="1477941"/>
                </a:xfrm>
                <a:custGeom>
                  <a:avLst/>
                  <a:gdLst>
                    <a:gd name="connsiteX0" fmla="*/ 0 w 17320"/>
                    <a:gd name="connsiteY0" fmla="*/ 12991 h 1477941"/>
                    <a:gd name="connsiteX1" fmla="*/ 0 w 17320"/>
                    <a:gd name="connsiteY1" fmla="*/ 1467941 h 1477941"/>
                    <a:gd name="connsiteX2" fmla="*/ 17321 w 17320"/>
                    <a:gd name="connsiteY2" fmla="*/ 1467941 h 1477941"/>
                    <a:gd name="connsiteX3" fmla="*/ 17321 w 17320"/>
                    <a:gd name="connsiteY3" fmla="*/ 12991 h 1477941"/>
                    <a:gd name="connsiteX4" fmla="*/ 0 w 17320"/>
                    <a:gd name="connsiteY4" fmla="*/ 12991 h 147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7941">
                      <a:moveTo>
                        <a:pt x="0" y="12991"/>
                      </a:moveTo>
                      <a:cubicBezTo>
                        <a:pt x="0" y="497974"/>
                        <a:pt x="0" y="982958"/>
                        <a:pt x="0" y="1467941"/>
                      </a:cubicBezTo>
                      <a:cubicBezTo>
                        <a:pt x="0" y="1476602"/>
                        <a:pt x="17321" y="1485262"/>
                        <a:pt x="17321" y="1467941"/>
                      </a:cubicBezTo>
                      <a:cubicBezTo>
                        <a:pt x="17321" y="982958"/>
                        <a:pt x="17321" y="49797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3" name="Freeform: Shape 772">
                  <a:extLst>
                    <a:ext uri="{FF2B5EF4-FFF2-40B4-BE49-F238E27FC236}">
                      <a16:creationId xmlns="" xmlns:a16="http://schemas.microsoft.com/office/drawing/2014/main" id="{7CF8BE7B-646C-4CE7-8DCC-0B2DA8BA276D}"/>
                    </a:ext>
                  </a:extLst>
                </p:cNvPr>
                <p:cNvSpPr/>
                <p:nvPr/>
              </p:nvSpPr>
              <p:spPr>
                <a:xfrm>
                  <a:off x="-934" y="4479829"/>
                  <a:ext cx="121245" cy="129906"/>
                </a:xfrm>
                <a:custGeom>
                  <a:avLst/>
                  <a:gdLst>
                    <a:gd name="connsiteX0" fmla="*/ 60623 w 121245"/>
                    <a:gd name="connsiteY0" fmla="*/ 0 h 129906"/>
                    <a:gd name="connsiteX1" fmla="*/ 0 w 121245"/>
                    <a:gd name="connsiteY1" fmla="*/ 5196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17321"/>
                        <a:pt x="0" y="51963"/>
                      </a:cubicBezTo>
                      <a:cubicBezTo>
                        <a:pt x="0" y="86604"/>
                        <a:pt x="25981" y="121246"/>
                        <a:pt x="60623" y="129906"/>
                      </a:cubicBezTo>
                      <a:cubicBezTo>
                        <a:pt x="95265" y="129906"/>
                        <a:pt x="121246" y="103925"/>
                        <a:pt x="121246" y="69283"/>
                      </a:cubicBezTo>
                      <a:cubicBezTo>
                        <a:pt x="12124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4" name="Freeform: Shape 773">
                  <a:extLst>
                    <a:ext uri="{FF2B5EF4-FFF2-40B4-BE49-F238E27FC236}">
                      <a16:creationId xmlns="" xmlns:a16="http://schemas.microsoft.com/office/drawing/2014/main" id="{7A30FA30-4F72-4D29-BC26-BC1BE489909C}"/>
                    </a:ext>
                  </a:extLst>
                </p:cNvPr>
                <p:cNvSpPr/>
                <p:nvPr/>
              </p:nvSpPr>
              <p:spPr>
                <a:xfrm>
                  <a:off x="-934" y="3075495"/>
                  <a:ext cx="121245" cy="131252"/>
                </a:xfrm>
                <a:custGeom>
                  <a:avLst/>
                  <a:gdLst>
                    <a:gd name="connsiteX0" fmla="*/ 60623 w 121245"/>
                    <a:gd name="connsiteY0" fmla="*/ 1346 h 131252"/>
                    <a:gd name="connsiteX1" fmla="*/ 0 w 121245"/>
                    <a:gd name="connsiteY1" fmla="*/ 79290 h 131252"/>
                    <a:gd name="connsiteX2" fmla="*/ 60623 w 121245"/>
                    <a:gd name="connsiteY2" fmla="*/ 131252 h 131252"/>
                    <a:gd name="connsiteX3" fmla="*/ 121246 w 121245"/>
                    <a:gd name="connsiteY3" fmla="*/ 61969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10006"/>
                        <a:pt x="0" y="44648"/>
                        <a:pt x="0" y="79290"/>
                      </a:cubicBezTo>
                      <a:cubicBezTo>
                        <a:pt x="0" y="113931"/>
                        <a:pt x="25981" y="131252"/>
                        <a:pt x="60623" y="131252"/>
                      </a:cubicBezTo>
                      <a:cubicBezTo>
                        <a:pt x="95265" y="122592"/>
                        <a:pt x="121246" y="96611"/>
                        <a:pt x="121246" y="61969"/>
                      </a:cubicBezTo>
                      <a:cubicBezTo>
                        <a:pt x="12124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0" name="Graphic 1">
                <a:extLst>
                  <a:ext uri="{FF2B5EF4-FFF2-40B4-BE49-F238E27FC236}">
                    <a16:creationId xmlns="" xmlns:a16="http://schemas.microsoft.com/office/drawing/2014/main" id="{97A8A0D1-9739-41CD-A1A4-FE0D69DFE76C}"/>
                  </a:ext>
                </a:extLst>
              </p:cNvPr>
              <p:cNvGrpSpPr/>
              <p:nvPr/>
            </p:nvGrpSpPr>
            <p:grpSpPr>
              <a:xfrm>
                <a:off x="284859" y="3114535"/>
                <a:ext cx="121245" cy="1450032"/>
                <a:chOff x="284859" y="3114535"/>
                <a:chExt cx="121245" cy="1450032"/>
              </a:xfrm>
              <a:grpFill/>
            </p:grpSpPr>
            <p:sp>
              <p:nvSpPr>
                <p:cNvPr id="769" name="Freeform: Shape 768">
                  <a:extLst>
                    <a:ext uri="{FF2B5EF4-FFF2-40B4-BE49-F238E27FC236}">
                      <a16:creationId xmlns="" xmlns:a16="http://schemas.microsoft.com/office/drawing/2014/main" id="{64C3702E-6C08-4355-8AF7-774E4D044EE5}"/>
                    </a:ext>
                  </a:extLst>
                </p:cNvPr>
                <p:cNvSpPr/>
                <p:nvPr/>
              </p:nvSpPr>
              <p:spPr>
                <a:xfrm>
                  <a:off x="336822" y="3139629"/>
                  <a:ext cx="17320" cy="1393502"/>
                </a:xfrm>
                <a:custGeom>
                  <a:avLst/>
                  <a:gdLst>
                    <a:gd name="connsiteX0" fmla="*/ 0 w 17320"/>
                    <a:gd name="connsiteY0" fmla="*/ 6495 h 1393502"/>
                    <a:gd name="connsiteX1" fmla="*/ 0 w 17320"/>
                    <a:gd name="connsiteY1" fmla="*/ 1383502 h 1393502"/>
                    <a:gd name="connsiteX2" fmla="*/ 17321 w 17320"/>
                    <a:gd name="connsiteY2" fmla="*/ 1383502 h 1393502"/>
                    <a:gd name="connsiteX3" fmla="*/ 17321 w 17320"/>
                    <a:gd name="connsiteY3" fmla="*/ 6495 h 1393502"/>
                    <a:gd name="connsiteX4" fmla="*/ 0 w 17320"/>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0" name="Freeform: Shape 769">
                  <a:extLst>
                    <a:ext uri="{FF2B5EF4-FFF2-40B4-BE49-F238E27FC236}">
                      <a16:creationId xmlns="" xmlns:a16="http://schemas.microsoft.com/office/drawing/2014/main" id="{825BD35B-E281-4843-8C83-61D017EE93F1}"/>
                    </a:ext>
                  </a:extLst>
                </p:cNvPr>
                <p:cNvSpPr/>
                <p:nvPr/>
              </p:nvSpPr>
              <p:spPr>
                <a:xfrm>
                  <a:off x="284859"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1" y="11908"/>
                        <a:pt x="0" y="46550"/>
                        <a:pt x="0" y="81191"/>
                      </a:cubicBezTo>
                      <a:cubicBezTo>
                        <a:pt x="0" y="115833"/>
                        <a:pt x="25981" y="133154"/>
                        <a:pt x="60623" y="115833"/>
                      </a:cubicBezTo>
                      <a:cubicBezTo>
                        <a:pt x="95265" y="98512"/>
                        <a:pt x="121246" y="63871"/>
                        <a:pt x="121246" y="29229"/>
                      </a:cubicBezTo>
                      <a:cubicBezTo>
                        <a:pt x="121246" y="3248"/>
                        <a:pt x="95265"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1" name="Freeform: Shape 770">
                  <a:extLst>
                    <a:ext uri="{FF2B5EF4-FFF2-40B4-BE49-F238E27FC236}">
                      <a16:creationId xmlns="" xmlns:a16="http://schemas.microsoft.com/office/drawing/2014/main" id="{7B5764A3-DD67-4EA1-9BE0-0B55AA154424}"/>
                    </a:ext>
                  </a:extLst>
                </p:cNvPr>
                <p:cNvSpPr/>
                <p:nvPr/>
              </p:nvSpPr>
              <p:spPr>
                <a:xfrm>
                  <a:off x="284859" y="3114535"/>
                  <a:ext cx="121245" cy="121317"/>
                </a:xfrm>
                <a:custGeom>
                  <a:avLst/>
                  <a:gdLst>
                    <a:gd name="connsiteX0" fmla="*/ 60623 w 121245"/>
                    <a:gd name="connsiteY0" fmla="*/ 5608 h 121317"/>
                    <a:gd name="connsiteX1" fmla="*/ 0 w 121245"/>
                    <a:gd name="connsiteY1" fmla="*/ 40250 h 121317"/>
                    <a:gd name="connsiteX2" fmla="*/ 60623 w 121245"/>
                    <a:gd name="connsiteY2" fmla="*/ 118194 h 121317"/>
                    <a:gd name="connsiteX3" fmla="*/ 121246 w 121245"/>
                    <a:gd name="connsiteY3" fmla="*/ 83552 h 121317"/>
                    <a:gd name="connsiteX4" fmla="*/ 60623 w 121245"/>
                    <a:gd name="connsiteY4" fmla="*/ 5608 h 121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1317">
                      <a:moveTo>
                        <a:pt x="60623" y="5608"/>
                      </a:moveTo>
                      <a:cubicBezTo>
                        <a:pt x="25981" y="-11713"/>
                        <a:pt x="0" y="14269"/>
                        <a:pt x="0" y="40250"/>
                      </a:cubicBezTo>
                      <a:cubicBezTo>
                        <a:pt x="0" y="74892"/>
                        <a:pt x="25981" y="109533"/>
                        <a:pt x="60623" y="118194"/>
                      </a:cubicBezTo>
                      <a:cubicBezTo>
                        <a:pt x="95265" y="126854"/>
                        <a:pt x="121246" y="118194"/>
                        <a:pt x="121246" y="83552"/>
                      </a:cubicBezTo>
                      <a:cubicBezTo>
                        <a:pt x="121246" y="57571"/>
                        <a:pt x="95265" y="22929"/>
                        <a:pt x="60623" y="560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1" name="Graphic 1">
                <a:extLst>
                  <a:ext uri="{FF2B5EF4-FFF2-40B4-BE49-F238E27FC236}">
                    <a16:creationId xmlns="" xmlns:a16="http://schemas.microsoft.com/office/drawing/2014/main" id="{32DEE35E-D956-4DDF-9F62-B903BDE099A6}"/>
                  </a:ext>
                </a:extLst>
              </p:cNvPr>
              <p:cNvGrpSpPr/>
              <p:nvPr/>
            </p:nvGrpSpPr>
            <p:grpSpPr>
              <a:xfrm>
                <a:off x="570653" y="3292153"/>
                <a:ext cx="122591" cy="1102271"/>
                <a:chOff x="570653" y="3292153"/>
                <a:chExt cx="122591" cy="1102271"/>
              </a:xfrm>
              <a:grpFill/>
            </p:grpSpPr>
            <p:sp>
              <p:nvSpPr>
                <p:cNvPr id="766" name="Freeform: Shape 765">
                  <a:extLst>
                    <a:ext uri="{FF2B5EF4-FFF2-40B4-BE49-F238E27FC236}">
                      <a16:creationId xmlns="" xmlns:a16="http://schemas.microsoft.com/office/drawing/2014/main" id="{8A492B35-29D1-43ED-ABDC-CB9D9CE902FE}"/>
                    </a:ext>
                  </a:extLst>
                </p:cNvPr>
                <p:cNvSpPr/>
                <p:nvPr/>
              </p:nvSpPr>
              <p:spPr>
                <a:xfrm>
                  <a:off x="622615" y="3326654"/>
                  <a:ext cx="17320" cy="1024609"/>
                </a:xfrm>
                <a:custGeom>
                  <a:avLst/>
                  <a:gdLst>
                    <a:gd name="connsiteX0" fmla="*/ 0 w 17320"/>
                    <a:gd name="connsiteY0" fmla="*/ 10000 h 1024609"/>
                    <a:gd name="connsiteX1" fmla="*/ 0 w 17320"/>
                    <a:gd name="connsiteY1" fmla="*/ 1014609 h 1024609"/>
                    <a:gd name="connsiteX2" fmla="*/ 17321 w 17320"/>
                    <a:gd name="connsiteY2" fmla="*/ 1014609 h 1024609"/>
                    <a:gd name="connsiteX3" fmla="*/ 17321 w 17320"/>
                    <a:gd name="connsiteY3" fmla="*/ 10000 h 1024609"/>
                    <a:gd name="connsiteX4" fmla="*/ 0 w 17320"/>
                    <a:gd name="connsiteY4" fmla="*/ 10000 h 1024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24609">
                      <a:moveTo>
                        <a:pt x="0" y="10000"/>
                      </a:moveTo>
                      <a:cubicBezTo>
                        <a:pt x="0" y="347756"/>
                        <a:pt x="0" y="676853"/>
                        <a:pt x="0" y="1014609"/>
                      </a:cubicBezTo>
                      <a:cubicBezTo>
                        <a:pt x="0" y="1023269"/>
                        <a:pt x="17321" y="1031930"/>
                        <a:pt x="17321" y="1014609"/>
                      </a:cubicBezTo>
                      <a:cubicBezTo>
                        <a:pt x="17321" y="676853"/>
                        <a:pt x="17321" y="347756"/>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7" name="Freeform: Shape 766">
                  <a:extLst>
                    <a:ext uri="{FF2B5EF4-FFF2-40B4-BE49-F238E27FC236}">
                      <a16:creationId xmlns="" xmlns:a16="http://schemas.microsoft.com/office/drawing/2014/main" id="{8C489E2D-F84F-4743-800E-DBB336EA80B9}"/>
                    </a:ext>
                  </a:extLst>
                </p:cNvPr>
                <p:cNvSpPr/>
                <p:nvPr/>
              </p:nvSpPr>
              <p:spPr>
                <a:xfrm>
                  <a:off x="570653" y="4259907"/>
                  <a:ext cx="122591" cy="134516"/>
                </a:xfrm>
                <a:custGeom>
                  <a:avLst/>
                  <a:gdLst>
                    <a:gd name="connsiteX0" fmla="*/ 60623 w 122591"/>
                    <a:gd name="connsiteY0" fmla="*/ 20732 h 134516"/>
                    <a:gd name="connsiteX1" fmla="*/ 0 w 122591"/>
                    <a:gd name="connsiteY1" fmla="*/ 115997 h 134516"/>
                    <a:gd name="connsiteX2" fmla="*/ 60623 w 122591"/>
                    <a:gd name="connsiteY2" fmla="*/ 107336 h 134516"/>
                    <a:gd name="connsiteX3" fmla="*/ 121246 w 122591"/>
                    <a:gd name="connsiteY3" fmla="*/ 12072 h 134516"/>
                    <a:gd name="connsiteX4" fmla="*/ 60623 w 122591"/>
                    <a:gd name="connsiteY4" fmla="*/ 20732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0732"/>
                      </a:moveTo>
                      <a:cubicBezTo>
                        <a:pt x="25981" y="46713"/>
                        <a:pt x="0" y="90015"/>
                        <a:pt x="0" y="115997"/>
                      </a:cubicBezTo>
                      <a:cubicBezTo>
                        <a:pt x="0" y="141978"/>
                        <a:pt x="25981" y="141978"/>
                        <a:pt x="60623" y="107336"/>
                      </a:cubicBezTo>
                      <a:cubicBezTo>
                        <a:pt x="95265" y="72694"/>
                        <a:pt x="121246" y="29392"/>
                        <a:pt x="121246" y="12072"/>
                      </a:cubicBezTo>
                      <a:cubicBezTo>
                        <a:pt x="129906" y="-5249"/>
                        <a:pt x="95265"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8" name="Freeform: Shape 767">
                  <a:extLst>
                    <a:ext uri="{FF2B5EF4-FFF2-40B4-BE49-F238E27FC236}">
                      <a16:creationId xmlns="" xmlns:a16="http://schemas.microsoft.com/office/drawing/2014/main" id="{67496373-DA45-4151-B59F-8E104A4991F7}"/>
                    </a:ext>
                  </a:extLst>
                </p:cNvPr>
                <p:cNvSpPr/>
                <p:nvPr/>
              </p:nvSpPr>
              <p:spPr>
                <a:xfrm>
                  <a:off x="570653"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5" y="139766"/>
                        <a:pt x="121246" y="148426"/>
                        <a:pt x="121246" y="122445"/>
                      </a:cubicBezTo>
                      <a:cubicBezTo>
                        <a:pt x="121246" y="105124"/>
                        <a:pt x="95265"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2" name="Graphic 1">
                <a:extLst>
                  <a:ext uri="{FF2B5EF4-FFF2-40B4-BE49-F238E27FC236}">
                    <a16:creationId xmlns="" xmlns:a16="http://schemas.microsoft.com/office/drawing/2014/main" id="{63B16C45-6118-4A5D-B441-138C4440789A}"/>
                  </a:ext>
                </a:extLst>
              </p:cNvPr>
              <p:cNvGrpSpPr/>
              <p:nvPr/>
            </p:nvGrpSpPr>
            <p:grpSpPr>
              <a:xfrm>
                <a:off x="865107" y="3568320"/>
                <a:ext cx="121245" cy="553196"/>
                <a:chOff x="865107" y="3568320"/>
                <a:chExt cx="121245" cy="553196"/>
              </a:xfrm>
              <a:grpFill/>
            </p:grpSpPr>
            <p:sp>
              <p:nvSpPr>
                <p:cNvPr id="763" name="Freeform: Shape 762">
                  <a:extLst>
                    <a:ext uri="{FF2B5EF4-FFF2-40B4-BE49-F238E27FC236}">
                      <a16:creationId xmlns="" xmlns:a16="http://schemas.microsoft.com/office/drawing/2014/main" id="{37CCDCC7-7CB9-4BC7-8DE4-BE58DABB1018}"/>
                    </a:ext>
                  </a:extLst>
                </p:cNvPr>
                <p:cNvSpPr/>
                <p:nvPr/>
              </p:nvSpPr>
              <p:spPr>
                <a:xfrm>
                  <a:off x="917070" y="3621108"/>
                  <a:ext cx="17320" cy="444360"/>
                </a:xfrm>
                <a:custGeom>
                  <a:avLst/>
                  <a:gdLst>
                    <a:gd name="connsiteX0" fmla="*/ 0 w 17320"/>
                    <a:gd name="connsiteY0" fmla="*/ 10000 h 444360"/>
                    <a:gd name="connsiteX1" fmla="*/ 0 w 17320"/>
                    <a:gd name="connsiteY1" fmla="*/ 434361 h 444360"/>
                    <a:gd name="connsiteX2" fmla="*/ 17321 w 17320"/>
                    <a:gd name="connsiteY2" fmla="*/ 434361 h 444360"/>
                    <a:gd name="connsiteX3" fmla="*/ 17321 w 17320"/>
                    <a:gd name="connsiteY3" fmla="*/ 10000 h 444360"/>
                    <a:gd name="connsiteX4" fmla="*/ 0 w 17320"/>
                    <a:gd name="connsiteY4" fmla="*/ 10000 h 44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4360">
                      <a:moveTo>
                        <a:pt x="0" y="10000"/>
                      </a:moveTo>
                      <a:cubicBezTo>
                        <a:pt x="0" y="148567"/>
                        <a:pt x="0" y="287134"/>
                        <a:pt x="0" y="434361"/>
                      </a:cubicBezTo>
                      <a:cubicBezTo>
                        <a:pt x="0" y="443021"/>
                        <a:pt x="17321" y="451682"/>
                        <a:pt x="17321" y="434361"/>
                      </a:cubicBezTo>
                      <a:cubicBezTo>
                        <a:pt x="17321" y="295794"/>
                        <a:pt x="17321" y="157227"/>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4" name="Freeform: Shape 763">
                  <a:extLst>
                    <a:ext uri="{FF2B5EF4-FFF2-40B4-BE49-F238E27FC236}">
                      <a16:creationId xmlns="" xmlns:a16="http://schemas.microsoft.com/office/drawing/2014/main" id="{FD9EAD9A-A52A-4237-8F1B-262D08B42B9C}"/>
                    </a:ext>
                  </a:extLst>
                </p:cNvPr>
                <p:cNvSpPr/>
                <p:nvPr/>
              </p:nvSpPr>
              <p:spPr>
                <a:xfrm>
                  <a:off x="865107" y="3975846"/>
                  <a:ext cx="121245" cy="145670"/>
                </a:xfrm>
                <a:custGeom>
                  <a:avLst/>
                  <a:gdLst>
                    <a:gd name="connsiteX0" fmla="*/ 0 w 121245"/>
                    <a:gd name="connsiteY0" fmla="*/ 140245 h 145670"/>
                    <a:gd name="connsiteX1" fmla="*/ 60623 w 121245"/>
                    <a:gd name="connsiteY1" fmla="*/ 88283 h 145670"/>
                    <a:gd name="connsiteX2" fmla="*/ 121246 w 121245"/>
                    <a:gd name="connsiteY2" fmla="*/ 1678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1" y="131585"/>
                        <a:pt x="60623" y="88283"/>
                      </a:cubicBezTo>
                      <a:cubicBezTo>
                        <a:pt x="95265" y="44981"/>
                        <a:pt x="121246" y="10339"/>
                        <a:pt x="121246" y="1678"/>
                      </a:cubicBezTo>
                      <a:cubicBezTo>
                        <a:pt x="121246" y="-6982"/>
                        <a:pt x="95265" y="18999"/>
                        <a:pt x="60623" y="53641"/>
                      </a:cubicBezTo>
                      <a:cubicBezTo>
                        <a:pt x="25981" y="88283"/>
                        <a:pt x="0" y="122924"/>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5" name="Freeform: Shape 764">
                  <a:extLst>
                    <a:ext uri="{FF2B5EF4-FFF2-40B4-BE49-F238E27FC236}">
                      <a16:creationId xmlns="" xmlns:a16="http://schemas.microsoft.com/office/drawing/2014/main" id="{BCB01940-7A2A-48C5-A006-0BB4A2622FDC}"/>
                    </a:ext>
                  </a:extLst>
                </p:cNvPr>
                <p:cNvSpPr/>
                <p:nvPr/>
              </p:nvSpPr>
              <p:spPr>
                <a:xfrm>
                  <a:off x="865107" y="3568320"/>
                  <a:ext cx="121245" cy="142410"/>
                </a:xfrm>
                <a:custGeom>
                  <a:avLst/>
                  <a:gdLst>
                    <a:gd name="connsiteX0" fmla="*/ 0 w 121245"/>
                    <a:gd name="connsiteY0" fmla="*/ 2165 h 142410"/>
                    <a:gd name="connsiteX1" fmla="*/ 60623 w 121245"/>
                    <a:gd name="connsiteY1" fmla="*/ 88769 h 142410"/>
                    <a:gd name="connsiteX2" fmla="*/ 121246 w 121245"/>
                    <a:gd name="connsiteY2" fmla="*/ 140732 h 142410"/>
                    <a:gd name="connsiteX3" fmla="*/ 60623 w 121245"/>
                    <a:gd name="connsiteY3" fmla="*/ 54128 h 142410"/>
                    <a:gd name="connsiteX4" fmla="*/ 0 w 121245"/>
                    <a:gd name="connsiteY4" fmla="*/ 2165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0" y="2165"/>
                      </a:moveTo>
                      <a:cubicBezTo>
                        <a:pt x="0" y="19486"/>
                        <a:pt x="25981" y="54128"/>
                        <a:pt x="60623" y="88769"/>
                      </a:cubicBezTo>
                      <a:cubicBezTo>
                        <a:pt x="95265" y="123411"/>
                        <a:pt x="121246" y="149392"/>
                        <a:pt x="121246" y="140732"/>
                      </a:cubicBezTo>
                      <a:cubicBezTo>
                        <a:pt x="121246" y="132071"/>
                        <a:pt x="95265" y="97430"/>
                        <a:pt x="60623" y="54128"/>
                      </a:cubicBezTo>
                      <a:cubicBezTo>
                        <a:pt x="25981"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3" name="Graphic 1">
                <a:extLst>
                  <a:ext uri="{FF2B5EF4-FFF2-40B4-BE49-F238E27FC236}">
                    <a16:creationId xmlns="" xmlns:a16="http://schemas.microsoft.com/office/drawing/2014/main" id="{7B373B73-7908-4928-A15E-091B60405318}"/>
                  </a:ext>
                </a:extLst>
              </p:cNvPr>
              <p:cNvGrpSpPr/>
              <p:nvPr/>
            </p:nvGrpSpPr>
            <p:grpSpPr>
              <a:xfrm>
                <a:off x="1150901" y="3646769"/>
                <a:ext cx="121245" cy="384377"/>
                <a:chOff x="1150901" y="3646769"/>
                <a:chExt cx="121245" cy="384377"/>
              </a:xfrm>
              <a:grpFill/>
            </p:grpSpPr>
            <p:sp>
              <p:nvSpPr>
                <p:cNvPr id="760" name="Freeform: Shape 759">
                  <a:extLst>
                    <a:ext uri="{FF2B5EF4-FFF2-40B4-BE49-F238E27FC236}">
                      <a16:creationId xmlns="" xmlns:a16="http://schemas.microsoft.com/office/drawing/2014/main" id="{4BD633DE-83AB-48B6-817C-B951339CEA2A}"/>
                    </a:ext>
                  </a:extLst>
                </p:cNvPr>
                <p:cNvSpPr/>
                <p:nvPr/>
              </p:nvSpPr>
              <p:spPr>
                <a:xfrm>
                  <a:off x="1202863" y="3707712"/>
                  <a:ext cx="17320" cy="271152"/>
                </a:xfrm>
                <a:custGeom>
                  <a:avLst/>
                  <a:gdLst>
                    <a:gd name="connsiteX0" fmla="*/ 0 w 17320"/>
                    <a:gd name="connsiteY0" fmla="*/ 10000 h 271152"/>
                    <a:gd name="connsiteX1" fmla="*/ 0 w 17320"/>
                    <a:gd name="connsiteY1" fmla="*/ 261152 h 271152"/>
                    <a:gd name="connsiteX2" fmla="*/ 17321 w 17320"/>
                    <a:gd name="connsiteY2" fmla="*/ 261152 h 271152"/>
                    <a:gd name="connsiteX3" fmla="*/ 17321 w 17320"/>
                    <a:gd name="connsiteY3" fmla="*/ 10000 h 271152"/>
                    <a:gd name="connsiteX4" fmla="*/ 0 w 17320"/>
                    <a:gd name="connsiteY4" fmla="*/ 10000 h 271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1152">
                      <a:moveTo>
                        <a:pt x="0" y="10000"/>
                      </a:moveTo>
                      <a:cubicBezTo>
                        <a:pt x="0" y="96604"/>
                        <a:pt x="0" y="174548"/>
                        <a:pt x="0" y="261152"/>
                      </a:cubicBezTo>
                      <a:cubicBezTo>
                        <a:pt x="0" y="269813"/>
                        <a:pt x="17321" y="278473"/>
                        <a:pt x="17321" y="261152"/>
                      </a:cubicBezTo>
                      <a:cubicBezTo>
                        <a:pt x="17321" y="174548"/>
                        <a:pt x="17321" y="9660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1" name="Freeform: Shape 760">
                  <a:extLst>
                    <a:ext uri="{FF2B5EF4-FFF2-40B4-BE49-F238E27FC236}">
                      <a16:creationId xmlns="" xmlns:a16="http://schemas.microsoft.com/office/drawing/2014/main" id="{04540DE5-2451-47C7-8C16-77C50EFE0104}"/>
                    </a:ext>
                  </a:extLst>
                </p:cNvPr>
                <p:cNvSpPr/>
                <p:nvPr/>
              </p:nvSpPr>
              <p:spPr>
                <a:xfrm>
                  <a:off x="1150901" y="3646769"/>
                  <a:ext cx="121245" cy="140226"/>
                </a:xfrm>
                <a:custGeom>
                  <a:avLst/>
                  <a:gdLst>
                    <a:gd name="connsiteX0" fmla="*/ 60623 w 121245"/>
                    <a:gd name="connsiteY0" fmla="*/ 62282 h 140226"/>
                    <a:gd name="connsiteX1" fmla="*/ 0 w 121245"/>
                    <a:gd name="connsiteY1" fmla="*/ 140226 h 140226"/>
                    <a:gd name="connsiteX2" fmla="*/ 60623 w 121245"/>
                    <a:gd name="connsiteY2" fmla="*/ 79603 h 140226"/>
                    <a:gd name="connsiteX3" fmla="*/ 121246 w 121245"/>
                    <a:gd name="connsiteY3" fmla="*/ 1659 h 140226"/>
                    <a:gd name="connsiteX4" fmla="*/ 60623 w 121245"/>
                    <a:gd name="connsiteY4" fmla="*/ 62282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60623" y="62282"/>
                      </a:moveTo>
                      <a:cubicBezTo>
                        <a:pt x="25981" y="105584"/>
                        <a:pt x="0" y="140226"/>
                        <a:pt x="0" y="140226"/>
                      </a:cubicBezTo>
                      <a:cubicBezTo>
                        <a:pt x="0" y="140226"/>
                        <a:pt x="25981" y="114245"/>
                        <a:pt x="60623" y="79603"/>
                      </a:cubicBezTo>
                      <a:cubicBezTo>
                        <a:pt x="95265" y="44961"/>
                        <a:pt x="121246" y="10320"/>
                        <a:pt x="121246" y="1659"/>
                      </a:cubicBezTo>
                      <a:cubicBezTo>
                        <a:pt x="121246" y="-7001"/>
                        <a:pt x="95265" y="18980"/>
                        <a:pt x="60623" y="6228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2" name="Freeform: Shape 761">
                  <a:extLst>
                    <a:ext uri="{FF2B5EF4-FFF2-40B4-BE49-F238E27FC236}">
                      <a16:creationId xmlns="" xmlns:a16="http://schemas.microsoft.com/office/drawing/2014/main" id="{D74D67EF-18A1-44E7-99BC-0089C9C8A8FE}"/>
                    </a:ext>
                  </a:extLst>
                </p:cNvPr>
                <p:cNvSpPr/>
                <p:nvPr/>
              </p:nvSpPr>
              <p:spPr>
                <a:xfrm>
                  <a:off x="1150901" y="3890920"/>
                  <a:ext cx="121245" cy="140226"/>
                </a:xfrm>
                <a:custGeom>
                  <a:avLst/>
                  <a:gdLst>
                    <a:gd name="connsiteX0" fmla="*/ 0 w 121245"/>
                    <a:gd name="connsiteY0" fmla="*/ 0 h 140226"/>
                    <a:gd name="connsiteX1" fmla="*/ 60623 w 121245"/>
                    <a:gd name="connsiteY1" fmla="*/ 77944 h 140226"/>
                    <a:gd name="connsiteX2" fmla="*/ 121246 w 121245"/>
                    <a:gd name="connsiteY2" fmla="*/ 138567 h 140226"/>
                    <a:gd name="connsiteX3" fmla="*/ 60623 w 121245"/>
                    <a:gd name="connsiteY3" fmla="*/ 60623 h 140226"/>
                    <a:gd name="connsiteX4" fmla="*/ 0 w 121245"/>
                    <a:gd name="connsiteY4" fmla="*/ 0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0"/>
                      </a:moveTo>
                      <a:cubicBezTo>
                        <a:pt x="0" y="0"/>
                        <a:pt x="25981" y="43302"/>
                        <a:pt x="60623" y="77944"/>
                      </a:cubicBezTo>
                      <a:cubicBezTo>
                        <a:pt x="95265" y="121246"/>
                        <a:pt x="121246" y="147227"/>
                        <a:pt x="121246" y="138567"/>
                      </a:cubicBezTo>
                      <a:cubicBezTo>
                        <a:pt x="121246" y="129906"/>
                        <a:pt x="95265" y="95265"/>
                        <a:pt x="60623" y="60623"/>
                      </a:cubicBezTo>
                      <a:cubicBezTo>
                        <a:pt x="25981" y="2598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4" name="Graphic 1">
                <a:extLst>
                  <a:ext uri="{FF2B5EF4-FFF2-40B4-BE49-F238E27FC236}">
                    <a16:creationId xmlns="" xmlns:a16="http://schemas.microsoft.com/office/drawing/2014/main" id="{BF62A756-AF89-4A55-AE0E-83F09183FD1E}"/>
                  </a:ext>
                </a:extLst>
              </p:cNvPr>
              <p:cNvGrpSpPr/>
              <p:nvPr/>
            </p:nvGrpSpPr>
            <p:grpSpPr>
              <a:xfrm>
                <a:off x="1445355" y="3349163"/>
                <a:ext cx="121245" cy="981224"/>
                <a:chOff x="1445355" y="3349163"/>
                <a:chExt cx="121245" cy="981224"/>
              </a:xfrm>
              <a:grpFill/>
            </p:grpSpPr>
            <p:sp>
              <p:nvSpPr>
                <p:cNvPr id="757" name="Freeform: Shape 756">
                  <a:extLst>
                    <a:ext uri="{FF2B5EF4-FFF2-40B4-BE49-F238E27FC236}">
                      <a16:creationId xmlns="" xmlns:a16="http://schemas.microsoft.com/office/drawing/2014/main" id="{10442E50-405B-4F65-BDA1-1FBC6AC739E5}"/>
                    </a:ext>
                  </a:extLst>
                </p:cNvPr>
                <p:cNvSpPr/>
                <p:nvPr/>
              </p:nvSpPr>
              <p:spPr>
                <a:xfrm>
                  <a:off x="1488657" y="3399442"/>
                  <a:ext cx="19088" cy="891197"/>
                </a:xfrm>
                <a:custGeom>
                  <a:avLst/>
                  <a:gdLst>
                    <a:gd name="connsiteX0" fmla="*/ 0 w 19088"/>
                    <a:gd name="connsiteY0" fmla="*/ 6495 h 891197"/>
                    <a:gd name="connsiteX1" fmla="*/ 0 w 19088"/>
                    <a:gd name="connsiteY1" fmla="*/ 881198 h 891197"/>
                    <a:gd name="connsiteX2" fmla="*/ 17321 w 19088"/>
                    <a:gd name="connsiteY2" fmla="*/ 881198 h 891197"/>
                    <a:gd name="connsiteX3" fmla="*/ 17321 w 19088"/>
                    <a:gd name="connsiteY3" fmla="*/ 6495 h 891197"/>
                    <a:gd name="connsiteX4" fmla="*/ 0 w 19088"/>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891197">
                      <a:moveTo>
                        <a:pt x="0" y="6495"/>
                      </a:moveTo>
                      <a:cubicBezTo>
                        <a:pt x="0" y="300950"/>
                        <a:pt x="0" y="586743"/>
                        <a:pt x="0" y="881198"/>
                      </a:cubicBezTo>
                      <a:cubicBezTo>
                        <a:pt x="0" y="889858"/>
                        <a:pt x="17321" y="898518"/>
                        <a:pt x="17321" y="881198"/>
                      </a:cubicBezTo>
                      <a:cubicBezTo>
                        <a:pt x="17321" y="586743"/>
                        <a:pt x="17321" y="30095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8" name="Freeform: Shape 757">
                  <a:extLst>
                    <a:ext uri="{FF2B5EF4-FFF2-40B4-BE49-F238E27FC236}">
                      <a16:creationId xmlns="" xmlns:a16="http://schemas.microsoft.com/office/drawing/2014/main" id="{23AED0C7-F47D-4EE8-BFD0-3BFCFAD8A833}"/>
                    </a:ext>
                  </a:extLst>
                </p:cNvPr>
                <p:cNvSpPr/>
                <p:nvPr/>
              </p:nvSpPr>
              <p:spPr>
                <a:xfrm>
                  <a:off x="1445355" y="3349163"/>
                  <a:ext cx="121245" cy="134717"/>
                </a:xfrm>
                <a:custGeom>
                  <a:avLst/>
                  <a:gdLst>
                    <a:gd name="connsiteX0" fmla="*/ 60623 w 121245"/>
                    <a:gd name="connsiteY0" fmla="*/ 30793 h 134717"/>
                    <a:gd name="connsiteX1" fmla="*/ 0 w 121245"/>
                    <a:gd name="connsiteY1" fmla="*/ 126057 h 134717"/>
                    <a:gd name="connsiteX2" fmla="*/ 60623 w 121245"/>
                    <a:gd name="connsiteY2" fmla="*/ 100076 h 134717"/>
                    <a:gd name="connsiteX3" fmla="*/ 121246 w 121245"/>
                    <a:gd name="connsiteY3" fmla="*/ 4811 h 134717"/>
                    <a:gd name="connsiteX4" fmla="*/ 60623 w 121245"/>
                    <a:gd name="connsiteY4" fmla="*/ 30793 h 13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7">
                      <a:moveTo>
                        <a:pt x="60623" y="30793"/>
                      </a:moveTo>
                      <a:cubicBezTo>
                        <a:pt x="25981" y="65434"/>
                        <a:pt x="0" y="108736"/>
                        <a:pt x="0" y="126057"/>
                      </a:cubicBezTo>
                      <a:cubicBezTo>
                        <a:pt x="0" y="143378"/>
                        <a:pt x="25981" y="134718"/>
                        <a:pt x="60623" y="100076"/>
                      </a:cubicBezTo>
                      <a:cubicBezTo>
                        <a:pt x="95265" y="74095"/>
                        <a:pt x="121246" y="30793"/>
                        <a:pt x="121246" y="4811"/>
                      </a:cubicBezTo>
                      <a:cubicBezTo>
                        <a:pt x="121246" y="-3849"/>
                        <a:pt x="95265" y="-3849"/>
                        <a:pt x="60623" y="3079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9" name="Freeform: Shape 758">
                  <a:extLst>
                    <a:ext uri="{FF2B5EF4-FFF2-40B4-BE49-F238E27FC236}">
                      <a16:creationId xmlns="" xmlns:a16="http://schemas.microsoft.com/office/drawing/2014/main" id="{F3819CBD-C105-4D3A-A295-326486A00659}"/>
                    </a:ext>
                  </a:extLst>
                </p:cNvPr>
                <p:cNvSpPr/>
                <p:nvPr/>
              </p:nvSpPr>
              <p:spPr>
                <a:xfrm>
                  <a:off x="1445355" y="4195723"/>
                  <a:ext cx="121245" cy="134664"/>
                </a:xfrm>
                <a:custGeom>
                  <a:avLst/>
                  <a:gdLst>
                    <a:gd name="connsiteX0" fmla="*/ 60623 w 121245"/>
                    <a:gd name="connsiteY0" fmla="*/ 32953 h 134664"/>
                    <a:gd name="connsiteX1" fmla="*/ 0 w 121245"/>
                    <a:gd name="connsiteY1" fmla="*/ 6972 h 134664"/>
                    <a:gd name="connsiteX2" fmla="*/ 60623 w 121245"/>
                    <a:gd name="connsiteY2" fmla="*/ 102237 h 134664"/>
                    <a:gd name="connsiteX3" fmla="*/ 121246 w 121245"/>
                    <a:gd name="connsiteY3" fmla="*/ 119558 h 134664"/>
                    <a:gd name="connsiteX4" fmla="*/ 60623 w 121245"/>
                    <a:gd name="connsiteY4" fmla="*/ 32953 h 134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664">
                      <a:moveTo>
                        <a:pt x="60623" y="32953"/>
                      </a:moveTo>
                      <a:cubicBezTo>
                        <a:pt x="25981" y="6972"/>
                        <a:pt x="0" y="-10349"/>
                        <a:pt x="0" y="6972"/>
                      </a:cubicBezTo>
                      <a:cubicBezTo>
                        <a:pt x="0" y="24293"/>
                        <a:pt x="25981" y="67595"/>
                        <a:pt x="60623" y="102237"/>
                      </a:cubicBezTo>
                      <a:cubicBezTo>
                        <a:pt x="95265" y="136878"/>
                        <a:pt x="121246" y="145539"/>
                        <a:pt x="121246" y="119558"/>
                      </a:cubicBezTo>
                      <a:cubicBezTo>
                        <a:pt x="121246" y="102237"/>
                        <a:pt x="95265" y="58935"/>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5" name="Graphic 1">
                <a:extLst>
                  <a:ext uri="{FF2B5EF4-FFF2-40B4-BE49-F238E27FC236}">
                    <a16:creationId xmlns="" xmlns:a16="http://schemas.microsoft.com/office/drawing/2014/main" id="{673B79F3-E601-43B1-869C-F67FAC2BCF2B}"/>
                  </a:ext>
                </a:extLst>
              </p:cNvPr>
              <p:cNvGrpSpPr/>
              <p:nvPr/>
            </p:nvGrpSpPr>
            <p:grpSpPr>
              <a:xfrm>
                <a:off x="1731149" y="3146125"/>
                <a:ext cx="121245" cy="1394327"/>
                <a:chOff x="1731149" y="3146125"/>
                <a:chExt cx="121245" cy="1394327"/>
              </a:xfrm>
              <a:grpFill/>
            </p:grpSpPr>
            <p:sp>
              <p:nvSpPr>
                <p:cNvPr id="754" name="Freeform: Shape 753">
                  <a:extLst>
                    <a:ext uri="{FF2B5EF4-FFF2-40B4-BE49-F238E27FC236}">
                      <a16:creationId xmlns="" xmlns:a16="http://schemas.microsoft.com/office/drawing/2014/main" id="{5C92DE78-DBD1-45F4-B2D9-BAE696A00700}"/>
                    </a:ext>
                  </a:extLst>
                </p:cNvPr>
                <p:cNvSpPr/>
                <p:nvPr/>
              </p:nvSpPr>
              <p:spPr>
                <a:xfrm>
                  <a:off x="1783112"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5" name="Freeform: Shape 754">
                  <a:extLst>
                    <a:ext uri="{FF2B5EF4-FFF2-40B4-BE49-F238E27FC236}">
                      <a16:creationId xmlns="" xmlns:a16="http://schemas.microsoft.com/office/drawing/2014/main" id="{106DD7A8-5030-4445-989E-86C1B54068B4}"/>
                    </a:ext>
                  </a:extLst>
                </p:cNvPr>
                <p:cNvSpPr/>
                <p:nvPr/>
              </p:nvSpPr>
              <p:spPr>
                <a:xfrm>
                  <a:off x="1731149"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6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5" y="103925"/>
                        <a:pt x="121246" y="69283"/>
                        <a:pt x="121246" y="34642"/>
                      </a:cubicBezTo>
                      <a:cubicBezTo>
                        <a:pt x="121246" y="0"/>
                        <a:pt x="95265"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6" name="Freeform: Shape 755">
                  <a:extLst>
                    <a:ext uri="{FF2B5EF4-FFF2-40B4-BE49-F238E27FC236}">
                      <a16:creationId xmlns="" xmlns:a16="http://schemas.microsoft.com/office/drawing/2014/main" id="{F916F0ED-A9FB-4274-AF3B-A56B58E65F10}"/>
                    </a:ext>
                  </a:extLst>
                </p:cNvPr>
                <p:cNvSpPr/>
                <p:nvPr/>
              </p:nvSpPr>
              <p:spPr>
                <a:xfrm>
                  <a:off x="1731149"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6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5" y="138918"/>
                        <a:pt x="121246" y="130257"/>
                        <a:pt x="121246" y="95615"/>
                      </a:cubicBezTo>
                      <a:cubicBezTo>
                        <a:pt x="121246" y="60974"/>
                        <a:pt x="95265"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6" name="Graphic 1">
                <a:extLst>
                  <a:ext uri="{FF2B5EF4-FFF2-40B4-BE49-F238E27FC236}">
                    <a16:creationId xmlns="" xmlns:a16="http://schemas.microsoft.com/office/drawing/2014/main" id="{BA42E606-00F5-438F-A9E2-CB611D4FFC4F}"/>
                  </a:ext>
                </a:extLst>
              </p:cNvPr>
              <p:cNvGrpSpPr/>
              <p:nvPr/>
            </p:nvGrpSpPr>
            <p:grpSpPr>
              <a:xfrm>
                <a:off x="2016943" y="3068181"/>
                <a:ext cx="122591" cy="1550215"/>
                <a:chOff x="2016943" y="3068181"/>
                <a:chExt cx="122591" cy="1550215"/>
              </a:xfrm>
              <a:grpFill/>
            </p:grpSpPr>
            <p:sp>
              <p:nvSpPr>
                <p:cNvPr id="751" name="Freeform: Shape 750">
                  <a:extLst>
                    <a:ext uri="{FF2B5EF4-FFF2-40B4-BE49-F238E27FC236}">
                      <a16:creationId xmlns="" xmlns:a16="http://schemas.microsoft.com/office/drawing/2014/main" id="{6AF614BA-5223-45CB-A79A-C3504782A8BE}"/>
                    </a:ext>
                  </a:extLst>
                </p:cNvPr>
                <p:cNvSpPr/>
                <p:nvPr/>
              </p:nvSpPr>
              <p:spPr>
                <a:xfrm>
                  <a:off x="2068905" y="3104988"/>
                  <a:ext cx="17320" cy="1480106"/>
                </a:xfrm>
                <a:custGeom>
                  <a:avLst/>
                  <a:gdLst>
                    <a:gd name="connsiteX0" fmla="*/ 0 w 17320"/>
                    <a:gd name="connsiteY0" fmla="*/ 6495 h 1480106"/>
                    <a:gd name="connsiteX1" fmla="*/ 0 w 17320"/>
                    <a:gd name="connsiteY1" fmla="*/ 1470106 h 1480106"/>
                    <a:gd name="connsiteX2" fmla="*/ 17321 w 17320"/>
                    <a:gd name="connsiteY2" fmla="*/ 1470106 h 1480106"/>
                    <a:gd name="connsiteX3" fmla="*/ 17321 w 17320"/>
                    <a:gd name="connsiteY3" fmla="*/ 6495 h 1480106"/>
                    <a:gd name="connsiteX4" fmla="*/ 0 w 17320"/>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2" name="Freeform: Shape 751">
                  <a:extLst>
                    <a:ext uri="{FF2B5EF4-FFF2-40B4-BE49-F238E27FC236}">
                      <a16:creationId xmlns="" xmlns:a16="http://schemas.microsoft.com/office/drawing/2014/main" id="{4B4F82B8-4162-47D0-88BC-B4DFD05BC4FA}"/>
                    </a:ext>
                  </a:extLst>
                </p:cNvPr>
                <p:cNvSpPr/>
                <p:nvPr/>
              </p:nvSpPr>
              <p:spPr>
                <a:xfrm>
                  <a:off x="2016943" y="3068181"/>
                  <a:ext cx="122591" cy="129906"/>
                </a:xfrm>
                <a:custGeom>
                  <a:avLst/>
                  <a:gdLst>
                    <a:gd name="connsiteX0" fmla="*/ 60623 w 122591"/>
                    <a:gd name="connsiteY0" fmla="*/ 0 h 129906"/>
                    <a:gd name="connsiteX1" fmla="*/ 0 w 122591"/>
                    <a:gd name="connsiteY1" fmla="*/ 69283 h 129906"/>
                    <a:gd name="connsiteX2" fmla="*/ 60623 w 122591"/>
                    <a:gd name="connsiteY2" fmla="*/ 129906 h 129906"/>
                    <a:gd name="connsiteX3" fmla="*/ 121246 w 122591"/>
                    <a:gd name="connsiteY3" fmla="*/ 6928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34642"/>
                        <a:pt x="0" y="69283"/>
                      </a:cubicBezTo>
                      <a:cubicBezTo>
                        <a:pt x="0" y="103925"/>
                        <a:pt x="25981" y="129906"/>
                        <a:pt x="60623" y="129906"/>
                      </a:cubicBezTo>
                      <a:cubicBezTo>
                        <a:pt x="95265" y="129906"/>
                        <a:pt x="121246" y="103925"/>
                        <a:pt x="121246" y="69283"/>
                      </a:cubicBezTo>
                      <a:cubicBezTo>
                        <a:pt x="129906" y="34642"/>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3" name="Freeform: Shape 752">
                  <a:extLst>
                    <a:ext uri="{FF2B5EF4-FFF2-40B4-BE49-F238E27FC236}">
                      <a16:creationId xmlns="" xmlns:a16="http://schemas.microsoft.com/office/drawing/2014/main" id="{41455D2F-E947-4793-B135-B6CD636235B5}"/>
                    </a:ext>
                  </a:extLst>
                </p:cNvPr>
                <p:cNvSpPr/>
                <p:nvPr/>
              </p:nvSpPr>
              <p:spPr>
                <a:xfrm>
                  <a:off x="2016943" y="4488490"/>
                  <a:ext cx="122591" cy="129906"/>
                </a:xfrm>
                <a:custGeom>
                  <a:avLst/>
                  <a:gdLst>
                    <a:gd name="connsiteX0" fmla="*/ 60623 w 122591"/>
                    <a:gd name="connsiteY0" fmla="*/ 0 h 129906"/>
                    <a:gd name="connsiteX1" fmla="*/ 0 w 122591"/>
                    <a:gd name="connsiteY1" fmla="*/ 60623 h 129906"/>
                    <a:gd name="connsiteX2" fmla="*/ 60623 w 122591"/>
                    <a:gd name="connsiteY2" fmla="*/ 129906 h 129906"/>
                    <a:gd name="connsiteX3" fmla="*/ 121246 w 122591"/>
                    <a:gd name="connsiteY3" fmla="*/ 6062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25981"/>
                        <a:pt x="0" y="60623"/>
                      </a:cubicBezTo>
                      <a:cubicBezTo>
                        <a:pt x="0" y="95264"/>
                        <a:pt x="25981" y="129906"/>
                        <a:pt x="60623" y="129906"/>
                      </a:cubicBezTo>
                      <a:cubicBezTo>
                        <a:pt x="95265" y="129906"/>
                        <a:pt x="121246" y="95264"/>
                        <a:pt x="121246" y="60623"/>
                      </a:cubicBezTo>
                      <a:cubicBezTo>
                        <a:pt x="129906" y="2598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7" name="Graphic 1">
                <a:extLst>
                  <a:ext uri="{FF2B5EF4-FFF2-40B4-BE49-F238E27FC236}">
                    <a16:creationId xmlns="" xmlns:a16="http://schemas.microsoft.com/office/drawing/2014/main" id="{CAD95A82-4CF5-4D14-934A-CB9A650C7E25}"/>
                  </a:ext>
                </a:extLst>
              </p:cNvPr>
              <p:cNvGrpSpPr/>
              <p:nvPr/>
            </p:nvGrpSpPr>
            <p:grpSpPr>
              <a:xfrm>
                <a:off x="2311397" y="3146125"/>
                <a:ext cx="121245" cy="1394327"/>
                <a:chOff x="2311397" y="3146125"/>
                <a:chExt cx="121245" cy="1394327"/>
              </a:xfrm>
              <a:grpFill/>
            </p:grpSpPr>
            <p:sp>
              <p:nvSpPr>
                <p:cNvPr id="748" name="Freeform: Shape 747">
                  <a:extLst>
                    <a:ext uri="{FF2B5EF4-FFF2-40B4-BE49-F238E27FC236}">
                      <a16:creationId xmlns="" xmlns:a16="http://schemas.microsoft.com/office/drawing/2014/main" id="{DBB3BF2D-D84A-4DE9-AC00-DE1D84E41483}"/>
                    </a:ext>
                  </a:extLst>
                </p:cNvPr>
                <p:cNvSpPr/>
                <p:nvPr/>
              </p:nvSpPr>
              <p:spPr>
                <a:xfrm>
                  <a:off x="2363360"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9" name="Freeform: Shape 748">
                  <a:extLst>
                    <a:ext uri="{FF2B5EF4-FFF2-40B4-BE49-F238E27FC236}">
                      <a16:creationId xmlns="" xmlns:a16="http://schemas.microsoft.com/office/drawing/2014/main" id="{47A40C95-B1F5-4823-A0F6-D4DDD35C0EEA}"/>
                    </a:ext>
                  </a:extLst>
                </p:cNvPr>
                <p:cNvSpPr/>
                <p:nvPr/>
              </p:nvSpPr>
              <p:spPr>
                <a:xfrm>
                  <a:off x="2311397" y="3146125"/>
                  <a:ext cx="121245" cy="130257"/>
                </a:xfrm>
                <a:custGeom>
                  <a:avLst/>
                  <a:gdLst>
                    <a:gd name="connsiteX0" fmla="*/ 60623 w 121245"/>
                    <a:gd name="connsiteY0" fmla="*/ 8660 h 130257"/>
                    <a:gd name="connsiteX1" fmla="*/ 0 w 121245"/>
                    <a:gd name="connsiteY1" fmla="*/ 34642 h 130257"/>
                    <a:gd name="connsiteX2" fmla="*/ 60623 w 121245"/>
                    <a:gd name="connsiteY2" fmla="*/ 121246 h 130257"/>
                    <a:gd name="connsiteX3" fmla="*/ 121246 w 121245"/>
                    <a:gd name="connsiteY3" fmla="*/ 103925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8660"/>
                        <a:pt x="0" y="0"/>
                        <a:pt x="0" y="34642"/>
                      </a:cubicBezTo>
                      <a:cubicBezTo>
                        <a:pt x="0" y="69283"/>
                        <a:pt x="25981" y="103925"/>
                        <a:pt x="60623" y="121246"/>
                      </a:cubicBezTo>
                      <a:cubicBezTo>
                        <a:pt x="95265" y="138567"/>
                        <a:pt x="121246" y="129906"/>
                        <a:pt x="121246" y="103925"/>
                      </a:cubicBezTo>
                      <a:cubicBezTo>
                        <a:pt x="121246" y="69283"/>
                        <a:pt x="9526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0" name="Freeform: Shape 749">
                  <a:extLst>
                    <a:ext uri="{FF2B5EF4-FFF2-40B4-BE49-F238E27FC236}">
                      <a16:creationId xmlns="" xmlns:a16="http://schemas.microsoft.com/office/drawing/2014/main" id="{6354A3A6-69D4-4DB4-A1EF-8E257B271EDC}"/>
                    </a:ext>
                  </a:extLst>
                </p:cNvPr>
                <p:cNvSpPr/>
                <p:nvPr/>
              </p:nvSpPr>
              <p:spPr>
                <a:xfrm>
                  <a:off x="2311397" y="4410195"/>
                  <a:ext cx="121245" cy="130257"/>
                </a:xfrm>
                <a:custGeom>
                  <a:avLst/>
                  <a:gdLst>
                    <a:gd name="connsiteX0" fmla="*/ 60623 w 121245"/>
                    <a:gd name="connsiteY0" fmla="*/ 9011 h 130257"/>
                    <a:gd name="connsiteX1" fmla="*/ 0 w 121245"/>
                    <a:gd name="connsiteY1" fmla="*/ 95615 h 130257"/>
                    <a:gd name="connsiteX2" fmla="*/ 60623 w 121245"/>
                    <a:gd name="connsiteY2" fmla="*/ 121597 h 130257"/>
                    <a:gd name="connsiteX3" fmla="*/ 121246 w 121245"/>
                    <a:gd name="connsiteY3" fmla="*/ 26332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26332"/>
                        <a:pt x="0" y="60974"/>
                        <a:pt x="0" y="95615"/>
                      </a:cubicBezTo>
                      <a:cubicBezTo>
                        <a:pt x="0" y="130257"/>
                        <a:pt x="25981" y="138918"/>
                        <a:pt x="60623" y="121597"/>
                      </a:cubicBezTo>
                      <a:cubicBezTo>
                        <a:pt x="95265" y="104276"/>
                        <a:pt x="121246" y="60974"/>
                        <a:pt x="121246" y="26332"/>
                      </a:cubicBezTo>
                      <a:cubicBezTo>
                        <a:pt x="121246" y="351"/>
                        <a:pt x="9526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8" name="Graphic 1">
                <a:extLst>
                  <a:ext uri="{FF2B5EF4-FFF2-40B4-BE49-F238E27FC236}">
                    <a16:creationId xmlns="" xmlns:a16="http://schemas.microsoft.com/office/drawing/2014/main" id="{41F0ED1C-0CEC-47FE-98A6-64F82238AC34}"/>
                  </a:ext>
                </a:extLst>
              </p:cNvPr>
              <p:cNvGrpSpPr/>
              <p:nvPr/>
            </p:nvGrpSpPr>
            <p:grpSpPr>
              <a:xfrm>
                <a:off x="2597191" y="3347528"/>
                <a:ext cx="121245" cy="991519"/>
                <a:chOff x="2597191" y="3347528"/>
                <a:chExt cx="121245" cy="991519"/>
              </a:xfrm>
              <a:grpFill/>
            </p:grpSpPr>
            <p:sp>
              <p:nvSpPr>
                <p:cNvPr id="745" name="Freeform: Shape 744">
                  <a:extLst>
                    <a:ext uri="{FF2B5EF4-FFF2-40B4-BE49-F238E27FC236}">
                      <a16:creationId xmlns="" xmlns:a16="http://schemas.microsoft.com/office/drawing/2014/main" id="{DE44FA6A-F2B2-4462-A71C-82BDCAFE19FC}"/>
                    </a:ext>
                  </a:extLst>
                </p:cNvPr>
                <p:cNvSpPr/>
                <p:nvPr/>
              </p:nvSpPr>
              <p:spPr>
                <a:xfrm>
                  <a:off x="2649153" y="3395937"/>
                  <a:ext cx="17320" cy="903363"/>
                </a:xfrm>
                <a:custGeom>
                  <a:avLst/>
                  <a:gdLst>
                    <a:gd name="connsiteX0" fmla="*/ 0 w 17320"/>
                    <a:gd name="connsiteY0" fmla="*/ 10000 h 903363"/>
                    <a:gd name="connsiteX1" fmla="*/ 0 w 17320"/>
                    <a:gd name="connsiteY1" fmla="*/ 893363 h 903363"/>
                    <a:gd name="connsiteX2" fmla="*/ 17321 w 17320"/>
                    <a:gd name="connsiteY2" fmla="*/ 893363 h 903363"/>
                    <a:gd name="connsiteX3" fmla="*/ 17321 w 17320"/>
                    <a:gd name="connsiteY3" fmla="*/ 10000 h 903363"/>
                    <a:gd name="connsiteX4" fmla="*/ 0 w 17320"/>
                    <a:gd name="connsiteY4" fmla="*/ 10000 h 903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903363">
                      <a:moveTo>
                        <a:pt x="0" y="10000"/>
                      </a:moveTo>
                      <a:cubicBezTo>
                        <a:pt x="0" y="304454"/>
                        <a:pt x="0" y="598909"/>
                        <a:pt x="0" y="893363"/>
                      </a:cubicBezTo>
                      <a:cubicBezTo>
                        <a:pt x="0" y="902023"/>
                        <a:pt x="17321" y="910684"/>
                        <a:pt x="17321" y="893363"/>
                      </a:cubicBezTo>
                      <a:cubicBezTo>
                        <a:pt x="17321" y="598909"/>
                        <a:pt x="17321" y="30445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6" name="Freeform: Shape 745">
                  <a:extLst>
                    <a:ext uri="{FF2B5EF4-FFF2-40B4-BE49-F238E27FC236}">
                      <a16:creationId xmlns="" xmlns:a16="http://schemas.microsoft.com/office/drawing/2014/main" id="{173F222E-EFFB-44A3-9E79-26CF766EE6B1}"/>
                    </a:ext>
                  </a:extLst>
                </p:cNvPr>
                <p:cNvSpPr/>
                <p:nvPr/>
              </p:nvSpPr>
              <p:spPr>
                <a:xfrm>
                  <a:off x="2597191" y="3347528"/>
                  <a:ext cx="121245" cy="140544"/>
                </a:xfrm>
                <a:custGeom>
                  <a:avLst/>
                  <a:gdLst>
                    <a:gd name="connsiteX0" fmla="*/ 0 w 121245"/>
                    <a:gd name="connsiteY0" fmla="*/ 15107 h 140544"/>
                    <a:gd name="connsiteX1" fmla="*/ 60623 w 121245"/>
                    <a:gd name="connsiteY1" fmla="*/ 110371 h 140544"/>
                    <a:gd name="connsiteX2" fmla="*/ 121246 w 121245"/>
                    <a:gd name="connsiteY2" fmla="*/ 127692 h 140544"/>
                    <a:gd name="connsiteX3" fmla="*/ 60623 w 121245"/>
                    <a:gd name="connsiteY3" fmla="*/ 32427 h 140544"/>
                    <a:gd name="connsiteX4" fmla="*/ 0 w 121245"/>
                    <a:gd name="connsiteY4" fmla="*/ 15107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544">
                      <a:moveTo>
                        <a:pt x="0" y="15107"/>
                      </a:moveTo>
                      <a:cubicBezTo>
                        <a:pt x="0" y="41088"/>
                        <a:pt x="25982" y="75730"/>
                        <a:pt x="60623" y="110371"/>
                      </a:cubicBezTo>
                      <a:cubicBezTo>
                        <a:pt x="95265" y="136353"/>
                        <a:pt x="121246" y="153673"/>
                        <a:pt x="121246" y="127692"/>
                      </a:cubicBezTo>
                      <a:cubicBezTo>
                        <a:pt x="121246" y="110371"/>
                        <a:pt x="95265" y="67069"/>
                        <a:pt x="60623" y="32427"/>
                      </a:cubicBezTo>
                      <a:cubicBezTo>
                        <a:pt x="25982" y="-2214"/>
                        <a:pt x="0" y="-10875"/>
                        <a:pt x="0"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7" name="Freeform: Shape 746">
                  <a:extLst>
                    <a:ext uri="{FF2B5EF4-FFF2-40B4-BE49-F238E27FC236}">
                      <a16:creationId xmlns="" xmlns:a16="http://schemas.microsoft.com/office/drawing/2014/main" id="{B6B31084-D813-4938-8EEC-6D043E94079D}"/>
                    </a:ext>
                  </a:extLst>
                </p:cNvPr>
                <p:cNvSpPr/>
                <p:nvPr/>
              </p:nvSpPr>
              <p:spPr>
                <a:xfrm>
                  <a:off x="2597191" y="4202345"/>
                  <a:ext cx="121245" cy="136703"/>
                </a:xfrm>
                <a:custGeom>
                  <a:avLst/>
                  <a:gdLst>
                    <a:gd name="connsiteX0" fmla="*/ 60623 w 121245"/>
                    <a:gd name="connsiteY0" fmla="*/ 26332 h 136703"/>
                    <a:gd name="connsiteX1" fmla="*/ 0 w 121245"/>
                    <a:gd name="connsiteY1" fmla="*/ 121597 h 136703"/>
                    <a:gd name="connsiteX2" fmla="*/ 60623 w 121245"/>
                    <a:gd name="connsiteY2" fmla="*/ 104276 h 136703"/>
                    <a:gd name="connsiteX3" fmla="*/ 121246 w 121245"/>
                    <a:gd name="connsiteY3" fmla="*/ 9011 h 136703"/>
                    <a:gd name="connsiteX4" fmla="*/ 60623 w 121245"/>
                    <a:gd name="connsiteY4" fmla="*/ 26332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703">
                      <a:moveTo>
                        <a:pt x="60623" y="26332"/>
                      </a:moveTo>
                      <a:cubicBezTo>
                        <a:pt x="25982" y="52313"/>
                        <a:pt x="0" y="95616"/>
                        <a:pt x="0" y="121597"/>
                      </a:cubicBezTo>
                      <a:cubicBezTo>
                        <a:pt x="0" y="147578"/>
                        <a:pt x="25982" y="138918"/>
                        <a:pt x="60623" y="104276"/>
                      </a:cubicBezTo>
                      <a:cubicBezTo>
                        <a:pt x="95265" y="69634"/>
                        <a:pt x="121246" y="26332"/>
                        <a:pt x="121246" y="9011"/>
                      </a:cubicBezTo>
                      <a:cubicBezTo>
                        <a:pt x="121246" y="-8310"/>
                        <a:pt x="95265" y="351"/>
                        <a:pt x="60623" y="263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9" name="Graphic 1">
                <a:extLst>
                  <a:ext uri="{FF2B5EF4-FFF2-40B4-BE49-F238E27FC236}">
                    <a16:creationId xmlns="" xmlns:a16="http://schemas.microsoft.com/office/drawing/2014/main" id="{05A280A5-B75B-427E-975D-FF9EDDC32635}"/>
                  </a:ext>
                </a:extLst>
              </p:cNvPr>
              <p:cNvGrpSpPr/>
              <p:nvPr/>
            </p:nvGrpSpPr>
            <p:grpSpPr>
              <a:xfrm>
                <a:off x="2882985" y="3646769"/>
                <a:ext cx="129906" cy="393037"/>
                <a:chOff x="2882985" y="3646769"/>
                <a:chExt cx="129906" cy="393037"/>
              </a:xfrm>
              <a:grpFill/>
            </p:grpSpPr>
            <p:sp>
              <p:nvSpPr>
                <p:cNvPr id="742" name="Freeform: Shape 741">
                  <a:extLst>
                    <a:ext uri="{FF2B5EF4-FFF2-40B4-BE49-F238E27FC236}">
                      <a16:creationId xmlns="" xmlns:a16="http://schemas.microsoft.com/office/drawing/2014/main" id="{5AC845D1-C21B-45F6-A390-E7EE9033EA33}"/>
                    </a:ext>
                  </a:extLst>
                </p:cNvPr>
                <p:cNvSpPr/>
                <p:nvPr/>
              </p:nvSpPr>
              <p:spPr>
                <a:xfrm>
                  <a:off x="2934947" y="3702556"/>
                  <a:ext cx="19088" cy="276308"/>
                </a:xfrm>
                <a:custGeom>
                  <a:avLst/>
                  <a:gdLst>
                    <a:gd name="connsiteX0" fmla="*/ 0 w 19088"/>
                    <a:gd name="connsiteY0" fmla="*/ 6495 h 276308"/>
                    <a:gd name="connsiteX1" fmla="*/ 0 w 19088"/>
                    <a:gd name="connsiteY1" fmla="*/ 266308 h 276308"/>
                    <a:gd name="connsiteX2" fmla="*/ 17321 w 19088"/>
                    <a:gd name="connsiteY2" fmla="*/ 266308 h 276308"/>
                    <a:gd name="connsiteX3" fmla="*/ 17321 w 19088"/>
                    <a:gd name="connsiteY3" fmla="*/ 6495 h 276308"/>
                    <a:gd name="connsiteX4" fmla="*/ 0 w 19088"/>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276308">
                      <a:moveTo>
                        <a:pt x="0" y="6495"/>
                      </a:moveTo>
                      <a:cubicBezTo>
                        <a:pt x="0" y="93100"/>
                        <a:pt x="0" y="179704"/>
                        <a:pt x="0" y="266308"/>
                      </a:cubicBezTo>
                      <a:cubicBezTo>
                        <a:pt x="0" y="274968"/>
                        <a:pt x="17321" y="283629"/>
                        <a:pt x="17321" y="266308"/>
                      </a:cubicBezTo>
                      <a:cubicBezTo>
                        <a:pt x="17321" y="179704"/>
                        <a:pt x="17321" y="9310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3" name="Freeform: Shape 742">
                  <a:extLst>
                    <a:ext uri="{FF2B5EF4-FFF2-40B4-BE49-F238E27FC236}">
                      <a16:creationId xmlns="" xmlns:a16="http://schemas.microsoft.com/office/drawing/2014/main" id="{92690699-0E8C-48DD-88BA-B3AD1FA52937}"/>
                    </a:ext>
                  </a:extLst>
                </p:cNvPr>
                <p:cNvSpPr/>
                <p:nvPr/>
              </p:nvSpPr>
              <p:spPr>
                <a:xfrm>
                  <a:off x="2882985" y="3646769"/>
                  <a:ext cx="121245" cy="140226"/>
                </a:xfrm>
                <a:custGeom>
                  <a:avLst/>
                  <a:gdLst>
                    <a:gd name="connsiteX0" fmla="*/ 0 w 121245"/>
                    <a:gd name="connsiteY0" fmla="*/ 1659 h 140226"/>
                    <a:gd name="connsiteX1" fmla="*/ 60623 w 121245"/>
                    <a:gd name="connsiteY1" fmla="*/ 79603 h 140226"/>
                    <a:gd name="connsiteX2" fmla="*/ 121246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1" y="44961"/>
                        <a:pt x="60623" y="79603"/>
                      </a:cubicBezTo>
                      <a:cubicBezTo>
                        <a:pt x="95264" y="114245"/>
                        <a:pt x="121246" y="140226"/>
                        <a:pt x="121246" y="140226"/>
                      </a:cubicBezTo>
                      <a:cubicBezTo>
                        <a:pt x="121246" y="140226"/>
                        <a:pt x="95264" y="96924"/>
                        <a:pt x="60623" y="62282"/>
                      </a:cubicBezTo>
                      <a:cubicBezTo>
                        <a:pt x="34641"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4" name="Freeform: Shape 743">
                  <a:extLst>
                    <a:ext uri="{FF2B5EF4-FFF2-40B4-BE49-F238E27FC236}">
                      <a16:creationId xmlns="" xmlns:a16="http://schemas.microsoft.com/office/drawing/2014/main" id="{293DD41A-9A97-404B-BC04-16EC82D077C2}"/>
                    </a:ext>
                  </a:extLst>
                </p:cNvPr>
                <p:cNvSpPr/>
                <p:nvPr/>
              </p:nvSpPr>
              <p:spPr>
                <a:xfrm>
                  <a:off x="2891645" y="3898235"/>
                  <a:ext cx="121245" cy="141572"/>
                </a:xfrm>
                <a:custGeom>
                  <a:avLst/>
                  <a:gdLst>
                    <a:gd name="connsiteX0" fmla="*/ 60623 w 121245"/>
                    <a:gd name="connsiteY0" fmla="*/ 61969 h 141572"/>
                    <a:gd name="connsiteX1" fmla="*/ 0 w 121245"/>
                    <a:gd name="connsiteY1" fmla="*/ 139913 h 141572"/>
                    <a:gd name="connsiteX2" fmla="*/ 60623 w 121245"/>
                    <a:gd name="connsiteY2" fmla="*/ 79290 h 141572"/>
                    <a:gd name="connsiteX3" fmla="*/ 121246 w 121245"/>
                    <a:gd name="connsiteY3" fmla="*/ 1346 h 141572"/>
                    <a:gd name="connsiteX4" fmla="*/ 60623 w 121245"/>
                    <a:gd name="connsiteY4" fmla="*/ 61969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60623" y="61969"/>
                      </a:moveTo>
                      <a:cubicBezTo>
                        <a:pt x="25981" y="96611"/>
                        <a:pt x="0" y="131252"/>
                        <a:pt x="0" y="139913"/>
                      </a:cubicBezTo>
                      <a:cubicBezTo>
                        <a:pt x="0" y="148573"/>
                        <a:pt x="25981" y="122592"/>
                        <a:pt x="60623" y="79290"/>
                      </a:cubicBezTo>
                      <a:cubicBezTo>
                        <a:pt x="95264" y="35988"/>
                        <a:pt x="121246" y="1346"/>
                        <a:pt x="121246" y="1346"/>
                      </a:cubicBezTo>
                      <a:cubicBezTo>
                        <a:pt x="121246" y="-7314"/>
                        <a:pt x="95264" y="27327"/>
                        <a:pt x="60623" y="6196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0" name="Graphic 1">
                <a:extLst>
                  <a:ext uri="{FF2B5EF4-FFF2-40B4-BE49-F238E27FC236}">
                    <a16:creationId xmlns="" xmlns:a16="http://schemas.microsoft.com/office/drawing/2014/main" id="{EBE54D8F-BD22-438A-8BAC-36E57C56D9C7}"/>
                  </a:ext>
                </a:extLst>
              </p:cNvPr>
              <p:cNvGrpSpPr/>
              <p:nvPr/>
            </p:nvGrpSpPr>
            <p:grpSpPr>
              <a:xfrm>
                <a:off x="3177439" y="3568807"/>
                <a:ext cx="121245" cy="540789"/>
                <a:chOff x="3177439" y="3568807"/>
                <a:chExt cx="121245" cy="540789"/>
              </a:xfrm>
              <a:grpFill/>
            </p:grpSpPr>
            <p:sp>
              <p:nvSpPr>
                <p:cNvPr id="739" name="Freeform: Shape 738">
                  <a:extLst>
                    <a:ext uri="{FF2B5EF4-FFF2-40B4-BE49-F238E27FC236}">
                      <a16:creationId xmlns="" xmlns:a16="http://schemas.microsoft.com/office/drawing/2014/main" id="{C54C999E-80F5-4E0F-A761-BC3E9AE21BB0}"/>
                    </a:ext>
                  </a:extLst>
                </p:cNvPr>
                <p:cNvSpPr/>
                <p:nvPr/>
              </p:nvSpPr>
              <p:spPr>
                <a:xfrm>
                  <a:off x="3229402" y="3624613"/>
                  <a:ext cx="17320" cy="423535"/>
                </a:xfrm>
                <a:custGeom>
                  <a:avLst/>
                  <a:gdLst>
                    <a:gd name="connsiteX0" fmla="*/ 0 w 17320"/>
                    <a:gd name="connsiteY0" fmla="*/ 6495 h 423535"/>
                    <a:gd name="connsiteX1" fmla="*/ 0 w 17320"/>
                    <a:gd name="connsiteY1" fmla="*/ 413535 h 423535"/>
                    <a:gd name="connsiteX2" fmla="*/ 17321 w 17320"/>
                    <a:gd name="connsiteY2" fmla="*/ 413535 h 423535"/>
                    <a:gd name="connsiteX3" fmla="*/ 17321 w 17320"/>
                    <a:gd name="connsiteY3" fmla="*/ 6495 h 423535"/>
                    <a:gd name="connsiteX4" fmla="*/ 0 w 17320"/>
                    <a:gd name="connsiteY4" fmla="*/ 6495 h 42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23535">
                      <a:moveTo>
                        <a:pt x="0" y="6495"/>
                      </a:moveTo>
                      <a:cubicBezTo>
                        <a:pt x="0" y="145062"/>
                        <a:pt x="0" y="283629"/>
                        <a:pt x="0" y="413535"/>
                      </a:cubicBezTo>
                      <a:cubicBezTo>
                        <a:pt x="0" y="422195"/>
                        <a:pt x="17321" y="430856"/>
                        <a:pt x="17321" y="413535"/>
                      </a:cubicBezTo>
                      <a:cubicBezTo>
                        <a:pt x="17321" y="274968"/>
                        <a:pt x="17321" y="13640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0" name="Freeform: Shape 739">
                  <a:extLst>
                    <a:ext uri="{FF2B5EF4-FFF2-40B4-BE49-F238E27FC236}">
                      <a16:creationId xmlns="" xmlns:a16="http://schemas.microsoft.com/office/drawing/2014/main" id="{A88DF118-9D5E-405A-802C-621347DE5F17}"/>
                    </a:ext>
                  </a:extLst>
                </p:cNvPr>
                <p:cNvSpPr/>
                <p:nvPr/>
              </p:nvSpPr>
              <p:spPr>
                <a:xfrm>
                  <a:off x="3177439" y="3968864"/>
                  <a:ext cx="121245" cy="140731"/>
                </a:xfrm>
                <a:custGeom>
                  <a:avLst/>
                  <a:gdLst>
                    <a:gd name="connsiteX0" fmla="*/ 0 w 121245"/>
                    <a:gd name="connsiteY0" fmla="*/ 0 h 140731"/>
                    <a:gd name="connsiteX1" fmla="*/ 60623 w 121245"/>
                    <a:gd name="connsiteY1" fmla="*/ 86604 h 140731"/>
                    <a:gd name="connsiteX2" fmla="*/ 121246 w 121245"/>
                    <a:gd name="connsiteY2" fmla="*/ 138567 h 140731"/>
                    <a:gd name="connsiteX3" fmla="*/ 60623 w 121245"/>
                    <a:gd name="connsiteY3" fmla="*/ 51962 h 140731"/>
                    <a:gd name="connsiteX4" fmla="*/ 0 w 121245"/>
                    <a:gd name="connsiteY4" fmla="*/ 0 h 14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31">
                      <a:moveTo>
                        <a:pt x="0" y="0"/>
                      </a:moveTo>
                      <a:cubicBezTo>
                        <a:pt x="0" y="8660"/>
                        <a:pt x="25981" y="43302"/>
                        <a:pt x="60623" y="86604"/>
                      </a:cubicBezTo>
                      <a:cubicBezTo>
                        <a:pt x="95265" y="129906"/>
                        <a:pt x="121246" y="147227"/>
                        <a:pt x="121246" y="138567"/>
                      </a:cubicBezTo>
                      <a:cubicBezTo>
                        <a:pt x="121246" y="121246"/>
                        <a:pt x="95265" y="86604"/>
                        <a:pt x="60623" y="51962"/>
                      </a:cubicBezTo>
                      <a:cubicBezTo>
                        <a:pt x="25981" y="1732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1" name="Freeform: Shape 740">
                  <a:extLst>
                    <a:ext uri="{FF2B5EF4-FFF2-40B4-BE49-F238E27FC236}">
                      <a16:creationId xmlns="" xmlns:a16="http://schemas.microsoft.com/office/drawing/2014/main" id="{F39DBB27-9F1E-4BD1-80F0-823FB7A88860}"/>
                    </a:ext>
                  </a:extLst>
                </p:cNvPr>
                <p:cNvSpPr/>
                <p:nvPr/>
              </p:nvSpPr>
              <p:spPr>
                <a:xfrm>
                  <a:off x="3177439" y="3568807"/>
                  <a:ext cx="121245" cy="141923"/>
                </a:xfrm>
                <a:custGeom>
                  <a:avLst/>
                  <a:gdLst>
                    <a:gd name="connsiteX0" fmla="*/ 60623 w 121245"/>
                    <a:gd name="connsiteY0" fmla="*/ 53641 h 141923"/>
                    <a:gd name="connsiteX1" fmla="*/ 0 w 121245"/>
                    <a:gd name="connsiteY1" fmla="*/ 140245 h 141923"/>
                    <a:gd name="connsiteX2" fmla="*/ 60623 w 121245"/>
                    <a:gd name="connsiteY2" fmla="*/ 88283 h 141923"/>
                    <a:gd name="connsiteX3" fmla="*/ 121246 w 121245"/>
                    <a:gd name="connsiteY3" fmla="*/ 1679 h 141923"/>
                    <a:gd name="connsiteX4" fmla="*/ 60623 w 121245"/>
                    <a:gd name="connsiteY4" fmla="*/ 53641 h 14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923">
                      <a:moveTo>
                        <a:pt x="60623" y="53641"/>
                      </a:moveTo>
                      <a:cubicBezTo>
                        <a:pt x="25981" y="96943"/>
                        <a:pt x="0" y="131585"/>
                        <a:pt x="0" y="140245"/>
                      </a:cubicBezTo>
                      <a:cubicBezTo>
                        <a:pt x="0" y="148906"/>
                        <a:pt x="25981" y="122924"/>
                        <a:pt x="60623" y="88283"/>
                      </a:cubicBezTo>
                      <a:cubicBezTo>
                        <a:pt x="95265" y="53641"/>
                        <a:pt x="121246" y="18999"/>
                        <a:pt x="121246" y="1679"/>
                      </a:cubicBezTo>
                      <a:cubicBezTo>
                        <a:pt x="121246" y="-6982"/>
                        <a:pt x="95265" y="18999"/>
                        <a:pt x="60623" y="53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1" name="Graphic 1">
                <a:extLst>
                  <a:ext uri="{FF2B5EF4-FFF2-40B4-BE49-F238E27FC236}">
                    <a16:creationId xmlns="" xmlns:a16="http://schemas.microsoft.com/office/drawing/2014/main" id="{0F5F8EAC-57E4-410D-ACEA-AF922424EA9B}"/>
                  </a:ext>
                </a:extLst>
              </p:cNvPr>
              <p:cNvGrpSpPr/>
              <p:nvPr/>
            </p:nvGrpSpPr>
            <p:grpSpPr>
              <a:xfrm>
                <a:off x="3463233" y="3292153"/>
                <a:ext cx="122591" cy="1102271"/>
                <a:chOff x="3463233" y="3292153"/>
                <a:chExt cx="122591" cy="1102271"/>
              </a:xfrm>
              <a:grpFill/>
            </p:grpSpPr>
            <p:sp>
              <p:nvSpPr>
                <p:cNvPr id="736" name="Freeform: Shape 735">
                  <a:extLst>
                    <a:ext uri="{FF2B5EF4-FFF2-40B4-BE49-F238E27FC236}">
                      <a16:creationId xmlns="" xmlns:a16="http://schemas.microsoft.com/office/drawing/2014/main" id="{62ACF932-2D7A-4908-B2E1-A3A26B4D9A44}"/>
                    </a:ext>
                  </a:extLst>
                </p:cNvPr>
                <p:cNvSpPr/>
                <p:nvPr/>
              </p:nvSpPr>
              <p:spPr>
                <a:xfrm>
                  <a:off x="3515195" y="3330158"/>
                  <a:ext cx="17320" cy="1012443"/>
                </a:xfrm>
                <a:custGeom>
                  <a:avLst/>
                  <a:gdLst>
                    <a:gd name="connsiteX0" fmla="*/ 0 w 17320"/>
                    <a:gd name="connsiteY0" fmla="*/ 6495 h 1012443"/>
                    <a:gd name="connsiteX1" fmla="*/ 0 w 17320"/>
                    <a:gd name="connsiteY1" fmla="*/ 1002443 h 1012443"/>
                    <a:gd name="connsiteX2" fmla="*/ 17321 w 17320"/>
                    <a:gd name="connsiteY2" fmla="*/ 1002443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3"/>
                      </a:cubicBezTo>
                      <a:cubicBezTo>
                        <a:pt x="0" y="1011104"/>
                        <a:pt x="17321" y="1019764"/>
                        <a:pt x="17321" y="1002443"/>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7" name="Freeform: Shape 736">
                  <a:extLst>
                    <a:ext uri="{FF2B5EF4-FFF2-40B4-BE49-F238E27FC236}">
                      <a16:creationId xmlns="" xmlns:a16="http://schemas.microsoft.com/office/drawing/2014/main" id="{F354E23A-397C-4CDB-9197-285D608D31A0}"/>
                    </a:ext>
                  </a:extLst>
                </p:cNvPr>
                <p:cNvSpPr/>
                <p:nvPr/>
              </p:nvSpPr>
              <p:spPr>
                <a:xfrm>
                  <a:off x="3463233" y="4256292"/>
                  <a:ext cx="122591" cy="138132"/>
                </a:xfrm>
                <a:custGeom>
                  <a:avLst/>
                  <a:gdLst>
                    <a:gd name="connsiteX0" fmla="*/ 60623 w 122591"/>
                    <a:gd name="connsiteY0" fmla="*/ 24348 h 138132"/>
                    <a:gd name="connsiteX1" fmla="*/ 0 w 122591"/>
                    <a:gd name="connsiteY1" fmla="*/ 15687 h 138132"/>
                    <a:gd name="connsiteX2" fmla="*/ 60623 w 122591"/>
                    <a:gd name="connsiteY2" fmla="*/ 110952 h 138132"/>
                    <a:gd name="connsiteX3" fmla="*/ 121246 w 122591"/>
                    <a:gd name="connsiteY3" fmla="*/ 119612 h 138132"/>
                    <a:gd name="connsiteX4" fmla="*/ 60623 w 122591"/>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8132">
                      <a:moveTo>
                        <a:pt x="60623" y="24348"/>
                      </a:moveTo>
                      <a:cubicBezTo>
                        <a:pt x="25982" y="-1633"/>
                        <a:pt x="0" y="-10294"/>
                        <a:pt x="0" y="15687"/>
                      </a:cubicBezTo>
                      <a:cubicBezTo>
                        <a:pt x="0" y="33008"/>
                        <a:pt x="25982" y="84971"/>
                        <a:pt x="60623" y="110952"/>
                      </a:cubicBezTo>
                      <a:cubicBezTo>
                        <a:pt x="95265" y="145594"/>
                        <a:pt x="121246" y="145594"/>
                        <a:pt x="121246" y="119612"/>
                      </a:cubicBezTo>
                      <a:cubicBezTo>
                        <a:pt x="129906" y="93631"/>
                        <a:pt x="95265"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8" name="Freeform: Shape 737">
                  <a:extLst>
                    <a:ext uri="{FF2B5EF4-FFF2-40B4-BE49-F238E27FC236}">
                      <a16:creationId xmlns="" xmlns:a16="http://schemas.microsoft.com/office/drawing/2014/main" id="{6242CF34-5728-434E-9E08-C692D9172DA9}"/>
                    </a:ext>
                  </a:extLst>
                </p:cNvPr>
                <p:cNvSpPr/>
                <p:nvPr/>
              </p:nvSpPr>
              <p:spPr>
                <a:xfrm>
                  <a:off x="3463233" y="3292153"/>
                  <a:ext cx="122591" cy="134516"/>
                </a:xfrm>
                <a:custGeom>
                  <a:avLst/>
                  <a:gdLst>
                    <a:gd name="connsiteX0" fmla="*/ 60623 w 122591"/>
                    <a:gd name="connsiteY0" fmla="*/ 27180 h 134516"/>
                    <a:gd name="connsiteX1" fmla="*/ 0 w 122591"/>
                    <a:gd name="connsiteY1" fmla="*/ 122445 h 134516"/>
                    <a:gd name="connsiteX2" fmla="*/ 60623 w 122591"/>
                    <a:gd name="connsiteY2" fmla="*/ 113784 h 134516"/>
                    <a:gd name="connsiteX3" fmla="*/ 121246 w 122591"/>
                    <a:gd name="connsiteY3" fmla="*/ 18520 h 134516"/>
                    <a:gd name="connsiteX4" fmla="*/ 60623 w 122591"/>
                    <a:gd name="connsiteY4" fmla="*/ 27180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7180"/>
                      </a:moveTo>
                      <a:cubicBezTo>
                        <a:pt x="25982" y="61822"/>
                        <a:pt x="0" y="105124"/>
                        <a:pt x="0" y="122445"/>
                      </a:cubicBezTo>
                      <a:cubicBezTo>
                        <a:pt x="0" y="139766"/>
                        <a:pt x="25982" y="139766"/>
                        <a:pt x="60623" y="113784"/>
                      </a:cubicBezTo>
                      <a:cubicBezTo>
                        <a:pt x="95265" y="87803"/>
                        <a:pt x="121246" y="44501"/>
                        <a:pt x="121246" y="18520"/>
                      </a:cubicBezTo>
                      <a:cubicBezTo>
                        <a:pt x="129906" y="-7461"/>
                        <a:pt x="95265" y="-7461"/>
                        <a:pt x="60623"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2" name="Graphic 1">
                <a:extLst>
                  <a:ext uri="{FF2B5EF4-FFF2-40B4-BE49-F238E27FC236}">
                    <a16:creationId xmlns="" xmlns:a16="http://schemas.microsoft.com/office/drawing/2014/main" id="{6B3EB05D-4CFB-47CD-873F-0E6527EB1A50}"/>
                  </a:ext>
                </a:extLst>
              </p:cNvPr>
              <p:cNvGrpSpPr/>
              <p:nvPr/>
            </p:nvGrpSpPr>
            <p:grpSpPr>
              <a:xfrm>
                <a:off x="3757687" y="3113506"/>
                <a:ext cx="121245" cy="1459722"/>
                <a:chOff x="3757687" y="3113506"/>
                <a:chExt cx="121245" cy="1459722"/>
              </a:xfrm>
              <a:grpFill/>
            </p:grpSpPr>
            <p:sp>
              <p:nvSpPr>
                <p:cNvPr id="733" name="Freeform: Shape 732">
                  <a:extLst>
                    <a:ext uri="{FF2B5EF4-FFF2-40B4-BE49-F238E27FC236}">
                      <a16:creationId xmlns="" xmlns:a16="http://schemas.microsoft.com/office/drawing/2014/main" id="{D183F027-8103-4F2E-95C8-7CE4E4AE8030}"/>
                    </a:ext>
                  </a:extLst>
                </p:cNvPr>
                <p:cNvSpPr/>
                <p:nvPr/>
              </p:nvSpPr>
              <p:spPr>
                <a:xfrm>
                  <a:off x="3809649" y="3139629"/>
                  <a:ext cx="17320" cy="1384841"/>
                </a:xfrm>
                <a:custGeom>
                  <a:avLst/>
                  <a:gdLst>
                    <a:gd name="connsiteX0" fmla="*/ 0 w 17320"/>
                    <a:gd name="connsiteY0" fmla="*/ 6495 h 1384841"/>
                    <a:gd name="connsiteX1" fmla="*/ 0 w 17320"/>
                    <a:gd name="connsiteY1" fmla="*/ 1374842 h 1384841"/>
                    <a:gd name="connsiteX2" fmla="*/ 17321 w 17320"/>
                    <a:gd name="connsiteY2" fmla="*/ 1374842 h 1384841"/>
                    <a:gd name="connsiteX3" fmla="*/ 17321 w 17320"/>
                    <a:gd name="connsiteY3" fmla="*/ 6495 h 1384841"/>
                    <a:gd name="connsiteX4" fmla="*/ 0 w 17320"/>
                    <a:gd name="connsiteY4" fmla="*/ 6495 h 1384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84841">
                      <a:moveTo>
                        <a:pt x="0" y="6495"/>
                      </a:moveTo>
                      <a:cubicBezTo>
                        <a:pt x="0" y="465498"/>
                        <a:pt x="0" y="924500"/>
                        <a:pt x="0" y="1374842"/>
                      </a:cubicBezTo>
                      <a:cubicBezTo>
                        <a:pt x="0" y="1383502"/>
                        <a:pt x="17321" y="1392162"/>
                        <a:pt x="17321" y="1374842"/>
                      </a:cubicBezTo>
                      <a:cubicBezTo>
                        <a:pt x="17321" y="915839"/>
                        <a:pt x="17321" y="4568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4" name="Freeform: Shape 733">
                  <a:extLst>
                    <a:ext uri="{FF2B5EF4-FFF2-40B4-BE49-F238E27FC236}">
                      <a16:creationId xmlns="" xmlns:a16="http://schemas.microsoft.com/office/drawing/2014/main" id="{B2EB923C-7641-4D7F-B5BA-7C55D53C74F8}"/>
                    </a:ext>
                  </a:extLst>
                </p:cNvPr>
                <p:cNvSpPr/>
                <p:nvPr/>
              </p:nvSpPr>
              <p:spPr>
                <a:xfrm>
                  <a:off x="3757687" y="4442064"/>
                  <a:ext cx="121245" cy="131164"/>
                </a:xfrm>
                <a:custGeom>
                  <a:avLst/>
                  <a:gdLst>
                    <a:gd name="connsiteX0" fmla="*/ 60623 w 121245"/>
                    <a:gd name="connsiteY0" fmla="*/ 3124 h 131164"/>
                    <a:gd name="connsiteX1" fmla="*/ 0 w 121245"/>
                    <a:gd name="connsiteY1" fmla="*/ 37765 h 131164"/>
                    <a:gd name="connsiteX2" fmla="*/ 60623 w 121245"/>
                    <a:gd name="connsiteY2" fmla="*/ 124369 h 131164"/>
                    <a:gd name="connsiteX3" fmla="*/ 121246 w 121245"/>
                    <a:gd name="connsiteY3" fmla="*/ 89728 h 131164"/>
                    <a:gd name="connsiteX4" fmla="*/ 60623 w 121245"/>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64">
                      <a:moveTo>
                        <a:pt x="60623" y="3124"/>
                      </a:moveTo>
                      <a:cubicBezTo>
                        <a:pt x="25981" y="-5537"/>
                        <a:pt x="0" y="3124"/>
                        <a:pt x="0" y="37765"/>
                      </a:cubicBezTo>
                      <a:cubicBezTo>
                        <a:pt x="0" y="72407"/>
                        <a:pt x="25981" y="107049"/>
                        <a:pt x="60623" y="124369"/>
                      </a:cubicBezTo>
                      <a:cubicBezTo>
                        <a:pt x="95264" y="141690"/>
                        <a:pt x="121246" y="124369"/>
                        <a:pt x="121246" y="89728"/>
                      </a:cubicBezTo>
                      <a:cubicBezTo>
                        <a:pt x="121246" y="46426"/>
                        <a:pt x="95264" y="1178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5" name="Freeform: Shape 734">
                  <a:extLst>
                    <a:ext uri="{FF2B5EF4-FFF2-40B4-BE49-F238E27FC236}">
                      <a16:creationId xmlns="" xmlns:a16="http://schemas.microsoft.com/office/drawing/2014/main" id="{2524F2B2-6E7C-4D08-B790-0F536D35153F}"/>
                    </a:ext>
                  </a:extLst>
                </p:cNvPr>
                <p:cNvSpPr/>
                <p:nvPr/>
              </p:nvSpPr>
              <p:spPr>
                <a:xfrm>
                  <a:off x="3757687" y="3113506"/>
                  <a:ext cx="121245" cy="131006"/>
                </a:xfrm>
                <a:custGeom>
                  <a:avLst/>
                  <a:gdLst>
                    <a:gd name="connsiteX0" fmla="*/ 60623 w 121245"/>
                    <a:gd name="connsiteY0" fmla="*/ 6637 h 131006"/>
                    <a:gd name="connsiteX1" fmla="*/ 0 w 121245"/>
                    <a:gd name="connsiteY1" fmla="*/ 93242 h 131006"/>
                    <a:gd name="connsiteX2" fmla="*/ 60623 w 121245"/>
                    <a:gd name="connsiteY2" fmla="*/ 127883 h 131006"/>
                    <a:gd name="connsiteX3" fmla="*/ 121246 w 121245"/>
                    <a:gd name="connsiteY3" fmla="*/ 49939 h 131006"/>
                    <a:gd name="connsiteX4" fmla="*/ 60623 w 121245"/>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006">
                      <a:moveTo>
                        <a:pt x="60623" y="6637"/>
                      </a:moveTo>
                      <a:cubicBezTo>
                        <a:pt x="25981" y="23958"/>
                        <a:pt x="0" y="58600"/>
                        <a:pt x="0" y="93242"/>
                      </a:cubicBezTo>
                      <a:cubicBezTo>
                        <a:pt x="0" y="127883"/>
                        <a:pt x="25981" y="136544"/>
                        <a:pt x="60623" y="127883"/>
                      </a:cubicBezTo>
                      <a:cubicBezTo>
                        <a:pt x="95264" y="119223"/>
                        <a:pt x="121246" y="84581"/>
                        <a:pt x="121246" y="49939"/>
                      </a:cubicBezTo>
                      <a:cubicBezTo>
                        <a:pt x="12124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3" name="Graphic 1">
                <a:extLst>
                  <a:ext uri="{FF2B5EF4-FFF2-40B4-BE49-F238E27FC236}">
                    <a16:creationId xmlns="" xmlns:a16="http://schemas.microsoft.com/office/drawing/2014/main" id="{C228C601-E3EA-423B-9C78-92C966969F74}"/>
                  </a:ext>
                </a:extLst>
              </p:cNvPr>
              <p:cNvGrpSpPr/>
              <p:nvPr/>
            </p:nvGrpSpPr>
            <p:grpSpPr>
              <a:xfrm>
                <a:off x="4043481" y="3075495"/>
                <a:ext cx="121245" cy="1534240"/>
                <a:chOff x="4043481" y="3075495"/>
                <a:chExt cx="121245" cy="1534240"/>
              </a:xfrm>
              <a:grpFill/>
            </p:grpSpPr>
            <p:sp>
              <p:nvSpPr>
                <p:cNvPr id="730" name="Freeform: Shape 729">
                  <a:extLst>
                    <a:ext uri="{FF2B5EF4-FFF2-40B4-BE49-F238E27FC236}">
                      <a16:creationId xmlns="" xmlns:a16="http://schemas.microsoft.com/office/drawing/2014/main" id="{062303C8-937A-4188-B4BC-FF0127E49688}"/>
                    </a:ext>
                  </a:extLst>
                </p:cNvPr>
                <p:cNvSpPr/>
                <p:nvPr/>
              </p:nvSpPr>
              <p:spPr>
                <a:xfrm>
                  <a:off x="4095443" y="3096327"/>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1" name="Freeform: Shape 730">
                  <a:extLst>
                    <a:ext uri="{FF2B5EF4-FFF2-40B4-BE49-F238E27FC236}">
                      <a16:creationId xmlns="" xmlns:a16="http://schemas.microsoft.com/office/drawing/2014/main" id="{48E4B675-4244-4F8A-A9DD-B617BD19223F}"/>
                    </a:ext>
                  </a:extLst>
                </p:cNvPr>
                <p:cNvSpPr/>
                <p:nvPr/>
              </p:nvSpPr>
              <p:spPr>
                <a:xfrm>
                  <a:off x="4043481"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34642"/>
                        <a:pt x="0" y="69283"/>
                      </a:cubicBezTo>
                      <a:cubicBezTo>
                        <a:pt x="0" y="103925"/>
                        <a:pt x="25981" y="129906"/>
                        <a:pt x="60623" y="129906"/>
                      </a:cubicBezTo>
                      <a:cubicBezTo>
                        <a:pt x="95265" y="121246"/>
                        <a:pt x="121246" y="86604"/>
                        <a:pt x="121246" y="51963"/>
                      </a:cubicBezTo>
                      <a:cubicBezTo>
                        <a:pt x="121246"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2" name="Freeform: Shape 731">
                  <a:extLst>
                    <a:ext uri="{FF2B5EF4-FFF2-40B4-BE49-F238E27FC236}">
                      <a16:creationId xmlns="" xmlns:a16="http://schemas.microsoft.com/office/drawing/2014/main" id="{839133D6-5703-4652-9DA4-D4AE09F71213}"/>
                    </a:ext>
                  </a:extLst>
                </p:cNvPr>
                <p:cNvSpPr/>
                <p:nvPr/>
              </p:nvSpPr>
              <p:spPr>
                <a:xfrm>
                  <a:off x="4043481"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6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7314"/>
                        <a:pt x="0" y="27327"/>
                        <a:pt x="0" y="61969"/>
                      </a:cubicBezTo>
                      <a:cubicBezTo>
                        <a:pt x="0" y="96611"/>
                        <a:pt x="25981" y="122592"/>
                        <a:pt x="60623" y="131252"/>
                      </a:cubicBezTo>
                      <a:cubicBezTo>
                        <a:pt x="95265" y="131252"/>
                        <a:pt x="121246" y="113931"/>
                        <a:pt x="121246" y="79290"/>
                      </a:cubicBezTo>
                      <a:cubicBezTo>
                        <a:pt x="121246" y="44648"/>
                        <a:pt x="95265" y="134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4" name="Graphic 1">
                <a:extLst>
                  <a:ext uri="{FF2B5EF4-FFF2-40B4-BE49-F238E27FC236}">
                    <a16:creationId xmlns="" xmlns:a16="http://schemas.microsoft.com/office/drawing/2014/main" id="{A5692FAA-8A87-483D-BFCA-C58E498F93CD}"/>
                  </a:ext>
                </a:extLst>
              </p:cNvPr>
              <p:cNvGrpSpPr/>
              <p:nvPr/>
            </p:nvGrpSpPr>
            <p:grpSpPr>
              <a:xfrm>
                <a:off x="4329274" y="3182980"/>
                <a:ext cx="122905" cy="1320615"/>
                <a:chOff x="4329274" y="3182980"/>
                <a:chExt cx="122905" cy="1320615"/>
              </a:xfrm>
              <a:grpFill/>
            </p:grpSpPr>
            <p:sp>
              <p:nvSpPr>
                <p:cNvPr id="727" name="Freeform: Shape 726">
                  <a:extLst>
                    <a:ext uri="{FF2B5EF4-FFF2-40B4-BE49-F238E27FC236}">
                      <a16:creationId xmlns="" xmlns:a16="http://schemas.microsoft.com/office/drawing/2014/main" id="{3019EFB9-A72C-4494-A802-17A9828E1FB1}"/>
                    </a:ext>
                  </a:extLst>
                </p:cNvPr>
                <p:cNvSpPr/>
                <p:nvPr/>
              </p:nvSpPr>
              <p:spPr>
                <a:xfrm>
                  <a:off x="4381237" y="3211078"/>
                  <a:ext cx="19088" cy="1252770"/>
                </a:xfrm>
                <a:custGeom>
                  <a:avLst/>
                  <a:gdLst>
                    <a:gd name="connsiteX0" fmla="*/ 0 w 19088"/>
                    <a:gd name="connsiteY0" fmla="*/ 12991 h 1252770"/>
                    <a:gd name="connsiteX1" fmla="*/ 0 w 19088"/>
                    <a:gd name="connsiteY1" fmla="*/ 1242770 h 1252770"/>
                    <a:gd name="connsiteX2" fmla="*/ 17321 w 19088"/>
                    <a:gd name="connsiteY2" fmla="*/ 1242770 h 1252770"/>
                    <a:gd name="connsiteX3" fmla="*/ 17321 w 19088"/>
                    <a:gd name="connsiteY3" fmla="*/ 12991 h 1252770"/>
                    <a:gd name="connsiteX4" fmla="*/ 0 w 19088"/>
                    <a:gd name="connsiteY4" fmla="*/ 12991 h 12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252770">
                      <a:moveTo>
                        <a:pt x="0" y="12991"/>
                      </a:moveTo>
                      <a:cubicBezTo>
                        <a:pt x="0" y="420030"/>
                        <a:pt x="0" y="835731"/>
                        <a:pt x="0" y="1242770"/>
                      </a:cubicBezTo>
                      <a:cubicBezTo>
                        <a:pt x="0" y="1251431"/>
                        <a:pt x="17321" y="1260091"/>
                        <a:pt x="17321" y="1242770"/>
                      </a:cubicBezTo>
                      <a:cubicBezTo>
                        <a:pt x="17321" y="835731"/>
                        <a:pt x="17321" y="420030"/>
                        <a:pt x="1732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8" name="Freeform: Shape 727">
                  <a:extLst>
                    <a:ext uri="{FF2B5EF4-FFF2-40B4-BE49-F238E27FC236}">
                      <a16:creationId xmlns="" xmlns:a16="http://schemas.microsoft.com/office/drawing/2014/main" id="{79B7B941-CED8-4428-BB69-B53D8276A061}"/>
                    </a:ext>
                  </a:extLst>
                </p:cNvPr>
                <p:cNvSpPr/>
                <p:nvPr/>
              </p:nvSpPr>
              <p:spPr>
                <a:xfrm>
                  <a:off x="4329274" y="4372493"/>
                  <a:ext cx="121245" cy="131103"/>
                </a:xfrm>
                <a:custGeom>
                  <a:avLst/>
                  <a:gdLst>
                    <a:gd name="connsiteX0" fmla="*/ 60623 w 121245"/>
                    <a:gd name="connsiteY0" fmla="*/ 12072 h 131103"/>
                    <a:gd name="connsiteX1" fmla="*/ 0 w 121245"/>
                    <a:gd name="connsiteY1" fmla="*/ 98676 h 131103"/>
                    <a:gd name="connsiteX2" fmla="*/ 60623 w 121245"/>
                    <a:gd name="connsiteY2" fmla="*/ 115997 h 131103"/>
                    <a:gd name="connsiteX3" fmla="*/ 121246 w 121245"/>
                    <a:gd name="connsiteY3" fmla="*/ 20732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2" y="29393"/>
                        <a:pt x="0" y="72695"/>
                        <a:pt x="0" y="98676"/>
                      </a:cubicBezTo>
                      <a:cubicBezTo>
                        <a:pt x="0" y="133317"/>
                        <a:pt x="25982" y="141978"/>
                        <a:pt x="60623" y="115997"/>
                      </a:cubicBezTo>
                      <a:cubicBezTo>
                        <a:pt x="95265" y="90015"/>
                        <a:pt x="121246" y="46713"/>
                        <a:pt x="121246" y="20732"/>
                      </a:cubicBezTo>
                      <a:cubicBezTo>
                        <a:pt x="121246" y="-5249"/>
                        <a:pt x="103925" y="-5249"/>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9" name="Freeform: Shape 728">
                  <a:extLst>
                    <a:ext uri="{FF2B5EF4-FFF2-40B4-BE49-F238E27FC236}">
                      <a16:creationId xmlns="" xmlns:a16="http://schemas.microsoft.com/office/drawing/2014/main" id="{D0D9F393-4266-4ABC-B271-84D165AFB5A2}"/>
                    </a:ext>
                  </a:extLst>
                </p:cNvPr>
                <p:cNvSpPr/>
                <p:nvPr/>
              </p:nvSpPr>
              <p:spPr>
                <a:xfrm>
                  <a:off x="4329274" y="3182980"/>
                  <a:ext cx="122905" cy="131103"/>
                </a:xfrm>
                <a:custGeom>
                  <a:avLst/>
                  <a:gdLst>
                    <a:gd name="connsiteX0" fmla="*/ 60623 w 122905"/>
                    <a:gd name="connsiteY0" fmla="*/ 15107 h 131103"/>
                    <a:gd name="connsiteX1" fmla="*/ 0 w 122905"/>
                    <a:gd name="connsiteY1" fmla="*/ 32427 h 131103"/>
                    <a:gd name="connsiteX2" fmla="*/ 60623 w 122905"/>
                    <a:gd name="connsiteY2" fmla="*/ 119032 h 131103"/>
                    <a:gd name="connsiteX3" fmla="*/ 121246 w 122905"/>
                    <a:gd name="connsiteY3" fmla="*/ 110371 h 131103"/>
                    <a:gd name="connsiteX4" fmla="*/ 60623 w 12290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1103">
                      <a:moveTo>
                        <a:pt x="60623" y="15107"/>
                      </a:moveTo>
                      <a:cubicBezTo>
                        <a:pt x="25982" y="-10875"/>
                        <a:pt x="0" y="-2214"/>
                        <a:pt x="0" y="32427"/>
                      </a:cubicBezTo>
                      <a:cubicBezTo>
                        <a:pt x="0" y="67069"/>
                        <a:pt x="25982" y="101711"/>
                        <a:pt x="60623" y="119032"/>
                      </a:cubicBezTo>
                      <a:cubicBezTo>
                        <a:pt x="95265" y="136352"/>
                        <a:pt x="121246" y="136352"/>
                        <a:pt x="121246" y="110371"/>
                      </a:cubicBezTo>
                      <a:cubicBezTo>
                        <a:pt x="129906" y="75730"/>
                        <a:pt x="103925" y="32427"/>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5" name="Graphic 1">
                <a:extLst>
                  <a:ext uri="{FF2B5EF4-FFF2-40B4-BE49-F238E27FC236}">
                    <a16:creationId xmlns="" xmlns:a16="http://schemas.microsoft.com/office/drawing/2014/main" id="{26E9B2B8-A1B7-4351-B316-B9796CA71175}"/>
                  </a:ext>
                </a:extLst>
              </p:cNvPr>
              <p:cNvGrpSpPr/>
              <p:nvPr/>
            </p:nvGrpSpPr>
            <p:grpSpPr>
              <a:xfrm>
                <a:off x="4623729" y="3414894"/>
                <a:ext cx="121245" cy="860933"/>
                <a:chOff x="4623729" y="3414894"/>
                <a:chExt cx="121245" cy="860933"/>
              </a:xfrm>
              <a:grpFill/>
            </p:grpSpPr>
            <p:sp>
              <p:nvSpPr>
                <p:cNvPr id="724" name="Freeform: Shape 723">
                  <a:extLst>
                    <a:ext uri="{FF2B5EF4-FFF2-40B4-BE49-F238E27FC236}">
                      <a16:creationId xmlns="" xmlns:a16="http://schemas.microsoft.com/office/drawing/2014/main" id="{FE453388-AF79-49B8-9306-F71947E2F796}"/>
                    </a:ext>
                  </a:extLst>
                </p:cNvPr>
                <p:cNvSpPr/>
                <p:nvPr/>
              </p:nvSpPr>
              <p:spPr>
                <a:xfrm>
                  <a:off x="4675691" y="3456560"/>
                  <a:ext cx="17320" cy="764796"/>
                </a:xfrm>
                <a:custGeom>
                  <a:avLst/>
                  <a:gdLst>
                    <a:gd name="connsiteX0" fmla="*/ 0 w 17320"/>
                    <a:gd name="connsiteY0" fmla="*/ 10000 h 764796"/>
                    <a:gd name="connsiteX1" fmla="*/ 0 w 17320"/>
                    <a:gd name="connsiteY1" fmla="*/ 754796 h 764796"/>
                    <a:gd name="connsiteX2" fmla="*/ 17321 w 17320"/>
                    <a:gd name="connsiteY2" fmla="*/ 754796 h 764796"/>
                    <a:gd name="connsiteX3" fmla="*/ 17321 w 17320"/>
                    <a:gd name="connsiteY3" fmla="*/ 10000 h 764796"/>
                    <a:gd name="connsiteX4" fmla="*/ 0 w 17320"/>
                    <a:gd name="connsiteY4" fmla="*/ 10000 h 764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64796">
                      <a:moveTo>
                        <a:pt x="0" y="10000"/>
                      </a:moveTo>
                      <a:cubicBezTo>
                        <a:pt x="0" y="261152"/>
                        <a:pt x="0" y="503644"/>
                        <a:pt x="0" y="754796"/>
                      </a:cubicBezTo>
                      <a:cubicBezTo>
                        <a:pt x="0" y="763457"/>
                        <a:pt x="17321" y="772117"/>
                        <a:pt x="17321" y="754796"/>
                      </a:cubicBezTo>
                      <a:cubicBezTo>
                        <a:pt x="17321" y="503644"/>
                        <a:pt x="17321" y="261152"/>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5" name="Freeform: Shape 724">
                  <a:extLst>
                    <a:ext uri="{FF2B5EF4-FFF2-40B4-BE49-F238E27FC236}">
                      <a16:creationId xmlns="" xmlns:a16="http://schemas.microsoft.com/office/drawing/2014/main" id="{2476FA3D-DE4F-410C-9B00-AD5DFFC6DC45}"/>
                    </a:ext>
                  </a:extLst>
                </p:cNvPr>
                <p:cNvSpPr/>
                <p:nvPr/>
              </p:nvSpPr>
              <p:spPr>
                <a:xfrm>
                  <a:off x="4623729" y="4135101"/>
                  <a:ext cx="121245" cy="140727"/>
                </a:xfrm>
                <a:custGeom>
                  <a:avLst/>
                  <a:gdLst>
                    <a:gd name="connsiteX0" fmla="*/ 60623 w 121245"/>
                    <a:gd name="connsiteY0" fmla="*/ 32953 h 140727"/>
                    <a:gd name="connsiteX1" fmla="*/ 0 w 121245"/>
                    <a:gd name="connsiteY1" fmla="*/ 128218 h 140727"/>
                    <a:gd name="connsiteX2" fmla="*/ 60623 w 121245"/>
                    <a:gd name="connsiteY2" fmla="*/ 102237 h 140727"/>
                    <a:gd name="connsiteX3" fmla="*/ 121246 w 121245"/>
                    <a:gd name="connsiteY3" fmla="*/ 6972 h 140727"/>
                    <a:gd name="connsiteX4" fmla="*/ 60623 w 121245"/>
                    <a:gd name="connsiteY4" fmla="*/ 32953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60623" y="32953"/>
                      </a:moveTo>
                      <a:cubicBezTo>
                        <a:pt x="25981" y="67595"/>
                        <a:pt x="0" y="102237"/>
                        <a:pt x="0" y="128218"/>
                      </a:cubicBezTo>
                      <a:cubicBezTo>
                        <a:pt x="0" y="154199"/>
                        <a:pt x="25981" y="136878"/>
                        <a:pt x="60623" y="102237"/>
                      </a:cubicBezTo>
                      <a:cubicBezTo>
                        <a:pt x="95264" y="67595"/>
                        <a:pt x="121246" y="24293"/>
                        <a:pt x="121246" y="6972"/>
                      </a:cubicBezTo>
                      <a:cubicBezTo>
                        <a:pt x="121246" y="-10349"/>
                        <a:pt x="95264" y="6972"/>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6" name="Freeform: Shape 725">
                  <a:extLst>
                    <a:ext uri="{FF2B5EF4-FFF2-40B4-BE49-F238E27FC236}">
                      <a16:creationId xmlns="" xmlns:a16="http://schemas.microsoft.com/office/drawing/2014/main" id="{9755585B-B38A-4AB7-BB44-C1995EE718AE}"/>
                    </a:ext>
                  </a:extLst>
                </p:cNvPr>
                <p:cNvSpPr/>
                <p:nvPr/>
              </p:nvSpPr>
              <p:spPr>
                <a:xfrm>
                  <a:off x="4623729" y="3414894"/>
                  <a:ext cx="121245" cy="141393"/>
                </a:xfrm>
                <a:custGeom>
                  <a:avLst/>
                  <a:gdLst>
                    <a:gd name="connsiteX0" fmla="*/ 0 w 121245"/>
                    <a:gd name="connsiteY0" fmla="*/ 8364 h 141393"/>
                    <a:gd name="connsiteX1" fmla="*/ 60623 w 121245"/>
                    <a:gd name="connsiteY1" fmla="*/ 103628 h 141393"/>
                    <a:gd name="connsiteX2" fmla="*/ 121246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1" y="68987"/>
                        <a:pt x="60623" y="103628"/>
                      </a:cubicBezTo>
                      <a:cubicBezTo>
                        <a:pt x="95264" y="138270"/>
                        <a:pt x="121246" y="146930"/>
                        <a:pt x="121246" y="138270"/>
                      </a:cubicBezTo>
                      <a:cubicBezTo>
                        <a:pt x="121246" y="120949"/>
                        <a:pt x="95264" y="77647"/>
                        <a:pt x="60623" y="43005"/>
                      </a:cubicBezTo>
                      <a:cubicBezTo>
                        <a:pt x="2598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6" name="Graphic 1">
                <a:extLst>
                  <a:ext uri="{FF2B5EF4-FFF2-40B4-BE49-F238E27FC236}">
                    <a16:creationId xmlns="" xmlns:a16="http://schemas.microsoft.com/office/drawing/2014/main" id="{0DA77398-A2CA-409A-A129-597BD6972D45}"/>
                  </a:ext>
                </a:extLst>
              </p:cNvPr>
              <p:cNvGrpSpPr/>
              <p:nvPr/>
            </p:nvGrpSpPr>
            <p:grpSpPr>
              <a:xfrm>
                <a:off x="4909523" y="3724731"/>
                <a:ext cx="121245" cy="236808"/>
                <a:chOff x="4909523" y="3724731"/>
                <a:chExt cx="121245" cy="236808"/>
              </a:xfrm>
              <a:grpFill/>
            </p:grpSpPr>
            <p:sp>
              <p:nvSpPr>
                <p:cNvPr id="719" name="Freeform: Shape 718">
                  <a:extLst>
                    <a:ext uri="{FF2B5EF4-FFF2-40B4-BE49-F238E27FC236}">
                      <a16:creationId xmlns="" xmlns:a16="http://schemas.microsoft.com/office/drawing/2014/main" id="{41067E9D-DD1D-4AA9-89F9-97F765EED63B}"/>
                    </a:ext>
                  </a:extLst>
                </p:cNvPr>
                <p:cNvSpPr/>
                <p:nvPr/>
              </p:nvSpPr>
              <p:spPr>
                <a:xfrm>
                  <a:off x="4961485"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0" name="Freeform: Shape 719">
                  <a:extLst>
                    <a:ext uri="{FF2B5EF4-FFF2-40B4-BE49-F238E27FC236}">
                      <a16:creationId xmlns="" xmlns:a16="http://schemas.microsoft.com/office/drawing/2014/main" id="{67F1323D-7F62-4892-9E7F-96A87B4E4E44}"/>
                    </a:ext>
                  </a:extLst>
                </p:cNvPr>
                <p:cNvSpPr/>
                <p:nvPr/>
              </p:nvSpPr>
              <p:spPr>
                <a:xfrm>
                  <a:off x="5022108" y="3821637"/>
                  <a:ext cx="8660" cy="8660"/>
                </a:xfrm>
                <a:custGeom>
                  <a:avLst/>
                  <a:gdLst>
                    <a:gd name="connsiteX0" fmla="*/ 8660 w 8660"/>
                    <a:gd name="connsiteY0" fmla="*/ 0 h 8660"/>
                    <a:gd name="connsiteX1" fmla="*/ 0 w 8660"/>
                    <a:gd name="connsiteY1" fmla="*/ 8660 h 8660"/>
                    <a:gd name="connsiteX2" fmla="*/ 8660 w 8660"/>
                    <a:gd name="connsiteY2" fmla="*/ 0 h 8660"/>
                  </a:gdLst>
                  <a:ahLst/>
                  <a:cxnLst>
                    <a:cxn ang="0">
                      <a:pos x="connsiteX0" y="connsiteY0"/>
                    </a:cxn>
                    <a:cxn ang="0">
                      <a:pos x="connsiteX1" y="connsiteY1"/>
                    </a:cxn>
                    <a:cxn ang="0">
                      <a:pos x="connsiteX2" y="connsiteY2"/>
                    </a:cxn>
                  </a:cxnLst>
                  <a:rect l="l" t="t" r="r" b="b"/>
                  <a:pathLst>
                    <a:path w="8660" h="8660">
                      <a:moveTo>
                        <a:pt x="8660" y="0"/>
                      </a:moveTo>
                      <a:cubicBezTo>
                        <a:pt x="8660" y="0"/>
                        <a:pt x="8660" y="8660"/>
                        <a:pt x="0" y="8660"/>
                      </a:cubicBezTo>
                      <a:cubicBezTo>
                        <a:pt x="8660" y="0"/>
                        <a:pt x="8660" y="0"/>
                        <a:pt x="866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1" name="Freeform: Shape 720">
                  <a:extLst>
                    <a:ext uri="{FF2B5EF4-FFF2-40B4-BE49-F238E27FC236}">
                      <a16:creationId xmlns="" xmlns:a16="http://schemas.microsoft.com/office/drawing/2014/main" id="{A64849C9-F523-4985-818E-9D992DAEEFED}"/>
                    </a:ext>
                  </a:extLst>
                </p:cNvPr>
                <p:cNvSpPr/>
                <p:nvPr/>
              </p:nvSpPr>
              <p:spPr>
                <a:xfrm>
                  <a:off x="4909523" y="3830298"/>
                  <a:ext cx="112585" cy="131242"/>
                </a:xfrm>
                <a:custGeom>
                  <a:avLst/>
                  <a:gdLst>
                    <a:gd name="connsiteX0" fmla="*/ 0 w 112585"/>
                    <a:gd name="connsiteY0" fmla="*/ 129906 h 131242"/>
                    <a:gd name="connsiteX1" fmla="*/ 60623 w 112585"/>
                    <a:gd name="connsiteY1" fmla="*/ 60623 h 131242"/>
                    <a:gd name="connsiteX2" fmla="*/ 112585 w 112585"/>
                    <a:gd name="connsiteY2" fmla="*/ 0 h 131242"/>
                    <a:gd name="connsiteX3" fmla="*/ 60623 w 112585"/>
                    <a:gd name="connsiteY3" fmla="*/ 51963 h 131242"/>
                    <a:gd name="connsiteX4" fmla="*/ 0 w 112585"/>
                    <a:gd name="connsiteY4" fmla="*/ 129906 h 13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242">
                      <a:moveTo>
                        <a:pt x="0" y="129906"/>
                      </a:moveTo>
                      <a:cubicBezTo>
                        <a:pt x="0" y="138567"/>
                        <a:pt x="25981" y="103925"/>
                        <a:pt x="60623" y="60623"/>
                      </a:cubicBezTo>
                      <a:cubicBezTo>
                        <a:pt x="77943" y="34642"/>
                        <a:pt x="103925" y="8660"/>
                        <a:pt x="112585" y="0"/>
                      </a:cubicBezTo>
                      <a:cubicBezTo>
                        <a:pt x="103925" y="8660"/>
                        <a:pt x="86604" y="34642"/>
                        <a:pt x="60623" y="51963"/>
                      </a:cubicBezTo>
                      <a:cubicBezTo>
                        <a:pt x="25981" y="95265"/>
                        <a:pt x="0" y="121246"/>
                        <a:pt x="0"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2" name="Freeform: Shape 721">
                  <a:extLst>
                    <a:ext uri="{FF2B5EF4-FFF2-40B4-BE49-F238E27FC236}">
                      <a16:creationId xmlns="" xmlns:a16="http://schemas.microsoft.com/office/drawing/2014/main" id="{25437AE2-3507-49EC-9096-E5B260638D6D}"/>
                    </a:ext>
                  </a:extLst>
                </p:cNvPr>
                <p:cNvSpPr/>
                <p:nvPr/>
              </p:nvSpPr>
              <p:spPr>
                <a:xfrm>
                  <a:off x="5022108" y="3856279"/>
                  <a:ext cx="8660" cy="8660"/>
                </a:xfrm>
                <a:custGeom>
                  <a:avLst/>
                  <a:gdLst>
                    <a:gd name="connsiteX0" fmla="*/ 8660 w 8660"/>
                    <a:gd name="connsiteY0" fmla="*/ 8660 h 8660"/>
                    <a:gd name="connsiteX1" fmla="*/ 0 w 8660"/>
                    <a:gd name="connsiteY1" fmla="*/ 0 h 8660"/>
                    <a:gd name="connsiteX2" fmla="*/ 8660 w 8660"/>
                    <a:gd name="connsiteY2" fmla="*/ 8660 h 8660"/>
                  </a:gdLst>
                  <a:ahLst/>
                  <a:cxnLst>
                    <a:cxn ang="0">
                      <a:pos x="connsiteX0" y="connsiteY0"/>
                    </a:cxn>
                    <a:cxn ang="0">
                      <a:pos x="connsiteX1" y="connsiteY1"/>
                    </a:cxn>
                    <a:cxn ang="0">
                      <a:pos x="connsiteX2" y="connsiteY2"/>
                    </a:cxn>
                  </a:cxnLst>
                  <a:rect l="l" t="t" r="r" b="b"/>
                  <a:pathLst>
                    <a:path w="8660" h="8660">
                      <a:moveTo>
                        <a:pt x="8660" y="8660"/>
                      </a:moveTo>
                      <a:cubicBezTo>
                        <a:pt x="8660" y="8660"/>
                        <a:pt x="8660" y="0"/>
                        <a:pt x="0" y="0"/>
                      </a:cubicBezTo>
                      <a:cubicBezTo>
                        <a:pt x="8660" y="0"/>
                        <a:pt x="8660" y="8660"/>
                        <a:pt x="8660"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3" name="Freeform: Shape 722">
                  <a:extLst>
                    <a:ext uri="{FF2B5EF4-FFF2-40B4-BE49-F238E27FC236}">
                      <a16:creationId xmlns="" xmlns:a16="http://schemas.microsoft.com/office/drawing/2014/main" id="{F3BA0F5F-C88E-495E-8964-9A22F0BE5544}"/>
                    </a:ext>
                  </a:extLst>
                </p:cNvPr>
                <p:cNvSpPr/>
                <p:nvPr/>
              </p:nvSpPr>
              <p:spPr>
                <a:xfrm>
                  <a:off x="4909523" y="3724731"/>
                  <a:ext cx="112585" cy="131547"/>
                </a:xfrm>
                <a:custGeom>
                  <a:avLst/>
                  <a:gdLst>
                    <a:gd name="connsiteX0" fmla="*/ 0 w 112585"/>
                    <a:gd name="connsiteY0" fmla="*/ 1641 h 131547"/>
                    <a:gd name="connsiteX1" fmla="*/ 60623 w 112585"/>
                    <a:gd name="connsiteY1" fmla="*/ 79585 h 131547"/>
                    <a:gd name="connsiteX2" fmla="*/ 112585 w 112585"/>
                    <a:gd name="connsiteY2" fmla="*/ 131547 h 131547"/>
                    <a:gd name="connsiteX3" fmla="*/ 60623 w 112585"/>
                    <a:gd name="connsiteY3" fmla="*/ 70925 h 131547"/>
                    <a:gd name="connsiteX4" fmla="*/ 0 w 112585"/>
                    <a:gd name="connsiteY4" fmla="*/ 1641 h 13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547">
                      <a:moveTo>
                        <a:pt x="0" y="1641"/>
                      </a:moveTo>
                      <a:cubicBezTo>
                        <a:pt x="0" y="10302"/>
                        <a:pt x="25981" y="44943"/>
                        <a:pt x="60623" y="79585"/>
                      </a:cubicBezTo>
                      <a:cubicBezTo>
                        <a:pt x="77943" y="105566"/>
                        <a:pt x="103925" y="122887"/>
                        <a:pt x="112585" y="131547"/>
                      </a:cubicBezTo>
                      <a:cubicBezTo>
                        <a:pt x="103925" y="114227"/>
                        <a:pt x="86604" y="96906"/>
                        <a:pt x="60623" y="70925"/>
                      </a:cubicBezTo>
                      <a:cubicBezTo>
                        <a:pt x="25981" y="18962"/>
                        <a:pt x="0" y="-7019"/>
                        <a:pt x="0" y="1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7" name="Graphic 1">
                <a:extLst>
                  <a:ext uri="{FF2B5EF4-FFF2-40B4-BE49-F238E27FC236}">
                    <a16:creationId xmlns="" xmlns:a16="http://schemas.microsoft.com/office/drawing/2014/main" id="{EB6C73B1-CAB2-4929-B539-64CAD4AB173C}"/>
                  </a:ext>
                </a:extLst>
              </p:cNvPr>
              <p:cNvGrpSpPr/>
              <p:nvPr/>
            </p:nvGrpSpPr>
            <p:grpSpPr>
              <a:xfrm>
                <a:off x="5195316" y="3503067"/>
                <a:ext cx="129906" cy="688945"/>
                <a:chOff x="5195316" y="3503067"/>
                <a:chExt cx="129906" cy="688945"/>
              </a:xfrm>
              <a:grpFill/>
            </p:grpSpPr>
            <p:sp>
              <p:nvSpPr>
                <p:cNvPr id="716" name="Freeform: Shape 715">
                  <a:extLst>
                    <a:ext uri="{FF2B5EF4-FFF2-40B4-BE49-F238E27FC236}">
                      <a16:creationId xmlns="" xmlns:a16="http://schemas.microsoft.com/office/drawing/2014/main" id="{89366FD4-BA79-4351-94F3-BBD591C28A67}"/>
                    </a:ext>
                  </a:extLst>
                </p:cNvPr>
                <p:cNvSpPr/>
                <p:nvPr/>
              </p:nvSpPr>
              <p:spPr>
                <a:xfrm>
                  <a:off x="5255940" y="355532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7" name="Freeform: Shape 716">
                  <a:extLst>
                    <a:ext uri="{FF2B5EF4-FFF2-40B4-BE49-F238E27FC236}">
                      <a16:creationId xmlns="" xmlns:a16="http://schemas.microsoft.com/office/drawing/2014/main" id="{4BDB45B9-8090-46A3-92A0-8988374BE740}"/>
                    </a:ext>
                  </a:extLst>
                </p:cNvPr>
                <p:cNvSpPr/>
                <p:nvPr/>
              </p:nvSpPr>
              <p:spPr>
                <a:xfrm>
                  <a:off x="5203977" y="3503067"/>
                  <a:ext cx="121245" cy="138908"/>
                </a:xfrm>
                <a:custGeom>
                  <a:avLst/>
                  <a:gdLst>
                    <a:gd name="connsiteX0" fmla="*/ 60623 w 121245"/>
                    <a:gd name="connsiteY0" fmla="*/ 41437 h 138908"/>
                    <a:gd name="connsiteX1" fmla="*/ 0 w 121245"/>
                    <a:gd name="connsiteY1" fmla="*/ 136701 h 138908"/>
                    <a:gd name="connsiteX2" fmla="*/ 60623 w 121245"/>
                    <a:gd name="connsiteY2" fmla="*/ 93399 h 138908"/>
                    <a:gd name="connsiteX3" fmla="*/ 121246 w 121245"/>
                    <a:gd name="connsiteY3" fmla="*/ 6795 h 138908"/>
                    <a:gd name="connsiteX4" fmla="*/ 60623 w 121245"/>
                    <a:gd name="connsiteY4" fmla="*/ 41437 h 138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908">
                      <a:moveTo>
                        <a:pt x="60623" y="41437"/>
                      </a:moveTo>
                      <a:cubicBezTo>
                        <a:pt x="25982" y="84739"/>
                        <a:pt x="0" y="119381"/>
                        <a:pt x="0" y="136701"/>
                      </a:cubicBezTo>
                      <a:cubicBezTo>
                        <a:pt x="0" y="145362"/>
                        <a:pt x="25982" y="128041"/>
                        <a:pt x="60623" y="93399"/>
                      </a:cubicBezTo>
                      <a:cubicBezTo>
                        <a:pt x="95265" y="58758"/>
                        <a:pt x="121246" y="24116"/>
                        <a:pt x="121246" y="6795"/>
                      </a:cubicBezTo>
                      <a:cubicBezTo>
                        <a:pt x="121246" y="-10526"/>
                        <a:pt x="95265" y="6795"/>
                        <a:pt x="60623" y="414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8" name="Freeform: Shape 717">
                  <a:extLst>
                    <a:ext uri="{FF2B5EF4-FFF2-40B4-BE49-F238E27FC236}">
                      <a16:creationId xmlns="" xmlns:a16="http://schemas.microsoft.com/office/drawing/2014/main" id="{BCF1294D-9793-4AA5-AC8C-B21EEAF6C19E}"/>
                    </a:ext>
                  </a:extLst>
                </p:cNvPr>
                <p:cNvSpPr/>
                <p:nvPr/>
              </p:nvSpPr>
              <p:spPr>
                <a:xfrm>
                  <a:off x="5195316" y="4044643"/>
                  <a:ext cx="121245" cy="147369"/>
                </a:xfrm>
                <a:custGeom>
                  <a:avLst/>
                  <a:gdLst>
                    <a:gd name="connsiteX0" fmla="*/ 0 w 121245"/>
                    <a:gd name="connsiteY0" fmla="*/ 2165 h 147369"/>
                    <a:gd name="connsiteX1" fmla="*/ 60623 w 121245"/>
                    <a:gd name="connsiteY1" fmla="*/ 97430 h 147369"/>
                    <a:gd name="connsiteX2" fmla="*/ 121246 w 121245"/>
                    <a:gd name="connsiteY2" fmla="*/ 140732 h 147369"/>
                    <a:gd name="connsiteX3" fmla="*/ 60623 w 121245"/>
                    <a:gd name="connsiteY3" fmla="*/ 54128 h 147369"/>
                    <a:gd name="connsiteX4" fmla="*/ 0 w 121245"/>
                    <a:gd name="connsiteY4" fmla="*/ 2165 h 1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7369">
                      <a:moveTo>
                        <a:pt x="0" y="2165"/>
                      </a:moveTo>
                      <a:cubicBezTo>
                        <a:pt x="0" y="10826"/>
                        <a:pt x="25982" y="54128"/>
                        <a:pt x="60623" y="97430"/>
                      </a:cubicBezTo>
                      <a:cubicBezTo>
                        <a:pt x="95264" y="140732"/>
                        <a:pt x="121246" y="158053"/>
                        <a:pt x="121246" y="140732"/>
                      </a:cubicBezTo>
                      <a:cubicBezTo>
                        <a:pt x="121246" y="123411"/>
                        <a:pt x="95264" y="88769"/>
                        <a:pt x="60623" y="54128"/>
                      </a:cubicBezTo>
                      <a:cubicBezTo>
                        <a:pt x="34642"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8" name="Graphic 1">
                <a:extLst>
                  <a:ext uri="{FF2B5EF4-FFF2-40B4-BE49-F238E27FC236}">
                    <a16:creationId xmlns="" xmlns:a16="http://schemas.microsoft.com/office/drawing/2014/main" id="{CFF3FE36-8908-46F1-B8B3-5572EBD5DD7D}"/>
                  </a:ext>
                </a:extLst>
              </p:cNvPr>
              <p:cNvGrpSpPr/>
              <p:nvPr/>
            </p:nvGrpSpPr>
            <p:grpSpPr>
              <a:xfrm>
                <a:off x="5489771" y="3239224"/>
                <a:ext cx="121245" cy="1208128"/>
                <a:chOff x="5489771" y="3239224"/>
                <a:chExt cx="121245" cy="1208128"/>
              </a:xfrm>
              <a:grpFill/>
            </p:grpSpPr>
            <p:sp>
              <p:nvSpPr>
                <p:cNvPr id="713" name="Freeform: Shape 712">
                  <a:extLst>
                    <a:ext uri="{FF2B5EF4-FFF2-40B4-BE49-F238E27FC236}">
                      <a16:creationId xmlns="" xmlns:a16="http://schemas.microsoft.com/office/drawing/2014/main" id="{13D732E9-BAFB-40BE-B18E-3900E282AC21}"/>
                    </a:ext>
                  </a:extLst>
                </p:cNvPr>
                <p:cNvSpPr/>
                <p:nvPr/>
              </p:nvSpPr>
              <p:spPr>
                <a:xfrm>
                  <a:off x="5541733" y="3280361"/>
                  <a:ext cx="17321" cy="1131524"/>
                </a:xfrm>
                <a:custGeom>
                  <a:avLst/>
                  <a:gdLst>
                    <a:gd name="connsiteX0" fmla="*/ 0 w 17321"/>
                    <a:gd name="connsiteY0" fmla="*/ 12991 h 1131524"/>
                    <a:gd name="connsiteX1" fmla="*/ 0 w 17321"/>
                    <a:gd name="connsiteY1" fmla="*/ 1121524 h 1131524"/>
                    <a:gd name="connsiteX2" fmla="*/ 17321 w 17321"/>
                    <a:gd name="connsiteY2" fmla="*/ 1121524 h 1131524"/>
                    <a:gd name="connsiteX3" fmla="*/ 17321 w 17321"/>
                    <a:gd name="connsiteY3" fmla="*/ 12991 h 1131524"/>
                    <a:gd name="connsiteX4" fmla="*/ 0 w 17321"/>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4" name="Freeform: Shape 713">
                  <a:extLst>
                    <a:ext uri="{FF2B5EF4-FFF2-40B4-BE49-F238E27FC236}">
                      <a16:creationId xmlns="" xmlns:a16="http://schemas.microsoft.com/office/drawing/2014/main" id="{8753D09D-18FE-4593-A9A2-754052FA6010}"/>
                    </a:ext>
                  </a:extLst>
                </p:cNvPr>
                <p:cNvSpPr/>
                <p:nvPr/>
              </p:nvSpPr>
              <p:spPr>
                <a:xfrm>
                  <a:off x="5489771" y="3239224"/>
                  <a:ext cx="121245" cy="134236"/>
                </a:xfrm>
                <a:custGeom>
                  <a:avLst/>
                  <a:gdLst>
                    <a:gd name="connsiteX0" fmla="*/ 60623 w 121245"/>
                    <a:gd name="connsiteY0" fmla="*/ 19486 h 134236"/>
                    <a:gd name="connsiteX1" fmla="*/ 0 w 121245"/>
                    <a:gd name="connsiteY1" fmla="*/ 114751 h 134236"/>
                    <a:gd name="connsiteX2" fmla="*/ 60623 w 121245"/>
                    <a:gd name="connsiteY2" fmla="*/ 114751 h 134236"/>
                    <a:gd name="connsiteX3" fmla="*/ 121246 w 121245"/>
                    <a:gd name="connsiteY3" fmla="*/ 19486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45467"/>
                        <a:pt x="0" y="88769"/>
                        <a:pt x="0" y="114751"/>
                      </a:cubicBezTo>
                      <a:cubicBezTo>
                        <a:pt x="0" y="140732"/>
                        <a:pt x="25982" y="140732"/>
                        <a:pt x="60623" y="114751"/>
                      </a:cubicBezTo>
                      <a:cubicBezTo>
                        <a:pt x="95264" y="88769"/>
                        <a:pt x="121246" y="54128"/>
                        <a:pt x="121246" y="19486"/>
                      </a:cubicBezTo>
                      <a:cubicBezTo>
                        <a:pt x="12124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5" name="Freeform: Shape 714">
                  <a:extLst>
                    <a:ext uri="{FF2B5EF4-FFF2-40B4-BE49-F238E27FC236}">
                      <a16:creationId xmlns="" xmlns:a16="http://schemas.microsoft.com/office/drawing/2014/main" id="{58B91055-1726-44A2-B6B8-43F63B58009F}"/>
                    </a:ext>
                  </a:extLst>
                </p:cNvPr>
                <p:cNvSpPr/>
                <p:nvPr/>
              </p:nvSpPr>
              <p:spPr>
                <a:xfrm>
                  <a:off x="5489771" y="4313116"/>
                  <a:ext cx="121245" cy="134236"/>
                </a:xfrm>
                <a:custGeom>
                  <a:avLst/>
                  <a:gdLst>
                    <a:gd name="connsiteX0" fmla="*/ 60623 w 121245"/>
                    <a:gd name="connsiteY0" fmla="*/ 19486 h 134236"/>
                    <a:gd name="connsiteX1" fmla="*/ 0 w 121245"/>
                    <a:gd name="connsiteY1" fmla="*/ 19486 h 134236"/>
                    <a:gd name="connsiteX2" fmla="*/ 60623 w 121245"/>
                    <a:gd name="connsiteY2" fmla="*/ 114751 h 134236"/>
                    <a:gd name="connsiteX3" fmla="*/ 121246 w 121245"/>
                    <a:gd name="connsiteY3" fmla="*/ 114751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1246" y="80109"/>
                        <a:pt x="95264" y="3680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9" name="Graphic 1">
                <a:extLst>
                  <a:ext uri="{FF2B5EF4-FFF2-40B4-BE49-F238E27FC236}">
                    <a16:creationId xmlns="" xmlns:a16="http://schemas.microsoft.com/office/drawing/2014/main" id="{257C3CB9-4775-446C-9324-E1645826E997}"/>
                  </a:ext>
                </a:extLst>
              </p:cNvPr>
              <p:cNvGrpSpPr/>
              <p:nvPr/>
            </p:nvGrpSpPr>
            <p:grpSpPr>
              <a:xfrm>
                <a:off x="5775565" y="3092463"/>
                <a:ext cx="122591" cy="1493497"/>
                <a:chOff x="5775565" y="3092463"/>
                <a:chExt cx="122591" cy="1493497"/>
              </a:xfrm>
              <a:grpFill/>
            </p:grpSpPr>
            <p:sp>
              <p:nvSpPr>
                <p:cNvPr id="710" name="Freeform: Shape 709">
                  <a:extLst>
                    <a:ext uri="{FF2B5EF4-FFF2-40B4-BE49-F238E27FC236}">
                      <a16:creationId xmlns="" xmlns:a16="http://schemas.microsoft.com/office/drawing/2014/main" id="{9172B273-E606-43FD-B1FA-2DD9C231EF2D}"/>
                    </a:ext>
                  </a:extLst>
                </p:cNvPr>
                <p:cNvSpPr/>
                <p:nvPr/>
              </p:nvSpPr>
              <p:spPr>
                <a:xfrm>
                  <a:off x="5827527" y="3130969"/>
                  <a:ext cx="17320" cy="1436804"/>
                </a:xfrm>
                <a:custGeom>
                  <a:avLst/>
                  <a:gdLst>
                    <a:gd name="connsiteX0" fmla="*/ 0 w 17320"/>
                    <a:gd name="connsiteY0" fmla="*/ 6495 h 1436804"/>
                    <a:gd name="connsiteX1" fmla="*/ 0 w 17320"/>
                    <a:gd name="connsiteY1" fmla="*/ 1426804 h 1436804"/>
                    <a:gd name="connsiteX2" fmla="*/ 17321 w 17320"/>
                    <a:gd name="connsiteY2" fmla="*/ 1426804 h 1436804"/>
                    <a:gd name="connsiteX3" fmla="*/ 17321 w 17320"/>
                    <a:gd name="connsiteY3" fmla="*/ 6495 h 1436804"/>
                    <a:gd name="connsiteX4" fmla="*/ 0 w 17320"/>
                    <a:gd name="connsiteY4" fmla="*/ 6495 h 143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36804">
                      <a:moveTo>
                        <a:pt x="0" y="6495"/>
                      </a:moveTo>
                      <a:cubicBezTo>
                        <a:pt x="0" y="482818"/>
                        <a:pt x="0" y="950481"/>
                        <a:pt x="0" y="1426804"/>
                      </a:cubicBezTo>
                      <a:cubicBezTo>
                        <a:pt x="0" y="1435465"/>
                        <a:pt x="17321" y="1444125"/>
                        <a:pt x="17321" y="1426804"/>
                      </a:cubicBezTo>
                      <a:cubicBezTo>
                        <a:pt x="17321" y="950481"/>
                        <a:pt x="17321" y="48281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1" name="Freeform: Shape 710">
                  <a:extLst>
                    <a:ext uri="{FF2B5EF4-FFF2-40B4-BE49-F238E27FC236}">
                      <a16:creationId xmlns="" xmlns:a16="http://schemas.microsoft.com/office/drawing/2014/main" id="{BBF7E203-508D-42CF-BCF2-992AC45C31E0}"/>
                    </a:ext>
                  </a:extLst>
                </p:cNvPr>
                <p:cNvSpPr/>
                <p:nvPr/>
              </p:nvSpPr>
              <p:spPr>
                <a:xfrm>
                  <a:off x="5775565" y="3092463"/>
                  <a:ext cx="122591" cy="125151"/>
                </a:xfrm>
                <a:custGeom>
                  <a:avLst/>
                  <a:gdLst>
                    <a:gd name="connsiteX0" fmla="*/ 60623 w 122591"/>
                    <a:gd name="connsiteY0" fmla="*/ 1699 h 125151"/>
                    <a:gd name="connsiteX1" fmla="*/ 0 w 122591"/>
                    <a:gd name="connsiteY1" fmla="*/ 79643 h 125151"/>
                    <a:gd name="connsiteX2" fmla="*/ 60623 w 122591"/>
                    <a:gd name="connsiteY2" fmla="*/ 122945 h 125151"/>
                    <a:gd name="connsiteX3" fmla="*/ 121245 w 122591"/>
                    <a:gd name="connsiteY3" fmla="*/ 45001 h 125151"/>
                    <a:gd name="connsiteX4" fmla="*/ 60623 w 122591"/>
                    <a:gd name="connsiteY4" fmla="*/ 1699 h 125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151">
                      <a:moveTo>
                        <a:pt x="60623" y="1699"/>
                      </a:moveTo>
                      <a:cubicBezTo>
                        <a:pt x="25981" y="10359"/>
                        <a:pt x="0" y="53661"/>
                        <a:pt x="0" y="79643"/>
                      </a:cubicBezTo>
                      <a:cubicBezTo>
                        <a:pt x="0" y="114284"/>
                        <a:pt x="25981" y="131605"/>
                        <a:pt x="60623" y="122945"/>
                      </a:cubicBezTo>
                      <a:cubicBezTo>
                        <a:pt x="95264" y="114284"/>
                        <a:pt x="121245" y="79643"/>
                        <a:pt x="121245" y="45001"/>
                      </a:cubicBezTo>
                      <a:cubicBezTo>
                        <a:pt x="129906" y="19020"/>
                        <a:pt x="95264" y="-6962"/>
                        <a:pt x="60623" y="169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2" name="Freeform: Shape 711">
                  <a:extLst>
                    <a:ext uri="{FF2B5EF4-FFF2-40B4-BE49-F238E27FC236}">
                      <a16:creationId xmlns="" xmlns:a16="http://schemas.microsoft.com/office/drawing/2014/main" id="{2EB5F41B-E317-457C-8493-A7BA0AAF7475}"/>
                    </a:ext>
                  </a:extLst>
                </p:cNvPr>
                <p:cNvSpPr/>
                <p:nvPr/>
              </p:nvSpPr>
              <p:spPr>
                <a:xfrm>
                  <a:off x="5775565" y="4460301"/>
                  <a:ext cx="122591" cy="125659"/>
                </a:xfrm>
                <a:custGeom>
                  <a:avLst/>
                  <a:gdLst>
                    <a:gd name="connsiteX0" fmla="*/ 60623 w 122591"/>
                    <a:gd name="connsiteY0" fmla="*/ 2207 h 125659"/>
                    <a:gd name="connsiteX1" fmla="*/ 0 w 122591"/>
                    <a:gd name="connsiteY1" fmla="*/ 45509 h 125659"/>
                    <a:gd name="connsiteX2" fmla="*/ 60623 w 122591"/>
                    <a:gd name="connsiteY2" fmla="*/ 123453 h 125659"/>
                    <a:gd name="connsiteX3" fmla="*/ 121245 w 122591"/>
                    <a:gd name="connsiteY3" fmla="*/ 80151 h 125659"/>
                    <a:gd name="connsiteX4" fmla="*/ 60623 w 122591"/>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659">
                      <a:moveTo>
                        <a:pt x="60623" y="2207"/>
                      </a:moveTo>
                      <a:cubicBezTo>
                        <a:pt x="25981" y="-6453"/>
                        <a:pt x="0" y="10867"/>
                        <a:pt x="0" y="45509"/>
                      </a:cubicBezTo>
                      <a:cubicBezTo>
                        <a:pt x="0" y="80151"/>
                        <a:pt x="25981" y="114793"/>
                        <a:pt x="60623" y="123453"/>
                      </a:cubicBezTo>
                      <a:cubicBezTo>
                        <a:pt x="95264" y="132113"/>
                        <a:pt x="121245" y="114793"/>
                        <a:pt x="121245" y="80151"/>
                      </a:cubicBezTo>
                      <a:cubicBezTo>
                        <a:pt x="129906" y="45509"/>
                        <a:pt x="95264"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1" name="Graphic 1">
              <a:extLst>
                <a:ext uri="{FF2B5EF4-FFF2-40B4-BE49-F238E27FC236}">
                  <a16:creationId xmlns="" xmlns:a16="http://schemas.microsoft.com/office/drawing/2014/main" id="{C24C5A25-2437-49ED-AA5A-A2C58C4B8D86}"/>
                </a:ext>
              </a:extLst>
            </p:cNvPr>
            <p:cNvGrpSpPr/>
            <p:nvPr/>
          </p:nvGrpSpPr>
          <p:grpSpPr>
            <a:xfrm>
              <a:off x="6087340" y="2704443"/>
              <a:ext cx="6772447" cy="2286350"/>
              <a:chOff x="6087340" y="2704443"/>
              <a:chExt cx="6772447" cy="2286350"/>
            </a:xfrm>
            <a:solidFill>
              <a:srgbClr val="0070C0"/>
            </a:solidFill>
          </p:grpSpPr>
          <p:sp>
            <p:nvSpPr>
              <p:cNvPr id="619" name="Freeform: Shape 618">
                <a:extLst>
                  <a:ext uri="{FF2B5EF4-FFF2-40B4-BE49-F238E27FC236}">
                    <a16:creationId xmlns="" xmlns:a16="http://schemas.microsoft.com/office/drawing/2014/main" id="{4DD6B0FD-AD9E-4FBB-9B5A-0827112A5C0C}"/>
                  </a:ext>
                </a:extLst>
              </p:cNvPr>
              <p:cNvSpPr/>
              <p:nvPr/>
            </p:nvSpPr>
            <p:spPr>
              <a:xfrm>
                <a:off x="6096000" y="2779463"/>
                <a:ext cx="6763787" cy="1657063"/>
              </a:xfrm>
              <a:custGeom>
                <a:avLst/>
                <a:gdLst>
                  <a:gd name="connsiteX0" fmla="*/ 5265535 w 6763787"/>
                  <a:gd name="connsiteY0" fmla="*/ 245415 h 1657063"/>
                  <a:gd name="connsiteX1" fmla="*/ 4157001 w 6763787"/>
                  <a:gd name="connsiteY1" fmla="*/ 2923 h 1657063"/>
                  <a:gd name="connsiteX2" fmla="*/ 3013826 w 6763787"/>
                  <a:gd name="connsiteY2" fmla="*/ 158811 h 1657063"/>
                  <a:gd name="connsiteX3" fmla="*/ 805419 w 6763787"/>
                  <a:gd name="connsiteY3" fmla="*/ 1215382 h 1657063"/>
                  <a:gd name="connsiteX4" fmla="*/ 0 w 6763787"/>
                  <a:gd name="connsiteY4" fmla="*/ 1631082 h 1657063"/>
                  <a:gd name="connsiteX5" fmla="*/ 0 w 6763787"/>
                  <a:gd name="connsiteY5" fmla="*/ 1657064 h 1657063"/>
                  <a:gd name="connsiteX6" fmla="*/ 476323 w 6763787"/>
                  <a:gd name="connsiteY6" fmla="*/ 1423232 h 1657063"/>
                  <a:gd name="connsiteX7" fmla="*/ 2702050 w 6763787"/>
                  <a:gd name="connsiteY7" fmla="*/ 297378 h 1657063"/>
                  <a:gd name="connsiteX8" fmla="*/ 3853886 w 6763787"/>
                  <a:gd name="connsiteY8" fmla="*/ 28905 h 1657063"/>
                  <a:gd name="connsiteX9" fmla="*/ 5057684 w 6763787"/>
                  <a:gd name="connsiteY9" fmla="*/ 193453 h 1657063"/>
                  <a:gd name="connsiteX10" fmla="*/ 6763788 w 6763787"/>
                  <a:gd name="connsiteY10" fmla="*/ 981551 h 1657063"/>
                  <a:gd name="connsiteX11" fmla="*/ 6763788 w 6763787"/>
                  <a:gd name="connsiteY11" fmla="*/ 946909 h 1657063"/>
                  <a:gd name="connsiteX12" fmla="*/ 5265535 w 6763787"/>
                  <a:gd name="connsiteY12" fmla="*/ 245415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3787" h="1657063">
                    <a:moveTo>
                      <a:pt x="5265535" y="245415"/>
                    </a:moveTo>
                    <a:cubicBezTo>
                      <a:pt x="4910457" y="115509"/>
                      <a:pt x="4538059" y="20244"/>
                      <a:pt x="4157001" y="2923"/>
                    </a:cubicBezTo>
                    <a:cubicBezTo>
                      <a:pt x="3767282" y="-14397"/>
                      <a:pt x="3386224" y="46226"/>
                      <a:pt x="3013826" y="158811"/>
                    </a:cubicBezTo>
                    <a:cubicBezTo>
                      <a:pt x="2225727" y="392642"/>
                      <a:pt x="1515573" y="825663"/>
                      <a:pt x="805419" y="1215382"/>
                    </a:cubicBezTo>
                    <a:cubicBezTo>
                      <a:pt x="545607" y="1362609"/>
                      <a:pt x="277133" y="1501176"/>
                      <a:pt x="0" y="1631082"/>
                    </a:cubicBezTo>
                    <a:lnTo>
                      <a:pt x="0" y="1657064"/>
                    </a:lnTo>
                    <a:cubicBezTo>
                      <a:pt x="164548" y="1579120"/>
                      <a:pt x="320435" y="1501176"/>
                      <a:pt x="476323" y="1423232"/>
                    </a:cubicBezTo>
                    <a:cubicBezTo>
                      <a:pt x="1212459" y="1042174"/>
                      <a:pt x="1922613" y="591832"/>
                      <a:pt x="2702050" y="297378"/>
                    </a:cubicBezTo>
                    <a:cubicBezTo>
                      <a:pt x="3074449" y="158811"/>
                      <a:pt x="3455507" y="54886"/>
                      <a:pt x="3853886" y="28905"/>
                    </a:cubicBezTo>
                    <a:cubicBezTo>
                      <a:pt x="4260926" y="2923"/>
                      <a:pt x="4667965" y="72207"/>
                      <a:pt x="5057684" y="193453"/>
                    </a:cubicBezTo>
                    <a:cubicBezTo>
                      <a:pt x="5655254" y="383982"/>
                      <a:pt x="6209520" y="678436"/>
                      <a:pt x="6763788" y="981551"/>
                    </a:cubicBezTo>
                    <a:lnTo>
                      <a:pt x="6763788" y="946909"/>
                    </a:lnTo>
                    <a:cubicBezTo>
                      <a:pt x="6270143" y="695757"/>
                      <a:pt x="5785160" y="435944"/>
                      <a:pt x="5265535" y="2454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20" name="Freeform: Shape 619">
                <a:extLst>
                  <a:ext uri="{FF2B5EF4-FFF2-40B4-BE49-F238E27FC236}">
                    <a16:creationId xmlns="" xmlns:a16="http://schemas.microsoft.com/office/drawing/2014/main" id="{585FBEEE-1C8E-495D-8638-1F5C258A726B}"/>
                  </a:ext>
                </a:extLst>
              </p:cNvPr>
              <p:cNvSpPr/>
              <p:nvPr/>
            </p:nvSpPr>
            <p:spPr>
              <a:xfrm>
                <a:off x="6087340" y="3250050"/>
                <a:ext cx="6755125" cy="1665723"/>
              </a:xfrm>
              <a:custGeom>
                <a:avLst/>
                <a:gdLst>
                  <a:gd name="connsiteX0" fmla="*/ 5334818 w 6755125"/>
                  <a:gd name="connsiteY0" fmla="*/ 1359686 h 1665723"/>
                  <a:gd name="connsiteX1" fmla="*/ 4182982 w 6755125"/>
                  <a:gd name="connsiteY1" fmla="*/ 1628159 h 1665723"/>
                  <a:gd name="connsiteX2" fmla="*/ 2979184 w 6755125"/>
                  <a:gd name="connsiteY2" fmla="*/ 1463611 h 1665723"/>
                  <a:gd name="connsiteX3" fmla="*/ 727475 w 6755125"/>
                  <a:gd name="connsiteY3" fmla="*/ 372398 h 1665723"/>
                  <a:gd name="connsiteX4" fmla="*/ 0 w 6755125"/>
                  <a:gd name="connsiteY4" fmla="*/ 0 h 1665723"/>
                  <a:gd name="connsiteX5" fmla="*/ 0 w 6755125"/>
                  <a:gd name="connsiteY5" fmla="*/ 34642 h 1665723"/>
                  <a:gd name="connsiteX6" fmla="*/ 554267 w 6755125"/>
                  <a:gd name="connsiteY6" fmla="*/ 311775 h 1665723"/>
                  <a:gd name="connsiteX7" fmla="*/ 2762674 w 6755125"/>
                  <a:gd name="connsiteY7" fmla="*/ 1420309 h 1665723"/>
                  <a:gd name="connsiteX8" fmla="*/ 3871207 w 6755125"/>
                  <a:gd name="connsiteY8" fmla="*/ 1662800 h 1665723"/>
                  <a:gd name="connsiteX9" fmla="*/ 5014383 w 6755125"/>
                  <a:gd name="connsiteY9" fmla="*/ 1506913 h 1665723"/>
                  <a:gd name="connsiteX10" fmla="*/ 6755126 w 6755125"/>
                  <a:gd name="connsiteY10" fmla="*/ 710154 h 1665723"/>
                  <a:gd name="connsiteX11" fmla="*/ 6755126 w 6755125"/>
                  <a:gd name="connsiteY11" fmla="*/ 675513 h 1665723"/>
                  <a:gd name="connsiteX12" fmla="*/ 5334818 w 6755125"/>
                  <a:gd name="connsiteY12" fmla="*/ 1359686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5" h="1665723">
                    <a:moveTo>
                      <a:pt x="5334818" y="1359686"/>
                    </a:moveTo>
                    <a:cubicBezTo>
                      <a:pt x="4962420" y="1498253"/>
                      <a:pt x="4581362" y="1602178"/>
                      <a:pt x="4182982" y="1628159"/>
                    </a:cubicBezTo>
                    <a:cubicBezTo>
                      <a:pt x="3775942" y="1654140"/>
                      <a:pt x="3368903" y="1584857"/>
                      <a:pt x="2979184" y="1463611"/>
                    </a:cubicBezTo>
                    <a:cubicBezTo>
                      <a:pt x="2182425" y="1212459"/>
                      <a:pt x="1463611" y="770777"/>
                      <a:pt x="727475" y="372398"/>
                    </a:cubicBezTo>
                    <a:cubicBezTo>
                      <a:pt x="493644" y="242492"/>
                      <a:pt x="242491" y="112585"/>
                      <a:pt x="0" y="0"/>
                    </a:cubicBezTo>
                    <a:lnTo>
                      <a:pt x="0" y="34642"/>
                    </a:lnTo>
                    <a:cubicBezTo>
                      <a:pt x="190529" y="121246"/>
                      <a:pt x="372398" y="216510"/>
                      <a:pt x="554267" y="311775"/>
                    </a:cubicBezTo>
                    <a:cubicBezTo>
                      <a:pt x="1281742" y="692834"/>
                      <a:pt x="1983236" y="1143175"/>
                      <a:pt x="2762674" y="1420309"/>
                    </a:cubicBezTo>
                    <a:cubicBezTo>
                      <a:pt x="3117751" y="1550215"/>
                      <a:pt x="3490148" y="1645480"/>
                      <a:pt x="3871207" y="1662800"/>
                    </a:cubicBezTo>
                    <a:cubicBezTo>
                      <a:pt x="4260926" y="1680121"/>
                      <a:pt x="4641984" y="1619498"/>
                      <a:pt x="5014383" y="1506913"/>
                    </a:cubicBezTo>
                    <a:cubicBezTo>
                      <a:pt x="5629272" y="1325044"/>
                      <a:pt x="6192199" y="1013269"/>
                      <a:pt x="6755126" y="710154"/>
                    </a:cubicBezTo>
                    <a:lnTo>
                      <a:pt x="6755126" y="675513"/>
                    </a:lnTo>
                    <a:cubicBezTo>
                      <a:pt x="6296125" y="918004"/>
                      <a:pt x="5828462" y="1169157"/>
                      <a:pt x="5334818" y="13596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21" name="Graphic 1">
                <a:extLst>
                  <a:ext uri="{FF2B5EF4-FFF2-40B4-BE49-F238E27FC236}">
                    <a16:creationId xmlns="" xmlns:a16="http://schemas.microsoft.com/office/drawing/2014/main" id="{5A16BFEA-C390-4F25-A03B-93F34FC89F85}"/>
                  </a:ext>
                </a:extLst>
              </p:cNvPr>
              <p:cNvGrpSpPr/>
              <p:nvPr/>
            </p:nvGrpSpPr>
            <p:grpSpPr>
              <a:xfrm>
                <a:off x="12582653" y="3602003"/>
                <a:ext cx="190530" cy="482570"/>
                <a:chOff x="12582653" y="3602003"/>
                <a:chExt cx="190530" cy="482570"/>
              </a:xfrm>
              <a:grpFill/>
            </p:grpSpPr>
            <p:sp>
              <p:nvSpPr>
                <p:cNvPr id="682" name="Freeform: Shape 681">
                  <a:extLst>
                    <a:ext uri="{FF2B5EF4-FFF2-40B4-BE49-F238E27FC236}">
                      <a16:creationId xmlns="" xmlns:a16="http://schemas.microsoft.com/office/drawing/2014/main" id="{AC98C99A-A5A1-4EF2-A401-D48D8ADEBFBF}"/>
                    </a:ext>
                  </a:extLst>
                </p:cNvPr>
                <p:cNvSpPr/>
                <p:nvPr/>
              </p:nvSpPr>
              <p:spPr>
                <a:xfrm>
                  <a:off x="12660598" y="3640692"/>
                  <a:ext cx="27371" cy="410446"/>
                </a:xfrm>
                <a:custGeom>
                  <a:avLst/>
                  <a:gdLst>
                    <a:gd name="connsiteX0" fmla="*/ 0 w 27371"/>
                    <a:gd name="connsiteY0" fmla="*/ 16398 h 410446"/>
                    <a:gd name="connsiteX1" fmla="*/ 0 w 27371"/>
                    <a:gd name="connsiteY1" fmla="*/ 397456 h 410446"/>
                    <a:gd name="connsiteX2" fmla="*/ 25982 w 27371"/>
                    <a:gd name="connsiteY2" fmla="*/ 397456 h 410446"/>
                    <a:gd name="connsiteX3" fmla="*/ 25982 w 27371"/>
                    <a:gd name="connsiteY3" fmla="*/ 16398 h 410446"/>
                    <a:gd name="connsiteX4" fmla="*/ 0 w 27371"/>
                    <a:gd name="connsiteY4" fmla="*/ 16398 h 41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10446">
                      <a:moveTo>
                        <a:pt x="0" y="16398"/>
                      </a:moveTo>
                      <a:cubicBezTo>
                        <a:pt x="0" y="146304"/>
                        <a:pt x="0" y="267550"/>
                        <a:pt x="0" y="397456"/>
                      </a:cubicBezTo>
                      <a:cubicBezTo>
                        <a:pt x="0" y="414777"/>
                        <a:pt x="25982" y="414777"/>
                        <a:pt x="25982" y="397456"/>
                      </a:cubicBezTo>
                      <a:cubicBezTo>
                        <a:pt x="25982" y="267550"/>
                        <a:pt x="25982" y="146304"/>
                        <a:pt x="25982"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3" name="Freeform: Shape 682">
                  <a:extLst>
                    <a:ext uri="{FF2B5EF4-FFF2-40B4-BE49-F238E27FC236}">
                      <a16:creationId xmlns="" xmlns:a16="http://schemas.microsoft.com/office/drawing/2014/main" id="{BA21F3B1-015D-442C-8D4E-0AC9EF7F2AE6}"/>
                    </a:ext>
                  </a:extLst>
                </p:cNvPr>
                <p:cNvSpPr/>
                <p:nvPr/>
              </p:nvSpPr>
              <p:spPr>
                <a:xfrm>
                  <a:off x="12582653" y="3602003"/>
                  <a:ext cx="190530" cy="109301"/>
                </a:xfrm>
                <a:custGeom>
                  <a:avLst/>
                  <a:gdLst>
                    <a:gd name="connsiteX0" fmla="*/ 95265 w 190530"/>
                    <a:gd name="connsiteY0" fmla="*/ 37765 h 109301"/>
                    <a:gd name="connsiteX1" fmla="*/ 0 w 190530"/>
                    <a:gd name="connsiteY1" fmla="*/ 3124 h 109301"/>
                    <a:gd name="connsiteX2" fmla="*/ 95265 w 190530"/>
                    <a:gd name="connsiteY2" fmla="*/ 72407 h 109301"/>
                    <a:gd name="connsiteX3" fmla="*/ 190530 w 190530"/>
                    <a:gd name="connsiteY3" fmla="*/ 107049 h 109301"/>
                    <a:gd name="connsiteX4" fmla="*/ 95265 w 190530"/>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09301">
                      <a:moveTo>
                        <a:pt x="95265" y="37765"/>
                      </a:moveTo>
                      <a:cubicBezTo>
                        <a:pt x="43302" y="3124"/>
                        <a:pt x="0" y="-5537"/>
                        <a:pt x="0" y="3124"/>
                      </a:cubicBezTo>
                      <a:cubicBezTo>
                        <a:pt x="0" y="11784"/>
                        <a:pt x="43302" y="46426"/>
                        <a:pt x="95265" y="72407"/>
                      </a:cubicBezTo>
                      <a:cubicBezTo>
                        <a:pt x="147228" y="98388"/>
                        <a:pt x="190530" y="115709"/>
                        <a:pt x="190530" y="107049"/>
                      </a:cubicBezTo>
                      <a:cubicBezTo>
                        <a:pt x="190530" y="107049"/>
                        <a:pt x="147228" y="72407"/>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4" name="Freeform: Shape 683">
                  <a:extLst>
                    <a:ext uri="{FF2B5EF4-FFF2-40B4-BE49-F238E27FC236}">
                      <a16:creationId xmlns="" xmlns:a16="http://schemas.microsoft.com/office/drawing/2014/main" id="{A22A5D90-4D60-4317-AB51-CE717E60BD6E}"/>
                    </a:ext>
                  </a:extLst>
                </p:cNvPr>
                <p:cNvSpPr/>
                <p:nvPr/>
              </p:nvSpPr>
              <p:spPr>
                <a:xfrm>
                  <a:off x="12582653" y="3974401"/>
                  <a:ext cx="190530" cy="110172"/>
                </a:xfrm>
                <a:custGeom>
                  <a:avLst/>
                  <a:gdLst>
                    <a:gd name="connsiteX0" fmla="*/ 95265 w 190530"/>
                    <a:gd name="connsiteY0" fmla="*/ 37765 h 110172"/>
                    <a:gd name="connsiteX1" fmla="*/ 0 w 190530"/>
                    <a:gd name="connsiteY1" fmla="*/ 107049 h 110172"/>
                    <a:gd name="connsiteX2" fmla="*/ 95265 w 190530"/>
                    <a:gd name="connsiteY2" fmla="*/ 72407 h 110172"/>
                    <a:gd name="connsiteX3" fmla="*/ 190530 w 190530"/>
                    <a:gd name="connsiteY3" fmla="*/ 3124 h 110172"/>
                    <a:gd name="connsiteX4" fmla="*/ 95265 w 190530"/>
                    <a:gd name="connsiteY4" fmla="*/ 37765 h 110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10172">
                      <a:moveTo>
                        <a:pt x="95265" y="37765"/>
                      </a:moveTo>
                      <a:cubicBezTo>
                        <a:pt x="43302" y="63747"/>
                        <a:pt x="0" y="98388"/>
                        <a:pt x="0" y="107049"/>
                      </a:cubicBezTo>
                      <a:cubicBezTo>
                        <a:pt x="0" y="115709"/>
                        <a:pt x="43302" y="107049"/>
                        <a:pt x="95265" y="72407"/>
                      </a:cubicBezTo>
                      <a:cubicBezTo>
                        <a:pt x="147228" y="37765"/>
                        <a:pt x="190530" y="11784"/>
                        <a:pt x="190530" y="3124"/>
                      </a:cubicBezTo>
                      <a:cubicBezTo>
                        <a:pt x="190530" y="-5537"/>
                        <a:pt x="147228" y="3124"/>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2" name="Graphic 1">
                <a:extLst>
                  <a:ext uri="{FF2B5EF4-FFF2-40B4-BE49-F238E27FC236}">
                    <a16:creationId xmlns="" xmlns:a16="http://schemas.microsoft.com/office/drawing/2014/main" id="{3E97D581-84BE-4504-865D-252CDBF6A0B1}"/>
                  </a:ext>
                </a:extLst>
              </p:cNvPr>
              <p:cNvGrpSpPr/>
              <p:nvPr/>
            </p:nvGrpSpPr>
            <p:grpSpPr>
              <a:xfrm>
                <a:off x="12149632" y="3364268"/>
                <a:ext cx="190530" cy="958039"/>
                <a:chOff x="12149632" y="3364268"/>
                <a:chExt cx="190530" cy="958039"/>
              </a:xfrm>
              <a:grpFill/>
            </p:grpSpPr>
            <p:sp>
              <p:nvSpPr>
                <p:cNvPr id="679" name="Freeform: Shape 678">
                  <a:extLst>
                    <a:ext uri="{FF2B5EF4-FFF2-40B4-BE49-F238E27FC236}">
                      <a16:creationId xmlns="" xmlns:a16="http://schemas.microsoft.com/office/drawing/2014/main" id="{603F0510-A48A-4981-B792-84E7FA231DB5}"/>
                    </a:ext>
                  </a:extLst>
                </p:cNvPr>
                <p:cNvSpPr/>
                <p:nvPr/>
              </p:nvSpPr>
              <p:spPr>
                <a:xfrm>
                  <a:off x="12236236" y="3401607"/>
                  <a:ext cx="25981" cy="883362"/>
                </a:xfrm>
                <a:custGeom>
                  <a:avLst/>
                  <a:gdLst>
                    <a:gd name="connsiteX0" fmla="*/ 0 w 25981"/>
                    <a:gd name="connsiteY0" fmla="*/ 12991 h 883362"/>
                    <a:gd name="connsiteX1" fmla="*/ 0 w 25981"/>
                    <a:gd name="connsiteY1" fmla="*/ 870372 h 883362"/>
                    <a:gd name="connsiteX2" fmla="*/ 25982 w 25981"/>
                    <a:gd name="connsiteY2" fmla="*/ 870372 h 883362"/>
                    <a:gd name="connsiteX3" fmla="*/ 25982 w 25981"/>
                    <a:gd name="connsiteY3" fmla="*/ 12991 h 883362"/>
                    <a:gd name="connsiteX4" fmla="*/ 0 w 2598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83362">
                      <a:moveTo>
                        <a:pt x="0" y="12991"/>
                      </a:moveTo>
                      <a:cubicBezTo>
                        <a:pt x="0" y="298784"/>
                        <a:pt x="0" y="584578"/>
                        <a:pt x="0" y="870372"/>
                      </a:cubicBezTo>
                      <a:cubicBezTo>
                        <a:pt x="0" y="887693"/>
                        <a:pt x="25982" y="887693"/>
                        <a:pt x="25982" y="870372"/>
                      </a:cubicBezTo>
                      <a:cubicBezTo>
                        <a:pt x="25982" y="584578"/>
                        <a:pt x="25982" y="298784"/>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0" name="Freeform: Shape 679">
                  <a:extLst>
                    <a:ext uri="{FF2B5EF4-FFF2-40B4-BE49-F238E27FC236}">
                      <a16:creationId xmlns="" xmlns:a16="http://schemas.microsoft.com/office/drawing/2014/main" id="{4B576F51-9682-4586-B051-1555AD9AEC0E}"/>
                    </a:ext>
                  </a:extLst>
                </p:cNvPr>
                <p:cNvSpPr/>
                <p:nvPr/>
              </p:nvSpPr>
              <p:spPr>
                <a:xfrm>
                  <a:off x="12149632" y="3364268"/>
                  <a:ext cx="190530" cy="123023"/>
                </a:xfrm>
                <a:custGeom>
                  <a:avLst/>
                  <a:gdLst>
                    <a:gd name="connsiteX0" fmla="*/ 95265 w 190530"/>
                    <a:gd name="connsiteY0" fmla="*/ 24348 h 123023"/>
                    <a:gd name="connsiteX1" fmla="*/ 0 w 190530"/>
                    <a:gd name="connsiteY1" fmla="*/ 15687 h 123023"/>
                    <a:gd name="connsiteX2" fmla="*/ 95265 w 190530"/>
                    <a:gd name="connsiteY2" fmla="*/ 102292 h 123023"/>
                    <a:gd name="connsiteX3" fmla="*/ 190530 w 190530"/>
                    <a:gd name="connsiteY3" fmla="*/ 110952 h 123023"/>
                    <a:gd name="connsiteX4" fmla="*/ 95265 w 190530"/>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4348"/>
                      </a:moveTo>
                      <a:cubicBezTo>
                        <a:pt x="43302" y="-1633"/>
                        <a:pt x="0" y="-10294"/>
                        <a:pt x="0" y="15687"/>
                      </a:cubicBezTo>
                      <a:cubicBezTo>
                        <a:pt x="0" y="41669"/>
                        <a:pt x="43302" y="76310"/>
                        <a:pt x="95265" y="102292"/>
                      </a:cubicBezTo>
                      <a:cubicBezTo>
                        <a:pt x="147228" y="128273"/>
                        <a:pt x="190530" y="128273"/>
                        <a:pt x="190530" y="110952"/>
                      </a:cubicBezTo>
                      <a:cubicBezTo>
                        <a:pt x="190530" y="93631"/>
                        <a:pt x="147228" y="58989"/>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1" name="Freeform: Shape 680">
                  <a:extLst>
                    <a:ext uri="{FF2B5EF4-FFF2-40B4-BE49-F238E27FC236}">
                      <a16:creationId xmlns="" xmlns:a16="http://schemas.microsoft.com/office/drawing/2014/main" id="{3A36D8FB-F52D-4BEF-A68C-C7EDCEA65BAB}"/>
                    </a:ext>
                  </a:extLst>
                </p:cNvPr>
                <p:cNvSpPr/>
                <p:nvPr/>
              </p:nvSpPr>
              <p:spPr>
                <a:xfrm>
                  <a:off x="12149632" y="4199284"/>
                  <a:ext cx="190530" cy="123023"/>
                </a:xfrm>
                <a:custGeom>
                  <a:avLst/>
                  <a:gdLst>
                    <a:gd name="connsiteX0" fmla="*/ 95265 w 190530"/>
                    <a:gd name="connsiteY0" fmla="*/ 20732 h 123023"/>
                    <a:gd name="connsiteX1" fmla="*/ 0 w 190530"/>
                    <a:gd name="connsiteY1" fmla="*/ 107336 h 123023"/>
                    <a:gd name="connsiteX2" fmla="*/ 95265 w 190530"/>
                    <a:gd name="connsiteY2" fmla="*/ 98676 h 123023"/>
                    <a:gd name="connsiteX3" fmla="*/ 190530 w 190530"/>
                    <a:gd name="connsiteY3" fmla="*/ 12072 h 123023"/>
                    <a:gd name="connsiteX4" fmla="*/ 95265 w 190530"/>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0732"/>
                      </a:moveTo>
                      <a:cubicBezTo>
                        <a:pt x="43302" y="46713"/>
                        <a:pt x="0" y="81355"/>
                        <a:pt x="0" y="107336"/>
                      </a:cubicBezTo>
                      <a:cubicBezTo>
                        <a:pt x="0" y="133317"/>
                        <a:pt x="43302" y="124657"/>
                        <a:pt x="95265" y="98676"/>
                      </a:cubicBezTo>
                      <a:cubicBezTo>
                        <a:pt x="147228" y="72695"/>
                        <a:pt x="190530" y="29393"/>
                        <a:pt x="190530" y="12072"/>
                      </a:cubicBezTo>
                      <a:cubicBezTo>
                        <a:pt x="190530" y="-5249"/>
                        <a:pt x="147228" y="-5249"/>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3" name="Graphic 1">
                <a:extLst>
                  <a:ext uri="{FF2B5EF4-FFF2-40B4-BE49-F238E27FC236}">
                    <a16:creationId xmlns="" xmlns:a16="http://schemas.microsoft.com/office/drawing/2014/main" id="{DF798E84-6BF5-4D26-9623-3CEA5BA9D4BD}"/>
                  </a:ext>
                </a:extLst>
              </p:cNvPr>
              <p:cNvGrpSpPr/>
              <p:nvPr/>
            </p:nvGrpSpPr>
            <p:grpSpPr>
              <a:xfrm>
                <a:off x="11725272" y="3148339"/>
                <a:ext cx="190528" cy="1389899"/>
                <a:chOff x="11725272" y="3148339"/>
                <a:chExt cx="190528" cy="1389899"/>
              </a:xfrm>
              <a:grpFill/>
            </p:grpSpPr>
            <p:sp>
              <p:nvSpPr>
                <p:cNvPr id="676" name="Freeform: Shape 675">
                  <a:extLst>
                    <a:ext uri="{FF2B5EF4-FFF2-40B4-BE49-F238E27FC236}">
                      <a16:creationId xmlns="" xmlns:a16="http://schemas.microsoft.com/office/drawing/2014/main" id="{6C5BA746-D45D-42E3-80AA-C4E81C9FFFA9}"/>
                    </a:ext>
                  </a:extLst>
                </p:cNvPr>
                <p:cNvSpPr/>
                <p:nvPr/>
              </p:nvSpPr>
              <p:spPr>
                <a:xfrm>
                  <a:off x="11803215" y="3185096"/>
                  <a:ext cx="27371" cy="1325044"/>
                </a:xfrm>
                <a:custGeom>
                  <a:avLst/>
                  <a:gdLst>
                    <a:gd name="connsiteX0" fmla="*/ 0 w 27371"/>
                    <a:gd name="connsiteY0" fmla="*/ 12991 h 1325044"/>
                    <a:gd name="connsiteX1" fmla="*/ 0 w 27371"/>
                    <a:gd name="connsiteY1" fmla="*/ 1312053 h 1325044"/>
                    <a:gd name="connsiteX2" fmla="*/ 25982 w 27371"/>
                    <a:gd name="connsiteY2" fmla="*/ 1312053 h 1325044"/>
                    <a:gd name="connsiteX3" fmla="*/ 25982 w 27371"/>
                    <a:gd name="connsiteY3" fmla="*/ 12991 h 1325044"/>
                    <a:gd name="connsiteX4" fmla="*/ 0 w 2737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5044">
                      <a:moveTo>
                        <a:pt x="0" y="12991"/>
                      </a:moveTo>
                      <a:cubicBezTo>
                        <a:pt x="0" y="446011"/>
                        <a:pt x="0" y="879032"/>
                        <a:pt x="0" y="1312053"/>
                      </a:cubicBezTo>
                      <a:cubicBezTo>
                        <a:pt x="0" y="1329374"/>
                        <a:pt x="25982" y="1329374"/>
                        <a:pt x="25982" y="1312053"/>
                      </a:cubicBezTo>
                      <a:cubicBezTo>
                        <a:pt x="25982" y="879032"/>
                        <a:pt x="25982" y="446011"/>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7" name="Freeform: Shape 676">
                  <a:extLst>
                    <a:ext uri="{FF2B5EF4-FFF2-40B4-BE49-F238E27FC236}">
                      <a16:creationId xmlns="" xmlns:a16="http://schemas.microsoft.com/office/drawing/2014/main" id="{1BF730CE-B22A-4F47-9C4B-03FF376F6F48}"/>
                    </a:ext>
                  </a:extLst>
                </p:cNvPr>
                <p:cNvSpPr/>
                <p:nvPr/>
              </p:nvSpPr>
              <p:spPr>
                <a:xfrm>
                  <a:off x="11725272" y="3148339"/>
                  <a:ext cx="190528" cy="139763"/>
                </a:xfrm>
                <a:custGeom>
                  <a:avLst/>
                  <a:gdLst>
                    <a:gd name="connsiteX0" fmla="*/ 95265 w 190528"/>
                    <a:gd name="connsiteY0" fmla="*/ 15107 h 139763"/>
                    <a:gd name="connsiteX1" fmla="*/ 0 w 190528"/>
                    <a:gd name="connsiteY1" fmla="*/ 32428 h 139763"/>
                    <a:gd name="connsiteX2" fmla="*/ 95265 w 190528"/>
                    <a:gd name="connsiteY2" fmla="*/ 127692 h 139763"/>
                    <a:gd name="connsiteX3" fmla="*/ 190529 w 190528"/>
                    <a:gd name="connsiteY3" fmla="*/ 119032 h 139763"/>
                    <a:gd name="connsiteX4" fmla="*/ 95265 w 190528"/>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763">
                      <a:moveTo>
                        <a:pt x="95265" y="15107"/>
                      </a:moveTo>
                      <a:cubicBezTo>
                        <a:pt x="43302" y="-10875"/>
                        <a:pt x="0" y="-2214"/>
                        <a:pt x="0" y="32428"/>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8" name="Freeform: Shape 677">
                  <a:extLst>
                    <a:ext uri="{FF2B5EF4-FFF2-40B4-BE49-F238E27FC236}">
                      <a16:creationId xmlns="" xmlns:a16="http://schemas.microsoft.com/office/drawing/2014/main" id="{D4FCB70F-6024-407B-B9D9-889FC0273462}"/>
                    </a:ext>
                  </a:extLst>
                </p:cNvPr>
                <p:cNvSpPr/>
                <p:nvPr/>
              </p:nvSpPr>
              <p:spPr>
                <a:xfrm>
                  <a:off x="11725272" y="4399168"/>
                  <a:ext cx="190528" cy="139069"/>
                </a:xfrm>
                <a:custGeom>
                  <a:avLst/>
                  <a:gdLst>
                    <a:gd name="connsiteX0" fmla="*/ 95265 w 190528"/>
                    <a:gd name="connsiteY0" fmla="*/ 11377 h 139069"/>
                    <a:gd name="connsiteX1" fmla="*/ 0 w 190528"/>
                    <a:gd name="connsiteY1" fmla="*/ 106642 h 139069"/>
                    <a:gd name="connsiteX2" fmla="*/ 95265 w 190528"/>
                    <a:gd name="connsiteY2" fmla="*/ 123963 h 139069"/>
                    <a:gd name="connsiteX3" fmla="*/ 190529 w 190528"/>
                    <a:gd name="connsiteY3" fmla="*/ 28698 h 139069"/>
                    <a:gd name="connsiteX4" fmla="*/ 95265 w 190528"/>
                    <a:gd name="connsiteY4" fmla="*/ 11377 h 13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069">
                      <a:moveTo>
                        <a:pt x="95265" y="11377"/>
                      </a:moveTo>
                      <a:cubicBezTo>
                        <a:pt x="43302" y="28698"/>
                        <a:pt x="0" y="72000"/>
                        <a:pt x="0" y="106642"/>
                      </a:cubicBezTo>
                      <a:cubicBezTo>
                        <a:pt x="0" y="141283"/>
                        <a:pt x="43302" y="149944"/>
                        <a:pt x="95265" y="123963"/>
                      </a:cubicBezTo>
                      <a:cubicBezTo>
                        <a:pt x="147227" y="97981"/>
                        <a:pt x="190529" y="54679"/>
                        <a:pt x="190529" y="28698"/>
                      </a:cubicBezTo>
                      <a:cubicBezTo>
                        <a:pt x="190529" y="-5944"/>
                        <a:pt x="147227" y="-5944"/>
                        <a:pt x="95265" y="113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4" name="Graphic 1">
                <a:extLst>
                  <a:ext uri="{FF2B5EF4-FFF2-40B4-BE49-F238E27FC236}">
                    <a16:creationId xmlns="" xmlns:a16="http://schemas.microsoft.com/office/drawing/2014/main" id="{653AEB8E-A0A0-4367-9BE2-2195EB597D8C}"/>
                  </a:ext>
                </a:extLst>
              </p:cNvPr>
              <p:cNvGrpSpPr/>
              <p:nvPr/>
            </p:nvGrpSpPr>
            <p:grpSpPr>
              <a:xfrm>
                <a:off x="11300912" y="2957461"/>
                <a:ext cx="190528" cy="1768406"/>
                <a:chOff x="11300912" y="2957461"/>
                <a:chExt cx="190528" cy="1768406"/>
              </a:xfrm>
              <a:grpFill/>
            </p:grpSpPr>
            <p:sp>
              <p:nvSpPr>
                <p:cNvPr id="673" name="Freeform: Shape 672">
                  <a:extLst>
                    <a:ext uri="{FF2B5EF4-FFF2-40B4-BE49-F238E27FC236}">
                      <a16:creationId xmlns="" xmlns:a16="http://schemas.microsoft.com/office/drawing/2014/main" id="{6C27A286-BC5E-49A2-9A1B-9D43DC76419F}"/>
                    </a:ext>
                  </a:extLst>
                </p:cNvPr>
                <p:cNvSpPr/>
                <p:nvPr/>
              </p:nvSpPr>
              <p:spPr>
                <a:xfrm>
                  <a:off x="11378855" y="3003228"/>
                  <a:ext cx="25981" cy="1688781"/>
                </a:xfrm>
                <a:custGeom>
                  <a:avLst/>
                  <a:gdLst>
                    <a:gd name="connsiteX0" fmla="*/ 0 w 25981"/>
                    <a:gd name="connsiteY0" fmla="*/ 12991 h 1688781"/>
                    <a:gd name="connsiteX1" fmla="*/ 0 w 25981"/>
                    <a:gd name="connsiteY1" fmla="*/ 1675791 h 1688781"/>
                    <a:gd name="connsiteX2" fmla="*/ 25982 w 25981"/>
                    <a:gd name="connsiteY2" fmla="*/ 1675791 h 1688781"/>
                    <a:gd name="connsiteX3" fmla="*/ 25982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8"/>
                        <a:pt x="0" y="1121524"/>
                        <a:pt x="0" y="1675791"/>
                      </a:cubicBezTo>
                      <a:cubicBezTo>
                        <a:pt x="0" y="1693112"/>
                        <a:pt x="25982" y="1693112"/>
                        <a:pt x="25982" y="1675791"/>
                      </a:cubicBezTo>
                      <a:cubicBezTo>
                        <a:pt x="25982" y="1121524"/>
                        <a:pt x="25982" y="56725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4" name="Freeform: Shape 673">
                  <a:extLst>
                    <a:ext uri="{FF2B5EF4-FFF2-40B4-BE49-F238E27FC236}">
                      <a16:creationId xmlns="" xmlns:a16="http://schemas.microsoft.com/office/drawing/2014/main" id="{72ECF13A-E6FC-4356-B109-770D1A127E60}"/>
                    </a:ext>
                  </a:extLst>
                </p:cNvPr>
                <p:cNvSpPr/>
                <p:nvPr/>
              </p:nvSpPr>
              <p:spPr>
                <a:xfrm>
                  <a:off x="11300912"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8"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5" name="Freeform: Shape 674">
                  <a:extLst>
                    <a:ext uri="{FF2B5EF4-FFF2-40B4-BE49-F238E27FC236}">
                      <a16:creationId xmlns="" xmlns:a16="http://schemas.microsoft.com/office/drawing/2014/main" id="{D55F58E6-DB5F-4036-9FB5-BC6D1B3C7941}"/>
                    </a:ext>
                  </a:extLst>
                </p:cNvPr>
                <p:cNvSpPr/>
                <p:nvPr/>
              </p:nvSpPr>
              <p:spPr>
                <a:xfrm>
                  <a:off x="11300912"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8"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5" name="Graphic 1">
                <a:extLst>
                  <a:ext uri="{FF2B5EF4-FFF2-40B4-BE49-F238E27FC236}">
                    <a16:creationId xmlns="" xmlns:a16="http://schemas.microsoft.com/office/drawing/2014/main" id="{73D010A2-0CD3-4D9E-B365-7F7AE3D72DB9}"/>
                  </a:ext>
                </a:extLst>
              </p:cNvPr>
              <p:cNvGrpSpPr/>
              <p:nvPr/>
            </p:nvGrpSpPr>
            <p:grpSpPr>
              <a:xfrm>
                <a:off x="10867891" y="2821134"/>
                <a:ext cx="190528" cy="2044308"/>
                <a:chOff x="10867891" y="2821134"/>
                <a:chExt cx="190528" cy="2044308"/>
              </a:xfrm>
              <a:grpFill/>
            </p:grpSpPr>
            <p:sp>
              <p:nvSpPr>
                <p:cNvPr id="670" name="Freeform: Shape 669">
                  <a:extLst>
                    <a:ext uri="{FF2B5EF4-FFF2-40B4-BE49-F238E27FC236}">
                      <a16:creationId xmlns="" xmlns:a16="http://schemas.microsoft.com/office/drawing/2014/main" id="{4E614C3E-0918-4163-861F-AFF4A480E0A0}"/>
                    </a:ext>
                  </a:extLst>
                </p:cNvPr>
                <p:cNvSpPr/>
                <p:nvPr/>
              </p:nvSpPr>
              <p:spPr>
                <a:xfrm>
                  <a:off x="10954495" y="2864661"/>
                  <a:ext cx="25980" cy="1965915"/>
                </a:xfrm>
                <a:custGeom>
                  <a:avLst/>
                  <a:gdLst>
                    <a:gd name="connsiteX0" fmla="*/ 0 w 25980"/>
                    <a:gd name="connsiteY0" fmla="*/ 12991 h 1965915"/>
                    <a:gd name="connsiteX1" fmla="*/ 0 w 25980"/>
                    <a:gd name="connsiteY1" fmla="*/ 1952925 h 1965915"/>
                    <a:gd name="connsiteX2" fmla="*/ 25980 w 25980"/>
                    <a:gd name="connsiteY2" fmla="*/ 1952925 h 1965915"/>
                    <a:gd name="connsiteX3" fmla="*/ 25980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0" y="1970245"/>
                        <a:pt x="25980" y="1952925"/>
                      </a:cubicBezTo>
                      <a:cubicBezTo>
                        <a:pt x="25980" y="1303393"/>
                        <a:pt x="25980" y="662522"/>
                        <a:pt x="25980" y="12991"/>
                      </a:cubicBezTo>
                      <a:cubicBezTo>
                        <a:pt x="25980"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1" name="Freeform: Shape 670">
                  <a:extLst>
                    <a:ext uri="{FF2B5EF4-FFF2-40B4-BE49-F238E27FC236}">
                      <a16:creationId xmlns="" xmlns:a16="http://schemas.microsoft.com/office/drawing/2014/main" id="{8A23112F-EB6B-4274-8A70-1CE992F0C231}"/>
                    </a:ext>
                  </a:extLst>
                </p:cNvPr>
                <p:cNvSpPr/>
                <p:nvPr/>
              </p:nvSpPr>
              <p:spPr>
                <a:xfrm>
                  <a:off x="10867891"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2" name="Freeform: Shape 671">
                  <a:extLst>
                    <a:ext uri="{FF2B5EF4-FFF2-40B4-BE49-F238E27FC236}">
                      <a16:creationId xmlns="" xmlns:a16="http://schemas.microsoft.com/office/drawing/2014/main" id="{460DFA02-ACD7-444E-B29A-3B4290CB7A3A}"/>
                    </a:ext>
                  </a:extLst>
                </p:cNvPr>
                <p:cNvSpPr/>
                <p:nvPr/>
              </p:nvSpPr>
              <p:spPr>
                <a:xfrm>
                  <a:off x="10867891" y="4690996"/>
                  <a:ext cx="190528" cy="174446"/>
                </a:xfrm>
                <a:custGeom>
                  <a:avLst/>
                  <a:gdLst>
                    <a:gd name="connsiteX0" fmla="*/ 95264 w 190528"/>
                    <a:gd name="connsiteY0" fmla="*/ 5344 h 174446"/>
                    <a:gd name="connsiteX1" fmla="*/ 0 w 190528"/>
                    <a:gd name="connsiteY1" fmla="*/ 109269 h 174446"/>
                    <a:gd name="connsiteX2" fmla="*/ 95264 w 190528"/>
                    <a:gd name="connsiteY2" fmla="*/ 169892 h 174446"/>
                    <a:gd name="connsiteX3" fmla="*/ 190529 w 190528"/>
                    <a:gd name="connsiteY3" fmla="*/ 65967 h 174446"/>
                    <a:gd name="connsiteX4" fmla="*/ 95264 w 190528"/>
                    <a:gd name="connsiteY4" fmla="*/ 5344 h 17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4446">
                      <a:moveTo>
                        <a:pt x="95264" y="5344"/>
                      </a:moveTo>
                      <a:cubicBezTo>
                        <a:pt x="43302" y="14004"/>
                        <a:pt x="0" y="65967"/>
                        <a:pt x="0" y="109269"/>
                      </a:cubicBezTo>
                      <a:cubicBezTo>
                        <a:pt x="0" y="152571"/>
                        <a:pt x="43302" y="187213"/>
                        <a:pt x="95264" y="169892"/>
                      </a:cubicBezTo>
                      <a:cubicBezTo>
                        <a:pt x="147227" y="15257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6" name="Graphic 1">
                <a:extLst>
                  <a:ext uri="{FF2B5EF4-FFF2-40B4-BE49-F238E27FC236}">
                    <a16:creationId xmlns="" xmlns:a16="http://schemas.microsoft.com/office/drawing/2014/main" id="{68F4DDBA-8149-4ED2-9CB9-0DFB73034A5A}"/>
                  </a:ext>
                </a:extLst>
              </p:cNvPr>
              <p:cNvGrpSpPr/>
              <p:nvPr/>
            </p:nvGrpSpPr>
            <p:grpSpPr>
              <a:xfrm>
                <a:off x="10443530" y="2729098"/>
                <a:ext cx="190528" cy="2228380"/>
                <a:chOff x="10443530" y="2729098"/>
                <a:chExt cx="190528" cy="2228380"/>
              </a:xfrm>
              <a:grpFill/>
            </p:grpSpPr>
            <p:sp>
              <p:nvSpPr>
                <p:cNvPr id="667" name="Freeform: Shape 666">
                  <a:extLst>
                    <a:ext uri="{FF2B5EF4-FFF2-40B4-BE49-F238E27FC236}">
                      <a16:creationId xmlns="" xmlns:a16="http://schemas.microsoft.com/office/drawing/2014/main" id="{6921F0C1-9DD5-411F-85E1-1EABC5D04559}"/>
                    </a:ext>
                  </a:extLst>
                </p:cNvPr>
                <p:cNvSpPr/>
                <p:nvPr/>
              </p:nvSpPr>
              <p:spPr>
                <a:xfrm>
                  <a:off x="10521474" y="2781047"/>
                  <a:ext cx="25980" cy="2136133"/>
                </a:xfrm>
                <a:custGeom>
                  <a:avLst/>
                  <a:gdLst>
                    <a:gd name="connsiteX0" fmla="*/ 0 w 25980"/>
                    <a:gd name="connsiteY0" fmla="*/ 10000 h 2136133"/>
                    <a:gd name="connsiteX1" fmla="*/ 0 w 25980"/>
                    <a:gd name="connsiteY1" fmla="*/ 2123143 h 2136133"/>
                    <a:gd name="connsiteX2" fmla="*/ 25980 w 25980"/>
                    <a:gd name="connsiteY2" fmla="*/ 2123143 h 2136133"/>
                    <a:gd name="connsiteX3" fmla="*/ 25980 w 25980"/>
                    <a:gd name="connsiteY3" fmla="*/ 10000 h 2136133"/>
                    <a:gd name="connsiteX4" fmla="*/ 0 w 25980"/>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2136133">
                      <a:moveTo>
                        <a:pt x="0" y="10000"/>
                      </a:moveTo>
                      <a:cubicBezTo>
                        <a:pt x="0" y="711494"/>
                        <a:pt x="0" y="1412988"/>
                        <a:pt x="0" y="2123143"/>
                      </a:cubicBezTo>
                      <a:cubicBezTo>
                        <a:pt x="0" y="2140463"/>
                        <a:pt x="25980" y="2140463"/>
                        <a:pt x="25980" y="2123143"/>
                      </a:cubicBezTo>
                      <a:cubicBezTo>
                        <a:pt x="25980" y="1421649"/>
                        <a:pt x="25980" y="720155"/>
                        <a:pt x="25980" y="10000"/>
                      </a:cubicBezTo>
                      <a:cubicBezTo>
                        <a:pt x="25980"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8" name="Freeform: Shape 667">
                  <a:extLst>
                    <a:ext uri="{FF2B5EF4-FFF2-40B4-BE49-F238E27FC236}">
                      <a16:creationId xmlns="" xmlns:a16="http://schemas.microsoft.com/office/drawing/2014/main" id="{4AAE9A8C-3A94-40E1-AC90-8B2CA9C61394}"/>
                    </a:ext>
                  </a:extLst>
                </p:cNvPr>
                <p:cNvSpPr/>
                <p:nvPr/>
              </p:nvSpPr>
              <p:spPr>
                <a:xfrm>
                  <a:off x="10443530" y="2729098"/>
                  <a:ext cx="190528" cy="184521"/>
                </a:xfrm>
                <a:custGeom>
                  <a:avLst/>
                  <a:gdLst>
                    <a:gd name="connsiteX0" fmla="*/ 95265 w 190528"/>
                    <a:gd name="connsiteY0" fmla="*/ 1326 h 184521"/>
                    <a:gd name="connsiteX1" fmla="*/ 0 w 190528"/>
                    <a:gd name="connsiteY1" fmla="*/ 79270 h 184521"/>
                    <a:gd name="connsiteX2" fmla="*/ 95265 w 190528"/>
                    <a:gd name="connsiteY2" fmla="*/ 183195 h 184521"/>
                    <a:gd name="connsiteX3" fmla="*/ 190529 w 190528"/>
                    <a:gd name="connsiteY3" fmla="*/ 105251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7334"/>
                        <a:pt x="0" y="27308"/>
                        <a:pt x="0" y="79270"/>
                      </a:cubicBezTo>
                      <a:cubicBezTo>
                        <a:pt x="0" y="131233"/>
                        <a:pt x="43302" y="174535"/>
                        <a:pt x="95265" y="183195"/>
                      </a:cubicBezTo>
                      <a:cubicBezTo>
                        <a:pt x="147227" y="191856"/>
                        <a:pt x="190529" y="157214"/>
                        <a:pt x="190529" y="105251"/>
                      </a:cubicBezTo>
                      <a:cubicBezTo>
                        <a:pt x="181869" y="61949"/>
                        <a:pt x="147227" y="9987"/>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9" name="Freeform: Shape 668">
                  <a:extLst>
                    <a:ext uri="{FF2B5EF4-FFF2-40B4-BE49-F238E27FC236}">
                      <a16:creationId xmlns="" xmlns:a16="http://schemas.microsoft.com/office/drawing/2014/main" id="{FEC1C002-B81B-4A3C-87AB-051CA927B0EF}"/>
                    </a:ext>
                  </a:extLst>
                </p:cNvPr>
                <p:cNvSpPr/>
                <p:nvPr/>
              </p:nvSpPr>
              <p:spPr>
                <a:xfrm>
                  <a:off x="10443530" y="4772957"/>
                  <a:ext cx="190528" cy="184521"/>
                </a:xfrm>
                <a:custGeom>
                  <a:avLst/>
                  <a:gdLst>
                    <a:gd name="connsiteX0" fmla="*/ 95265 w 190528"/>
                    <a:gd name="connsiteY0" fmla="*/ 1326 h 184521"/>
                    <a:gd name="connsiteX1" fmla="*/ 0 w 190528"/>
                    <a:gd name="connsiteY1" fmla="*/ 105251 h 184521"/>
                    <a:gd name="connsiteX2" fmla="*/ 95265 w 190528"/>
                    <a:gd name="connsiteY2" fmla="*/ 183195 h 184521"/>
                    <a:gd name="connsiteX3" fmla="*/ 190529 w 190528"/>
                    <a:gd name="connsiteY3" fmla="*/ 79270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9987"/>
                        <a:pt x="0" y="53289"/>
                        <a:pt x="0" y="105251"/>
                      </a:cubicBezTo>
                      <a:cubicBezTo>
                        <a:pt x="0" y="157214"/>
                        <a:pt x="43302" y="191856"/>
                        <a:pt x="95265" y="183195"/>
                      </a:cubicBezTo>
                      <a:cubicBezTo>
                        <a:pt x="147227" y="174535"/>
                        <a:pt x="190529" y="131233"/>
                        <a:pt x="190529" y="79270"/>
                      </a:cubicBezTo>
                      <a:cubicBezTo>
                        <a:pt x="181869" y="27307"/>
                        <a:pt x="147227" y="-7334"/>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7" name="Graphic 1">
                <a:extLst>
                  <a:ext uri="{FF2B5EF4-FFF2-40B4-BE49-F238E27FC236}">
                    <a16:creationId xmlns="" xmlns:a16="http://schemas.microsoft.com/office/drawing/2014/main" id="{215201E7-7DA4-421A-82AC-05751BE7C7CC}"/>
                  </a:ext>
                </a:extLst>
              </p:cNvPr>
              <p:cNvGrpSpPr/>
              <p:nvPr/>
            </p:nvGrpSpPr>
            <p:grpSpPr>
              <a:xfrm>
                <a:off x="10010509" y="2704443"/>
                <a:ext cx="190529" cy="2286350"/>
                <a:chOff x="10010509" y="2704443"/>
                <a:chExt cx="190529" cy="2286350"/>
              </a:xfrm>
              <a:grpFill/>
            </p:grpSpPr>
            <p:sp>
              <p:nvSpPr>
                <p:cNvPr id="664" name="Freeform: Shape 663">
                  <a:extLst>
                    <a:ext uri="{FF2B5EF4-FFF2-40B4-BE49-F238E27FC236}">
                      <a16:creationId xmlns="" xmlns:a16="http://schemas.microsoft.com/office/drawing/2014/main" id="{9634837E-90E6-4C7E-A892-3BB0EFEF972E}"/>
                    </a:ext>
                  </a:extLst>
                </p:cNvPr>
                <p:cNvSpPr/>
                <p:nvPr/>
              </p:nvSpPr>
              <p:spPr>
                <a:xfrm>
                  <a:off x="10097113" y="2752075"/>
                  <a:ext cx="25981" cy="2191085"/>
                </a:xfrm>
                <a:custGeom>
                  <a:avLst/>
                  <a:gdLst>
                    <a:gd name="connsiteX0" fmla="*/ 0 w 25981"/>
                    <a:gd name="connsiteY0" fmla="*/ 12991 h 2191085"/>
                    <a:gd name="connsiteX1" fmla="*/ 0 w 25981"/>
                    <a:gd name="connsiteY1" fmla="*/ 2178095 h 2191085"/>
                    <a:gd name="connsiteX2" fmla="*/ 25982 w 25981"/>
                    <a:gd name="connsiteY2" fmla="*/ 2178095 h 2191085"/>
                    <a:gd name="connsiteX3" fmla="*/ 25982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2" y="2195416"/>
                        <a:pt x="25982" y="2178095"/>
                      </a:cubicBezTo>
                      <a:cubicBezTo>
                        <a:pt x="25982" y="1459281"/>
                        <a:pt x="25982" y="731805"/>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5" name="Freeform: Shape 664">
                  <a:extLst>
                    <a:ext uri="{FF2B5EF4-FFF2-40B4-BE49-F238E27FC236}">
                      <a16:creationId xmlns="" xmlns:a16="http://schemas.microsoft.com/office/drawing/2014/main" id="{E2A2B012-6BA3-4364-984C-E58C727C9AFF}"/>
                    </a:ext>
                  </a:extLst>
                </p:cNvPr>
                <p:cNvSpPr/>
                <p:nvPr/>
              </p:nvSpPr>
              <p:spPr>
                <a:xfrm>
                  <a:off x="10010509"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4330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6" name="Freeform: Shape 665">
                  <a:extLst>
                    <a:ext uri="{FF2B5EF4-FFF2-40B4-BE49-F238E27FC236}">
                      <a16:creationId xmlns="" xmlns:a16="http://schemas.microsoft.com/office/drawing/2014/main" id="{E15CF45A-BD54-47B8-A704-312E06E70872}"/>
                    </a:ext>
                  </a:extLst>
                </p:cNvPr>
                <p:cNvSpPr/>
                <p:nvPr/>
              </p:nvSpPr>
              <p:spPr>
                <a:xfrm>
                  <a:off x="10010509"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3464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8" name="Graphic 1">
                <a:extLst>
                  <a:ext uri="{FF2B5EF4-FFF2-40B4-BE49-F238E27FC236}">
                    <a16:creationId xmlns="" xmlns:a16="http://schemas.microsoft.com/office/drawing/2014/main" id="{F6B0F92B-B101-48C6-8CE3-70847E583230}"/>
                  </a:ext>
                </a:extLst>
              </p:cNvPr>
              <p:cNvGrpSpPr/>
              <p:nvPr/>
            </p:nvGrpSpPr>
            <p:grpSpPr>
              <a:xfrm>
                <a:off x="9586149" y="2729310"/>
                <a:ext cx="190528" cy="2228168"/>
                <a:chOff x="9586149" y="2729310"/>
                <a:chExt cx="190528" cy="2228168"/>
              </a:xfrm>
              <a:grpFill/>
            </p:grpSpPr>
            <p:sp>
              <p:nvSpPr>
                <p:cNvPr id="661" name="Freeform: Shape 660">
                  <a:extLst>
                    <a:ext uri="{FF2B5EF4-FFF2-40B4-BE49-F238E27FC236}">
                      <a16:creationId xmlns="" xmlns:a16="http://schemas.microsoft.com/office/drawing/2014/main" id="{4DC833F4-2C56-4172-8E84-F453405FD7FA}"/>
                    </a:ext>
                  </a:extLst>
                </p:cNvPr>
                <p:cNvSpPr/>
                <p:nvPr/>
              </p:nvSpPr>
              <p:spPr>
                <a:xfrm>
                  <a:off x="9664092" y="2781047"/>
                  <a:ext cx="25981" cy="2136133"/>
                </a:xfrm>
                <a:custGeom>
                  <a:avLst/>
                  <a:gdLst>
                    <a:gd name="connsiteX0" fmla="*/ 0 w 25981"/>
                    <a:gd name="connsiteY0" fmla="*/ 10000 h 2136133"/>
                    <a:gd name="connsiteX1" fmla="*/ 0 w 25981"/>
                    <a:gd name="connsiteY1" fmla="*/ 2123143 h 2136133"/>
                    <a:gd name="connsiteX2" fmla="*/ 25982 w 25981"/>
                    <a:gd name="connsiteY2" fmla="*/ 2123143 h 2136133"/>
                    <a:gd name="connsiteX3" fmla="*/ 25982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21649"/>
                        <a:pt x="0" y="2123143"/>
                      </a:cubicBezTo>
                      <a:cubicBezTo>
                        <a:pt x="0" y="2140463"/>
                        <a:pt x="25982" y="2140463"/>
                        <a:pt x="25982" y="2123143"/>
                      </a:cubicBezTo>
                      <a:cubicBezTo>
                        <a:pt x="25982" y="1421649"/>
                        <a:pt x="25982" y="711494"/>
                        <a:pt x="25982" y="10000"/>
                      </a:cubicBezTo>
                      <a:cubicBezTo>
                        <a:pt x="2598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2" name="Freeform: Shape 661">
                  <a:extLst>
                    <a:ext uri="{FF2B5EF4-FFF2-40B4-BE49-F238E27FC236}">
                      <a16:creationId xmlns="" xmlns:a16="http://schemas.microsoft.com/office/drawing/2014/main" id="{816AEEFC-CE16-44B1-919C-607D2044EA15}"/>
                    </a:ext>
                  </a:extLst>
                </p:cNvPr>
                <p:cNvSpPr/>
                <p:nvPr/>
              </p:nvSpPr>
              <p:spPr>
                <a:xfrm>
                  <a:off x="9586149" y="2729310"/>
                  <a:ext cx="190528" cy="184309"/>
                </a:xfrm>
                <a:custGeom>
                  <a:avLst/>
                  <a:gdLst>
                    <a:gd name="connsiteX0" fmla="*/ 95264 w 190528"/>
                    <a:gd name="connsiteY0" fmla="*/ 1115 h 184309"/>
                    <a:gd name="connsiteX1" fmla="*/ 0 w 190528"/>
                    <a:gd name="connsiteY1" fmla="*/ 105040 h 184309"/>
                    <a:gd name="connsiteX2" fmla="*/ 95264 w 190528"/>
                    <a:gd name="connsiteY2" fmla="*/ 182983 h 184309"/>
                    <a:gd name="connsiteX3" fmla="*/ 190529 w 190528"/>
                    <a:gd name="connsiteY3" fmla="*/ 79058 h 184309"/>
                    <a:gd name="connsiteX4" fmla="*/ 95264 w 190528"/>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309">
                      <a:moveTo>
                        <a:pt x="95264" y="1115"/>
                      </a:moveTo>
                      <a:cubicBezTo>
                        <a:pt x="43302" y="9775"/>
                        <a:pt x="0" y="53077"/>
                        <a:pt x="0" y="105040"/>
                      </a:cubicBezTo>
                      <a:cubicBezTo>
                        <a:pt x="0" y="157002"/>
                        <a:pt x="43302" y="191644"/>
                        <a:pt x="95264" y="182983"/>
                      </a:cubicBezTo>
                      <a:cubicBezTo>
                        <a:pt x="147227" y="174323"/>
                        <a:pt x="190529" y="131021"/>
                        <a:pt x="190529" y="79058"/>
                      </a:cubicBezTo>
                      <a:cubicBezTo>
                        <a:pt x="190529" y="35756"/>
                        <a:pt x="147227" y="-7546"/>
                        <a:pt x="95264"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3" name="Freeform: Shape 662">
                  <a:extLst>
                    <a:ext uri="{FF2B5EF4-FFF2-40B4-BE49-F238E27FC236}">
                      <a16:creationId xmlns="" xmlns:a16="http://schemas.microsoft.com/office/drawing/2014/main" id="{E33FF6F1-7C99-4EEE-BA5F-A686CFDE6CA7}"/>
                    </a:ext>
                  </a:extLst>
                </p:cNvPr>
                <p:cNvSpPr/>
                <p:nvPr/>
              </p:nvSpPr>
              <p:spPr>
                <a:xfrm>
                  <a:off x="9586149" y="4772957"/>
                  <a:ext cx="190528" cy="184521"/>
                </a:xfrm>
                <a:custGeom>
                  <a:avLst/>
                  <a:gdLst>
                    <a:gd name="connsiteX0" fmla="*/ 95264 w 190528"/>
                    <a:gd name="connsiteY0" fmla="*/ 1326 h 184521"/>
                    <a:gd name="connsiteX1" fmla="*/ 0 w 190528"/>
                    <a:gd name="connsiteY1" fmla="*/ 79270 h 184521"/>
                    <a:gd name="connsiteX2" fmla="*/ 95264 w 190528"/>
                    <a:gd name="connsiteY2" fmla="*/ 183195 h 184521"/>
                    <a:gd name="connsiteX3" fmla="*/ 190529 w 190528"/>
                    <a:gd name="connsiteY3" fmla="*/ 105251 h 184521"/>
                    <a:gd name="connsiteX4" fmla="*/ 95264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4" y="1326"/>
                      </a:moveTo>
                      <a:cubicBezTo>
                        <a:pt x="43302" y="-7334"/>
                        <a:pt x="0" y="27307"/>
                        <a:pt x="0" y="79270"/>
                      </a:cubicBezTo>
                      <a:cubicBezTo>
                        <a:pt x="0" y="131233"/>
                        <a:pt x="43302" y="174535"/>
                        <a:pt x="95264" y="183195"/>
                      </a:cubicBezTo>
                      <a:cubicBezTo>
                        <a:pt x="147227" y="191856"/>
                        <a:pt x="190529" y="157214"/>
                        <a:pt x="190529" y="105251"/>
                      </a:cubicBezTo>
                      <a:cubicBezTo>
                        <a:pt x="190529" y="44628"/>
                        <a:pt x="147227" y="1326"/>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9" name="Graphic 1">
                <a:extLst>
                  <a:ext uri="{FF2B5EF4-FFF2-40B4-BE49-F238E27FC236}">
                    <a16:creationId xmlns="" xmlns:a16="http://schemas.microsoft.com/office/drawing/2014/main" id="{F17A2455-847F-48A0-82D8-CF57BDC9DED3}"/>
                  </a:ext>
                </a:extLst>
              </p:cNvPr>
              <p:cNvGrpSpPr/>
              <p:nvPr/>
            </p:nvGrpSpPr>
            <p:grpSpPr>
              <a:xfrm>
                <a:off x="9153128" y="2820345"/>
                <a:ext cx="190528" cy="2045097"/>
                <a:chOff x="9153128" y="2820345"/>
                <a:chExt cx="190528" cy="2045097"/>
              </a:xfrm>
              <a:grpFill/>
            </p:grpSpPr>
            <p:sp>
              <p:nvSpPr>
                <p:cNvPr id="658" name="Freeform: Shape 657">
                  <a:extLst>
                    <a:ext uri="{FF2B5EF4-FFF2-40B4-BE49-F238E27FC236}">
                      <a16:creationId xmlns="" xmlns:a16="http://schemas.microsoft.com/office/drawing/2014/main" id="{A7994AB2-2FF2-4216-9B4E-7ADE133496DA}"/>
                    </a:ext>
                  </a:extLst>
                </p:cNvPr>
                <p:cNvSpPr/>
                <p:nvPr/>
              </p:nvSpPr>
              <p:spPr>
                <a:xfrm>
                  <a:off x="9239732" y="2864661"/>
                  <a:ext cx="25980" cy="1965915"/>
                </a:xfrm>
                <a:custGeom>
                  <a:avLst/>
                  <a:gdLst>
                    <a:gd name="connsiteX0" fmla="*/ 0 w 25980"/>
                    <a:gd name="connsiteY0" fmla="*/ 12991 h 1965915"/>
                    <a:gd name="connsiteX1" fmla="*/ 0 w 25980"/>
                    <a:gd name="connsiteY1" fmla="*/ 1952925 h 1965915"/>
                    <a:gd name="connsiteX2" fmla="*/ 25981 w 25980"/>
                    <a:gd name="connsiteY2" fmla="*/ 1952925 h 1965915"/>
                    <a:gd name="connsiteX3" fmla="*/ 25981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1" y="1970245"/>
                        <a:pt x="25981" y="1952925"/>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9" name="Freeform: Shape 658">
                  <a:extLst>
                    <a:ext uri="{FF2B5EF4-FFF2-40B4-BE49-F238E27FC236}">
                      <a16:creationId xmlns="" xmlns:a16="http://schemas.microsoft.com/office/drawing/2014/main" id="{5D5047D9-14C5-421E-9213-0AADA61D75F2}"/>
                    </a:ext>
                  </a:extLst>
                </p:cNvPr>
                <p:cNvSpPr/>
                <p:nvPr/>
              </p:nvSpPr>
              <p:spPr>
                <a:xfrm>
                  <a:off x="9153128" y="2820345"/>
                  <a:ext cx="190528" cy="171551"/>
                </a:xfrm>
                <a:custGeom>
                  <a:avLst/>
                  <a:gdLst>
                    <a:gd name="connsiteX0" fmla="*/ 95264 w 190528"/>
                    <a:gd name="connsiteY0" fmla="*/ 5344 h 171551"/>
                    <a:gd name="connsiteX1" fmla="*/ 0 w 190528"/>
                    <a:gd name="connsiteY1" fmla="*/ 109269 h 171551"/>
                    <a:gd name="connsiteX2" fmla="*/ 95264 w 190528"/>
                    <a:gd name="connsiteY2" fmla="*/ 169892 h 171551"/>
                    <a:gd name="connsiteX3" fmla="*/ 190529 w 190528"/>
                    <a:gd name="connsiteY3" fmla="*/ 65967 h 171551"/>
                    <a:gd name="connsiteX4" fmla="*/ 95264 w 190528"/>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1551">
                      <a:moveTo>
                        <a:pt x="95264" y="5344"/>
                      </a:moveTo>
                      <a:cubicBezTo>
                        <a:pt x="43302" y="22665"/>
                        <a:pt x="0" y="65967"/>
                        <a:pt x="0" y="109269"/>
                      </a:cubicBezTo>
                      <a:cubicBezTo>
                        <a:pt x="0" y="152571"/>
                        <a:pt x="43302" y="178552"/>
                        <a:pt x="95264" y="169892"/>
                      </a:cubicBezTo>
                      <a:cubicBezTo>
                        <a:pt x="147227" y="16123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0" name="Freeform: Shape 659">
                  <a:extLst>
                    <a:ext uri="{FF2B5EF4-FFF2-40B4-BE49-F238E27FC236}">
                      <a16:creationId xmlns="" xmlns:a16="http://schemas.microsoft.com/office/drawing/2014/main" id="{FB737B7D-9B2E-4F3E-82C0-7DB8268361FE}"/>
                    </a:ext>
                  </a:extLst>
                </p:cNvPr>
                <p:cNvSpPr/>
                <p:nvPr/>
              </p:nvSpPr>
              <p:spPr>
                <a:xfrm>
                  <a:off x="9153128" y="4694680"/>
                  <a:ext cx="190528" cy="170762"/>
                </a:xfrm>
                <a:custGeom>
                  <a:avLst/>
                  <a:gdLst>
                    <a:gd name="connsiteX0" fmla="*/ 95264 w 190528"/>
                    <a:gd name="connsiteY0" fmla="*/ 1659 h 170762"/>
                    <a:gd name="connsiteX1" fmla="*/ 0 w 190528"/>
                    <a:gd name="connsiteY1" fmla="*/ 62282 h 170762"/>
                    <a:gd name="connsiteX2" fmla="*/ 95264 w 190528"/>
                    <a:gd name="connsiteY2" fmla="*/ 166207 h 170762"/>
                    <a:gd name="connsiteX3" fmla="*/ 190529 w 190528"/>
                    <a:gd name="connsiteY3" fmla="*/ 105584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7001"/>
                        <a:pt x="0" y="18980"/>
                        <a:pt x="0" y="62282"/>
                      </a:cubicBezTo>
                      <a:cubicBezTo>
                        <a:pt x="0" y="105584"/>
                        <a:pt x="43302" y="157547"/>
                        <a:pt x="95264" y="166207"/>
                      </a:cubicBezTo>
                      <a:cubicBezTo>
                        <a:pt x="147227" y="183528"/>
                        <a:pt x="190529" y="148886"/>
                        <a:pt x="190529" y="105584"/>
                      </a:cubicBezTo>
                      <a:cubicBezTo>
                        <a:pt x="190529" y="62282"/>
                        <a:pt x="147227" y="10320"/>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0" name="Graphic 1">
                <a:extLst>
                  <a:ext uri="{FF2B5EF4-FFF2-40B4-BE49-F238E27FC236}">
                    <a16:creationId xmlns="" xmlns:a16="http://schemas.microsoft.com/office/drawing/2014/main" id="{FC792E39-C3E5-46C8-9EB8-D4E8DC240C19}"/>
                  </a:ext>
                </a:extLst>
              </p:cNvPr>
              <p:cNvGrpSpPr/>
              <p:nvPr/>
            </p:nvGrpSpPr>
            <p:grpSpPr>
              <a:xfrm>
                <a:off x="8728767" y="2957461"/>
                <a:ext cx="190528" cy="1762994"/>
                <a:chOff x="8728767" y="2957461"/>
                <a:chExt cx="190528" cy="1762994"/>
              </a:xfrm>
              <a:grpFill/>
            </p:grpSpPr>
            <p:sp>
              <p:nvSpPr>
                <p:cNvPr id="655" name="Freeform: Shape 654">
                  <a:extLst>
                    <a:ext uri="{FF2B5EF4-FFF2-40B4-BE49-F238E27FC236}">
                      <a16:creationId xmlns="" xmlns:a16="http://schemas.microsoft.com/office/drawing/2014/main" id="{0FAF6349-A83B-4ECE-A8AB-62663239107B}"/>
                    </a:ext>
                  </a:extLst>
                </p:cNvPr>
                <p:cNvSpPr/>
                <p:nvPr/>
              </p:nvSpPr>
              <p:spPr>
                <a:xfrm>
                  <a:off x="8806711" y="3003228"/>
                  <a:ext cx="25980" cy="1688781"/>
                </a:xfrm>
                <a:custGeom>
                  <a:avLst/>
                  <a:gdLst>
                    <a:gd name="connsiteX0" fmla="*/ 0 w 25980"/>
                    <a:gd name="connsiteY0" fmla="*/ 12991 h 1688781"/>
                    <a:gd name="connsiteX1" fmla="*/ 0 w 25980"/>
                    <a:gd name="connsiteY1" fmla="*/ 1675791 h 1688781"/>
                    <a:gd name="connsiteX2" fmla="*/ 25981 w 25980"/>
                    <a:gd name="connsiteY2" fmla="*/ 1675791 h 1688781"/>
                    <a:gd name="connsiteX3" fmla="*/ 25981 w 25980"/>
                    <a:gd name="connsiteY3" fmla="*/ 12991 h 1688781"/>
                    <a:gd name="connsiteX4" fmla="*/ 0 w 25980"/>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688781">
                      <a:moveTo>
                        <a:pt x="0" y="12991"/>
                      </a:moveTo>
                      <a:cubicBezTo>
                        <a:pt x="0" y="567258"/>
                        <a:pt x="0" y="1121524"/>
                        <a:pt x="0" y="1675791"/>
                      </a:cubicBezTo>
                      <a:cubicBezTo>
                        <a:pt x="0" y="1693112"/>
                        <a:pt x="25981" y="1693112"/>
                        <a:pt x="25981" y="1675791"/>
                      </a:cubicBezTo>
                      <a:cubicBezTo>
                        <a:pt x="25981" y="1121524"/>
                        <a:pt x="25981" y="567258"/>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6" name="Freeform: Shape 655">
                  <a:extLst>
                    <a:ext uri="{FF2B5EF4-FFF2-40B4-BE49-F238E27FC236}">
                      <a16:creationId xmlns="" xmlns:a16="http://schemas.microsoft.com/office/drawing/2014/main" id="{4C3FED73-BA1F-4F18-9CA4-0FBD9EE4B232}"/>
                    </a:ext>
                  </a:extLst>
                </p:cNvPr>
                <p:cNvSpPr/>
                <p:nvPr/>
              </p:nvSpPr>
              <p:spPr>
                <a:xfrm>
                  <a:off x="8728767" y="2957461"/>
                  <a:ext cx="190528" cy="152156"/>
                </a:xfrm>
                <a:custGeom>
                  <a:avLst/>
                  <a:gdLst>
                    <a:gd name="connsiteX0" fmla="*/ 95264 w 190528"/>
                    <a:gd name="connsiteY0" fmla="*/ 6795 h 152156"/>
                    <a:gd name="connsiteX1" fmla="*/ 0 w 190528"/>
                    <a:gd name="connsiteY1" fmla="*/ 110720 h 152156"/>
                    <a:gd name="connsiteX2" fmla="*/ 95264 w 190528"/>
                    <a:gd name="connsiteY2" fmla="*/ 145362 h 152156"/>
                    <a:gd name="connsiteX3" fmla="*/ 190529 w 190528"/>
                    <a:gd name="connsiteY3" fmla="*/ 41437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24116"/>
                        <a:pt x="0" y="76078"/>
                        <a:pt x="0" y="110720"/>
                      </a:cubicBezTo>
                      <a:cubicBezTo>
                        <a:pt x="0" y="145362"/>
                        <a:pt x="43302" y="162683"/>
                        <a:pt x="95264" y="145362"/>
                      </a:cubicBezTo>
                      <a:cubicBezTo>
                        <a:pt x="147227" y="128041"/>
                        <a:pt x="190529" y="84739"/>
                        <a:pt x="190529" y="41437"/>
                      </a:cubicBezTo>
                      <a:cubicBezTo>
                        <a:pt x="19052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7" name="Freeform: Shape 656">
                  <a:extLst>
                    <a:ext uri="{FF2B5EF4-FFF2-40B4-BE49-F238E27FC236}">
                      <a16:creationId xmlns="" xmlns:a16="http://schemas.microsoft.com/office/drawing/2014/main" id="{EA4A867E-20D7-42FE-AFCE-59142B4C2EE3}"/>
                    </a:ext>
                  </a:extLst>
                </p:cNvPr>
                <p:cNvSpPr/>
                <p:nvPr/>
              </p:nvSpPr>
              <p:spPr>
                <a:xfrm>
                  <a:off x="8728767" y="4568299"/>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76078"/>
                        <a:pt x="43302" y="128041"/>
                        <a:pt x="95264" y="145362"/>
                      </a:cubicBezTo>
                      <a:cubicBezTo>
                        <a:pt x="147227" y="162683"/>
                        <a:pt x="190529" y="145362"/>
                        <a:pt x="190529" y="110720"/>
                      </a:cubicBezTo>
                      <a:cubicBezTo>
                        <a:pt x="190529" y="67418"/>
                        <a:pt x="147227" y="2411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1" name="Graphic 1">
                <a:extLst>
                  <a:ext uri="{FF2B5EF4-FFF2-40B4-BE49-F238E27FC236}">
                    <a16:creationId xmlns="" xmlns:a16="http://schemas.microsoft.com/office/drawing/2014/main" id="{450086F8-7AC4-4B9B-8807-92CCD7B04AC9}"/>
                  </a:ext>
                </a:extLst>
              </p:cNvPr>
              <p:cNvGrpSpPr/>
              <p:nvPr/>
            </p:nvGrpSpPr>
            <p:grpSpPr>
              <a:xfrm>
                <a:off x="8295746" y="3139098"/>
                <a:ext cx="190528" cy="1390479"/>
                <a:chOff x="8295746" y="3139098"/>
                <a:chExt cx="190528" cy="1390479"/>
              </a:xfrm>
              <a:grpFill/>
            </p:grpSpPr>
            <p:sp>
              <p:nvSpPr>
                <p:cNvPr id="652" name="Freeform: Shape 651">
                  <a:extLst>
                    <a:ext uri="{FF2B5EF4-FFF2-40B4-BE49-F238E27FC236}">
                      <a16:creationId xmlns="" xmlns:a16="http://schemas.microsoft.com/office/drawing/2014/main" id="{14E6CE73-E064-4EE5-A957-695E611AF2BD}"/>
                    </a:ext>
                  </a:extLst>
                </p:cNvPr>
                <p:cNvSpPr/>
                <p:nvPr/>
              </p:nvSpPr>
              <p:spPr>
                <a:xfrm>
                  <a:off x="8382351" y="3185096"/>
                  <a:ext cx="25980" cy="1325044"/>
                </a:xfrm>
                <a:custGeom>
                  <a:avLst/>
                  <a:gdLst>
                    <a:gd name="connsiteX0" fmla="*/ 0 w 25980"/>
                    <a:gd name="connsiteY0" fmla="*/ 12991 h 1325044"/>
                    <a:gd name="connsiteX1" fmla="*/ 0 w 25980"/>
                    <a:gd name="connsiteY1" fmla="*/ 1312053 h 1325044"/>
                    <a:gd name="connsiteX2" fmla="*/ 25981 w 25980"/>
                    <a:gd name="connsiteY2" fmla="*/ 1312053 h 1325044"/>
                    <a:gd name="connsiteX3" fmla="*/ 25981 w 25980"/>
                    <a:gd name="connsiteY3" fmla="*/ 12991 h 1325044"/>
                    <a:gd name="connsiteX4" fmla="*/ 0 w 25980"/>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325044">
                      <a:moveTo>
                        <a:pt x="0" y="12991"/>
                      </a:moveTo>
                      <a:cubicBezTo>
                        <a:pt x="0" y="446011"/>
                        <a:pt x="0" y="879032"/>
                        <a:pt x="0" y="1312053"/>
                      </a:cubicBezTo>
                      <a:cubicBezTo>
                        <a:pt x="0" y="1329374"/>
                        <a:pt x="25981" y="1329374"/>
                        <a:pt x="25981" y="1312053"/>
                      </a:cubicBezTo>
                      <a:cubicBezTo>
                        <a:pt x="25981" y="879032"/>
                        <a:pt x="25981" y="446011"/>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3" name="Freeform: Shape 652">
                  <a:extLst>
                    <a:ext uri="{FF2B5EF4-FFF2-40B4-BE49-F238E27FC236}">
                      <a16:creationId xmlns="" xmlns:a16="http://schemas.microsoft.com/office/drawing/2014/main" id="{10A8D94E-F2C1-4956-92BE-1217202EC93D}"/>
                    </a:ext>
                  </a:extLst>
                </p:cNvPr>
                <p:cNvSpPr/>
                <p:nvPr/>
              </p:nvSpPr>
              <p:spPr>
                <a:xfrm>
                  <a:off x="8295746" y="3139098"/>
                  <a:ext cx="190528" cy="135299"/>
                </a:xfrm>
                <a:custGeom>
                  <a:avLst/>
                  <a:gdLst>
                    <a:gd name="connsiteX0" fmla="*/ 95264 w 190528"/>
                    <a:gd name="connsiteY0" fmla="*/ 15687 h 135299"/>
                    <a:gd name="connsiteX1" fmla="*/ 0 w 190528"/>
                    <a:gd name="connsiteY1" fmla="*/ 110952 h 135299"/>
                    <a:gd name="connsiteX2" fmla="*/ 95264 w 190528"/>
                    <a:gd name="connsiteY2" fmla="*/ 119612 h 135299"/>
                    <a:gd name="connsiteX3" fmla="*/ 190529 w 190528"/>
                    <a:gd name="connsiteY3" fmla="*/ 24348 h 135299"/>
                    <a:gd name="connsiteX4" fmla="*/ 95264 w 190528"/>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5299">
                      <a:moveTo>
                        <a:pt x="95264" y="15687"/>
                      </a:moveTo>
                      <a:cubicBezTo>
                        <a:pt x="43302" y="41669"/>
                        <a:pt x="0" y="84971"/>
                        <a:pt x="0" y="110952"/>
                      </a:cubicBezTo>
                      <a:cubicBezTo>
                        <a:pt x="0" y="136933"/>
                        <a:pt x="43302" y="145594"/>
                        <a:pt x="95264" y="119612"/>
                      </a:cubicBezTo>
                      <a:cubicBezTo>
                        <a:pt x="147227" y="102292"/>
                        <a:pt x="190529" y="58989"/>
                        <a:pt x="190529" y="24348"/>
                      </a:cubicBezTo>
                      <a:cubicBezTo>
                        <a:pt x="190529" y="-1633"/>
                        <a:pt x="147227" y="-10294"/>
                        <a:pt x="95264"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4" name="Freeform: Shape 653">
                  <a:extLst>
                    <a:ext uri="{FF2B5EF4-FFF2-40B4-BE49-F238E27FC236}">
                      <a16:creationId xmlns="" xmlns:a16="http://schemas.microsoft.com/office/drawing/2014/main" id="{6C8D5321-0F3B-4242-9011-3A8105390EF1}"/>
                    </a:ext>
                  </a:extLst>
                </p:cNvPr>
                <p:cNvSpPr/>
                <p:nvPr/>
              </p:nvSpPr>
              <p:spPr>
                <a:xfrm>
                  <a:off x="8295746" y="4398474"/>
                  <a:ext cx="190528" cy="131103"/>
                </a:xfrm>
                <a:custGeom>
                  <a:avLst/>
                  <a:gdLst>
                    <a:gd name="connsiteX0" fmla="*/ 95264 w 190528"/>
                    <a:gd name="connsiteY0" fmla="*/ 12071 h 131103"/>
                    <a:gd name="connsiteX1" fmla="*/ 0 w 190528"/>
                    <a:gd name="connsiteY1" fmla="*/ 20732 h 131103"/>
                    <a:gd name="connsiteX2" fmla="*/ 95264 w 190528"/>
                    <a:gd name="connsiteY2" fmla="*/ 115997 h 131103"/>
                    <a:gd name="connsiteX3" fmla="*/ 190529 w 190528"/>
                    <a:gd name="connsiteY3" fmla="*/ 98676 h 131103"/>
                    <a:gd name="connsiteX4" fmla="*/ 95264 w 190528"/>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1103">
                      <a:moveTo>
                        <a:pt x="95264" y="12071"/>
                      </a:moveTo>
                      <a:cubicBezTo>
                        <a:pt x="43302" y="-5249"/>
                        <a:pt x="0" y="-5249"/>
                        <a:pt x="0" y="20732"/>
                      </a:cubicBezTo>
                      <a:cubicBezTo>
                        <a:pt x="0" y="46713"/>
                        <a:pt x="43302" y="90015"/>
                        <a:pt x="95264" y="115997"/>
                      </a:cubicBezTo>
                      <a:cubicBezTo>
                        <a:pt x="147227" y="141978"/>
                        <a:pt x="190529" y="133317"/>
                        <a:pt x="190529" y="98676"/>
                      </a:cubicBezTo>
                      <a:cubicBezTo>
                        <a:pt x="190529" y="81355"/>
                        <a:pt x="147227" y="38053"/>
                        <a:pt x="95264"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2" name="Graphic 1">
                <a:extLst>
                  <a:ext uri="{FF2B5EF4-FFF2-40B4-BE49-F238E27FC236}">
                    <a16:creationId xmlns="" xmlns:a16="http://schemas.microsoft.com/office/drawing/2014/main" id="{5DB0F529-66B1-47C6-8893-838F1A0C57E5}"/>
                  </a:ext>
                </a:extLst>
              </p:cNvPr>
              <p:cNvGrpSpPr/>
              <p:nvPr/>
            </p:nvGrpSpPr>
            <p:grpSpPr>
              <a:xfrm>
                <a:off x="7871386" y="3361436"/>
                <a:ext cx="190528" cy="960871"/>
                <a:chOff x="7871386" y="3361436"/>
                <a:chExt cx="190528" cy="960871"/>
              </a:xfrm>
              <a:grpFill/>
            </p:grpSpPr>
            <p:sp>
              <p:nvSpPr>
                <p:cNvPr id="649" name="Freeform: Shape 648">
                  <a:extLst>
                    <a:ext uri="{FF2B5EF4-FFF2-40B4-BE49-F238E27FC236}">
                      <a16:creationId xmlns="" xmlns:a16="http://schemas.microsoft.com/office/drawing/2014/main" id="{DD9E0BFA-D8C4-47A4-960D-844CDDD0F3D5}"/>
                    </a:ext>
                  </a:extLst>
                </p:cNvPr>
                <p:cNvSpPr/>
                <p:nvPr/>
              </p:nvSpPr>
              <p:spPr>
                <a:xfrm>
                  <a:off x="7949330" y="3401607"/>
                  <a:ext cx="27370" cy="892023"/>
                </a:xfrm>
                <a:custGeom>
                  <a:avLst/>
                  <a:gdLst>
                    <a:gd name="connsiteX0" fmla="*/ 0 w 27370"/>
                    <a:gd name="connsiteY0" fmla="*/ 12991 h 892023"/>
                    <a:gd name="connsiteX1" fmla="*/ 0 w 27370"/>
                    <a:gd name="connsiteY1" fmla="*/ 879032 h 892023"/>
                    <a:gd name="connsiteX2" fmla="*/ 25981 w 27370"/>
                    <a:gd name="connsiteY2" fmla="*/ 879032 h 892023"/>
                    <a:gd name="connsiteX3" fmla="*/ 25981 w 27370"/>
                    <a:gd name="connsiteY3" fmla="*/ 12991 h 892023"/>
                    <a:gd name="connsiteX4" fmla="*/ 0 w 27370"/>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0" h="892023">
                      <a:moveTo>
                        <a:pt x="0" y="12991"/>
                      </a:moveTo>
                      <a:cubicBezTo>
                        <a:pt x="0" y="298784"/>
                        <a:pt x="0" y="593239"/>
                        <a:pt x="0" y="879032"/>
                      </a:cubicBezTo>
                      <a:cubicBezTo>
                        <a:pt x="0" y="896353"/>
                        <a:pt x="25981" y="896353"/>
                        <a:pt x="25981" y="879032"/>
                      </a:cubicBezTo>
                      <a:cubicBezTo>
                        <a:pt x="25981" y="593239"/>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0" name="Freeform: Shape 649">
                  <a:extLst>
                    <a:ext uri="{FF2B5EF4-FFF2-40B4-BE49-F238E27FC236}">
                      <a16:creationId xmlns="" xmlns:a16="http://schemas.microsoft.com/office/drawing/2014/main" id="{9E1818BE-51CF-4334-8A42-5C055F094CF8}"/>
                    </a:ext>
                  </a:extLst>
                </p:cNvPr>
                <p:cNvSpPr/>
                <p:nvPr/>
              </p:nvSpPr>
              <p:spPr>
                <a:xfrm>
                  <a:off x="7871386" y="3361436"/>
                  <a:ext cx="190528" cy="123225"/>
                </a:xfrm>
                <a:custGeom>
                  <a:avLst/>
                  <a:gdLst>
                    <a:gd name="connsiteX0" fmla="*/ 95264 w 190528"/>
                    <a:gd name="connsiteY0" fmla="*/ 27180 h 123225"/>
                    <a:gd name="connsiteX1" fmla="*/ 0 w 190528"/>
                    <a:gd name="connsiteY1" fmla="*/ 113784 h 123225"/>
                    <a:gd name="connsiteX2" fmla="*/ 95264 w 190528"/>
                    <a:gd name="connsiteY2" fmla="*/ 105124 h 123225"/>
                    <a:gd name="connsiteX3" fmla="*/ 190529 w 190528"/>
                    <a:gd name="connsiteY3" fmla="*/ 18520 h 123225"/>
                    <a:gd name="connsiteX4" fmla="*/ 95264 w 190528"/>
                    <a:gd name="connsiteY4" fmla="*/ 27180 h 12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225">
                      <a:moveTo>
                        <a:pt x="95264" y="27180"/>
                      </a:moveTo>
                      <a:cubicBezTo>
                        <a:pt x="43302" y="53161"/>
                        <a:pt x="0" y="96464"/>
                        <a:pt x="0" y="113784"/>
                      </a:cubicBezTo>
                      <a:cubicBezTo>
                        <a:pt x="0" y="131105"/>
                        <a:pt x="43302" y="122445"/>
                        <a:pt x="95264" y="105124"/>
                      </a:cubicBezTo>
                      <a:cubicBezTo>
                        <a:pt x="147227" y="79143"/>
                        <a:pt x="190529" y="44501"/>
                        <a:pt x="190529" y="18520"/>
                      </a:cubicBezTo>
                      <a:cubicBezTo>
                        <a:pt x="190529" y="-7461"/>
                        <a:pt x="147227" y="-7461"/>
                        <a:pt x="95264"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1" name="Freeform: Shape 650">
                  <a:extLst>
                    <a:ext uri="{FF2B5EF4-FFF2-40B4-BE49-F238E27FC236}">
                      <a16:creationId xmlns="" xmlns:a16="http://schemas.microsoft.com/office/drawing/2014/main" id="{93D70400-6220-43C1-94DE-561BF7D43861}"/>
                    </a:ext>
                  </a:extLst>
                </p:cNvPr>
                <p:cNvSpPr/>
                <p:nvPr/>
              </p:nvSpPr>
              <p:spPr>
                <a:xfrm>
                  <a:off x="7871386" y="4199284"/>
                  <a:ext cx="190528" cy="123023"/>
                </a:xfrm>
                <a:custGeom>
                  <a:avLst/>
                  <a:gdLst>
                    <a:gd name="connsiteX0" fmla="*/ 95264 w 190528"/>
                    <a:gd name="connsiteY0" fmla="*/ 20732 h 123023"/>
                    <a:gd name="connsiteX1" fmla="*/ 0 w 190528"/>
                    <a:gd name="connsiteY1" fmla="*/ 12072 h 123023"/>
                    <a:gd name="connsiteX2" fmla="*/ 95264 w 190528"/>
                    <a:gd name="connsiteY2" fmla="*/ 98676 h 123023"/>
                    <a:gd name="connsiteX3" fmla="*/ 190529 w 190528"/>
                    <a:gd name="connsiteY3" fmla="*/ 107336 h 123023"/>
                    <a:gd name="connsiteX4" fmla="*/ 95264 w 190528"/>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023">
                      <a:moveTo>
                        <a:pt x="95264" y="20732"/>
                      </a:moveTo>
                      <a:cubicBezTo>
                        <a:pt x="43302" y="-5249"/>
                        <a:pt x="0" y="-5249"/>
                        <a:pt x="0" y="12072"/>
                      </a:cubicBezTo>
                      <a:cubicBezTo>
                        <a:pt x="0" y="29393"/>
                        <a:pt x="43302" y="72695"/>
                        <a:pt x="95264" y="98676"/>
                      </a:cubicBezTo>
                      <a:cubicBezTo>
                        <a:pt x="147227" y="124657"/>
                        <a:pt x="190529" y="133317"/>
                        <a:pt x="190529" y="107336"/>
                      </a:cubicBezTo>
                      <a:cubicBezTo>
                        <a:pt x="190529" y="90015"/>
                        <a:pt x="147227" y="46713"/>
                        <a:pt x="95264"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3" name="Graphic 1">
                <a:extLst>
                  <a:ext uri="{FF2B5EF4-FFF2-40B4-BE49-F238E27FC236}">
                    <a16:creationId xmlns="" xmlns:a16="http://schemas.microsoft.com/office/drawing/2014/main" id="{66F71FFB-8A3C-43AC-8A04-0730E4452895}"/>
                  </a:ext>
                </a:extLst>
              </p:cNvPr>
              <p:cNvGrpSpPr/>
              <p:nvPr/>
            </p:nvGrpSpPr>
            <p:grpSpPr>
              <a:xfrm>
                <a:off x="7447025" y="3602003"/>
                <a:ext cx="190529" cy="482570"/>
                <a:chOff x="7447025" y="3602003"/>
                <a:chExt cx="190529" cy="482570"/>
              </a:xfrm>
              <a:grpFill/>
            </p:grpSpPr>
            <p:sp>
              <p:nvSpPr>
                <p:cNvPr id="646" name="Freeform: Shape 645">
                  <a:extLst>
                    <a:ext uri="{FF2B5EF4-FFF2-40B4-BE49-F238E27FC236}">
                      <a16:creationId xmlns="" xmlns:a16="http://schemas.microsoft.com/office/drawing/2014/main" id="{A4ABAC77-5F7A-443D-A10B-74B3C53EFB8E}"/>
                    </a:ext>
                  </a:extLst>
                </p:cNvPr>
                <p:cNvSpPr/>
                <p:nvPr/>
              </p:nvSpPr>
              <p:spPr>
                <a:xfrm>
                  <a:off x="7524969" y="3635438"/>
                  <a:ext cx="25981" cy="407039"/>
                </a:xfrm>
                <a:custGeom>
                  <a:avLst/>
                  <a:gdLst>
                    <a:gd name="connsiteX0" fmla="*/ 0 w 25981"/>
                    <a:gd name="connsiteY0" fmla="*/ 12991 h 407039"/>
                    <a:gd name="connsiteX1" fmla="*/ 0 w 25981"/>
                    <a:gd name="connsiteY1" fmla="*/ 394049 h 407039"/>
                    <a:gd name="connsiteX2" fmla="*/ 25982 w 25981"/>
                    <a:gd name="connsiteY2" fmla="*/ 394049 h 407039"/>
                    <a:gd name="connsiteX3" fmla="*/ 25982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7" name="Freeform: Shape 646">
                  <a:extLst>
                    <a:ext uri="{FF2B5EF4-FFF2-40B4-BE49-F238E27FC236}">
                      <a16:creationId xmlns="" xmlns:a16="http://schemas.microsoft.com/office/drawing/2014/main" id="{3D4C5731-61D0-4F85-B56A-2BA75DFA1CFC}"/>
                    </a:ext>
                  </a:extLst>
                </p:cNvPr>
                <p:cNvSpPr/>
                <p:nvPr/>
              </p:nvSpPr>
              <p:spPr>
                <a:xfrm>
                  <a:off x="7447025" y="3602003"/>
                  <a:ext cx="190529" cy="109301"/>
                </a:xfrm>
                <a:custGeom>
                  <a:avLst/>
                  <a:gdLst>
                    <a:gd name="connsiteX0" fmla="*/ 95264 w 190529"/>
                    <a:gd name="connsiteY0" fmla="*/ 37765 h 109301"/>
                    <a:gd name="connsiteX1" fmla="*/ 0 w 190529"/>
                    <a:gd name="connsiteY1" fmla="*/ 107049 h 109301"/>
                    <a:gd name="connsiteX2" fmla="*/ 95264 w 190529"/>
                    <a:gd name="connsiteY2" fmla="*/ 72407 h 109301"/>
                    <a:gd name="connsiteX3" fmla="*/ 190530 w 190529"/>
                    <a:gd name="connsiteY3" fmla="*/ 3124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72407"/>
                        <a:pt x="0" y="98388"/>
                        <a:pt x="0" y="107049"/>
                      </a:cubicBezTo>
                      <a:cubicBezTo>
                        <a:pt x="0" y="115709"/>
                        <a:pt x="43302" y="98388"/>
                        <a:pt x="95264" y="72407"/>
                      </a:cubicBezTo>
                      <a:cubicBezTo>
                        <a:pt x="147228" y="46426"/>
                        <a:pt x="190530" y="11784"/>
                        <a:pt x="190530" y="3124"/>
                      </a:cubicBezTo>
                      <a:cubicBezTo>
                        <a:pt x="190530" y="-5537"/>
                        <a:pt x="138567" y="3124"/>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8" name="Freeform: Shape 647">
                  <a:extLst>
                    <a:ext uri="{FF2B5EF4-FFF2-40B4-BE49-F238E27FC236}">
                      <a16:creationId xmlns="" xmlns:a16="http://schemas.microsoft.com/office/drawing/2014/main" id="{1795D304-928A-4CA5-A160-9E6E2979D202}"/>
                    </a:ext>
                  </a:extLst>
                </p:cNvPr>
                <p:cNvSpPr/>
                <p:nvPr/>
              </p:nvSpPr>
              <p:spPr>
                <a:xfrm>
                  <a:off x="7447025" y="3975272"/>
                  <a:ext cx="190529" cy="109301"/>
                </a:xfrm>
                <a:custGeom>
                  <a:avLst/>
                  <a:gdLst>
                    <a:gd name="connsiteX0" fmla="*/ 95264 w 190529"/>
                    <a:gd name="connsiteY0" fmla="*/ 36895 h 109301"/>
                    <a:gd name="connsiteX1" fmla="*/ 0 w 190529"/>
                    <a:gd name="connsiteY1" fmla="*/ 2253 h 109301"/>
                    <a:gd name="connsiteX2" fmla="*/ 95264 w 190529"/>
                    <a:gd name="connsiteY2" fmla="*/ 71536 h 109301"/>
                    <a:gd name="connsiteX3" fmla="*/ 190530 w 190529"/>
                    <a:gd name="connsiteY3" fmla="*/ 106178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10913"/>
                        <a:pt x="0" y="-6408"/>
                        <a:pt x="0" y="2253"/>
                      </a:cubicBezTo>
                      <a:cubicBezTo>
                        <a:pt x="0" y="10913"/>
                        <a:pt x="43302" y="36895"/>
                        <a:pt x="95264" y="71536"/>
                      </a:cubicBezTo>
                      <a:cubicBezTo>
                        <a:pt x="147228" y="106178"/>
                        <a:pt x="190530" y="114838"/>
                        <a:pt x="190530" y="106178"/>
                      </a:cubicBezTo>
                      <a:cubicBezTo>
                        <a:pt x="181869" y="88857"/>
                        <a:pt x="138567" y="62876"/>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4" name="Graphic 1">
                <a:extLst>
                  <a:ext uri="{FF2B5EF4-FFF2-40B4-BE49-F238E27FC236}">
                    <a16:creationId xmlns="" xmlns:a16="http://schemas.microsoft.com/office/drawing/2014/main" id="{739640D3-8BB9-4144-A2BF-FF8C9FFD755B}"/>
                  </a:ext>
                </a:extLst>
              </p:cNvPr>
              <p:cNvGrpSpPr/>
              <p:nvPr/>
            </p:nvGrpSpPr>
            <p:grpSpPr>
              <a:xfrm>
                <a:off x="7014004" y="3733354"/>
                <a:ext cx="190529" cy="219867"/>
                <a:chOff x="7014004" y="3733354"/>
                <a:chExt cx="190529" cy="219867"/>
              </a:xfrm>
              <a:grpFill/>
            </p:grpSpPr>
            <p:sp>
              <p:nvSpPr>
                <p:cNvPr id="643" name="Freeform: Shape 642">
                  <a:extLst>
                    <a:ext uri="{FF2B5EF4-FFF2-40B4-BE49-F238E27FC236}">
                      <a16:creationId xmlns="" xmlns:a16="http://schemas.microsoft.com/office/drawing/2014/main" id="{018BBE9C-AB7B-4F46-A805-307B6FDB7AA7}"/>
                    </a:ext>
                  </a:extLst>
                </p:cNvPr>
                <p:cNvSpPr/>
                <p:nvPr/>
              </p:nvSpPr>
              <p:spPr>
                <a:xfrm>
                  <a:off x="7091948" y="3768335"/>
                  <a:ext cx="27371" cy="135576"/>
                </a:xfrm>
                <a:custGeom>
                  <a:avLst/>
                  <a:gdLst>
                    <a:gd name="connsiteX0" fmla="*/ 0 w 27371"/>
                    <a:gd name="connsiteY0" fmla="*/ 10000 h 135576"/>
                    <a:gd name="connsiteX1" fmla="*/ 0 w 27371"/>
                    <a:gd name="connsiteY1" fmla="*/ 122586 h 135576"/>
                    <a:gd name="connsiteX2" fmla="*/ 25982 w 27371"/>
                    <a:gd name="connsiteY2" fmla="*/ 122586 h 135576"/>
                    <a:gd name="connsiteX3" fmla="*/ 25982 w 27371"/>
                    <a:gd name="connsiteY3" fmla="*/ 10000 h 135576"/>
                    <a:gd name="connsiteX4" fmla="*/ 0 w 27371"/>
                    <a:gd name="connsiteY4" fmla="*/ 10000 h 135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5576">
                      <a:moveTo>
                        <a:pt x="0" y="10000"/>
                      </a:moveTo>
                      <a:cubicBezTo>
                        <a:pt x="0" y="44642"/>
                        <a:pt x="0" y="87944"/>
                        <a:pt x="0" y="122586"/>
                      </a:cubicBezTo>
                      <a:cubicBezTo>
                        <a:pt x="0" y="139907"/>
                        <a:pt x="25982" y="139907"/>
                        <a:pt x="25982" y="122586"/>
                      </a:cubicBezTo>
                      <a:cubicBezTo>
                        <a:pt x="25982" y="87944"/>
                        <a:pt x="25982" y="44642"/>
                        <a:pt x="25982" y="10000"/>
                      </a:cubicBezTo>
                      <a:cubicBezTo>
                        <a:pt x="3464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4" name="Freeform: Shape 643">
                  <a:extLst>
                    <a:ext uri="{FF2B5EF4-FFF2-40B4-BE49-F238E27FC236}">
                      <a16:creationId xmlns="" xmlns:a16="http://schemas.microsoft.com/office/drawing/2014/main" id="{6800F31C-ACC2-445B-B6AC-9EB5C868DF73}"/>
                    </a:ext>
                  </a:extLst>
                </p:cNvPr>
                <p:cNvSpPr/>
                <p:nvPr/>
              </p:nvSpPr>
              <p:spPr>
                <a:xfrm>
                  <a:off x="7014004" y="3838958"/>
                  <a:ext cx="190529" cy="114263"/>
                </a:xfrm>
                <a:custGeom>
                  <a:avLst/>
                  <a:gdLst>
                    <a:gd name="connsiteX0" fmla="*/ 0 w 190529"/>
                    <a:gd name="connsiteY0" fmla="*/ 112585 h 114263"/>
                    <a:gd name="connsiteX1" fmla="*/ 95264 w 190529"/>
                    <a:gd name="connsiteY1" fmla="*/ 60623 h 114263"/>
                    <a:gd name="connsiteX2" fmla="*/ 190530 w 190529"/>
                    <a:gd name="connsiteY2" fmla="*/ 0 h 114263"/>
                    <a:gd name="connsiteX3" fmla="*/ 95264 w 190529"/>
                    <a:gd name="connsiteY3" fmla="*/ 51962 h 114263"/>
                    <a:gd name="connsiteX4" fmla="*/ 0 w 190529"/>
                    <a:gd name="connsiteY4" fmla="*/ 112585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12585"/>
                      </a:moveTo>
                      <a:cubicBezTo>
                        <a:pt x="0" y="121246"/>
                        <a:pt x="43302" y="95264"/>
                        <a:pt x="95264" y="60623"/>
                      </a:cubicBezTo>
                      <a:cubicBezTo>
                        <a:pt x="147228" y="25981"/>
                        <a:pt x="190530" y="0"/>
                        <a:pt x="190530" y="0"/>
                      </a:cubicBezTo>
                      <a:cubicBezTo>
                        <a:pt x="190530" y="0"/>
                        <a:pt x="147228" y="17321"/>
                        <a:pt x="95264" y="51962"/>
                      </a:cubicBezTo>
                      <a:cubicBezTo>
                        <a:pt x="43302" y="77944"/>
                        <a:pt x="0" y="103925"/>
                        <a:pt x="0"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5" name="Freeform: Shape 644">
                  <a:extLst>
                    <a:ext uri="{FF2B5EF4-FFF2-40B4-BE49-F238E27FC236}">
                      <a16:creationId xmlns="" xmlns:a16="http://schemas.microsoft.com/office/drawing/2014/main" id="{97435228-B239-4C1D-BB0A-696C17737B3D}"/>
                    </a:ext>
                  </a:extLst>
                </p:cNvPr>
                <p:cNvSpPr/>
                <p:nvPr/>
              </p:nvSpPr>
              <p:spPr>
                <a:xfrm>
                  <a:off x="7014004" y="3733354"/>
                  <a:ext cx="190529" cy="114263"/>
                </a:xfrm>
                <a:custGeom>
                  <a:avLst/>
                  <a:gdLst>
                    <a:gd name="connsiteX0" fmla="*/ 0 w 190529"/>
                    <a:gd name="connsiteY0" fmla="*/ 1679 h 114263"/>
                    <a:gd name="connsiteX1" fmla="*/ 95264 w 190529"/>
                    <a:gd name="connsiteY1" fmla="*/ 62302 h 114263"/>
                    <a:gd name="connsiteX2" fmla="*/ 190530 w 190529"/>
                    <a:gd name="connsiteY2" fmla="*/ 114264 h 114263"/>
                    <a:gd name="connsiteX3" fmla="*/ 95264 w 190529"/>
                    <a:gd name="connsiteY3" fmla="*/ 53641 h 114263"/>
                    <a:gd name="connsiteX4" fmla="*/ 0 w 190529"/>
                    <a:gd name="connsiteY4" fmla="*/ 1679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679"/>
                      </a:moveTo>
                      <a:cubicBezTo>
                        <a:pt x="0" y="10339"/>
                        <a:pt x="43302" y="36320"/>
                        <a:pt x="95264" y="62302"/>
                      </a:cubicBezTo>
                      <a:cubicBezTo>
                        <a:pt x="147228" y="88283"/>
                        <a:pt x="190530" y="114264"/>
                        <a:pt x="190530" y="114264"/>
                      </a:cubicBezTo>
                      <a:cubicBezTo>
                        <a:pt x="190530" y="114264"/>
                        <a:pt x="147228" y="88283"/>
                        <a:pt x="95264" y="53641"/>
                      </a:cubicBezTo>
                      <a:cubicBezTo>
                        <a:pt x="43302" y="18999"/>
                        <a:pt x="0" y="-6982"/>
                        <a:pt x="0" y="167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5" name="Graphic 1">
                <a:extLst>
                  <a:ext uri="{FF2B5EF4-FFF2-40B4-BE49-F238E27FC236}">
                    <a16:creationId xmlns="" xmlns:a16="http://schemas.microsoft.com/office/drawing/2014/main" id="{AFB23229-EA66-47E0-9C22-4E31DFA8DA4F}"/>
                  </a:ext>
                </a:extLst>
              </p:cNvPr>
              <p:cNvGrpSpPr/>
              <p:nvPr/>
            </p:nvGrpSpPr>
            <p:grpSpPr>
              <a:xfrm>
                <a:off x="6589644" y="3483881"/>
                <a:ext cx="190529" cy="710154"/>
                <a:chOff x="6589644" y="3483881"/>
                <a:chExt cx="190529" cy="710154"/>
              </a:xfrm>
              <a:grpFill/>
            </p:grpSpPr>
            <p:sp>
              <p:nvSpPr>
                <p:cNvPr id="640" name="Freeform: Shape 639">
                  <a:extLst>
                    <a:ext uri="{FF2B5EF4-FFF2-40B4-BE49-F238E27FC236}">
                      <a16:creationId xmlns="" xmlns:a16="http://schemas.microsoft.com/office/drawing/2014/main" id="{8699329E-DB00-41BA-BCB1-1DBBE5697C91}"/>
                    </a:ext>
                  </a:extLst>
                </p:cNvPr>
                <p:cNvSpPr/>
                <p:nvPr/>
              </p:nvSpPr>
              <p:spPr>
                <a:xfrm>
                  <a:off x="6667587" y="3519446"/>
                  <a:ext cx="25981" cy="644277"/>
                </a:xfrm>
                <a:custGeom>
                  <a:avLst/>
                  <a:gdLst>
                    <a:gd name="connsiteX0" fmla="*/ 0 w 25981"/>
                    <a:gd name="connsiteY0" fmla="*/ 16398 h 644277"/>
                    <a:gd name="connsiteX1" fmla="*/ 0 w 25981"/>
                    <a:gd name="connsiteY1" fmla="*/ 631287 h 644277"/>
                    <a:gd name="connsiteX2" fmla="*/ 25982 w 25981"/>
                    <a:gd name="connsiteY2" fmla="*/ 631287 h 644277"/>
                    <a:gd name="connsiteX3" fmla="*/ 25982 w 25981"/>
                    <a:gd name="connsiteY3" fmla="*/ 16398 h 644277"/>
                    <a:gd name="connsiteX4" fmla="*/ 0 w 25981"/>
                    <a:gd name="connsiteY4" fmla="*/ 16398 h 64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4277">
                      <a:moveTo>
                        <a:pt x="0" y="16398"/>
                      </a:moveTo>
                      <a:cubicBezTo>
                        <a:pt x="0" y="224248"/>
                        <a:pt x="0" y="423437"/>
                        <a:pt x="0" y="631287"/>
                      </a:cubicBezTo>
                      <a:cubicBezTo>
                        <a:pt x="0" y="648608"/>
                        <a:pt x="25982" y="648608"/>
                        <a:pt x="25982" y="631287"/>
                      </a:cubicBezTo>
                      <a:cubicBezTo>
                        <a:pt x="25982" y="423437"/>
                        <a:pt x="25982" y="224248"/>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1" name="Freeform: Shape 640">
                  <a:extLst>
                    <a:ext uri="{FF2B5EF4-FFF2-40B4-BE49-F238E27FC236}">
                      <a16:creationId xmlns="" xmlns:a16="http://schemas.microsoft.com/office/drawing/2014/main" id="{1B15A109-C52F-4DB5-B2FF-8D79005AB9F8}"/>
                    </a:ext>
                  </a:extLst>
                </p:cNvPr>
                <p:cNvSpPr/>
                <p:nvPr/>
              </p:nvSpPr>
              <p:spPr>
                <a:xfrm>
                  <a:off x="6589644" y="4078202"/>
                  <a:ext cx="190529" cy="115833"/>
                </a:xfrm>
                <a:custGeom>
                  <a:avLst/>
                  <a:gdLst>
                    <a:gd name="connsiteX0" fmla="*/ 95265 w 190529"/>
                    <a:gd name="connsiteY0" fmla="*/ 29229 h 115833"/>
                    <a:gd name="connsiteX1" fmla="*/ 0 w 190529"/>
                    <a:gd name="connsiteY1" fmla="*/ 107173 h 115833"/>
                    <a:gd name="connsiteX2" fmla="*/ 95265 w 190529"/>
                    <a:gd name="connsiteY2" fmla="*/ 81191 h 115833"/>
                    <a:gd name="connsiteX3" fmla="*/ 190530 w 190529"/>
                    <a:gd name="connsiteY3" fmla="*/ 3248 h 115833"/>
                    <a:gd name="connsiteX4" fmla="*/ 95265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29229"/>
                      </a:moveTo>
                      <a:cubicBezTo>
                        <a:pt x="43302" y="55210"/>
                        <a:pt x="0" y="89852"/>
                        <a:pt x="0" y="107173"/>
                      </a:cubicBezTo>
                      <a:cubicBezTo>
                        <a:pt x="0" y="124494"/>
                        <a:pt x="43302" y="115833"/>
                        <a:pt x="95265" y="81191"/>
                      </a:cubicBezTo>
                      <a:cubicBezTo>
                        <a:pt x="147228" y="46550"/>
                        <a:pt x="190530" y="11908"/>
                        <a:pt x="190530" y="3248"/>
                      </a:cubicBezTo>
                      <a:cubicBezTo>
                        <a:pt x="181869" y="-5413"/>
                        <a:pt x="147228" y="3248"/>
                        <a:pt x="95265"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2" name="Freeform: Shape 641">
                  <a:extLst>
                    <a:ext uri="{FF2B5EF4-FFF2-40B4-BE49-F238E27FC236}">
                      <a16:creationId xmlns="" xmlns:a16="http://schemas.microsoft.com/office/drawing/2014/main" id="{A4A2CCBF-42BD-4270-8874-BE097E3568DC}"/>
                    </a:ext>
                  </a:extLst>
                </p:cNvPr>
                <p:cNvSpPr/>
                <p:nvPr/>
              </p:nvSpPr>
              <p:spPr>
                <a:xfrm>
                  <a:off x="6589644" y="3483881"/>
                  <a:ext cx="190529" cy="115833"/>
                </a:xfrm>
                <a:custGeom>
                  <a:avLst/>
                  <a:gdLst>
                    <a:gd name="connsiteX0" fmla="*/ 95265 w 190529"/>
                    <a:gd name="connsiteY0" fmla="*/ 34642 h 115833"/>
                    <a:gd name="connsiteX1" fmla="*/ 0 w 190529"/>
                    <a:gd name="connsiteY1" fmla="*/ 8660 h 115833"/>
                    <a:gd name="connsiteX2" fmla="*/ 95265 w 190529"/>
                    <a:gd name="connsiteY2" fmla="*/ 86604 h 115833"/>
                    <a:gd name="connsiteX3" fmla="*/ 190530 w 190529"/>
                    <a:gd name="connsiteY3" fmla="*/ 112585 h 115833"/>
                    <a:gd name="connsiteX4" fmla="*/ 95265 w 190529"/>
                    <a:gd name="connsiteY4" fmla="*/ 34642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34642"/>
                      </a:moveTo>
                      <a:cubicBezTo>
                        <a:pt x="43302" y="0"/>
                        <a:pt x="0" y="-8660"/>
                        <a:pt x="0" y="8660"/>
                      </a:cubicBezTo>
                      <a:cubicBezTo>
                        <a:pt x="0" y="25981"/>
                        <a:pt x="43302" y="60623"/>
                        <a:pt x="95265" y="86604"/>
                      </a:cubicBezTo>
                      <a:cubicBezTo>
                        <a:pt x="147228" y="112585"/>
                        <a:pt x="190530" y="121246"/>
                        <a:pt x="190530" y="112585"/>
                      </a:cubicBezTo>
                      <a:cubicBezTo>
                        <a:pt x="181869" y="103925"/>
                        <a:pt x="147228" y="69283"/>
                        <a:pt x="95265" y="346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6" name="Graphic 1">
                <a:extLst>
                  <a:ext uri="{FF2B5EF4-FFF2-40B4-BE49-F238E27FC236}">
                    <a16:creationId xmlns="" xmlns:a16="http://schemas.microsoft.com/office/drawing/2014/main" id="{81854092-3B38-4EA8-8F00-019C9EABC8CD}"/>
                  </a:ext>
                </a:extLst>
              </p:cNvPr>
              <p:cNvGrpSpPr/>
              <p:nvPr/>
            </p:nvGrpSpPr>
            <p:grpSpPr>
              <a:xfrm>
                <a:off x="6156623" y="3256545"/>
                <a:ext cx="190529" cy="1173486"/>
                <a:chOff x="6156623" y="3256545"/>
                <a:chExt cx="190529" cy="1173486"/>
              </a:xfrm>
              <a:grpFill/>
            </p:grpSpPr>
            <p:sp>
              <p:nvSpPr>
                <p:cNvPr id="637" name="Freeform: Shape 636">
                  <a:extLst>
                    <a:ext uri="{FF2B5EF4-FFF2-40B4-BE49-F238E27FC236}">
                      <a16:creationId xmlns="" xmlns:a16="http://schemas.microsoft.com/office/drawing/2014/main" id="{04863E75-41DF-4B21-BDFE-A2270023319C}"/>
                    </a:ext>
                  </a:extLst>
                </p:cNvPr>
                <p:cNvSpPr/>
                <p:nvPr/>
              </p:nvSpPr>
              <p:spPr>
                <a:xfrm>
                  <a:off x="6243227" y="3289021"/>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3"/>
                        <a:pt x="25982" y="1104203"/>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8" name="Freeform: Shape 637">
                  <a:extLst>
                    <a:ext uri="{FF2B5EF4-FFF2-40B4-BE49-F238E27FC236}">
                      <a16:creationId xmlns="" xmlns:a16="http://schemas.microsoft.com/office/drawing/2014/main" id="{72B14EF1-F1B0-415C-A1C9-87C64796011F}"/>
                    </a:ext>
                  </a:extLst>
                </p:cNvPr>
                <p:cNvSpPr/>
                <p:nvPr/>
              </p:nvSpPr>
              <p:spPr>
                <a:xfrm>
                  <a:off x="6156623" y="4295795"/>
                  <a:ext cx="190529" cy="134236"/>
                </a:xfrm>
                <a:custGeom>
                  <a:avLst/>
                  <a:gdLst>
                    <a:gd name="connsiteX0" fmla="*/ 95265 w 190529"/>
                    <a:gd name="connsiteY0" fmla="*/ 19486 h 134236"/>
                    <a:gd name="connsiteX1" fmla="*/ 0 w 190529"/>
                    <a:gd name="connsiteY1" fmla="*/ 114750 h 134236"/>
                    <a:gd name="connsiteX2" fmla="*/ 95265 w 190529"/>
                    <a:gd name="connsiteY2" fmla="*/ 114750 h 134236"/>
                    <a:gd name="connsiteX3" fmla="*/ 190530 w 190529"/>
                    <a:gd name="connsiteY3" fmla="*/ 19486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45467"/>
                        <a:pt x="0" y="80109"/>
                        <a:pt x="0" y="114750"/>
                      </a:cubicBezTo>
                      <a:cubicBezTo>
                        <a:pt x="0" y="140732"/>
                        <a:pt x="43302" y="140732"/>
                        <a:pt x="95265" y="114750"/>
                      </a:cubicBezTo>
                      <a:cubicBezTo>
                        <a:pt x="147228" y="88769"/>
                        <a:pt x="190530" y="45467"/>
                        <a:pt x="190530" y="19486"/>
                      </a:cubicBezTo>
                      <a:cubicBezTo>
                        <a:pt x="190530" y="-6495"/>
                        <a:pt x="147228" y="-6495"/>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9" name="Freeform: Shape 638">
                  <a:extLst>
                    <a:ext uri="{FF2B5EF4-FFF2-40B4-BE49-F238E27FC236}">
                      <a16:creationId xmlns="" xmlns:a16="http://schemas.microsoft.com/office/drawing/2014/main" id="{4A16A610-F5FA-4903-B432-062B9CB20C31}"/>
                    </a:ext>
                  </a:extLst>
                </p:cNvPr>
                <p:cNvSpPr/>
                <p:nvPr/>
              </p:nvSpPr>
              <p:spPr>
                <a:xfrm>
                  <a:off x="6156623" y="3256545"/>
                  <a:ext cx="190529" cy="134236"/>
                </a:xfrm>
                <a:custGeom>
                  <a:avLst/>
                  <a:gdLst>
                    <a:gd name="connsiteX0" fmla="*/ 95265 w 190529"/>
                    <a:gd name="connsiteY0" fmla="*/ 19486 h 134236"/>
                    <a:gd name="connsiteX1" fmla="*/ 0 w 190529"/>
                    <a:gd name="connsiteY1" fmla="*/ 19486 h 134236"/>
                    <a:gd name="connsiteX2" fmla="*/ 95265 w 190529"/>
                    <a:gd name="connsiteY2" fmla="*/ 114751 h 134236"/>
                    <a:gd name="connsiteX3" fmla="*/ 190530 w 190529"/>
                    <a:gd name="connsiteY3" fmla="*/ 114751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6495"/>
                        <a:pt x="0" y="-6495"/>
                        <a:pt x="0" y="19486"/>
                      </a:cubicBezTo>
                      <a:cubicBezTo>
                        <a:pt x="0" y="45467"/>
                        <a:pt x="43302" y="88769"/>
                        <a:pt x="95265" y="114751"/>
                      </a:cubicBezTo>
                      <a:cubicBezTo>
                        <a:pt x="147228" y="140732"/>
                        <a:pt x="190530" y="140732"/>
                        <a:pt x="190530" y="114751"/>
                      </a:cubicBezTo>
                      <a:cubicBezTo>
                        <a:pt x="190530" y="88769"/>
                        <a:pt x="147228" y="45467"/>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2" name="Graphic 1">
              <a:extLst>
                <a:ext uri="{FF2B5EF4-FFF2-40B4-BE49-F238E27FC236}">
                  <a16:creationId xmlns="" xmlns:a16="http://schemas.microsoft.com/office/drawing/2014/main" id="{ABF8BDDE-FBCF-45EA-9F0E-E3D6FCE32C9F}"/>
                </a:ext>
              </a:extLst>
            </p:cNvPr>
            <p:cNvGrpSpPr/>
            <p:nvPr/>
          </p:nvGrpSpPr>
          <p:grpSpPr>
            <a:xfrm>
              <a:off x="6181264" y="3068181"/>
              <a:ext cx="6661201" cy="1550215"/>
              <a:chOff x="6181264" y="3068181"/>
              <a:chExt cx="6661201" cy="1550215"/>
            </a:xfrm>
            <a:solidFill>
              <a:srgbClr val="003575"/>
            </a:solidFill>
          </p:grpSpPr>
          <p:sp>
            <p:nvSpPr>
              <p:cNvPr id="523" name="Freeform: Shape 522">
                <a:extLst>
                  <a:ext uri="{FF2B5EF4-FFF2-40B4-BE49-F238E27FC236}">
                    <a16:creationId xmlns="" xmlns:a16="http://schemas.microsoft.com/office/drawing/2014/main" id="{C84A3D96-0435-48EC-98DD-03623FEEFEA5}"/>
                  </a:ext>
                </a:extLst>
              </p:cNvPr>
              <p:cNvSpPr/>
              <p:nvPr/>
            </p:nvSpPr>
            <p:spPr>
              <a:xfrm>
                <a:off x="6181264" y="3124984"/>
                <a:ext cx="6661201" cy="1432788"/>
              </a:xfrm>
              <a:custGeom>
                <a:avLst/>
                <a:gdLst>
                  <a:gd name="connsiteX0" fmla="*/ 6280143 w 6661201"/>
                  <a:gd name="connsiteY0" fmla="*/ 151046 h 1432788"/>
                  <a:gd name="connsiteX1" fmla="*/ 5925066 w 6661201"/>
                  <a:gd name="connsiteY1" fmla="*/ 3819 h 1432788"/>
                  <a:gd name="connsiteX2" fmla="*/ 5552669 w 6661201"/>
                  <a:gd name="connsiteY2" fmla="*/ 99084 h 1432788"/>
                  <a:gd name="connsiteX3" fmla="*/ 4825193 w 6661201"/>
                  <a:gd name="connsiteY3" fmla="*/ 783257 h 1432788"/>
                  <a:gd name="connsiteX4" fmla="*/ 4444135 w 6661201"/>
                  <a:gd name="connsiteY4" fmla="*/ 1172976 h 1432788"/>
                  <a:gd name="connsiteX5" fmla="*/ 4037095 w 6661201"/>
                  <a:gd name="connsiteY5" fmla="*/ 1398147 h 1432788"/>
                  <a:gd name="connsiteX6" fmla="*/ 3205695 w 6661201"/>
                  <a:gd name="connsiteY6" fmla="*/ 991107 h 1432788"/>
                  <a:gd name="connsiteX7" fmla="*/ 2469559 w 6661201"/>
                  <a:gd name="connsiteY7" fmla="*/ 220330 h 1432788"/>
                  <a:gd name="connsiteX8" fmla="*/ 1742084 w 6661201"/>
                  <a:gd name="connsiteY8" fmla="*/ 47121 h 1432788"/>
                  <a:gd name="connsiteX9" fmla="*/ 1335044 w 6661201"/>
                  <a:gd name="connsiteY9" fmla="*/ 332915 h 1432788"/>
                  <a:gd name="connsiteX10" fmla="*/ 936665 w 6661201"/>
                  <a:gd name="connsiteY10" fmla="*/ 765936 h 1432788"/>
                  <a:gd name="connsiteX11" fmla="*/ 503644 w 6661201"/>
                  <a:gd name="connsiteY11" fmla="*/ 1198957 h 1432788"/>
                  <a:gd name="connsiteX12" fmla="*/ 10000 w 6661201"/>
                  <a:gd name="connsiteY12" fmla="*/ 1415468 h 1432788"/>
                  <a:gd name="connsiteX13" fmla="*/ 10000 w 6661201"/>
                  <a:gd name="connsiteY13" fmla="*/ 1432789 h 1432788"/>
                  <a:gd name="connsiteX14" fmla="*/ 737475 w 6661201"/>
                  <a:gd name="connsiteY14" fmla="*/ 999768 h 1432788"/>
                  <a:gd name="connsiteX15" fmla="*/ 1490932 w 6661201"/>
                  <a:gd name="connsiteY15" fmla="*/ 220330 h 1432788"/>
                  <a:gd name="connsiteX16" fmla="*/ 1897972 w 6661201"/>
                  <a:gd name="connsiteY16" fmla="*/ 21140 h 1432788"/>
                  <a:gd name="connsiteX17" fmla="*/ 2339653 w 6661201"/>
                  <a:gd name="connsiteY17" fmla="*/ 151046 h 1432788"/>
                  <a:gd name="connsiteX18" fmla="*/ 3110430 w 6661201"/>
                  <a:gd name="connsiteY18" fmla="*/ 913163 h 1432788"/>
                  <a:gd name="connsiteX19" fmla="*/ 3820584 w 6661201"/>
                  <a:gd name="connsiteY19" fmla="*/ 1415468 h 1432788"/>
                  <a:gd name="connsiteX20" fmla="*/ 4556721 w 6661201"/>
                  <a:gd name="connsiteY20" fmla="*/ 1095032 h 1432788"/>
                  <a:gd name="connsiteX21" fmla="*/ 5310177 w 6661201"/>
                  <a:gd name="connsiteY21" fmla="*/ 298274 h 1432788"/>
                  <a:gd name="connsiteX22" fmla="*/ 5699896 w 6661201"/>
                  <a:gd name="connsiteY22" fmla="*/ 47121 h 1432788"/>
                  <a:gd name="connsiteX23" fmla="*/ 6141576 w 6661201"/>
                  <a:gd name="connsiteY23" fmla="*/ 81763 h 1432788"/>
                  <a:gd name="connsiteX24" fmla="*/ 6591919 w 6661201"/>
                  <a:gd name="connsiteY24" fmla="*/ 436840 h 1432788"/>
                  <a:gd name="connsiteX25" fmla="*/ 6661201 w 6661201"/>
                  <a:gd name="connsiteY25" fmla="*/ 514784 h 1432788"/>
                  <a:gd name="connsiteX26" fmla="*/ 6661201 w 6661201"/>
                  <a:gd name="connsiteY26" fmla="*/ 480142 h 1432788"/>
                  <a:gd name="connsiteX27" fmla="*/ 6280143 w 6661201"/>
                  <a:gd name="connsiteY27" fmla="*/ 151046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6280143" y="151046"/>
                    </a:moveTo>
                    <a:cubicBezTo>
                      <a:pt x="6176219" y="81763"/>
                      <a:pt x="6054972" y="21140"/>
                      <a:pt x="5925066" y="3819"/>
                    </a:cubicBezTo>
                    <a:cubicBezTo>
                      <a:pt x="5795160" y="-13501"/>
                      <a:pt x="5665253" y="29801"/>
                      <a:pt x="5552669" y="99084"/>
                    </a:cubicBezTo>
                    <a:cubicBezTo>
                      <a:pt x="5258214" y="263632"/>
                      <a:pt x="5041703" y="540765"/>
                      <a:pt x="4825193" y="783257"/>
                    </a:cubicBezTo>
                    <a:cubicBezTo>
                      <a:pt x="4703948" y="921824"/>
                      <a:pt x="4582701" y="1051730"/>
                      <a:pt x="4444135" y="1172976"/>
                    </a:cubicBezTo>
                    <a:cubicBezTo>
                      <a:pt x="4322888" y="1276901"/>
                      <a:pt x="4192983" y="1363505"/>
                      <a:pt x="4037095" y="1398147"/>
                    </a:cubicBezTo>
                    <a:cubicBezTo>
                      <a:pt x="3707999" y="1476091"/>
                      <a:pt x="3413545" y="1207618"/>
                      <a:pt x="3205695" y="991107"/>
                    </a:cubicBezTo>
                    <a:cubicBezTo>
                      <a:pt x="2954542" y="739955"/>
                      <a:pt x="2746692" y="445501"/>
                      <a:pt x="2469559" y="220330"/>
                    </a:cubicBezTo>
                    <a:cubicBezTo>
                      <a:pt x="2261709" y="47121"/>
                      <a:pt x="2010557" y="-56804"/>
                      <a:pt x="1742084" y="47121"/>
                    </a:cubicBezTo>
                    <a:cubicBezTo>
                      <a:pt x="1586197" y="107744"/>
                      <a:pt x="1456290" y="220330"/>
                      <a:pt x="1335044" y="332915"/>
                    </a:cubicBezTo>
                    <a:cubicBezTo>
                      <a:pt x="1196478" y="471482"/>
                      <a:pt x="1066572" y="618709"/>
                      <a:pt x="936665" y="765936"/>
                    </a:cubicBezTo>
                    <a:cubicBezTo>
                      <a:pt x="798098" y="921824"/>
                      <a:pt x="659531" y="1069051"/>
                      <a:pt x="503644" y="1198957"/>
                    </a:cubicBezTo>
                    <a:cubicBezTo>
                      <a:pt x="365077" y="1311543"/>
                      <a:pt x="200530" y="1415468"/>
                      <a:pt x="10000" y="1415468"/>
                    </a:cubicBezTo>
                    <a:cubicBezTo>
                      <a:pt x="1340" y="1415468"/>
                      <a:pt x="-7321" y="1432789"/>
                      <a:pt x="10000" y="1432789"/>
                    </a:cubicBezTo>
                    <a:cubicBezTo>
                      <a:pt x="304454" y="1424128"/>
                      <a:pt x="546946" y="1198957"/>
                      <a:pt x="737475" y="999768"/>
                    </a:cubicBezTo>
                    <a:cubicBezTo>
                      <a:pt x="988628" y="739955"/>
                      <a:pt x="1205138" y="445501"/>
                      <a:pt x="1490932" y="220330"/>
                    </a:cubicBezTo>
                    <a:cubicBezTo>
                      <a:pt x="1612178" y="125065"/>
                      <a:pt x="1750744" y="38461"/>
                      <a:pt x="1897972" y="21140"/>
                    </a:cubicBezTo>
                    <a:cubicBezTo>
                      <a:pt x="2053859" y="3819"/>
                      <a:pt x="2209747" y="64442"/>
                      <a:pt x="2339653" y="151046"/>
                    </a:cubicBezTo>
                    <a:cubicBezTo>
                      <a:pt x="2642768" y="350236"/>
                      <a:pt x="2867938" y="653351"/>
                      <a:pt x="3110430" y="913163"/>
                    </a:cubicBezTo>
                    <a:cubicBezTo>
                      <a:pt x="3300959" y="1121013"/>
                      <a:pt x="3534791" y="1363505"/>
                      <a:pt x="3820584" y="1415468"/>
                    </a:cubicBezTo>
                    <a:cubicBezTo>
                      <a:pt x="4106378" y="1467430"/>
                      <a:pt x="4357531" y="1276901"/>
                      <a:pt x="4556721" y="1095032"/>
                    </a:cubicBezTo>
                    <a:cubicBezTo>
                      <a:pt x="4825193" y="843880"/>
                      <a:pt x="5033044" y="549426"/>
                      <a:pt x="5310177" y="298274"/>
                    </a:cubicBezTo>
                    <a:cubicBezTo>
                      <a:pt x="5422763" y="194349"/>
                      <a:pt x="5552669" y="99084"/>
                      <a:pt x="5699896" y="47121"/>
                    </a:cubicBezTo>
                    <a:cubicBezTo>
                      <a:pt x="5847123" y="-4841"/>
                      <a:pt x="6003010" y="12480"/>
                      <a:pt x="6141576" y="81763"/>
                    </a:cubicBezTo>
                    <a:cubicBezTo>
                      <a:pt x="6314785" y="168367"/>
                      <a:pt x="6462013" y="306934"/>
                      <a:pt x="6591919" y="436840"/>
                    </a:cubicBezTo>
                    <a:cubicBezTo>
                      <a:pt x="6617899" y="462821"/>
                      <a:pt x="6635221" y="488803"/>
                      <a:pt x="6661201" y="514784"/>
                    </a:cubicBezTo>
                    <a:lnTo>
                      <a:pt x="6661201" y="480142"/>
                    </a:lnTo>
                    <a:cubicBezTo>
                      <a:pt x="6548617" y="358897"/>
                      <a:pt x="6427370" y="246311"/>
                      <a:pt x="6280143" y="1510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24" name="Freeform: Shape 523">
                <a:extLst>
                  <a:ext uri="{FF2B5EF4-FFF2-40B4-BE49-F238E27FC236}">
                    <a16:creationId xmlns="" xmlns:a16="http://schemas.microsoft.com/office/drawing/2014/main" id="{72C74880-7CDE-4A5A-A0CD-EB8002546FEB}"/>
                  </a:ext>
                </a:extLst>
              </p:cNvPr>
              <p:cNvSpPr/>
              <p:nvPr/>
            </p:nvSpPr>
            <p:spPr>
              <a:xfrm>
                <a:off x="6181264" y="3111483"/>
                <a:ext cx="6661201" cy="1441448"/>
              </a:xfrm>
              <a:custGeom>
                <a:avLst/>
                <a:gdLst>
                  <a:gd name="connsiteX0" fmla="*/ 6349427 w 6661201"/>
                  <a:gd name="connsiteY0" fmla="*/ 1221119 h 1441448"/>
                  <a:gd name="connsiteX1" fmla="*/ 5942388 w 6661201"/>
                  <a:gd name="connsiteY1" fmla="*/ 1420309 h 1441448"/>
                  <a:gd name="connsiteX2" fmla="*/ 5500706 w 6661201"/>
                  <a:gd name="connsiteY2" fmla="*/ 1290403 h 1441448"/>
                  <a:gd name="connsiteX3" fmla="*/ 4729929 w 6661201"/>
                  <a:gd name="connsiteY3" fmla="*/ 519625 h 1441448"/>
                  <a:gd name="connsiteX4" fmla="*/ 4019774 w 6661201"/>
                  <a:gd name="connsiteY4" fmla="*/ 17321 h 1441448"/>
                  <a:gd name="connsiteX5" fmla="*/ 3283639 w 6661201"/>
                  <a:gd name="connsiteY5" fmla="*/ 337756 h 1441448"/>
                  <a:gd name="connsiteX6" fmla="*/ 2530182 w 6661201"/>
                  <a:gd name="connsiteY6" fmla="*/ 1134515 h 1441448"/>
                  <a:gd name="connsiteX7" fmla="*/ 2140463 w 6661201"/>
                  <a:gd name="connsiteY7" fmla="*/ 1385667 h 1441448"/>
                  <a:gd name="connsiteX8" fmla="*/ 1698782 w 6661201"/>
                  <a:gd name="connsiteY8" fmla="*/ 1351025 h 1441448"/>
                  <a:gd name="connsiteX9" fmla="*/ 1248440 w 6661201"/>
                  <a:gd name="connsiteY9" fmla="*/ 995948 h 1441448"/>
                  <a:gd name="connsiteX10" fmla="*/ 832740 w 6661201"/>
                  <a:gd name="connsiteY10" fmla="*/ 536946 h 1441448"/>
                  <a:gd name="connsiteX11" fmla="*/ 10000 w 6661201"/>
                  <a:gd name="connsiteY11" fmla="*/ 0 h 1441448"/>
                  <a:gd name="connsiteX12" fmla="*/ 10000 w 6661201"/>
                  <a:gd name="connsiteY12" fmla="*/ 17321 h 1441448"/>
                  <a:gd name="connsiteX13" fmla="*/ 824080 w 6661201"/>
                  <a:gd name="connsiteY13" fmla="*/ 545606 h 1441448"/>
                  <a:gd name="connsiteX14" fmla="*/ 1560215 w 6661201"/>
                  <a:gd name="connsiteY14" fmla="*/ 1290403 h 1441448"/>
                  <a:gd name="connsiteX15" fmla="*/ 1915292 w 6661201"/>
                  <a:gd name="connsiteY15" fmla="*/ 1437630 h 1441448"/>
                  <a:gd name="connsiteX16" fmla="*/ 2287691 w 6661201"/>
                  <a:gd name="connsiteY16" fmla="*/ 1342365 h 1441448"/>
                  <a:gd name="connsiteX17" fmla="*/ 3015166 w 6661201"/>
                  <a:gd name="connsiteY17" fmla="*/ 658192 h 1441448"/>
                  <a:gd name="connsiteX18" fmla="*/ 3396224 w 6661201"/>
                  <a:gd name="connsiteY18" fmla="*/ 268473 h 1441448"/>
                  <a:gd name="connsiteX19" fmla="*/ 3803264 w 6661201"/>
                  <a:gd name="connsiteY19" fmla="*/ 43302 h 1441448"/>
                  <a:gd name="connsiteX20" fmla="*/ 4634664 w 6661201"/>
                  <a:gd name="connsiteY20" fmla="*/ 450342 h 1441448"/>
                  <a:gd name="connsiteX21" fmla="*/ 5370800 w 6661201"/>
                  <a:gd name="connsiteY21" fmla="*/ 1221119 h 1441448"/>
                  <a:gd name="connsiteX22" fmla="*/ 6098274 w 6661201"/>
                  <a:gd name="connsiteY22" fmla="*/ 1394327 h 1441448"/>
                  <a:gd name="connsiteX23" fmla="*/ 6505315 w 6661201"/>
                  <a:gd name="connsiteY23" fmla="*/ 1108534 h 1441448"/>
                  <a:gd name="connsiteX24" fmla="*/ 6661201 w 6661201"/>
                  <a:gd name="connsiteY24" fmla="*/ 952646 h 1441448"/>
                  <a:gd name="connsiteX25" fmla="*/ 6661201 w 6661201"/>
                  <a:gd name="connsiteY25" fmla="*/ 926665 h 1441448"/>
                  <a:gd name="connsiteX26" fmla="*/ 6349427 w 6661201"/>
                  <a:gd name="connsiteY26" fmla="*/ 1221119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6349427" y="1221119"/>
                    </a:moveTo>
                    <a:cubicBezTo>
                      <a:pt x="6228180" y="1316384"/>
                      <a:pt x="6089615" y="1402988"/>
                      <a:pt x="5942388" y="1420309"/>
                    </a:cubicBezTo>
                    <a:cubicBezTo>
                      <a:pt x="5786500" y="1437630"/>
                      <a:pt x="5630612" y="1377007"/>
                      <a:pt x="5500706" y="1290403"/>
                    </a:cubicBezTo>
                    <a:cubicBezTo>
                      <a:pt x="5197591" y="1091213"/>
                      <a:pt x="4972420" y="788098"/>
                      <a:pt x="4729929" y="519625"/>
                    </a:cubicBezTo>
                    <a:cubicBezTo>
                      <a:pt x="4539399" y="311775"/>
                      <a:pt x="4305568" y="69283"/>
                      <a:pt x="4019774" y="17321"/>
                    </a:cubicBezTo>
                    <a:cubicBezTo>
                      <a:pt x="3733980" y="-34642"/>
                      <a:pt x="3482828" y="155888"/>
                      <a:pt x="3283639" y="337756"/>
                    </a:cubicBezTo>
                    <a:cubicBezTo>
                      <a:pt x="3015166" y="588909"/>
                      <a:pt x="2807316" y="883363"/>
                      <a:pt x="2530182" y="1134515"/>
                    </a:cubicBezTo>
                    <a:cubicBezTo>
                      <a:pt x="2417597" y="1238440"/>
                      <a:pt x="2287691" y="1333705"/>
                      <a:pt x="2140463" y="1385667"/>
                    </a:cubicBezTo>
                    <a:cubicBezTo>
                      <a:pt x="1993236" y="1437630"/>
                      <a:pt x="1837348" y="1420309"/>
                      <a:pt x="1698782" y="1351025"/>
                    </a:cubicBezTo>
                    <a:cubicBezTo>
                      <a:pt x="1525573" y="1264421"/>
                      <a:pt x="1378347" y="1125854"/>
                      <a:pt x="1248440" y="995948"/>
                    </a:cubicBezTo>
                    <a:cubicBezTo>
                      <a:pt x="1101213" y="848721"/>
                      <a:pt x="971306" y="692833"/>
                      <a:pt x="832740" y="536946"/>
                    </a:cubicBezTo>
                    <a:cubicBezTo>
                      <a:pt x="616229" y="303115"/>
                      <a:pt x="347757" y="8660"/>
                      <a:pt x="10000" y="0"/>
                    </a:cubicBezTo>
                    <a:cubicBezTo>
                      <a:pt x="1340" y="0"/>
                      <a:pt x="-7321" y="17321"/>
                      <a:pt x="10000" y="17321"/>
                    </a:cubicBezTo>
                    <a:cubicBezTo>
                      <a:pt x="347757" y="25981"/>
                      <a:pt x="616229" y="311775"/>
                      <a:pt x="824080" y="545606"/>
                    </a:cubicBezTo>
                    <a:cubicBezTo>
                      <a:pt x="1057911" y="796759"/>
                      <a:pt x="1274421" y="1091213"/>
                      <a:pt x="1560215" y="1290403"/>
                    </a:cubicBezTo>
                    <a:cubicBezTo>
                      <a:pt x="1664140" y="1359686"/>
                      <a:pt x="1785386" y="1420309"/>
                      <a:pt x="1915292" y="1437630"/>
                    </a:cubicBezTo>
                    <a:cubicBezTo>
                      <a:pt x="2045198" y="1454950"/>
                      <a:pt x="2175105" y="1411648"/>
                      <a:pt x="2287691" y="1342365"/>
                    </a:cubicBezTo>
                    <a:cubicBezTo>
                      <a:pt x="2582145" y="1177817"/>
                      <a:pt x="2798655" y="900684"/>
                      <a:pt x="3015166" y="658192"/>
                    </a:cubicBezTo>
                    <a:cubicBezTo>
                      <a:pt x="3136411" y="519625"/>
                      <a:pt x="3257657" y="389719"/>
                      <a:pt x="3396224" y="268473"/>
                    </a:cubicBezTo>
                    <a:cubicBezTo>
                      <a:pt x="3517470" y="164548"/>
                      <a:pt x="3647376" y="77944"/>
                      <a:pt x="3803264" y="43302"/>
                    </a:cubicBezTo>
                    <a:cubicBezTo>
                      <a:pt x="4132359" y="-34642"/>
                      <a:pt x="4426814" y="233831"/>
                      <a:pt x="4634664" y="450342"/>
                    </a:cubicBezTo>
                    <a:cubicBezTo>
                      <a:pt x="4885816" y="701494"/>
                      <a:pt x="5093666" y="995948"/>
                      <a:pt x="5370800" y="1221119"/>
                    </a:cubicBezTo>
                    <a:cubicBezTo>
                      <a:pt x="5578649" y="1394327"/>
                      <a:pt x="5829802" y="1498253"/>
                      <a:pt x="6098274" y="1394327"/>
                    </a:cubicBezTo>
                    <a:cubicBezTo>
                      <a:pt x="6254162" y="1333705"/>
                      <a:pt x="6384068" y="1221119"/>
                      <a:pt x="6505315" y="1108534"/>
                    </a:cubicBezTo>
                    <a:cubicBezTo>
                      <a:pt x="6557277" y="1056571"/>
                      <a:pt x="6609240" y="1004609"/>
                      <a:pt x="6661201" y="952646"/>
                    </a:cubicBezTo>
                    <a:lnTo>
                      <a:pt x="6661201" y="926665"/>
                    </a:lnTo>
                    <a:cubicBezTo>
                      <a:pt x="6565938" y="1039250"/>
                      <a:pt x="6462013" y="1134515"/>
                      <a:pt x="6349427" y="12211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525" name="Graphic 1">
                <a:extLst>
                  <a:ext uri="{FF2B5EF4-FFF2-40B4-BE49-F238E27FC236}">
                    <a16:creationId xmlns="" xmlns:a16="http://schemas.microsoft.com/office/drawing/2014/main" id="{166FC0F3-6F21-4C81-A959-8AA37EB07DCD}"/>
                  </a:ext>
                </a:extLst>
              </p:cNvPr>
              <p:cNvGrpSpPr/>
              <p:nvPr/>
            </p:nvGrpSpPr>
            <p:grpSpPr>
              <a:xfrm>
                <a:off x="12643277" y="3414894"/>
                <a:ext cx="129906" cy="857084"/>
                <a:chOff x="12643277" y="3414894"/>
                <a:chExt cx="129906" cy="857084"/>
              </a:xfrm>
              <a:grpFill/>
            </p:grpSpPr>
            <p:sp>
              <p:nvSpPr>
                <p:cNvPr id="616" name="Freeform: Shape 615">
                  <a:extLst>
                    <a:ext uri="{FF2B5EF4-FFF2-40B4-BE49-F238E27FC236}">
                      <a16:creationId xmlns="" xmlns:a16="http://schemas.microsoft.com/office/drawing/2014/main" id="{15544854-9B85-4D64-B863-E397CFC90DEC}"/>
                    </a:ext>
                  </a:extLst>
                </p:cNvPr>
                <p:cNvSpPr/>
                <p:nvPr/>
              </p:nvSpPr>
              <p:spPr>
                <a:xfrm>
                  <a:off x="12703900" y="346872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7" name="Freeform: Shape 616">
                  <a:extLst>
                    <a:ext uri="{FF2B5EF4-FFF2-40B4-BE49-F238E27FC236}">
                      <a16:creationId xmlns="" xmlns:a16="http://schemas.microsoft.com/office/drawing/2014/main" id="{12DA8360-AF13-47F4-9658-AA8ED3B1EA9F}"/>
                    </a:ext>
                  </a:extLst>
                </p:cNvPr>
                <p:cNvSpPr/>
                <p:nvPr/>
              </p:nvSpPr>
              <p:spPr>
                <a:xfrm>
                  <a:off x="12643277" y="3414894"/>
                  <a:ext cx="121245" cy="141393"/>
                </a:xfrm>
                <a:custGeom>
                  <a:avLst/>
                  <a:gdLst>
                    <a:gd name="connsiteX0" fmla="*/ 0 w 121245"/>
                    <a:gd name="connsiteY0" fmla="*/ 8364 h 141393"/>
                    <a:gd name="connsiteX1" fmla="*/ 60623 w 121245"/>
                    <a:gd name="connsiteY1" fmla="*/ 103628 h 141393"/>
                    <a:gd name="connsiteX2" fmla="*/ 121245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0" y="68987"/>
                        <a:pt x="60623" y="103628"/>
                      </a:cubicBezTo>
                      <a:cubicBezTo>
                        <a:pt x="95264" y="138270"/>
                        <a:pt x="121245" y="146930"/>
                        <a:pt x="121245" y="138270"/>
                      </a:cubicBezTo>
                      <a:cubicBezTo>
                        <a:pt x="121245" y="120949"/>
                        <a:pt x="95264" y="77647"/>
                        <a:pt x="60623" y="43005"/>
                      </a:cubicBezTo>
                      <a:cubicBezTo>
                        <a:pt x="3464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8" name="Freeform: Shape 617">
                  <a:extLst>
                    <a:ext uri="{FF2B5EF4-FFF2-40B4-BE49-F238E27FC236}">
                      <a16:creationId xmlns="" xmlns:a16="http://schemas.microsoft.com/office/drawing/2014/main" id="{5CB29B0B-26CD-4F73-A9D7-3007B0715A9D}"/>
                    </a:ext>
                  </a:extLst>
                </p:cNvPr>
                <p:cNvSpPr/>
                <p:nvPr/>
              </p:nvSpPr>
              <p:spPr>
                <a:xfrm>
                  <a:off x="12651937" y="4129563"/>
                  <a:ext cx="121246" cy="142415"/>
                </a:xfrm>
                <a:custGeom>
                  <a:avLst/>
                  <a:gdLst>
                    <a:gd name="connsiteX0" fmla="*/ 60623 w 121246"/>
                    <a:gd name="connsiteY0" fmla="*/ 38491 h 142415"/>
                    <a:gd name="connsiteX1" fmla="*/ 0 w 121246"/>
                    <a:gd name="connsiteY1" fmla="*/ 133755 h 142415"/>
                    <a:gd name="connsiteX2" fmla="*/ 60623 w 121246"/>
                    <a:gd name="connsiteY2" fmla="*/ 107774 h 142415"/>
                    <a:gd name="connsiteX3" fmla="*/ 121247 w 121246"/>
                    <a:gd name="connsiteY3" fmla="*/ 12510 h 142415"/>
                    <a:gd name="connsiteX4" fmla="*/ 60623 w 121246"/>
                    <a:gd name="connsiteY4" fmla="*/ 38491 h 142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5">
                      <a:moveTo>
                        <a:pt x="60623" y="38491"/>
                      </a:moveTo>
                      <a:cubicBezTo>
                        <a:pt x="25982" y="73132"/>
                        <a:pt x="0" y="107774"/>
                        <a:pt x="0" y="133755"/>
                      </a:cubicBezTo>
                      <a:cubicBezTo>
                        <a:pt x="0" y="151076"/>
                        <a:pt x="25982" y="142416"/>
                        <a:pt x="60623" y="107774"/>
                      </a:cubicBezTo>
                      <a:cubicBezTo>
                        <a:pt x="95265" y="73132"/>
                        <a:pt x="121247" y="29830"/>
                        <a:pt x="121247" y="12510"/>
                      </a:cubicBezTo>
                      <a:cubicBezTo>
                        <a:pt x="121247" y="-13472"/>
                        <a:pt x="95265" y="3849"/>
                        <a:pt x="60623" y="384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6" name="Graphic 1">
                <a:extLst>
                  <a:ext uri="{FF2B5EF4-FFF2-40B4-BE49-F238E27FC236}">
                    <a16:creationId xmlns="" xmlns:a16="http://schemas.microsoft.com/office/drawing/2014/main" id="{8A7F1A3C-167E-44F0-B752-729522B41792}"/>
                  </a:ext>
                </a:extLst>
              </p:cNvPr>
              <p:cNvGrpSpPr/>
              <p:nvPr/>
            </p:nvGrpSpPr>
            <p:grpSpPr>
              <a:xfrm>
                <a:off x="12357483" y="3182980"/>
                <a:ext cx="121245" cy="1320615"/>
                <a:chOff x="12357483" y="3182980"/>
                <a:chExt cx="121245" cy="1320615"/>
              </a:xfrm>
              <a:grpFill/>
            </p:grpSpPr>
            <p:sp>
              <p:nvSpPr>
                <p:cNvPr id="613" name="Freeform: Shape 612">
                  <a:extLst>
                    <a:ext uri="{FF2B5EF4-FFF2-40B4-BE49-F238E27FC236}">
                      <a16:creationId xmlns="" xmlns:a16="http://schemas.microsoft.com/office/drawing/2014/main" id="{C2240358-673D-4EB7-9B5B-D3C8EDC8A9D5}"/>
                    </a:ext>
                  </a:extLst>
                </p:cNvPr>
                <p:cNvSpPr/>
                <p:nvPr/>
              </p:nvSpPr>
              <p:spPr>
                <a:xfrm>
                  <a:off x="12409445" y="3226233"/>
                  <a:ext cx="17321" cy="1246274"/>
                </a:xfrm>
                <a:custGeom>
                  <a:avLst/>
                  <a:gdLst>
                    <a:gd name="connsiteX0" fmla="*/ 0 w 17321"/>
                    <a:gd name="connsiteY0" fmla="*/ 6495 h 1246274"/>
                    <a:gd name="connsiteX1" fmla="*/ 0 w 17321"/>
                    <a:gd name="connsiteY1" fmla="*/ 1236275 h 1246274"/>
                    <a:gd name="connsiteX2" fmla="*/ 17322 w 17321"/>
                    <a:gd name="connsiteY2" fmla="*/ 1236275 h 1246274"/>
                    <a:gd name="connsiteX3" fmla="*/ 17322 w 17321"/>
                    <a:gd name="connsiteY3" fmla="*/ 6495 h 1246274"/>
                    <a:gd name="connsiteX4" fmla="*/ 0 w 17321"/>
                    <a:gd name="connsiteY4" fmla="*/ 6495 h 1246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246274">
                      <a:moveTo>
                        <a:pt x="0" y="6495"/>
                      </a:moveTo>
                      <a:cubicBezTo>
                        <a:pt x="0" y="413535"/>
                        <a:pt x="0" y="820575"/>
                        <a:pt x="0" y="1236275"/>
                      </a:cubicBezTo>
                      <a:cubicBezTo>
                        <a:pt x="0" y="1244935"/>
                        <a:pt x="17322" y="1253596"/>
                        <a:pt x="17322" y="1236275"/>
                      </a:cubicBezTo>
                      <a:cubicBezTo>
                        <a:pt x="17322" y="829235"/>
                        <a:pt x="17322" y="422195"/>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4" name="Freeform: Shape 613">
                  <a:extLst>
                    <a:ext uri="{FF2B5EF4-FFF2-40B4-BE49-F238E27FC236}">
                      <a16:creationId xmlns="" xmlns:a16="http://schemas.microsoft.com/office/drawing/2014/main" id="{4BFB83BC-E672-442B-90CB-36E8A3E3E855}"/>
                    </a:ext>
                  </a:extLst>
                </p:cNvPr>
                <p:cNvSpPr/>
                <p:nvPr/>
              </p:nvSpPr>
              <p:spPr>
                <a:xfrm>
                  <a:off x="12357483" y="3182980"/>
                  <a:ext cx="121245" cy="131103"/>
                </a:xfrm>
                <a:custGeom>
                  <a:avLst/>
                  <a:gdLst>
                    <a:gd name="connsiteX0" fmla="*/ 60623 w 121245"/>
                    <a:gd name="connsiteY0" fmla="*/ 15107 h 131103"/>
                    <a:gd name="connsiteX1" fmla="*/ 0 w 121245"/>
                    <a:gd name="connsiteY1" fmla="*/ 32427 h 131103"/>
                    <a:gd name="connsiteX2" fmla="*/ 60623 w 121245"/>
                    <a:gd name="connsiteY2" fmla="*/ 119032 h 131103"/>
                    <a:gd name="connsiteX3" fmla="*/ 121245 w 121245"/>
                    <a:gd name="connsiteY3" fmla="*/ 110371 h 131103"/>
                    <a:gd name="connsiteX4" fmla="*/ 60623 w 12124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5107"/>
                      </a:moveTo>
                      <a:cubicBezTo>
                        <a:pt x="25982" y="-10875"/>
                        <a:pt x="0" y="-2214"/>
                        <a:pt x="0" y="32427"/>
                      </a:cubicBezTo>
                      <a:cubicBezTo>
                        <a:pt x="0" y="67069"/>
                        <a:pt x="25982" y="101711"/>
                        <a:pt x="60623" y="119032"/>
                      </a:cubicBezTo>
                      <a:cubicBezTo>
                        <a:pt x="95264" y="136352"/>
                        <a:pt x="121245" y="136352"/>
                        <a:pt x="121245" y="110371"/>
                      </a:cubicBezTo>
                      <a:cubicBezTo>
                        <a:pt x="121245" y="84390"/>
                        <a:pt x="95264" y="41088"/>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5" name="Freeform: Shape 614">
                  <a:extLst>
                    <a:ext uri="{FF2B5EF4-FFF2-40B4-BE49-F238E27FC236}">
                      <a16:creationId xmlns="" xmlns:a16="http://schemas.microsoft.com/office/drawing/2014/main" id="{9A3805E3-7B33-4EDB-B41E-CF958EF14F84}"/>
                    </a:ext>
                  </a:extLst>
                </p:cNvPr>
                <p:cNvSpPr/>
                <p:nvPr/>
              </p:nvSpPr>
              <p:spPr>
                <a:xfrm>
                  <a:off x="12357483" y="4368877"/>
                  <a:ext cx="121245" cy="134719"/>
                </a:xfrm>
                <a:custGeom>
                  <a:avLst/>
                  <a:gdLst>
                    <a:gd name="connsiteX0" fmla="*/ 60623 w 121245"/>
                    <a:gd name="connsiteY0" fmla="*/ 15687 h 134719"/>
                    <a:gd name="connsiteX1" fmla="*/ 0 w 121245"/>
                    <a:gd name="connsiteY1" fmla="*/ 102292 h 134719"/>
                    <a:gd name="connsiteX2" fmla="*/ 60623 w 121245"/>
                    <a:gd name="connsiteY2" fmla="*/ 119612 h 134719"/>
                    <a:gd name="connsiteX3" fmla="*/ 121245 w 121245"/>
                    <a:gd name="connsiteY3" fmla="*/ 24348 h 134719"/>
                    <a:gd name="connsiteX4" fmla="*/ 60623 w 121245"/>
                    <a:gd name="connsiteY4" fmla="*/ 1568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687"/>
                      </a:moveTo>
                      <a:cubicBezTo>
                        <a:pt x="25982" y="33008"/>
                        <a:pt x="0" y="76310"/>
                        <a:pt x="0" y="102292"/>
                      </a:cubicBezTo>
                      <a:cubicBezTo>
                        <a:pt x="0" y="136933"/>
                        <a:pt x="25982" y="145594"/>
                        <a:pt x="60623" y="119612"/>
                      </a:cubicBezTo>
                      <a:cubicBezTo>
                        <a:pt x="95264" y="93631"/>
                        <a:pt x="121245" y="50329"/>
                        <a:pt x="121245" y="24348"/>
                      </a:cubicBezTo>
                      <a:cubicBezTo>
                        <a:pt x="121245" y="-1634"/>
                        <a:pt x="95264" y="-10294"/>
                        <a:pt x="60623"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7" name="Graphic 1">
                <a:extLst>
                  <a:ext uri="{FF2B5EF4-FFF2-40B4-BE49-F238E27FC236}">
                    <a16:creationId xmlns="" xmlns:a16="http://schemas.microsoft.com/office/drawing/2014/main" id="{3A1B0884-0FC5-4056-9AA5-B4198C6D0ADF}"/>
                  </a:ext>
                </a:extLst>
              </p:cNvPr>
              <p:cNvGrpSpPr/>
              <p:nvPr/>
            </p:nvGrpSpPr>
            <p:grpSpPr>
              <a:xfrm>
                <a:off x="12071689" y="3075495"/>
                <a:ext cx="121245" cy="1534240"/>
                <a:chOff x="12071689" y="3075495"/>
                <a:chExt cx="121245" cy="1534240"/>
              </a:xfrm>
              <a:grpFill/>
            </p:grpSpPr>
            <p:sp>
              <p:nvSpPr>
                <p:cNvPr id="610" name="Freeform: Shape 609">
                  <a:extLst>
                    <a:ext uri="{FF2B5EF4-FFF2-40B4-BE49-F238E27FC236}">
                      <a16:creationId xmlns="" xmlns:a16="http://schemas.microsoft.com/office/drawing/2014/main" id="{45438AD1-F04B-4DF7-804B-B690BED14680}"/>
                    </a:ext>
                  </a:extLst>
                </p:cNvPr>
                <p:cNvSpPr/>
                <p:nvPr/>
              </p:nvSpPr>
              <p:spPr>
                <a:xfrm>
                  <a:off x="12123652" y="3113648"/>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1" name="Freeform: Shape 610">
                  <a:extLst>
                    <a:ext uri="{FF2B5EF4-FFF2-40B4-BE49-F238E27FC236}">
                      <a16:creationId xmlns="" xmlns:a16="http://schemas.microsoft.com/office/drawing/2014/main" id="{F0B67FF8-5224-4E90-AA47-6A8969BD6402}"/>
                    </a:ext>
                  </a:extLst>
                </p:cNvPr>
                <p:cNvSpPr/>
                <p:nvPr/>
              </p:nvSpPr>
              <p:spPr>
                <a:xfrm>
                  <a:off x="12071689"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5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2" y="-7314"/>
                        <a:pt x="0" y="27327"/>
                        <a:pt x="0" y="61969"/>
                      </a:cubicBezTo>
                      <a:cubicBezTo>
                        <a:pt x="0" y="96611"/>
                        <a:pt x="25982" y="122592"/>
                        <a:pt x="60623" y="131252"/>
                      </a:cubicBezTo>
                      <a:cubicBezTo>
                        <a:pt x="95265" y="131252"/>
                        <a:pt x="121245" y="113931"/>
                        <a:pt x="121245" y="79290"/>
                      </a:cubicBezTo>
                      <a:cubicBezTo>
                        <a:pt x="121245" y="44648"/>
                        <a:pt x="95265" y="1000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2" name="Freeform: Shape 611">
                  <a:extLst>
                    <a:ext uri="{FF2B5EF4-FFF2-40B4-BE49-F238E27FC236}">
                      <a16:creationId xmlns="" xmlns:a16="http://schemas.microsoft.com/office/drawing/2014/main" id="{50C7CF83-09EB-4B8F-B32F-136D0C0A5112}"/>
                    </a:ext>
                  </a:extLst>
                </p:cNvPr>
                <p:cNvSpPr/>
                <p:nvPr/>
              </p:nvSpPr>
              <p:spPr>
                <a:xfrm>
                  <a:off x="12071689"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5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5" y="121246"/>
                        <a:pt x="121245" y="86604"/>
                        <a:pt x="121245" y="51963"/>
                      </a:cubicBezTo>
                      <a:cubicBezTo>
                        <a:pt x="121245"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8" name="Graphic 1">
                <a:extLst>
                  <a:ext uri="{FF2B5EF4-FFF2-40B4-BE49-F238E27FC236}">
                    <a16:creationId xmlns="" xmlns:a16="http://schemas.microsoft.com/office/drawing/2014/main" id="{F8316750-C439-43E6-9071-98CC08981C84}"/>
                  </a:ext>
                </a:extLst>
              </p:cNvPr>
              <p:cNvGrpSpPr/>
              <p:nvPr/>
            </p:nvGrpSpPr>
            <p:grpSpPr>
              <a:xfrm>
                <a:off x="11777235" y="3113506"/>
                <a:ext cx="122591" cy="1459722"/>
                <a:chOff x="11777235" y="3113506"/>
                <a:chExt cx="122591" cy="1459722"/>
              </a:xfrm>
              <a:grpFill/>
            </p:grpSpPr>
            <p:sp>
              <p:nvSpPr>
                <p:cNvPr id="607" name="Freeform: Shape 606">
                  <a:extLst>
                    <a:ext uri="{FF2B5EF4-FFF2-40B4-BE49-F238E27FC236}">
                      <a16:creationId xmlns="" xmlns:a16="http://schemas.microsoft.com/office/drawing/2014/main" id="{C543742E-68B5-4515-AE5B-0B093F7BB0B7}"/>
                    </a:ext>
                  </a:extLst>
                </p:cNvPr>
                <p:cNvSpPr/>
                <p:nvPr/>
              </p:nvSpPr>
              <p:spPr>
                <a:xfrm>
                  <a:off x="11829197" y="3148290"/>
                  <a:ext cx="19088" cy="1393502"/>
                </a:xfrm>
                <a:custGeom>
                  <a:avLst/>
                  <a:gdLst>
                    <a:gd name="connsiteX0" fmla="*/ 0 w 19088"/>
                    <a:gd name="connsiteY0" fmla="*/ 6495 h 1393502"/>
                    <a:gd name="connsiteX1" fmla="*/ 0 w 19088"/>
                    <a:gd name="connsiteY1" fmla="*/ 1383502 h 1393502"/>
                    <a:gd name="connsiteX2" fmla="*/ 17321 w 19088"/>
                    <a:gd name="connsiteY2" fmla="*/ 1383502 h 1393502"/>
                    <a:gd name="connsiteX3" fmla="*/ 17321 w 19088"/>
                    <a:gd name="connsiteY3" fmla="*/ 6495 h 1393502"/>
                    <a:gd name="connsiteX4" fmla="*/ 0 w 19088"/>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8" name="Freeform: Shape 607">
                  <a:extLst>
                    <a:ext uri="{FF2B5EF4-FFF2-40B4-BE49-F238E27FC236}">
                      <a16:creationId xmlns="" xmlns:a16="http://schemas.microsoft.com/office/drawing/2014/main" id="{799C4773-6336-4A57-B82C-FD5E1DF6212C}"/>
                    </a:ext>
                  </a:extLst>
                </p:cNvPr>
                <p:cNvSpPr/>
                <p:nvPr/>
              </p:nvSpPr>
              <p:spPr>
                <a:xfrm>
                  <a:off x="11777235" y="3113506"/>
                  <a:ext cx="122591" cy="131006"/>
                </a:xfrm>
                <a:custGeom>
                  <a:avLst/>
                  <a:gdLst>
                    <a:gd name="connsiteX0" fmla="*/ 60623 w 122591"/>
                    <a:gd name="connsiteY0" fmla="*/ 6637 h 131006"/>
                    <a:gd name="connsiteX1" fmla="*/ 0 w 122591"/>
                    <a:gd name="connsiteY1" fmla="*/ 93242 h 131006"/>
                    <a:gd name="connsiteX2" fmla="*/ 60623 w 122591"/>
                    <a:gd name="connsiteY2" fmla="*/ 127883 h 131006"/>
                    <a:gd name="connsiteX3" fmla="*/ 121245 w 122591"/>
                    <a:gd name="connsiteY3" fmla="*/ 49939 h 131006"/>
                    <a:gd name="connsiteX4" fmla="*/ 60623 w 122591"/>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006">
                      <a:moveTo>
                        <a:pt x="60623" y="6637"/>
                      </a:moveTo>
                      <a:cubicBezTo>
                        <a:pt x="25980" y="23958"/>
                        <a:pt x="0" y="58600"/>
                        <a:pt x="0" y="93242"/>
                      </a:cubicBezTo>
                      <a:cubicBezTo>
                        <a:pt x="0" y="127883"/>
                        <a:pt x="25980" y="136544"/>
                        <a:pt x="60623" y="127883"/>
                      </a:cubicBezTo>
                      <a:cubicBezTo>
                        <a:pt x="95264" y="119223"/>
                        <a:pt x="121245" y="84581"/>
                        <a:pt x="121245" y="49939"/>
                      </a:cubicBezTo>
                      <a:cubicBezTo>
                        <a:pt x="12990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9" name="Freeform: Shape 608">
                  <a:extLst>
                    <a:ext uri="{FF2B5EF4-FFF2-40B4-BE49-F238E27FC236}">
                      <a16:creationId xmlns="" xmlns:a16="http://schemas.microsoft.com/office/drawing/2014/main" id="{58512B0E-08C7-4C7C-B995-3F8C087DAE61}"/>
                    </a:ext>
                  </a:extLst>
                </p:cNvPr>
                <p:cNvSpPr/>
                <p:nvPr/>
              </p:nvSpPr>
              <p:spPr>
                <a:xfrm>
                  <a:off x="11777235" y="4442064"/>
                  <a:ext cx="122591" cy="131164"/>
                </a:xfrm>
                <a:custGeom>
                  <a:avLst/>
                  <a:gdLst>
                    <a:gd name="connsiteX0" fmla="*/ 60623 w 122591"/>
                    <a:gd name="connsiteY0" fmla="*/ 3124 h 131164"/>
                    <a:gd name="connsiteX1" fmla="*/ 0 w 122591"/>
                    <a:gd name="connsiteY1" fmla="*/ 37765 h 131164"/>
                    <a:gd name="connsiteX2" fmla="*/ 60623 w 122591"/>
                    <a:gd name="connsiteY2" fmla="*/ 124369 h 131164"/>
                    <a:gd name="connsiteX3" fmla="*/ 121245 w 122591"/>
                    <a:gd name="connsiteY3" fmla="*/ 89728 h 131164"/>
                    <a:gd name="connsiteX4" fmla="*/ 60623 w 122591"/>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164">
                      <a:moveTo>
                        <a:pt x="60623" y="3124"/>
                      </a:moveTo>
                      <a:cubicBezTo>
                        <a:pt x="25980" y="-5537"/>
                        <a:pt x="0" y="3124"/>
                        <a:pt x="0" y="37765"/>
                      </a:cubicBezTo>
                      <a:cubicBezTo>
                        <a:pt x="0" y="72407"/>
                        <a:pt x="25980" y="107049"/>
                        <a:pt x="60623" y="124369"/>
                      </a:cubicBezTo>
                      <a:cubicBezTo>
                        <a:pt x="95264" y="141690"/>
                        <a:pt x="121245" y="124369"/>
                        <a:pt x="121245" y="89728"/>
                      </a:cubicBezTo>
                      <a:cubicBezTo>
                        <a:pt x="129906" y="55086"/>
                        <a:pt x="95264" y="2044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9" name="Graphic 1">
                <a:extLst>
                  <a:ext uri="{FF2B5EF4-FFF2-40B4-BE49-F238E27FC236}">
                    <a16:creationId xmlns="" xmlns:a16="http://schemas.microsoft.com/office/drawing/2014/main" id="{5BB491A3-3686-47DA-9EEC-8D4DA19995EA}"/>
                  </a:ext>
                </a:extLst>
              </p:cNvPr>
              <p:cNvGrpSpPr/>
              <p:nvPr/>
            </p:nvGrpSpPr>
            <p:grpSpPr>
              <a:xfrm>
                <a:off x="11491441" y="3289941"/>
                <a:ext cx="121245" cy="1104483"/>
                <a:chOff x="11491441" y="3289941"/>
                <a:chExt cx="121245" cy="1104483"/>
              </a:xfrm>
              <a:grpFill/>
            </p:grpSpPr>
            <p:sp>
              <p:nvSpPr>
                <p:cNvPr id="604" name="Freeform: Shape 603">
                  <a:extLst>
                    <a:ext uri="{FF2B5EF4-FFF2-40B4-BE49-F238E27FC236}">
                      <a16:creationId xmlns="" xmlns:a16="http://schemas.microsoft.com/office/drawing/2014/main" id="{25E675D1-2741-4F2D-B53B-7804D78A7264}"/>
                    </a:ext>
                  </a:extLst>
                </p:cNvPr>
                <p:cNvSpPr/>
                <p:nvPr/>
              </p:nvSpPr>
              <p:spPr>
                <a:xfrm>
                  <a:off x="11543403" y="3335314"/>
                  <a:ext cx="17321" cy="1024608"/>
                </a:xfrm>
                <a:custGeom>
                  <a:avLst/>
                  <a:gdLst>
                    <a:gd name="connsiteX0" fmla="*/ 0 w 17321"/>
                    <a:gd name="connsiteY0" fmla="*/ 10000 h 1024608"/>
                    <a:gd name="connsiteX1" fmla="*/ 0 w 17321"/>
                    <a:gd name="connsiteY1" fmla="*/ 1014609 h 1024608"/>
                    <a:gd name="connsiteX2" fmla="*/ 17322 w 17321"/>
                    <a:gd name="connsiteY2" fmla="*/ 1014609 h 1024608"/>
                    <a:gd name="connsiteX3" fmla="*/ 17322 w 17321"/>
                    <a:gd name="connsiteY3" fmla="*/ 10000 h 1024608"/>
                    <a:gd name="connsiteX4" fmla="*/ 0 w 17321"/>
                    <a:gd name="connsiteY4" fmla="*/ 10000 h 1024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024608">
                      <a:moveTo>
                        <a:pt x="0" y="10000"/>
                      </a:moveTo>
                      <a:cubicBezTo>
                        <a:pt x="0" y="347757"/>
                        <a:pt x="0" y="676853"/>
                        <a:pt x="0" y="1014609"/>
                      </a:cubicBezTo>
                      <a:cubicBezTo>
                        <a:pt x="0" y="1023269"/>
                        <a:pt x="17322" y="1031930"/>
                        <a:pt x="17322" y="1014609"/>
                      </a:cubicBezTo>
                      <a:cubicBezTo>
                        <a:pt x="17322" y="676853"/>
                        <a:pt x="17322" y="347757"/>
                        <a:pt x="17322" y="10000"/>
                      </a:cubicBezTo>
                      <a:cubicBezTo>
                        <a:pt x="1732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5" name="Freeform: Shape 604">
                  <a:extLst>
                    <a:ext uri="{FF2B5EF4-FFF2-40B4-BE49-F238E27FC236}">
                      <a16:creationId xmlns="" xmlns:a16="http://schemas.microsoft.com/office/drawing/2014/main" id="{CEF36C45-4094-490A-8816-067ED39D7459}"/>
                    </a:ext>
                  </a:extLst>
                </p:cNvPr>
                <p:cNvSpPr/>
                <p:nvPr/>
              </p:nvSpPr>
              <p:spPr>
                <a:xfrm>
                  <a:off x="11491441" y="3289941"/>
                  <a:ext cx="121245" cy="128068"/>
                </a:xfrm>
                <a:custGeom>
                  <a:avLst/>
                  <a:gdLst>
                    <a:gd name="connsiteX0" fmla="*/ 60623 w 121245"/>
                    <a:gd name="connsiteY0" fmla="*/ 20732 h 128068"/>
                    <a:gd name="connsiteX1" fmla="*/ 0 w 121245"/>
                    <a:gd name="connsiteY1" fmla="*/ 115997 h 128068"/>
                    <a:gd name="connsiteX2" fmla="*/ 60623 w 121245"/>
                    <a:gd name="connsiteY2" fmla="*/ 107336 h 128068"/>
                    <a:gd name="connsiteX3" fmla="*/ 121245 w 121245"/>
                    <a:gd name="connsiteY3" fmla="*/ 12072 h 128068"/>
                    <a:gd name="connsiteX4" fmla="*/ 60623 w 121245"/>
                    <a:gd name="connsiteY4" fmla="*/ 20732 h 12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068">
                      <a:moveTo>
                        <a:pt x="60623" y="20732"/>
                      </a:moveTo>
                      <a:cubicBezTo>
                        <a:pt x="25982" y="55374"/>
                        <a:pt x="0" y="98676"/>
                        <a:pt x="0" y="115997"/>
                      </a:cubicBezTo>
                      <a:cubicBezTo>
                        <a:pt x="0" y="133317"/>
                        <a:pt x="25982" y="133317"/>
                        <a:pt x="60623" y="107336"/>
                      </a:cubicBezTo>
                      <a:cubicBezTo>
                        <a:pt x="95264" y="81355"/>
                        <a:pt x="121245" y="38053"/>
                        <a:pt x="121245" y="12072"/>
                      </a:cubicBezTo>
                      <a:cubicBezTo>
                        <a:pt x="121245" y="-5249"/>
                        <a:pt x="95264"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6" name="Freeform: Shape 605">
                  <a:extLst>
                    <a:ext uri="{FF2B5EF4-FFF2-40B4-BE49-F238E27FC236}">
                      <a16:creationId xmlns="" xmlns:a16="http://schemas.microsoft.com/office/drawing/2014/main" id="{AEADC48A-EB4B-43A4-9735-1745B9400A09}"/>
                    </a:ext>
                  </a:extLst>
                </p:cNvPr>
                <p:cNvSpPr/>
                <p:nvPr/>
              </p:nvSpPr>
              <p:spPr>
                <a:xfrm>
                  <a:off x="11491441" y="4256292"/>
                  <a:ext cx="121245" cy="138132"/>
                </a:xfrm>
                <a:custGeom>
                  <a:avLst/>
                  <a:gdLst>
                    <a:gd name="connsiteX0" fmla="*/ 60623 w 121245"/>
                    <a:gd name="connsiteY0" fmla="*/ 24348 h 138132"/>
                    <a:gd name="connsiteX1" fmla="*/ 0 w 121245"/>
                    <a:gd name="connsiteY1" fmla="*/ 15687 h 138132"/>
                    <a:gd name="connsiteX2" fmla="*/ 60623 w 121245"/>
                    <a:gd name="connsiteY2" fmla="*/ 110952 h 138132"/>
                    <a:gd name="connsiteX3" fmla="*/ 121245 w 121245"/>
                    <a:gd name="connsiteY3" fmla="*/ 119612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2" y="-1633"/>
                        <a:pt x="0" y="-10294"/>
                        <a:pt x="0" y="15687"/>
                      </a:cubicBezTo>
                      <a:cubicBezTo>
                        <a:pt x="0" y="33008"/>
                        <a:pt x="25982" y="84971"/>
                        <a:pt x="60623" y="110952"/>
                      </a:cubicBezTo>
                      <a:cubicBezTo>
                        <a:pt x="95264" y="145594"/>
                        <a:pt x="121245" y="145594"/>
                        <a:pt x="121245" y="119612"/>
                      </a:cubicBezTo>
                      <a:cubicBezTo>
                        <a:pt x="121245" y="93631"/>
                        <a:pt x="95264"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0" name="Graphic 1">
                <a:extLst>
                  <a:ext uri="{FF2B5EF4-FFF2-40B4-BE49-F238E27FC236}">
                    <a16:creationId xmlns="" xmlns:a16="http://schemas.microsoft.com/office/drawing/2014/main" id="{3884CD51-6E2E-4D3D-AFFB-807BC96E6467}"/>
                  </a:ext>
                </a:extLst>
              </p:cNvPr>
              <p:cNvGrpSpPr/>
              <p:nvPr/>
            </p:nvGrpSpPr>
            <p:grpSpPr>
              <a:xfrm>
                <a:off x="11196986" y="3568320"/>
                <a:ext cx="129906" cy="549936"/>
                <a:chOff x="11196986" y="3568320"/>
                <a:chExt cx="129906" cy="549936"/>
              </a:xfrm>
              <a:grpFill/>
            </p:grpSpPr>
            <p:sp>
              <p:nvSpPr>
                <p:cNvPr id="601" name="Freeform: Shape 600">
                  <a:extLst>
                    <a:ext uri="{FF2B5EF4-FFF2-40B4-BE49-F238E27FC236}">
                      <a16:creationId xmlns="" xmlns:a16="http://schemas.microsoft.com/office/drawing/2014/main" id="{99CB691C-8143-4AD5-A678-0977E66A7C78}"/>
                    </a:ext>
                  </a:extLst>
                </p:cNvPr>
                <p:cNvSpPr/>
                <p:nvPr/>
              </p:nvSpPr>
              <p:spPr>
                <a:xfrm>
                  <a:off x="11257610" y="3624613"/>
                  <a:ext cx="17320" cy="440855"/>
                </a:xfrm>
                <a:custGeom>
                  <a:avLst/>
                  <a:gdLst>
                    <a:gd name="connsiteX0" fmla="*/ 0 w 17320"/>
                    <a:gd name="connsiteY0" fmla="*/ 6495 h 440855"/>
                    <a:gd name="connsiteX1" fmla="*/ 0 w 17320"/>
                    <a:gd name="connsiteY1" fmla="*/ 430856 h 440855"/>
                    <a:gd name="connsiteX2" fmla="*/ 17321 w 17320"/>
                    <a:gd name="connsiteY2" fmla="*/ 430856 h 440855"/>
                    <a:gd name="connsiteX3" fmla="*/ 17321 w 17320"/>
                    <a:gd name="connsiteY3" fmla="*/ 6495 h 440855"/>
                    <a:gd name="connsiteX4" fmla="*/ 0 w 17320"/>
                    <a:gd name="connsiteY4" fmla="*/ 6495 h 44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0855">
                      <a:moveTo>
                        <a:pt x="0" y="6495"/>
                      </a:moveTo>
                      <a:cubicBezTo>
                        <a:pt x="0" y="145062"/>
                        <a:pt x="0" y="283629"/>
                        <a:pt x="0" y="430856"/>
                      </a:cubicBezTo>
                      <a:cubicBezTo>
                        <a:pt x="0" y="439516"/>
                        <a:pt x="17321" y="448177"/>
                        <a:pt x="17321" y="430856"/>
                      </a:cubicBezTo>
                      <a:cubicBezTo>
                        <a:pt x="17321" y="292289"/>
                        <a:pt x="17321" y="15372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2" name="Freeform: Shape 601">
                  <a:extLst>
                    <a:ext uri="{FF2B5EF4-FFF2-40B4-BE49-F238E27FC236}">
                      <a16:creationId xmlns="" xmlns:a16="http://schemas.microsoft.com/office/drawing/2014/main" id="{0B9702D4-B644-4A88-A40F-EC927C24EC58}"/>
                    </a:ext>
                  </a:extLst>
                </p:cNvPr>
                <p:cNvSpPr/>
                <p:nvPr/>
              </p:nvSpPr>
              <p:spPr>
                <a:xfrm>
                  <a:off x="11205647" y="3568320"/>
                  <a:ext cx="121245" cy="142410"/>
                </a:xfrm>
                <a:custGeom>
                  <a:avLst/>
                  <a:gdLst>
                    <a:gd name="connsiteX0" fmla="*/ 60623 w 121245"/>
                    <a:gd name="connsiteY0" fmla="*/ 54128 h 142410"/>
                    <a:gd name="connsiteX1" fmla="*/ 0 w 121245"/>
                    <a:gd name="connsiteY1" fmla="*/ 140732 h 142410"/>
                    <a:gd name="connsiteX2" fmla="*/ 60623 w 121245"/>
                    <a:gd name="connsiteY2" fmla="*/ 88769 h 142410"/>
                    <a:gd name="connsiteX3" fmla="*/ 121245 w 121245"/>
                    <a:gd name="connsiteY3" fmla="*/ 2165 h 142410"/>
                    <a:gd name="connsiteX4" fmla="*/ 60623 w 121245"/>
                    <a:gd name="connsiteY4" fmla="*/ 5412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60623" y="54128"/>
                      </a:moveTo>
                      <a:cubicBezTo>
                        <a:pt x="25982" y="97430"/>
                        <a:pt x="0" y="132071"/>
                        <a:pt x="0" y="140732"/>
                      </a:cubicBezTo>
                      <a:cubicBezTo>
                        <a:pt x="0" y="149392"/>
                        <a:pt x="25982" y="123411"/>
                        <a:pt x="60623" y="88769"/>
                      </a:cubicBezTo>
                      <a:cubicBezTo>
                        <a:pt x="95265" y="54128"/>
                        <a:pt x="121245" y="19486"/>
                        <a:pt x="121245" y="2165"/>
                      </a:cubicBezTo>
                      <a:cubicBezTo>
                        <a:pt x="121245" y="-6495"/>
                        <a:pt x="95265" y="10826"/>
                        <a:pt x="60623" y="541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3" name="Freeform: Shape 602">
                  <a:extLst>
                    <a:ext uri="{FF2B5EF4-FFF2-40B4-BE49-F238E27FC236}">
                      <a16:creationId xmlns="" xmlns:a16="http://schemas.microsoft.com/office/drawing/2014/main" id="{0355C370-558A-4EA0-B435-F3F7E2BABEC8}"/>
                    </a:ext>
                  </a:extLst>
                </p:cNvPr>
                <p:cNvSpPr/>
                <p:nvPr/>
              </p:nvSpPr>
              <p:spPr>
                <a:xfrm>
                  <a:off x="11196986" y="3975846"/>
                  <a:ext cx="121246" cy="142410"/>
                </a:xfrm>
                <a:custGeom>
                  <a:avLst/>
                  <a:gdLst>
                    <a:gd name="connsiteX0" fmla="*/ 0 w 121246"/>
                    <a:gd name="connsiteY0" fmla="*/ 1678 h 142410"/>
                    <a:gd name="connsiteX1" fmla="*/ 60624 w 121246"/>
                    <a:gd name="connsiteY1" fmla="*/ 88283 h 142410"/>
                    <a:gd name="connsiteX2" fmla="*/ 121247 w 121246"/>
                    <a:gd name="connsiteY2" fmla="*/ 140245 h 142410"/>
                    <a:gd name="connsiteX3" fmla="*/ 60624 w 121246"/>
                    <a:gd name="connsiteY3" fmla="*/ 53641 h 142410"/>
                    <a:gd name="connsiteX4" fmla="*/ 0 w 121246"/>
                    <a:gd name="connsiteY4" fmla="*/ 167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0">
                      <a:moveTo>
                        <a:pt x="0" y="1678"/>
                      </a:moveTo>
                      <a:cubicBezTo>
                        <a:pt x="0" y="10339"/>
                        <a:pt x="25982" y="44981"/>
                        <a:pt x="60624" y="88283"/>
                      </a:cubicBezTo>
                      <a:cubicBezTo>
                        <a:pt x="95265" y="131585"/>
                        <a:pt x="121247" y="148906"/>
                        <a:pt x="121247" y="140245"/>
                      </a:cubicBezTo>
                      <a:cubicBezTo>
                        <a:pt x="121247" y="122924"/>
                        <a:pt x="95265" y="88283"/>
                        <a:pt x="60624" y="53641"/>
                      </a:cubicBezTo>
                      <a:cubicBezTo>
                        <a:pt x="34642" y="18999"/>
                        <a:pt x="0" y="-6982"/>
                        <a:pt x="0" y="167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1" name="Graphic 1">
                <a:extLst>
                  <a:ext uri="{FF2B5EF4-FFF2-40B4-BE49-F238E27FC236}">
                    <a16:creationId xmlns="" xmlns:a16="http://schemas.microsoft.com/office/drawing/2014/main" id="{287942FE-BFF5-4484-919A-3ADB7CE3826F}"/>
                  </a:ext>
                </a:extLst>
              </p:cNvPr>
              <p:cNvGrpSpPr/>
              <p:nvPr/>
            </p:nvGrpSpPr>
            <p:grpSpPr>
              <a:xfrm>
                <a:off x="10911193" y="3646769"/>
                <a:ext cx="122591" cy="384377"/>
                <a:chOff x="10911193" y="3646769"/>
                <a:chExt cx="122591" cy="384377"/>
              </a:xfrm>
              <a:grpFill/>
            </p:grpSpPr>
            <p:sp>
              <p:nvSpPr>
                <p:cNvPr id="598" name="Freeform: Shape 597">
                  <a:extLst>
                    <a:ext uri="{FF2B5EF4-FFF2-40B4-BE49-F238E27FC236}">
                      <a16:creationId xmlns="" xmlns:a16="http://schemas.microsoft.com/office/drawing/2014/main" id="{D1032285-7E9F-48D9-8C51-93E60C583728}"/>
                    </a:ext>
                  </a:extLst>
                </p:cNvPr>
                <p:cNvSpPr/>
                <p:nvPr/>
              </p:nvSpPr>
              <p:spPr>
                <a:xfrm>
                  <a:off x="10963155" y="3704722"/>
                  <a:ext cx="17320" cy="274142"/>
                </a:xfrm>
                <a:custGeom>
                  <a:avLst/>
                  <a:gdLst>
                    <a:gd name="connsiteX0" fmla="*/ 0 w 17320"/>
                    <a:gd name="connsiteY0" fmla="*/ 12991 h 274142"/>
                    <a:gd name="connsiteX1" fmla="*/ 0 w 17320"/>
                    <a:gd name="connsiteY1" fmla="*/ 264143 h 274142"/>
                    <a:gd name="connsiteX2" fmla="*/ 17321 w 17320"/>
                    <a:gd name="connsiteY2" fmla="*/ 264143 h 274142"/>
                    <a:gd name="connsiteX3" fmla="*/ 17321 w 17320"/>
                    <a:gd name="connsiteY3" fmla="*/ 12991 h 274142"/>
                    <a:gd name="connsiteX4" fmla="*/ 0 w 17320"/>
                    <a:gd name="connsiteY4" fmla="*/ 12991 h 27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4142">
                      <a:moveTo>
                        <a:pt x="0" y="12991"/>
                      </a:moveTo>
                      <a:cubicBezTo>
                        <a:pt x="0" y="99595"/>
                        <a:pt x="0" y="177539"/>
                        <a:pt x="0" y="264143"/>
                      </a:cubicBezTo>
                      <a:cubicBezTo>
                        <a:pt x="0" y="272803"/>
                        <a:pt x="17321" y="281464"/>
                        <a:pt x="17321" y="264143"/>
                      </a:cubicBezTo>
                      <a:cubicBezTo>
                        <a:pt x="17321" y="177539"/>
                        <a:pt x="17321" y="99595"/>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9" name="Freeform: Shape 598">
                  <a:extLst>
                    <a:ext uri="{FF2B5EF4-FFF2-40B4-BE49-F238E27FC236}">
                      <a16:creationId xmlns="" xmlns:a16="http://schemas.microsoft.com/office/drawing/2014/main" id="{FE67C000-D33F-43D1-B92A-372D5D2006B4}"/>
                    </a:ext>
                  </a:extLst>
                </p:cNvPr>
                <p:cNvSpPr/>
                <p:nvPr/>
              </p:nvSpPr>
              <p:spPr>
                <a:xfrm>
                  <a:off x="10911193" y="3890920"/>
                  <a:ext cx="122591" cy="140226"/>
                </a:xfrm>
                <a:custGeom>
                  <a:avLst/>
                  <a:gdLst>
                    <a:gd name="connsiteX0" fmla="*/ 60623 w 122591"/>
                    <a:gd name="connsiteY0" fmla="*/ 60623 h 140226"/>
                    <a:gd name="connsiteX1" fmla="*/ 0 w 122591"/>
                    <a:gd name="connsiteY1" fmla="*/ 138567 h 140226"/>
                    <a:gd name="connsiteX2" fmla="*/ 60623 w 122591"/>
                    <a:gd name="connsiteY2" fmla="*/ 77944 h 140226"/>
                    <a:gd name="connsiteX3" fmla="*/ 121245 w 122591"/>
                    <a:gd name="connsiteY3" fmla="*/ 0 h 140226"/>
                    <a:gd name="connsiteX4" fmla="*/ 60623 w 122591"/>
                    <a:gd name="connsiteY4" fmla="*/ 60623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226">
                      <a:moveTo>
                        <a:pt x="60623" y="60623"/>
                      </a:moveTo>
                      <a:cubicBezTo>
                        <a:pt x="25980" y="95265"/>
                        <a:pt x="0" y="129906"/>
                        <a:pt x="0" y="138567"/>
                      </a:cubicBezTo>
                      <a:cubicBezTo>
                        <a:pt x="0" y="147227"/>
                        <a:pt x="25980" y="121246"/>
                        <a:pt x="60623" y="77944"/>
                      </a:cubicBezTo>
                      <a:cubicBezTo>
                        <a:pt x="95264" y="34642"/>
                        <a:pt x="121245" y="0"/>
                        <a:pt x="121245" y="0"/>
                      </a:cubicBezTo>
                      <a:cubicBezTo>
                        <a:pt x="12990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0" name="Freeform: Shape 599">
                  <a:extLst>
                    <a:ext uri="{FF2B5EF4-FFF2-40B4-BE49-F238E27FC236}">
                      <a16:creationId xmlns="" xmlns:a16="http://schemas.microsoft.com/office/drawing/2014/main" id="{0B6210DF-FE6A-47F2-B860-8AADEF3D061E}"/>
                    </a:ext>
                  </a:extLst>
                </p:cNvPr>
                <p:cNvSpPr/>
                <p:nvPr/>
              </p:nvSpPr>
              <p:spPr>
                <a:xfrm>
                  <a:off x="10911193" y="3646769"/>
                  <a:ext cx="121245" cy="140226"/>
                </a:xfrm>
                <a:custGeom>
                  <a:avLst/>
                  <a:gdLst>
                    <a:gd name="connsiteX0" fmla="*/ 0 w 121245"/>
                    <a:gd name="connsiteY0" fmla="*/ 1659 h 140226"/>
                    <a:gd name="connsiteX1" fmla="*/ 60623 w 121245"/>
                    <a:gd name="connsiteY1" fmla="*/ 79603 h 140226"/>
                    <a:gd name="connsiteX2" fmla="*/ 121245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0" y="44961"/>
                        <a:pt x="60623" y="79603"/>
                      </a:cubicBezTo>
                      <a:cubicBezTo>
                        <a:pt x="95264" y="114245"/>
                        <a:pt x="121245" y="140226"/>
                        <a:pt x="121245" y="140226"/>
                      </a:cubicBezTo>
                      <a:cubicBezTo>
                        <a:pt x="121245" y="140226"/>
                        <a:pt x="95264" y="96924"/>
                        <a:pt x="60623" y="62282"/>
                      </a:cubicBezTo>
                      <a:cubicBezTo>
                        <a:pt x="25980"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2" name="Graphic 1">
                <a:extLst>
                  <a:ext uri="{FF2B5EF4-FFF2-40B4-BE49-F238E27FC236}">
                    <a16:creationId xmlns="" xmlns:a16="http://schemas.microsoft.com/office/drawing/2014/main" id="{CA61899F-E214-4DFF-ADA4-4D7F138FA715}"/>
                  </a:ext>
                </a:extLst>
              </p:cNvPr>
              <p:cNvGrpSpPr/>
              <p:nvPr/>
            </p:nvGrpSpPr>
            <p:grpSpPr>
              <a:xfrm>
                <a:off x="10625399" y="3351814"/>
                <a:ext cx="121245" cy="987234"/>
                <a:chOff x="10625399" y="3351814"/>
                <a:chExt cx="121245" cy="987234"/>
              </a:xfrm>
              <a:grpFill/>
            </p:grpSpPr>
            <p:sp>
              <p:nvSpPr>
                <p:cNvPr id="595" name="Freeform: Shape 594">
                  <a:extLst>
                    <a:ext uri="{FF2B5EF4-FFF2-40B4-BE49-F238E27FC236}">
                      <a16:creationId xmlns="" xmlns:a16="http://schemas.microsoft.com/office/drawing/2014/main" id="{1C6B1974-0231-4B15-8A73-5D1992D7401C}"/>
                    </a:ext>
                  </a:extLst>
                </p:cNvPr>
                <p:cNvSpPr/>
                <p:nvPr/>
              </p:nvSpPr>
              <p:spPr>
                <a:xfrm>
                  <a:off x="10677361" y="3390781"/>
                  <a:ext cx="17321" cy="891197"/>
                </a:xfrm>
                <a:custGeom>
                  <a:avLst/>
                  <a:gdLst>
                    <a:gd name="connsiteX0" fmla="*/ 0 w 17321"/>
                    <a:gd name="connsiteY0" fmla="*/ 6495 h 891197"/>
                    <a:gd name="connsiteX1" fmla="*/ 0 w 17321"/>
                    <a:gd name="connsiteY1" fmla="*/ 881198 h 891197"/>
                    <a:gd name="connsiteX2" fmla="*/ 17322 w 17321"/>
                    <a:gd name="connsiteY2" fmla="*/ 881198 h 891197"/>
                    <a:gd name="connsiteX3" fmla="*/ 17322 w 17321"/>
                    <a:gd name="connsiteY3" fmla="*/ 6495 h 891197"/>
                    <a:gd name="connsiteX4" fmla="*/ 0 w 17321"/>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891197">
                      <a:moveTo>
                        <a:pt x="0" y="6495"/>
                      </a:moveTo>
                      <a:cubicBezTo>
                        <a:pt x="0" y="300950"/>
                        <a:pt x="0" y="586743"/>
                        <a:pt x="0" y="881198"/>
                      </a:cubicBezTo>
                      <a:cubicBezTo>
                        <a:pt x="0" y="889858"/>
                        <a:pt x="17322" y="898518"/>
                        <a:pt x="17322" y="881198"/>
                      </a:cubicBezTo>
                      <a:cubicBezTo>
                        <a:pt x="17322" y="586743"/>
                        <a:pt x="17322" y="300950"/>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6" name="Freeform: Shape 595">
                  <a:extLst>
                    <a:ext uri="{FF2B5EF4-FFF2-40B4-BE49-F238E27FC236}">
                      <a16:creationId xmlns="" xmlns:a16="http://schemas.microsoft.com/office/drawing/2014/main" id="{BB98C487-A810-4136-9456-A7F5663FF67B}"/>
                    </a:ext>
                  </a:extLst>
                </p:cNvPr>
                <p:cNvSpPr/>
                <p:nvPr/>
              </p:nvSpPr>
              <p:spPr>
                <a:xfrm>
                  <a:off x="10625399" y="4196249"/>
                  <a:ext cx="121245" cy="142798"/>
                </a:xfrm>
                <a:custGeom>
                  <a:avLst/>
                  <a:gdLst>
                    <a:gd name="connsiteX0" fmla="*/ 60623 w 121245"/>
                    <a:gd name="connsiteY0" fmla="*/ 32428 h 142798"/>
                    <a:gd name="connsiteX1" fmla="*/ 0 w 121245"/>
                    <a:gd name="connsiteY1" fmla="*/ 127692 h 142798"/>
                    <a:gd name="connsiteX2" fmla="*/ 60623 w 121245"/>
                    <a:gd name="connsiteY2" fmla="*/ 110371 h 142798"/>
                    <a:gd name="connsiteX3" fmla="*/ 121245 w 121245"/>
                    <a:gd name="connsiteY3" fmla="*/ 15107 h 142798"/>
                    <a:gd name="connsiteX4" fmla="*/ 60623 w 121245"/>
                    <a:gd name="connsiteY4" fmla="*/ 32428 h 14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798">
                      <a:moveTo>
                        <a:pt x="60623" y="32428"/>
                      </a:moveTo>
                      <a:cubicBezTo>
                        <a:pt x="25982" y="58409"/>
                        <a:pt x="0" y="101711"/>
                        <a:pt x="0" y="127692"/>
                      </a:cubicBezTo>
                      <a:cubicBezTo>
                        <a:pt x="0" y="153673"/>
                        <a:pt x="25982" y="145013"/>
                        <a:pt x="60623" y="110371"/>
                      </a:cubicBezTo>
                      <a:cubicBezTo>
                        <a:pt x="95264" y="75730"/>
                        <a:pt x="121245" y="32428"/>
                        <a:pt x="121245" y="15107"/>
                      </a:cubicBezTo>
                      <a:cubicBezTo>
                        <a:pt x="121245" y="-10875"/>
                        <a:pt x="95264" y="-2214"/>
                        <a:pt x="60623" y="324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7" name="Freeform: Shape 596">
                  <a:extLst>
                    <a:ext uri="{FF2B5EF4-FFF2-40B4-BE49-F238E27FC236}">
                      <a16:creationId xmlns="" xmlns:a16="http://schemas.microsoft.com/office/drawing/2014/main" id="{47D86A60-3BC7-4717-9EEF-7AD730CB2231}"/>
                    </a:ext>
                  </a:extLst>
                </p:cNvPr>
                <p:cNvSpPr/>
                <p:nvPr/>
              </p:nvSpPr>
              <p:spPr>
                <a:xfrm>
                  <a:off x="10625399" y="3351814"/>
                  <a:ext cx="121245" cy="139039"/>
                </a:xfrm>
                <a:custGeom>
                  <a:avLst/>
                  <a:gdLst>
                    <a:gd name="connsiteX0" fmla="*/ 0 w 121245"/>
                    <a:gd name="connsiteY0" fmla="*/ 10821 h 139039"/>
                    <a:gd name="connsiteX1" fmla="*/ 60623 w 121245"/>
                    <a:gd name="connsiteY1" fmla="*/ 106086 h 139039"/>
                    <a:gd name="connsiteX2" fmla="*/ 121245 w 121245"/>
                    <a:gd name="connsiteY2" fmla="*/ 132067 h 139039"/>
                    <a:gd name="connsiteX3" fmla="*/ 60623 w 121245"/>
                    <a:gd name="connsiteY3" fmla="*/ 36803 h 139039"/>
                    <a:gd name="connsiteX4" fmla="*/ 0 w 121245"/>
                    <a:gd name="connsiteY4" fmla="*/ 10821 h 13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039">
                      <a:moveTo>
                        <a:pt x="0" y="10821"/>
                      </a:moveTo>
                      <a:cubicBezTo>
                        <a:pt x="0" y="36803"/>
                        <a:pt x="25982" y="71444"/>
                        <a:pt x="60623" y="106086"/>
                      </a:cubicBezTo>
                      <a:cubicBezTo>
                        <a:pt x="95264" y="132067"/>
                        <a:pt x="121245" y="149388"/>
                        <a:pt x="121245" y="132067"/>
                      </a:cubicBezTo>
                      <a:cubicBezTo>
                        <a:pt x="121245" y="114746"/>
                        <a:pt x="95264" y="71444"/>
                        <a:pt x="60623" y="36803"/>
                      </a:cubicBezTo>
                      <a:cubicBezTo>
                        <a:pt x="25982" y="-6500"/>
                        <a:pt x="0" y="-6500"/>
                        <a:pt x="0" y="1082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3" name="Graphic 1">
                <a:extLst>
                  <a:ext uri="{FF2B5EF4-FFF2-40B4-BE49-F238E27FC236}">
                    <a16:creationId xmlns="" xmlns:a16="http://schemas.microsoft.com/office/drawing/2014/main" id="{F8064803-BF00-42F0-B81E-E08BFAE8B715}"/>
                  </a:ext>
                </a:extLst>
              </p:cNvPr>
              <p:cNvGrpSpPr/>
              <p:nvPr/>
            </p:nvGrpSpPr>
            <p:grpSpPr>
              <a:xfrm>
                <a:off x="10330945" y="3146125"/>
                <a:ext cx="122905" cy="1394327"/>
                <a:chOff x="10330945" y="3146125"/>
                <a:chExt cx="122905" cy="1394327"/>
              </a:xfrm>
              <a:grpFill/>
            </p:grpSpPr>
            <p:sp>
              <p:nvSpPr>
                <p:cNvPr id="592" name="Freeform: Shape 591">
                  <a:extLst>
                    <a:ext uri="{FF2B5EF4-FFF2-40B4-BE49-F238E27FC236}">
                      <a16:creationId xmlns="" xmlns:a16="http://schemas.microsoft.com/office/drawing/2014/main" id="{787C30ED-C6E3-425E-8B6F-C2BF808977C2}"/>
                    </a:ext>
                  </a:extLst>
                </p:cNvPr>
                <p:cNvSpPr/>
                <p:nvPr/>
              </p:nvSpPr>
              <p:spPr>
                <a:xfrm>
                  <a:off x="10382907" y="3174271"/>
                  <a:ext cx="19088" cy="1324218"/>
                </a:xfrm>
                <a:custGeom>
                  <a:avLst/>
                  <a:gdLst>
                    <a:gd name="connsiteX0" fmla="*/ 0 w 19088"/>
                    <a:gd name="connsiteY0" fmla="*/ 6495 h 1324218"/>
                    <a:gd name="connsiteX1" fmla="*/ 0 w 19088"/>
                    <a:gd name="connsiteY1" fmla="*/ 1314219 h 1324218"/>
                    <a:gd name="connsiteX2" fmla="*/ 17321 w 19088"/>
                    <a:gd name="connsiteY2" fmla="*/ 1314219 h 1324218"/>
                    <a:gd name="connsiteX3" fmla="*/ 17321 w 19088"/>
                    <a:gd name="connsiteY3" fmla="*/ 6495 h 1324218"/>
                    <a:gd name="connsiteX4" fmla="*/ 0 w 19088"/>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3" name="Freeform: Shape 592">
                  <a:extLst>
                    <a:ext uri="{FF2B5EF4-FFF2-40B4-BE49-F238E27FC236}">
                      <a16:creationId xmlns="" xmlns:a16="http://schemas.microsoft.com/office/drawing/2014/main" id="{1ADCA4F1-9293-4C8D-ADC0-3940D80E498E}"/>
                    </a:ext>
                  </a:extLst>
                </p:cNvPr>
                <p:cNvSpPr/>
                <p:nvPr/>
              </p:nvSpPr>
              <p:spPr>
                <a:xfrm>
                  <a:off x="10330945" y="4410195"/>
                  <a:ext cx="122905" cy="130257"/>
                </a:xfrm>
                <a:custGeom>
                  <a:avLst/>
                  <a:gdLst>
                    <a:gd name="connsiteX0" fmla="*/ 60623 w 122905"/>
                    <a:gd name="connsiteY0" fmla="*/ 9011 h 130257"/>
                    <a:gd name="connsiteX1" fmla="*/ 0 w 122905"/>
                    <a:gd name="connsiteY1" fmla="*/ 95615 h 130257"/>
                    <a:gd name="connsiteX2" fmla="*/ 60623 w 122905"/>
                    <a:gd name="connsiteY2" fmla="*/ 121597 h 130257"/>
                    <a:gd name="connsiteX3" fmla="*/ 121246 w 122905"/>
                    <a:gd name="connsiteY3" fmla="*/ 26332 h 130257"/>
                    <a:gd name="connsiteX4" fmla="*/ 60623 w 12290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9011"/>
                      </a:moveTo>
                      <a:cubicBezTo>
                        <a:pt x="25981" y="26332"/>
                        <a:pt x="0" y="60974"/>
                        <a:pt x="0" y="95615"/>
                      </a:cubicBezTo>
                      <a:cubicBezTo>
                        <a:pt x="0" y="130257"/>
                        <a:pt x="25981" y="138918"/>
                        <a:pt x="60623" y="121597"/>
                      </a:cubicBezTo>
                      <a:cubicBezTo>
                        <a:pt x="95264" y="104276"/>
                        <a:pt x="121246" y="60974"/>
                        <a:pt x="121246" y="26332"/>
                      </a:cubicBezTo>
                      <a:cubicBezTo>
                        <a:pt x="129906" y="351"/>
                        <a:pt x="10392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4" name="Freeform: Shape 593">
                  <a:extLst>
                    <a:ext uri="{FF2B5EF4-FFF2-40B4-BE49-F238E27FC236}">
                      <a16:creationId xmlns="" xmlns:a16="http://schemas.microsoft.com/office/drawing/2014/main" id="{08C24CD8-9520-4066-8B49-94C9F7CC5646}"/>
                    </a:ext>
                  </a:extLst>
                </p:cNvPr>
                <p:cNvSpPr/>
                <p:nvPr/>
              </p:nvSpPr>
              <p:spPr>
                <a:xfrm>
                  <a:off x="10330945" y="3146125"/>
                  <a:ext cx="122905" cy="130257"/>
                </a:xfrm>
                <a:custGeom>
                  <a:avLst/>
                  <a:gdLst>
                    <a:gd name="connsiteX0" fmla="*/ 60623 w 122905"/>
                    <a:gd name="connsiteY0" fmla="*/ 8660 h 130257"/>
                    <a:gd name="connsiteX1" fmla="*/ 0 w 122905"/>
                    <a:gd name="connsiteY1" fmla="*/ 34642 h 130257"/>
                    <a:gd name="connsiteX2" fmla="*/ 60623 w 122905"/>
                    <a:gd name="connsiteY2" fmla="*/ 121246 h 130257"/>
                    <a:gd name="connsiteX3" fmla="*/ 121246 w 122905"/>
                    <a:gd name="connsiteY3" fmla="*/ 103925 h 130257"/>
                    <a:gd name="connsiteX4" fmla="*/ 60623 w 12290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8660"/>
                      </a:moveTo>
                      <a:cubicBezTo>
                        <a:pt x="25981" y="-8660"/>
                        <a:pt x="0" y="0"/>
                        <a:pt x="0" y="34642"/>
                      </a:cubicBezTo>
                      <a:cubicBezTo>
                        <a:pt x="0" y="69283"/>
                        <a:pt x="25981" y="103925"/>
                        <a:pt x="60623" y="121246"/>
                      </a:cubicBezTo>
                      <a:cubicBezTo>
                        <a:pt x="95264" y="138567"/>
                        <a:pt x="121246" y="129906"/>
                        <a:pt x="121246" y="103925"/>
                      </a:cubicBezTo>
                      <a:cubicBezTo>
                        <a:pt x="129906" y="69283"/>
                        <a:pt x="10392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4" name="Graphic 1">
                <a:extLst>
                  <a:ext uri="{FF2B5EF4-FFF2-40B4-BE49-F238E27FC236}">
                    <a16:creationId xmlns="" xmlns:a16="http://schemas.microsoft.com/office/drawing/2014/main" id="{EE560126-2969-40DB-9C1B-5C0752BD7EC8}"/>
                  </a:ext>
                </a:extLst>
              </p:cNvPr>
              <p:cNvGrpSpPr/>
              <p:nvPr/>
            </p:nvGrpSpPr>
            <p:grpSpPr>
              <a:xfrm>
                <a:off x="10045151" y="3068181"/>
                <a:ext cx="121245" cy="1550215"/>
                <a:chOff x="10045151" y="3068181"/>
                <a:chExt cx="121245" cy="1550215"/>
              </a:xfrm>
              <a:grpFill/>
            </p:grpSpPr>
            <p:sp>
              <p:nvSpPr>
                <p:cNvPr id="589" name="Freeform: Shape 588">
                  <a:extLst>
                    <a:ext uri="{FF2B5EF4-FFF2-40B4-BE49-F238E27FC236}">
                      <a16:creationId xmlns="" xmlns:a16="http://schemas.microsoft.com/office/drawing/2014/main" id="{97B9F135-23CD-42D1-8DDF-484011CE01D7}"/>
                    </a:ext>
                  </a:extLst>
                </p:cNvPr>
                <p:cNvSpPr/>
                <p:nvPr/>
              </p:nvSpPr>
              <p:spPr>
                <a:xfrm>
                  <a:off x="10097113" y="3096327"/>
                  <a:ext cx="17321" cy="1480106"/>
                </a:xfrm>
                <a:custGeom>
                  <a:avLst/>
                  <a:gdLst>
                    <a:gd name="connsiteX0" fmla="*/ 0 w 17321"/>
                    <a:gd name="connsiteY0" fmla="*/ 6495 h 1480106"/>
                    <a:gd name="connsiteX1" fmla="*/ 0 w 17321"/>
                    <a:gd name="connsiteY1" fmla="*/ 1470106 h 1480106"/>
                    <a:gd name="connsiteX2" fmla="*/ 17321 w 17321"/>
                    <a:gd name="connsiteY2" fmla="*/ 1470106 h 1480106"/>
                    <a:gd name="connsiteX3" fmla="*/ 17321 w 17321"/>
                    <a:gd name="connsiteY3" fmla="*/ 6495 h 1480106"/>
                    <a:gd name="connsiteX4" fmla="*/ 0 w 17321"/>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0" name="Freeform: Shape 589">
                  <a:extLst>
                    <a:ext uri="{FF2B5EF4-FFF2-40B4-BE49-F238E27FC236}">
                      <a16:creationId xmlns="" xmlns:a16="http://schemas.microsoft.com/office/drawing/2014/main" id="{C006F5A7-25ED-47CB-A4D0-0F359B45A547}"/>
                    </a:ext>
                  </a:extLst>
                </p:cNvPr>
                <p:cNvSpPr/>
                <p:nvPr/>
              </p:nvSpPr>
              <p:spPr>
                <a:xfrm>
                  <a:off x="10045151" y="4488490"/>
                  <a:ext cx="121245" cy="129906"/>
                </a:xfrm>
                <a:custGeom>
                  <a:avLst/>
                  <a:gdLst>
                    <a:gd name="connsiteX0" fmla="*/ 60623 w 121245"/>
                    <a:gd name="connsiteY0" fmla="*/ 0 h 129906"/>
                    <a:gd name="connsiteX1" fmla="*/ 0 w 121245"/>
                    <a:gd name="connsiteY1" fmla="*/ 60623 h 129906"/>
                    <a:gd name="connsiteX2" fmla="*/ 60623 w 121245"/>
                    <a:gd name="connsiteY2" fmla="*/ 129906 h 129906"/>
                    <a:gd name="connsiteX3" fmla="*/ 121246 w 121245"/>
                    <a:gd name="connsiteY3" fmla="*/ 6062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25981"/>
                        <a:pt x="0" y="60623"/>
                      </a:cubicBezTo>
                      <a:cubicBezTo>
                        <a:pt x="0" y="95264"/>
                        <a:pt x="25982" y="129906"/>
                        <a:pt x="60623" y="129906"/>
                      </a:cubicBezTo>
                      <a:cubicBezTo>
                        <a:pt x="95264" y="129906"/>
                        <a:pt x="121246" y="95264"/>
                        <a:pt x="121246" y="60623"/>
                      </a:cubicBezTo>
                      <a:cubicBezTo>
                        <a:pt x="121246" y="25981"/>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1" name="Freeform: Shape 590">
                  <a:extLst>
                    <a:ext uri="{FF2B5EF4-FFF2-40B4-BE49-F238E27FC236}">
                      <a16:creationId xmlns="" xmlns:a16="http://schemas.microsoft.com/office/drawing/2014/main" id="{ECF66E6C-544C-4AB9-AE97-8036364CBE46}"/>
                    </a:ext>
                  </a:extLst>
                </p:cNvPr>
                <p:cNvSpPr/>
                <p:nvPr/>
              </p:nvSpPr>
              <p:spPr>
                <a:xfrm>
                  <a:off x="10045151" y="3068181"/>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4" y="129906"/>
                        <a:pt x="121246" y="103925"/>
                        <a:pt x="121246" y="69283"/>
                      </a:cubicBezTo>
                      <a:cubicBezTo>
                        <a:pt x="121246" y="34642"/>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5" name="Graphic 1">
                <a:extLst>
                  <a:ext uri="{FF2B5EF4-FFF2-40B4-BE49-F238E27FC236}">
                    <a16:creationId xmlns="" xmlns:a16="http://schemas.microsoft.com/office/drawing/2014/main" id="{B76C5A9D-A850-48FC-AD02-F47F02452293}"/>
                  </a:ext>
                </a:extLst>
              </p:cNvPr>
              <p:cNvGrpSpPr/>
              <p:nvPr/>
            </p:nvGrpSpPr>
            <p:grpSpPr>
              <a:xfrm>
                <a:off x="9759357" y="3146125"/>
                <a:ext cx="121245" cy="1394327"/>
                <a:chOff x="9759357" y="3146125"/>
                <a:chExt cx="121245" cy="1394327"/>
              </a:xfrm>
              <a:grpFill/>
            </p:grpSpPr>
            <p:sp>
              <p:nvSpPr>
                <p:cNvPr id="586" name="Freeform: Shape 585">
                  <a:extLst>
                    <a:ext uri="{FF2B5EF4-FFF2-40B4-BE49-F238E27FC236}">
                      <a16:creationId xmlns="" xmlns:a16="http://schemas.microsoft.com/office/drawing/2014/main" id="{229EC000-5C31-4F8C-91C2-BC2A1C6CF71B}"/>
                    </a:ext>
                  </a:extLst>
                </p:cNvPr>
                <p:cNvSpPr/>
                <p:nvPr/>
              </p:nvSpPr>
              <p:spPr>
                <a:xfrm>
                  <a:off x="9811320" y="3170766"/>
                  <a:ext cx="17320" cy="1327723"/>
                </a:xfrm>
                <a:custGeom>
                  <a:avLst/>
                  <a:gdLst>
                    <a:gd name="connsiteX0" fmla="*/ 0 w 17320"/>
                    <a:gd name="connsiteY0" fmla="*/ 10000 h 1327723"/>
                    <a:gd name="connsiteX1" fmla="*/ 0 w 17320"/>
                    <a:gd name="connsiteY1" fmla="*/ 1317724 h 1327723"/>
                    <a:gd name="connsiteX2" fmla="*/ 17321 w 17320"/>
                    <a:gd name="connsiteY2" fmla="*/ 1317724 h 1327723"/>
                    <a:gd name="connsiteX3" fmla="*/ 17321 w 17320"/>
                    <a:gd name="connsiteY3" fmla="*/ 10000 h 1327723"/>
                    <a:gd name="connsiteX4" fmla="*/ 0 w 17320"/>
                    <a:gd name="connsiteY4" fmla="*/ 10000 h 13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7723">
                      <a:moveTo>
                        <a:pt x="0" y="10000"/>
                      </a:moveTo>
                      <a:cubicBezTo>
                        <a:pt x="0" y="443021"/>
                        <a:pt x="0" y="884703"/>
                        <a:pt x="0" y="1317724"/>
                      </a:cubicBezTo>
                      <a:cubicBezTo>
                        <a:pt x="0" y="1326384"/>
                        <a:pt x="17321" y="1335044"/>
                        <a:pt x="17321" y="1317724"/>
                      </a:cubicBezTo>
                      <a:cubicBezTo>
                        <a:pt x="17321" y="884703"/>
                        <a:pt x="17321" y="443021"/>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7" name="Freeform: Shape 586">
                  <a:extLst>
                    <a:ext uri="{FF2B5EF4-FFF2-40B4-BE49-F238E27FC236}">
                      <a16:creationId xmlns="" xmlns:a16="http://schemas.microsoft.com/office/drawing/2014/main" id="{DEE44B88-55BB-4F30-B29D-42951C3B507C}"/>
                    </a:ext>
                  </a:extLst>
                </p:cNvPr>
                <p:cNvSpPr/>
                <p:nvPr/>
              </p:nvSpPr>
              <p:spPr>
                <a:xfrm>
                  <a:off x="9759357"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5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4" y="138918"/>
                        <a:pt x="121245" y="130257"/>
                        <a:pt x="121245" y="95615"/>
                      </a:cubicBezTo>
                      <a:cubicBezTo>
                        <a:pt x="121245" y="60974"/>
                        <a:pt x="95264"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8" name="Freeform: Shape 587">
                  <a:extLst>
                    <a:ext uri="{FF2B5EF4-FFF2-40B4-BE49-F238E27FC236}">
                      <a16:creationId xmlns="" xmlns:a16="http://schemas.microsoft.com/office/drawing/2014/main" id="{A542D34A-A52D-4D96-815F-5C242E1AB71E}"/>
                    </a:ext>
                  </a:extLst>
                </p:cNvPr>
                <p:cNvSpPr/>
                <p:nvPr/>
              </p:nvSpPr>
              <p:spPr>
                <a:xfrm>
                  <a:off x="9759357"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5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4" y="103925"/>
                        <a:pt x="121245" y="69283"/>
                        <a:pt x="121245" y="34642"/>
                      </a:cubicBezTo>
                      <a:cubicBezTo>
                        <a:pt x="121245" y="0"/>
                        <a:pt x="95264"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6" name="Graphic 1">
                <a:extLst>
                  <a:ext uri="{FF2B5EF4-FFF2-40B4-BE49-F238E27FC236}">
                    <a16:creationId xmlns="" xmlns:a16="http://schemas.microsoft.com/office/drawing/2014/main" id="{61F07A28-894E-4CFE-8226-EAD7C2CF1EDA}"/>
                  </a:ext>
                </a:extLst>
              </p:cNvPr>
              <p:cNvGrpSpPr/>
              <p:nvPr/>
            </p:nvGrpSpPr>
            <p:grpSpPr>
              <a:xfrm>
                <a:off x="9464903" y="3347528"/>
                <a:ext cx="122591" cy="991519"/>
                <a:chOff x="9464903" y="3347528"/>
                <a:chExt cx="122591" cy="991519"/>
              </a:xfrm>
              <a:grpFill/>
            </p:grpSpPr>
            <p:sp>
              <p:nvSpPr>
                <p:cNvPr id="583" name="Freeform: Shape 582">
                  <a:extLst>
                    <a:ext uri="{FF2B5EF4-FFF2-40B4-BE49-F238E27FC236}">
                      <a16:creationId xmlns="" xmlns:a16="http://schemas.microsoft.com/office/drawing/2014/main" id="{684FB81E-A3A3-4A6E-98C8-08267638FC0B}"/>
                    </a:ext>
                  </a:extLst>
                </p:cNvPr>
                <p:cNvSpPr/>
                <p:nvPr/>
              </p:nvSpPr>
              <p:spPr>
                <a:xfrm>
                  <a:off x="9516865" y="3390781"/>
                  <a:ext cx="17320" cy="899858"/>
                </a:xfrm>
                <a:custGeom>
                  <a:avLst/>
                  <a:gdLst>
                    <a:gd name="connsiteX0" fmla="*/ 0 w 17320"/>
                    <a:gd name="connsiteY0" fmla="*/ 6495 h 899858"/>
                    <a:gd name="connsiteX1" fmla="*/ 0 w 17320"/>
                    <a:gd name="connsiteY1" fmla="*/ 889858 h 899858"/>
                    <a:gd name="connsiteX2" fmla="*/ 17321 w 17320"/>
                    <a:gd name="connsiteY2" fmla="*/ 889858 h 899858"/>
                    <a:gd name="connsiteX3" fmla="*/ 17321 w 17320"/>
                    <a:gd name="connsiteY3" fmla="*/ 6495 h 899858"/>
                    <a:gd name="connsiteX4" fmla="*/ 0 w 17320"/>
                    <a:gd name="connsiteY4" fmla="*/ 6495 h 899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899858">
                      <a:moveTo>
                        <a:pt x="0" y="6495"/>
                      </a:moveTo>
                      <a:cubicBezTo>
                        <a:pt x="0" y="300950"/>
                        <a:pt x="0" y="595404"/>
                        <a:pt x="0" y="889858"/>
                      </a:cubicBezTo>
                      <a:cubicBezTo>
                        <a:pt x="0" y="898518"/>
                        <a:pt x="17321" y="907179"/>
                        <a:pt x="17321" y="889858"/>
                      </a:cubicBezTo>
                      <a:cubicBezTo>
                        <a:pt x="17321" y="595404"/>
                        <a:pt x="17321" y="30095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4" name="Freeform: Shape 583">
                  <a:extLst>
                    <a:ext uri="{FF2B5EF4-FFF2-40B4-BE49-F238E27FC236}">
                      <a16:creationId xmlns="" xmlns:a16="http://schemas.microsoft.com/office/drawing/2014/main" id="{85D6DD9F-194B-4251-9421-B3E7463F7102}"/>
                    </a:ext>
                  </a:extLst>
                </p:cNvPr>
                <p:cNvSpPr/>
                <p:nvPr/>
              </p:nvSpPr>
              <p:spPr>
                <a:xfrm>
                  <a:off x="9464903" y="4198504"/>
                  <a:ext cx="122591" cy="140544"/>
                </a:xfrm>
                <a:custGeom>
                  <a:avLst/>
                  <a:gdLst>
                    <a:gd name="connsiteX0" fmla="*/ 60623 w 122591"/>
                    <a:gd name="connsiteY0" fmla="*/ 30173 h 140544"/>
                    <a:gd name="connsiteX1" fmla="*/ 0 w 122591"/>
                    <a:gd name="connsiteY1" fmla="*/ 12852 h 140544"/>
                    <a:gd name="connsiteX2" fmla="*/ 60623 w 122591"/>
                    <a:gd name="connsiteY2" fmla="*/ 108117 h 140544"/>
                    <a:gd name="connsiteX3" fmla="*/ 121246 w 122591"/>
                    <a:gd name="connsiteY3" fmla="*/ 125438 h 140544"/>
                    <a:gd name="connsiteX4" fmla="*/ 60623 w 122591"/>
                    <a:gd name="connsiteY4" fmla="*/ 30173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544">
                      <a:moveTo>
                        <a:pt x="60623" y="30173"/>
                      </a:moveTo>
                      <a:cubicBezTo>
                        <a:pt x="25981" y="4192"/>
                        <a:pt x="0" y="-13129"/>
                        <a:pt x="0" y="12852"/>
                      </a:cubicBezTo>
                      <a:cubicBezTo>
                        <a:pt x="0" y="30173"/>
                        <a:pt x="25981" y="73475"/>
                        <a:pt x="60623" y="108117"/>
                      </a:cubicBezTo>
                      <a:cubicBezTo>
                        <a:pt x="95264" y="142759"/>
                        <a:pt x="121246" y="151419"/>
                        <a:pt x="121246" y="125438"/>
                      </a:cubicBezTo>
                      <a:cubicBezTo>
                        <a:pt x="129906" y="99456"/>
                        <a:pt x="95264" y="56154"/>
                        <a:pt x="60623" y="3017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5" name="Freeform: Shape 584">
                  <a:extLst>
                    <a:ext uri="{FF2B5EF4-FFF2-40B4-BE49-F238E27FC236}">
                      <a16:creationId xmlns="" xmlns:a16="http://schemas.microsoft.com/office/drawing/2014/main" id="{D424A2DC-EF5A-4496-9FA7-068B4D4BE9CE}"/>
                    </a:ext>
                  </a:extLst>
                </p:cNvPr>
                <p:cNvSpPr/>
                <p:nvPr/>
              </p:nvSpPr>
              <p:spPr>
                <a:xfrm>
                  <a:off x="9464903" y="3347528"/>
                  <a:ext cx="122591" cy="136703"/>
                </a:xfrm>
                <a:custGeom>
                  <a:avLst/>
                  <a:gdLst>
                    <a:gd name="connsiteX0" fmla="*/ 60623 w 122591"/>
                    <a:gd name="connsiteY0" fmla="*/ 32427 h 136703"/>
                    <a:gd name="connsiteX1" fmla="*/ 0 w 122591"/>
                    <a:gd name="connsiteY1" fmla="*/ 127692 h 136703"/>
                    <a:gd name="connsiteX2" fmla="*/ 60623 w 122591"/>
                    <a:gd name="connsiteY2" fmla="*/ 110371 h 136703"/>
                    <a:gd name="connsiteX3" fmla="*/ 121246 w 122591"/>
                    <a:gd name="connsiteY3" fmla="*/ 15107 h 136703"/>
                    <a:gd name="connsiteX4" fmla="*/ 60623 w 122591"/>
                    <a:gd name="connsiteY4" fmla="*/ 32427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6703">
                      <a:moveTo>
                        <a:pt x="60623" y="32427"/>
                      </a:moveTo>
                      <a:cubicBezTo>
                        <a:pt x="25981" y="67069"/>
                        <a:pt x="0" y="110371"/>
                        <a:pt x="0" y="127692"/>
                      </a:cubicBezTo>
                      <a:cubicBezTo>
                        <a:pt x="0" y="145013"/>
                        <a:pt x="25981" y="136353"/>
                        <a:pt x="60623" y="110371"/>
                      </a:cubicBezTo>
                      <a:cubicBezTo>
                        <a:pt x="95264" y="84390"/>
                        <a:pt x="121246" y="41088"/>
                        <a:pt x="121246" y="15107"/>
                      </a:cubicBezTo>
                      <a:cubicBezTo>
                        <a:pt x="129906" y="-10875"/>
                        <a:pt x="95264" y="-2214"/>
                        <a:pt x="60623" y="324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7" name="Graphic 1">
                <a:extLst>
                  <a:ext uri="{FF2B5EF4-FFF2-40B4-BE49-F238E27FC236}">
                    <a16:creationId xmlns="" xmlns:a16="http://schemas.microsoft.com/office/drawing/2014/main" id="{62B0EDA1-D277-4046-AD35-89339FBA2D67}"/>
                  </a:ext>
                </a:extLst>
              </p:cNvPr>
              <p:cNvGrpSpPr/>
              <p:nvPr/>
            </p:nvGrpSpPr>
            <p:grpSpPr>
              <a:xfrm>
                <a:off x="9179109" y="3639768"/>
                <a:ext cx="121245" cy="400038"/>
                <a:chOff x="9179109" y="3639768"/>
                <a:chExt cx="121245" cy="400038"/>
              </a:xfrm>
              <a:grpFill/>
            </p:grpSpPr>
            <p:sp>
              <p:nvSpPr>
                <p:cNvPr id="580" name="Freeform: Shape 579">
                  <a:extLst>
                    <a:ext uri="{FF2B5EF4-FFF2-40B4-BE49-F238E27FC236}">
                      <a16:creationId xmlns="" xmlns:a16="http://schemas.microsoft.com/office/drawing/2014/main" id="{58CFF595-330B-4D9D-8FFA-869C07F53186}"/>
                    </a:ext>
                  </a:extLst>
                </p:cNvPr>
                <p:cNvSpPr/>
                <p:nvPr/>
              </p:nvSpPr>
              <p:spPr>
                <a:xfrm>
                  <a:off x="9231071" y="3702556"/>
                  <a:ext cx="17321" cy="276308"/>
                </a:xfrm>
                <a:custGeom>
                  <a:avLst/>
                  <a:gdLst>
                    <a:gd name="connsiteX0" fmla="*/ 0 w 17321"/>
                    <a:gd name="connsiteY0" fmla="*/ 6495 h 276308"/>
                    <a:gd name="connsiteX1" fmla="*/ 0 w 17321"/>
                    <a:gd name="connsiteY1" fmla="*/ 266308 h 276308"/>
                    <a:gd name="connsiteX2" fmla="*/ 17321 w 17321"/>
                    <a:gd name="connsiteY2" fmla="*/ 266308 h 276308"/>
                    <a:gd name="connsiteX3" fmla="*/ 17321 w 17321"/>
                    <a:gd name="connsiteY3" fmla="*/ 6495 h 276308"/>
                    <a:gd name="connsiteX4" fmla="*/ 0 w 17321"/>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276308">
                      <a:moveTo>
                        <a:pt x="0" y="6495"/>
                      </a:moveTo>
                      <a:cubicBezTo>
                        <a:pt x="0" y="93100"/>
                        <a:pt x="0" y="179704"/>
                        <a:pt x="0" y="266308"/>
                      </a:cubicBezTo>
                      <a:cubicBezTo>
                        <a:pt x="0" y="274968"/>
                        <a:pt x="17321" y="283629"/>
                        <a:pt x="17321" y="266308"/>
                      </a:cubicBezTo>
                      <a:cubicBezTo>
                        <a:pt x="17321" y="179704"/>
                        <a:pt x="17321" y="9310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1" name="Freeform: Shape 580">
                  <a:extLst>
                    <a:ext uri="{FF2B5EF4-FFF2-40B4-BE49-F238E27FC236}">
                      <a16:creationId xmlns="" xmlns:a16="http://schemas.microsoft.com/office/drawing/2014/main" id="{FFD27C88-0926-488E-8128-F0AF1601535D}"/>
                    </a:ext>
                  </a:extLst>
                </p:cNvPr>
                <p:cNvSpPr/>
                <p:nvPr/>
              </p:nvSpPr>
              <p:spPr>
                <a:xfrm>
                  <a:off x="9179109" y="3898235"/>
                  <a:ext cx="121245" cy="141572"/>
                </a:xfrm>
                <a:custGeom>
                  <a:avLst/>
                  <a:gdLst>
                    <a:gd name="connsiteX0" fmla="*/ 0 w 121245"/>
                    <a:gd name="connsiteY0" fmla="*/ 1346 h 141572"/>
                    <a:gd name="connsiteX1" fmla="*/ 60623 w 121245"/>
                    <a:gd name="connsiteY1" fmla="*/ 79290 h 141572"/>
                    <a:gd name="connsiteX2" fmla="*/ 121246 w 121245"/>
                    <a:gd name="connsiteY2" fmla="*/ 139913 h 141572"/>
                    <a:gd name="connsiteX3" fmla="*/ 60623 w 121245"/>
                    <a:gd name="connsiteY3" fmla="*/ 61969 h 141572"/>
                    <a:gd name="connsiteX4" fmla="*/ 0 w 121245"/>
                    <a:gd name="connsiteY4" fmla="*/ 1346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0" y="1346"/>
                      </a:moveTo>
                      <a:cubicBezTo>
                        <a:pt x="0" y="1346"/>
                        <a:pt x="25982" y="44648"/>
                        <a:pt x="60623" y="79290"/>
                      </a:cubicBezTo>
                      <a:cubicBezTo>
                        <a:pt x="95264" y="122592"/>
                        <a:pt x="121246" y="148573"/>
                        <a:pt x="121246" y="139913"/>
                      </a:cubicBezTo>
                      <a:cubicBezTo>
                        <a:pt x="121246" y="131252"/>
                        <a:pt x="95264" y="96611"/>
                        <a:pt x="60623" y="61969"/>
                      </a:cubicBezTo>
                      <a:cubicBezTo>
                        <a:pt x="25982" y="27327"/>
                        <a:pt x="0" y="-7314"/>
                        <a:pt x="0"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2" name="Freeform: Shape 581">
                  <a:extLst>
                    <a:ext uri="{FF2B5EF4-FFF2-40B4-BE49-F238E27FC236}">
                      <a16:creationId xmlns="" xmlns:a16="http://schemas.microsoft.com/office/drawing/2014/main" id="{86FD10D8-1C68-4DEB-8391-8C4AC9D4256A}"/>
                    </a:ext>
                  </a:extLst>
                </p:cNvPr>
                <p:cNvSpPr/>
                <p:nvPr/>
              </p:nvSpPr>
              <p:spPr>
                <a:xfrm>
                  <a:off x="9179109" y="3639768"/>
                  <a:ext cx="121245" cy="138566"/>
                </a:xfrm>
                <a:custGeom>
                  <a:avLst/>
                  <a:gdLst>
                    <a:gd name="connsiteX0" fmla="*/ 60623 w 121245"/>
                    <a:gd name="connsiteY0" fmla="*/ 60623 h 138566"/>
                    <a:gd name="connsiteX1" fmla="*/ 0 w 121245"/>
                    <a:gd name="connsiteY1" fmla="*/ 138567 h 138566"/>
                    <a:gd name="connsiteX2" fmla="*/ 60623 w 121245"/>
                    <a:gd name="connsiteY2" fmla="*/ 77944 h 138566"/>
                    <a:gd name="connsiteX3" fmla="*/ 121246 w 121245"/>
                    <a:gd name="connsiteY3" fmla="*/ 0 h 138566"/>
                    <a:gd name="connsiteX4" fmla="*/ 60623 w 121245"/>
                    <a:gd name="connsiteY4" fmla="*/ 6062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566">
                      <a:moveTo>
                        <a:pt x="60623" y="60623"/>
                      </a:moveTo>
                      <a:cubicBezTo>
                        <a:pt x="25982" y="103925"/>
                        <a:pt x="0" y="138567"/>
                        <a:pt x="0" y="138567"/>
                      </a:cubicBezTo>
                      <a:cubicBezTo>
                        <a:pt x="0" y="138567"/>
                        <a:pt x="25982" y="112586"/>
                        <a:pt x="60623" y="77944"/>
                      </a:cubicBezTo>
                      <a:cubicBezTo>
                        <a:pt x="95264" y="43302"/>
                        <a:pt x="121246" y="8660"/>
                        <a:pt x="121246" y="0"/>
                      </a:cubicBezTo>
                      <a:cubicBezTo>
                        <a:pt x="12124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8" name="Graphic 1">
                <a:extLst>
                  <a:ext uri="{FF2B5EF4-FFF2-40B4-BE49-F238E27FC236}">
                    <a16:creationId xmlns="" xmlns:a16="http://schemas.microsoft.com/office/drawing/2014/main" id="{7924801C-DAEC-4F00-94F0-2702B0238ED9}"/>
                  </a:ext>
                </a:extLst>
              </p:cNvPr>
              <p:cNvGrpSpPr/>
              <p:nvPr/>
            </p:nvGrpSpPr>
            <p:grpSpPr>
              <a:xfrm>
                <a:off x="8884655" y="3573720"/>
                <a:ext cx="121245" cy="539136"/>
                <a:chOff x="8884655" y="3573720"/>
                <a:chExt cx="121245" cy="539136"/>
              </a:xfrm>
              <a:grpFill/>
            </p:grpSpPr>
            <p:sp>
              <p:nvSpPr>
                <p:cNvPr id="577" name="Freeform: Shape 576">
                  <a:extLst>
                    <a:ext uri="{FF2B5EF4-FFF2-40B4-BE49-F238E27FC236}">
                      <a16:creationId xmlns="" xmlns:a16="http://schemas.microsoft.com/office/drawing/2014/main" id="{05D154D4-1DF7-4AA4-A205-9E3AA20DB9E0}"/>
                    </a:ext>
                  </a:extLst>
                </p:cNvPr>
                <p:cNvSpPr/>
                <p:nvPr/>
              </p:nvSpPr>
              <p:spPr>
                <a:xfrm>
                  <a:off x="8936618" y="3629768"/>
                  <a:ext cx="19087" cy="427040"/>
                </a:xfrm>
                <a:custGeom>
                  <a:avLst/>
                  <a:gdLst>
                    <a:gd name="connsiteX0" fmla="*/ 0 w 19087"/>
                    <a:gd name="connsiteY0" fmla="*/ 10000 h 427040"/>
                    <a:gd name="connsiteX1" fmla="*/ 0 w 19087"/>
                    <a:gd name="connsiteY1" fmla="*/ 417040 h 427040"/>
                    <a:gd name="connsiteX2" fmla="*/ 17321 w 19087"/>
                    <a:gd name="connsiteY2" fmla="*/ 417040 h 427040"/>
                    <a:gd name="connsiteX3" fmla="*/ 17321 w 19087"/>
                    <a:gd name="connsiteY3" fmla="*/ 10000 h 427040"/>
                    <a:gd name="connsiteX4" fmla="*/ 0 w 19087"/>
                    <a:gd name="connsiteY4" fmla="*/ 10000 h 427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7" h="427040">
                      <a:moveTo>
                        <a:pt x="0" y="10000"/>
                      </a:moveTo>
                      <a:cubicBezTo>
                        <a:pt x="0" y="148567"/>
                        <a:pt x="0" y="287134"/>
                        <a:pt x="0" y="417040"/>
                      </a:cubicBezTo>
                      <a:cubicBezTo>
                        <a:pt x="0" y="425700"/>
                        <a:pt x="17321" y="434361"/>
                        <a:pt x="17321" y="417040"/>
                      </a:cubicBezTo>
                      <a:cubicBezTo>
                        <a:pt x="17321" y="278473"/>
                        <a:pt x="17321" y="139906"/>
                        <a:pt x="1732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8" name="Freeform: Shape 577">
                  <a:extLst>
                    <a:ext uri="{FF2B5EF4-FFF2-40B4-BE49-F238E27FC236}">
                      <a16:creationId xmlns="" xmlns:a16="http://schemas.microsoft.com/office/drawing/2014/main" id="{EBC3D1FF-F7A9-4018-A43F-B066796C9E60}"/>
                    </a:ext>
                  </a:extLst>
                </p:cNvPr>
                <p:cNvSpPr/>
                <p:nvPr/>
              </p:nvSpPr>
              <p:spPr>
                <a:xfrm>
                  <a:off x="8884655" y="3573720"/>
                  <a:ext cx="121245" cy="145670"/>
                </a:xfrm>
                <a:custGeom>
                  <a:avLst/>
                  <a:gdLst>
                    <a:gd name="connsiteX0" fmla="*/ 0 w 121245"/>
                    <a:gd name="connsiteY0" fmla="*/ 5425 h 145670"/>
                    <a:gd name="connsiteX1" fmla="*/ 60623 w 121245"/>
                    <a:gd name="connsiteY1" fmla="*/ 92030 h 145670"/>
                    <a:gd name="connsiteX2" fmla="*/ 121246 w 121245"/>
                    <a:gd name="connsiteY2" fmla="*/ 143992 h 145670"/>
                    <a:gd name="connsiteX3" fmla="*/ 60623 w 121245"/>
                    <a:gd name="connsiteY3" fmla="*/ 57388 h 145670"/>
                    <a:gd name="connsiteX4" fmla="*/ 0 w 121245"/>
                    <a:gd name="connsiteY4" fmla="*/ 542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5425"/>
                      </a:moveTo>
                      <a:cubicBezTo>
                        <a:pt x="0" y="22746"/>
                        <a:pt x="25982" y="57388"/>
                        <a:pt x="60623" y="92030"/>
                      </a:cubicBezTo>
                      <a:cubicBezTo>
                        <a:pt x="95265" y="126671"/>
                        <a:pt x="121246" y="152652"/>
                        <a:pt x="121246" y="143992"/>
                      </a:cubicBezTo>
                      <a:cubicBezTo>
                        <a:pt x="121246" y="135332"/>
                        <a:pt x="95265" y="100690"/>
                        <a:pt x="60623" y="57388"/>
                      </a:cubicBezTo>
                      <a:cubicBezTo>
                        <a:pt x="34642" y="14086"/>
                        <a:pt x="0" y="-11895"/>
                        <a:pt x="0" y="542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9" name="Freeform: Shape 578">
                  <a:extLst>
                    <a:ext uri="{FF2B5EF4-FFF2-40B4-BE49-F238E27FC236}">
                      <a16:creationId xmlns="" xmlns:a16="http://schemas.microsoft.com/office/drawing/2014/main" id="{D77B09D5-9A1C-4851-8456-65BB8E1FFDBF}"/>
                    </a:ext>
                  </a:extLst>
                </p:cNvPr>
                <p:cNvSpPr/>
                <p:nvPr/>
              </p:nvSpPr>
              <p:spPr>
                <a:xfrm>
                  <a:off x="8884655" y="3967186"/>
                  <a:ext cx="121245" cy="145670"/>
                </a:xfrm>
                <a:custGeom>
                  <a:avLst/>
                  <a:gdLst>
                    <a:gd name="connsiteX0" fmla="*/ 0 w 121245"/>
                    <a:gd name="connsiteY0" fmla="*/ 140245 h 145670"/>
                    <a:gd name="connsiteX1" fmla="*/ 60623 w 121245"/>
                    <a:gd name="connsiteY1" fmla="*/ 88283 h 145670"/>
                    <a:gd name="connsiteX2" fmla="*/ 121246 w 121245"/>
                    <a:gd name="connsiteY2" fmla="*/ 1679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2" y="131585"/>
                        <a:pt x="60623" y="88283"/>
                      </a:cubicBezTo>
                      <a:cubicBezTo>
                        <a:pt x="95265" y="44981"/>
                        <a:pt x="121246" y="10339"/>
                        <a:pt x="121246" y="1679"/>
                      </a:cubicBezTo>
                      <a:cubicBezTo>
                        <a:pt x="121246" y="-6982"/>
                        <a:pt x="95265" y="18999"/>
                        <a:pt x="60623" y="53641"/>
                      </a:cubicBezTo>
                      <a:cubicBezTo>
                        <a:pt x="34642" y="88283"/>
                        <a:pt x="0" y="131585"/>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9" name="Graphic 1">
                <a:extLst>
                  <a:ext uri="{FF2B5EF4-FFF2-40B4-BE49-F238E27FC236}">
                    <a16:creationId xmlns="" xmlns:a16="http://schemas.microsoft.com/office/drawing/2014/main" id="{FAB7023D-737C-4F59-B8F1-AF32FE0EE7B2}"/>
                  </a:ext>
                </a:extLst>
              </p:cNvPr>
              <p:cNvGrpSpPr/>
              <p:nvPr/>
            </p:nvGrpSpPr>
            <p:grpSpPr>
              <a:xfrm>
                <a:off x="8598861" y="3292153"/>
                <a:ext cx="121245" cy="1102271"/>
                <a:chOff x="8598861" y="3292153"/>
                <a:chExt cx="121245" cy="1102271"/>
              </a:xfrm>
              <a:grpFill/>
            </p:grpSpPr>
            <p:sp>
              <p:nvSpPr>
                <p:cNvPr id="574" name="Freeform: Shape 573">
                  <a:extLst>
                    <a:ext uri="{FF2B5EF4-FFF2-40B4-BE49-F238E27FC236}">
                      <a16:creationId xmlns="" xmlns:a16="http://schemas.microsoft.com/office/drawing/2014/main" id="{FAC297B6-B082-41C1-A549-430881FE1E41}"/>
                    </a:ext>
                  </a:extLst>
                </p:cNvPr>
                <p:cNvSpPr/>
                <p:nvPr/>
              </p:nvSpPr>
              <p:spPr>
                <a:xfrm>
                  <a:off x="8650823" y="3338819"/>
                  <a:ext cx="17320" cy="1012443"/>
                </a:xfrm>
                <a:custGeom>
                  <a:avLst/>
                  <a:gdLst>
                    <a:gd name="connsiteX0" fmla="*/ 0 w 17320"/>
                    <a:gd name="connsiteY0" fmla="*/ 6495 h 1012443"/>
                    <a:gd name="connsiteX1" fmla="*/ 0 w 17320"/>
                    <a:gd name="connsiteY1" fmla="*/ 1002444 h 1012443"/>
                    <a:gd name="connsiteX2" fmla="*/ 17321 w 17320"/>
                    <a:gd name="connsiteY2" fmla="*/ 1002444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4"/>
                      </a:cubicBezTo>
                      <a:cubicBezTo>
                        <a:pt x="0" y="1011104"/>
                        <a:pt x="17321" y="1019764"/>
                        <a:pt x="17321" y="1002444"/>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5" name="Freeform: Shape 574">
                  <a:extLst>
                    <a:ext uri="{FF2B5EF4-FFF2-40B4-BE49-F238E27FC236}">
                      <a16:creationId xmlns="" xmlns:a16="http://schemas.microsoft.com/office/drawing/2014/main" id="{4DE9FF87-DEEB-4DB8-94EF-B8909749D309}"/>
                    </a:ext>
                  </a:extLst>
                </p:cNvPr>
                <p:cNvSpPr/>
                <p:nvPr/>
              </p:nvSpPr>
              <p:spPr>
                <a:xfrm>
                  <a:off x="8598861"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4" y="139766"/>
                        <a:pt x="121246" y="148426"/>
                        <a:pt x="121246" y="122445"/>
                      </a:cubicBezTo>
                      <a:cubicBezTo>
                        <a:pt x="121246" y="105124"/>
                        <a:pt x="95264"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6" name="Freeform: Shape 575">
                  <a:extLst>
                    <a:ext uri="{FF2B5EF4-FFF2-40B4-BE49-F238E27FC236}">
                      <a16:creationId xmlns="" xmlns:a16="http://schemas.microsoft.com/office/drawing/2014/main" id="{4723623E-38BE-43DC-95B5-8323C0A4A2EF}"/>
                    </a:ext>
                  </a:extLst>
                </p:cNvPr>
                <p:cNvSpPr/>
                <p:nvPr/>
              </p:nvSpPr>
              <p:spPr>
                <a:xfrm>
                  <a:off x="8598861" y="4256292"/>
                  <a:ext cx="121245" cy="138132"/>
                </a:xfrm>
                <a:custGeom>
                  <a:avLst/>
                  <a:gdLst>
                    <a:gd name="connsiteX0" fmla="*/ 60623 w 121245"/>
                    <a:gd name="connsiteY0" fmla="*/ 24348 h 138132"/>
                    <a:gd name="connsiteX1" fmla="*/ 0 w 121245"/>
                    <a:gd name="connsiteY1" fmla="*/ 119612 h 138132"/>
                    <a:gd name="connsiteX2" fmla="*/ 60623 w 121245"/>
                    <a:gd name="connsiteY2" fmla="*/ 110952 h 138132"/>
                    <a:gd name="connsiteX3" fmla="*/ 121246 w 121245"/>
                    <a:gd name="connsiteY3" fmla="*/ 15687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1" y="50329"/>
                        <a:pt x="0" y="93631"/>
                        <a:pt x="0" y="119612"/>
                      </a:cubicBezTo>
                      <a:cubicBezTo>
                        <a:pt x="0" y="145594"/>
                        <a:pt x="25981" y="145594"/>
                        <a:pt x="60623" y="110952"/>
                      </a:cubicBezTo>
                      <a:cubicBezTo>
                        <a:pt x="95264" y="76310"/>
                        <a:pt x="121246" y="33008"/>
                        <a:pt x="121246" y="15687"/>
                      </a:cubicBezTo>
                      <a:cubicBezTo>
                        <a:pt x="121246" y="-10294"/>
                        <a:pt x="95264" y="-1633"/>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0" name="Graphic 1">
                <a:extLst>
                  <a:ext uri="{FF2B5EF4-FFF2-40B4-BE49-F238E27FC236}">
                    <a16:creationId xmlns="" xmlns:a16="http://schemas.microsoft.com/office/drawing/2014/main" id="{B1A90033-F2CC-4272-9588-F5A444061416}"/>
                  </a:ext>
                </a:extLst>
              </p:cNvPr>
              <p:cNvGrpSpPr/>
              <p:nvPr/>
            </p:nvGrpSpPr>
            <p:grpSpPr>
              <a:xfrm>
                <a:off x="8313067" y="3113348"/>
                <a:ext cx="121245" cy="1451219"/>
                <a:chOff x="8313067" y="3113348"/>
                <a:chExt cx="121245" cy="1451219"/>
              </a:xfrm>
              <a:grpFill/>
            </p:grpSpPr>
            <p:sp>
              <p:nvSpPr>
                <p:cNvPr id="571" name="Freeform: Shape 570">
                  <a:extLst>
                    <a:ext uri="{FF2B5EF4-FFF2-40B4-BE49-F238E27FC236}">
                      <a16:creationId xmlns="" xmlns:a16="http://schemas.microsoft.com/office/drawing/2014/main" id="{545B1135-915C-44C8-AD20-3BE9BD1073A4}"/>
                    </a:ext>
                  </a:extLst>
                </p:cNvPr>
                <p:cNvSpPr/>
                <p:nvPr/>
              </p:nvSpPr>
              <p:spPr>
                <a:xfrm>
                  <a:off x="8365029" y="3150455"/>
                  <a:ext cx="17321" cy="1391337"/>
                </a:xfrm>
                <a:custGeom>
                  <a:avLst/>
                  <a:gdLst>
                    <a:gd name="connsiteX0" fmla="*/ 0 w 17321"/>
                    <a:gd name="connsiteY0" fmla="*/ 12991 h 1391337"/>
                    <a:gd name="connsiteX1" fmla="*/ 0 w 17321"/>
                    <a:gd name="connsiteY1" fmla="*/ 1381337 h 1391337"/>
                    <a:gd name="connsiteX2" fmla="*/ 17321 w 17321"/>
                    <a:gd name="connsiteY2" fmla="*/ 1381337 h 1391337"/>
                    <a:gd name="connsiteX3" fmla="*/ 17321 w 17321"/>
                    <a:gd name="connsiteY3" fmla="*/ 12991 h 1391337"/>
                    <a:gd name="connsiteX4" fmla="*/ 0 w 17321"/>
                    <a:gd name="connsiteY4" fmla="*/ 12991 h 1391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391337">
                      <a:moveTo>
                        <a:pt x="0" y="12991"/>
                      </a:moveTo>
                      <a:cubicBezTo>
                        <a:pt x="0" y="471993"/>
                        <a:pt x="0" y="930995"/>
                        <a:pt x="0" y="1381337"/>
                      </a:cubicBezTo>
                      <a:cubicBezTo>
                        <a:pt x="0" y="1389997"/>
                        <a:pt x="17321" y="1398658"/>
                        <a:pt x="17321" y="1381337"/>
                      </a:cubicBezTo>
                      <a:cubicBezTo>
                        <a:pt x="17321" y="922335"/>
                        <a:pt x="17321" y="463332"/>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2" name="Freeform: Shape 571">
                  <a:extLst>
                    <a:ext uri="{FF2B5EF4-FFF2-40B4-BE49-F238E27FC236}">
                      <a16:creationId xmlns="" xmlns:a16="http://schemas.microsoft.com/office/drawing/2014/main" id="{DD7A35B7-8D7F-4E87-B522-5EB7506C39D9}"/>
                    </a:ext>
                  </a:extLst>
                </p:cNvPr>
                <p:cNvSpPr/>
                <p:nvPr/>
              </p:nvSpPr>
              <p:spPr>
                <a:xfrm>
                  <a:off x="8313067" y="3113348"/>
                  <a:ext cx="121245" cy="122504"/>
                </a:xfrm>
                <a:custGeom>
                  <a:avLst/>
                  <a:gdLst>
                    <a:gd name="connsiteX0" fmla="*/ 60623 w 121245"/>
                    <a:gd name="connsiteY0" fmla="*/ 6795 h 122504"/>
                    <a:gd name="connsiteX1" fmla="*/ 0 w 121245"/>
                    <a:gd name="connsiteY1" fmla="*/ 41437 h 122504"/>
                    <a:gd name="connsiteX2" fmla="*/ 60623 w 121245"/>
                    <a:gd name="connsiteY2" fmla="*/ 119381 h 122504"/>
                    <a:gd name="connsiteX3" fmla="*/ 121246 w 121245"/>
                    <a:gd name="connsiteY3" fmla="*/ 84739 h 122504"/>
                    <a:gd name="connsiteX4" fmla="*/ 60623 w 121245"/>
                    <a:gd name="connsiteY4" fmla="*/ 6795 h 122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504">
                      <a:moveTo>
                        <a:pt x="60623" y="6795"/>
                      </a:moveTo>
                      <a:cubicBezTo>
                        <a:pt x="25982" y="-10526"/>
                        <a:pt x="0" y="6795"/>
                        <a:pt x="0" y="41437"/>
                      </a:cubicBezTo>
                      <a:cubicBezTo>
                        <a:pt x="0" y="76078"/>
                        <a:pt x="25982" y="110720"/>
                        <a:pt x="60623" y="119381"/>
                      </a:cubicBezTo>
                      <a:cubicBezTo>
                        <a:pt x="95264" y="128041"/>
                        <a:pt x="121246" y="119381"/>
                        <a:pt x="121246" y="84739"/>
                      </a:cubicBezTo>
                      <a:cubicBezTo>
                        <a:pt x="121246" y="58758"/>
                        <a:pt x="95264" y="24116"/>
                        <a:pt x="60623"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3" name="Freeform: Shape 572">
                  <a:extLst>
                    <a:ext uri="{FF2B5EF4-FFF2-40B4-BE49-F238E27FC236}">
                      <a16:creationId xmlns="" xmlns:a16="http://schemas.microsoft.com/office/drawing/2014/main" id="{30E82311-C9B7-43FC-A5B1-6EF5FC683AA0}"/>
                    </a:ext>
                  </a:extLst>
                </p:cNvPr>
                <p:cNvSpPr/>
                <p:nvPr/>
              </p:nvSpPr>
              <p:spPr>
                <a:xfrm>
                  <a:off x="8313067"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2" y="11908"/>
                        <a:pt x="0" y="46550"/>
                        <a:pt x="0" y="81191"/>
                      </a:cubicBezTo>
                      <a:cubicBezTo>
                        <a:pt x="0" y="115833"/>
                        <a:pt x="25982" y="133154"/>
                        <a:pt x="60623" y="115833"/>
                      </a:cubicBezTo>
                      <a:cubicBezTo>
                        <a:pt x="95264" y="98512"/>
                        <a:pt x="121246" y="63871"/>
                        <a:pt x="121246" y="29229"/>
                      </a:cubicBezTo>
                      <a:cubicBezTo>
                        <a:pt x="121246" y="3248"/>
                        <a:pt x="95264"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1" name="Graphic 1">
                <a:extLst>
                  <a:ext uri="{FF2B5EF4-FFF2-40B4-BE49-F238E27FC236}">
                    <a16:creationId xmlns="" xmlns:a16="http://schemas.microsoft.com/office/drawing/2014/main" id="{72E70AEE-4ECD-4916-929F-1A9BCB8DA085}"/>
                  </a:ext>
                </a:extLst>
              </p:cNvPr>
              <p:cNvGrpSpPr/>
              <p:nvPr/>
            </p:nvGrpSpPr>
            <p:grpSpPr>
              <a:xfrm>
                <a:off x="8018613" y="3075495"/>
                <a:ext cx="122591" cy="1535586"/>
                <a:chOff x="8018613" y="3075495"/>
                <a:chExt cx="122591" cy="1535586"/>
              </a:xfrm>
              <a:grpFill/>
            </p:grpSpPr>
            <p:sp>
              <p:nvSpPr>
                <p:cNvPr id="568" name="Freeform: Shape 567">
                  <a:extLst>
                    <a:ext uri="{FF2B5EF4-FFF2-40B4-BE49-F238E27FC236}">
                      <a16:creationId xmlns="" xmlns:a16="http://schemas.microsoft.com/office/drawing/2014/main" id="{A8A224BE-55CD-459D-A3A0-ED2C3E14D7DF}"/>
                    </a:ext>
                  </a:extLst>
                </p:cNvPr>
                <p:cNvSpPr/>
                <p:nvPr/>
              </p:nvSpPr>
              <p:spPr>
                <a:xfrm>
                  <a:off x="8070576" y="3110143"/>
                  <a:ext cx="17320" cy="1474950"/>
                </a:xfrm>
                <a:custGeom>
                  <a:avLst/>
                  <a:gdLst>
                    <a:gd name="connsiteX0" fmla="*/ 0 w 17320"/>
                    <a:gd name="connsiteY0" fmla="*/ 10000 h 1474950"/>
                    <a:gd name="connsiteX1" fmla="*/ 0 w 17320"/>
                    <a:gd name="connsiteY1" fmla="*/ 1464951 h 1474950"/>
                    <a:gd name="connsiteX2" fmla="*/ 17321 w 17320"/>
                    <a:gd name="connsiteY2" fmla="*/ 1464951 h 1474950"/>
                    <a:gd name="connsiteX3" fmla="*/ 17321 w 17320"/>
                    <a:gd name="connsiteY3" fmla="*/ 10000 h 1474950"/>
                    <a:gd name="connsiteX4" fmla="*/ 0 w 17320"/>
                    <a:gd name="connsiteY4" fmla="*/ 10000 h 147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4950">
                      <a:moveTo>
                        <a:pt x="0" y="10000"/>
                      </a:moveTo>
                      <a:cubicBezTo>
                        <a:pt x="0" y="494984"/>
                        <a:pt x="0" y="979967"/>
                        <a:pt x="0" y="1464951"/>
                      </a:cubicBezTo>
                      <a:cubicBezTo>
                        <a:pt x="0" y="1473611"/>
                        <a:pt x="17321" y="1482271"/>
                        <a:pt x="17321" y="1464951"/>
                      </a:cubicBezTo>
                      <a:cubicBezTo>
                        <a:pt x="17321" y="979967"/>
                        <a:pt x="17321" y="49498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9" name="Freeform: Shape 568">
                  <a:extLst>
                    <a:ext uri="{FF2B5EF4-FFF2-40B4-BE49-F238E27FC236}">
                      <a16:creationId xmlns="" xmlns:a16="http://schemas.microsoft.com/office/drawing/2014/main" id="{348CC46C-260B-40A8-8D9A-23D585BAC126}"/>
                    </a:ext>
                  </a:extLst>
                </p:cNvPr>
                <p:cNvSpPr/>
                <p:nvPr/>
              </p:nvSpPr>
              <p:spPr>
                <a:xfrm>
                  <a:off x="8018613" y="3075495"/>
                  <a:ext cx="122591" cy="131252"/>
                </a:xfrm>
                <a:custGeom>
                  <a:avLst/>
                  <a:gdLst>
                    <a:gd name="connsiteX0" fmla="*/ 60623 w 122591"/>
                    <a:gd name="connsiteY0" fmla="*/ 1346 h 131252"/>
                    <a:gd name="connsiteX1" fmla="*/ 0 w 122591"/>
                    <a:gd name="connsiteY1" fmla="*/ 79290 h 131252"/>
                    <a:gd name="connsiteX2" fmla="*/ 60623 w 122591"/>
                    <a:gd name="connsiteY2" fmla="*/ 131252 h 131252"/>
                    <a:gd name="connsiteX3" fmla="*/ 121246 w 122591"/>
                    <a:gd name="connsiteY3" fmla="*/ 61969 h 131252"/>
                    <a:gd name="connsiteX4" fmla="*/ 60623 w 122591"/>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1346"/>
                      </a:moveTo>
                      <a:cubicBezTo>
                        <a:pt x="25982" y="10006"/>
                        <a:pt x="0" y="44648"/>
                        <a:pt x="0" y="79290"/>
                      </a:cubicBezTo>
                      <a:cubicBezTo>
                        <a:pt x="0" y="113931"/>
                        <a:pt x="25982" y="131252"/>
                        <a:pt x="60623" y="131252"/>
                      </a:cubicBezTo>
                      <a:cubicBezTo>
                        <a:pt x="95265" y="131252"/>
                        <a:pt x="121246" y="96611"/>
                        <a:pt x="121246" y="61969"/>
                      </a:cubicBezTo>
                      <a:cubicBezTo>
                        <a:pt x="12990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0" name="Freeform: Shape 569">
                  <a:extLst>
                    <a:ext uri="{FF2B5EF4-FFF2-40B4-BE49-F238E27FC236}">
                      <a16:creationId xmlns="" xmlns:a16="http://schemas.microsoft.com/office/drawing/2014/main" id="{7405C0FF-DEFB-462C-B2B5-E3879CE4784B}"/>
                    </a:ext>
                  </a:extLst>
                </p:cNvPr>
                <p:cNvSpPr/>
                <p:nvPr/>
              </p:nvSpPr>
              <p:spPr>
                <a:xfrm>
                  <a:off x="8018613" y="4479829"/>
                  <a:ext cx="122591" cy="131252"/>
                </a:xfrm>
                <a:custGeom>
                  <a:avLst/>
                  <a:gdLst>
                    <a:gd name="connsiteX0" fmla="*/ 60623 w 122591"/>
                    <a:gd name="connsiteY0" fmla="*/ 0 h 131252"/>
                    <a:gd name="connsiteX1" fmla="*/ 0 w 122591"/>
                    <a:gd name="connsiteY1" fmla="*/ 51963 h 131252"/>
                    <a:gd name="connsiteX2" fmla="*/ 60623 w 122591"/>
                    <a:gd name="connsiteY2" fmla="*/ 129906 h 131252"/>
                    <a:gd name="connsiteX3" fmla="*/ 121246 w 122591"/>
                    <a:gd name="connsiteY3" fmla="*/ 69283 h 131252"/>
                    <a:gd name="connsiteX4" fmla="*/ 60623 w 122591"/>
                    <a:gd name="connsiteY4" fmla="*/ 0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0"/>
                      </a:moveTo>
                      <a:cubicBezTo>
                        <a:pt x="25982" y="0"/>
                        <a:pt x="0" y="17321"/>
                        <a:pt x="0" y="51963"/>
                      </a:cubicBezTo>
                      <a:cubicBezTo>
                        <a:pt x="0" y="86604"/>
                        <a:pt x="25982" y="121246"/>
                        <a:pt x="60623" y="129906"/>
                      </a:cubicBezTo>
                      <a:cubicBezTo>
                        <a:pt x="95265" y="138567"/>
                        <a:pt x="121246" y="103925"/>
                        <a:pt x="121246" y="69283"/>
                      </a:cubicBezTo>
                      <a:cubicBezTo>
                        <a:pt x="12990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2" name="Graphic 1">
                <a:extLst>
                  <a:ext uri="{FF2B5EF4-FFF2-40B4-BE49-F238E27FC236}">
                    <a16:creationId xmlns="" xmlns:a16="http://schemas.microsoft.com/office/drawing/2014/main" id="{E5787295-B2F1-4AB5-85BA-A62527EF47E5}"/>
                  </a:ext>
                </a:extLst>
              </p:cNvPr>
              <p:cNvGrpSpPr/>
              <p:nvPr/>
            </p:nvGrpSpPr>
            <p:grpSpPr>
              <a:xfrm>
                <a:off x="7732819" y="3182980"/>
                <a:ext cx="121245" cy="1320615"/>
                <a:chOff x="7732819" y="3182980"/>
                <a:chExt cx="121245" cy="1320615"/>
              </a:xfrm>
              <a:grpFill/>
            </p:grpSpPr>
            <p:sp>
              <p:nvSpPr>
                <p:cNvPr id="565" name="Freeform: Shape 564">
                  <a:extLst>
                    <a:ext uri="{FF2B5EF4-FFF2-40B4-BE49-F238E27FC236}">
                      <a16:creationId xmlns="" xmlns:a16="http://schemas.microsoft.com/office/drawing/2014/main" id="{E8DC1D30-C14C-47B5-9B25-AA2B37325645}"/>
                    </a:ext>
                  </a:extLst>
                </p:cNvPr>
                <p:cNvSpPr/>
                <p:nvPr/>
              </p:nvSpPr>
              <p:spPr>
                <a:xfrm>
                  <a:off x="7784782" y="3222729"/>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32740"/>
                        <a:pt x="0" y="1239780"/>
                      </a:cubicBezTo>
                      <a:cubicBezTo>
                        <a:pt x="0" y="1248440"/>
                        <a:pt x="17321" y="1257101"/>
                        <a:pt x="17321" y="1239780"/>
                      </a:cubicBezTo>
                      <a:cubicBezTo>
                        <a:pt x="17321" y="832740"/>
                        <a:pt x="17321" y="41704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6" name="Freeform: Shape 565">
                  <a:extLst>
                    <a:ext uri="{FF2B5EF4-FFF2-40B4-BE49-F238E27FC236}">
                      <a16:creationId xmlns="" xmlns:a16="http://schemas.microsoft.com/office/drawing/2014/main" id="{263AB2B0-AA9C-4792-A674-DB21619EC865}"/>
                    </a:ext>
                  </a:extLst>
                </p:cNvPr>
                <p:cNvSpPr/>
                <p:nvPr/>
              </p:nvSpPr>
              <p:spPr>
                <a:xfrm>
                  <a:off x="7732819"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4" y="101711"/>
                        <a:pt x="121246" y="58409"/>
                        <a:pt x="121246" y="32427"/>
                      </a:cubicBezTo>
                      <a:cubicBezTo>
                        <a:pt x="121246" y="-2214"/>
                        <a:pt x="95264"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7" name="Freeform: Shape 566">
                  <a:extLst>
                    <a:ext uri="{FF2B5EF4-FFF2-40B4-BE49-F238E27FC236}">
                      <a16:creationId xmlns="" xmlns:a16="http://schemas.microsoft.com/office/drawing/2014/main" id="{66C732DE-191C-458B-92C2-F1C24E596883}"/>
                    </a:ext>
                  </a:extLst>
                </p:cNvPr>
                <p:cNvSpPr/>
                <p:nvPr/>
              </p:nvSpPr>
              <p:spPr>
                <a:xfrm>
                  <a:off x="7732819"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4" y="141978"/>
                        <a:pt x="121246" y="133317"/>
                        <a:pt x="121246" y="98676"/>
                      </a:cubicBezTo>
                      <a:cubicBezTo>
                        <a:pt x="121246" y="72695"/>
                        <a:pt x="95264"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3" name="Graphic 1">
                <a:extLst>
                  <a:ext uri="{FF2B5EF4-FFF2-40B4-BE49-F238E27FC236}">
                    <a16:creationId xmlns="" xmlns:a16="http://schemas.microsoft.com/office/drawing/2014/main" id="{951C5213-7345-4509-8325-41CEBB53BDAE}"/>
                  </a:ext>
                </a:extLst>
              </p:cNvPr>
              <p:cNvGrpSpPr/>
              <p:nvPr/>
            </p:nvGrpSpPr>
            <p:grpSpPr>
              <a:xfrm>
                <a:off x="7447025" y="3411474"/>
                <a:ext cx="121245" cy="855693"/>
                <a:chOff x="7447025" y="3411474"/>
                <a:chExt cx="121245" cy="855693"/>
              </a:xfrm>
              <a:grpFill/>
            </p:grpSpPr>
            <p:sp>
              <p:nvSpPr>
                <p:cNvPr id="562" name="Freeform: Shape 561">
                  <a:extLst>
                    <a:ext uri="{FF2B5EF4-FFF2-40B4-BE49-F238E27FC236}">
                      <a16:creationId xmlns="" xmlns:a16="http://schemas.microsoft.com/office/drawing/2014/main" id="{8E22517A-8280-422D-B51D-25901A227583}"/>
                    </a:ext>
                  </a:extLst>
                </p:cNvPr>
                <p:cNvSpPr/>
                <p:nvPr/>
              </p:nvSpPr>
              <p:spPr>
                <a:xfrm>
                  <a:off x="7498988" y="3462230"/>
                  <a:ext cx="17321" cy="767786"/>
                </a:xfrm>
                <a:custGeom>
                  <a:avLst/>
                  <a:gdLst>
                    <a:gd name="connsiteX0" fmla="*/ 0 w 17321"/>
                    <a:gd name="connsiteY0" fmla="*/ 12991 h 767786"/>
                    <a:gd name="connsiteX1" fmla="*/ 0 w 17321"/>
                    <a:gd name="connsiteY1" fmla="*/ 757787 h 767786"/>
                    <a:gd name="connsiteX2" fmla="*/ 17321 w 17321"/>
                    <a:gd name="connsiteY2" fmla="*/ 757787 h 767786"/>
                    <a:gd name="connsiteX3" fmla="*/ 17321 w 17321"/>
                    <a:gd name="connsiteY3" fmla="*/ 12991 h 767786"/>
                    <a:gd name="connsiteX4" fmla="*/ 0 w 17321"/>
                    <a:gd name="connsiteY4" fmla="*/ 12991 h 767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767786">
                      <a:moveTo>
                        <a:pt x="0" y="12991"/>
                      </a:moveTo>
                      <a:cubicBezTo>
                        <a:pt x="0" y="264143"/>
                        <a:pt x="0" y="506635"/>
                        <a:pt x="0" y="757787"/>
                      </a:cubicBezTo>
                      <a:cubicBezTo>
                        <a:pt x="0" y="766447"/>
                        <a:pt x="17321" y="775107"/>
                        <a:pt x="17321" y="757787"/>
                      </a:cubicBezTo>
                      <a:cubicBezTo>
                        <a:pt x="17321" y="506635"/>
                        <a:pt x="17321" y="264143"/>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3" name="Freeform: Shape 562">
                  <a:extLst>
                    <a:ext uri="{FF2B5EF4-FFF2-40B4-BE49-F238E27FC236}">
                      <a16:creationId xmlns="" xmlns:a16="http://schemas.microsoft.com/office/drawing/2014/main" id="{34305791-008B-4080-941F-D62A1CED04F6}"/>
                    </a:ext>
                  </a:extLst>
                </p:cNvPr>
                <p:cNvSpPr/>
                <p:nvPr/>
              </p:nvSpPr>
              <p:spPr>
                <a:xfrm>
                  <a:off x="7447025" y="3411474"/>
                  <a:ext cx="121245" cy="139824"/>
                </a:xfrm>
                <a:custGeom>
                  <a:avLst/>
                  <a:gdLst>
                    <a:gd name="connsiteX0" fmla="*/ 60623 w 121245"/>
                    <a:gd name="connsiteY0" fmla="*/ 37765 h 139824"/>
                    <a:gd name="connsiteX1" fmla="*/ 0 w 121245"/>
                    <a:gd name="connsiteY1" fmla="*/ 133030 h 139824"/>
                    <a:gd name="connsiteX2" fmla="*/ 60623 w 121245"/>
                    <a:gd name="connsiteY2" fmla="*/ 98388 h 139824"/>
                    <a:gd name="connsiteX3" fmla="*/ 121246 w 121245"/>
                    <a:gd name="connsiteY3" fmla="*/ 3124 h 139824"/>
                    <a:gd name="connsiteX4" fmla="*/ 60623 w 121245"/>
                    <a:gd name="connsiteY4" fmla="*/ 37765 h 13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824">
                      <a:moveTo>
                        <a:pt x="60623" y="37765"/>
                      </a:moveTo>
                      <a:cubicBezTo>
                        <a:pt x="25982" y="72407"/>
                        <a:pt x="0" y="115709"/>
                        <a:pt x="0" y="133030"/>
                      </a:cubicBezTo>
                      <a:cubicBezTo>
                        <a:pt x="0" y="150351"/>
                        <a:pt x="25982" y="133030"/>
                        <a:pt x="60623" y="98388"/>
                      </a:cubicBezTo>
                      <a:cubicBezTo>
                        <a:pt x="95264" y="63747"/>
                        <a:pt x="121246" y="29105"/>
                        <a:pt x="121246" y="3124"/>
                      </a:cubicBezTo>
                      <a:cubicBezTo>
                        <a:pt x="121246" y="-5537"/>
                        <a:pt x="95264" y="3124"/>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4" name="Freeform: Shape 563">
                  <a:extLst>
                    <a:ext uri="{FF2B5EF4-FFF2-40B4-BE49-F238E27FC236}">
                      <a16:creationId xmlns="" xmlns:a16="http://schemas.microsoft.com/office/drawing/2014/main" id="{1AA032B0-E8FB-475C-976C-4C8E00000F4E}"/>
                    </a:ext>
                  </a:extLst>
                </p:cNvPr>
                <p:cNvSpPr/>
                <p:nvPr/>
              </p:nvSpPr>
              <p:spPr>
                <a:xfrm>
                  <a:off x="7447025" y="4130289"/>
                  <a:ext cx="121245" cy="136878"/>
                </a:xfrm>
                <a:custGeom>
                  <a:avLst/>
                  <a:gdLst>
                    <a:gd name="connsiteX0" fmla="*/ 60623 w 121245"/>
                    <a:gd name="connsiteY0" fmla="*/ 37765 h 136878"/>
                    <a:gd name="connsiteX1" fmla="*/ 0 w 121245"/>
                    <a:gd name="connsiteY1" fmla="*/ 3124 h 136878"/>
                    <a:gd name="connsiteX2" fmla="*/ 60623 w 121245"/>
                    <a:gd name="connsiteY2" fmla="*/ 98388 h 136878"/>
                    <a:gd name="connsiteX3" fmla="*/ 121246 w 121245"/>
                    <a:gd name="connsiteY3" fmla="*/ 124369 h 136878"/>
                    <a:gd name="connsiteX4" fmla="*/ 60623 w 121245"/>
                    <a:gd name="connsiteY4" fmla="*/ 37765 h 13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878">
                      <a:moveTo>
                        <a:pt x="60623" y="37765"/>
                      </a:moveTo>
                      <a:cubicBezTo>
                        <a:pt x="25982" y="3124"/>
                        <a:pt x="0" y="-5537"/>
                        <a:pt x="0" y="3124"/>
                      </a:cubicBezTo>
                      <a:cubicBezTo>
                        <a:pt x="0" y="20444"/>
                        <a:pt x="25982" y="63746"/>
                        <a:pt x="60623" y="98388"/>
                      </a:cubicBezTo>
                      <a:cubicBezTo>
                        <a:pt x="95264" y="133030"/>
                        <a:pt x="121246" y="150351"/>
                        <a:pt x="121246" y="124369"/>
                      </a:cubicBezTo>
                      <a:cubicBezTo>
                        <a:pt x="121246" y="107049"/>
                        <a:pt x="95264" y="72407"/>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4" name="Graphic 1">
                <a:extLst>
                  <a:ext uri="{FF2B5EF4-FFF2-40B4-BE49-F238E27FC236}">
                    <a16:creationId xmlns="" xmlns:a16="http://schemas.microsoft.com/office/drawing/2014/main" id="{902600E4-77C8-4CF7-A4DE-2C70DE28E9C4}"/>
                  </a:ext>
                </a:extLst>
              </p:cNvPr>
              <p:cNvGrpSpPr/>
              <p:nvPr/>
            </p:nvGrpSpPr>
            <p:grpSpPr>
              <a:xfrm>
                <a:off x="7152571" y="3717712"/>
                <a:ext cx="121245" cy="242491"/>
                <a:chOff x="7152571" y="3717712"/>
                <a:chExt cx="121245" cy="242491"/>
              </a:xfrm>
              <a:grpFill/>
            </p:grpSpPr>
            <p:sp>
              <p:nvSpPr>
                <p:cNvPr id="557" name="Freeform: Shape 556">
                  <a:extLst>
                    <a:ext uri="{FF2B5EF4-FFF2-40B4-BE49-F238E27FC236}">
                      <a16:creationId xmlns="" xmlns:a16="http://schemas.microsoft.com/office/drawing/2014/main" id="{33CF7FD9-6C77-4E40-A803-12DC26D785E7}"/>
                    </a:ext>
                  </a:extLst>
                </p:cNvPr>
                <p:cNvSpPr/>
                <p:nvPr/>
              </p:nvSpPr>
              <p:spPr>
                <a:xfrm>
                  <a:off x="7204534"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8" name="Freeform: Shape 557">
                  <a:extLst>
                    <a:ext uri="{FF2B5EF4-FFF2-40B4-BE49-F238E27FC236}">
                      <a16:creationId xmlns="" xmlns:a16="http://schemas.microsoft.com/office/drawing/2014/main" id="{77292663-43E2-4ADF-A0F5-BF618C4BE40C}"/>
                    </a:ext>
                  </a:extLst>
                </p:cNvPr>
                <p:cNvSpPr/>
                <p:nvPr/>
              </p:nvSpPr>
              <p:spPr>
                <a:xfrm>
                  <a:off x="7152571" y="3847618"/>
                  <a:ext cx="8660" cy="12247"/>
                </a:xfrm>
                <a:custGeom>
                  <a:avLst/>
                  <a:gdLst>
                    <a:gd name="connsiteX0" fmla="*/ 8661 w 8660"/>
                    <a:gd name="connsiteY0" fmla="*/ 0 h 12247"/>
                    <a:gd name="connsiteX1" fmla="*/ 0 w 8660"/>
                    <a:gd name="connsiteY1" fmla="*/ 8660 h 12247"/>
                    <a:gd name="connsiteX2" fmla="*/ 8661 w 8660"/>
                    <a:gd name="connsiteY2" fmla="*/ 0 h 12247"/>
                  </a:gdLst>
                  <a:ahLst/>
                  <a:cxnLst>
                    <a:cxn ang="0">
                      <a:pos x="connsiteX0" y="connsiteY0"/>
                    </a:cxn>
                    <a:cxn ang="0">
                      <a:pos x="connsiteX1" y="connsiteY1"/>
                    </a:cxn>
                    <a:cxn ang="0">
                      <a:pos x="connsiteX2" y="connsiteY2"/>
                    </a:cxn>
                  </a:cxnLst>
                  <a:rect l="l" t="t" r="r" b="b"/>
                  <a:pathLst>
                    <a:path w="8660" h="12247">
                      <a:moveTo>
                        <a:pt x="8661" y="0"/>
                      </a:moveTo>
                      <a:cubicBezTo>
                        <a:pt x="0" y="8660"/>
                        <a:pt x="0" y="8660"/>
                        <a:pt x="0" y="8660"/>
                      </a:cubicBezTo>
                      <a:cubicBezTo>
                        <a:pt x="0" y="17321"/>
                        <a:pt x="0" y="8660"/>
                        <a:pt x="8661"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9" name="Freeform: Shape 558">
                  <a:extLst>
                    <a:ext uri="{FF2B5EF4-FFF2-40B4-BE49-F238E27FC236}">
                      <a16:creationId xmlns="" xmlns:a16="http://schemas.microsoft.com/office/drawing/2014/main" id="{E019CFD7-906B-41A7-9014-B01DD8A22D08}"/>
                    </a:ext>
                  </a:extLst>
                </p:cNvPr>
                <p:cNvSpPr/>
                <p:nvPr/>
              </p:nvSpPr>
              <p:spPr>
                <a:xfrm>
                  <a:off x="7161232" y="3717712"/>
                  <a:ext cx="112585" cy="129906"/>
                </a:xfrm>
                <a:custGeom>
                  <a:avLst/>
                  <a:gdLst>
                    <a:gd name="connsiteX0" fmla="*/ 51962 w 112585"/>
                    <a:gd name="connsiteY0" fmla="*/ 69283 h 129906"/>
                    <a:gd name="connsiteX1" fmla="*/ 0 w 112585"/>
                    <a:gd name="connsiteY1" fmla="*/ 129906 h 129906"/>
                    <a:gd name="connsiteX2" fmla="*/ 51962 w 112585"/>
                    <a:gd name="connsiteY2" fmla="*/ 77944 h 129906"/>
                    <a:gd name="connsiteX3" fmla="*/ 112585 w 112585"/>
                    <a:gd name="connsiteY3" fmla="*/ 0 h 129906"/>
                    <a:gd name="connsiteX4" fmla="*/ 51962 w 112585"/>
                    <a:gd name="connsiteY4" fmla="*/ 69283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51962" y="69283"/>
                      </a:moveTo>
                      <a:cubicBezTo>
                        <a:pt x="34641" y="95265"/>
                        <a:pt x="8660" y="121246"/>
                        <a:pt x="0" y="129906"/>
                      </a:cubicBezTo>
                      <a:cubicBezTo>
                        <a:pt x="8660" y="121246"/>
                        <a:pt x="25981" y="95265"/>
                        <a:pt x="51962" y="77944"/>
                      </a:cubicBezTo>
                      <a:cubicBezTo>
                        <a:pt x="86604" y="43302"/>
                        <a:pt x="112585" y="8660"/>
                        <a:pt x="112585" y="0"/>
                      </a:cubicBezTo>
                      <a:cubicBezTo>
                        <a:pt x="112585" y="0"/>
                        <a:pt x="86604" y="25981"/>
                        <a:pt x="51962"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0" name="Freeform: Shape 559">
                  <a:extLst>
                    <a:ext uri="{FF2B5EF4-FFF2-40B4-BE49-F238E27FC236}">
                      <a16:creationId xmlns="" xmlns:a16="http://schemas.microsoft.com/office/drawing/2014/main" id="{74441F5A-99F2-4F53-A29A-5E34688622CE}"/>
                    </a:ext>
                  </a:extLst>
                </p:cNvPr>
                <p:cNvSpPr/>
                <p:nvPr/>
              </p:nvSpPr>
              <p:spPr>
                <a:xfrm>
                  <a:off x="7152571" y="3818050"/>
                  <a:ext cx="8660" cy="12247"/>
                </a:xfrm>
                <a:custGeom>
                  <a:avLst/>
                  <a:gdLst>
                    <a:gd name="connsiteX0" fmla="*/ 8661 w 8660"/>
                    <a:gd name="connsiteY0" fmla="*/ 12248 h 12247"/>
                    <a:gd name="connsiteX1" fmla="*/ 0 w 8660"/>
                    <a:gd name="connsiteY1" fmla="*/ 3587 h 12247"/>
                    <a:gd name="connsiteX2" fmla="*/ 8661 w 8660"/>
                    <a:gd name="connsiteY2" fmla="*/ 12248 h 12247"/>
                  </a:gdLst>
                  <a:ahLst/>
                  <a:cxnLst>
                    <a:cxn ang="0">
                      <a:pos x="connsiteX0" y="connsiteY0"/>
                    </a:cxn>
                    <a:cxn ang="0">
                      <a:pos x="connsiteX1" y="connsiteY1"/>
                    </a:cxn>
                    <a:cxn ang="0">
                      <a:pos x="connsiteX2" y="connsiteY2"/>
                    </a:cxn>
                  </a:cxnLst>
                  <a:rect l="l" t="t" r="r" b="b"/>
                  <a:pathLst>
                    <a:path w="8660" h="12247">
                      <a:moveTo>
                        <a:pt x="8661" y="12248"/>
                      </a:moveTo>
                      <a:cubicBezTo>
                        <a:pt x="0" y="3587"/>
                        <a:pt x="0" y="-5073"/>
                        <a:pt x="0" y="3587"/>
                      </a:cubicBezTo>
                      <a:cubicBezTo>
                        <a:pt x="0" y="3587"/>
                        <a:pt x="0" y="3587"/>
                        <a:pt x="8661" y="12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1" name="Freeform: Shape 560">
                  <a:extLst>
                    <a:ext uri="{FF2B5EF4-FFF2-40B4-BE49-F238E27FC236}">
                      <a16:creationId xmlns="" xmlns:a16="http://schemas.microsoft.com/office/drawing/2014/main" id="{36DA6BAD-73CB-439C-B341-F4B2E5280AA5}"/>
                    </a:ext>
                  </a:extLst>
                </p:cNvPr>
                <p:cNvSpPr/>
                <p:nvPr/>
              </p:nvSpPr>
              <p:spPr>
                <a:xfrm>
                  <a:off x="7161232" y="3830298"/>
                  <a:ext cx="112585" cy="129906"/>
                </a:xfrm>
                <a:custGeom>
                  <a:avLst/>
                  <a:gdLst>
                    <a:gd name="connsiteX0" fmla="*/ 0 w 112585"/>
                    <a:gd name="connsiteY0" fmla="*/ 0 h 129906"/>
                    <a:gd name="connsiteX1" fmla="*/ 51962 w 112585"/>
                    <a:gd name="connsiteY1" fmla="*/ 60623 h 129906"/>
                    <a:gd name="connsiteX2" fmla="*/ 112585 w 112585"/>
                    <a:gd name="connsiteY2" fmla="*/ 129906 h 129906"/>
                    <a:gd name="connsiteX3" fmla="*/ 51962 w 112585"/>
                    <a:gd name="connsiteY3" fmla="*/ 51963 h 129906"/>
                    <a:gd name="connsiteX4" fmla="*/ 0 w 11258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0" y="0"/>
                      </a:moveTo>
                      <a:cubicBezTo>
                        <a:pt x="8660" y="17321"/>
                        <a:pt x="25981" y="34642"/>
                        <a:pt x="51962" y="60623"/>
                      </a:cubicBezTo>
                      <a:cubicBezTo>
                        <a:pt x="86604" y="103925"/>
                        <a:pt x="112585" y="129906"/>
                        <a:pt x="112585" y="129906"/>
                      </a:cubicBezTo>
                      <a:cubicBezTo>
                        <a:pt x="112585" y="121246"/>
                        <a:pt x="86604" y="86604"/>
                        <a:pt x="51962" y="51963"/>
                      </a:cubicBezTo>
                      <a:cubicBezTo>
                        <a:pt x="34641" y="34642"/>
                        <a:pt x="17321" y="17321"/>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5" name="Graphic 1">
                <a:extLst>
                  <a:ext uri="{FF2B5EF4-FFF2-40B4-BE49-F238E27FC236}">
                    <a16:creationId xmlns="" xmlns:a16="http://schemas.microsoft.com/office/drawing/2014/main" id="{122F8C34-8394-4D0C-9839-06AAD28A0B3A}"/>
                  </a:ext>
                </a:extLst>
              </p:cNvPr>
              <p:cNvGrpSpPr/>
              <p:nvPr/>
            </p:nvGrpSpPr>
            <p:grpSpPr>
              <a:xfrm>
                <a:off x="6866777" y="3498949"/>
                <a:ext cx="121245" cy="684402"/>
                <a:chOff x="6866777" y="3498949"/>
                <a:chExt cx="121245" cy="684402"/>
              </a:xfrm>
              <a:grpFill/>
            </p:grpSpPr>
            <p:sp>
              <p:nvSpPr>
                <p:cNvPr id="554" name="Freeform: Shape 553">
                  <a:extLst>
                    <a:ext uri="{FF2B5EF4-FFF2-40B4-BE49-F238E27FC236}">
                      <a16:creationId xmlns="" xmlns:a16="http://schemas.microsoft.com/office/drawing/2014/main" id="{44DA8043-1451-48B5-83AF-0F2E4238FDBA}"/>
                    </a:ext>
                  </a:extLst>
                </p:cNvPr>
                <p:cNvSpPr/>
                <p:nvPr/>
              </p:nvSpPr>
              <p:spPr>
                <a:xfrm>
                  <a:off x="6918740" y="354666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5" name="Freeform: Shape 554">
                  <a:extLst>
                    <a:ext uri="{FF2B5EF4-FFF2-40B4-BE49-F238E27FC236}">
                      <a16:creationId xmlns="" xmlns:a16="http://schemas.microsoft.com/office/drawing/2014/main" id="{277CCECE-D45B-4CA0-BE3E-0B11E3DB27C6}"/>
                    </a:ext>
                  </a:extLst>
                </p:cNvPr>
                <p:cNvSpPr/>
                <p:nvPr/>
              </p:nvSpPr>
              <p:spPr>
                <a:xfrm>
                  <a:off x="6866777" y="4038148"/>
                  <a:ext cx="121245" cy="145204"/>
                </a:xfrm>
                <a:custGeom>
                  <a:avLst/>
                  <a:gdLst>
                    <a:gd name="connsiteX0" fmla="*/ 60623 w 121245"/>
                    <a:gd name="connsiteY0" fmla="*/ 51963 h 145204"/>
                    <a:gd name="connsiteX1" fmla="*/ 0 w 121245"/>
                    <a:gd name="connsiteY1" fmla="*/ 138567 h 145204"/>
                    <a:gd name="connsiteX2" fmla="*/ 60623 w 121245"/>
                    <a:gd name="connsiteY2" fmla="*/ 95265 h 145204"/>
                    <a:gd name="connsiteX3" fmla="*/ 121246 w 121245"/>
                    <a:gd name="connsiteY3" fmla="*/ 0 h 145204"/>
                    <a:gd name="connsiteX4" fmla="*/ 60623 w 121245"/>
                    <a:gd name="connsiteY4" fmla="*/ 51963 h 14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204">
                      <a:moveTo>
                        <a:pt x="60623" y="51963"/>
                      </a:moveTo>
                      <a:cubicBezTo>
                        <a:pt x="25981" y="86604"/>
                        <a:pt x="0" y="121246"/>
                        <a:pt x="0" y="138567"/>
                      </a:cubicBezTo>
                      <a:cubicBezTo>
                        <a:pt x="0" y="155887"/>
                        <a:pt x="25981" y="138567"/>
                        <a:pt x="60623" y="95265"/>
                      </a:cubicBezTo>
                      <a:cubicBezTo>
                        <a:pt x="95264" y="51963"/>
                        <a:pt x="121246" y="17321"/>
                        <a:pt x="121246" y="0"/>
                      </a:cubicBezTo>
                      <a:cubicBezTo>
                        <a:pt x="121246" y="0"/>
                        <a:pt x="95264" y="17321"/>
                        <a:pt x="60623"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6" name="Freeform: Shape 555">
                  <a:extLst>
                    <a:ext uri="{FF2B5EF4-FFF2-40B4-BE49-F238E27FC236}">
                      <a16:creationId xmlns="" xmlns:a16="http://schemas.microsoft.com/office/drawing/2014/main" id="{D18C67B2-E0EF-4C47-81E1-C4D6C9CCF16D}"/>
                    </a:ext>
                  </a:extLst>
                </p:cNvPr>
                <p:cNvSpPr/>
                <p:nvPr/>
              </p:nvSpPr>
              <p:spPr>
                <a:xfrm>
                  <a:off x="6866777" y="3498949"/>
                  <a:ext cx="121245" cy="134366"/>
                </a:xfrm>
                <a:custGeom>
                  <a:avLst/>
                  <a:gdLst>
                    <a:gd name="connsiteX0" fmla="*/ 0 w 121245"/>
                    <a:gd name="connsiteY0" fmla="*/ 2253 h 134366"/>
                    <a:gd name="connsiteX1" fmla="*/ 60623 w 121245"/>
                    <a:gd name="connsiteY1" fmla="*/ 88857 h 134366"/>
                    <a:gd name="connsiteX2" fmla="*/ 121246 w 121245"/>
                    <a:gd name="connsiteY2" fmla="*/ 132159 h 134366"/>
                    <a:gd name="connsiteX3" fmla="*/ 60623 w 121245"/>
                    <a:gd name="connsiteY3" fmla="*/ 36895 h 134366"/>
                    <a:gd name="connsiteX4" fmla="*/ 0 w 121245"/>
                    <a:gd name="connsiteY4" fmla="*/ 2253 h 13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366">
                      <a:moveTo>
                        <a:pt x="0" y="2253"/>
                      </a:moveTo>
                      <a:cubicBezTo>
                        <a:pt x="0" y="19574"/>
                        <a:pt x="25981" y="54215"/>
                        <a:pt x="60623" y="88857"/>
                      </a:cubicBezTo>
                      <a:cubicBezTo>
                        <a:pt x="95264" y="123499"/>
                        <a:pt x="121246" y="140820"/>
                        <a:pt x="121246" y="132159"/>
                      </a:cubicBezTo>
                      <a:cubicBezTo>
                        <a:pt x="121246" y="123499"/>
                        <a:pt x="95264" y="80197"/>
                        <a:pt x="60623" y="36895"/>
                      </a:cubicBezTo>
                      <a:cubicBezTo>
                        <a:pt x="25981" y="10913"/>
                        <a:pt x="0" y="-6408"/>
                        <a:pt x="0" y="22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6" name="Graphic 1">
                <a:extLst>
                  <a:ext uri="{FF2B5EF4-FFF2-40B4-BE49-F238E27FC236}">
                    <a16:creationId xmlns="" xmlns:a16="http://schemas.microsoft.com/office/drawing/2014/main" id="{DD1A5FC2-2B48-49C7-A262-3D22FE6B9E2C}"/>
                  </a:ext>
                </a:extLst>
              </p:cNvPr>
              <p:cNvGrpSpPr/>
              <p:nvPr/>
            </p:nvGrpSpPr>
            <p:grpSpPr>
              <a:xfrm>
                <a:off x="6572323" y="3239224"/>
                <a:ext cx="122591" cy="1211490"/>
                <a:chOff x="6572323" y="3239224"/>
                <a:chExt cx="122591" cy="1211490"/>
              </a:xfrm>
              <a:grpFill/>
            </p:grpSpPr>
            <p:sp>
              <p:nvSpPr>
                <p:cNvPr id="551" name="Freeform: Shape 550">
                  <a:extLst>
                    <a:ext uri="{FF2B5EF4-FFF2-40B4-BE49-F238E27FC236}">
                      <a16:creationId xmlns="" xmlns:a16="http://schemas.microsoft.com/office/drawing/2014/main" id="{E01D3628-07F6-472C-9B4B-53B245509742}"/>
                    </a:ext>
                  </a:extLst>
                </p:cNvPr>
                <p:cNvSpPr/>
                <p:nvPr/>
              </p:nvSpPr>
              <p:spPr>
                <a:xfrm>
                  <a:off x="6624285" y="3271701"/>
                  <a:ext cx="19088" cy="1131524"/>
                </a:xfrm>
                <a:custGeom>
                  <a:avLst/>
                  <a:gdLst>
                    <a:gd name="connsiteX0" fmla="*/ 0 w 19088"/>
                    <a:gd name="connsiteY0" fmla="*/ 12991 h 1131524"/>
                    <a:gd name="connsiteX1" fmla="*/ 0 w 19088"/>
                    <a:gd name="connsiteY1" fmla="*/ 1121524 h 1131524"/>
                    <a:gd name="connsiteX2" fmla="*/ 17321 w 19088"/>
                    <a:gd name="connsiteY2" fmla="*/ 1121524 h 1131524"/>
                    <a:gd name="connsiteX3" fmla="*/ 17321 w 19088"/>
                    <a:gd name="connsiteY3" fmla="*/ 12991 h 1131524"/>
                    <a:gd name="connsiteX4" fmla="*/ 0 w 19088"/>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2" name="Freeform: Shape 551">
                  <a:extLst>
                    <a:ext uri="{FF2B5EF4-FFF2-40B4-BE49-F238E27FC236}">
                      <a16:creationId xmlns="" xmlns:a16="http://schemas.microsoft.com/office/drawing/2014/main" id="{DB2FFC25-8A8F-4193-8AA8-AC00DB0DA84F}"/>
                    </a:ext>
                  </a:extLst>
                </p:cNvPr>
                <p:cNvSpPr/>
                <p:nvPr/>
              </p:nvSpPr>
              <p:spPr>
                <a:xfrm>
                  <a:off x="6572323" y="4313116"/>
                  <a:ext cx="122591" cy="137598"/>
                </a:xfrm>
                <a:custGeom>
                  <a:avLst/>
                  <a:gdLst>
                    <a:gd name="connsiteX0" fmla="*/ 60623 w 122591"/>
                    <a:gd name="connsiteY0" fmla="*/ 19486 h 137598"/>
                    <a:gd name="connsiteX1" fmla="*/ 0 w 122591"/>
                    <a:gd name="connsiteY1" fmla="*/ 114751 h 137598"/>
                    <a:gd name="connsiteX2" fmla="*/ 60623 w 122591"/>
                    <a:gd name="connsiteY2" fmla="*/ 114751 h 137598"/>
                    <a:gd name="connsiteX3" fmla="*/ 121246 w 122591"/>
                    <a:gd name="connsiteY3" fmla="*/ 19486 h 137598"/>
                    <a:gd name="connsiteX4" fmla="*/ 60623 w 122591"/>
                    <a:gd name="connsiteY4" fmla="*/ 19486 h 137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7598">
                      <a:moveTo>
                        <a:pt x="60623" y="19486"/>
                      </a:moveTo>
                      <a:cubicBezTo>
                        <a:pt x="25982" y="45467"/>
                        <a:pt x="0" y="80109"/>
                        <a:pt x="0" y="114751"/>
                      </a:cubicBezTo>
                      <a:cubicBezTo>
                        <a:pt x="0" y="140732"/>
                        <a:pt x="25982" y="149392"/>
                        <a:pt x="60623" y="114751"/>
                      </a:cubicBezTo>
                      <a:cubicBezTo>
                        <a:pt x="95264" y="88769"/>
                        <a:pt x="121246" y="45467"/>
                        <a:pt x="121246" y="19486"/>
                      </a:cubicBezTo>
                      <a:cubicBezTo>
                        <a:pt x="12990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3" name="Freeform: Shape 552">
                  <a:extLst>
                    <a:ext uri="{FF2B5EF4-FFF2-40B4-BE49-F238E27FC236}">
                      <a16:creationId xmlns="" xmlns:a16="http://schemas.microsoft.com/office/drawing/2014/main" id="{9730C18A-A917-4E8F-932C-1A0D971EABA6}"/>
                    </a:ext>
                  </a:extLst>
                </p:cNvPr>
                <p:cNvSpPr/>
                <p:nvPr/>
              </p:nvSpPr>
              <p:spPr>
                <a:xfrm>
                  <a:off x="6572323" y="3239224"/>
                  <a:ext cx="122591" cy="134236"/>
                </a:xfrm>
                <a:custGeom>
                  <a:avLst/>
                  <a:gdLst>
                    <a:gd name="connsiteX0" fmla="*/ 60623 w 122591"/>
                    <a:gd name="connsiteY0" fmla="*/ 19486 h 134236"/>
                    <a:gd name="connsiteX1" fmla="*/ 0 w 122591"/>
                    <a:gd name="connsiteY1" fmla="*/ 19486 h 134236"/>
                    <a:gd name="connsiteX2" fmla="*/ 60623 w 122591"/>
                    <a:gd name="connsiteY2" fmla="*/ 114751 h 134236"/>
                    <a:gd name="connsiteX3" fmla="*/ 121246 w 122591"/>
                    <a:gd name="connsiteY3" fmla="*/ 114751 h 134236"/>
                    <a:gd name="connsiteX4" fmla="*/ 60623 w 122591"/>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9906" y="88769"/>
                        <a:pt x="95264" y="4546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7" name="Graphic 1">
                <a:extLst>
                  <a:ext uri="{FF2B5EF4-FFF2-40B4-BE49-F238E27FC236}">
                    <a16:creationId xmlns="" xmlns:a16="http://schemas.microsoft.com/office/drawing/2014/main" id="{B1752544-1444-4F9E-8804-B06B8F88214D}"/>
                  </a:ext>
                </a:extLst>
              </p:cNvPr>
              <p:cNvGrpSpPr/>
              <p:nvPr/>
            </p:nvGrpSpPr>
            <p:grpSpPr>
              <a:xfrm>
                <a:off x="6286529" y="3091955"/>
                <a:ext cx="121245" cy="1497312"/>
                <a:chOff x="6286529" y="3091955"/>
                <a:chExt cx="121245" cy="1497312"/>
              </a:xfrm>
              <a:grpFill/>
            </p:grpSpPr>
            <p:sp>
              <p:nvSpPr>
                <p:cNvPr id="548" name="Freeform: Shape 547">
                  <a:extLst>
                    <a:ext uri="{FF2B5EF4-FFF2-40B4-BE49-F238E27FC236}">
                      <a16:creationId xmlns="" xmlns:a16="http://schemas.microsoft.com/office/drawing/2014/main" id="{420F295A-D99A-40D3-80A3-ADCE4B6D6721}"/>
                    </a:ext>
                  </a:extLst>
                </p:cNvPr>
                <p:cNvSpPr/>
                <p:nvPr/>
              </p:nvSpPr>
              <p:spPr>
                <a:xfrm>
                  <a:off x="6338492" y="3115813"/>
                  <a:ext cx="17320" cy="1443299"/>
                </a:xfrm>
                <a:custGeom>
                  <a:avLst/>
                  <a:gdLst>
                    <a:gd name="connsiteX0" fmla="*/ 0 w 17320"/>
                    <a:gd name="connsiteY0" fmla="*/ 12991 h 1443299"/>
                    <a:gd name="connsiteX1" fmla="*/ 0 w 17320"/>
                    <a:gd name="connsiteY1" fmla="*/ 1433299 h 1443299"/>
                    <a:gd name="connsiteX2" fmla="*/ 17321 w 17320"/>
                    <a:gd name="connsiteY2" fmla="*/ 1433299 h 1443299"/>
                    <a:gd name="connsiteX3" fmla="*/ 17321 w 17320"/>
                    <a:gd name="connsiteY3" fmla="*/ 12991 h 1443299"/>
                    <a:gd name="connsiteX4" fmla="*/ 0 w 17320"/>
                    <a:gd name="connsiteY4" fmla="*/ 12991 h 1443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43299">
                      <a:moveTo>
                        <a:pt x="0" y="12991"/>
                      </a:moveTo>
                      <a:cubicBezTo>
                        <a:pt x="0" y="489314"/>
                        <a:pt x="0" y="956976"/>
                        <a:pt x="0" y="1433299"/>
                      </a:cubicBezTo>
                      <a:cubicBezTo>
                        <a:pt x="0" y="1441960"/>
                        <a:pt x="17321" y="1450620"/>
                        <a:pt x="17321" y="1433299"/>
                      </a:cubicBezTo>
                      <a:cubicBezTo>
                        <a:pt x="17321" y="956976"/>
                        <a:pt x="17321" y="48931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49" name="Freeform: Shape 548">
                  <a:extLst>
                    <a:ext uri="{FF2B5EF4-FFF2-40B4-BE49-F238E27FC236}">
                      <a16:creationId xmlns="" xmlns:a16="http://schemas.microsoft.com/office/drawing/2014/main" id="{B7A3EDF3-6D86-497F-B771-3AE62DAB2805}"/>
                    </a:ext>
                  </a:extLst>
                </p:cNvPr>
                <p:cNvSpPr/>
                <p:nvPr/>
              </p:nvSpPr>
              <p:spPr>
                <a:xfrm>
                  <a:off x="6286529" y="4460301"/>
                  <a:ext cx="121245" cy="128966"/>
                </a:xfrm>
                <a:custGeom>
                  <a:avLst/>
                  <a:gdLst>
                    <a:gd name="connsiteX0" fmla="*/ 60623 w 121245"/>
                    <a:gd name="connsiteY0" fmla="*/ 2207 h 128966"/>
                    <a:gd name="connsiteX1" fmla="*/ 0 w 121245"/>
                    <a:gd name="connsiteY1" fmla="*/ 80151 h 128966"/>
                    <a:gd name="connsiteX2" fmla="*/ 60623 w 121245"/>
                    <a:gd name="connsiteY2" fmla="*/ 123453 h 128966"/>
                    <a:gd name="connsiteX3" fmla="*/ 121246 w 121245"/>
                    <a:gd name="connsiteY3" fmla="*/ 45509 h 128966"/>
                    <a:gd name="connsiteX4" fmla="*/ 60623 w 121245"/>
                    <a:gd name="connsiteY4" fmla="*/ 2207 h 12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966">
                      <a:moveTo>
                        <a:pt x="60623" y="2207"/>
                      </a:moveTo>
                      <a:cubicBezTo>
                        <a:pt x="25982" y="10867"/>
                        <a:pt x="0" y="45509"/>
                        <a:pt x="0" y="80151"/>
                      </a:cubicBezTo>
                      <a:cubicBezTo>
                        <a:pt x="0" y="114793"/>
                        <a:pt x="25982" y="140774"/>
                        <a:pt x="60623" y="123453"/>
                      </a:cubicBezTo>
                      <a:cubicBezTo>
                        <a:pt x="95265" y="114793"/>
                        <a:pt x="121246" y="71490"/>
                        <a:pt x="121246" y="45509"/>
                      </a:cubicBezTo>
                      <a:cubicBezTo>
                        <a:pt x="121246" y="10867"/>
                        <a:pt x="95265" y="-6453"/>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0" name="Freeform: Shape 549">
                  <a:extLst>
                    <a:ext uri="{FF2B5EF4-FFF2-40B4-BE49-F238E27FC236}">
                      <a16:creationId xmlns="" xmlns:a16="http://schemas.microsoft.com/office/drawing/2014/main" id="{DD715FC3-EE53-4542-8CD7-FD8E6609F0F2}"/>
                    </a:ext>
                  </a:extLst>
                </p:cNvPr>
                <p:cNvSpPr/>
                <p:nvPr/>
              </p:nvSpPr>
              <p:spPr>
                <a:xfrm>
                  <a:off x="6286529" y="3091955"/>
                  <a:ext cx="121245" cy="125659"/>
                </a:xfrm>
                <a:custGeom>
                  <a:avLst/>
                  <a:gdLst>
                    <a:gd name="connsiteX0" fmla="*/ 60623 w 121245"/>
                    <a:gd name="connsiteY0" fmla="*/ 2207 h 125659"/>
                    <a:gd name="connsiteX1" fmla="*/ 0 w 121245"/>
                    <a:gd name="connsiteY1" fmla="*/ 45509 h 125659"/>
                    <a:gd name="connsiteX2" fmla="*/ 60623 w 121245"/>
                    <a:gd name="connsiteY2" fmla="*/ 123453 h 125659"/>
                    <a:gd name="connsiteX3" fmla="*/ 121246 w 121245"/>
                    <a:gd name="connsiteY3" fmla="*/ 80151 h 125659"/>
                    <a:gd name="connsiteX4" fmla="*/ 60623 w 121245"/>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5659">
                      <a:moveTo>
                        <a:pt x="60623" y="2207"/>
                      </a:moveTo>
                      <a:cubicBezTo>
                        <a:pt x="25982" y="-6453"/>
                        <a:pt x="0" y="10867"/>
                        <a:pt x="0" y="45509"/>
                      </a:cubicBezTo>
                      <a:cubicBezTo>
                        <a:pt x="0" y="80151"/>
                        <a:pt x="25982" y="114792"/>
                        <a:pt x="60623" y="123453"/>
                      </a:cubicBezTo>
                      <a:cubicBezTo>
                        <a:pt x="95265" y="132113"/>
                        <a:pt x="121246" y="114792"/>
                        <a:pt x="121246" y="80151"/>
                      </a:cubicBezTo>
                      <a:cubicBezTo>
                        <a:pt x="121246" y="54169"/>
                        <a:pt x="95265"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spTree>
    <p:extLst>
      <p:ext uri="{BB962C8B-B14F-4D97-AF65-F5344CB8AC3E}">
        <p14:creationId xmlns:p14="http://schemas.microsoft.com/office/powerpoint/2010/main" val="404565887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2_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96"/>
            <a:ext cx="10325100" cy="7150099"/>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grpSp>
        <p:nvGrpSpPr>
          <p:cNvPr id="24" name="Group 23">
            <a:extLst>
              <a:ext uri="{FF2B5EF4-FFF2-40B4-BE49-F238E27FC236}">
                <a16:creationId xmlns="" xmlns:a16="http://schemas.microsoft.com/office/drawing/2014/main" id="{480D62E5-8451-4208-9507-3E7AD0EF9C38}"/>
              </a:ext>
            </a:extLst>
          </p:cNvPr>
          <p:cNvGrpSpPr/>
          <p:nvPr userDrawn="1"/>
        </p:nvGrpSpPr>
        <p:grpSpPr>
          <a:xfrm>
            <a:off x="1259717" y="-2530"/>
            <a:ext cx="1830100" cy="7152630"/>
            <a:chOff x="-820264" y="-532023"/>
            <a:chExt cx="5361218" cy="7922045"/>
          </a:xfrm>
        </p:grpSpPr>
        <p:sp>
          <p:nvSpPr>
            <p:cNvPr id="25" name="Freeform: Shape 24">
              <a:extLst>
                <a:ext uri="{FF2B5EF4-FFF2-40B4-BE49-F238E27FC236}">
                  <a16:creationId xmlns="" xmlns:a16="http://schemas.microsoft.com/office/drawing/2014/main" id="{6D21352B-D194-4167-AC43-55EDB61FB584}"/>
                </a:ext>
              </a:extLst>
            </p:cNvPr>
            <p:cNvSpPr/>
            <p:nvPr/>
          </p:nvSpPr>
          <p:spPr>
            <a:xfrm flipH="1">
              <a:off x="-807564" y="-532023"/>
              <a:ext cx="5348518" cy="7922045"/>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
          <p:nvSpPr>
            <p:cNvPr id="26" name="Freeform: Shape 25">
              <a:extLst>
                <a:ext uri="{FF2B5EF4-FFF2-40B4-BE49-F238E27FC236}">
                  <a16:creationId xmlns="" xmlns:a16="http://schemas.microsoft.com/office/drawing/2014/main" id="{09921CD0-BD92-4763-A017-8E467E29CA1C}"/>
                </a:ext>
              </a:extLst>
            </p:cNvPr>
            <p:cNvSpPr/>
            <p:nvPr/>
          </p:nvSpPr>
          <p:spPr>
            <a:xfrm flipH="1">
              <a:off x="-807564" y="0"/>
              <a:ext cx="4675418" cy="6925072"/>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7" name="Freeform: Shape 26">
              <a:extLst>
                <a:ext uri="{FF2B5EF4-FFF2-40B4-BE49-F238E27FC236}">
                  <a16:creationId xmlns="" xmlns:a16="http://schemas.microsoft.com/office/drawing/2014/main" id="{255EE215-328A-4B19-91D8-1102247A49B2}"/>
                </a:ext>
              </a:extLst>
            </p:cNvPr>
            <p:cNvSpPr/>
            <p:nvPr/>
          </p:nvSpPr>
          <p:spPr>
            <a:xfrm flipH="1">
              <a:off x="-807564" y="447480"/>
              <a:ext cx="4025909" cy="596304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8" name="Freeform: Shape 27">
              <a:extLst>
                <a:ext uri="{FF2B5EF4-FFF2-40B4-BE49-F238E27FC236}">
                  <a16:creationId xmlns="" xmlns:a16="http://schemas.microsoft.com/office/drawing/2014/main" id="{DB10562A-A89A-44D4-8730-BF90E4F5D9FA}"/>
                </a:ext>
              </a:extLst>
            </p:cNvPr>
            <p:cNvSpPr/>
            <p:nvPr/>
          </p:nvSpPr>
          <p:spPr>
            <a:xfrm flipH="1">
              <a:off x="-820263" y="959216"/>
              <a:ext cx="3334917" cy="493956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9" name="Freeform: Shape 28">
              <a:extLst>
                <a:ext uri="{FF2B5EF4-FFF2-40B4-BE49-F238E27FC236}">
                  <a16:creationId xmlns="" xmlns:a16="http://schemas.microsoft.com/office/drawing/2014/main" id="{E46C9DE9-F272-46F4-8FB3-9A1460DDCE56}"/>
                </a:ext>
              </a:extLst>
            </p:cNvPr>
            <p:cNvSpPr/>
            <p:nvPr/>
          </p:nvSpPr>
          <p:spPr>
            <a:xfrm flipH="1">
              <a:off x="-820264" y="1574800"/>
              <a:ext cx="2670759" cy="370840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0" name="Freeform: Shape 29">
              <a:extLst>
                <a:ext uri="{FF2B5EF4-FFF2-40B4-BE49-F238E27FC236}">
                  <a16:creationId xmlns="" xmlns:a16="http://schemas.microsoft.com/office/drawing/2014/main" id="{831A4862-7841-444C-B8FE-12132533B7D3}"/>
                </a:ext>
              </a:extLst>
            </p:cNvPr>
            <p:cNvSpPr/>
            <p:nvPr/>
          </p:nvSpPr>
          <p:spPr>
            <a:xfrm flipH="1">
              <a:off x="-817340" y="2105856"/>
              <a:ext cx="1905835" cy="264628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grpSp>
      <p:sp>
        <p:nvSpPr>
          <p:cNvPr id="4" name="Rectangle 3">
            <a:extLst>
              <a:ext uri="{FF2B5EF4-FFF2-40B4-BE49-F238E27FC236}">
                <a16:creationId xmlns="" xmlns:a16="http://schemas.microsoft.com/office/drawing/2014/main" id="{0EB76714-25AE-4F90-82FE-C6D55649B6A7}"/>
              </a:ext>
            </a:extLst>
          </p:cNvPr>
          <p:cNvSpPr/>
          <p:nvPr userDrawn="1"/>
        </p:nvSpPr>
        <p:spPr>
          <a:xfrm>
            <a:off x="1654750"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5" name="Rectangle 4">
            <a:extLst>
              <a:ext uri="{FF2B5EF4-FFF2-40B4-BE49-F238E27FC236}">
                <a16:creationId xmlns="" xmlns:a16="http://schemas.microsoft.com/office/drawing/2014/main" id="{32614859-339D-4BB3-B9E4-6ED077413C82}"/>
              </a:ext>
            </a:extLst>
          </p:cNvPr>
          <p:cNvSpPr/>
          <p:nvPr userDrawn="1"/>
        </p:nvSpPr>
        <p:spPr>
          <a:xfrm>
            <a:off x="3822337"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6" name="Rectangle 5">
            <a:extLst>
              <a:ext uri="{FF2B5EF4-FFF2-40B4-BE49-F238E27FC236}">
                <a16:creationId xmlns="" xmlns:a16="http://schemas.microsoft.com/office/drawing/2014/main" id="{4D01B58B-127A-4CDA-81CA-6317764101C0}"/>
              </a:ext>
            </a:extLst>
          </p:cNvPr>
          <p:cNvSpPr/>
          <p:nvPr userDrawn="1"/>
        </p:nvSpPr>
        <p:spPr>
          <a:xfrm>
            <a:off x="5989924"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7" name="Rectangle 6">
            <a:extLst>
              <a:ext uri="{FF2B5EF4-FFF2-40B4-BE49-F238E27FC236}">
                <a16:creationId xmlns="" xmlns:a16="http://schemas.microsoft.com/office/drawing/2014/main" id="{757ABB3D-5F2D-4CF0-8252-5BCFC881B854}"/>
              </a:ext>
            </a:extLst>
          </p:cNvPr>
          <p:cNvSpPr/>
          <p:nvPr userDrawn="1"/>
        </p:nvSpPr>
        <p:spPr>
          <a:xfrm>
            <a:off x="8157512"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8" name="Rectangle 7">
            <a:extLst>
              <a:ext uri="{FF2B5EF4-FFF2-40B4-BE49-F238E27FC236}">
                <a16:creationId xmlns="" xmlns:a16="http://schemas.microsoft.com/office/drawing/2014/main" id="{E09BCE51-0B37-4543-B23A-1DF5A903BFBF}"/>
              </a:ext>
            </a:extLst>
          </p:cNvPr>
          <p:cNvSpPr/>
          <p:nvPr userDrawn="1"/>
        </p:nvSpPr>
        <p:spPr>
          <a:xfrm>
            <a:off x="1654749" y="0"/>
            <a:ext cx="2167588" cy="119293"/>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9" name="Rectangle 8">
            <a:extLst>
              <a:ext uri="{FF2B5EF4-FFF2-40B4-BE49-F238E27FC236}">
                <a16:creationId xmlns="" xmlns:a16="http://schemas.microsoft.com/office/drawing/2014/main" id="{AB5CA600-1400-4437-8008-DDB6600517A8}"/>
              </a:ext>
            </a:extLst>
          </p:cNvPr>
          <p:cNvSpPr/>
          <p:nvPr userDrawn="1"/>
        </p:nvSpPr>
        <p:spPr>
          <a:xfrm>
            <a:off x="3822337" y="0"/>
            <a:ext cx="2167588" cy="119293"/>
          </a:xfrm>
          <a:prstGeom prst="rect">
            <a:avLst/>
          </a:prstGeom>
          <a:solidFill>
            <a:srgbClr val="F1450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0" name="Rectangle 9">
            <a:extLst>
              <a:ext uri="{FF2B5EF4-FFF2-40B4-BE49-F238E27FC236}">
                <a16:creationId xmlns="" xmlns:a16="http://schemas.microsoft.com/office/drawing/2014/main" id="{A130F2A8-B2E2-461A-A7FE-66AC6B2C7DFA}"/>
              </a:ext>
            </a:extLst>
          </p:cNvPr>
          <p:cNvSpPr/>
          <p:nvPr userDrawn="1"/>
        </p:nvSpPr>
        <p:spPr>
          <a:xfrm>
            <a:off x="5989925" y="0"/>
            <a:ext cx="2167588" cy="119293"/>
          </a:xfrm>
          <a:prstGeom prst="rect">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1" name="Rectangle 10">
            <a:extLst>
              <a:ext uri="{FF2B5EF4-FFF2-40B4-BE49-F238E27FC236}">
                <a16:creationId xmlns="" xmlns:a16="http://schemas.microsoft.com/office/drawing/2014/main" id="{20136780-EA76-48E7-B2A0-5A002C02DF72}"/>
              </a:ext>
            </a:extLst>
          </p:cNvPr>
          <p:cNvSpPr/>
          <p:nvPr userDrawn="1"/>
        </p:nvSpPr>
        <p:spPr>
          <a:xfrm>
            <a:off x="8157513" y="0"/>
            <a:ext cx="2167588" cy="11929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2" name="TextBox 11">
            <a:extLst>
              <a:ext uri="{FF2B5EF4-FFF2-40B4-BE49-F238E27FC236}">
                <a16:creationId xmlns="" xmlns:a16="http://schemas.microsoft.com/office/drawing/2014/main" id="{94AC76C0-73B8-4046-8402-D29569F8535A}"/>
              </a:ext>
            </a:extLst>
          </p:cNvPr>
          <p:cNvSpPr txBox="1"/>
          <p:nvPr userDrawn="1"/>
        </p:nvSpPr>
        <p:spPr>
          <a:xfrm>
            <a:off x="2052480" y="432751"/>
            <a:ext cx="1595995"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ЦЕЛЬ ПРОЕКТА</a:t>
            </a:r>
          </a:p>
        </p:txBody>
      </p:sp>
      <p:sp>
        <p:nvSpPr>
          <p:cNvPr id="13" name="TextBox 12">
            <a:extLst>
              <a:ext uri="{FF2B5EF4-FFF2-40B4-BE49-F238E27FC236}">
                <a16:creationId xmlns="" xmlns:a16="http://schemas.microsoft.com/office/drawing/2014/main" id="{07791FAE-D2BE-49B1-9590-6ADA1931869D}"/>
              </a:ext>
            </a:extLst>
          </p:cNvPr>
          <p:cNvSpPr txBox="1"/>
          <p:nvPr userDrawn="1"/>
        </p:nvSpPr>
        <p:spPr>
          <a:xfrm>
            <a:off x="3982488" y="432751"/>
            <a:ext cx="1825764" cy="338554"/>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СУЩЕСТВУЮЩАЯ СИТУАЦИЯ</a:t>
            </a:r>
          </a:p>
        </p:txBody>
      </p:sp>
      <p:sp>
        <p:nvSpPr>
          <p:cNvPr id="14" name="TextBox 13">
            <a:extLst>
              <a:ext uri="{FF2B5EF4-FFF2-40B4-BE49-F238E27FC236}">
                <a16:creationId xmlns="" xmlns:a16="http://schemas.microsoft.com/office/drawing/2014/main" id="{9E2D0D05-F5EC-4D99-917E-208301583958}"/>
              </a:ext>
            </a:extLst>
          </p:cNvPr>
          <p:cNvSpPr txBox="1"/>
          <p:nvPr userDrawn="1"/>
        </p:nvSpPr>
        <p:spPr>
          <a:xfrm>
            <a:off x="6150075" y="432751"/>
            <a:ext cx="1825764"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ПЛАН РЕАЛИЗАЦИИ</a:t>
            </a:r>
          </a:p>
        </p:txBody>
      </p:sp>
      <p:sp>
        <p:nvSpPr>
          <p:cNvPr id="15" name="TextBox 14">
            <a:extLst>
              <a:ext uri="{FF2B5EF4-FFF2-40B4-BE49-F238E27FC236}">
                <a16:creationId xmlns="" xmlns:a16="http://schemas.microsoft.com/office/drawing/2014/main" id="{11F445B3-4A8A-4F96-BB0E-A1541283F662}"/>
              </a:ext>
            </a:extLst>
          </p:cNvPr>
          <p:cNvSpPr txBox="1"/>
          <p:nvPr userDrawn="1"/>
        </p:nvSpPr>
        <p:spPr>
          <a:xfrm>
            <a:off x="8317663" y="432751"/>
            <a:ext cx="1825764" cy="169277"/>
          </a:xfrm>
          <a:prstGeom prst="rect">
            <a:avLst/>
          </a:prstGeom>
          <a:noFill/>
        </p:spPr>
        <p:txBody>
          <a:bodyPr wrap="square" lIns="0" tIns="0" rIns="0" bIns="0">
            <a:spAutoFit/>
          </a:bodyPr>
          <a:lstStyle/>
          <a:p>
            <a:pPr algn="r" defTabSz="1219170"/>
            <a:r>
              <a:rPr lang="en-US" sz="1100" b="1" dirty="0">
                <a:solidFill>
                  <a:srgbClr val="57565A">
                    <a:lumMod val="50000"/>
                  </a:srgbClr>
                </a:solidFill>
                <a:latin typeface="Roboto Condensed" panose="02000000000000000000" pitchFamily="2" charset="0"/>
              </a:rPr>
              <a:t>KPI </a:t>
            </a:r>
            <a:r>
              <a:rPr lang="ru-RU" sz="1100" b="1" dirty="0">
                <a:solidFill>
                  <a:srgbClr val="57565A">
                    <a:lumMod val="50000"/>
                  </a:srgbClr>
                </a:solidFill>
                <a:latin typeface="Roboto Condensed" panose="02000000000000000000" pitchFamily="2" charset="0"/>
              </a:rPr>
              <a:t>ПРОЕКТА</a:t>
            </a:r>
          </a:p>
        </p:txBody>
      </p:sp>
      <p:pic>
        <p:nvPicPr>
          <p:cNvPr id="16" name="Graphic 15" descr="Bullseye with solid fill">
            <a:extLst>
              <a:ext uri="{FF2B5EF4-FFF2-40B4-BE49-F238E27FC236}">
                <a16:creationId xmlns="" xmlns:a16="http://schemas.microsoft.com/office/drawing/2014/main" id="{77A8745F-41B0-46BB-BE44-D48E6AB61B13}"/>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a:stretch/>
        </p:blipFill>
        <p:spPr>
          <a:xfrm>
            <a:off x="3480515" y="167080"/>
            <a:ext cx="182076" cy="224154"/>
          </a:xfrm>
          <a:prstGeom prst="rect">
            <a:avLst/>
          </a:prstGeom>
        </p:spPr>
      </p:pic>
      <p:pic>
        <p:nvPicPr>
          <p:cNvPr id="17" name="Graphic 16" descr="Gantt Chart with solid fill">
            <a:extLst>
              <a:ext uri="{FF2B5EF4-FFF2-40B4-BE49-F238E27FC236}">
                <a16:creationId xmlns="" xmlns:a16="http://schemas.microsoft.com/office/drawing/2014/main" id="{D976933B-82FB-4213-9484-2BADEA639592}"/>
              </a:ext>
            </a:extLst>
          </p:cNvPr>
          <p:cNvPicPr>
            <a:picLocks noChangeAspect="1"/>
          </p:cNvPicPr>
          <p:nvPr userDrawn="1"/>
        </p:nvPicPr>
        <p:blipFill>
          <a:blip r:embed="rId4">
            <a:extLst>
              <a:ext uri="{96DAC541-7B7A-43D3-8B79-37D633B846F1}">
                <asvg:svgBlip xmlns="" xmlns:asvg="http://schemas.microsoft.com/office/drawing/2016/SVG/main" r:embed="rId5"/>
              </a:ext>
            </a:extLst>
          </a:blip>
          <a:srcRect/>
          <a:stretch/>
        </p:blipFill>
        <p:spPr>
          <a:xfrm>
            <a:off x="5647699" y="167080"/>
            <a:ext cx="182076" cy="224154"/>
          </a:xfrm>
          <a:prstGeom prst="rect">
            <a:avLst/>
          </a:prstGeom>
        </p:spPr>
      </p:pic>
      <p:pic>
        <p:nvPicPr>
          <p:cNvPr id="18" name="Graphic 17" descr="Badge Tick1 with solid fill">
            <a:extLst>
              <a:ext uri="{FF2B5EF4-FFF2-40B4-BE49-F238E27FC236}">
                <a16:creationId xmlns="" xmlns:a16="http://schemas.microsoft.com/office/drawing/2014/main" id="{3702024C-D654-4B27-BF8B-CD497DF4DCAE}"/>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793765" y="167080"/>
            <a:ext cx="182076" cy="224154"/>
          </a:xfrm>
          <a:prstGeom prst="rect">
            <a:avLst/>
          </a:prstGeom>
        </p:spPr>
      </p:pic>
      <p:pic>
        <p:nvPicPr>
          <p:cNvPr id="19" name="Graphic 18" descr="Bullseye with solid fill">
            <a:extLst>
              <a:ext uri="{FF2B5EF4-FFF2-40B4-BE49-F238E27FC236}">
                <a16:creationId xmlns="" xmlns:a16="http://schemas.microsoft.com/office/drawing/2014/main" id="{667A728E-50B8-4EC6-9F11-9F87342B8E54}"/>
              </a:ext>
            </a:extLst>
          </p:cNvPr>
          <p:cNvPicPr>
            <a:picLocks noChangeAspect="1"/>
          </p:cNvPicPr>
          <p:nvPr userDrawn="1"/>
        </p:nvPicPr>
        <p:blipFill>
          <a:blip r:embed="rId8">
            <a:extLst>
              <a:ext uri="{96DAC541-7B7A-43D3-8B79-37D633B846F1}">
                <asvg:svgBlip xmlns="" xmlns:asvg="http://schemas.microsoft.com/office/drawing/2016/SVG/main" r:embed="rId9"/>
              </a:ext>
            </a:extLst>
          </a:blip>
          <a:srcRect/>
          <a:stretch/>
        </p:blipFill>
        <p:spPr>
          <a:xfrm>
            <a:off x="9961350" y="167080"/>
            <a:ext cx="182076" cy="224154"/>
          </a:xfrm>
          <a:prstGeom prst="rect">
            <a:avLst/>
          </a:prstGeom>
        </p:spPr>
      </p:pic>
      <p:sp>
        <p:nvSpPr>
          <p:cNvPr id="20" name="Freeform: Shape 19">
            <a:extLst>
              <a:ext uri="{FF2B5EF4-FFF2-40B4-BE49-F238E27FC236}">
                <a16:creationId xmlns="" xmlns:a16="http://schemas.microsoft.com/office/drawing/2014/main" id="{278BA5FC-5599-4AF9-83ED-20988D677D5E}"/>
              </a:ext>
            </a:extLst>
          </p:cNvPr>
          <p:cNvSpPr/>
          <p:nvPr userDrawn="1"/>
        </p:nvSpPr>
        <p:spPr>
          <a:xfrm>
            <a:off x="3652941"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1" name="Freeform: Shape 20">
            <a:extLst>
              <a:ext uri="{FF2B5EF4-FFF2-40B4-BE49-F238E27FC236}">
                <a16:creationId xmlns="" xmlns:a16="http://schemas.microsoft.com/office/drawing/2014/main" id="{4A39D9F2-5472-4BC8-B2AC-1577E24B842B}"/>
              </a:ext>
            </a:extLst>
          </p:cNvPr>
          <p:cNvSpPr/>
          <p:nvPr userDrawn="1"/>
        </p:nvSpPr>
        <p:spPr>
          <a:xfrm>
            <a:off x="5820529"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2" name="Freeform: Shape 21">
            <a:extLst>
              <a:ext uri="{FF2B5EF4-FFF2-40B4-BE49-F238E27FC236}">
                <a16:creationId xmlns="" xmlns:a16="http://schemas.microsoft.com/office/drawing/2014/main" id="{04BC910D-8563-4DC0-AA04-19234E296678}"/>
              </a:ext>
            </a:extLst>
          </p:cNvPr>
          <p:cNvSpPr/>
          <p:nvPr userDrawn="1"/>
        </p:nvSpPr>
        <p:spPr>
          <a:xfrm>
            <a:off x="7988115"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3" name="Freeform: Shape 22">
            <a:extLst>
              <a:ext uri="{FF2B5EF4-FFF2-40B4-BE49-F238E27FC236}">
                <a16:creationId xmlns="" xmlns:a16="http://schemas.microsoft.com/office/drawing/2014/main" id="{9931CA9F-AF69-4773-AE48-483E901E0F31}"/>
              </a:ext>
            </a:extLst>
          </p:cNvPr>
          <p:cNvSpPr/>
          <p:nvPr userDrawn="1"/>
        </p:nvSpPr>
        <p:spPr>
          <a:xfrm>
            <a:off x="10155703"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 name="Номер слайда 5">
            <a:extLst>
              <a:ext uri="{FF2B5EF4-FFF2-40B4-BE49-F238E27FC236}">
                <a16:creationId xmlns="" xmlns:a16="http://schemas.microsoft.com/office/drawing/2014/main" id="{BE0951C9-484F-4E9A-8471-00D15E074EEA}"/>
              </a:ext>
            </a:extLst>
          </p:cNvPr>
          <p:cNvSpPr txBox="1">
            <a:spLocks/>
          </p:cNvSpPr>
          <p:nvPr userDrawn="1"/>
        </p:nvSpPr>
        <p:spPr>
          <a:xfrm>
            <a:off x="10102489" y="6878350"/>
            <a:ext cx="222612" cy="271750"/>
          </a:xfrm>
          <a:prstGeom prst="rect">
            <a:avLst/>
          </a:prstGeom>
          <a:solidFill>
            <a:schemeClr val="bg1"/>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900" b="1" smtClean="0">
                <a:solidFill>
                  <a:srgbClr val="57565A"/>
                </a:solidFill>
                <a:latin typeface="Roboto Condensed" panose="02000000000000000000" pitchFamily="2" charset="0"/>
                <a:ea typeface="Roboto Condensed" panose="02000000000000000000" pitchFamily="2" charset="0"/>
              </a:rPr>
              <a:pPr algn="ctr"/>
              <a:t>‹#›</a:t>
            </a:fld>
            <a:endParaRPr lang="en-US" sz="900" b="1" dirty="0">
              <a:solidFill>
                <a:srgbClr val="57565A"/>
              </a:solidFill>
              <a:latin typeface="Roboto Condensed" panose="02000000000000000000" pitchFamily="2" charset="0"/>
              <a:ea typeface="Roboto Condensed" panose="02000000000000000000" pitchFamily="2" charset="0"/>
            </a:endParaRPr>
          </a:p>
        </p:txBody>
      </p:sp>
      <p:pic>
        <p:nvPicPr>
          <p:cNvPr id="31" name="Graphic 30" descr="Badge Tick1 with solid fill">
            <a:extLst>
              <a:ext uri="{FF2B5EF4-FFF2-40B4-BE49-F238E27FC236}">
                <a16:creationId xmlns="" xmlns:a16="http://schemas.microsoft.com/office/drawing/2014/main" id="{DC6B931E-A0C8-41C2-A8C9-64A1B058982B}"/>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612267" y="167080"/>
            <a:ext cx="182076" cy="224154"/>
          </a:xfrm>
          <a:prstGeom prst="rect">
            <a:avLst/>
          </a:prstGeom>
        </p:spPr>
      </p:pic>
      <p:pic>
        <p:nvPicPr>
          <p:cNvPr id="32" name="Graphic 31" descr="Badge Tick1 with solid fill">
            <a:extLst>
              <a:ext uri="{FF2B5EF4-FFF2-40B4-BE49-F238E27FC236}">
                <a16:creationId xmlns="" xmlns:a16="http://schemas.microsoft.com/office/drawing/2014/main" id="{2D01B2CF-9438-41A8-A159-8FC50DAA2ED7}"/>
              </a:ext>
            </a:extLst>
          </p:cNvPr>
          <p:cNvPicPr>
            <a:picLocks noChangeAspect="1"/>
          </p:cNvPicPr>
          <p:nvPr userDrawn="1"/>
        </p:nvPicPr>
        <p:blipFill>
          <a:blip r:embed="rId10">
            <a:extLst>
              <a:ext uri="{96DAC541-7B7A-43D3-8B79-37D633B846F1}">
                <asvg:svgBlip xmlns="" xmlns:asvg="http://schemas.microsoft.com/office/drawing/2016/SVG/main" r:embed="rId11"/>
              </a:ext>
            </a:extLst>
          </a:blip>
          <a:srcRect/>
          <a:stretch/>
        </p:blipFill>
        <p:spPr>
          <a:xfrm>
            <a:off x="7430774" y="167080"/>
            <a:ext cx="182076" cy="224154"/>
          </a:xfrm>
          <a:prstGeom prst="rect">
            <a:avLst/>
          </a:prstGeom>
        </p:spPr>
      </p:pic>
    </p:spTree>
    <p:extLst>
      <p:ext uri="{BB962C8B-B14F-4D97-AF65-F5344CB8AC3E}">
        <p14:creationId xmlns:p14="http://schemas.microsoft.com/office/powerpoint/2010/main" val="113735595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 y="0"/>
            <a:ext cx="2594181" cy="3584583"/>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582136" y="0"/>
            <a:ext cx="2594181" cy="3584583"/>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5164274" y="0"/>
            <a:ext cx="2594181" cy="3584583"/>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746406" y="0"/>
            <a:ext cx="2594181" cy="3584583"/>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4" y="3565522"/>
            <a:ext cx="2594181" cy="3584583"/>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582136" y="3565522"/>
            <a:ext cx="2594181" cy="3584583"/>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5164274" y="3565522"/>
            <a:ext cx="2594181" cy="3584583"/>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746406" y="3565522"/>
            <a:ext cx="2594181" cy="3584583"/>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66073248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67601" cy="2392900"/>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064377" y="0"/>
            <a:ext cx="2067601" cy="2392900"/>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128750" y="0"/>
            <a:ext cx="2067601" cy="2392900"/>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193128" y="0"/>
            <a:ext cx="2067601" cy="2392900"/>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257501" y="0"/>
            <a:ext cx="2067601" cy="2392900"/>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378600"/>
            <a:ext cx="2067601" cy="2392900"/>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064377" y="2378600"/>
            <a:ext cx="2067601" cy="2392900"/>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128750" y="2378600"/>
            <a:ext cx="2067601" cy="2392900"/>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193128" y="2378600"/>
            <a:ext cx="2067601" cy="2392900"/>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8257501" y="2378600"/>
            <a:ext cx="2067601" cy="2392900"/>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757200"/>
            <a:ext cx="2067601" cy="2392900"/>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064377" y="4757200"/>
            <a:ext cx="2067601" cy="2392900"/>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128750" y="4757200"/>
            <a:ext cx="2067601" cy="2392900"/>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6193128" y="4757200"/>
            <a:ext cx="2067601" cy="2392900"/>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8257501" y="4757200"/>
            <a:ext cx="2067601" cy="2392900"/>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90518766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 y="0"/>
            <a:ext cx="1734617" cy="1801825"/>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718098" y="0"/>
            <a:ext cx="1734617" cy="1801825"/>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436194" y="0"/>
            <a:ext cx="1734617" cy="1801825"/>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154291" y="0"/>
            <a:ext cx="1734617" cy="1801825"/>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590483" y="0"/>
            <a:ext cx="1734617" cy="1801825"/>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872391" y="0"/>
            <a:ext cx="1734617" cy="1801825"/>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2" y="1782758"/>
            <a:ext cx="1734617" cy="1801825"/>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718098" y="1782758"/>
            <a:ext cx="1734617" cy="1801825"/>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436194" y="1782758"/>
            <a:ext cx="1734617" cy="1801825"/>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5154291" y="1782758"/>
            <a:ext cx="1734617" cy="1801825"/>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8590483" y="1782758"/>
            <a:ext cx="1734617" cy="1801825"/>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872391" y="1782758"/>
            <a:ext cx="1734617" cy="1801825"/>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2" y="3565526"/>
            <a:ext cx="1734617" cy="1801825"/>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718098" y="3565526"/>
            <a:ext cx="1734617" cy="1801825"/>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436194" y="3565526"/>
            <a:ext cx="1734617" cy="1801825"/>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5154291" y="3565526"/>
            <a:ext cx="1734617" cy="1801825"/>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8590483" y="3565526"/>
            <a:ext cx="1734617" cy="1801825"/>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872391" y="3565526"/>
            <a:ext cx="1734617" cy="1801825"/>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2" y="5348277"/>
            <a:ext cx="1734617" cy="1801825"/>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718098" y="5348277"/>
            <a:ext cx="1734617" cy="1801825"/>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436194" y="5348277"/>
            <a:ext cx="1734617" cy="1801825"/>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5154291" y="5348277"/>
            <a:ext cx="1734617" cy="1801825"/>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8590483" y="5348277"/>
            <a:ext cx="1734617" cy="1801825"/>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872391" y="5348277"/>
            <a:ext cx="1734617" cy="1801825"/>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07843385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9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9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9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9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11875676"/>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9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9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9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9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36994034"/>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97"/>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97"/>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97"/>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9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9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9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794271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516322" y="1668461"/>
            <a:ext cx="4560253" cy="4718735"/>
          </a:xfrm>
        </p:spPr>
        <p:txBody>
          <a:bodyPr/>
          <a:lstStyle>
            <a:lvl1pPr>
              <a:defRPr sz="2919"/>
            </a:lvl1pPr>
            <a:lvl2pPr>
              <a:defRPr sz="2502"/>
            </a:lvl2pPr>
            <a:lvl3pPr>
              <a:defRPr sz="2085"/>
            </a:lvl3pPr>
            <a:lvl4pPr>
              <a:defRPr sz="1877"/>
            </a:lvl4pPr>
            <a:lvl5pPr>
              <a:defRPr sz="1877"/>
            </a:lvl5pPr>
            <a:lvl6pPr>
              <a:defRPr sz="1877"/>
            </a:lvl6pPr>
            <a:lvl7pPr>
              <a:defRPr sz="1877"/>
            </a:lvl7pPr>
            <a:lvl8pPr>
              <a:defRPr sz="1877"/>
            </a:lvl8pPr>
            <a:lvl9pPr>
              <a:defRPr sz="1877"/>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5248689" y="1668461"/>
            <a:ext cx="4560253" cy="4718735"/>
          </a:xfrm>
        </p:spPr>
        <p:txBody>
          <a:bodyPr/>
          <a:lstStyle>
            <a:lvl1pPr>
              <a:defRPr sz="2919"/>
            </a:lvl1pPr>
            <a:lvl2pPr>
              <a:defRPr sz="2502"/>
            </a:lvl2pPr>
            <a:lvl3pPr>
              <a:defRPr sz="2085"/>
            </a:lvl3pPr>
            <a:lvl4pPr>
              <a:defRPr sz="1877"/>
            </a:lvl4pPr>
            <a:lvl5pPr>
              <a:defRPr sz="1877"/>
            </a:lvl5pPr>
            <a:lvl6pPr>
              <a:defRPr sz="1877"/>
            </a:lvl6pPr>
            <a:lvl7pPr>
              <a:defRPr sz="1877"/>
            </a:lvl7pPr>
            <a:lvl8pPr>
              <a:defRPr sz="1877"/>
            </a:lvl8pPr>
            <a:lvl9pPr>
              <a:defRPr sz="1877"/>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a:xfrm>
            <a:off x="516256" y="6627192"/>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6" name="Нижний колонтитул 5"/>
          <p:cNvSpPr>
            <a:spLocks noGrp="1"/>
          </p:cNvSpPr>
          <p:nvPr>
            <p:ph type="ftr" sz="quarter" idx="11"/>
          </p:nvPr>
        </p:nvSpPr>
        <p:spPr>
          <a:xfrm>
            <a:off x="3527748" y="6627192"/>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7" name="Номер слайда 6"/>
          <p:cNvSpPr>
            <a:spLocks noGrp="1"/>
          </p:cNvSpPr>
          <p:nvPr>
            <p:ph type="sldNum" sz="quarter" idx="12"/>
          </p:nvPr>
        </p:nvSpPr>
        <p:spPr/>
        <p:txBody>
          <a:bodyPr/>
          <a:lstStyle>
            <a:lvl1pPr>
              <a:defRPr/>
            </a:lvl1pPr>
          </a:lstStyle>
          <a:p>
            <a:pPr>
              <a:defRPr/>
            </a:pPr>
            <a:fld id="{1AAE65D7-EF62-48DF-8BE3-AABB744AD3D7}"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40037799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sz="half" idx="1"/>
          </p:nvPr>
        </p:nvSpPr>
        <p:spPr>
          <a:xfrm>
            <a:off x="516322" y="1668460"/>
            <a:ext cx="4560253" cy="4718735"/>
          </a:xfrm>
        </p:spPr>
        <p:txBody>
          <a:bodyPr/>
          <a:lstStyle>
            <a:lvl1pPr>
              <a:defRPr sz="2371"/>
            </a:lvl1pPr>
            <a:lvl2pPr>
              <a:defRPr sz="2033"/>
            </a:lvl2pPr>
            <a:lvl3pPr>
              <a:defRPr sz="1694"/>
            </a:lvl3pPr>
            <a:lvl4pPr>
              <a:defRPr sz="1524"/>
            </a:lvl4pPr>
            <a:lvl5pPr>
              <a:defRPr sz="1524"/>
            </a:lvl5pPr>
            <a:lvl6pPr>
              <a:defRPr sz="1524"/>
            </a:lvl6pPr>
            <a:lvl7pPr>
              <a:defRPr sz="1524"/>
            </a:lvl7pPr>
            <a:lvl8pPr>
              <a:defRPr sz="1524"/>
            </a:lvl8pPr>
            <a:lvl9pPr>
              <a:defRPr sz="1524"/>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p:cNvSpPr>
            <a:spLocks noGrp="1"/>
          </p:cNvSpPr>
          <p:nvPr>
            <p:ph sz="half" idx="2"/>
          </p:nvPr>
        </p:nvSpPr>
        <p:spPr>
          <a:xfrm>
            <a:off x="5248689" y="1668460"/>
            <a:ext cx="4560253" cy="4718735"/>
          </a:xfrm>
        </p:spPr>
        <p:txBody>
          <a:bodyPr/>
          <a:lstStyle>
            <a:lvl1pPr>
              <a:defRPr sz="2371"/>
            </a:lvl1pPr>
            <a:lvl2pPr>
              <a:defRPr sz="2033"/>
            </a:lvl2pPr>
            <a:lvl3pPr>
              <a:defRPr sz="1694"/>
            </a:lvl3pPr>
            <a:lvl4pPr>
              <a:defRPr sz="1524"/>
            </a:lvl4pPr>
            <a:lvl5pPr>
              <a:defRPr sz="1524"/>
            </a:lvl5pPr>
            <a:lvl6pPr>
              <a:defRPr sz="1524"/>
            </a:lvl6pPr>
            <a:lvl7pPr>
              <a:defRPr sz="1524"/>
            </a:lvl7pPr>
            <a:lvl8pPr>
              <a:defRPr sz="1524"/>
            </a:lvl8pPr>
            <a:lvl9pPr>
              <a:defRPr sz="1524"/>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p:cNvSpPr>
            <a:spLocks noGrp="1"/>
          </p:cNvSpPr>
          <p:nvPr>
            <p:ph type="dt" sz="half" idx="10"/>
          </p:nvPr>
        </p:nvSpPr>
        <p:spPr>
          <a:xfrm>
            <a:off x="516256" y="6627191"/>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6" name="Нижний колонтитул 5"/>
          <p:cNvSpPr>
            <a:spLocks noGrp="1"/>
          </p:cNvSpPr>
          <p:nvPr>
            <p:ph type="ftr" sz="quarter" idx="11"/>
          </p:nvPr>
        </p:nvSpPr>
        <p:spPr>
          <a:xfrm>
            <a:off x="3527748" y="6627191"/>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7" name="Номер слайда 6"/>
          <p:cNvSpPr>
            <a:spLocks noGrp="1"/>
          </p:cNvSpPr>
          <p:nvPr>
            <p:ph type="sldNum" sz="quarter" idx="12"/>
          </p:nvPr>
        </p:nvSpPr>
        <p:spPr/>
        <p:txBody>
          <a:bodyPr/>
          <a:lstStyle>
            <a:lvl1pPr>
              <a:defRPr/>
            </a:lvl1pPr>
          </a:lstStyle>
          <a:p>
            <a:pPr>
              <a:defRPr/>
            </a:pPr>
            <a:fld id="{1AAE65D7-EF62-48DF-8BE3-AABB744AD3D7}"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389688675"/>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97"/>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97"/>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97"/>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9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9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9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0122110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97"/>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97"/>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97"/>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97"/>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8488593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97"/>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97"/>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97"/>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97"/>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0481958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9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9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9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98"/>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82835592"/>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9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9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98"/>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98"/>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4414911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10349700"/>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71315789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3216249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7376687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98"/>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9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9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9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13"/>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1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1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1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5911045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a:t>Образец заголовка</a:t>
            </a:r>
          </a:p>
        </p:txBody>
      </p:sp>
      <p:sp>
        <p:nvSpPr>
          <p:cNvPr id="3" name="Текст 2"/>
          <p:cNvSpPr>
            <a:spLocks noGrp="1"/>
          </p:cNvSpPr>
          <p:nvPr>
            <p:ph type="body" idx="1"/>
          </p:nvPr>
        </p:nvSpPr>
        <p:spPr>
          <a:xfrm>
            <a:off x="516255" y="1600498"/>
            <a:ext cx="4562046" cy="667012"/>
          </a:xfrm>
        </p:spPr>
        <p:txBody>
          <a:bodyPr anchor="b"/>
          <a:lstStyle>
            <a:lvl1pPr marL="0" indent="0">
              <a:buNone/>
              <a:defRPr sz="2033" b="1"/>
            </a:lvl1pPr>
            <a:lvl2pPr marL="386862" indent="0">
              <a:buNone/>
              <a:defRPr sz="1694" b="1"/>
            </a:lvl2pPr>
            <a:lvl3pPr marL="773722" indent="0">
              <a:buNone/>
              <a:defRPr sz="1524" b="1"/>
            </a:lvl3pPr>
            <a:lvl4pPr marL="1160584" indent="0">
              <a:buNone/>
              <a:defRPr sz="1355" b="1"/>
            </a:lvl4pPr>
            <a:lvl5pPr marL="1547446" indent="0">
              <a:buNone/>
              <a:defRPr sz="1355" b="1"/>
            </a:lvl5pPr>
            <a:lvl6pPr marL="1934305" indent="0">
              <a:buNone/>
              <a:defRPr sz="1355" b="1"/>
            </a:lvl6pPr>
            <a:lvl7pPr marL="2321167" indent="0">
              <a:buNone/>
              <a:defRPr sz="1355" b="1"/>
            </a:lvl7pPr>
            <a:lvl8pPr marL="2708029" indent="0">
              <a:buNone/>
              <a:defRPr sz="1355" b="1"/>
            </a:lvl8pPr>
            <a:lvl9pPr marL="3094889" indent="0">
              <a:buNone/>
              <a:defRPr sz="1355" b="1"/>
            </a:lvl9pPr>
          </a:lstStyle>
          <a:p>
            <a:pPr lvl="0"/>
            <a:r>
              <a:rPr lang="ru-RU"/>
              <a:t>Образец текста</a:t>
            </a:r>
          </a:p>
        </p:txBody>
      </p:sp>
      <p:sp>
        <p:nvSpPr>
          <p:cNvPr id="4" name="Объект 3"/>
          <p:cNvSpPr>
            <a:spLocks noGrp="1"/>
          </p:cNvSpPr>
          <p:nvPr>
            <p:ph sz="half" idx="2"/>
          </p:nvPr>
        </p:nvSpPr>
        <p:spPr>
          <a:xfrm>
            <a:off x="516255" y="2267508"/>
            <a:ext cx="4562046" cy="4119584"/>
          </a:xfrm>
        </p:spPr>
        <p:txBody>
          <a:bodyPr/>
          <a:lstStyle>
            <a:lvl1pPr>
              <a:defRPr sz="2033"/>
            </a:lvl1pPr>
            <a:lvl2pPr>
              <a:defRPr sz="1694"/>
            </a:lvl2pPr>
            <a:lvl3pPr>
              <a:defRPr sz="1524"/>
            </a:lvl3pPr>
            <a:lvl4pPr>
              <a:defRPr sz="1355"/>
            </a:lvl4pPr>
            <a:lvl5pPr>
              <a:defRPr sz="1355"/>
            </a:lvl5pPr>
            <a:lvl6pPr>
              <a:defRPr sz="1355"/>
            </a:lvl6pPr>
            <a:lvl7pPr>
              <a:defRPr sz="1355"/>
            </a:lvl7pPr>
            <a:lvl8pPr>
              <a:defRPr sz="1355"/>
            </a:lvl8pPr>
            <a:lvl9pPr>
              <a:defRPr sz="1355"/>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p:cNvSpPr>
            <a:spLocks noGrp="1"/>
          </p:cNvSpPr>
          <p:nvPr>
            <p:ph type="body" sz="quarter" idx="3"/>
          </p:nvPr>
        </p:nvSpPr>
        <p:spPr>
          <a:xfrm>
            <a:off x="5245015" y="1600498"/>
            <a:ext cx="4563838" cy="667012"/>
          </a:xfrm>
        </p:spPr>
        <p:txBody>
          <a:bodyPr anchor="b"/>
          <a:lstStyle>
            <a:lvl1pPr marL="0" indent="0">
              <a:buNone/>
              <a:defRPr sz="2033" b="1"/>
            </a:lvl1pPr>
            <a:lvl2pPr marL="386862" indent="0">
              <a:buNone/>
              <a:defRPr sz="1694" b="1"/>
            </a:lvl2pPr>
            <a:lvl3pPr marL="773722" indent="0">
              <a:buNone/>
              <a:defRPr sz="1524" b="1"/>
            </a:lvl3pPr>
            <a:lvl4pPr marL="1160584" indent="0">
              <a:buNone/>
              <a:defRPr sz="1355" b="1"/>
            </a:lvl4pPr>
            <a:lvl5pPr marL="1547446" indent="0">
              <a:buNone/>
              <a:defRPr sz="1355" b="1"/>
            </a:lvl5pPr>
            <a:lvl6pPr marL="1934305" indent="0">
              <a:buNone/>
              <a:defRPr sz="1355" b="1"/>
            </a:lvl6pPr>
            <a:lvl7pPr marL="2321167" indent="0">
              <a:buNone/>
              <a:defRPr sz="1355" b="1"/>
            </a:lvl7pPr>
            <a:lvl8pPr marL="2708029" indent="0">
              <a:buNone/>
              <a:defRPr sz="1355" b="1"/>
            </a:lvl8pPr>
            <a:lvl9pPr marL="3094889" indent="0">
              <a:buNone/>
              <a:defRPr sz="1355" b="1"/>
            </a:lvl9pPr>
          </a:lstStyle>
          <a:p>
            <a:pPr lvl="0"/>
            <a:r>
              <a:rPr lang="ru-RU"/>
              <a:t>Образец текста</a:t>
            </a:r>
          </a:p>
        </p:txBody>
      </p:sp>
      <p:sp>
        <p:nvSpPr>
          <p:cNvPr id="6" name="Объект 5"/>
          <p:cNvSpPr>
            <a:spLocks noGrp="1"/>
          </p:cNvSpPr>
          <p:nvPr>
            <p:ph sz="quarter" idx="4"/>
          </p:nvPr>
        </p:nvSpPr>
        <p:spPr>
          <a:xfrm>
            <a:off x="5245015" y="2267508"/>
            <a:ext cx="4563838" cy="4119584"/>
          </a:xfrm>
        </p:spPr>
        <p:txBody>
          <a:bodyPr/>
          <a:lstStyle>
            <a:lvl1pPr>
              <a:defRPr sz="2033"/>
            </a:lvl1pPr>
            <a:lvl2pPr>
              <a:defRPr sz="1694"/>
            </a:lvl2pPr>
            <a:lvl3pPr>
              <a:defRPr sz="1524"/>
            </a:lvl3pPr>
            <a:lvl4pPr>
              <a:defRPr sz="1355"/>
            </a:lvl4pPr>
            <a:lvl5pPr>
              <a:defRPr sz="1355"/>
            </a:lvl5pPr>
            <a:lvl6pPr>
              <a:defRPr sz="1355"/>
            </a:lvl6pPr>
            <a:lvl7pPr>
              <a:defRPr sz="1355"/>
            </a:lvl7pPr>
            <a:lvl8pPr>
              <a:defRPr sz="1355"/>
            </a:lvl8pPr>
            <a:lvl9pPr>
              <a:defRPr sz="1355"/>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p:cNvSpPr>
            <a:spLocks noGrp="1"/>
          </p:cNvSpPr>
          <p:nvPr>
            <p:ph type="dt" sz="half" idx="10"/>
          </p:nvPr>
        </p:nvSpPr>
        <p:spPr>
          <a:xfrm>
            <a:off x="516256" y="6627191"/>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8" name="Нижний колонтитул 7"/>
          <p:cNvSpPr>
            <a:spLocks noGrp="1"/>
          </p:cNvSpPr>
          <p:nvPr>
            <p:ph type="ftr" sz="quarter" idx="11"/>
          </p:nvPr>
        </p:nvSpPr>
        <p:spPr>
          <a:xfrm>
            <a:off x="3527748" y="6627191"/>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9" name="Номер слайда 8"/>
          <p:cNvSpPr>
            <a:spLocks noGrp="1"/>
          </p:cNvSpPr>
          <p:nvPr>
            <p:ph type="sldNum" sz="quarter" idx="12"/>
          </p:nvPr>
        </p:nvSpPr>
        <p:spPr/>
        <p:txBody>
          <a:bodyPr/>
          <a:lstStyle>
            <a:lvl1pPr>
              <a:defRPr/>
            </a:lvl1pPr>
          </a:lstStyle>
          <a:p>
            <a:pPr>
              <a:defRPr/>
            </a:pPr>
            <a:fld id="{6323F9DB-885A-4D81-8D62-6BEB8B6A1F78}"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60309122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98"/>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9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9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98"/>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13"/>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1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1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1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7995368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4172702936"/>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77940216"/>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74"/>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74"/>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76724184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74"/>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74"/>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3208584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409027226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5402796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26079661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8138072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44"/>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44"/>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0738029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a:xfrm>
            <a:off x="516256" y="6627191"/>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4" name="Нижний колонтитул 3"/>
          <p:cNvSpPr>
            <a:spLocks noGrp="1"/>
          </p:cNvSpPr>
          <p:nvPr>
            <p:ph type="ftr" sz="quarter" idx="11"/>
          </p:nvPr>
        </p:nvSpPr>
        <p:spPr>
          <a:xfrm>
            <a:off x="3527748" y="6627191"/>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5" name="Номер слайда 4"/>
          <p:cNvSpPr>
            <a:spLocks noGrp="1"/>
          </p:cNvSpPr>
          <p:nvPr>
            <p:ph type="sldNum" sz="quarter" idx="12"/>
          </p:nvPr>
        </p:nvSpPr>
        <p:spPr/>
        <p:txBody>
          <a:bodyPr/>
          <a:lstStyle>
            <a:lvl1pPr>
              <a:defRPr/>
            </a:lvl1pPr>
          </a:lstStyle>
          <a:p>
            <a:pPr>
              <a:defRPr/>
            </a:pPr>
            <a:fld id="{27AF9FE5-6402-411A-AFD6-F5FDF53EA1DC}"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5757332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44"/>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44"/>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76935074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4392688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67578463"/>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74603595"/>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8101992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13"/>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13"/>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6203413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13"/>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13"/>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6575224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5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2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5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2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56"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2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952512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5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2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5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2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56"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2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5020232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0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0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4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07"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318195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a:xfrm>
            <a:off x="516256" y="6627191"/>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3" name="Нижний колонтитул 2"/>
          <p:cNvSpPr>
            <a:spLocks noGrp="1"/>
          </p:cNvSpPr>
          <p:nvPr>
            <p:ph type="ftr" sz="quarter" idx="11"/>
          </p:nvPr>
        </p:nvSpPr>
        <p:spPr>
          <a:xfrm>
            <a:off x="3527748" y="6627191"/>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4" name="Номер слайда 3"/>
          <p:cNvSpPr>
            <a:spLocks noGrp="1"/>
          </p:cNvSpPr>
          <p:nvPr>
            <p:ph type="sldNum" sz="quarter" idx="12"/>
          </p:nvPr>
        </p:nvSpPr>
        <p:spPr/>
        <p:txBody>
          <a:bodyPr/>
          <a:lstStyle>
            <a:lvl1pPr>
              <a:defRPr/>
            </a:lvl1pPr>
          </a:lstStyle>
          <a:p>
            <a:pPr>
              <a:defRPr/>
            </a:pPr>
            <a:fld id="{39A2D679-B1CE-4B80-B6F9-CAA5757C6480}"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946061357"/>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0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0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4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07"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6040974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0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9"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0"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07"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6831710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4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0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9"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40"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07"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6982913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9606965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4663860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8178149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5434507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0090652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8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1233231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4383" y="2221259"/>
            <a:ext cx="8776335" cy="1532637"/>
          </a:xfrm>
        </p:spPr>
        <p:txBody>
          <a:bodyPr>
            <a:normAutofit/>
          </a:bodyPr>
          <a:lstStyle>
            <a:lvl1pPr>
              <a:defRPr sz="3600"/>
            </a:lvl1pPr>
          </a:lstStyle>
          <a:p>
            <a:r>
              <a:rPr lang="en-US" dirty="0"/>
              <a:t>Click to edit Master title style</a:t>
            </a:r>
          </a:p>
        </p:txBody>
      </p:sp>
      <p:sp>
        <p:nvSpPr>
          <p:cNvPr id="3" name="Subtitle 2"/>
          <p:cNvSpPr>
            <a:spLocks noGrp="1"/>
          </p:cNvSpPr>
          <p:nvPr>
            <p:ph type="subTitle" idx="1"/>
          </p:nvPr>
        </p:nvSpPr>
        <p:spPr>
          <a:xfrm>
            <a:off x="1548765" y="4051723"/>
            <a:ext cx="7227570" cy="1827248"/>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23224701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16263" y="284685"/>
            <a:ext cx="3396887" cy="1211545"/>
          </a:xfrm>
        </p:spPr>
        <p:txBody>
          <a:bodyPr anchor="b"/>
          <a:lstStyle>
            <a:lvl1pPr algn="l">
              <a:defRPr sz="1694" b="1"/>
            </a:lvl1pPr>
          </a:lstStyle>
          <a:p>
            <a:r>
              <a:rPr lang="ru-RU"/>
              <a:t>Образец заголовка</a:t>
            </a:r>
          </a:p>
        </p:txBody>
      </p:sp>
      <p:sp>
        <p:nvSpPr>
          <p:cNvPr id="3" name="Объект 2"/>
          <p:cNvSpPr>
            <a:spLocks noGrp="1"/>
          </p:cNvSpPr>
          <p:nvPr>
            <p:ph idx="1"/>
          </p:nvPr>
        </p:nvSpPr>
        <p:spPr>
          <a:xfrm>
            <a:off x="4036827" y="284681"/>
            <a:ext cx="5772018" cy="6102413"/>
          </a:xfrm>
        </p:spPr>
        <p:txBody>
          <a:bodyPr/>
          <a:lstStyle>
            <a:lvl1pPr>
              <a:defRPr sz="2710"/>
            </a:lvl1pPr>
            <a:lvl2pPr>
              <a:defRPr sz="2371"/>
            </a:lvl2pPr>
            <a:lvl3pPr>
              <a:defRPr sz="2033"/>
            </a:lvl3pPr>
            <a:lvl4pPr>
              <a:defRPr sz="1694"/>
            </a:lvl4pPr>
            <a:lvl5pPr>
              <a:defRPr sz="1694"/>
            </a:lvl5pPr>
            <a:lvl6pPr>
              <a:defRPr sz="1694"/>
            </a:lvl6pPr>
            <a:lvl7pPr>
              <a:defRPr sz="1694"/>
            </a:lvl7pPr>
            <a:lvl8pPr>
              <a:defRPr sz="1694"/>
            </a:lvl8pPr>
            <a:lvl9pPr>
              <a:defRPr sz="1694"/>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p:cNvSpPr>
            <a:spLocks noGrp="1"/>
          </p:cNvSpPr>
          <p:nvPr>
            <p:ph type="body" sz="half" idx="2"/>
          </p:nvPr>
        </p:nvSpPr>
        <p:spPr>
          <a:xfrm>
            <a:off x="516263" y="1496228"/>
            <a:ext cx="3396887" cy="4890866"/>
          </a:xfrm>
        </p:spPr>
        <p:txBody>
          <a:bodyPr/>
          <a:lstStyle>
            <a:lvl1pPr marL="0" indent="0">
              <a:buNone/>
              <a:defRPr sz="1186"/>
            </a:lvl1pPr>
            <a:lvl2pPr marL="386862" indent="0">
              <a:buNone/>
              <a:defRPr sz="1016"/>
            </a:lvl2pPr>
            <a:lvl3pPr marL="773722" indent="0">
              <a:buNone/>
              <a:defRPr sz="847"/>
            </a:lvl3pPr>
            <a:lvl4pPr marL="1160584" indent="0">
              <a:buNone/>
              <a:defRPr sz="762"/>
            </a:lvl4pPr>
            <a:lvl5pPr marL="1547446" indent="0">
              <a:buNone/>
              <a:defRPr sz="762"/>
            </a:lvl5pPr>
            <a:lvl6pPr marL="1934305" indent="0">
              <a:buNone/>
              <a:defRPr sz="762"/>
            </a:lvl6pPr>
            <a:lvl7pPr marL="2321167" indent="0">
              <a:buNone/>
              <a:defRPr sz="762"/>
            </a:lvl7pPr>
            <a:lvl8pPr marL="2708029" indent="0">
              <a:buNone/>
              <a:defRPr sz="762"/>
            </a:lvl8pPr>
            <a:lvl9pPr marL="3094889" indent="0">
              <a:buNone/>
              <a:defRPr sz="762"/>
            </a:lvl9pPr>
          </a:lstStyle>
          <a:p>
            <a:pPr lvl="0"/>
            <a:r>
              <a:rPr lang="ru-RU"/>
              <a:t>Образец текста</a:t>
            </a:r>
          </a:p>
        </p:txBody>
      </p:sp>
      <p:sp>
        <p:nvSpPr>
          <p:cNvPr id="5" name="Дата 4"/>
          <p:cNvSpPr>
            <a:spLocks noGrp="1"/>
          </p:cNvSpPr>
          <p:nvPr>
            <p:ph type="dt" sz="half" idx="10"/>
          </p:nvPr>
        </p:nvSpPr>
        <p:spPr>
          <a:xfrm>
            <a:off x="516256" y="6627191"/>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6" name="Нижний колонтитул 5"/>
          <p:cNvSpPr>
            <a:spLocks noGrp="1"/>
          </p:cNvSpPr>
          <p:nvPr>
            <p:ph type="ftr" sz="quarter" idx="11"/>
          </p:nvPr>
        </p:nvSpPr>
        <p:spPr>
          <a:xfrm>
            <a:off x="3527748" y="6627191"/>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7" name="Номер слайда 6"/>
          <p:cNvSpPr>
            <a:spLocks noGrp="1"/>
          </p:cNvSpPr>
          <p:nvPr>
            <p:ph type="sldNum" sz="quarter" idx="12"/>
          </p:nvPr>
        </p:nvSpPr>
        <p:spPr/>
        <p:txBody>
          <a:bodyPr/>
          <a:lstStyle>
            <a:lvl1pPr>
              <a:defRPr/>
            </a:lvl1pPr>
          </a:lstStyle>
          <a:p>
            <a:pPr>
              <a:defRPr/>
            </a:pPr>
            <a:fld id="{F2778974-F02E-439E-80F3-43EB670DBF8C}"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852166718"/>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5880610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75"/>
            <a:ext cx="8776335" cy="48246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4787367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1361388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75"/>
            <a:ext cx="8776335" cy="48246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3789611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514375"/>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514375"/>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13697267"/>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271221"/>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271221"/>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8786930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284336"/>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626745"/>
            <a:ext cx="4303918"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284336"/>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626745"/>
            <a:ext cx="4305709"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0698451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537772"/>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880272"/>
            <a:ext cx="4303918"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537772"/>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880272"/>
            <a:ext cx="4305709"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67534017"/>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7002806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7668588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2023792" y="5005070"/>
            <a:ext cx="6195060" cy="590878"/>
          </a:xfrm>
        </p:spPr>
        <p:txBody>
          <a:bodyPr anchor="b"/>
          <a:lstStyle>
            <a:lvl1pPr algn="l">
              <a:defRPr sz="1694" b="1"/>
            </a:lvl1pPr>
          </a:lstStyle>
          <a:p>
            <a:r>
              <a:rPr lang="ru-RU"/>
              <a:t>Образец заголовка</a:t>
            </a:r>
          </a:p>
        </p:txBody>
      </p:sp>
      <p:sp>
        <p:nvSpPr>
          <p:cNvPr id="3" name="Рисунок 2"/>
          <p:cNvSpPr>
            <a:spLocks noGrp="1"/>
          </p:cNvSpPr>
          <p:nvPr>
            <p:ph type="pic" idx="1"/>
          </p:nvPr>
        </p:nvSpPr>
        <p:spPr>
          <a:xfrm>
            <a:off x="2023792" y="638874"/>
            <a:ext cx="6195060" cy="4290060"/>
          </a:xfrm>
        </p:spPr>
        <p:txBody>
          <a:bodyPr rtlCol="0">
            <a:normAutofit/>
          </a:bodyPr>
          <a:lstStyle>
            <a:lvl1pPr marL="0" indent="0">
              <a:buNone/>
              <a:defRPr sz="2710"/>
            </a:lvl1pPr>
            <a:lvl2pPr marL="386862" indent="0">
              <a:buNone/>
              <a:defRPr sz="2371"/>
            </a:lvl2pPr>
            <a:lvl3pPr marL="773722" indent="0">
              <a:buNone/>
              <a:defRPr sz="2033"/>
            </a:lvl3pPr>
            <a:lvl4pPr marL="1160584" indent="0">
              <a:buNone/>
              <a:defRPr sz="1694"/>
            </a:lvl4pPr>
            <a:lvl5pPr marL="1547446" indent="0">
              <a:buNone/>
              <a:defRPr sz="1694"/>
            </a:lvl5pPr>
            <a:lvl6pPr marL="1934305" indent="0">
              <a:buNone/>
              <a:defRPr sz="1694"/>
            </a:lvl6pPr>
            <a:lvl7pPr marL="2321167" indent="0">
              <a:buNone/>
              <a:defRPr sz="1694"/>
            </a:lvl7pPr>
            <a:lvl8pPr marL="2708029" indent="0">
              <a:buNone/>
              <a:defRPr sz="1694"/>
            </a:lvl8pPr>
            <a:lvl9pPr marL="3094889" indent="0">
              <a:buNone/>
              <a:defRPr sz="1694"/>
            </a:lvl9pPr>
          </a:lstStyle>
          <a:p>
            <a:pPr lvl="0"/>
            <a:endParaRPr lang="ru-RU" noProof="0"/>
          </a:p>
        </p:txBody>
      </p:sp>
      <p:sp>
        <p:nvSpPr>
          <p:cNvPr id="4" name="Текст 3"/>
          <p:cNvSpPr>
            <a:spLocks noGrp="1"/>
          </p:cNvSpPr>
          <p:nvPr>
            <p:ph type="body" sz="half" idx="2"/>
          </p:nvPr>
        </p:nvSpPr>
        <p:spPr>
          <a:xfrm>
            <a:off x="2023792" y="5595947"/>
            <a:ext cx="6195060" cy="839144"/>
          </a:xfrm>
        </p:spPr>
        <p:txBody>
          <a:bodyPr/>
          <a:lstStyle>
            <a:lvl1pPr marL="0" indent="0">
              <a:buNone/>
              <a:defRPr sz="1186"/>
            </a:lvl1pPr>
            <a:lvl2pPr marL="386862" indent="0">
              <a:buNone/>
              <a:defRPr sz="1016"/>
            </a:lvl2pPr>
            <a:lvl3pPr marL="773722" indent="0">
              <a:buNone/>
              <a:defRPr sz="847"/>
            </a:lvl3pPr>
            <a:lvl4pPr marL="1160584" indent="0">
              <a:buNone/>
              <a:defRPr sz="762"/>
            </a:lvl4pPr>
            <a:lvl5pPr marL="1547446" indent="0">
              <a:buNone/>
              <a:defRPr sz="762"/>
            </a:lvl5pPr>
            <a:lvl6pPr marL="1934305" indent="0">
              <a:buNone/>
              <a:defRPr sz="762"/>
            </a:lvl6pPr>
            <a:lvl7pPr marL="2321167" indent="0">
              <a:buNone/>
              <a:defRPr sz="762"/>
            </a:lvl7pPr>
            <a:lvl8pPr marL="2708029" indent="0">
              <a:buNone/>
              <a:defRPr sz="762"/>
            </a:lvl8pPr>
            <a:lvl9pPr marL="3094889" indent="0">
              <a:buNone/>
              <a:defRPr sz="762"/>
            </a:lvl9pPr>
          </a:lstStyle>
          <a:p>
            <a:pPr lvl="0"/>
            <a:r>
              <a:rPr lang="ru-RU"/>
              <a:t>Образец текста</a:t>
            </a:r>
          </a:p>
        </p:txBody>
      </p:sp>
      <p:sp>
        <p:nvSpPr>
          <p:cNvPr id="5" name="Дата 4"/>
          <p:cNvSpPr>
            <a:spLocks noGrp="1"/>
          </p:cNvSpPr>
          <p:nvPr>
            <p:ph type="dt" sz="half" idx="10"/>
          </p:nvPr>
        </p:nvSpPr>
        <p:spPr>
          <a:xfrm>
            <a:off x="516256" y="6627191"/>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6" name="Нижний колонтитул 5"/>
          <p:cNvSpPr>
            <a:spLocks noGrp="1"/>
          </p:cNvSpPr>
          <p:nvPr>
            <p:ph type="ftr" sz="quarter" idx="11"/>
          </p:nvPr>
        </p:nvSpPr>
        <p:spPr>
          <a:xfrm>
            <a:off x="3527748" y="6627191"/>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7" name="Номер слайда 6"/>
          <p:cNvSpPr>
            <a:spLocks noGrp="1"/>
          </p:cNvSpPr>
          <p:nvPr>
            <p:ph type="sldNum" sz="quarter" idx="12"/>
          </p:nvPr>
        </p:nvSpPr>
        <p:spPr/>
        <p:txBody>
          <a:bodyPr/>
          <a:lstStyle>
            <a:lvl1pPr>
              <a:defRPr/>
            </a:lvl1pPr>
          </a:lstStyle>
          <a:p>
            <a:pPr>
              <a:defRPr/>
            </a:pPr>
            <a:fld id="{8A5A0A1B-D7B0-4C6E-90BC-42E0241C5757}"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51613171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5924"/>
            <a:ext cx="10325100" cy="7144176"/>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sp>
        <p:nvSpPr>
          <p:cNvPr id="4" name="Rectangle 3">
            <a:extLst>
              <a:ext uri="{FF2B5EF4-FFF2-40B4-BE49-F238E27FC236}">
                <a16:creationId xmlns="" xmlns:a16="http://schemas.microsoft.com/office/drawing/2014/main" id="{6077BD4E-3393-4ACE-A641-CD63F6A5243F}"/>
              </a:ext>
            </a:extLst>
          </p:cNvPr>
          <p:cNvSpPr/>
          <p:nvPr/>
        </p:nvSpPr>
        <p:spPr>
          <a:xfrm>
            <a:off x="1991498" y="3"/>
            <a:ext cx="8333602" cy="947425"/>
          </a:xfrm>
          <a:prstGeom prst="rect">
            <a:avLst/>
          </a:prstGeom>
          <a:solidFill>
            <a:srgbClr val="FCFCF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defRPr/>
            </a:pPr>
            <a:endParaRPr lang="ru-RU" sz="2400">
              <a:solidFill>
                <a:srgbClr val="485068"/>
              </a:solidFill>
            </a:endParaRPr>
          </a:p>
        </p:txBody>
      </p:sp>
      <p:pic>
        <p:nvPicPr>
          <p:cNvPr id="10" name="Рисунок 12">
            <a:extLst>
              <a:ext uri="{FF2B5EF4-FFF2-40B4-BE49-F238E27FC236}">
                <a16:creationId xmlns="" xmlns:a16="http://schemas.microsoft.com/office/drawing/2014/main" id="{1E1AC549-C91B-4043-A074-8D666C50488D}"/>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r="50157"/>
          <a:stretch>
            <a:fillRect/>
          </a:stretch>
        </p:blipFill>
        <p:spPr>
          <a:xfrm flipH="1">
            <a:off x="1991582" y="143252"/>
            <a:ext cx="277547" cy="660610"/>
          </a:xfrm>
          <a:custGeom>
            <a:avLst/>
            <a:gdLst>
              <a:gd name="connsiteX0" fmla="*/ 0 w 522225"/>
              <a:gd name="connsiteY0" fmla="*/ 0 h 1009650"/>
              <a:gd name="connsiteX1" fmla="*/ 522225 w 522225"/>
              <a:gd name="connsiteY1" fmla="*/ 0 h 1009650"/>
              <a:gd name="connsiteX2" fmla="*/ 522225 w 522225"/>
              <a:gd name="connsiteY2" fmla="*/ 1009650 h 1009650"/>
              <a:gd name="connsiteX3" fmla="*/ 0 w 522225"/>
              <a:gd name="connsiteY3" fmla="*/ 1009650 h 1009650"/>
            </a:gdLst>
            <a:ahLst/>
            <a:cxnLst>
              <a:cxn ang="0">
                <a:pos x="connsiteX0" y="connsiteY0"/>
              </a:cxn>
              <a:cxn ang="0">
                <a:pos x="connsiteX1" y="connsiteY1"/>
              </a:cxn>
              <a:cxn ang="0">
                <a:pos x="connsiteX2" y="connsiteY2"/>
              </a:cxn>
              <a:cxn ang="0">
                <a:pos x="connsiteX3" y="connsiteY3"/>
              </a:cxn>
            </a:cxnLst>
            <a:rect l="l" t="t" r="r" b="b"/>
            <a:pathLst>
              <a:path w="522225" h="1009650">
                <a:moveTo>
                  <a:pt x="0" y="0"/>
                </a:moveTo>
                <a:lnTo>
                  <a:pt x="522225" y="0"/>
                </a:lnTo>
                <a:lnTo>
                  <a:pt x="522225" y="1009650"/>
                </a:lnTo>
                <a:lnTo>
                  <a:pt x="0" y="1009650"/>
                </a:lnTo>
                <a:close/>
              </a:path>
            </a:pathLst>
          </a:custGeom>
        </p:spPr>
      </p:pic>
      <p:pic>
        <p:nvPicPr>
          <p:cNvPr id="9" name="Picture 8">
            <a:extLst>
              <a:ext uri="{FF2B5EF4-FFF2-40B4-BE49-F238E27FC236}">
                <a16:creationId xmlns="" xmlns:a16="http://schemas.microsoft.com/office/drawing/2014/main" id="{7BBF9867-AC92-4F0F-BB1E-46593E0DD813}"/>
              </a:ext>
            </a:extLst>
          </p:cNvPr>
          <p:cNvPicPr>
            <a:picLocks noChangeAspect="1"/>
          </p:cNvPicPr>
          <p:nvPr userDrawn="1"/>
        </p:nvPicPr>
        <p:blipFill rotWithShape="1">
          <a:blip r:embed="rId4"/>
          <a:srcRect b="16081"/>
          <a:stretch/>
        </p:blipFill>
        <p:spPr>
          <a:xfrm>
            <a:off x="-3476" y="3"/>
            <a:ext cx="1994975" cy="947425"/>
          </a:xfrm>
          <a:prstGeom prst="rect">
            <a:avLst/>
          </a:prstGeom>
        </p:spPr>
      </p:pic>
      <p:sp>
        <p:nvSpPr>
          <p:cNvPr id="5" name="Номер слайда 5">
            <a:extLst>
              <a:ext uri="{FF2B5EF4-FFF2-40B4-BE49-F238E27FC236}">
                <a16:creationId xmlns="" xmlns:a16="http://schemas.microsoft.com/office/drawing/2014/main" id="{A0D0EA0D-3716-4587-84C0-4930ABAAB9C7}"/>
              </a:ext>
            </a:extLst>
          </p:cNvPr>
          <p:cNvSpPr txBox="1">
            <a:spLocks/>
          </p:cNvSpPr>
          <p:nvPr/>
        </p:nvSpPr>
        <p:spPr>
          <a:xfrm>
            <a:off x="9797165" y="244785"/>
            <a:ext cx="375067" cy="457856"/>
          </a:xfrm>
          <a:prstGeom prst="rect">
            <a:avLst/>
          </a:prstGeom>
          <a:solidFill>
            <a:schemeClr val="bg1">
              <a:lumMod val="95000"/>
            </a:schemeClr>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1100" b="1" smtClean="0">
                <a:solidFill>
                  <a:srgbClr val="57565A"/>
                </a:solidFill>
                <a:latin typeface="Roboto Condensed" panose="02000000000000000000" pitchFamily="2" charset="0"/>
                <a:ea typeface="Roboto Condensed" panose="02000000000000000000" pitchFamily="2" charset="0"/>
              </a:rPr>
              <a:pPr algn="ctr"/>
              <a:t>‹#›</a:t>
            </a:fld>
            <a:endParaRPr lang="en-US" sz="1100" b="1" dirty="0">
              <a:solidFill>
                <a:srgbClr val="57565A"/>
              </a:solidFill>
              <a:latin typeface="Roboto Condensed" panose="02000000000000000000" pitchFamily="2" charset="0"/>
              <a:ea typeface="Roboto Condensed" panose="02000000000000000000" pitchFamily="2" charset="0"/>
            </a:endParaRPr>
          </a:p>
        </p:txBody>
      </p:sp>
      <p:sp>
        <p:nvSpPr>
          <p:cNvPr id="6" name="Subtitle 2">
            <a:extLst>
              <a:ext uri="{FF2B5EF4-FFF2-40B4-BE49-F238E27FC236}">
                <a16:creationId xmlns="" xmlns:a16="http://schemas.microsoft.com/office/drawing/2014/main" id="{D00E59DA-2391-445E-8DCC-DDB7C0381E5B}"/>
              </a:ext>
            </a:extLst>
          </p:cNvPr>
          <p:cNvSpPr txBox="1">
            <a:spLocks/>
          </p:cNvSpPr>
          <p:nvPr/>
        </p:nvSpPr>
        <p:spPr>
          <a:xfrm>
            <a:off x="270485" y="64558"/>
            <a:ext cx="1529426" cy="818308"/>
          </a:xfrm>
          <a:prstGeom prst="rect">
            <a:avLst/>
          </a:prstGeom>
        </p:spPr>
        <p:txBody>
          <a:bodyPr vert="horz" lIns="0" tIns="0" rIns="0" bIns="0" rtlCol="0" anchor="ctr">
            <a:normAutofit/>
          </a:bodyPr>
          <a:lstStyle>
            <a:lvl1pPr marL="0" indent="0" algn="ctr" defTabSz="1219170" rtl="0" eaLnBrk="1" latinLnBrk="0" hangingPunct="1">
              <a:spcBef>
                <a:spcPct val="20000"/>
              </a:spcBef>
              <a:buClr>
                <a:schemeClr val="accent1"/>
              </a:buClr>
              <a:buFont typeface="Arial" panose="020B0604020202020204" pitchFamily="34" charset="0"/>
              <a:buNone/>
              <a:defRPr sz="2000" kern="800" spc="-13">
                <a:solidFill>
                  <a:schemeClr val="tx1">
                    <a:tint val="75000"/>
                  </a:schemeClr>
                </a:solidFill>
                <a:latin typeface="+mn-lt"/>
                <a:ea typeface="+mn-ea"/>
                <a:cs typeface="+mn-cs"/>
              </a:defRPr>
            </a:lvl1pPr>
            <a:lvl2pPr marL="609585"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2pPr>
            <a:lvl3pPr marL="1219170"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3pPr>
            <a:lvl4pPr marL="1828754"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4pPr>
            <a:lvl5pPr marL="2438339"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5pPr>
            <a:lvl6pPr marL="3047924"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6pPr>
            <a:lvl7pPr marL="3657509"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7pPr>
            <a:lvl8pPr marL="4267093"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8pPr>
            <a:lvl9pPr marL="4876678"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9pPr>
          </a:lstStyle>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КОНЦЕПЦИЯ ЕДИНОГО</a:t>
            </a:r>
          </a:p>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НАЛОГОВОГО СЧЕТА</a:t>
            </a:r>
          </a:p>
        </p:txBody>
      </p:sp>
      <p:sp>
        <p:nvSpPr>
          <p:cNvPr id="7" name="Rectangle 6">
            <a:extLst>
              <a:ext uri="{FF2B5EF4-FFF2-40B4-BE49-F238E27FC236}">
                <a16:creationId xmlns="" xmlns:a16="http://schemas.microsoft.com/office/drawing/2014/main" id="{7C05437C-BE4A-4ECD-BDF7-9877A0D31F15}"/>
              </a:ext>
            </a:extLst>
          </p:cNvPr>
          <p:cNvSpPr/>
          <p:nvPr/>
        </p:nvSpPr>
        <p:spPr>
          <a:xfrm>
            <a:off x="-3476" y="3"/>
            <a:ext cx="74049" cy="947425"/>
          </a:xfrm>
          <a:prstGeom prst="rect">
            <a:avLst/>
          </a:prstGeom>
          <a:gradFill>
            <a:gsLst>
              <a:gs pos="100000">
                <a:srgbClr val="00FDC7"/>
              </a:gs>
              <a:gs pos="5000">
                <a:srgbClr val="002060">
                  <a:alpha val="50000"/>
                </a:srgbClr>
              </a:gs>
              <a:gs pos="64000">
                <a:srgbClr val="008CCC">
                  <a:alpha val="82000"/>
                </a:srgbClr>
              </a:gs>
            </a:gsLst>
            <a:lin ang="20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sp>
        <p:nvSpPr>
          <p:cNvPr id="11" name="Прямоугольник 13">
            <a:extLst>
              <a:ext uri="{FF2B5EF4-FFF2-40B4-BE49-F238E27FC236}">
                <a16:creationId xmlns="" xmlns:a16="http://schemas.microsoft.com/office/drawing/2014/main" id="{60C9FB21-1A6B-411D-BF7A-E5CC02B14398}"/>
              </a:ext>
            </a:extLst>
          </p:cNvPr>
          <p:cNvSpPr/>
          <p:nvPr userDrawn="1"/>
        </p:nvSpPr>
        <p:spPr>
          <a:xfrm>
            <a:off x="1952783" y="103683"/>
            <a:ext cx="38718" cy="740233"/>
          </a:xfrm>
          <a:prstGeom prst="rect">
            <a:avLst/>
          </a:prstGeom>
          <a:solidFill>
            <a:srgbClr val="EF435A">
              <a:alpha val="5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Tree>
    <p:extLst>
      <p:ext uri="{BB962C8B-B14F-4D97-AF65-F5344CB8AC3E}">
        <p14:creationId xmlns:p14="http://schemas.microsoft.com/office/powerpoint/2010/main" val="244935944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3_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682138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1_Utterly Blank">
    <p:bg>
      <p:bgPr>
        <a:solidFill>
          <a:schemeClr val="bg1"/>
        </a:solidFill>
        <a:effectLst/>
      </p:bgPr>
    </p:bg>
    <p:spTree>
      <p:nvGrpSpPr>
        <p:cNvPr id="1" name=""/>
        <p:cNvGrpSpPr/>
        <p:nvPr/>
      </p:nvGrpSpPr>
      <p:grpSpPr>
        <a:xfrm>
          <a:off x="0" y="0"/>
          <a:ext cx="0" cy="0"/>
          <a:chOff x="0" y="0"/>
          <a:chExt cx="0" cy="0"/>
        </a:xfrm>
      </p:grpSpPr>
      <p:sp>
        <p:nvSpPr>
          <p:cNvPr id="515" name="Rectangle 514">
            <a:extLst>
              <a:ext uri="{FF2B5EF4-FFF2-40B4-BE49-F238E27FC236}">
                <a16:creationId xmlns="" xmlns:a16="http://schemas.microsoft.com/office/drawing/2014/main" id="{EB7573E9-C1C7-45D9-AD6B-F29437A119CE}"/>
              </a:ext>
            </a:extLst>
          </p:cNvPr>
          <p:cNvSpPr/>
          <p:nvPr userDrawn="1"/>
        </p:nvSpPr>
        <p:spPr>
          <a:xfrm>
            <a:off x="0" y="0"/>
            <a:ext cx="10325100" cy="7150100"/>
          </a:xfrm>
          <a:prstGeom prst="rect">
            <a:avLst/>
          </a:prstGeom>
          <a:gradFill>
            <a:gsLst>
              <a:gs pos="0">
                <a:srgbClr val="002060"/>
              </a:gs>
              <a:gs pos="100000">
                <a:srgbClr val="00B0F0"/>
              </a:gs>
            </a:gsLst>
            <a:lin ang="17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grpSp>
        <p:nvGrpSpPr>
          <p:cNvPr id="516" name="Group 515">
            <a:extLst>
              <a:ext uri="{FF2B5EF4-FFF2-40B4-BE49-F238E27FC236}">
                <a16:creationId xmlns="" xmlns:a16="http://schemas.microsoft.com/office/drawing/2014/main" id="{9E83AE0E-64E1-43C1-86CC-9EE438E2ACF8}"/>
              </a:ext>
            </a:extLst>
          </p:cNvPr>
          <p:cNvGrpSpPr/>
          <p:nvPr userDrawn="1"/>
        </p:nvGrpSpPr>
        <p:grpSpPr>
          <a:xfrm rot="17100000">
            <a:off x="2258368" y="2709797"/>
            <a:ext cx="12425233" cy="2366397"/>
            <a:chOff x="-659126" y="2132856"/>
            <a:chExt cx="13518913" cy="3169713"/>
          </a:xfrm>
        </p:grpSpPr>
        <p:grpSp>
          <p:nvGrpSpPr>
            <p:cNvPr id="517" name="Group 516">
              <a:extLst>
                <a:ext uri="{FF2B5EF4-FFF2-40B4-BE49-F238E27FC236}">
                  <a16:creationId xmlns="" xmlns:a16="http://schemas.microsoft.com/office/drawing/2014/main" id="{445519A9-F2FE-45F3-8E6D-0FB0FE8DD5A1}"/>
                </a:ext>
              </a:extLst>
            </p:cNvPr>
            <p:cNvGrpSpPr/>
            <p:nvPr/>
          </p:nvGrpSpPr>
          <p:grpSpPr>
            <a:xfrm>
              <a:off x="42367" y="2150176"/>
              <a:ext cx="10784386" cy="2944542"/>
              <a:chOff x="42367" y="2150176"/>
              <a:chExt cx="10784386" cy="2944542"/>
            </a:xfrm>
            <a:solidFill>
              <a:srgbClr val="002060"/>
            </a:solidFill>
          </p:grpSpPr>
          <p:grpSp>
            <p:nvGrpSpPr>
              <p:cNvPr id="953" name="Graphic 1">
                <a:extLst>
                  <a:ext uri="{FF2B5EF4-FFF2-40B4-BE49-F238E27FC236}">
                    <a16:creationId xmlns="" xmlns:a16="http://schemas.microsoft.com/office/drawing/2014/main" id="{D58337EC-40FC-4DA1-A97D-E8F8E1837D7B}"/>
                  </a:ext>
                </a:extLst>
              </p:cNvPr>
              <p:cNvGrpSpPr/>
              <p:nvPr/>
            </p:nvGrpSpPr>
            <p:grpSpPr>
              <a:xfrm>
                <a:off x="42367" y="2492263"/>
                <a:ext cx="10734589" cy="1944614"/>
                <a:chOff x="42367" y="2492263"/>
                <a:chExt cx="10734589" cy="1944614"/>
              </a:xfrm>
              <a:grpFill/>
            </p:grpSpPr>
            <p:grpSp>
              <p:nvGrpSpPr>
                <p:cNvPr id="972" name="Graphic 1">
                  <a:extLst>
                    <a:ext uri="{FF2B5EF4-FFF2-40B4-BE49-F238E27FC236}">
                      <a16:creationId xmlns="" xmlns:a16="http://schemas.microsoft.com/office/drawing/2014/main" id="{34832F62-013F-46DF-95F3-8D9F8304B034}"/>
                    </a:ext>
                  </a:extLst>
                </p:cNvPr>
                <p:cNvGrpSpPr/>
                <p:nvPr/>
              </p:nvGrpSpPr>
              <p:grpSpPr>
                <a:xfrm>
                  <a:off x="1757130" y="3323663"/>
                  <a:ext cx="593238" cy="530450"/>
                  <a:chOff x="1757130" y="3323663"/>
                  <a:chExt cx="593238" cy="530450"/>
                </a:xfrm>
                <a:grpFill/>
              </p:grpSpPr>
              <p:sp>
                <p:nvSpPr>
                  <p:cNvPr id="1003" name="Freeform: Shape 1002">
                    <a:extLst>
                      <a:ext uri="{FF2B5EF4-FFF2-40B4-BE49-F238E27FC236}">
                        <a16:creationId xmlns="" xmlns:a16="http://schemas.microsoft.com/office/drawing/2014/main" id="{DBEC6B06-00C6-40B7-817C-E1E2BF8CD735}"/>
                      </a:ext>
                    </a:extLst>
                  </p:cNvPr>
                  <p:cNvSpPr/>
                  <p:nvPr/>
                </p:nvSpPr>
                <p:spPr>
                  <a:xfrm>
                    <a:off x="1867551" y="370688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4" name="Freeform: Shape 1003">
                    <a:extLst>
                      <a:ext uri="{FF2B5EF4-FFF2-40B4-BE49-F238E27FC236}">
                        <a16:creationId xmlns="" xmlns:a16="http://schemas.microsoft.com/office/drawing/2014/main" id="{7668E49A-5F5A-4493-9B0A-763B70A56944}"/>
                      </a:ext>
                    </a:extLst>
                  </p:cNvPr>
                  <p:cNvSpPr/>
                  <p:nvPr/>
                </p:nvSpPr>
                <p:spPr>
                  <a:xfrm>
                    <a:off x="2281086" y="3503367"/>
                    <a:ext cx="69283" cy="62788"/>
                  </a:xfrm>
                  <a:custGeom>
                    <a:avLst/>
                    <a:gdLst>
                      <a:gd name="connsiteX0" fmla="*/ 12990 w 69283"/>
                      <a:gd name="connsiteY0" fmla="*/ 6495 h 62788"/>
                      <a:gd name="connsiteX1" fmla="*/ 12990 w 69283"/>
                      <a:gd name="connsiteY1" fmla="*/ 49797 h 62788"/>
                      <a:gd name="connsiteX2" fmla="*/ 56293 w 69283"/>
                      <a:gd name="connsiteY2" fmla="*/ 49797 h 62788"/>
                      <a:gd name="connsiteX3" fmla="*/ 56293 w 69283"/>
                      <a:gd name="connsiteY3" fmla="*/ 6495 h 62788"/>
                      <a:gd name="connsiteX4" fmla="*/ 12990 w 69283"/>
                      <a:gd name="connsiteY4" fmla="*/ 6495 h 62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8">
                        <a:moveTo>
                          <a:pt x="12990" y="6495"/>
                        </a:moveTo>
                        <a:cubicBezTo>
                          <a:pt x="-4330" y="23816"/>
                          <a:pt x="-4330" y="41137"/>
                          <a:pt x="12990" y="49797"/>
                        </a:cubicBezTo>
                        <a:cubicBezTo>
                          <a:pt x="30311" y="67118"/>
                          <a:pt x="47632" y="67118"/>
                          <a:pt x="56293" y="49797"/>
                        </a:cubicBezTo>
                        <a:cubicBezTo>
                          <a:pt x="73613" y="32477"/>
                          <a:pt x="73613" y="15156"/>
                          <a:pt x="56293" y="6495"/>
                        </a:cubicBezTo>
                        <a:cubicBezTo>
                          <a:pt x="47632" y="-2165"/>
                          <a:pt x="3031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5" name="Freeform: Shape 1004">
                    <a:extLst>
                      <a:ext uri="{FF2B5EF4-FFF2-40B4-BE49-F238E27FC236}">
                        <a16:creationId xmlns="" xmlns:a16="http://schemas.microsoft.com/office/drawing/2014/main" id="{57919942-8C6F-4786-A3A4-ECC6F642435F}"/>
                      </a:ext>
                    </a:extLst>
                  </p:cNvPr>
                  <p:cNvSpPr/>
                  <p:nvPr/>
                </p:nvSpPr>
                <p:spPr>
                  <a:xfrm>
                    <a:off x="2025603" y="340593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6" name="Freeform: Shape 1005">
                    <a:extLst>
                      <a:ext uri="{FF2B5EF4-FFF2-40B4-BE49-F238E27FC236}">
                        <a16:creationId xmlns="" xmlns:a16="http://schemas.microsoft.com/office/drawing/2014/main" id="{3E5C8EE6-0D9F-4E9F-819E-7FF842191CAF}"/>
                      </a:ext>
                    </a:extLst>
                  </p:cNvPr>
                  <p:cNvSpPr/>
                  <p:nvPr/>
                </p:nvSpPr>
                <p:spPr>
                  <a:xfrm>
                    <a:off x="1757130" y="3518523"/>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7" name="Freeform: Shape 1006">
                    <a:extLst>
                      <a:ext uri="{FF2B5EF4-FFF2-40B4-BE49-F238E27FC236}">
                        <a16:creationId xmlns="" xmlns:a16="http://schemas.microsoft.com/office/drawing/2014/main" id="{C362DECD-5428-4B3D-BC55-8382C8D0CCFC}"/>
                      </a:ext>
                    </a:extLst>
                  </p:cNvPr>
                  <p:cNvSpPr/>
                  <p:nvPr/>
                </p:nvSpPr>
                <p:spPr>
                  <a:xfrm>
                    <a:off x="2120868" y="360512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3" y="103925"/>
                        </a:cubicBezTo>
                        <a:cubicBezTo>
                          <a:pt x="23264" y="103925"/>
                          <a:pt x="0" y="80661"/>
                          <a:pt x="0" y="51963"/>
                        </a:cubicBezTo>
                        <a:cubicBezTo>
                          <a:pt x="0"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8" name="Freeform: Shape 1007">
                    <a:extLst>
                      <a:ext uri="{FF2B5EF4-FFF2-40B4-BE49-F238E27FC236}">
                        <a16:creationId xmlns="" xmlns:a16="http://schemas.microsoft.com/office/drawing/2014/main" id="{679D6E9F-106D-415F-8763-99FBF0E0A9F3}"/>
                      </a:ext>
                    </a:extLst>
                  </p:cNvPr>
                  <p:cNvSpPr/>
                  <p:nvPr/>
                </p:nvSpPr>
                <p:spPr>
                  <a:xfrm>
                    <a:off x="2062410" y="379132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32477" y="-4330"/>
                          <a:pt x="15156"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9" name="Freeform: Shape 1008">
                    <a:extLst>
                      <a:ext uri="{FF2B5EF4-FFF2-40B4-BE49-F238E27FC236}">
                        <a16:creationId xmlns="" xmlns:a16="http://schemas.microsoft.com/office/drawing/2014/main" id="{A0225F55-BC5A-4D51-8521-05DB5B8B8E1D}"/>
                      </a:ext>
                    </a:extLst>
                  </p:cNvPr>
                  <p:cNvSpPr/>
                  <p:nvPr/>
                </p:nvSpPr>
                <p:spPr>
                  <a:xfrm>
                    <a:off x="1839404" y="3323663"/>
                    <a:ext cx="77943" cy="77943"/>
                  </a:xfrm>
                  <a:custGeom>
                    <a:avLst/>
                    <a:gdLst>
                      <a:gd name="connsiteX0" fmla="*/ 12991 w 77943"/>
                      <a:gd name="connsiteY0" fmla="*/ 12991 h 77943"/>
                      <a:gd name="connsiteX1" fmla="*/ 12991 w 77943"/>
                      <a:gd name="connsiteY1" fmla="*/ 64953 h 77943"/>
                      <a:gd name="connsiteX2" fmla="*/ 64953 w 77943"/>
                      <a:gd name="connsiteY2" fmla="*/ 64953 h 77943"/>
                      <a:gd name="connsiteX3" fmla="*/ 64953 w 77943"/>
                      <a:gd name="connsiteY3" fmla="*/ 12991 h 77943"/>
                      <a:gd name="connsiteX4" fmla="*/ 12991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1" y="12991"/>
                        </a:moveTo>
                        <a:cubicBezTo>
                          <a:pt x="-4330" y="30312"/>
                          <a:pt x="-4330" y="47632"/>
                          <a:pt x="12991" y="64953"/>
                        </a:cubicBezTo>
                        <a:cubicBezTo>
                          <a:pt x="30312" y="82274"/>
                          <a:pt x="47632" y="82274"/>
                          <a:pt x="64953" y="64953"/>
                        </a:cubicBezTo>
                        <a:cubicBezTo>
                          <a:pt x="82274" y="47632"/>
                          <a:pt x="82274" y="30312"/>
                          <a:pt x="64953" y="12991"/>
                        </a:cubicBezTo>
                        <a:cubicBezTo>
                          <a:pt x="47632" y="-4330"/>
                          <a:pt x="2165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10" name="Freeform: Shape 1009">
                    <a:extLst>
                      <a:ext uri="{FF2B5EF4-FFF2-40B4-BE49-F238E27FC236}">
                        <a16:creationId xmlns="" xmlns:a16="http://schemas.microsoft.com/office/drawing/2014/main" id="{15D3C7C8-A1CD-4599-BF97-A78AF35A1DC3}"/>
                      </a:ext>
                    </a:extLst>
                  </p:cNvPr>
                  <p:cNvSpPr/>
                  <p:nvPr/>
                </p:nvSpPr>
                <p:spPr>
                  <a:xfrm>
                    <a:off x="1980136" y="3559660"/>
                    <a:ext cx="134236" cy="134236"/>
                  </a:xfrm>
                  <a:custGeom>
                    <a:avLst/>
                    <a:gdLst>
                      <a:gd name="connsiteX0" fmla="*/ 19486 w 134236"/>
                      <a:gd name="connsiteY0" fmla="*/ 19486 h 134236"/>
                      <a:gd name="connsiteX1" fmla="*/ 19486 w 134236"/>
                      <a:gd name="connsiteY1" fmla="*/ 114750 h 134236"/>
                      <a:gd name="connsiteX2" fmla="*/ 114750 w 134236"/>
                      <a:gd name="connsiteY2" fmla="*/ 114750 h 134236"/>
                      <a:gd name="connsiteX3" fmla="*/ 114750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0"/>
                        </a:cubicBezTo>
                        <a:cubicBezTo>
                          <a:pt x="45467" y="140732"/>
                          <a:pt x="88769" y="140732"/>
                          <a:pt x="114750" y="114750"/>
                        </a:cubicBezTo>
                        <a:cubicBezTo>
                          <a:pt x="140732" y="88769"/>
                          <a:pt x="140732" y="45467"/>
                          <a:pt x="114750"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3" name="Graphic 1">
                  <a:extLst>
                    <a:ext uri="{FF2B5EF4-FFF2-40B4-BE49-F238E27FC236}">
                      <a16:creationId xmlns="" xmlns:a16="http://schemas.microsoft.com/office/drawing/2014/main" id="{3695CDFE-EDE5-4736-946C-F5BE7C60ADE9}"/>
                    </a:ext>
                  </a:extLst>
                </p:cNvPr>
                <p:cNvGrpSpPr/>
                <p:nvPr/>
              </p:nvGrpSpPr>
              <p:grpSpPr>
                <a:xfrm>
                  <a:off x="10175057" y="3531513"/>
                  <a:ext cx="601899" cy="530450"/>
                  <a:chOff x="10175057" y="3531513"/>
                  <a:chExt cx="601899" cy="530450"/>
                </a:xfrm>
                <a:grpFill/>
              </p:grpSpPr>
              <p:sp>
                <p:nvSpPr>
                  <p:cNvPr id="995" name="Freeform: Shape 994">
                    <a:extLst>
                      <a:ext uri="{FF2B5EF4-FFF2-40B4-BE49-F238E27FC236}">
                        <a16:creationId xmlns="" xmlns:a16="http://schemas.microsoft.com/office/drawing/2014/main" id="{C161B737-92D3-4B88-A76B-4174F8C2C975}"/>
                      </a:ext>
                    </a:extLst>
                  </p:cNvPr>
                  <p:cNvSpPr/>
                  <p:nvPr/>
                </p:nvSpPr>
                <p:spPr>
                  <a:xfrm>
                    <a:off x="10294138" y="391473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6" name="Freeform: Shape 995">
                    <a:extLst>
                      <a:ext uri="{FF2B5EF4-FFF2-40B4-BE49-F238E27FC236}">
                        <a16:creationId xmlns="" xmlns:a16="http://schemas.microsoft.com/office/drawing/2014/main" id="{9405FFDF-5019-4627-B6B6-8ED6913E2CBF}"/>
                      </a:ext>
                    </a:extLst>
                  </p:cNvPr>
                  <p:cNvSpPr/>
                  <p:nvPr/>
                </p:nvSpPr>
                <p:spPr>
                  <a:xfrm>
                    <a:off x="10707673" y="3711217"/>
                    <a:ext cx="69283" cy="62787"/>
                  </a:xfrm>
                  <a:custGeom>
                    <a:avLst/>
                    <a:gdLst>
                      <a:gd name="connsiteX0" fmla="*/ 12990 w 69283"/>
                      <a:gd name="connsiteY0" fmla="*/ 6495 h 62787"/>
                      <a:gd name="connsiteX1" fmla="*/ 12990 w 69283"/>
                      <a:gd name="connsiteY1" fmla="*/ 49797 h 62787"/>
                      <a:gd name="connsiteX2" fmla="*/ 56293 w 69283"/>
                      <a:gd name="connsiteY2" fmla="*/ 49797 h 62787"/>
                      <a:gd name="connsiteX3" fmla="*/ 56293 w 69283"/>
                      <a:gd name="connsiteY3" fmla="*/ 6495 h 62787"/>
                      <a:gd name="connsiteX4" fmla="*/ 12990 w 69283"/>
                      <a:gd name="connsiteY4" fmla="*/ 6495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7">
                        <a:moveTo>
                          <a:pt x="12990" y="6495"/>
                        </a:moveTo>
                        <a:cubicBezTo>
                          <a:pt x="-4330" y="23816"/>
                          <a:pt x="-4330" y="41137"/>
                          <a:pt x="12990" y="49797"/>
                        </a:cubicBezTo>
                        <a:cubicBezTo>
                          <a:pt x="30312" y="67118"/>
                          <a:pt x="47633" y="67118"/>
                          <a:pt x="56293" y="49797"/>
                        </a:cubicBezTo>
                        <a:cubicBezTo>
                          <a:pt x="73614" y="32477"/>
                          <a:pt x="73614" y="15156"/>
                          <a:pt x="56293" y="6495"/>
                        </a:cubicBezTo>
                        <a:cubicBezTo>
                          <a:pt x="47633" y="-2165"/>
                          <a:pt x="2165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7" name="Freeform: Shape 996">
                    <a:extLst>
                      <a:ext uri="{FF2B5EF4-FFF2-40B4-BE49-F238E27FC236}">
                        <a16:creationId xmlns="" xmlns:a16="http://schemas.microsoft.com/office/drawing/2014/main" id="{A34DC720-FC65-47D9-AFB8-8BE3E7099AA4}"/>
                      </a:ext>
                    </a:extLst>
                  </p:cNvPr>
                  <p:cNvSpPr/>
                  <p:nvPr/>
                </p:nvSpPr>
                <p:spPr>
                  <a:xfrm>
                    <a:off x="10452191" y="361378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8" name="Freeform: Shape 997">
                    <a:extLst>
                      <a:ext uri="{FF2B5EF4-FFF2-40B4-BE49-F238E27FC236}">
                        <a16:creationId xmlns="" xmlns:a16="http://schemas.microsoft.com/office/drawing/2014/main" id="{40ACC6DA-8417-44D7-8A8C-DA1E7760F40D}"/>
                      </a:ext>
                    </a:extLst>
                  </p:cNvPr>
                  <p:cNvSpPr/>
                  <p:nvPr/>
                </p:nvSpPr>
                <p:spPr>
                  <a:xfrm>
                    <a:off x="10175057" y="3726373"/>
                    <a:ext cx="103925" cy="103925"/>
                  </a:xfrm>
                  <a:custGeom>
                    <a:avLst/>
                    <a:gdLst>
                      <a:gd name="connsiteX0" fmla="*/ 103925 w 103925"/>
                      <a:gd name="connsiteY0" fmla="*/ 51963 h 103925"/>
                      <a:gd name="connsiteX1" fmla="*/ 51963 w 103925"/>
                      <a:gd name="connsiteY1" fmla="*/ 103925 h 103925"/>
                      <a:gd name="connsiteX2" fmla="*/ 1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5" y="103925"/>
                          <a:pt x="1" y="80661"/>
                          <a:pt x="1" y="51963"/>
                        </a:cubicBezTo>
                        <a:cubicBezTo>
                          <a:pt x="1"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9" name="Freeform: Shape 998">
                    <a:extLst>
                      <a:ext uri="{FF2B5EF4-FFF2-40B4-BE49-F238E27FC236}">
                        <a16:creationId xmlns="" xmlns:a16="http://schemas.microsoft.com/office/drawing/2014/main" id="{5CD8ACB6-79CE-4761-89EB-AED86E2E84B1}"/>
                      </a:ext>
                    </a:extLst>
                  </p:cNvPr>
                  <p:cNvSpPr/>
                  <p:nvPr/>
                </p:nvSpPr>
                <p:spPr>
                  <a:xfrm>
                    <a:off x="10538795" y="381297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0" name="Freeform: Shape 999">
                    <a:extLst>
                      <a:ext uri="{FF2B5EF4-FFF2-40B4-BE49-F238E27FC236}">
                        <a16:creationId xmlns="" xmlns:a16="http://schemas.microsoft.com/office/drawing/2014/main" id="{1144D9AA-8D94-4EEF-A26C-F1F86FA37FEC}"/>
                      </a:ext>
                    </a:extLst>
                  </p:cNvPr>
                  <p:cNvSpPr/>
                  <p:nvPr/>
                </p:nvSpPr>
                <p:spPr>
                  <a:xfrm>
                    <a:off x="10480337" y="399917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41137" y="-4330"/>
                          <a:pt x="23815"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1" name="Freeform: Shape 1000">
                    <a:extLst>
                      <a:ext uri="{FF2B5EF4-FFF2-40B4-BE49-F238E27FC236}">
                        <a16:creationId xmlns="" xmlns:a16="http://schemas.microsoft.com/office/drawing/2014/main" id="{7F085E5C-A3BB-4387-A77B-3A73BE4CEBA9}"/>
                      </a:ext>
                    </a:extLst>
                  </p:cNvPr>
                  <p:cNvSpPr/>
                  <p:nvPr/>
                </p:nvSpPr>
                <p:spPr>
                  <a:xfrm>
                    <a:off x="10257331" y="3531513"/>
                    <a:ext cx="77943" cy="77943"/>
                  </a:xfrm>
                  <a:custGeom>
                    <a:avLst/>
                    <a:gdLst>
                      <a:gd name="connsiteX0" fmla="*/ 12990 w 77943"/>
                      <a:gd name="connsiteY0" fmla="*/ 12991 h 77943"/>
                      <a:gd name="connsiteX1" fmla="*/ 12990 w 77943"/>
                      <a:gd name="connsiteY1" fmla="*/ 64953 h 77943"/>
                      <a:gd name="connsiteX2" fmla="*/ 64953 w 77943"/>
                      <a:gd name="connsiteY2" fmla="*/ 64953 h 77943"/>
                      <a:gd name="connsiteX3" fmla="*/ 64953 w 77943"/>
                      <a:gd name="connsiteY3" fmla="*/ 12991 h 77943"/>
                      <a:gd name="connsiteX4" fmla="*/ 12990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0" y="12991"/>
                        </a:moveTo>
                        <a:cubicBezTo>
                          <a:pt x="-4330" y="30311"/>
                          <a:pt x="-4330" y="47632"/>
                          <a:pt x="12990" y="64953"/>
                        </a:cubicBezTo>
                        <a:cubicBezTo>
                          <a:pt x="30312" y="82274"/>
                          <a:pt x="47632" y="82274"/>
                          <a:pt x="64953" y="64953"/>
                        </a:cubicBezTo>
                        <a:cubicBezTo>
                          <a:pt x="82274" y="47632"/>
                          <a:pt x="82274" y="30311"/>
                          <a:pt x="64953" y="12991"/>
                        </a:cubicBezTo>
                        <a:cubicBezTo>
                          <a:pt x="56293" y="-4330"/>
                          <a:pt x="30312"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2" name="Freeform: Shape 1001">
                    <a:extLst>
                      <a:ext uri="{FF2B5EF4-FFF2-40B4-BE49-F238E27FC236}">
                        <a16:creationId xmlns="" xmlns:a16="http://schemas.microsoft.com/office/drawing/2014/main" id="{ACBA19FA-9D4F-4D75-BEBC-4F7B5D14C7B0}"/>
                      </a:ext>
                    </a:extLst>
                  </p:cNvPr>
                  <p:cNvSpPr/>
                  <p:nvPr/>
                </p:nvSpPr>
                <p:spPr>
                  <a:xfrm>
                    <a:off x="10398063" y="3758849"/>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4" name="Graphic 1">
                  <a:extLst>
                    <a:ext uri="{FF2B5EF4-FFF2-40B4-BE49-F238E27FC236}">
                      <a16:creationId xmlns="" xmlns:a16="http://schemas.microsoft.com/office/drawing/2014/main" id="{C781CDBF-2665-4F5E-9A16-02AACD16F64A}"/>
                    </a:ext>
                  </a:extLst>
                </p:cNvPr>
                <p:cNvGrpSpPr/>
                <p:nvPr/>
              </p:nvGrpSpPr>
              <p:grpSpPr>
                <a:xfrm>
                  <a:off x="5885985" y="2492263"/>
                  <a:ext cx="798923" cy="718814"/>
                  <a:chOff x="5885985" y="2492263"/>
                  <a:chExt cx="798923" cy="718814"/>
                </a:xfrm>
                <a:grpFill/>
              </p:grpSpPr>
              <p:sp>
                <p:nvSpPr>
                  <p:cNvPr id="987" name="Freeform: Shape 986">
                    <a:extLst>
                      <a:ext uri="{FF2B5EF4-FFF2-40B4-BE49-F238E27FC236}">
                        <a16:creationId xmlns="" xmlns:a16="http://schemas.microsoft.com/office/drawing/2014/main" id="{26F94A96-FC51-44E6-8113-3AE3B88B6108}"/>
                      </a:ext>
                    </a:extLst>
                  </p:cNvPr>
                  <p:cNvSpPr/>
                  <p:nvPr/>
                </p:nvSpPr>
                <p:spPr>
                  <a:xfrm>
                    <a:off x="6044037" y="3007558"/>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8" name="Freeform: Shape 987">
                    <a:extLst>
                      <a:ext uri="{FF2B5EF4-FFF2-40B4-BE49-F238E27FC236}">
                        <a16:creationId xmlns="" xmlns:a16="http://schemas.microsoft.com/office/drawing/2014/main" id="{A526ADFD-3E8C-4199-A0AB-1A4DEB0B6FDE}"/>
                      </a:ext>
                    </a:extLst>
                  </p:cNvPr>
                  <p:cNvSpPr/>
                  <p:nvPr/>
                </p:nvSpPr>
                <p:spPr>
                  <a:xfrm>
                    <a:off x="6598304" y="2730424"/>
                    <a:ext cx="86604" cy="86604"/>
                  </a:xfrm>
                  <a:custGeom>
                    <a:avLst/>
                    <a:gdLst>
                      <a:gd name="connsiteX0" fmla="*/ 86604 w 86604"/>
                      <a:gd name="connsiteY0" fmla="*/ 43302 h 86604"/>
                      <a:gd name="connsiteX1" fmla="*/ 43302 w 86604"/>
                      <a:gd name="connsiteY1" fmla="*/ 86604 h 86604"/>
                      <a:gd name="connsiteX2" fmla="*/ 0 w 86604"/>
                      <a:gd name="connsiteY2" fmla="*/ 43302 h 86604"/>
                      <a:gd name="connsiteX3" fmla="*/ 43302 w 86604"/>
                      <a:gd name="connsiteY3" fmla="*/ 0 h 86604"/>
                      <a:gd name="connsiteX4" fmla="*/ 86604 w 86604"/>
                      <a:gd name="connsiteY4" fmla="*/ 43302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86604" y="43302"/>
                        </a:moveTo>
                        <a:cubicBezTo>
                          <a:pt x="86604" y="67217"/>
                          <a:pt x="67218" y="86604"/>
                          <a:pt x="43302" y="86604"/>
                        </a:cubicBezTo>
                        <a:cubicBezTo>
                          <a:pt x="19387" y="86604"/>
                          <a:pt x="0" y="67217"/>
                          <a:pt x="0" y="43302"/>
                        </a:cubicBezTo>
                        <a:cubicBezTo>
                          <a:pt x="0" y="19387"/>
                          <a:pt x="19387" y="0"/>
                          <a:pt x="43302" y="0"/>
                        </a:cubicBezTo>
                        <a:cubicBezTo>
                          <a:pt x="67218" y="0"/>
                          <a:pt x="86604" y="19387"/>
                          <a:pt x="86604" y="433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9" name="Freeform: Shape 988">
                    <a:extLst>
                      <a:ext uri="{FF2B5EF4-FFF2-40B4-BE49-F238E27FC236}">
                        <a16:creationId xmlns="" xmlns:a16="http://schemas.microsoft.com/office/drawing/2014/main" id="{48F9C23A-BC9E-4C6A-808A-BDB51B069CFC}"/>
                      </a:ext>
                    </a:extLst>
                  </p:cNvPr>
                  <p:cNvSpPr/>
                  <p:nvPr/>
                </p:nvSpPr>
                <p:spPr>
                  <a:xfrm>
                    <a:off x="6249722" y="2598353"/>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8" y="140732"/>
                          <a:pt x="88770" y="140732"/>
                          <a:pt x="114751" y="114751"/>
                        </a:cubicBezTo>
                        <a:cubicBezTo>
                          <a:pt x="140732" y="88769"/>
                          <a:pt x="140732" y="45467"/>
                          <a:pt x="114751" y="19486"/>
                        </a:cubicBezTo>
                        <a:cubicBezTo>
                          <a:pt x="88770" y="-6495"/>
                          <a:pt x="45468"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0" name="Freeform: Shape 989">
                    <a:extLst>
                      <a:ext uri="{FF2B5EF4-FFF2-40B4-BE49-F238E27FC236}">
                        <a16:creationId xmlns="" xmlns:a16="http://schemas.microsoft.com/office/drawing/2014/main" id="{52CDC557-B203-43C7-8E6C-5B8F59F1AEC9}"/>
                      </a:ext>
                    </a:extLst>
                  </p:cNvPr>
                  <p:cNvSpPr/>
                  <p:nvPr/>
                </p:nvSpPr>
                <p:spPr>
                  <a:xfrm>
                    <a:off x="5885985" y="2754241"/>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1" y="88769"/>
                          <a:pt x="140731"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1" name="Freeform: Shape 990">
                    <a:extLst>
                      <a:ext uri="{FF2B5EF4-FFF2-40B4-BE49-F238E27FC236}">
                        <a16:creationId xmlns="" xmlns:a16="http://schemas.microsoft.com/office/drawing/2014/main" id="{0450C1F4-7DF5-4761-9CFA-34E2DA6BD899}"/>
                      </a:ext>
                    </a:extLst>
                  </p:cNvPr>
                  <p:cNvSpPr/>
                  <p:nvPr/>
                </p:nvSpPr>
                <p:spPr>
                  <a:xfrm>
                    <a:off x="6373133" y="2868991"/>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8"/>
                          <a:pt x="107548" y="138567"/>
                          <a:pt x="69283" y="138567"/>
                        </a:cubicBezTo>
                        <a:cubicBezTo>
                          <a:pt x="31019" y="138567"/>
                          <a:pt x="0" y="107548"/>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2" name="Freeform: Shape 991">
                    <a:extLst>
                      <a:ext uri="{FF2B5EF4-FFF2-40B4-BE49-F238E27FC236}">
                        <a16:creationId xmlns="" xmlns:a16="http://schemas.microsoft.com/office/drawing/2014/main" id="{65D818BA-A92F-4351-B96E-3ECB808D4558}"/>
                      </a:ext>
                    </a:extLst>
                  </p:cNvPr>
                  <p:cNvSpPr/>
                  <p:nvPr/>
                </p:nvSpPr>
                <p:spPr>
                  <a:xfrm>
                    <a:off x="6290859" y="3124473"/>
                    <a:ext cx="86604" cy="86604"/>
                  </a:xfrm>
                  <a:custGeom>
                    <a:avLst/>
                    <a:gdLst>
                      <a:gd name="connsiteX0" fmla="*/ 12991 w 86604"/>
                      <a:gd name="connsiteY0" fmla="*/ 12991 h 86604"/>
                      <a:gd name="connsiteX1" fmla="*/ 12991 w 86604"/>
                      <a:gd name="connsiteY1" fmla="*/ 73614 h 86604"/>
                      <a:gd name="connsiteX2" fmla="*/ 73614 w 86604"/>
                      <a:gd name="connsiteY2" fmla="*/ 73614 h 86604"/>
                      <a:gd name="connsiteX3" fmla="*/ 73614 w 86604"/>
                      <a:gd name="connsiteY3" fmla="*/ 12991 h 86604"/>
                      <a:gd name="connsiteX4" fmla="*/ 12991 w 86604"/>
                      <a:gd name="connsiteY4" fmla="*/ 12991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12991" y="12991"/>
                        </a:moveTo>
                        <a:cubicBezTo>
                          <a:pt x="-4330" y="30312"/>
                          <a:pt x="-4330" y="56293"/>
                          <a:pt x="12991" y="73614"/>
                        </a:cubicBezTo>
                        <a:cubicBezTo>
                          <a:pt x="30311" y="90934"/>
                          <a:pt x="56293" y="90934"/>
                          <a:pt x="73614" y="73614"/>
                        </a:cubicBezTo>
                        <a:cubicBezTo>
                          <a:pt x="90935" y="56293"/>
                          <a:pt x="90935" y="30312"/>
                          <a:pt x="73614" y="12991"/>
                        </a:cubicBezTo>
                        <a:cubicBezTo>
                          <a:pt x="56293" y="-4330"/>
                          <a:pt x="3031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3" name="Freeform: Shape 992">
                    <a:extLst>
                      <a:ext uri="{FF2B5EF4-FFF2-40B4-BE49-F238E27FC236}">
                        <a16:creationId xmlns="" xmlns:a16="http://schemas.microsoft.com/office/drawing/2014/main" id="{81443E6B-E01D-4770-ACF6-8B3007A6ECD8}"/>
                      </a:ext>
                    </a:extLst>
                  </p:cNvPr>
                  <p:cNvSpPr/>
                  <p:nvPr/>
                </p:nvSpPr>
                <p:spPr>
                  <a:xfrm>
                    <a:off x="5996405" y="2492263"/>
                    <a:ext cx="95264" cy="95264"/>
                  </a:xfrm>
                  <a:custGeom>
                    <a:avLst/>
                    <a:gdLst>
                      <a:gd name="connsiteX0" fmla="*/ 12990 w 95264"/>
                      <a:gd name="connsiteY0" fmla="*/ 12991 h 95264"/>
                      <a:gd name="connsiteX1" fmla="*/ 12990 w 95264"/>
                      <a:gd name="connsiteY1" fmla="*/ 82274 h 95264"/>
                      <a:gd name="connsiteX2" fmla="*/ 82274 w 95264"/>
                      <a:gd name="connsiteY2" fmla="*/ 82274 h 95264"/>
                      <a:gd name="connsiteX3" fmla="*/ 82274 w 95264"/>
                      <a:gd name="connsiteY3" fmla="*/ 12991 h 95264"/>
                      <a:gd name="connsiteX4" fmla="*/ 12990 w 95264"/>
                      <a:gd name="connsiteY4" fmla="*/ 12991 h 9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95264">
                        <a:moveTo>
                          <a:pt x="12990" y="12991"/>
                        </a:moveTo>
                        <a:cubicBezTo>
                          <a:pt x="-4330" y="30311"/>
                          <a:pt x="-4330" y="64953"/>
                          <a:pt x="12990" y="82274"/>
                        </a:cubicBezTo>
                        <a:cubicBezTo>
                          <a:pt x="30311" y="99595"/>
                          <a:pt x="64953" y="99595"/>
                          <a:pt x="82274" y="82274"/>
                        </a:cubicBezTo>
                        <a:cubicBezTo>
                          <a:pt x="99595" y="64953"/>
                          <a:pt x="99595" y="30311"/>
                          <a:pt x="82274" y="12991"/>
                        </a:cubicBezTo>
                        <a:cubicBezTo>
                          <a:pt x="64953" y="-4330"/>
                          <a:pt x="30311"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4" name="Freeform: Shape 993">
                    <a:extLst>
                      <a:ext uri="{FF2B5EF4-FFF2-40B4-BE49-F238E27FC236}">
                        <a16:creationId xmlns="" xmlns:a16="http://schemas.microsoft.com/office/drawing/2014/main" id="{571A1165-7D4F-4EF9-AB4B-2B00F589413C}"/>
                      </a:ext>
                    </a:extLst>
                  </p:cNvPr>
                  <p:cNvSpPr/>
                  <p:nvPr/>
                </p:nvSpPr>
                <p:spPr>
                  <a:xfrm>
                    <a:off x="6182604" y="2808368"/>
                    <a:ext cx="173208" cy="173208"/>
                  </a:xfrm>
                  <a:custGeom>
                    <a:avLst/>
                    <a:gdLst>
                      <a:gd name="connsiteX0" fmla="*/ 173208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8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8" y="86604"/>
                        </a:moveTo>
                        <a:cubicBezTo>
                          <a:pt x="173208" y="134434"/>
                          <a:pt x="134434" y="173208"/>
                          <a:pt x="86604" y="173208"/>
                        </a:cubicBezTo>
                        <a:cubicBezTo>
                          <a:pt x="38774" y="173208"/>
                          <a:pt x="0" y="134434"/>
                          <a:pt x="0" y="86604"/>
                        </a:cubicBezTo>
                        <a:cubicBezTo>
                          <a:pt x="0" y="38774"/>
                          <a:pt x="38774" y="0"/>
                          <a:pt x="86604" y="0"/>
                        </a:cubicBezTo>
                        <a:cubicBezTo>
                          <a:pt x="134434" y="0"/>
                          <a:pt x="173208" y="38774"/>
                          <a:pt x="173208"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5" name="Graphic 1">
                  <a:extLst>
                    <a:ext uri="{FF2B5EF4-FFF2-40B4-BE49-F238E27FC236}">
                      <a16:creationId xmlns="" xmlns:a16="http://schemas.microsoft.com/office/drawing/2014/main" id="{9F66E295-4121-4AE6-BB30-3855C8F944DF}"/>
                    </a:ext>
                  </a:extLst>
                </p:cNvPr>
                <p:cNvGrpSpPr/>
                <p:nvPr/>
              </p:nvGrpSpPr>
              <p:grpSpPr>
                <a:xfrm>
                  <a:off x="7860560" y="3817307"/>
                  <a:ext cx="794593" cy="372397"/>
                  <a:chOff x="7860560" y="3817307"/>
                  <a:chExt cx="794593" cy="372397"/>
                </a:xfrm>
                <a:grpFill/>
              </p:grpSpPr>
              <p:sp>
                <p:nvSpPr>
                  <p:cNvPr id="984" name="Freeform: Shape 983">
                    <a:extLst>
                      <a:ext uri="{FF2B5EF4-FFF2-40B4-BE49-F238E27FC236}">
                        <a16:creationId xmlns="" xmlns:a16="http://schemas.microsoft.com/office/drawing/2014/main" id="{E6421B3E-B735-46C6-ADBA-BE6BB04C1EC8}"/>
                      </a:ext>
                    </a:extLst>
                  </p:cNvPr>
                  <p:cNvSpPr/>
                  <p:nvPr/>
                </p:nvSpPr>
                <p:spPr>
                  <a:xfrm>
                    <a:off x="8559889" y="4087945"/>
                    <a:ext cx="95264" cy="101759"/>
                  </a:xfrm>
                  <a:custGeom>
                    <a:avLst/>
                    <a:gdLst>
                      <a:gd name="connsiteX0" fmla="*/ 12990 w 95264"/>
                      <a:gd name="connsiteY0" fmla="*/ 19486 h 101759"/>
                      <a:gd name="connsiteX1" fmla="*/ 12990 w 95264"/>
                      <a:gd name="connsiteY1" fmla="*/ 88769 h 101759"/>
                      <a:gd name="connsiteX2" fmla="*/ 82274 w 95264"/>
                      <a:gd name="connsiteY2" fmla="*/ 88769 h 101759"/>
                      <a:gd name="connsiteX3" fmla="*/ 82274 w 95264"/>
                      <a:gd name="connsiteY3" fmla="*/ 19486 h 101759"/>
                      <a:gd name="connsiteX4" fmla="*/ 12990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0" y="19486"/>
                        </a:moveTo>
                        <a:cubicBezTo>
                          <a:pt x="-4330" y="36807"/>
                          <a:pt x="-4330" y="71448"/>
                          <a:pt x="12990" y="88769"/>
                        </a:cubicBezTo>
                        <a:cubicBezTo>
                          <a:pt x="30312" y="106090"/>
                          <a:pt x="64953" y="106090"/>
                          <a:pt x="82274" y="88769"/>
                        </a:cubicBezTo>
                        <a:cubicBezTo>
                          <a:pt x="99595" y="71448"/>
                          <a:pt x="99595" y="36807"/>
                          <a:pt x="82274" y="19486"/>
                        </a:cubicBezTo>
                        <a:cubicBezTo>
                          <a:pt x="64953" y="-6495"/>
                          <a:pt x="30312" y="-6495"/>
                          <a:pt x="1299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5" name="Freeform: Shape 984">
                    <a:extLst>
                      <a:ext uri="{FF2B5EF4-FFF2-40B4-BE49-F238E27FC236}">
                        <a16:creationId xmlns="" xmlns:a16="http://schemas.microsoft.com/office/drawing/2014/main" id="{6B863080-0188-4527-BBEC-7D32F308ADE4}"/>
                      </a:ext>
                    </a:extLst>
                  </p:cNvPr>
                  <p:cNvSpPr/>
                  <p:nvPr/>
                </p:nvSpPr>
                <p:spPr>
                  <a:xfrm>
                    <a:off x="8148519" y="3942883"/>
                    <a:ext cx="164547" cy="164547"/>
                  </a:xfrm>
                  <a:custGeom>
                    <a:avLst/>
                    <a:gdLst>
                      <a:gd name="connsiteX0" fmla="*/ 25981 w 164547"/>
                      <a:gd name="connsiteY0" fmla="*/ 25981 h 164547"/>
                      <a:gd name="connsiteX1" fmla="*/ 25981 w 164547"/>
                      <a:gd name="connsiteY1" fmla="*/ 138567 h 164547"/>
                      <a:gd name="connsiteX2" fmla="*/ 138567 w 164547"/>
                      <a:gd name="connsiteY2" fmla="*/ 138567 h 164547"/>
                      <a:gd name="connsiteX3" fmla="*/ 138567 w 164547"/>
                      <a:gd name="connsiteY3" fmla="*/ 25981 h 164547"/>
                      <a:gd name="connsiteX4" fmla="*/ 25981 w 164547"/>
                      <a:gd name="connsiteY4" fmla="*/ 25981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25981" y="25981"/>
                        </a:moveTo>
                        <a:cubicBezTo>
                          <a:pt x="-8660" y="60623"/>
                          <a:pt x="-8660" y="103925"/>
                          <a:pt x="25981" y="138567"/>
                        </a:cubicBezTo>
                        <a:cubicBezTo>
                          <a:pt x="60623" y="173208"/>
                          <a:pt x="103925" y="173208"/>
                          <a:pt x="138567" y="138567"/>
                        </a:cubicBezTo>
                        <a:cubicBezTo>
                          <a:pt x="173208" y="103925"/>
                          <a:pt x="173208" y="60623"/>
                          <a:pt x="138567" y="25981"/>
                        </a:cubicBezTo>
                        <a:cubicBezTo>
                          <a:pt x="112586" y="-8660"/>
                          <a:pt x="60623" y="-8660"/>
                          <a:pt x="25981"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6" name="Freeform: Shape 985">
                    <a:extLst>
                      <a:ext uri="{FF2B5EF4-FFF2-40B4-BE49-F238E27FC236}">
                        <a16:creationId xmlns="" xmlns:a16="http://schemas.microsoft.com/office/drawing/2014/main" id="{C8489756-3FDA-4827-843B-B0F99DCD01D6}"/>
                      </a:ext>
                    </a:extLst>
                  </p:cNvPr>
                  <p:cNvSpPr/>
                  <p:nvPr/>
                </p:nvSpPr>
                <p:spPr>
                  <a:xfrm>
                    <a:off x="7860560" y="3817307"/>
                    <a:ext cx="116915" cy="110420"/>
                  </a:xfrm>
                  <a:custGeom>
                    <a:avLst/>
                    <a:gdLst>
                      <a:gd name="connsiteX0" fmla="*/ 19486 w 116915"/>
                      <a:gd name="connsiteY0" fmla="*/ 12991 h 110420"/>
                      <a:gd name="connsiteX1" fmla="*/ 19486 w 116915"/>
                      <a:gd name="connsiteY1" fmla="*/ 90934 h 110420"/>
                      <a:gd name="connsiteX2" fmla="*/ 97430 w 116915"/>
                      <a:gd name="connsiteY2" fmla="*/ 90934 h 110420"/>
                      <a:gd name="connsiteX3" fmla="*/ 97430 w 116915"/>
                      <a:gd name="connsiteY3" fmla="*/ 12991 h 110420"/>
                      <a:gd name="connsiteX4" fmla="*/ 19486 w 116915"/>
                      <a:gd name="connsiteY4" fmla="*/ 12991 h 11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15" h="110420">
                        <a:moveTo>
                          <a:pt x="19486" y="12991"/>
                        </a:moveTo>
                        <a:cubicBezTo>
                          <a:pt x="-6495" y="38972"/>
                          <a:pt x="-6495" y="73614"/>
                          <a:pt x="19486" y="90934"/>
                        </a:cubicBezTo>
                        <a:cubicBezTo>
                          <a:pt x="45467" y="116916"/>
                          <a:pt x="80109" y="116916"/>
                          <a:pt x="97430" y="90934"/>
                        </a:cubicBezTo>
                        <a:cubicBezTo>
                          <a:pt x="123411" y="64953"/>
                          <a:pt x="123411" y="30311"/>
                          <a:pt x="97430" y="12991"/>
                        </a:cubicBezTo>
                        <a:cubicBezTo>
                          <a:pt x="80109" y="-4330"/>
                          <a:pt x="45467" y="-4330"/>
                          <a:pt x="19486"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6" name="Graphic 1">
                  <a:extLst>
                    <a:ext uri="{FF2B5EF4-FFF2-40B4-BE49-F238E27FC236}">
                      <a16:creationId xmlns="" xmlns:a16="http://schemas.microsoft.com/office/drawing/2014/main" id="{EABDB648-35ED-455B-BE01-D8FC320DB63B}"/>
                    </a:ext>
                  </a:extLst>
                </p:cNvPr>
                <p:cNvGrpSpPr/>
                <p:nvPr/>
              </p:nvGrpSpPr>
              <p:grpSpPr>
                <a:xfrm>
                  <a:off x="42367" y="3475220"/>
                  <a:ext cx="463332" cy="177538"/>
                  <a:chOff x="42367" y="3475220"/>
                  <a:chExt cx="463332" cy="177538"/>
                </a:xfrm>
                <a:grpFill/>
              </p:grpSpPr>
              <p:sp>
                <p:nvSpPr>
                  <p:cNvPr id="981" name="Freeform: Shape 980">
                    <a:extLst>
                      <a:ext uri="{FF2B5EF4-FFF2-40B4-BE49-F238E27FC236}">
                        <a16:creationId xmlns="" xmlns:a16="http://schemas.microsoft.com/office/drawing/2014/main" id="{6C0643E5-8100-4CB2-8E7A-CB4777D5AFD2}"/>
                      </a:ext>
                    </a:extLst>
                  </p:cNvPr>
                  <p:cNvSpPr/>
                  <p:nvPr/>
                </p:nvSpPr>
                <p:spPr>
                  <a:xfrm>
                    <a:off x="42367" y="3475220"/>
                    <a:ext cx="103925" cy="103925"/>
                  </a:xfrm>
                  <a:custGeom>
                    <a:avLst/>
                    <a:gdLst>
                      <a:gd name="connsiteX0" fmla="*/ 103925 w 103925"/>
                      <a:gd name="connsiteY0" fmla="*/ 51963 h 103925"/>
                      <a:gd name="connsiteX1" fmla="*/ 51962 w 103925"/>
                      <a:gd name="connsiteY1" fmla="*/ 103925 h 103925"/>
                      <a:gd name="connsiteX2" fmla="*/ 0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2" y="103925"/>
                        </a:cubicBezTo>
                        <a:cubicBezTo>
                          <a:pt x="23264" y="103925"/>
                          <a:pt x="0" y="80661"/>
                          <a:pt x="0" y="51963"/>
                        </a:cubicBezTo>
                        <a:cubicBezTo>
                          <a:pt x="0" y="23264"/>
                          <a:pt x="23264" y="0"/>
                          <a:pt x="51962"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2" name="Freeform: Shape 981">
                    <a:extLst>
                      <a:ext uri="{FF2B5EF4-FFF2-40B4-BE49-F238E27FC236}">
                        <a16:creationId xmlns="" xmlns:a16="http://schemas.microsoft.com/office/drawing/2014/main" id="{073797FF-4471-4420-B823-1D66D4CB7919}"/>
                      </a:ext>
                    </a:extLst>
                  </p:cNvPr>
                  <p:cNvSpPr/>
                  <p:nvPr/>
                </p:nvSpPr>
                <p:spPr>
                  <a:xfrm>
                    <a:off x="410435" y="3550999"/>
                    <a:ext cx="95264" cy="101759"/>
                  </a:xfrm>
                  <a:custGeom>
                    <a:avLst/>
                    <a:gdLst>
                      <a:gd name="connsiteX0" fmla="*/ 12991 w 95264"/>
                      <a:gd name="connsiteY0" fmla="*/ 19486 h 101759"/>
                      <a:gd name="connsiteX1" fmla="*/ 12991 w 95264"/>
                      <a:gd name="connsiteY1" fmla="*/ 88769 h 101759"/>
                      <a:gd name="connsiteX2" fmla="*/ 82274 w 95264"/>
                      <a:gd name="connsiteY2" fmla="*/ 88769 h 101759"/>
                      <a:gd name="connsiteX3" fmla="*/ 82274 w 95264"/>
                      <a:gd name="connsiteY3" fmla="*/ 19486 h 101759"/>
                      <a:gd name="connsiteX4" fmla="*/ 12991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1" y="19486"/>
                        </a:moveTo>
                        <a:cubicBezTo>
                          <a:pt x="-4330" y="36807"/>
                          <a:pt x="-4330" y="71449"/>
                          <a:pt x="12991" y="88769"/>
                        </a:cubicBezTo>
                        <a:cubicBezTo>
                          <a:pt x="30311" y="106090"/>
                          <a:pt x="64953" y="106090"/>
                          <a:pt x="82274" y="88769"/>
                        </a:cubicBezTo>
                        <a:cubicBezTo>
                          <a:pt x="99595" y="71449"/>
                          <a:pt x="99595" y="36807"/>
                          <a:pt x="82274" y="19486"/>
                        </a:cubicBezTo>
                        <a:cubicBezTo>
                          <a:pt x="64953" y="-6495"/>
                          <a:pt x="30311" y="-6495"/>
                          <a:pt x="12991"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3" name="Freeform: Shape 982">
                    <a:extLst>
                      <a:ext uri="{FF2B5EF4-FFF2-40B4-BE49-F238E27FC236}">
                        <a16:creationId xmlns="" xmlns:a16="http://schemas.microsoft.com/office/drawing/2014/main" id="{3B0D2071-464C-441B-A306-5C6120455775}"/>
                      </a:ext>
                    </a:extLst>
                  </p:cNvPr>
                  <p:cNvSpPr/>
                  <p:nvPr/>
                </p:nvSpPr>
                <p:spPr>
                  <a:xfrm>
                    <a:off x="265373" y="350769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7" name="Graphic 1">
                  <a:extLst>
                    <a:ext uri="{FF2B5EF4-FFF2-40B4-BE49-F238E27FC236}">
                      <a16:creationId xmlns="" xmlns:a16="http://schemas.microsoft.com/office/drawing/2014/main" id="{C0C15072-3FDE-4733-94BE-E332BCBF83DB}"/>
                    </a:ext>
                  </a:extLst>
                </p:cNvPr>
                <p:cNvGrpSpPr/>
                <p:nvPr/>
              </p:nvGrpSpPr>
              <p:grpSpPr>
                <a:xfrm>
                  <a:off x="4952474" y="4159043"/>
                  <a:ext cx="433722" cy="277835"/>
                  <a:chOff x="4952474" y="4159043"/>
                  <a:chExt cx="433722" cy="277835"/>
                </a:xfrm>
                <a:grpFill/>
              </p:grpSpPr>
              <p:sp>
                <p:nvSpPr>
                  <p:cNvPr id="978" name="Freeform: Shape 977">
                    <a:extLst>
                      <a:ext uri="{FF2B5EF4-FFF2-40B4-BE49-F238E27FC236}">
                        <a16:creationId xmlns="" xmlns:a16="http://schemas.microsoft.com/office/drawing/2014/main" id="{8CD056BB-6F69-4D7D-A7BF-51FDF8D11BCB}"/>
                      </a:ext>
                    </a:extLst>
                  </p:cNvPr>
                  <p:cNvSpPr/>
                  <p:nvPr/>
                </p:nvSpPr>
                <p:spPr>
                  <a:xfrm>
                    <a:off x="5281570" y="4332251"/>
                    <a:ext cx="104626" cy="104626"/>
                  </a:xfrm>
                  <a:custGeom>
                    <a:avLst/>
                    <a:gdLst>
                      <a:gd name="connsiteX0" fmla="*/ 78295 w 104626"/>
                      <a:gd name="connsiteY0" fmla="*/ 95616 h 104626"/>
                      <a:gd name="connsiteX1" fmla="*/ 95615 w 104626"/>
                      <a:gd name="connsiteY1" fmla="*/ 26332 h 104626"/>
                      <a:gd name="connsiteX2" fmla="*/ 26332 w 104626"/>
                      <a:gd name="connsiteY2" fmla="*/ 9011 h 104626"/>
                      <a:gd name="connsiteX3" fmla="*/ 9011 w 104626"/>
                      <a:gd name="connsiteY3" fmla="*/ 78295 h 104626"/>
                      <a:gd name="connsiteX4" fmla="*/ 78295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5" y="95616"/>
                        </a:moveTo>
                        <a:cubicBezTo>
                          <a:pt x="104276" y="78295"/>
                          <a:pt x="112937" y="52313"/>
                          <a:pt x="95615" y="26332"/>
                        </a:cubicBezTo>
                        <a:cubicBezTo>
                          <a:pt x="78295" y="351"/>
                          <a:pt x="52313" y="-8310"/>
                          <a:pt x="26332" y="9011"/>
                        </a:cubicBezTo>
                        <a:cubicBezTo>
                          <a:pt x="351" y="26332"/>
                          <a:pt x="-8309" y="52313"/>
                          <a:pt x="9011" y="78295"/>
                        </a:cubicBezTo>
                        <a:cubicBezTo>
                          <a:pt x="26332" y="104276"/>
                          <a:pt x="52313" y="112936"/>
                          <a:pt x="78295"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9" name="Freeform: Shape 978">
                    <a:extLst>
                      <a:ext uri="{FF2B5EF4-FFF2-40B4-BE49-F238E27FC236}">
                        <a16:creationId xmlns="" xmlns:a16="http://schemas.microsoft.com/office/drawing/2014/main" id="{8D1B675D-70AB-4996-916C-A91123D154B3}"/>
                      </a:ext>
                    </a:extLst>
                  </p:cNvPr>
                  <p:cNvSpPr/>
                  <p:nvPr/>
                </p:nvSpPr>
                <p:spPr>
                  <a:xfrm>
                    <a:off x="4952474" y="4159043"/>
                    <a:ext cx="104626" cy="104626"/>
                  </a:xfrm>
                  <a:custGeom>
                    <a:avLst/>
                    <a:gdLst>
                      <a:gd name="connsiteX0" fmla="*/ 78294 w 104626"/>
                      <a:gd name="connsiteY0" fmla="*/ 95616 h 104626"/>
                      <a:gd name="connsiteX1" fmla="*/ 95616 w 104626"/>
                      <a:gd name="connsiteY1" fmla="*/ 26332 h 104626"/>
                      <a:gd name="connsiteX2" fmla="*/ 26332 w 104626"/>
                      <a:gd name="connsiteY2" fmla="*/ 9011 h 104626"/>
                      <a:gd name="connsiteX3" fmla="*/ 9011 w 104626"/>
                      <a:gd name="connsiteY3" fmla="*/ 78295 h 104626"/>
                      <a:gd name="connsiteX4" fmla="*/ 78294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4" y="95616"/>
                        </a:moveTo>
                        <a:cubicBezTo>
                          <a:pt x="104276" y="78295"/>
                          <a:pt x="112936" y="52313"/>
                          <a:pt x="95616" y="26332"/>
                        </a:cubicBezTo>
                        <a:cubicBezTo>
                          <a:pt x="78294" y="351"/>
                          <a:pt x="52314" y="-8310"/>
                          <a:pt x="26332" y="9011"/>
                        </a:cubicBezTo>
                        <a:cubicBezTo>
                          <a:pt x="351" y="26332"/>
                          <a:pt x="-8310" y="52313"/>
                          <a:pt x="9011" y="78295"/>
                        </a:cubicBezTo>
                        <a:cubicBezTo>
                          <a:pt x="26332" y="104276"/>
                          <a:pt x="60974" y="112936"/>
                          <a:pt x="78294"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0" name="Freeform: Shape 979">
                    <a:extLst>
                      <a:ext uri="{FF2B5EF4-FFF2-40B4-BE49-F238E27FC236}">
                        <a16:creationId xmlns="" xmlns:a16="http://schemas.microsoft.com/office/drawing/2014/main" id="{D3BBCEDB-E70F-4AAA-B8E0-D82861CEE88B}"/>
                      </a:ext>
                    </a:extLst>
                  </p:cNvPr>
                  <p:cNvSpPr/>
                  <p:nvPr/>
                </p:nvSpPr>
                <p:spPr>
                  <a:xfrm>
                    <a:off x="5048090" y="4202696"/>
                    <a:ext cx="138566" cy="138566"/>
                  </a:xfrm>
                  <a:custGeom>
                    <a:avLst/>
                    <a:gdLst>
                      <a:gd name="connsiteX0" fmla="*/ 103925 w 138566"/>
                      <a:gd name="connsiteY0" fmla="*/ 129906 h 138566"/>
                      <a:gd name="connsiteX1" fmla="*/ 129906 w 138566"/>
                      <a:gd name="connsiteY1" fmla="*/ 34642 h 138566"/>
                      <a:gd name="connsiteX2" fmla="*/ 34642 w 138566"/>
                      <a:gd name="connsiteY2" fmla="*/ 8660 h 138566"/>
                      <a:gd name="connsiteX3" fmla="*/ 8660 w 138566"/>
                      <a:gd name="connsiteY3" fmla="*/ 103925 h 138566"/>
                      <a:gd name="connsiteX4" fmla="*/ 103925 w 138566"/>
                      <a:gd name="connsiteY4" fmla="*/ 129906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03925" y="129906"/>
                        </a:moveTo>
                        <a:cubicBezTo>
                          <a:pt x="138567" y="112586"/>
                          <a:pt x="147227" y="69283"/>
                          <a:pt x="129906" y="34642"/>
                        </a:cubicBezTo>
                        <a:cubicBezTo>
                          <a:pt x="112585" y="0"/>
                          <a:pt x="69283" y="-8660"/>
                          <a:pt x="34642" y="8660"/>
                        </a:cubicBezTo>
                        <a:cubicBezTo>
                          <a:pt x="0" y="25981"/>
                          <a:pt x="-8660" y="69283"/>
                          <a:pt x="8660" y="103925"/>
                        </a:cubicBezTo>
                        <a:cubicBezTo>
                          <a:pt x="34642" y="138567"/>
                          <a:pt x="69283" y="147227"/>
                          <a:pt x="103925"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954" name="Graphic 1">
                <a:extLst>
                  <a:ext uri="{FF2B5EF4-FFF2-40B4-BE49-F238E27FC236}">
                    <a16:creationId xmlns="" xmlns:a16="http://schemas.microsoft.com/office/drawing/2014/main" id="{3B29D16C-95D4-45BC-81A8-5516E96D9777}"/>
                  </a:ext>
                </a:extLst>
              </p:cNvPr>
              <p:cNvGrpSpPr/>
              <p:nvPr/>
            </p:nvGrpSpPr>
            <p:grpSpPr>
              <a:xfrm>
                <a:off x="9449747" y="2150176"/>
                <a:ext cx="1377006" cy="1221119"/>
                <a:chOff x="9449747" y="2150176"/>
                <a:chExt cx="1377006" cy="1221119"/>
              </a:xfrm>
              <a:grpFill/>
            </p:grpSpPr>
            <p:sp>
              <p:nvSpPr>
                <p:cNvPr id="964" name="Freeform: Shape 963">
                  <a:extLst>
                    <a:ext uri="{FF2B5EF4-FFF2-40B4-BE49-F238E27FC236}">
                      <a16:creationId xmlns="" xmlns:a16="http://schemas.microsoft.com/office/drawing/2014/main" id="{C1ED39F9-628D-4084-B208-DBC5585DD59E}"/>
                    </a:ext>
                  </a:extLst>
                </p:cNvPr>
                <p:cNvSpPr/>
                <p:nvPr/>
              </p:nvSpPr>
              <p:spPr>
                <a:xfrm>
                  <a:off x="9713890" y="3031374"/>
                  <a:ext cx="307444" cy="307444"/>
                </a:xfrm>
                <a:custGeom>
                  <a:avLst/>
                  <a:gdLst>
                    <a:gd name="connsiteX0" fmla="*/ 45467 w 307444"/>
                    <a:gd name="connsiteY0" fmla="*/ 45467 h 307444"/>
                    <a:gd name="connsiteX1" fmla="*/ 45467 w 307444"/>
                    <a:gd name="connsiteY1" fmla="*/ 261978 h 307444"/>
                    <a:gd name="connsiteX2" fmla="*/ 261978 w 307444"/>
                    <a:gd name="connsiteY2" fmla="*/ 261978 h 307444"/>
                    <a:gd name="connsiteX3" fmla="*/ 261978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8" y="261978"/>
                      </a:cubicBezTo>
                      <a:cubicBezTo>
                        <a:pt x="322601" y="201355"/>
                        <a:pt x="322601" y="106090"/>
                        <a:pt x="261978"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5" name="Freeform: Shape 964">
                  <a:extLst>
                    <a:ext uri="{FF2B5EF4-FFF2-40B4-BE49-F238E27FC236}">
                      <a16:creationId xmlns="" xmlns:a16="http://schemas.microsoft.com/office/drawing/2014/main" id="{84CD50D5-34AA-434D-BCB6-9E826DE1AEFC}"/>
                    </a:ext>
                  </a:extLst>
                </p:cNvPr>
                <p:cNvSpPr/>
                <p:nvPr/>
              </p:nvSpPr>
              <p:spPr>
                <a:xfrm>
                  <a:off x="10675197" y="2557216"/>
                  <a:ext cx="151556" cy="158052"/>
                </a:xfrm>
                <a:custGeom>
                  <a:avLst/>
                  <a:gdLst>
                    <a:gd name="connsiteX0" fmla="*/ 19486 w 151556"/>
                    <a:gd name="connsiteY0" fmla="*/ 25981 h 158052"/>
                    <a:gd name="connsiteX1" fmla="*/ 19486 w 151556"/>
                    <a:gd name="connsiteY1" fmla="*/ 138567 h 158052"/>
                    <a:gd name="connsiteX2" fmla="*/ 132071 w 151556"/>
                    <a:gd name="connsiteY2" fmla="*/ 138567 h 158052"/>
                    <a:gd name="connsiteX3" fmla="*/ 132071 w 151556"/>
                    <a:gd name="connsiteY3" fmla="*/ 25981 h 158052"/>
                    <a:gd name="connsiteX4" fmla="*/ 19486 w 151556"/>
                    <a:gd name="connsiteY4" fmla="*/ 25981 h 15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56" h="158052">
                      <a:moveTo>
                        <a:pt x="19486" y="25981"/>
                      </a:moveTo>
                      <a:cubicBezTo>
                        <a:pt x="-6495" y="51963"/>
                        <a:pt x="-6495" y="103925"/>
                        <a:pt x="19486" y="138567"/>
                      </a:cubicBezTo>
                      <a:cubicBezTo>
                        <a:pt x="45466" y="164548"/>
                        <a:pt x="97429" y="164548"/>
                        <a:pt x="132071" y="138567"/>
                      </a:cubicBezTo>
                      <a:cubicBezTo>
                        <a:pt x="158052" y="112585"/>
                        <a:pt x="158052" y="60623"/>
                        <a:pt x="132071" y="25981"/>
                      </a:cubicBezTo>
                      <a:cubicBezTo>
                        <a:pt x="97429" y="-8660"/>
                        <a:pt x="45466" y="-8660"/>
                        <a:pt x="19486"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6" name="Freeform: Shape 965">
                  <a:extLst>
                    <a:ext uri="{FF2B5EF4-FFF2-40B4-BE49-F238E27FC236}">
                      <a16:creationId xmlns="" xmlns:a16="http://schemas.microsoft.com/office/drawing/2014/main" id="{E8C597A6-9AA5-45B0-AC8D-7D2D253E35D5}"/>
                    </a:ext>
                  </a:extLst>
                </p:cNvPr>
                <p:cNvSpPr/>
                <p:nvPr/>
              </p:nvSpPr>
              <p:spPr>
                <a:xfrm>
                  <a:off x="10071132" y="2340706"/>
                  <a:ext cx="242491" cy="242491"/>
                </a:xfrm>
                <a:custGeom>
                  <a:avLst/>
                  <a:gdLst>
                    <a:gd name="connsiteX0" fmla="*/ 242491 w 242491"/>
                    <a:gd name="connsiteY0" fmla="*/ 121246 h 242491"/>
                    <a:gd name="connsiteX1" fmla="*/ 121245 w 242491"/>
                    <a:gd name="connsiteY1" fmla="*/ 242492 h 242491"/>
                    <a:gd name="connsiteX2" fmla="*/ -1 w 242491"/>
                    <a:gd name="connsiteY2" fmla="*/ 121246 h 242491"/>
                    <a:gd name="connsiteX3" fmla="*/ 121245 w 242491"/>
                    <a:gd name="connsiteY3" fmla="*/ 0 h 242491"/>
                    <a:gd name="connsiteX4" fmla="*/ 242491 w 242491"/>
                    <a:gd name="connsiteY4" fmla="*/ 121246 h 24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1" h="242491">
                      <a:moveTo>
                        <a:pt x="242491" y="121246"/>
                      </a:moveTo>
                      <a:cubicBezTo>
                        <a:pt x="242491" y="188208"/>
                        <a:pt x="188208" y="242492"/>
                        <a:pt x="121245" y="242492"/>
                      </a:cubicBezTo>
                      <a:cubicBezTo>
                        <a:pt x="54283" y="242492"/>
                        <a:pt x="-1" y="188208"/>
                        <a:pt x="-1" y="121246"/>
                      </a:cubicBezTo>
                      <a:cubicBezTo>
                        <a:pt x="-1" y="54284"/>
                        <a:pt x="54283" y="0"/>
                        <a:pt x="121245" y="0"/>
                      </a:cubicBezTo>
                      <a:cubicBezTo>
                        <a:pt x="188208" y="0"/>
                        <a:pt x="242491" y="54284"/>
                        <a:pt x="242491"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7" name="Freeform: Shape 966">
                  <a:extLst>
                    <a:ext uri="{FF2B5EF4-FFF2-40B4-BE49-F238E27FC236}">
                      <a16:creationId xmlns="" xmlns:a16="http://schemas.microsoft.com/office/drawing/2014/main" id="{A14BB221-F753-4DFB-95FB-B7D7D107528A}"/>
                    </a:ext>
                  </a:extLst>
                </p:cNvPr>
                <p:cNvSpPr/>
                <p:nvPr/>
              </p:nvSpPr>
              <p:spPr>
                <a:xfrm>
                  <a:off x="9449747" y="2611344"/>
                  <a:ext cx="229501" cy="229501"/>
                </a:xfrm>
                <a:custGeom>
                  <a:avLst/>
                  <a:gdLst>
                    <a:gd name="connsiteX0" fmla="*/ 32477 w 229501"/>
                    <a:gd name="connsiteY0" fmla="*/ 32477 h 229501"/>
                    <a:gd name="connsiteX1" fmla="*/ 32477 w 229501"/>
                    <a:gd name="connsiteY1" fmla="*/ 197025 h 229501"/>
                    <a:gd name="connsiteX2" fmla="*/ 197025 w 229501"/>
                    <a:gd name="connsiteY2" fmla="*/ 197025 h 229501"/>
                    <a:gd name="connsiteX3" fmla="*/ 197025 w 229501"/>
                    <a:gd name="connsiteY3" fmla="*/ 32477 h 229501"/>
                    <a:gd name="connsiteX4" fmla="*/ 32477 w 229501"/>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1" h="229501">
                      <a:moveTo>
                        <a:pt x="32477" y="32477"/>
                      </a:moveTo>
                      <a:cubicBezTo>
                        <a:pt x="-10826" y="75779"/>
                        <a:pt x="-10826" y="153722"/>
                        <a:pt x="32477" y="197025"/>
                      </a:cubicBezTo>
                      <a:cubicBezTo>
                        <a:pt x="75779" y="240327"/>
                        <a:pt x="153723" y="240327"/>
                        <a:pt x="197025" y="197025"/>
                      </a:cubicBezTo>
                      <a:cubicBezTo>
                        <a:pt x="240327" y="153722"/>
                        <a:pt x="240327" y="75779"/>
                        <a:pt x="197025" y="32477"/>
                      </a:cubicBezTo>
                      <a:cubicBezTo>
                        <a:pt x="153723" y="-10826"/>
                        <a:pt x="8443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8" name="Freeform: Shape 967">
                  <a:extLst>
                    <a:ext uri="{FF2B5EF4-FFF2-40B4-BE49-F238E27FC236}">
                      <a16:creationId xmlns="" xmlns:a16="http://schemas.microsoft.com/office/drawing/2014/main" id="{E357F7B4-48F7-4DFC-9E6D-F479D3F1B4C9}"/>
                    </a:ext>
                  </a:extLst>
                </p:cNvPr>
                <p:cNvSpPr/>
                <p:nvPr/>
              </p:nvSpPr>
              <p:spPr>
                <a:xfrm>
                  <a:off x="10289808" y="2793212"/>
                  <a:ext cx="229500" cy="229501"/>
                </a:xfrm>
                <a:custGeom>
                  <a:avLst/>
                  <a:gdLst>
                    <a:gd name="connsiteX0" fmla="*/ 32477 w 229500"/>
                    <a:gd name="connsiteY0" fmla="*/ 32477 h 229501"/>
                    <a:gd name="connsiteX1" fmla="*/ 32477 w 229500"/>
                    <a:gd name="connsiteY1" fmla="*/ 197025 h 229501"/>
                    <a:gd name="connsiteX2" fmla="*/ 197024 w 229500"/>
                    <a:gd name="connsiteY2" fmla="*/ 197025 h 229501"/>
                    <a:gd name="connsiteX3" fmla="*/ 197024 w 229500"/>
                    <a:gd name="connsiteY3" fmla="*/ 32477 h 229501"/>
                    <a:gd name="connsiteX4" fmla="*/ 32477 w 229500"/>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0" h="229501">
                      <a:moveTo>
                        <a:pt x="32477" y="32477"/>
                      </a:moveTo>
                      <a:cubicBezTo>
                        <a:pt x="-10826" y="75779"/>
                        <a:pt x="-10826" y="153722"/>
                        <a:pt x="32477" y="197025"/>
                      </a:cubicBezTo>
                      <a:cubicBezTo>
                        <a:pt x="75779" y="240327"/>
                        <a:pt x="153722" y="240327"/>
                        <a:pt x="197024" y="197025"/>
                      </a:cubicBezTo>
                      <a:cubicBezTo>
                        <a:pt x="240326" y="153722"/>
                        <a:pt x="240326" y="75779"/>
                        <a:pt x="197024" y="32477"/>
                      </a:cubicBezTo>
                      <a:cubicBezTo>
                        <a:pt x="153722" y="-10826"/>
                        <a:pt x="7577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9" name="Freeform: Shape 968">
                  <a:extLst>
                    <a:ext uri="{FF2B5EF4-FFF2-40B4-BE49-F238E27FC236}">
                      <a16:creationId xmlns="" xmlns:a16="http://schemas.microsoft.com/office/drawing/2014/main" id="{9479E200-C08F-4681-A42C-8800BB69B7B9}"/>
                    </a:ext>
                  </a:extLst>
                </p:cNvPr>
                <p:cNvSpPr/>
                <p:nvPr/>
              </p:nvSpPr>
              <p:spPr>
                <a:xfrm>
                  <a:off x="10140415" y="3232729"/>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0" name="Freeform: Shape 969">
                  <a:extLst>
                    <a:ext uri="{FF2B5EF4-FFF2-40B4-BE49-F238E27FC236}">
                      <a16:creationId xmlns="" xmlns:a16="http://schemas.microsoft.com/office/drawing/2014/main" id="{08A21768-E856-411B-9399-F7A50D3B608F}"/>
                    </a:ext>
                  </a:extLst>
                </p:cNvPr>
                <p:cNvSpPr/>
                <p:nvPr/>
              </p:nvSpPr>
              <p:spPr>
                <a:xfrm>
                  <a:off x="9638111" y="2150176"/>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1" name="Freeform: Shape 970">
                  <a:extLst>
                    <a:ext uri="{FF2B5EF4-FFF2-40B4-BE49-F238E27FC236}">
                      <a16:creationId xmlns="" xmlns:a16="http://schemas.microsoft.com/office/drawing/2014/main" id="{F328F36D-6EDC-4FA8-BF5F-739275D021E4}"/>
                    </a:ext>
                  </a:extLst>
                </p:cNvPr>
                <p:cNvSpPr/>
                <p:nvPr/>
              </p:nvSpPr>
              <p:spPr>
                <a:xfrm>
                  <a:off x="9956382" y="2684957"/>
                  <a:ext cx="307444" cy="307444"/>
                </a:xfrm>
                <a:custGeom>
                  <a:avLst/>
                  <a:gdLst>
                    <a:gd name="connsiteX0" fmla="*/ 45467 w 307444"/>
                    <a:gd name="connsiteY0" fmla="*/ 45467 h 307444"/>
                    <a:gd name="connsiteX1" fmla="*/ 45467 w 307444"/>
                    <a:gd name="connsiteY1" fmla="*/ 261978 h 307444"/>
                    <a:gd name="connsiteX2" fmla="*/ 261977 w 307444"/>
                    <a:gd name="connsiteY2" fmla="*/ 261978 h 307444"/>
                    <a:gd name="connsiteX3" fmla="*/ 261977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7" y="261978"/>
                      </a:cubicBezTo>
                      <a:cubicBezTo>
                        <a:pt x="322601" y="201355"/>
                        <a:pt x="322601" y="106090"/>
                        <a:pt x="261977"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55" name="Graphic 1">
                <a:extLst>
                  <a:ext uri="{FF2B5EF4-FFF2-40B4-BE49-F238E27FC236}">
                    <a16:creationId xmlns="" xmlns:a16="http://schemas.microsoft.com/office/drawing/2014/main" id="{8D7BFBB1-912C-45A1-93E5-FEC9492A6153}"/>
                  </a:ext>
                </a:extLst>
              </p:cNvPr>
              <p:cNvGrpSpPr/>
              <p:nvPr/>
            </p:nvGrpSpPr>
            <p:grpSpPr>
              <a:xfrm>
                <a:off x="1445355" y="3951543"/>
                <a:ext cx="1270916" cy="1143175"/>
                <a:chOff x="1445355" y="3951543"/>
                <a:chExt cx="1270916" cy="1143175"/>
              </a:xfrm>
              <a:grpFill/>
            </p:grpSpPr>
            <p:sp>
              <p:nvSpPr>
                <p:cNvPr id="956" name="Freeform: Shape 955">
                  <a:extLst>
                    <a:ext uri="{FF2B5EF4-FFF2-40B4-BE49-F238E27FC236}">
                      <a16:creationId xmlns="" xmlns:a16="http://schemas.microsoft.com/office/drawing/2014/main" id="{07A30A4D-2373-40D1-B93A-3DD9A62DBC72}"/>
                    </a:ext>
                  </a:extLst>
                </p:cNvPr>
                <p:cNvSpPr/>
                <p:nvPr/>
              </p:nvSpPr>
              <p:spPr>
                <a:xfrm>
                  <a:off x="2190151" y="3994846"/>
                  <a:ext cx="277133" cy="277133"/>
                </a:xfrm>
                <a:custGeom>
                  <a:avLst/>
                  <a:gdLst>
                    <a:gd name="connsiteX0" fmla="*/ 277133 w 277133"/>
                    <a:gd name="connsiteY0" fmla="*/ 138567 h 277133"/>
                    <a:gd name="connsiteX1" fmla="*/ 138567 w 277133"/>
                    <a:gd name="connsiteY1" fmla="*/ 277133 h 277133"/>
                    <a:gd name="connsiteX2" fmla="*/ 0 w 277133"/>
                    <a:gd name="connsiteY2" fmla="*/ 138567 h 277133"/>
                    <a:gd name="connsiteX3" fmla="*/ 138567 w 277133"/>
                    <a:gd name="connsiteY3" fmla="*/ 0 h 277133"/>
                    <a:gd name="connsiteX4" fmla="*/ 277133 w 277133"/>
                    <a:gd name="connsiteY4" fmla="*/ 138567 h 277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33" h="277133">
                      <a:moveTo>
                        <a:pt x="277133" y="138567"/>
                      </a:moveTo>
                      <a:cubicBezTo>
                        <a:pt x="277133" y="215095"/>
                        <a:pt x="215095" y="277133"/>
                        <a:pt x="138567" y="277133"/>
                      </a:cubicBezTo>
                      <a:cubicBezTo>
                        <a:pt x="62038" y="277133"/>
                        <a:pt x="0" y="215095"/>
                        <a:pt x="0" y="138567"/>
                      </a:cubicBezTo>
                      <a:cubicBezTo>
                        <a:pt x="0" y="62038"/>
                        <a:pt x="62038" y="0"/>
                        <a:pt x="138567" y="0"/>
                      </a:cubicBezTo>
                      <a:cubicBezTo>
                        <a:pt x="215095" y="0"/>
                        <a:pt x="277133" y="62038"/>
                        <a:pt x="277133"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7" name="Freeform: Shape 956">
                  <a:extLst>
                    <a:ext uri="{FF2B5EF4-FFF2-40B4-BE49-F238E27FC236}">
                      <a16:creationId xmlns="" xmlns:a16="http://schemas.microsoft.com/office/drawing/2014/main" id="{D5F05333-4002-4739-AD3C-B9B8D7685010}"/>
                    </a:ext>
                  </a:extLst>
                </p:cNvPr>
                <p:cNvSpPr/>
                <p:nvPr/>
              </p:nvSpPr>
              <p:spPr>
                <a:xfrm>
                  <a:off x="1445355" y="4575094"/>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8" name="Freeform: Shape 957">
                  <a:extLst>
                    <a:ext uri="{FF2B5EF4-FFF2-40B4-BE49-F238E27FC236}">
                      <a16:creationId xmlns="" xmlns:a16="http://schemas.microsoft.com/office/drawing/2014/main" id="{6A3D9729-C69D-4B32-A2C9-70245C8ED881}"/>
                    </a:ext>
                  </a:extLst>
                </p:cNvPr>
                <p:cNvSpPr/>
                <p:nvPr/>
              </p:nvSpPr>
              <p:spPr>
                <a:xfrm>
                  <a:off x="1915183" y="4698505"/>
                  <a:ext cx="220840" cy="214345"/>
                </a:xfrm>
                <a:custGeom>
                  <a:avLst/>
                  <a:gdLst>
                    <a:gd name="connsiteX0" fmla="*/ 188364 w 220840"/>
                    <a:gd name="connsiteY0" fmla="*/ 188364 h 214345"/>
                    <a:gd name="connsiteX1" fmla="*/ 188364 w 220840"/>
                    <a:gd name="connsiteY1" fmla="*/ 32477 h 214345"/>
                    <a:gd name="connsiteX2" fmla="*/ 32477 w 220840"/>
                    <a:gd name="connsiteY2" fmla="*/ 32477 h 214345"/>
                    <a:gd name="connsiteX3" fmla="*/ 32477 w 220840"/>
                    <a:gd name="connsiteY3" fmla="*/ 188364 h 214345"/>
                    <a:gd name="connsiteX4" fmla="*/ 188364 w 220840"/>
                    <a:gd name="connsiteY4" fmla="*/ 188364 h 21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14345">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23006"/>
                        <a:pt x="145062" y="22300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9" name="Freeform: Shape 958">
                  <a:extLst>
                    <a:ext uri="{FF2B5EF4-FFF2-40B4-BE49-F238E27FC236}">
                      <a16:creationId xmlns="" xmlns:a16="http://schemas.microsoft.com/office/drawing/2014/main" id="{629237C8-520C-4D31-9F00-E7066CD2EEB5}"/>
                    </a:ext>
                  </a:extLst>
                </p:cNvPr>
                <p:cNvSpPr/>
                <p:nvPr/>
              </p:nvSpPr>
              <p:spPr>
                <a:xfrm>
                  <a:off x="2495431" y="4447352"/>
                  <a:ext cx="220840" cy="220840"/>
                </a:xfrm>
                <a:custGeom>
                  <a:avLst/>
                  <a:gdLst>
                    <a:gd name="connsiteX0" fmla="*/ 188364 w 220840"/>
                    <a:gd name="connsiteY0" fmla="*/ 188364 h 220840"/>
                    <a:gd name="connsiteX1" fmla="*/ 188364 w 220840"/>
                    <a:gd name="connsiteY1" fmla="*/ 32477 h 220840"/>
                    <a:gd name="connsiteX2" fmla="*/ 32477 w 220840"/>
                    <a:gd name="connsiteY2" fmla="*/ 32477 h 220840"/>
                    <a:gd name="connsiteX3" fmla="*/ 32477 w 220840"/>
                    <a:gd name="connsiteY3" fmla="*/ 188364 h 220840"/>
                    <a:gd name="connsiteX4" fmla="*/ 188364 w 220840"/>
                    <a:gd name="connsiteY4" fmla="*/ 188364 h 22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20840">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31666"/>
                        <a:pt x="145062" y="23166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0" name="Freeform: Shape 959">
                  <a:extLst>
                    <a:ext uri="{FF2B5EF4-FFF2-40B4-BE49-F238E27FC236}">
                      <a16:creationId xmlns="" xmlns:a16="http://schemas.microsoft.com/office/drawing/2014/main" id="{F729887C-7B79-45AD-AD5E-333355865891}"/>
                    </a:ext>
                  </a:extLst>
                </p:cNvPr>
                <p:cNvSpPr/>
                <p:nvPr/>
              </p:nvSpPr>
              <p:spPr>
                <a:xfrm>
                  <a:off x="1722489" y="4271979"/>
                  <a:ext cx="225170" cy="225170"/>
                </a:xfrm>
                <a:custGeom>
                  <a:avLst/>
                  <a:gdLst>
                    <a:gd name="connsiteX0" fmla="*/ 225171 w 225170"/>
                    <a:gd name="connsiteY0" fmla="*/ 112585 h 225170"/>
                    <a:gd name="connsiteX1" fmla="*/ 112586 w 225170"/>
                    <a:gd name="connsiteY1" fmla="*/ 225171 h 225170"/>
                    <a:gd name="connsiteX2" fmla="*/ 0 w 225170"/>
                    <a:gd name="connsiteY2" fmla="*/ 112585 h 225170"/>
                    <a:gd name="connsiteX3" fmla="*/ 112586 w 225170"/>
                    <a:gd name="connsiteY3" fmla="*/ 0 h 225170"/>
                    <a:gd name="connsiteX4" fmla="*/ 225171 w 225170"/>
                    <a:gd name="connsiteY4" fmla="*/ 112585 h 22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70" h="225170">
                      <a:moveTo>
                        <a:pt x="225171" y="112585"/>
                      </a:moveTo>
                      <a:cubicBezTo>
                        <a:pt x="225171" y="174765"/>
                        <a:pt x="174765" y="225171"/>
                        <a:pt x="112586" y="225171"/>
                      </a:cubicBezTo>
                      <a:cubicBezTo>
                        <a:pt x="50406" y="225171"/>
                        <a:pt x="0" y="174765"/>
                        <a:pt x="0" y="112585"/>
                      </a:cubicBezTo>
                      <a:cubicBezTo>
                        <a:pt x="0" y="50406"/>
                        <a:pt x="50406" y="0"/>
                        <a:pt x="112586" y="0"/>
                      </a:cubicBezTo>
                      <a:cubicBezTo>
                        <a:pt x="174765" y="0"/>
                        <a:pt x="225171" y="50406"/>
                        <a:pt x="225171"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1" name="Freeform: Shape 960">
                  <a:extLst>
                    <a:ext uri="{FF2B5EF4-FFF2-40B4-BE49-F238E27FC236}">
                      <a16:creationId xmlns="" xmlns:a16="http://schemas.microsoft.com/office/drawing/2014/main" id="{FDB6B5D4-3404-403B-8C17-DCAA7863B1DA}"/>
                    </a:ext>
                  </a:extLst>
                </p:cNvPr>
                <p:cNvSpPr/>
                <p:nvPr/>
              </p:nvSpPr>
              <p:spPr>
                <a:xfrm>
                  <a:off x="1938999" y="3951543"/>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2" name="Freeform: Shape 961">
                  <a:extLst>
                    <a:ext uri="{FF2B5EF4-FFF2-40B4-BE49-F238E27FC236}">
                      <a16:creationId xmlns="" xmlns:a16="http://schemas.microsoft.com/office/drawing/2014/main" id="{AD26C4B8-071F-4700-9B1C-CB830FE21AEB}"/>
                    </a:ext>
                  </a:extLst>
                </p:cNvPr>
                <p:cNvSpPr/>
                <p:nvPr/>
              </p:nvSpPr>
              <p:spPr>
                <a:xfrm>
                  <a:off x="2380680" y="4930171"/>
                  <a:ext cx="164547" cy="164547"/>
                </a:xfrm>
                <a:custGeom>
                  <a:avLst/>
                  <a:gdLst>
                    <a:gd name="connsiteX0" fmla="*/ 138567 w 164547"/>
                    <a:gd name="connsiteY0" fmla="*/ 138567 h 164547"/>
                    <a:gd name="connsiteX1" fmla="*/ 138567 w 164547"/>
                    <a:gd name="connsiteY1" fmla="*/ 25981 h 164547"/>
                    <a:gd name="connsiteX2" fmla="*/ 25981 w 164547"/>
                    <a:gd name="connsiteY2" fmla="*/ 25981 h 164547"/>
                    <a:gd name="connsiteX3" fmla="*/ 25981 w 164547"/>
                    <a:gd name="connsiteY3" fmla="*/ 138567 h 164547"/>
                    <a:gd name="connsiteX4" fmla="*/ 138567 w 164547"/>
                    <a:gd name="connsiteY4" fmla="*/ 138567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138567" y="138567"/>
                      </a:moveTo>
                      <a:cubicBezTo>
                        <a:pt x="173208" y="103925"/>
                        <a:pt x="173208" y="51963"/>
                        <a:pt x="138567" y="25981"/>
                      </a:cubicBezTo>
                      <a:cubicBezTo>
                        <a:pt x="103925" y="-8660"/>
                        <a:pt x="51963" y="-8660"/>
                        <a:pt x="25981" y="25981"/>
                      </a:cubicBezTo>
                      <a:cubicBezTo>
                        <a:pt x="-8660" y="60623"/>
                        <a:pt x="-8660" y="112585"/>
                        <a:pt x="25981" y="138567"/>
                      </a:cubicBezTo>
                      <a:cubicBezTo>
                        <a:pt x="51963" y="173208"/>
                        <a:pt x="103925" y="173208"/>
                        <a:pt x="138567"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3" name="Freeform: Shape 962">
                  <a:extLst>
                    <a:ext uri="{FF2B5EF4-FFF2-40B4-BE49-F238E27FC236}">
                      <a16:creationId xmlns="" xmlns:a16="http://schemas.microsoft.com/office/drawing/2014/main" id="{F919B158-AF89-4E57-9B5A-848BBE62C277}"/>
                    </a:ext>
                  </a:extLst>
                </p:cNvPr>
                <p:cNvSpPr/>
                <p:nvPr/>
              </p:nvSpPr>
              <p:spPr>
                <a:xfrm>
                  <a:off x="1945494" y="4304456"/>
                  <a:ext cx="298784" cy="292289"/>
                </a:xfrm>
                <a:custGeom>
                  <a:avLst/>
                  <a:gdLst>
                    <a:gd name="connsiteX0" fmla="*/ 253317 w 298784"/>
                    <a:gd name="connsiteY0" fmla="*/ 253317 h 292289"/>
                    <a:gd name="connsiteX1" fmla="*/ 253317 w 298784"/>
                    <a:gd name="connsiteY1" fmla="*/ 45467 h 292289"/>
                    <a:gd name="connsiteX2" fmla="*/ 45467 w 298784"/>
                    <a:gd name="connsiteY2" fmla="*/ 45467 h 292289"/>
                    <a:gd name="connsiteX3" fmla="*/ 45467 w 298784"/>
                    <a:gd name="connsiteY3" fmla="*/ 253317 h 292289"/>
                    <a:gd name="connsiteX4" fmla="*/ 253317 w 298784"/>
                    <a:gd name="connsiteY4" fmla="*/ 253317 h 29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84" h="292289">
                      <a:moveTo>
                        <a:pt x="253317" y="253317"/>
                      </a:moveTo>
                      <a:cubicBezTo>
                        <a:pt x="313940" y="192694"/>
                        <a:pt x="313940" y="106090"/>
                        <a:pt x="253317" y="45467"/>
                      </a:cubicBezTo>
                      <a:cubicBezTo>
                        <a:pt x="192694" y="-15156"/>
                        <a:pt x="106090" y="-15156"/>
                        <a:pt x="45467" y="45467"/>
                      </a:cubicBezTo>
                      <a:cubicBezTo>
                        <a:pt x="-15156" y="106090"/>
                        <a:pt x="-15156" y="192694"/>
                        <a:pt x="45467" y="253317"/>
                      </a:cubicBezTo>
                      <a:cubicBezTo>
                        <a:pt x="106090" y="305280"/>
                        <a:pt x="201355" y="305280"/>
                        <a:pt x="253317" y="25331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18" name="Graphic 1">
              <a:extLst>
                <a:ext uri="{FF2B5EF4-FFF2-40B4-BE49-F238E27FC236}">
                  <a16:creationId xmlns="" xmlns:a16="http://schemas.microsoft.com/office/drawing/2014/main" id="{5109234E-36A0-462E-8227-4F9D995CE58B}"/>
                </a:ext>
              </a:extLst>
            </p:cNvPr>
            <p:cNvGrpSpPr/>
            <p:nvPr/>
          </p:nvGrpSpPr>
          <p:grpSpPr>
            <a:xfrm>
              <a:off x="-659126" y="2132856"/>
              <a:ext cx="13510252" cy="3169713"/>
              <a:chOff x="-659126" y="2132856"/>
              <a:chExt cx="13510252" cy="3169713"/>
            </a:xfrm>
            <a:solidFill>
              <a:srgbClr val="00B0F0"/>
            </a:solidFill>
          </p:grpSpPr>
          <p:grpSp>
            <p:nvGrpSpPr>
              <p:cNvPr id="847" name="Graphic 1">
                <a:extLst>
                  <a:ext uri="{FF2B5EF4-FFF2-40B4-BE49-F238E27FC236}">
                    <a16:creationId xmlns="" xmlns:a16="http://schemas.microsoft.com/office/drawing/2014/main" id="{43284573-E99E-4D2D-A019-5CAA6BF6D9A7}"/>
                  </a:ext>
                </a:extLst>
              </p:cNvPr>
              <p:cNvGrpSpPr/>
              <p:nvPr/>
            </p:nvGrpSpPr>
            <p:grpSpPr>
              <a:xfrm>
                <a:off x="-659126" y="2132856"/>
                <a:ext cx="6781108" cy="3169713"/>
                <a:chOff x="-659126" y="2132856"/>
                <a:chExt cx="6781108" cy="3169713"/>
              </a:xfrm>
              <a:grpFill/>
            </p:grpSpPr>
            <p:grpSp>
              <p:nvGrpSpPr>
                <p:cNvPr id="899" name="Graphic 1">
                  <a:extLst>
                    <a:ext uri="{FF2B5EF4-FFF2-40B4-BE49-F238E27FC236}">
                      <a16:creationId xmlns="" xmlns:a16="http://schemas.microsoft.com/office/drawing/2014/main" id="{AA949765-7174-484C-B4B4-3917BC973983}"/>
                    </a:ext>
                  </a:extLst>
                </p:cNvPr>
                <p:cNvGrpSpPr/>
                <p:nvPr/>
              </p:nvGrpSpPr>
              <p:grpSpPr>
                <a:xfrm>
                  <a:off x="-659126" y="2243382"/>
                  <a:ext cx="6781108" cy="2942550"/>
                  <a:chOff x="-659126" y="2243382"/>
                  <a:chExt cx="6781108" cy="2942550"/>
                </a:xfrm>
                <a:grpFill/>
              </p:grpSpPr>
              <p:sp>
                <p:nvSpPr>
                  <p:cNvPr id="951" name="Freeform: Shape 950">
                    <a:extLst>
                      <a:ext uri="{FF2B5EF4-FFF2-40B4-BE49-F238E27FC236}">
                        <a16:creationId xmlns="" xmlns:a16="http://schemas.microsoft.com/office/drawing/2014/main" id="{A0C9C600-C749-4C7E-818A-B2292EF2A514}"/>
                      </a:ext>
                    </a:extLst>
                  </p:cNvPr>
                  <p:cNvSpPr/>
                  <p:nvPr/>
                </p:nvSpPr>
                <p:spPr>
                  <a:xfrm>
                    <a:off x="-659126" y="4228677"/>
                    <a:ext cx="86604" cy="69283"/>
                  </a:xfrm>
                  <a:custGeom>
                    <a:avLst/>
                    <a:gdLst>
                      <a:gd name="connsiteX0" fmla="*/ 0 w 86604"/>
                      <a:gd name="connsiteY0" fmla="*/ 0 h 69283"/>
                      <a:gd name="connsiteX1" fmla="*/ 0 w 86604"/>
                      <a:gd name="connsiteY1" fmla="*/ 69283 h 69283"/>
                      <a:gd name="connsiteX2" fmla="*/ 0 w 86604"/>
                      <a:gd name="connsiteY2" fmla="*/ 69283 h 69283"/>
                      <a:gd name="connsiteX3" fmla="*/ 0 w 86604"/>
                      <a:gd name="connsiteY3" fmla="*/ 0 h 69283"/>
                    </a:gdLst>
                    <a:ahLst/>
                    <a:cxnLst>
                      <a:cxn ang="0">
                        <a:pos x="connsiteX0" y="connsiteY0"/>
                      </a:cxn>
                      <a:cxn ang="0">
                        <a:pos x="connsiteX1" y="connsiteY1"/>
                      </a:cxn>
                      <a:cxn ang="0">
                        <a:pos x="connsiteX2" y="connsiteY2"/>
                      </a:cxn>
                      <a:cxn ang="0">
                        <a:pos x="connsiteX3" y="connsiteY3"/>
                      </a:cxn>
                    </a:cxnLst>
                    <a:rect l="l" t="t" r="r" b="b"/>
                    <a:pathLst>
                      <a:path w="86604" h="69283">
                        <a:moveTo>
                          <a:pt x="0" y="0"/>
                        </a:moveTo>
                        <a:lnTo>
                          <a:pt x="0" y="69283"/>
                        </a:lnTo>
                        <a:lnTo>
                          <a:pt x="0" y="6928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2" name="Freeform: Shape 951">
                    <a:extLst>
                      <a:ext uri="{FF2B5EF4-FFF2-40B4-BE49-F238E27FC236}">
                        <a16:creationId xmlns="" xmlns:a16="http://schemas.microsoft.com/office/drawing/2014/main" id="{82774F01-3CC3-4E0A-83E8-23321433B5BA}"/>
                      </a:ext>
                    </a:extLst>
                  </p:cNvPr>
                  <p:cNvSpPr/>
                  <p:nvPr/>
                </p:nvSpPr>
                <p:spPr>
                  <a:xfrm>
                    <a:off x="-659126" y="2243382"/>
                    <a:ext cx="6781108" cy="2942550"/>
                  </a:xfrm>
                  <a:custGeom>
                    <a:avLst/>
                    <a:gdLst>
                      <a:gd name="connsiteX0" fmla="*/ 684173 w 6781108"/>
                      <a:gd name="connsiteY0" fmla="*/ 2643487 h 2942550"/>
                      <a:gd name="connsiteX1" fmla="*/ 1411648 w 6781108"/>
                      <a:gd name="connsiteY1" fmla="*/ 2937941 h 2942550"/>
                      <a:gd name="connsiteX2" fmla="*/ 2182426 w 6781108"/>
                      <a:gd name="connsiteY2" fmla="*/ 2747412 h 2942550"/>
                      <a:gd name="connsiteX3" fmla="*/ 3680678 w 6781108"/>
                      <a:gd name="connsiteY3" fmla="*/ 1327103 h 2942550"/>
                      <a:gd name="connsiteX4" fmla="*/ 4468776 w 6781108"/>
                      <a:gd name="connsiteY4" fmla="*/ 530345 h 2942550"/>
                      <a:gd name="connsiteX5" fmla="*/ 5308837 w 6781108"/>
                      <a:gd name="connsiteY5" fmla="*/ 54022 h 2942550"/>
                      <a:gd name="connsiteX6" fmla="*/ 6781108 w 6781108"/>
                      <a:gd name="connsiteY6" fmla="*/ 668911 h 2942550"/>
                      <a:gd name="connsiteX7" fmla="*/ 6781108 w 6781108"/>
                      <a:gd name="connsiteY7" fmla="*/ 616949 h 2942550"/>
                      <a:gd name="connsiteX8" fmla="*/ 5750518 w 6781108"/>
                      <a:gd name="connsiteY8" fmla="*/ 19380 h 2942550"/>
                      <a:gd name="connsiteX9" fmla="*/ 4243605 w 6781108"/>
                      <a:gd name="connsiteY9" fmla="*/ 686232 h 2942550"/>
                      <a:gd name="connsiteX10" fmla="*/ 2702051 w 6781108"/>
                      <a:gd name="connsiteY10" fmla="*/ 2323052 h 2942550"/>
                      <a:gd name="connsiteX11" fmla="*/ 1896632 w 6781108"/>
                      <a:gd name="connsiteY11" fmla="*/ 2842676 h 2942550"/>
                      <a:gd name="connsiteX12" fmla="*/ 978627 w 6781108"/>
                      <a:gd name="connsiteY12" fmla="*/ 2773393 h 2942550"/>
                      <a:gd name="connsiteX13" fmla="*/ 51963 w 6781108"/>
                      <a:gd name="connsiteY13" fmla="*/ 2037258 h 2942550"/>
                      <a:gd name="connsiteX14" fmla="*/ 8660 w 6781108"/>
                      <a:gd name="connsiteY14" fmla="*/ 1993955 h 2942550"/>
                      <a:gd name="connsiteX15" fmla="*/ 0 w 6781108"/>
                      <a:gd name="connsiteY15" fmla="*/ 2054578 h 2942550"/>
                      <a:gd name="connsiteX16" fmla="*/ 684173 w 6781108"/>
                      <a:gd name="connsiteY16" fmla="*/ 2643487 h 294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1108" h="2942550">
                        <a:moveTo>
                          <a:pt x="684173" y="2643487"/>
                        </a:moveTo>
                        <a:cubicBezTo>
                          <a:pt x="900684" y="2790714"/>
                          <a:pt x="1143175" y="2911960"/>
                          <a:pt x="1411648" y="2937941"/>
                        </a:cubicBezTo>
                        <a:cubicBezTo>
                          <a:pt x="1680121" y="2963922"/>
                          <a:pt x="1948594" y="2877318"/>
                          <a:pt x="2182426" y="2747412"/>
                        </a:cubicBezTo>
                        <a:cubicBezTo>
                          <a:pt x="2779994" y="2409656"/>
                          <a:pt x="3230336" y="1838068"/>
                          <a:pt x="3680678" y="1327103"/>
                        </a:cubicBezTo>
                        <a:cubicBezTo>
                          <a:pt x="3931830" y="1049970"/>
                          <a:pt x="4182982" y="772836"/>
                          <a:pt x="4468776" y="530345"/>
                        </a:cubicBezTo>
                        <a:cubicBezTo>
                          <a:pt x="4711268" y="322495"/>
                          <a:pt x="4988401" y="131965"/>
                          <a:pt x="5308837" y="54022"/>
                        </a:cubicBezTo>
                        <a:cubicBezTo>
                          <a:pt x="5871764" y="-75885"/>
                          <a:pt x="6382728" y="287853"/>
                          <a:pt x="6781108" y="668911"/>
                        </a:cubicBezTo>
                        <a:lnTo>
                          <a:pt x="6781108" y="616949"/>
                        </a:lnTo>
                        <a:cubicBezTo>
                          <a:pt x="6486654" y="339815"/>
                          <a:pt x="6148897" y="97324"/>
                          <a:pt x="5750518" y="19380"/>
                        </a:cubicBezTo>
                        <a:cubicBezTo>
                          <a:pt x="5161610" y="-93206"/>
                          <a:pt x="4641984" y="305174"/>
                          <a:pt x="4243605" y="686232"/>
                        </a:cubicBezTo>
                        <a:cubicBezTo>
                          <a:pt x="3697999" y="1205857"/>
                          <a:pt x="3256317" y="1820747"/>
                          <a:pt x="2702051" y="2323052"/>
                        </a:cubicBezTo>
                        <a:cubicBezTo>
                          <a:pt x="2468219" y="2539562"/>
                          <a:pt x="2199746" y="2738752"/>
                          <a:pt x="1896632" y="2842676"/>
                        </a:cubicBezTo>
                        <a:cubicBezTo>
                          <a:pt x="1584857" y="2946602"/>
                          <a:pt x="1273082" y="2911960"/>
                          <a:pt x="978627" y="2773393"/>
                        </a:cubicBezTo>
                        <a:cubicBezTo>
                          <a:pt x="623550" y="2600185"/>
                          <a:pt x="320436" y="2314391"/>
                          <a:pt x="51963" y="2037258"/>
                        </a:cubicBezTo>
                        <a:cubicBezTo>
                          <a:pt x="34642" y="2019937"/>
                          <a:pt x="25981" y="2002616"/>
                          <a:pt x="8660" y="1993955"/>
                        </a:cubicBezTo>
                        <a:lnTo>
                          <a:pt x="0" y="2054578"/>
                        </a:lnTo>
                        <a:cubicBezTo>
                          <a:pt x="207850" y="2271089"/>
                          <a:pt x="433021" y="2478939"/>
                          <a:pt x="684173" y="26434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0" name="Graphic 1">
                  <a:extLst>
                    <a:ext uri="{FF2B5EF4-FFF2-40B4-BE49-F238E27FC236}">
                      <a16:creationId xmlns="" xmlns:a16="http://schemas.microsoft.com/office/drawing/2014/main" id="{C15BC139-A076-436C-B2A1-5A59F05DC847}"/>
                    </a:ext>
                  </a:extLst>
                </p:cNvPr>
                <p:cNvGrpSpPr/>
                <p:nvPr/>
              </p:nvGrpSpPr>
              <p:grpSpPr>
                <a:xfrm>
                  <a:off x="-659126" y="2251869"/>
                  <a:ext cx="6763786" cy="2932974"/>
                  <a:chOff x="-659126" y="2251869"/>
                  <a:chExt cx="6763786" cy="2932974"/>
                </a:xfrm>
                <a:grpFill/>
              </p:grpSpPr>
              <p:sp>
                <p:nvSpPr>
                  <p:cNvPr id="949" name="Freeform: Shape 948">
                    <a:extLst>
                      <a:ext uri="{FF2B5EF4-FFF2-40B4-BE49-F238E27FC236}">
                        <a16:creationId xmlns="" xmlns:a16="http://schemas.microsoft.com/office/drawing/2014/main" id="{B1AB5164-BCA1-4F67-AADB-366A34413156}"/>
                      </a:ext>
                    </a:extLst>
                  </p:cNvPr>
                  <p:cNvSpPr/>
                  <p:nvPr/>
                </p:nvSpPr>
                <p:spPr>
                  <a:xfrm>
                    <a:off x="-659126" y="3146124"/>
                    <a:ext cx="86604" cy="51962"/>
                  </a:xfrm>
                  <a:custGeom>
                    <a:avLst/>
                    <a:gdLst>
                      <a:gd name="connsiteX0" fmla="*/ 0 w 86604"/>
                      <a:gd name="connsiteY0" fmla="*/ 0 h 51962"/>
                      <a:gd name="connsiteX1" fmla="*/ 0 w 86604"/>
                      <a:gd name="connsiteY1" fmla="*/ 51963 h 51962"/>
                      <a:gd name="connsiteX2" fmla="*/ 0 w 86604"/>
                      <a:gd name="connsiteY2" fmla="*/ 51963 h 51962"/>
                      <a:gd name="connsiteX3" fmla="*/ 0 w 86604"/>
                      <a:gd name="connsiteY3" fmla="*/ 0 h 51962"/>
                    </a:gdLst>
                    <a:ahLst/>
                    <a:cxnLst>
                      <a:cxn ang="0">
                        <a:pos x="connsiteX0" y="connsiteY0"/>
                      </a:cxn>
                      <a:cxn ang="0">
                        <a:pos x="connsiteX1" y="connsiteY1"/>
                      </a:cxn>
                      <a:cxn ang="0">
                        <a:pos x="connsiteX2" y="connsiteY2"/>
                      </a:cxn>
                      <a:cxn ang="0">
                        <a:pos x="connsiteX3" y="connsiteY3"/>
                      </a:cxn>
                    </a:cxnLst>
                    <a:rect l="l" t="t" r="r" b="b"/>
                    <a:pathLst>
                      <a:path w="86604" h="51962">
                        <a:moveTo>
                          <a:pt x="0" y="0"/>
                        </a:moveTo>
                        <a:lnTo>
                          <a:pt x="0" y="51963"/>
                        </a:lnTo>
                        <a:lnTo>
                          <a:pt x="0" y="5196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0" name="Freeform: Shape 949">
                    <a:extLst>
                      <a:ext uri="{FF2B5EF4-FFF2-40B4-BE49-F238E27FC236}">
                        <a16:creationId xmlns="" xmlns:a16="http://schemas.microsoft.com/office/drawing/2014/main" id="{2A7B9FAB-E82C-43D4-9863-3BCBE2A3A082}"/>
                      </a:ext>
                    </a:extLst>
                  </p:cNvPr>
                  <p:cNvSpPr/>
                  <p:nvPr/>
                </p:nvSpPr>
                <p:spPr>
                  <a:xfrm>
                    <a:off x="-659126" y="2251869"/>
                    <a:ext cx="6763786" cy="2932974"/>
                  </a:xfrm>
                  <a:custGeom>
                    <a:avLst/>
                    <a:gdLst>
                      <a:gd name="connsiteX0" fmla="*/ 536946 w 6763786"/>
                      <a:gd name="connsiteY0" fmla="*/ 443914 h 2932974"/>
                      <a:gd name="connsiteX1" fmla="*/ 1377007 w 6763786"/>
                      <a:gd name="connsiteY1" fmla="*/ 36874 h 2932974"/>
                      <a:gd name="connsiteX2" fmla="*/ 2286351 w 6763786"/>
                      <a:gd name="connsiteY2" fmla="*/ 296687 h 2932974"/>
                      <a:gd name="connsiteX3" fmla="*/ 3862547 w 6763786"/>
                      <a:gd name="connsiteY3" fmla="*/ 1872883 h 2932974"/>
                      <a:gd name="connsiteX4" fmla="*/ 5317497 w 6763786"/>
                      <a:gd name="connsiteY4" fmla="*/ 2912133 h 2932974"/>
                      <a:gd name="connsiteX5" fmla="*/ 6763787 w 6763786"/>
                      <a:gd name="connsiteY5" fmla="*/ 2305904 h 2932974"/>
                      <a:gd name="connsiteX6" fmla="*/ 6763787 w 6763786"/>
                      <a:gd name="connsiteY6" fmla="*/ 2253941 h 2932974"/>
                      <a:gd name="connsiteX7" fmla="*/ 6607900 w 6763786"/>
                      <a:gd name="connsiteY7" fmla="*/ 2392508 h 2932974"/>
                      <a:gd name="connsiteX8" fmla="*/ 5767839 w 6763786"/>
                      <a:gd name="connsiteY8" fmla="*/ 2868831 h 2932974"/>
                      <a:gd name="connsiteX9" fmla="*/ 4070397 w 6763786"/>
                      <a:gd name="connsiteY9" fmla="*/ 2028770 h 2932974"/>
                      <a:gd name="connsiteX10" fmla="*/ 2554824 w 6763786"/>
                      <a:gd name="connsiteY10" fmla="*/ 443914 h 2932974"/>
                      <a:gd name="connsiteX11" fmla="*/ 1065232 w 6763786"/>
                      <a:gd name="connsiteY11" fmla="*/ 88837 h 2932974"/>
                      <a:gd name="connsiteX12" fmla="*/ 216510 w 6763786"/>
                      <a:gd name="connsiteY12" fmla="*/ 677745 h 2932974"/>
                      <a:gd name="connsiteX13" fmla="*/ 0 w 6763786"/>
                      <a:gd name="connsiteY13" fmla="*/ 894256 h 2932974"/>
                      <a:gd name="connsiteX14" fmla="*/ 0 w 6763786"/>
                      <a:gd name="connsiteY14" fmla="*/ 946218 h 2932974"/>
                      <a:gd name="connsiteX15" fmla="*/ 536946 w 6763786"/>
                      <a:gd name="connsiteY15" fmla="*/ 443914 h 29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63786" h="2932974">
                        <a:moveTo>
                          <a:pt x="536946" y="443914"/>
                        </a:moveTo>
                        <a:cubicBezTo>
                          <a:pt x="779438" y="253385"/>
                          <a:pt x="1065232" y="80176"/>
                          <a:pt x="1377007" y="36874"/>
                        </a:cubicBezTo>
                        <a:cubicBezTo>
                          <a:pt x="1706103" y="-6428"/>
                          <a:pt x="2017878" y="123478"/>
                          <a:pt x="2286351" y="296687"/>
                        </a:cubicBezTo>
                        <a:cubicBezTo>
                          <a:pt x="2909901" y="712387"/>
                          <a:pt x="3368903" y="1335937"/>
                          <a:pt x="3862547" y="1872883"/>
                        </a:cubicBezTo>
                        <a:cubicBezTo>
                          <a:pt x="4252266" y="2297244"/>
                          <a:pt x="4728589" y="2799548"/>
                          <a:pt x="5317497" y="2912133"/>
                        </a:cubicBezTo>
                        <a:cubicBezTo>
                          <a:pt x="5871764" y="3024719"/>
                          <a:pt x="6374068" y="2660981"/>
                          <a:pt x="6763787" y="2305904"/>
                        </a:cubicBezTo>
                        <a:lnTo>
                          <a:pt x="6763787" y="2253941"/>
                        </a:lnTo>
                        <a:cubicBezTo>
                          <a:pt x="6711825" y="2305904"/>
                          <a:pt x="6659862" y="2349206"/>
                          <a:pt x="6607900" y="2392508"/>
                        </a:cubicBezTo>
                        <a:cubicBezTo>
                          <a:pt x="6365408" y="2600358"/>
                          <a:pt x="6088275" y="2790887"/>
                          <a:pt x="5767839" y="2868831"/>
                        </a:cubicBezTo>
                        <a:cubicBezTo>
                          <a:pt x="5100987" y="3033379"/>
                          <a:pt x="4503418" y="2470452"/>
                          <a:pt x="4070397" y="2028770"/>
                        </a:cubicBezTo>
                        <a:cubicBezTo>
                          <a:pt x="3559432" y="1509145"/>
                          <a:pt x="3126411" y="902916"/>
                          <a:pt x="2554824" y="443914"/>
                        </a:cubicBezTo>
                        <a:cubicBezTo>
                          <a:pt x="2121803" y="97497"/>
                          <a:pt x="1610838" y="-136334"/>
                          <a:pt x="1065232" y="88837"/>
                        </a:cubicBezTo>
                        <a:cubicBezTo>
                          <a:pt x="736136" y="218743"/>
                          <a:pt x="467663" y="443914"/>
                          <a:pt x="216510" y="677745"/>
                        </a:cubicBezTo>
                        <a:cubicBezTo>
                          <a:pt x="138567" y="747029"/>
                          <a:pt x="69283" y="824972"/>
                          <a:pt x="0" y="894256"/>
                        </a:cubicBezTo>
                        <a:lnTo>
                          <a:pt x="0" y="946218"/>
                        </a:lnTo>
                        <a:cubicBezTo>
                          <a:pt x="173208" y="773010"/>
                          <a:pt x="346417" y="599801"/>
                          <a:pt x="536946" y="44391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1" name="Graphic 1">
                  <a:extLst>
                    <a:ext uri="{FF2B5EF4-FFF2-40B4-BE49-F238E27FC236}">
                      <a16:creationId xmlns="" xmlns:a16="http://schemas.microsoft.com/office/drawing/2014/main" id="{1A623C16-D3AD-4398-8595-4169D5EBAD36}"/>
                    </a:ext>
                  </a:extLst>
                </p:cNvPr>
                <p:cNvGrpSpPr/>
                <p:nvPr/>
              </p:nvGrpSpPr>
              <p:grpSpPr>
                <a:xfrm>
                  <a:off x="-607163" y="2839471"/>
                  <a:ext cx="259812" cy="1756483"/>
                  <a:chOff x="-607163" y="2839471"/>
                  <a:chExt cx="259812" cy="1756483"/>
                </a:xfrm>
                <a:grpFill/>
              </p:grpSpPr>
              <p:sp>
                <p:nvSpPr>
                  <p:cNvPr id="946" name="Freeform: Shape 945">
                    <a:extLst>
                      <a:ext uri="{FF2B5EF4-FFF2-40B4-BE49-F238E27FC236}">
                        <a16:creationId xmlns="" xmlns:a16="http://schemas.microsoft.com/office/drawing/2014/main" id="{68F120CE-C027-4125-A19E-D58BC25177A1}"/>
                      </a:ext>
                    </a:extLst>
                  </p:cNvPr>
                  <p:cNvSpPr/>
                  <p:nvPr/>
                </p:nvSpPr>
                <p:spPr>
                  <a:xfrm>
                    <a:off x="-494578" y="2936109"/>
                    <a:ext cx="34641" cy="1554545"/>
                  </a:xfrm>
                  <a:custGeom>
                    <a:avLst/>
                    <a:gdLst>
                      <a:gd name="connsiteX0" fmla="*/ 0 w 34641"/>
                      <a:gd name="connsiteY0" fmla="*/ 19486 h 1554545"/>
                      <a:gd name="connsiteX1" fmla="*/ 0 w 34641"/>
                      <a:gd name="connsiteY1" fmla="*/ 1535059 h 1554545"/>
                      <a:gd name="connsiteX2" fmla="*/ 34642 w 34641"/>
                      <a:gd name="connsiteY2" fmla="*/ 1535059 h 1554545"/>
                      <a:gd name="connsiteX3" fmla="*/ 34642 w 34641"/>
                      <a:gd name="connsiteY3" fmla="*/ 19486 h 1554545"/>
                      <a:gd name="connsiteX4" fmla="*/ 0 w 34641"/>
                      <a:gd name="connsiteY4" fmla="*/ 19486 h 155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554545">
                        <a:moveTo>
                          <a:pt x="0" y="19486"/>
                        </a:moveTo>
                        <a:cubicBezTo>
                          <a:pt x="0" y="521790"/>
                          <a:pt x="0" y="1032755"/>
                          <a:pt x="0" y="1535059"/>
                        </a:cubicBezTo>
                        <a:cubicBezTo>
                          <a:pt x="0" y="1561041"/>
                          <a:pt x="34642" y="1561041"/>
                          <a:pt x="34642" y="1535059"/>
                        </a:cubicBezTo>
                        <a:cubicBezTo>
                          <a:pt x="34642" y="1032755"/>
                          <a:pt x="34642" y="521790"/>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7" name="Freeform: Shape 946">
                    <a:extLst>
                      <a:ext uri="{FF2B5EF4-FFF2-40B4-BE49-F238E27FC236}">
                        <a16:creationId xmlns="" xmlns:a16="http://schemas.microsoft.com/office/drawing/2014/main" id="{2C0B8287-4FB0-4F12-ADAE-C67E7670D5AC}"/>
                      </a:ext>
                    </a:extLst>
                  </p:cNvPr>
                  <p:cNvSpPr/>
                  <p:nvPr/>
                </p:nvSpPr>
                <p:spPr>
                  <a:xfrm>
                    <a:off x="-607163" y="4306553"/>
                    <a:ext cx="259812" cy="289400"/>
                  </a:xfrm>
                  <a:custGeom>
                    <a:avLst/>
                    <a:gdLst>
                      <a:gd name="connsiteX0" fmla="*/ 129906 w 259812"/>
                      <a:gd name="connsiteY0" fmla="*/ 78011 h 289400"/>
                      <a:gd name="connsiteX1" fmla="*/ 0 w 259812"/>
                      <a:gd name="connsiteY1" fmla="*/ 8728 h 289400"/>
                      <a:gd name="connsiteX2" fmla="*/ 129906 w 259812"/>
                      <a:gd name="connsiteY2" fmla="*/ 207917 h 289400"/>
                      <a:gd name="connsiteX3" fmla="*/ 259813 w 259812"/>
                      <a:gd name="connsiteY3" fmla="*/ 268540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3" y="17388"/>
                          <a:pt x="0" y="-17254"/>
                          <a:pt x="0" y="8728"/>
                        </a:cubicBezTo>
                        <a:cubicBezTo>
                          <a:pt x="0" y="34709"/>
                          <a:pt x="60623" y="129974"/>
                          <a:pt x="129906" y="207917"/>
                        </a:cubicBezTo>
                        <a:cubicBezTo>
                          <a:pt x="199190" y="285861"/>
                          <a:pt x="259813" y="311843"/>
                          <a:pt x="259813" y="268540"/>
                        </a:cubicBezTo>
                        <a:cubicBezTo>
                          <a:pt x="259813" y="225238"/>
                          <a:pt x="199190" y="138634"/>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8" name="Freeform: Shape 947">
                    <a:extLst>
                      <a:ext uri="{FF2B5EF4-FFF2-40B4-BE49-F238E27FC236}">
                        <a16:creationId xmlns="" xmlns:a16="http://schemas.microsoft.com/office/drawing/2014/main" id="{A4BDBEA2-ABE5-4F78-9781-E9C84EF130E7}"/>
                      </a:ext>
                    </a:extLst>
                  </p:cNvPr>
                  <p:cNvSpPr/>
                  <p:nvPr/>
                </p:nvSpPr>
                <p:spPr>
                  <a:xfrm>
                    <a:off x="-607163" y="2839471"/>
                    <a:ext cx="259812" cy="290555"/>
                  </a:xfrm>
                  <a:custGeom>
                    <a:avLst/>
                    <a:gdLst>
                      <a:gd name="connsiteX0" fmla="*/ 129906 w 259812"/>
                      <a:gd name="connsiteY0" fmla="*/ 81483 h 290555"/>
                      <a:gd name="connsiteX1" fmla="*/ 0 w 259812"/>
                      <a:gd name="connsiteY1" fmla="*/ 280673 h 290555"/>
                      <a:gd name="connsiteX2" fmla="*/ 129906 w 259812"/>
                      <a:gd name="connsiteY2" fmla="*/ 211389 h 290555"/>
                      <a:gd name="connsiteX3" fmla="*/ 259813 w 259812"/>
                      <a:gd name="connsiteY3" fmla="*/ 20860 h 290555"/>
                      <a:gd name="connsiteX4" fmla="*/ 129906 w 259812"/>
                      <a:gd name="connsiteY4" fmla="*/ 81483 h 29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0555">
                        <a:moveTo>
                          <a:pt x="129906" y="81483"/>
                        </a:moveTo>
                        <a:cubicBezTo>
                          <a:pt x="51963" y="159427"/>
                          <a:pt x="0" y="246031"/>
                          <a:pt x="0" y="280673"/>
                        </a:cubicBezTo>
                        <a:cubicBezTo>
                          <a:pt x="0" y="306654"/>
                          <a:pt x="60623" y="280673"/>
                          <a:pt x="129906" y="211389"/>
                        </a:cubicBezTo>
                        <a:cubicBezTo>
                          <a:pt x="199190" y="150766"/>
                          <a:pt x="259813" y="64162"/>
                          <a:pt x="259813" y="20860"/>
                        </a:cubicBezTo>
                        <a:cubicBezTo>
                          <a:pt x="259813" y="-22442"/>
                          <a:pt x="199190" y="3539"/>
                          <a:pt x="129906" y="814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2" name="Graphic 1">
                  <a:extLst>
                    <a:ext uri="{FF2B5EF4-FFF2-40B4-BE49-F238E27FC236}">
                      <a16:creationId xmlns="" xmlns:a16="http://schemas.microsoft.com/office/drawing/2014/main" id="{CB8057B6-AC71-40CB-85A6-FAD4F165EE75}"/>
                    </a:ext>
                  </a:extLst>
                </p:cNvPr>
                <p:cNvGrpSpPr/>
                <p:nvPr/>
              </p:nvGrpSpPr>
              <p:grpSpPr>
                <a:xfrm>
                  <a:off x="-9594" y="2362455"/>
                  <a:ext cx="259812" cy="2708162"/>
                  <a:chOff x="-9594" y="2362455"/>
                  <a:chExt cx="259812" cy="2708162"/>
                </a:xfrm>
                <a:grpFill/>
              </p:grpSpPr>
              <p:sp>
                <p:nvSpPr>
                  <p:cNvPr id="943" name="Freeform: Shape 942">
                    <a:extLst>
                      <a:ext uri="{FF2B5EF4-FFF2-40B4-BE49-F238E27FC236}">
                        <a16:creationId xmlns="" xmlns:a16="http://schemas.microsoft.com/office/drawing/2014/main" id="{FA61CBD7-6FB3-4B2C-B616-36BC6857812F}"/>
                      </a:ext>
                    </a:extLst>
                  </p:cNvPr>
                  <p:cNvSpPr/>
                  <p:nvPr/>
                </p:nvSpPr>
                <p:spPr>
                  <a:xfrm>
                    <a:off x="94330" y="2425145"/>
                    <a:ext cx="35786" cy="2559153"/>
                  </a:xfrm>
                  <a:custGeom>
                    <a:avLst/>
                    <a:gdLst>
                      <a:gd name="connsiteX0" fmla="*/ 0 w 35786"/>
                      <a:gd name="connsiteY0" fmla="*/ 19486 h 2559153"/>
                      <a:gd name="connsiteX1" fmla="*/ 0 w 35786"/>
                      <a:gd name="connsiteY1" fmla="*/ 2539668 h 2559153"/>
                      <a:gd name="connsiteX2" fmla="*/ 34642 w 35786"/>
                      <a:gd name="connsiteY2" fmla="*/ 2539668 h 2559153"/>
                      <a:gd name="connsiteX3" fmla="*/ 34642 w 35786"/>
                      <a:gd name="connsiteY3" fmla="*/ 19486 h 2559153"/>
                      <a:gd name="connsiteX4" fmla="*/ 0 w 35786"/>
                      <a:gd name="connsiteY4" fmla="*/ 19486 h 255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559153">
                        <a:moveTo>
                          <a:pt x="0" y="19486"/>
                        </a:moveTo>
                        <a:cubicBezTo>
                          <a:pt x="0" y="859547"/>
                          <a:pt x="0" y="1699607"/>
                          <a:pt x="0" y="2539668"/>
                        </a:cubicBezTo>
                        <a:cubicBezTo>
                          <a:pt x="0" y="2565649"/>
                          <a:pt x="34642" y="2565649"/>
                          <a:pt x="34642" y="2539668"/>
                        </a:cubicBezTo>
                        <a:cubicBezTo>
                          <a:pt x="34642" y="1699607"/>
                          <a:pt x="34642" y="859547"/>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4" name="Freeform: Shape 943">
                    <a:extLst>
                      <a:ext uri="{FF2B5EF4-FFF2-40B4-BE49-F238E27FC236}">
                        <a16:creationId xmlns="" xmlns:a16="http://schemas.microsoft.com/office/drawing/2014/main" id="{00664FDF-3F84-498F-AAB9-CCE8B0B895F3}"/>
                      </a:ext>
                    </a:extLst>
                  </p:cNvPr>
                  <p:cNvSpPr/>
                  <p:nvPr/>
                </p:nvSpPr>
                <p:spPr>
                  <a:xfrm>
                    <a:off x="-9594" y="4799182"/>
                    <a:ext cx="259812" cy="271435"/>
                  </a:xfrm>
                  <a:custGeom>
                    <a:avLst/>
                    <a:gdLst>
                      <a:gd name="connsiteX0" fmla="*/ 129906 w 259812"/>
                      <a:gd name="connsiteY0" fmla="*/ 27064 h 271435"/>
                      <a:gd name="connsiteX1" fmla="*/ 0 w 259812"/>
                      <a:gd name="connsiteY1" fmla="*/ 53045 h 271435"/>
                      <a:gd name="connsiteX2" fmla="*/ 129906 w 259812"/>
                      <a:gd name="connsiteY2" fmla="*/ 243574 h 271435"/>
                      <a:gd name="connsiteX3" fmla="*/ 259813 w 259812"/>
                      <a:gd name="connsiteY3" fmla="*/ 208933 h 271435"/>
                      <a:gd name="connsiteX4" fmla="*/ 129906 w 259812"/>
                      <a:gd name="connsiteY4" fmla="*/ 27064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064"/>
                        </a:moveTo>
                        <a:cubicBezTo>
                          <a:pt x="60623" y="-16238"/>
                          <a:pt x="0" y="-7578"/>
                          <a:pt x="0" y="53045"/>
                        </a:cubicBezTo>
                        <a:cubicBezTo>
                          <a:pt x="0" y="105008"/>
                          <a:pt x="51963" y="191612"/>
                          <a:pt x="129906" y="243574"/>
                        </a:cubicBezTo>
                        <a:cubicBezTo>
                          <a:pt x="199190" y="295537"/>
                          <a:pt x="259813" y="269556"/>
                          <a:pt x="259813" y="208933"/>
                        </a:cubicBezTo>
                        <a:cubicBezTo>
                          <a:pt x="251152" y="148310"/>
                          <a:pt x="199190" y="70366"/>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5" name="Freeform: Shape 944">
                    <a:extLst>
                      <a:ext uri="{FF2B5EF4-FFF2-40B4-BE49-F238E27FC236}">
                        <a16:creationId xmlns="" xmlns:a16="http://schemas.microsoft.com/office/drawing/2014/main" id="{3F7B7EBD-2EA5-40E4-9BFE-8E39F9270497}"/>
                      </a:ext>
                    </a:extLst>
                  </p:cNvPr>
                  <p:cNvSpPr/>
                  <p:nvPr/>
                </p:nvSpPr>
                <p:spPr>
                  <a:xfrm>
                    <a:off x="-9594" y="2362455"/>
                    <a:ext cx="259812" cy="273787"/>
                  </a:xfrm>
                  <a:custGeom>
                    <a:avLst/>
                    <a:gdLst>
                      <a:gd name="connsiteX0" fmla="*/ 129906 w 259812"/>
                      <a:gd name="connsiteY0" fmla="*/ 30213 h 273787"/>
                      <a:gd name="connsiteX1" fmla="*/ 0 w 259812"/>
                      <a:gd name="connsiteY1" fmla="*/ 220743 h 273787"/>
                      <a:gd name="connsiteX2" fmla="*/ 129906 w 259812"/>
                      <a:gd name="connsiteY2" fmla="*/ 246724 h 273787"/>
                      <a:gd name="connsiteX3" fmla="*/ 259813 w 259812"/>
                      <a:gd name="connsiteY3" fmla="*/ 64855 h 273787"/>
                      <a:gd name="connsiteX4" fmla="*/ 129906 w 259812"/>
                      <a:gd name="connsiteY4" fmla="*/ 30213 h 27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87">
                        <a:moveTo>
                          <a:pt x="129906" y="30213"/>
                        </a:moveTo>
                        <a:cubicBezTo>
                          <a:pt x="51963" y="82176"/>
                          <a:pt x="0" y="168780"/>
                          <a:pt x="0" y="220743"/>
                        </a:cubicBezTo>
                        <a:cubicBezTo>
                          <a:pt x="0" y="281365"/>
                          <a:pt x="51963" y="290026"/>
                          <a:pt x="129906" y="246724"/>
                        </a:cubicBezTo>
                        <a:cubicBezTo>
                          <a:pt x="199190" y="203422"/>
                          <a:pt x="259813" y="125478"/>
                          <a:pt x="259813" y="64855"/>
                        </a:cubicBezTo>
                        <a:cubicBezTo>
                          <a:pt x="251152" y="-4428"/>
                          <a:pt x="199190" y="-21749"/>
                          <a:pt x="129906"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3" name="Graphic 1">
                  <a:extLst>
                    <a:ext uri="{FF2B5EF4-FFF2-40B4-BE49-F238E27FC236}">
                      <a16:creationId xmlns="" xmlns:a16="http://schemas.microsoft.com/office/drawing/2014/main" id="{1B27C6A1-CF5A-4796-93A2-383837452D48}"/>
                    </a:ext>
                  </a:extLst>
                </p:cNvPr>
                <p:cNvGrpSpPr/>
                <p:nvPr/>
              </p:nvGrpSpPr>
              <p:grpSpPr>
                <a:xfrm>
                  <a:off x="579313" y="2140689"/>
                  <a:ext cx="259812" cy="3154047"/>
                  <a:chOff x="579313" y="2140689"/>
                  <a:chExt cx="259812" cy="3154047"/>
                </a:xfrm>
                <a:grpFill/>
              </p:grpSpPr>
              <p:sp>
                <p:nvSpPr>
                  <p:cNvPr id="940" name="Freeform: Shape 939">
                    <a:extLst>
                      <a:ext uri="{FF2B5EF4-FFF2-40B4-BE49-F238E27FC236}">
                        <a16:creationId xmlns="" xmlns:a16="http://schemas.microsoft.com/office/drawing/2014/main" id="{EA3E6FB0-50FC-40CA-AD01-959A55E6CEE0}"/>
                      </a:ext>
                    </a:extLst>
                  </p:cNvPr>
                  <p:cNvSpPr/>
                  <p:nvPr/>
                </p:nvSpPr>
                <p:spPr>
                  <a:xfrm>
                    <a:off x="691899" y="2189148"/>
                    <a:ext cx="34641" cy="3028981"/>
                  </a:xfrm>
                  <a:custGeom>
                    <a:avLst/>
                    <a:gdLst>
                      <a:gd name="connsiteX0" fmla="*/ 0 w 34641"/>
                      <a:gd name="connsiteY0" fmla="*/ 12991 h 3028981"/>
                      <a:gd name="connsiteX1" fmla="*/ 0 w 34641"/>
                      <a:gd name="connsiteY1" fmla="*/ 3009496 h 3028981"/>
                      <a:gd name="connsiteX2" fmla="*/ 34642 w 34641"/>
                      <a:gd name="connsiteY2" fmla="*/ 3009496 h 3028981"/>
                      <a:gd name="connsiteX3" fmla="*/ 34642 w 34641"/>
                      <a:gd name="connsiteY3" fmla="*/ 12991 h 3028981"/>
                      <a:gd name="connsiteX4" fmla="*/ 0 w 34641"/>
                      <a:gd name="connsiteY4" fmla="*/ 12991 h 302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28981">
                        <a:moveTo>
                          <a:pt x="0" y="12991"/>
                        </a:moveTo>
                        <a:cubicBezTo>
                          <a:pt x="0" y="1008939"/>
                          <a:pt x="0" y="2004887"/>
                          <a:pt x="0" y="3009496"/>
                        </a:cubicBezTo>
                        <a:cubicBezTo>
                          <a:pt x="0" y="3035477"/>
                          <a:pt x="34642" y="3035477"/>
                          <a:pt x="34642" y="3009496"/>
                        </a:cubicBezTo>
                        <a:cubicBezTo>
                          <a:pt x="34642" y="2013547"/>
                          <a:pt x="34642" y="1008939"/>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1" name="Freeform: Shape 940">
                    <a:extLst>
                      <a:ext uri="{FF2B5EF4-FFF2-40B4-BE49-F238E27FC236}">
                        <a16:creationId xmlns="" xmlns:a16="http://schemas.microsoft.com/office/drawing/2014/main" id="{170B79A6-1C21-4A76-A790-9968ED64F7D3}"/>
                      </a:ext>
                    </a:extLst>
                  </p:cNvPr>
                  <p:cNvSpPr/>
                  <p:nvPr/>
                </p:nvSpPr>
                <p:spPr>
                  <a:xfrm>
                    <a:off x="579313" y="5032998"/>
                    <a:ext cx="259812" cy="261737"/>
                  </a:xfrm>
                  <a:custGeom>
                    <a:avLst/>
                    <a:gdLst>
                      <a:gd name="connsiteX0" fmla="*/ 129906 w 259812"/>
                      <a:gd name="connsiteY0" fmla="*/ 1098 h 261737"/>
                      <a:gd name="connsiteX1" fmla="*/ 0 w 259812"/>
                      <a:gd name="connsiteY1" fmla="*/ 105023 h 261737"/>
                      <a:gd name="connsiteX2" fmla="*/ 129906 w 259812"/>
                      <a:gd name="connsiteY2" fmla="*/ 260911 h 261737"/>
                      <a:gd name="connsiteX3" fmla="*/ 259812 w 259812"/>
                      <a:gd name="connsiteY3" fmla="*/ 139665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7562"/>
                          <a:pt x="0" y="35740"/>
                          <a:pt x="0" y="105023"/>
                        </a:cubicBezTo>
                        <a:cubicBezTo>
                          <a:pt x="0" y="174306"/>
                          <a:pt x="60623" y="243590"/>
                          <a:pt x="129906" y="260911"/>
                        </a:cubicBezTo>
                        <a:cubicBezTo>
                          <a:pt x="199190" y="269571"/>
                          <a:pt x="259812" y="208948"/>
                          <a:pt x="259812" y="139665"/>
                        </a:cubicBezTo>
                        <a:cubicBezTo>
                          <a:pt x="259812" y="70381"/>
                          <a:pt x="199190" y="9758"/>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2" name="Freeform: Shape 941">
                    <a:extLst>
                      <a:ext uri="{FF2B5EF4-FFF2-40B4-BE49-F238E27FC236}">
                        <a16:creationId xmlns="" xmlns:a16="http://schemas.microsoft.com/office/drawing/2014/main" id="{F27A878E-6253-4255-BFA0-8929985954EF}"/>
                      </a:ext>
                    </a:extLst>
                  </p:cNvPr>
                  <p:cNvSpPr/>
                  <p:nvPr/>
                </p:nvSpPr>
                <p:spPr>
                  <a:xfrm>
                    <a:off x="579313" y="2140689"/>
                    <a:ext cx="259812" cy="261737"/>
                  </a:xfrm>
                  <a:custGeom>
                    <a:avLst/>
                    <a:gdLst>
                      <a:gd name="connsiteX0" fmla="*/ 129906 w 259812"/>
                      <a:gd name="connsiteY0" fmla="*/ 827 h 261737"/>
                      <a:gd name="connsiteX1" fmla="*/ 0 w 259812"/>
                      <a:gd name="connsiteY1" fmla="*/ 156715 h 261737"/>
                      <a:gd name="connsiteX2" fmla="*/ 129906 w 259812"/>
                      <a:gd name="connsiteY2" fmla="*/ 260640 h 261737"/>
                      <a:gd name="connsiteX3" fmla="*/ 259812 w 259812"/>
                      <a:gd name="connsiteY3" fmla="*/ 122073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9488"/>
                          <a:pt x="0" y="87432"/>
                          <a:pt x="0" y="156715"/>
                        </a:cubicBezTo>
                        <a:cubicBezTo>
                          <a:pt x="0" y="225998"/>
                          <a:pt x="60623" y="269300"/>
                          <a:pt x="129906" y="260640"/>
                        </a:cubicBezTo>
                        <a:cubicBezTo>
                          <a:pt x="199190" y="251980"/>
                          <a:pt x="259812" y="191357"/>
                          <a:pt x="259812" y="122073"/>
                        </a:cubicBezTo>
                        <a:cubicBezTo>
                          <a:pt x="259812" y="52790"/>
                          <a:pt x="199190" y="-7833"/>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4" name="Graphic 1">
                  <a:extLst>
                    <a:ext uri="{FF2B5EF4-FFF2-40B4-BE49-F238E27FC236}">
                      <a16:creationId xmlns="" xmlns:a16="http://schemas.microsoft.com/office/drawing/2014/main" id="{84DA1C00-0FB0-49EA-AEE8-8BC28390BB4C}"/>
                    </a:ext>
                  </a:extLst>
                </p:cNvPr>
                <p:cNvGrpSpPr/>
                <p:nvPr/>
              </p:nvGrpSpPr>
              <p:grpSpPr>
                <a:xfrm>
                  <a:off x="1176882" y="2219494"/>
                  <a:ext cx="259812" cy="2996436"/>
                  <a:chOff x="1176882" y="2219494"/>
                  <a:chExt cx="259812" cy="2996436"/>
                </a:xfrm>
                <a:grpFill/>
              </p:grpSpPr>
              <p:sp>
                <p:nvSpPr>
                  <p:cNvPr id="937" name="Freeform: Shape 936">
                    <a:extLst>
                      <a:ext uri="{FF2B5EF4-FFF2-40B4-BE49-F238E27FC236}">
                        <a16:creationId xmlns="" xmlns:a16="http://schemas.microsoft.com/office/drawing/2014/main" id="{3BDD3F5A-6197-49AD-AC6C-8DD3E519A82C}"/>
                      </a:ext>
                    </a:extLst>
                  </p:cNvPr>
                  <p:cNvSpPr/>
                  <p:nvPr/>
                </p:nvSpPr>
                <p:spPr>
                  <a:xfrm>
                    <a:off x="1289468" y="2269257"/>
                    <a:ext cx="34641" cy="2870928"/>
                  </a:xfrm>
                  <a:custGeom>
                    <a:avLst/>
                    <a:gdLst>
                      <a:gd name="connsiteX0" fmla="*/ 0 w 34641"/>
                      <a:gd name="connsiteY0" fmla="*/ 19486 h 2870928"/>
                      <a:gd name="connsiteX1" fmla="*/ 0 w 34641"/>
                      <a:gd name="connsiteY1" fmla="*/ 2851443 h 2870928"/>
                      <a:gd name="connsiteX2" fmla="*/ 34642 w 34641"/>
                      <a:gd name="connsiteY2" fmla="*/ 2851443 h 2870928"/>
                      <a:gd name="connsiteX3" fmla="*/ 34642 w 34641"/>
                      <a:gd name="connsiteY3" fmla="*/ 19486 h 2870928"/>
                      <a:gd name="connsiteX4" fmla="*/ 0 w 34641"/>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870928">
                        <a:moveTo>
                          <a:pt x="0" y="19486"/>
                        </a:moveTo>
                        <a:cubicBezTo>
                          <a:pt x="0" y="963472"/>
                          <a:pt x="0" y="1907457"/>
                          <a:pt x="0" y="2851443"/>
                        </a:cubicBezTo>
                        <a:cubicBezTo>
                          <a:pt x="0" y="2877424"/>
                          <a:pt x="34642" y="2877424"/>
                          <a:pt x="34642" y="2851443"/>
                        </a:cubicBezTo>
                        <a:cubicBezTo>
                          <a:pt x="34642" y="1907457"/>
                          <a:pt x="34642" y="963472"/>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8" name="Freeform: Shape 937">
                    <a:extLst>
                      <a:ext uri="{FF2B5EF4-FFF2-40B4-BE49-F238E27FC236}">
                        <a16:creationId xmlns="" xmlns:a16="http://schemas.microsoft.com/office/drawing/2014/main" id="{345EE4FD-29BD-4DBF-AFF3-B11553EB5FA7}"/>
                      </a:ext>
                    </a:extLst>
                  </p:cNvPr>
                  <p:cNvSpPr/>
                  <p:nvPr/>
                </p:nvSpPr>
                <p:spPr>
                  <a:xfrm>
                    <a:off x="1176882" y="4954780"/>
                    <a:ext cx="259812" cy="261149"/>
                  </a:xfrm>
                  <a:custGeom>
                    <a:avLst/>
                    <a:gdLst>
                      <a:gd name="connsiteX0" fmla="*/ 129906 w 259812"/>
                      <a:gd name="connsiteY0" fmla="*/ 10032 h 261149"/>
                      <a:gd name="connsiteX1" fmla="*/ 0 w 259812"/>
                      <a:gd name="connsiteY1" fmla="*/ 174580 h 261149"/>
                      <a:gd name="connsiteX2" fmla="*/ 129906 w 259812"/>
                      <a:gd name="connsiteY2" fmla="*/ 252524 h 261149"/>
                      <a:gd name="connsiteX3" fmla="*/ 259813 w 259812"/>
                      <a:gd name="connsiteY3" fmla="*/ 70655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36013"/>
                          <a:pt x="0" y="105297"/>
                          <a:pt x="0" y="174580"/>
                        </a:cubicBezTo>
                        <a:cubicBezTo>
                          <a:pt x="0" y="243863"/>
                          <a:pt x="60623" y="278505"/>
                          <a:pt x="129906" y="252524"/>
                        </a:cubicBezTo>
                        <a:cubicBezTo>
                          <a:pt x="199190" y="217882"/>
                          <a:pt x="259813" y="139938"/>
                          <a:pt x="259813" y="70655"/>
                        </a:cubicBezTo>
                        <a:cubicBezTo>
                          <a:pt x="259813" y="10032"/>
                          <a:pt x="199190" y="-15949"/>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9" name="Freeform: Shape 938">
                    <a:extLst>
                      <a:ext uri="{FF2B5EF4-FFF2-40B4-BE49-F238E27FC236}">
                        <a16:creationId xmlns="" xmlns:a16="http://schemas.microsoft.com/office/drawing/2014/main" id="{D53C8BEC-B24F-4194-9A3C-7417263B6843}"/>
                      </a:ext>
                    </a:extLst>
                  </p:cNvPr>
                  <p:cNvSpPr/>
                  <p:nvPr/>
                </p:nvSpPr>
                <p:spPr>
                  <a:xfrm>
                    <a:off x="1176882" y="2219494"/>
                    <a:ext cx="259812" cy="261149"/>
                  </a:xfrm>
                  <a:custGeom>
                    <a:avLst/>
                    <a:gdLst>
                      <a:gd name="connsiteX0" fmla="*/ 129906 w 259812"/>
                      <a:gd name="connsiteY0" fmla="*/ 8626 h 261149"/>
                      <a:gd name="connsiteX1" fmla="*/ 0 w 259812"/>
                      <a:gd name="connsiteY1" fmla="*/ 86570 h 261149"/>
                      <a:gd name="connsiteX2" fmla="*/ 129906 w 259812"/>
                      <a:gd name="connsiteY2" fmla="*/ 251118 h 261149"/>
                      <a:gd name="connsiteX3" fmla="*/ 259813 w 259812"/>
                      <a:gd name="connsiteY3" fmla="*/ 190495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17355"/>
                          <a:pt x="0" y="17287"/>
                          <a:pt x="0" y="86570"/>
                        </a:cubicBezTo>
                        <a:cubicBezTo>
                          <a:pt x="0" y="155853"/>
                          <a:pt x="60623" y="225137"/>
                          <a:pt x="129906" y="251118"/>
                        </a:cubicBezTo>
                        <a:cubicBezTo>
                          <a:pt x="199190" y="277099"/>
                          <a:pt x="259813" y="251118"/>
                          <a:pt x="259813" y="190495"/>
                        </a:cubicBezTo>
                        <a:cubicBezTo>
                          <a:pt x="259813" y="121212"/>
                          <a:pt x="199190" y="43268"/>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5" name="Graphic 1">
                  <a:extLst>
                    <a:ext uri="{FF2B5EF4-FFF2-40B4-BE49-F238E27FC236}">
                      <a16:creationId xmlns="" xmlns:a16="http://schemas.microsoft.com/office/drawing/2014/main" id="{3BD7DBF1-D48A-4736-9A20-84D67432C85E}"/>
                    </a:ext>
                  </a:extLst>
                </p:cNvPr>
                <p:cNvGrpSpPr/>
                <p:nvPr/>
              </p:nvGrpSpPr>
              <p:grpSpPr>
                <a:xfrm>
                  <a:off x="1774451" y="2579887"/>
                  <a:ext cx="259812" cy="2275650"/>
                  <a:chOff x="1774451" y="2579887"/>
                  <a:chExt cx="259812" cy="2275650"/>
                </a:xfrm>
                <a:grpFill/>
              </p:grpSpPr>
              <p:sp>
                <p:nvSpPr>
                  <p:cNvPr id="934" name="Freeform: Shape 933">
                    <a:extLst>
                      <a:ext uri="{FF2B5EF4-FFF2-40B4-BE49-F238E27FC236}">
                        <a16:creationId xmlns="" xmlns:a16="http://schemas.microsoft.com/office/drawing/2014/main" id="{8E9F73FC-84CC-4DEF-BBB0-AD1B05420239}"/>
                      </a:ext>
                    </a:extLst>
                  </p:cNvPr>
                  <p:cNvSpPr/>
                  <p:nvPr/>
                </p:nvSpPr>
                <p:spPr>
                  <a:xfrm>
                    <a:off x="1878376" y="2653404"/>
                    <a:ext cx="35786" cy="2105723"/>
                  </a:xfrm>
                  <a:custGeom>
                    <a:avLst/>
                    <a:gdLst>
                      <a:gd name="connsiteX0" fmla="*/ 0 w 35786"/>
                      <a:gd name="connsiteY0" fmla="*/ 16398 h 2105723"/>
                      <a:gd name="connsiteX1" fmla="*/ 0 w 35786"/>
                      <a:gd name="connsiteY1" fmla="*/ 2086238 h 2105723"/>
                      <a:gd name="connsiteX2" fmla="*/ 34642 w 35786"/>
                      <a:gd name="connsiteY2" fmla="*/ 2086238 h 2105723"/>
                      <a:gd name="connsiteX3" fmla="*/ 34642 w 35786"/>
                      <a:gd name="connsiteY3" fmla="*/ 16398 h 2105723"/>
                      <a:gd name="connsiteX4" fmla="*/ 0 w 35786"/>
                      <a:gd name="connsiteY4" fmla="*/ 16398 h 210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105723">
                        <a:moveTo>
                          <a:pt x="0" y="16398"/>
                        </a:moveTo>
                        <a:cubicBezTo>
                          <a:pt x="0" y="709231"/>
                          <a:pt x="0" y="1393404"/>
                          <a:pt x="0" y="2086238"/>
                        </a:cubicBezTo>
                        <a:cubicBezTo>
                          <a:pt x="0" y="2112219"/>
                          <a:pt x="34642" y="2112219"/>
                          <a:pt x="34642" y="2086238"/>
                        </a:cubicBezTo>
                        <a:cubicBezTo>
                          <a:pt x="34642" y="1393404"/>
                          <a:pt x="34642" y="709231"/>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5" name="Freeform: Shape 934">
                    <a:extLst>
                      <a:ext uri="{FF2B5EF4-FFF2-40B4-BE49-F238E27FC236}">
                        <a16:creationId xmlns="" xmlns:a16="http://schemas.microsoft.com/office/drawing/2014/main" id="{B75D51D8-90DF-4277-B06D-A0B6115B35E1}"/>
                      </a:ext>
                    </a:extLst>
                  </p:cNvPr>
                  <p:cNvSpPr/>
                  <p:nvPr/>
                </p:nvSpPr>
                <p:spPr>
                  <a:xfrm>
                    <a:off x="1774451" y="4578361"/>
                    <a:ext cx="259812" cy="277176"/>
                  </a:xfrm>
                  <a:custGeom>
                    <a:avLst/>
                    <a:gdLst>
                      <a:gd name="connsiteX0" fmla="*/ 129906 w 259812"/>
                      <a:gd name="connsiteY0" fmla="*/ 48696 h 277176"/>
                      <a:gd name="connsiteX1" fmla="*/ 0 w 259812"/>
                      <a:gd name="connsiteY1" fmla="*/ 239225 h 277176"/>
                      <a:gd name="connsiteX2" fmla="*/ 129906 w 259812"/>
                      <a:gd name="connsiteY2" fmla="*/ 230564 h 277176"/>
                      <a:gd name="connsiteX3" fmla="*/ 259813 w 259812"/>
                      <a:gd name="connsiteY3" fmla="*/ 31375 h 277176"/>
                      <a:gd name="connsiteX4" fmla="*/ 129906 w 259812"/>
                      <a:gd name="connsiteY4" fmla="*/ 48696 h 27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7176">
                        <a:moveTo>
                          <a:pt x="129906" y="48696"/>
                        </a:moveTo>
                        <a:cubicBezTo>
                          <a:pt x="60623" y="100658"/>
                          <a:pt x="0" y="187262"/>
                          <a:pt x="0" y="239225"/>
                        </a:cubicBezTo>
                        <a:cubicBezTo>
                          <a:pt x="0" y="291187"/>
                          <a:pt x="60623" y="291187"/>
                          <a:pt x="129906" y="230564"/>
                        </a:cubicBezTo>
                        <a:cubicBezTo>
                          <a:pt x="199190" y="161281"/>
                          <a:pt x="259813" y="74677"/>
                          <a:pt x="259813" y="31375"/>
                        </a:cubicBezTo>
                        <a:cubicBezTo>
                          <a:pt x="259813" y="-20588"/>
                          <a:pt x="199190" y="-3267"/>
                          <a:pt x="129906" y="4869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6" name="Freeform: Shape 935">
                    <a:extLst>
                      <a:ext uri="{FF2B5EF4-FFF2-40B4-BE49-F238E27FC236}">
                        <a16:creationId xmlns="" xmlns:a16="http://schemas.microsoft.com/office/drawing/2014/main" id="{81F83906-D8F8-4ABA-A295-3BCE1759899D}"/>
                      </a:ext>
                    </a:extLst>
                  </p:cNvPr>
                  <p:cNvSpPr/>
                  <p:nvPr/>
                </p:nvSpPr>
                <p:spPr>
                  <a:xfrm>
                    <a:off x="1774451" y="2579887"/>
                    <a:ext cx="259812" cy="279004"/>
                  </a:xfrm>
                  <a:custGeom>
                    <a:avLst/>
                    <a:gdLst>
                      <a:gd name="connsiteX0" fmla="*/ 129906 w 259812"/>
                      <a:gd name="connsiteY0" fmla="*/ 46612 h 279004"/>
                      <a:gd name="connsiteX1" fmla="*/ 0 w 259812"/>
                      <a:gd name="connsiteY1" fmla="*/ 37952 h 279004"/>
                      <a:gd name="connsiteX2" fmla="*/ 129906 w 259812"/>
                      <a:gd name="connsiteY2" fmla="*/ 228481 h 279004"/>
                      <a:gd name="connsiteX3" fmla="*/ 259813 w 259812"/>
                      <a:gd name="connsiteY3" fmla="*/ 254462 h 279004"/>
                      <a:gd name="connsiteX4" fmla="*/ 129906 w 259812"/>
                      <a:gd name="connsiteY4" fmla="*/ 46612 h 27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9004">
                        <a:moveTo>
                          <a:pt x="129906" y="46612"/>
                        </a:moveTo>
                        <a:cubicBezTo>
                          <a:pt x="60623" y="-14011"/>
                          <a:pt x="0" y="-14011"/>
                          <a:pt x="0" y="37952"/>
                        </a:cubicBezTo>
                        <a:cubicBezTo>
                          <a:pt x="0" y="89914"/>
                          <a:pt x="60623" y="176519"/>
                          <a:pt x="129906" y="228481"/>
                        </a:cubicBezTo>
                        <a:cubicBezTo>
                          <a:pt x="199190" y="280444"/>
                          <a:pt x="259813" y="297764"/>
                          <a:pt x="259813" y="254462"/>
                        </a:cubicBezTo>
                        <a:cubicBezTo>
                          <a:pt x="259813" y="211160"/>
                          <a:pt x="199190" y="115896"/>
                          <a:pt x="129906" y="4661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6" name="Graphic 1">
                  <a:extLst>
                    <a:ext uri="{FF2B5EF4-FFF2-40B4-BE49-F238E27FC236}">
                      <a16:creationId xmlns="" xmlns:a16="http://schemas.microsoft.com/office/drawing/2014/main" id="{BFE3F1CA-A86F-4D2D-98C7-06ED4E36DF3B}"/>
                    </a:ext>
                  </a:extLst>
                </p:cNvPr>
                <p:cNvGrpSpPr/>
                <p:nvPr/>
              </p:nvGrpSpPr>
              <p:grpSpPr>
                <a:xfrm>
                  <a:off x="2363360" y="3155892"/>
                  <a:ext cx="259812" cy="1123575"/>
                  <a:chOff x="2363360" y="3155892"/>
                  <a:chExt cx="259812" cy="1123575"/>
                </a:xfrm>
                <a:grpFill/>
              </p:grpSpPr>
              <p:sp>
                <p:nvSpPr>
                  <p:cNvPr id="931" name="Freeform: Shape 930">
                    <a:extLst>
                      <a:ext uri="{FF2B5EF4-FFF2-40B4-BE49-F238E27FC236}">
                        <a16:creationId xmlns="" xmlns:a16="http://schemas.microsoft.com/office/drawing/2014/main" id="{FB41D730-5954-4A6E-B75A-F089B339561A}"/>
                      </a:ext>
                    </a:extLst>
                  </p:cNvPr>
                  <p:cNvSpPr/>
                  <p:nvPr/>
                </p:nvSpPr>
                <p:spPr>
                  <a:xfrm>
                    <a:off x="2475945" y="3259633"/>
                    <a:ext cx="35786" cy="901925"/>
                  </a:xfrm>
                  <a:custGeom>
                    <a:avLst/>
                    <a:gdLst>
                      <a:gd name="connsiteX0" fmla="*/ 0 w 35786"/>
                      <a:gd name="connsiteY0" fmla="*/ 16398 h 901925"/>
                      <a:gd name="connsiteX1" fmla="*/ 0 w 35786"/>
                      <a:gd name="connsiteY1" fmla="*/ 882440 h 901925"/>
                      <a:gd name="connsiteX2" fmla="*/ 34641 w 35786"/>
                      <a:gd name="connsiteY2" fmla="*/ 882440 h 901925"/>
                      <a:gd name="connsiteX3" fmla="*/ 34641 w 35786"/>
                      <a:gd name="connsiteY3" fmla="*/ 16398 h 901925"/>
                      <a:gd name="connsiteX4" fmla="*/ 0 w 35786"/>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901925">
                        <a:moveTo>
                          <a:pt x="0" y="16398"/>
                        </a:moveTo>
                        <a:cubicBezTo>
                          <a:pt x="0" y="302191"/>
                          <a:pt x="0" y="596646"/>
                          <a:pt x="0" y="882440"/>
                        </a:cubicBezTo>
                        <a:cubicBezTo>
                          <a:pt x="0" y="908421"/>
                          <a:pt x="34641" y="908421"/>
                          <a:pt x="34641" y="882440"/>
                        </a:cubicBezTo>
                        <a:cubicBezTo>
                          <a:pt x="34641" y="596646"/>
                          <a:pt x="34641" y="302191"/>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2" name="Freeform: Shape 931">
                    <a:extLst>
                      <a:ext uri="{FF2B5EF4-FFF2-40B4-BE49-F238E27FC236}">
                        <a16:creationId xmlns="" xmlns:a16="http://schemas.microsoft.com/office/drawing/2014/main" id="{6161E600-A70C-48B1-B60A-9F4017A7798D}"/>
                      </a:ext>
                    </a:extLst>
                  </p:cNvPr>
                  <p:cNvSpPr/>
                  <p:nvPr/>
                </p:nvSpPr>
                <p:spPr>
                  <a:xfrm>
                    <a:off x="2363360" y="3985241"/>
                    <a:ext cx="259812" cy="294226"/>
                  </a:xfrm>
                  <a:custGeom>
                    <a:avLst/>
                    <a:gdLst>
                      <a:gd name="connsiteX0" fmla="*/ 129906 w 259812"/>
                      <a:gd name="connsiteY0" fmla="*/ 113530 h 294226"/>
                      <a:gd name="connsiteX1" fmla="*/ 0 w 259812"/>
                      <a:gd name="connsiteY1" fmla="*/ 286738 h 294226"/>
                      <a:gd name="connsiteX2" fmla="*/ 129906 w 259812"/>
                      <a:gd name="connsiteY2" fmla="*/ 182813 h 294226"/>
                      <a:gd name="connsiteX3" fmla="*/ 259813 w 259812"/>
                      <a:gd name="connsiteY3" fmla="*/ 944 h 294226"/>
                      <a:gd name="connsiteX4" fmla="*/ 129906 w 259812"/>
                      <a:gd name="connsiteY4" fmla="*/ 113530 h 29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4226">
                        <a:moveTo>
                          <a:pt x="129906" y="113530"/>
                        </a:moveTo>
                        <a:cubicBezTo>
                          <a:pt x="60623" y="182813"/>
                          <a:pt x="0" y="260757"/>
                          <a:pt x="0" y="286738"/>
                        </a:cubicBezTo>
                        <a:cubicBezTo>
                          <a:pt x="0" y="312719"/>
                          <a:pt x="60623" y="269417"/>
                          <a:pt x="129906" y="182813"/>
                        </a:cubicBezTo>
                        <a:cubicBezTo>
                          <a:pt x="199190" y="96209"/>
                          <a:pt x="259813" y="18265"/>
                          <a:pt x="259813" y="944"/>
                        </a:cubicBezTo>
                        <a:cubicBezTo>
                          <a:pt x="259813" y="-7716"/>
                          <a:pt x="207850" y="44246"/>
                          <a:pt x="129906" y="1135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3" name="Freeform: Shape 932">
                    <a:extLst>
                      <a:ext uri="{FF2B5EF4-FFF2-40B4-BE49-F238E27FC236}">
                        <a16:creationId xmlns="" xmlns:a16="http://schemas.microsoft.com/office/drawing/2014/main" id="{266F823E-7C62-40CA-BAC1-019EAD404F65}"/>
                      </a:ext>
                    </a:extLst>
                  </p:cNvPr>
                  <p:cNvSpPr/>
                  <p:nvPr/>
                </p:nvSpPr>
                <p:spPr>
                  <a:xfrm>
                    <a:off x="2363360" y="3155892"/>
                    <a:ext cx="259812" cy="288043"/>
                  </a:xfrm>
                  <a:custGeom>
                    <a:avLst/>
                    <a:gdLst>
                      <a:gd name="connsiteX0" fmla="*/ 0 w 259812"/>
                      <a:gd name="connsiteY0" fmla="*/ 7553 h 288043"/>
                      <a:gd name="connsiteX1" fmla="*/ 129906 w 259812"/>
                      <a:gd name="connsiteY1" fmla="*/ 180762 h 288043"/>
                      <a:gd name="connsiteX2" fmla="*/ 259813 w 259812"/>
                      <a:gd name="connsiteY2" fmla="*/ 284687 h 288043"/>
                      <a:gd name="connsiteX3" fmla="*/ 129906 w 259812"/>
                      <a:gd name="connsiteY3" fmla="*/ 102818 h 288043"/>
                      <a:gd name="connsiteX4" fmla="*/ 0 w 259812"/>
                      <a:gd name="connsiteY4" fmla="*/ 7553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0" y="7553"/>
                        </a:moveTo>
                        <a:cubicBezTo>
                          <a:pt x="0" y="33535"/>
                          <a:pt x="60623" y="111478"/>
                          <a:pt x="129906" y="180762"/>
                        </a:cubicBezTo>
                        <a:cubicBezTo>
                          <a:pt x="199190" y="250045"/>
                          <a:pt x="259813" y="302008"/>
                          <a:pt x="259813" y="284687"/>
                        </a:cubicBezTo>
                        <a:cubicBezTo>
                          <a:pt x="259813" y="267366"/>
                          <a:pt x="199190" y="189422"/>
                          <a:pt x="129906" y="102818"/>
                        </a:cubicBezTo>
                        <a:cubicBezTo>
                          <a:pt x="60623" y="24874"/>
                          <a:pt x="0" y="-18428"/>
                          <a:pt x="0" y="75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7" name="Graphic 1">
                  <a:extLst>
                    <a:ext uri="{FF2B5EF4-FFF2-40B4-BE49-F238E27FC236}">
                      <a16:creationId xmlns="" xmlns:a16="http://schemas.microsoft.com/office/drawing/2014/main" id="{994FB4CF-910F-4157-99CF-CAA058690A2D}"/>
                    </a:ext>
                  </a:extLst>
                </p:cNvPr>
                <p:cNvGrpSpPr/>
                <p:nvPr/>
              </p:nvGrpSpPr>
              <p:grpSpPr>
                <a:xfrm>
                  <a:off x="2960928" y="3316014"/>
                  <a:ext cx="259812" cy="794735"/>
                  <a:chOff x="2960928" y="3316014"/>
                  <a:chExt cx="259812" cy="794735"/>
                </a:xfrm>
                <a:grpFill/>
              </p:grpSpPr>
              <p:sp>
                <p:nvSpPr>
                  <p:cNvPr id="928" name="Freeform: Shape 927">
                    <a:extLst>
                      <a:ext uri="{FF2B5EF4-FFF2-40B4-BE49-F238E27FC236}">
                        <a16:creationId xmlns="" xmlns:a16="http://schemas.microsoft.com/office/drawing/2014/main" id="{BCF869DF-C7C7-403F-8EBC-039E11900878}"/>
                      </a:ext>
                    </a:extLst>
                  </p:cNvPr>
                  <p:cNvSpPr/>
                  <p:nvPr/>
                </p:nvSpPr>
                <p:spPr>
                  <a:xfrm>
                    <a:off x="3073514" y="3441502"/>
                    <a:ext cx="34641" cy="555508"/>
                  </a:xfrm>
                  <a:custGeom>
                    <a:avLst/>
                    <a:gdLst>
                      <a:gd name="connsiteX0" fmla="*/ 0 w 34641"/>
                      <a:gd name="connsiteY0" fmla="*/ 16398 h 555508"/>
                      <a:gd name="connsiteX1" fmla="*/ 0 w 34641"/>
                      <a:gd name="connsiteY1" fmla="*/ 536023 h 555508"/>
                      <a:gd name="connsiteX2" fmla="*/ 34642 w 34641"/>
                      <a:gd name="connsiteY2" fmla="*/ 536023 h 555508"/>
                      <a:gd name="connsiteX3" fmla="*/ 34642 w 34641"/>
                      <a:gd name="connsiteY3" fmla="*/ 16398 h 555508"/>
                      <a:gd name="connsiteX4" fmla="*/ 0 w 34641"/>
                      <a:gd name="connsiteY4" fmla="*/ 16398 h 55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555508">
                        <a:moveTo>
                          <a:pt x="0" y="16398"/>
                        </a:moveTo>
                        <a:cubicBezTo>
                          <a:pt x="0" y="189606"/>
                          <a:pt x="0" y="362814"/>
                          <a:pt x="0" y="536023"/>
                        </a:cubicBezTo>
                        <a:cubicBezTo>
                          <a:pt x="0" y="562004"/>
                          <a:pt x="34642" y="562004"/>
                          <a:pt x="34642" y="536023"/>
                        </a:cubicBezTo>
                        <a:cubicBezTo>
                          <a:pt x="34642" y="362814"/>
                          <a:pt x="34642" y="1896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9" name="Freeform: Shape 928">
                    <a:extLst>
                      <a:ext uri="{FF2B5EF4-FFF2-40B4-BE49-F238E27FC236}">
                        <a16:creationId xmlns="" xmlns:a16="http://schemas.microsoft.com/office/drawing/2014/main" id="{50255EA2-7CDA-42B0-B78B-4744621D7CFD}"/>
                      </a:ext>
                    </a:extLst>
                  </p:cNvPr>
                  <p:cNvSpPr/>
                  <p:nvPr/>
                </p:nvSpPr>
                <p:spPr>
                  <a:xfrm>
                    <a:off x="2960928" y="3316014"/>
                    <a:ext cx="259812" cy="289939"/>
                  </a:xfrm>
                  <a:custGeom>
                    <a:avLst/>
                    <a:gdLst>
                      <a:gd name="connsiteX0" fmla="*/ 129906 w 259812"/>
                      <a:gd name="connsiteY0" fmla="*/ 124565 h 289939"/>
                      <a:gd name="connsiteX1" fmla="*/ 0 w 259812"/>
                      <a:gd name="connsiteY1" fmla="*/ 289113 h 289939"/>
                      <a:gd name="connsiteX2" fmla="*/ 129906 w 259812"/>
                      <a:gd name="connsiteY2" fmla="*/ 167867 h 289939"/>
                      <a:gd name="connsiteX3" fmla="*/ 259813 w 259812"/>
                      <a:gd name="connsiteY3" fmla="*/ 3319 h 289939"/>
                      <a:gd name="connsiteX4" fmla="*/ 129906 w 259812"/>
                      <a:gd name="connsiteY4" fmla="*/ 124565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129906" y="124565"/>
                        </a:moveTo>
                        <a:cubicBezTo>
                          <a:pt x="60623" y="211169"/>
                          <a:pt x="0" y="289113"/>
                          <a:pt x="0" y="289113"/>
                        </a:cubicBezTo>
                        <a:cubicBezTo>
                          <a:pt x="0" y="297773"/>
                          <a:pt x="60623" y="237150"/>
                          <a:pt x="129906" y="167867"/>
                        </a:cubicBezTo>
                        <a:cubicBezTo>
                          <a:pt x="199190" y="98583"/>
                          <a:pt x="259813" y="20640"/>
                          <a:pt x="259813" y="3319"/>
                        </a:cubicBezTo>
                        <a:cubicBezTo>
                          <a:pt x="259813" y="-14002"/>
                          <a:pt x="199190" y="37960"/>
                          <a:pt x="129906" y="124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0" name="Freeform: Shape 929">
                    <a:extLst>
                      <a:ext uri="{FF2B5EF4-FFF2-40B4-BE49-F238E27FC236}">
                        <a16:creationId xmlns="" xmlns:a16="http://schemas.microsoft.com/office/drawing/2014/main" id="{B4133D2A-30CE-4C08-B4A1-E6BA148E7CAF}"/>
                      </a:ext>
                    </a:extLst>
                  </p:cNvPr>
                  <p:cNvSpPr/>
                  <p:nvPr/>
                </p:nvSpPr>
                <p:spPr>
                  <a:xfrm>
                    <a:off x="2960928" y="3821637"/>
                    <a:ext cx="259812" cy="289112"/>
                  </a:xfrm>
                  <a:custGeom>
                    <a:avLst/>
                    <a:gdLst>
                      <a:gd name="connsiteX0" fmla="*/ 0 w 259812"/>
                      <a:gd name="connsiteY0" fmla="*/ 0 h 289112"/>
                      <a:gd name="connsiteX1" fmla="*/ 129906 w 259812"/>
                      <a:gd name="connsiteY1" fmla="*/ 164548 h 289112"/>
                      <a:gd name="connsiteX2" fmla="*/ 259813 w 259812"/>
                      <a:gd name="connsiteY2" fmla="*/ 285794 h 289112"/>
                      <a:gd name="connsiteX3" fmla="*/ 129906 w 259812"/>
                      <a:gd name="connsiteY3" fmla="*/ 121246 h 289112"/>
                      <a:gd name="connsiteX4" fmla="*/ 0 w 259812"/>
                      <a:gd name="connsiteY4" fmla="*/ 0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0" y="0"/>
                        </a:moveTo>
                        <a:cubicBezTo>
                          <a:pt x="0" y="8660"/>
                          <a:pt x="60623" y="77944"/>
                          <a:pt x="129906" y="164548"/>
                        </a:cubicBezTo>
                        <a:cubicBezTo>
                          <a:pt x="199190" y="251152"/>
                          <a:pt x="259813" y="303115"/>
                          <a:pt x="259813" y="285794"/>
                        </a:cubicBezTo>
                        <a:cubicBezTo>
                          <a:pt x="259813" y="268473"/>
                          <a:pt x="199190" y="190529"/>
                          <a:pt x="129906" y="121246"/>
                        </a:cubicBezTo>
                        <a:cubicBezTo>
                          <a:pt x="60623" y="51963"/>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8" name="Graphic 1">
                  <a:extLst>
                    <a:ext uri="{FF2B5EF4-FFF2-40B4-BE49-F238E27FC236}">
                      <a16:creationId xmlns="" xmlns:a16="http://schemas.microsoft.com/office/drawing/2014/main" id="{39DCC77A-E682-43F8-B9BE-97908A542E91}"/>
                    </a:ext>
                  </a:extLst>
                </p:cNvPr>
                <p:cNvGrpSpPr/>
                <p:nvPr/>
              </p:nvGrpSpPr>
              <p:grpSpPr>
                <a:xfrm>
                  <a:off x="3558497" y="2708872"/>
                  <a:ext cx="259812" cy="2017681"/>
                  <a:chOff x="3558497" y="2708872"/>
                  <a:chExt cx="259812" cy="2017681"/>
                </a:xfrm>
                <a:grpFill/>
              </p:grpSpPr>
              <p:sp>
                <p:nvSpPr>
                  <p:cNvPr id="925" name="Freeform: Shape 924">
                    <a:extLst>
                      <a:ext uri="{FF2B5EF4-FFF2-40B4-BE49-F238E27FC236}">
                        <a16:creationId xmlns="" xmlns:a16="http://schemas.microsoft.com/office/drawing/2014/main" id="{F51475D9-0DD2-4CEF-A070-E5F9104A8F01}"/>
                      </a:ext>
                    </a:extLst>
                  </p:cNvPr>
                  <p:cNvSpPr/>
                  <p:nvPr/>
                </p:nvSpPr>
                <p:spPr>
                  <a:xfrm>
                    <a:off x="3671083" y="2809291"/>
                    <a:ext cx="34641" cy="1828590"/>
                  </a:xfrm>
                  <a:custGeom>
                    <a:avLst/>
                    <a:gdLst>
                      <a:gd name="connsiteX0" fmla="*/ 0 w 34641"/>
                      <a:gd name="connsiteY0" fmla="*/ 16398 h 1828590"/>
                      <a:gd name="connsiteX1" fmla="*/ 0 w 34641"/>
                      <a:gd name="connsiteY1" fmla="*/ 1809104 h 1828590"/>
                      <a:gd name="connsiteX2" fmla="*/ 34642 w 34641"/>
                      <a:gd name="connsiteY2" fmla="*/ 1809104 h 1828590"/>
                      <a:gd name="connsiteX3" fmla="*/ 34642 w 34641"/>
                      <a:gd name="connsiteY3" fmla="*/ 16398 h 1828590"/>
                      <a:gd name="connsiteX4" fmla="*/ 0 w 34641"/>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6" name="Freeform: Shape 925">
                    <a:extLst>
                      <a:ext uri="{FF2B5EF4-FFF2-40B4-BE49-F238E27FC236}">
                        <a16:creationId xmlns="" xmlns:a16="http://schemas.microsoft.com/office/drawing/2014/main" id="{2AA52C6A-EA65-47E4-8850-C19BEEB02058}"/>
                      </a:ext>
                    </a:extLst>
                  </p:cNvPr>
                  <p:cNvSpPr/>
                  <p:nvPr/>
                </p:nvSpPr>
                <p:spPr>
                  <a:xfrm>
                    <a:off x="3558497" y="2708872"/>
                    <a:ext cx="259812" cy="281700"/>
                  </a:xfrm>
                  <a:custGeom>
                    <a:avLst/>
                    <a:gdLst>
                      <a:gd name="connsiteX0" fmla="*/ 129906 w 259812"/>
                      <a:gd name="connsiteY0" fmla="*/ 64855 h 281700"/>
                      <a:gd name="connsiteX1" fmla="*/ 0 w 259812"/>
                      <a:gd name="connsiteY1" fmla="*/ 264045 h 281700"/>
                      <a:gd name="connsiteX2" fmla="*/ 129906 w 259812"/>
                      <a:gd name="connsiteY2" fmla="*/ 220743 h 281700"/>
                      <a:gd name="connsiteX3" fmla="*/ 259813 w 259812"/>
                      <a:gd name="connsiteY3" fmla="*/ 30213 h 281700"/>
                      <a:gd name="connsiteX4" fmla="*/ 129906 w 259812"/>
                      <a:gd name="connsiteY4" fmla="*/ 64855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4855"/>
                        </a:moveTo>
                        <a:cubicBezTo>
                          <a:pt x="60623" y="134138"/>
                          <a:pt x="0" y="229403"/>
                          <a:pt x="0" y="264045"/>
                        </a:cubicBezTo>
                        <a:cubicBezTo>
                          <a:pt x="0" y="298686"/>
                          <a:pt x="60623" y="281365"/>
                          <a:pt x="129906" y="220743"/>
                        </a:cubicBezTo>
                        <a:cubicBezTo>
                          <a:pt x="199190" y="160120"/>
                          <a:pt x="259813" y="73515"/>
                          <a:pt x="259813" y="30213"/>
                        </a:cubicBezTo>
                        <a:cubicBezTo>
                          <a:pt x="259813" y="-21749"/>
                          <a:pt x="199190" y="-4428"/>
                          <a:pt x="129906" y="648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7" name="Freeform: Shape 926">
                    <a:extLst>
                      <a:ext uri="{FF2B5EF4-FFF2-40B4-BE49-F238E27FC236}">
                        <a16:creationId xmlns="" xmlns:a16="http://schemas.microsoft.com/office/drawing/2014/main" id="{D309B371-0F1D-4F34-AF39-61A052090419}"/>
                      </a:ext>
                    </a:extLst>
                  </p:cNvPr>
                  <p:cNvSpPr/>
                  <p:nvPr/>
                </p:nvSpPr>
                <p:spPr>
                  <a:xfrm>
                    <a:off x="3558497" y="4444852"/>
                    <a:ext cx="259812" cy="281700"/>
                  </a:xfrm>
                  <a:custGeom>
                    <a:avLst/>
                    <a:gdLst>
                      <a:gd name="connsiteX0" fmla="*/ 129906 w 259812"/>
                      <a:gd name="connsiteY0" fmla="*/ 60958 h 281700"/>
                      <a:gd name="connsiteX1" fmla="*/ 0 w 259812"/>
                      <a:gd name="connsiteY1" fmla="*/ 17656 h 281700"/>
                      <a:gd name="connsiteX2" fmla="*/ 129906 w 259812"/>
                      <a:gd name="connsiteY2" fmla="*/ 216845 h 281700"/>
                      <a:gd name="connsiteX3" fmla="*/ 259813 w 259812"/>
                      <a:gd name="connsiteY3" fmla="*/ 251487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335"/>
                          <a:pt x="0" y="-16986"/>
                          <a:pt x="0" y="17656"/>
                        </a:cubicBezTo>
                        <a:cubicBezTo>
                          <a:pt x="0" y="52297"/>
                          <a:pt x="60623" y="147562"/>
                          <a:pt x="129906" y="216845"/>
                        </a:cubicBezTo>
                        <a:cubicBezTo>
                          <a:pt x="199190" y="286129"/>
                          <a:pt x="259813" y="303450"/>
                          <a:pt x="259813" y="251487"/>
                        </a:cubicBezTo>
                        <a:cubicBezTo>
                          <a:pt x="259813" y="208185"/>
                          <a:pt x="199190" y="121581"/>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9" name="Graphic 1">
                  <a:extLst>
                    <a:ext uri="{FF2B5EF4-FFF2-40B4-BE49-F238E27FC236}">
                      <a16:creationId xmlns="" xmlns:a16="http://schemas.microsoft.com/office/drawing/2014/main" id="{1EE57040-1517-49A2-B0A5-437F507E6D6C}"/>
                    </a:ext>
                  </a:extLst>
                </p:cNvPr>
                <p:cNvGrpSpPr/>
                <p:nvPr/>
              </p:nvGrpSpPr>
              <p:grpSpPr>
                <a:xfrm>
                  <a:off x="4147406" y="2285204"/>
                  <a:ext cx="259812" cy="2872164"/>
                  <a:chOff x="4147406" y="2285204"/>
                  <a:chExt cx="259812" cy="2872164"/>
                </a:xfrm>
                <a:grpFill/>
              </p:grpSpPr>
              <p:sp>
                <p:nvSpPr>
                  <p:cNvPr id="922" name="Freeform: Shape 921">
                    <a:extLst>
                      <a:ext uri="{FF2B5EF4-FFF2-40B4-BE49-F238E27FC236}">
                        <a16:creationId xmlns="" xmlns:a16="http://schemas.microsoft.com/office/drawing/2014/main" id="{672A3876-8019-41BF-B3D1-DFF00788086A}"/>
                      </a:ext>
                    </a:extLst>
                  </p:cNvPr>
                  <p:cNvSpPr/>
                  <p:nvPr/>
                </p:nvSpPr>
                <p:spPr>
                  <a:xfrm>
                    <a:off x="4259991" y="2364522"/>
                    <a:ext cx="35786" cy="2732362"/>
                  </a:xfrm>
                  <a:custGeom>
                    <a:avLst/>
                    <a:gdLst>
                      <a:gd name="connsiteX0" fmla="*/ 0 w 35786"/>
                      <a:gd name="connsiteY0" fmla="*/ 19486 h 2732362"/>
                      <a:gd name="connsiteX1" fmla="*/ 0 w 35786"/>
                      <a:gd name="connsiteY1" fmla="*/ 2712876 h 2732362"/>
                      <a:gd name="connsiteX2" fmla="*/ 34642 w 35786"/>
                      <a:gd name="connsiteY2" fmla="*/ 2712876 h 2732362"/>
                      <a:gd name="connsiteX3" fmla="*/ 34642 w 35786"/>
                      <a:gd name="connsiteY3" fmla="*/ 19486 h 2732362"/>
                      <a:gd name="connsiteX4" fmla="*/ 0 w 35786"/>
                      <a:gd name="connsiteY4" fmla="*/ 19486 h 273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32362">
                        <a:moveTo>
                          <a:pt x="0" y="19486"/>
                        </a:moveTo>
                        <a:cubicBezTo>
                          <a:pt x="0" y="920170"/>
                          <a:pt x="0" y="1812193"/>
                          <a:pt x="0" y="2712876"/>
                        </a:cubicBezTo>
                        <a:cubicBezTo>
                          <a:pt x="0" y="2738858"/>
                          <a:pt x="34642" y="2738858"/>
                          <a:pt x="34642" y="2712876"/>
                        </a:cubicBezTo>
                        <a:cubicBezTo>
                          <a:pt x="34642" y="181219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3" name="Freeform: Shape 922">
                    <a:extLst>
                      <a:ext uri="{FF2B5EF4-FFF2-40B4-BE49-F238E27FC236}">
                        <a16:creationId xmlns="" xmlns:a16="http://schemas.microsoft.com/office/drawing/2014/main" id="{C595AB07-E305-4AD7-9134-7108159D3312}"/>
                      </a:ext>
                    </a:extLst>
                  </p:cNvPr>
                  <p:cNvSpPr/>
                  <p:nvPr/>
                </p:nvSpPr>
                <p:spPr>
                  <a:xfrm>
                    <a:off x="4147406" y="2285204"/>
                    <a:ext cx="259812" cy="272347"/>
                  </a:xfrm>
                  <a:custGeom>
                    <a:avLst/>
                    <a:gdLst>
                      <a:gd name="connsiteX0" fmla="*/ 129906 w 259812"/>
                      <a:gd name="connsiteY0" fmla="*/ 20860 h 272347"/>
                      <a:gd name="connsiteX1" fmla="*/ 0 w 259812"/>
                      <a:gd name="connsiteY1" fmla="*/ 211389 h 272347"/>
                      <a:gd name="connsiteX2" fmla="*/ 129906 w 259812"/>
                      <a:gd name="connsiteY2" fmla="*/ 254691 h 272347"/>
                      <a:gd name="connsiteX3" fmla="*/ 259813 w 259812"/>
                      <a:gd name="connsiteY3" fmla="*/ 81483 h 272347"/>
                      <a:gd name="connsiteX4" fmla="*/ 129906 w 259812"/>
                      <a:gd name="connsiteY4" fmla="*/ 20860 h 272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2347">
                        <a:moveTo>
                          <a:pt x="129906" y="20860"/>
                        </a:moveTo>
                        <a:cubicBezTo>
                          <a:pt x="60623" y="64162"/>
                          <a:pt x="0" y="150766"/>
                          <a:pt x="0" y="211389"/>
                        </a:cubicBezTo>
                        <a:cubicBezTo>
                          <a:pt x="0" y="272012"/>
                          <a:pt x="60623" y="289333"/>
                          <a:pt x="129906" y="254691"/>
                        </a:cubicBezTo>
                        <a:cubicBezTo>
                          <a:pt x="199190" y="220050"/>
                          <a:pt x="259813" y="142106"/>
                          <a:pt x="259813" y="81483"/>
                        </a:cubicBezTo>
                        <a:cubicBezTo>
                          <a:pt x="259813" y="3539"/>
                          <a:pt x="207850" y="-22442"/>
                          <a:pt x="129906"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4" name="Freeform: Shape 923">
                    <a:extLst>
                      <a:ext uri="{FF2B5EF4-FFF2-40B4-BE49-F238E27FC236}">
                        <a16:creationId xmlns="" xmlns:a16="http://schemas.microsoft.com/office/drawing/2014/main" id="{A79BD701-AB36-4F7A-9015-E0DC00B65929}"/>
                      </a:ext>
                    </a:extLst>
                  </p:cNvPr>
                  <p:cNvSpPr/>
                  <p:nvPr/>
                </p:nvSpPr>
                <p:spPr>
                  <a:xfrm>
                    <a:off x="4147406" y="4886534"/>
                    <a:ext cx="259812" cy="270834"/>
                  </a:xfrm>
                  <a:custGeom>
                    <a:avLst/>
                    <a:gdLst>
                      <a:gd name="connsiteX0" fmla="*/ 129906 w 259812"/>
                      <a:gd name="connsiteY0" fmla="*/ 17656 h 270834"/>
                      <a:gd name="connsiteX1" fmla="*/ 0 w 259812"/>
                      <a:gd name="connsiteY1" fmla="*/ 60958 h 270834"/>
                      <a:gd name="connsiteX2" fmla="*/ 129906 w 259812"/>
                      <a:gd name="connsiteY2" fmla="*/ 251487 h 270834"/>
                      <a:gd name="connsiteX3" fmla="*/ 259813 w 259812"/>
                      <a:gd name="connsiteY3" fmla="*/ 199524 h 270834"/>
                      <a:gd name="connsiteX4" fmla="*/ 129906 w 259812"/>
                      <a:gd name="connsiteY4" fmla="*/ 17656 h 270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0834">
                        <a:moveTo>
                          <a:pt x="129906" y="17656"/>
                        </a:moveTo>
                        <a:cubicBezTo>
                          <a:pt x="60623" y="-16986"/>
                          <a:pt x="0" y="335"/>
                          <a:pt x="0" y="60958"/>
                        </a:cubicBezTo>
                        <a:cubicBezTo>
                          <a:pt x="0" y="121581"/>
                          <a:pt x="60623" y="208185"/>
                          <a:pt x="129906" y="251487"/>
                        </a:cubicBezTo>
                        <a:cubicBezTo>
                          <a:pt x="199190" y="294789"/>
                          <a:pt x="259813" y="260147"/>
                          <a:pt x="259813" y="199524"/>
                        </a:cubicBezTo>
                        <a:cubicBezTo>
                          <a:pt x="259813" y="121581"/>
                          <a:pt x="207850" y="43637"/>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0" name="Graphic 1">
                  <a:extLst>
                    <a:ext uri="{FF2B5EF4-FFF2-40B4-BE49-F238E27FC236}">
                      <a16:creationId xmlns="" xmlns:a16="http://schemas.microsoft.com/office/drawing/2014/main" id="{4ADFF499-9B9D-4D20-A226-2C4CB48E2594}"/>
                    </a:ext>
                  </a:extLst>
                </p:cNvPr>
                <p:cNvGrpSpPr/>
                <p:nvPr/>
              </p:nvGrpSpPr>
              <p:grpSpPr>
                <a:xfrm>
                  <a:off x="4744975" y="2132856"/>
                  <a:ext cx="259812" cy="3169713"/>
                  <a:chOff x="4744975" y="2132856"/>
                  <a:chExt cx="259812" cy="3169713"/>
                </a:xfrm>
                <a:grpFill/>
              </p:grpSpPr>
              <p:sp>
                <p:nvSpPr>
                  <p:cNvPr id="919" name="Freeform: Shape 918">
                    <a:extLst>
                      <a:ext uri="{FF2B5EF4-FFF2-40B4-BE49-F238E27FC236}">
                        <a16:creationId xmlns="" xmlns:a16="http://schemas.microsoft.com/office/drawing/2014/main" id="{E0CCA3AE-F5F1-4A3D-8C39-F2778ED51232}"/>
                      </a:ext>
                    </a:extLst>
                  </p:cNvPr>
                  <p:cNvSpPr/>
                  <p:nvPr/>
                </p:nvSpPr>
                <p:spPr>
                  <a:xfrm>
                    <a:off x="4857560" y="2203062"/>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0" name="Freeform: Shape 919">
                    <a:extLst>
                      <a:ext uri="{FF2B5EF4-FFF2-40B4-BE49-F238E27FC236}">
                        <a16:creationId xmlns="" xmlns:a16="http://schemas.microsoft.com/office/drawing/2014/main" id="{FD44956C-650D-4DCA-89FD-710614D21FEC}"/>
                      </a:ext>
                    </a:extLst>
                  </p:cNvPr>
                  <p:cNvSpPr/>
                  <p:nvPr/>
                </p:nvSpPr>
                <p:spPr>
                  <a:xfrm>
                    <a:off x="4744975"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89" y="259813"/>
                          <a:pt x="259813" y="207850"/>
                          <a:pt x="259813" y="138567"/>
                        </a:cubicBezTo>
                        <a:cubicBezTo>
                          <a:pt x="259813" y="6928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1" name="Freeform: Shape 920">
                    <a:extLst>
                      <a:ext uri="{FF2B5EF4-FFF2-40B4-BE49-F238E27FC236}">
                        <a16:creationId xmlns="" xmlns:a16="http://schemas.microsoft.com/office/drawing/2014/main" id="{82BFBF14-A149-416B-BACE-A7FE16CA867D}"/>
                      </a:ext>
                    </a:extLst>
                  </p:cNvPr>
                  <p:cNvSpPr/>
                  <p:nvPr/>
                </p:nvSpPr>
                <p:spPr>
                  <a:xfrm>
                    <a:off x="4744975"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89" y="259813"/>
                          <a:pt x="259813" y="190529"/>
                          <a:pt x="259813" y="121246"/>
                        </a:cubicBezTo>
                        <a:cubicBezTo>
                          <a:pt x="259813" y="5196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1" name="Graphic 1">
                  <a:extLst>
                    <a:ext uri="{FF2B5EF4-FFF2-40B4-BE49-F238E27FC236}">
                      <a16:creationId xmlns="" xmlns:a16="http://schemas.microsoft.com/office/drawing/2014/main" id="{0BC6AF56-6F4E-4C5C-BF6A-696252D0E2A6}"/>
                    </a:ext>
                  </a:extLst>
                </p:cNvPr>
                <p:cNvGrpSpPr/>
                <p:nvPr/>
              </p:nvGrpSpPr>
              <p:grpSpPr>
                <a:xfrm>
                  <a:off x="5342544" y="2282126"/>
                  <a:ext cx="259812" cy="2871172"/>
                  <a:chOff x="5342544" y="2282126"/>
                  <a:chExt cx="259812" cy="2871172"/>
                </a:xfrm>
                <a:grpFill/>
              </p:grpSpPr>
              <p:sp>
                <p:nvSpPr>
                  <p:cNvPr id="916" name="Freeform: Shape 915">
                    <a:extLst>
                      <a:ext uri="{FF2B5EF4-FFF2-40B4-BE49-F238E27FC236}">
                        <a16:creationId xmlns="" xmlns:a16="http://schemas.microsoft.com/office/drawing/2014/main" id="{F64A4B44-ABA3-4CE0-8043-2BC955D6B94F}"/>
                      </a:ext>
                    </a:extLst>
                  </p:cNvPr>
                  <p:cNvSpPr/>
                  <p:nvPr/>
                </p:nvSpPr>
                <p:spPr>
                  <a:xfrm>
                    <a:off x="5455129" y="2358950"/>
                    <a:ext cx="34641" cy="2737934"/>
                  </a:xfrm>
                  <a:custGeom>
                    <a:avLst/>
                    <a:gdLst>
                      <a:gd name="connsiteX0" fmla="*/ 0 w 34641"/>
                      <a:gd name="connsiteY0" fmla="*/ 16398 h 2737934"/>
                      <a:gd name="connsiteX1" fmla="*/ 0 w 34641"/>
                      <a:gd name="connsiteY1" fmla="*/ 2718448 h 2737934"/>
                      <a:gd name="connsiteX2" fmla="*/ 34642 w 34641"/>
                      <a:gd name="connsiteY2" fmla="*/ 2718448 h 2737934"/>
                      <a:gd name="connsiteX3" fmla="*/ 34642 w 34641"/>
                      <a:gd name="connsiteY3" fmla="*/ 16398 h 2737934"/>
                      <a:gd name="connsiteX4" fmla="*/ 0 w 34641"/>
                      <a:gd name="connsiteY4" fmla="*/ 16398 h 273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37934">
                        <a:moveTo>
                          <a:pt x="0" y="16398"/>
                        </a:moveTo>
                        <a:cubicBezTo>
                          <a:pt x="0" y="917081"/>
                          <a:pt x="0" y="1817765"/>
                          <a:pt x="0" y="2718448"/>
                        </a:cubicBezTo>
                        <a:cubicBezTo>
                          <a:pt x="0" y="2744430"/>
                          <a:pt x="34642" y="2744430"/>
                          <a:pt x="34642" y="2718448"/>
                        </a:cubicBezTo>
                        <a:cubicBezTo>
                          <a:pt x="34642" y="1817765"/>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7" name="Freeform: Shape 916">
                    <a:extLst>
                      <a:ext uri="{FF2B5EF4-FFF2-40B4-BE49-F238E27FC236}">
                        <a16:creationId xmlns="" xmlns:a16="http://schemas.microsoft.com/office/drawing/2014/main" id="{4FC62B95-E3FE-4782-8DA5-2F5EFA3A0C33}"/>
                      </a:ext>
                    </a:extLst>
                  </p:cNvPr>
                  <p:cNvSpPr/>
                  <p:nvPr/>
                </p:nvSpPr>
                <p:spPr>
                  <a:xfrm>
                    <a:off x="5342544" y="2282126"/>
                    <a:ext cx="259812" cy="266764"/>
                  </a:xfrm>
                  <a:custGeom>
                    <a:avLst/>
                    <a:gdLst>
                      <a:gd name="connsiteX0" fmla="*/ 129906 w 259812"/>
                      <a:gd name="connsiteY0" fmla="*/ 15277 h 266764"/>
                      <a:gd name="connsiteX1" fmla="*/ 0 w 259812"/>
                      <a:gd name="connsiteY1" fmla="*/ 75900 h 266764"/>
                      <a:gd name="connsiteX2" fmla="*/ 129906 w 259812"/>
                      <a:gd name="connsiteY2" fmla="*/ 249109 h 266764"/>
                      <a:gd name="connsiteX3" fmla="*/ 259813 w 259812"/>
                      <a:gd name="connsiteY3" fmla="*/ 205807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19364"/>
                          <a:pt x="0" y="6617"/>
                          <a:pt x="0" y="75900"/>
                        </a:cubicBezTo>
                        <a:cubicBezTo>
                          <a:pt x="0" y="145184"/>
                          <a:pt x="60623" y="214467"/>
                          <a:pt x="129906" y="249109"/>
                        </a:cubicBezTo>
                        <a:cubicBezTo>
                          <a:pt x="199189" y="283750"/>
                          <a:pt x="259813" y="266430"/>
                          <a:pt x="259813" y="205807"/>
                        </a:cubicBezTo>
                        <a:cubicBezTo>
                          <a:pt x="259813" y="145184"/>
                          <a:pt x="199189" y="58579"/>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8" name="Freeform: Shape 917">
                    <a:extLst>
                      <a:ext uri="{FF2B5EF4-FFF2-40B4-BE49-F238E27FC236}">
                        <a16:creationId xmlns="" xmlns:a16="http://schemas.microsoft.com/office/drawing/2014/main" id="{904131FC-9965-43F7-8FAB-34A91CC576B4}"/>
                      </a:ext>
                    </a:extLst>
                  </p:cNvPr>
                  <p:cNvSpPr/>
                  <p:nvPr/>
                </p:nvSpPr>
                <p:spPr>
                  <a:xfrm>
                    <a:off x="5342544" y="4886534"/>
                    <a:ext cx="259812" cy="266764"/>
                  </a:xfrm>
                  <a:custGeom>
                    <a:avLst/>
                    <a:gdLst>
                      <a:gd name="connsiteX0" fmla="*/ 129906 w 259812"/>
                      <a:gd name="connsiteY0" fmla="*/ 17656 h 266764"/>
                      <a:gd name="connsiteX1" fmla="*/ 0 w 259812"/>
                      <a:gd name="connsiteY1" fmla="*/ 190864 h 266764"/>
                      <a:gd name="connsiteX2" fmla="*/ 129906 w 259812"/>
                      <a:gd name="connsiteY2" fmla="*/ 251487 h 266764"/>
                      <a:gd name="connsiteX3" fmla="*/ 259813 w 259812"/>
                      <a:gd name="connsiteY3" fmla="*/ 60958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52298"/>
                          <a:pt x="0" y="121581"/>
                          <a:pt x="0" y="190864"/>
                        </a:cubicBezTo>
                        <a:cubicBezTo>
                          <a:pt x="0" y="260147"/>
                          <a:pt x="60623" y="286129"/>
                          <a:pt x="129906" y="251487"/>
                        </a:cubicBezTo>
                        <a:cubicBezTo>
                          <a:pt x="199189" y="208185"/>
                          <a:pt x="259813" y="121581"/>
                          <a:pt x="259813" y="60958"/>
                        </a:cubicBezTo>
                        <a:cubicBezTo>
                          <a:pt x="259813" y="335"/>
                          <a:pt x="199189" y="-16986"/>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2" name="Graphic 1">
                  <a:extLst>
                    <a:ext uri="{FF2B5EF4-FFF2-40B4-BE49-F238E27FC236}">
                      <a16:creationId xmlns="" xmlns:a16="http://schemas.microsoft.com/office/drawing/2014/main" id="{9BD133A5-5089-4E4C-BF72-F50BEF568436}"/>
                    </a:ext>
                  </a:extLst>
                </p:cNvPr>
                <p:cNvGrpSpPr/>
                <p:nvPr/>
              </p:nvGrpSpPr>
              <p:grpSpPr>
                <a:xfrm>
                  <a:off x="5940112" y="2700211"/>
                  <a:ext cx="181869" cy="2035002"/>
                  <a:chOff x="5940112" y="2700211"/>
                  <a:chExt cx="181869" cy="2035002"/>
                </a:xfrm>
                <a:grpFill/>
              </p:grpSpPr>
              <p:sp>
                <p:nvSpPr>
                  <p:cNvPr id="913" name="Freeform: Shape 912">
                    <a:extLst>
                      <a:ext uri="{FF2B5EF4-FFF2-40B4-BE49-F238E27FC236}">
                        <a16:creationId xmlns="" xmlns:a16="http://schemas.microsoft.com/office/drawing/2014/main" id="{C3E89BC3-EB47-4D49-86B7-115C2D8785C0}"/>
                      </a:ext>
                    </a:extLst>
                  </p:cNvPr>
                  <p:cNvSpPr/>
                  <p:nvPr/>
                </p:nvSpPr>
                <p:spPr>
                  <a:xfrm>
                    <a:off x="6044038" y="2800631"/>
                    <a:ext cx="35786" cy="1845911"/>
                  </a:xfrm>
                  <a:custGeom>
                    <a:avLst/>
                    <a:gdLst>
                      <a:gd name="connsiteX0" fmla="*/ 0 w 35786"/>
                      <a:gd name="connsiteY0" fmla="*/ 16398 h 1845911"/>
                      <a:gd name="connsiteX1" fmla="*/ 0 w 35786"/>
                      <a:gd name="connsiteY1" fmla="*/ 1826425 h 1845911"/>
                      <a:gd name="connsiteX2" fmla="*/ 34642 w 35786"/>
                      <a:gd name="connsiteY2" fmla="*/ 1826425 h 1845911"/>
                      <a:gd name="connsiteX3" fmla="*/ 34642 w 35786"/>
                      <a:gd name="connsiteY3" fmla="*/ 16398 h 1845911"/>
                      <a:gd name="connsiteX4" fmla="*/ 0 w 35786"/>
                      <a:gd name="connsiteY4" fmla="*/ 16398 h 1845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45911">
                        <a:moveTo>
                          <a:pt x="0" y="16398"/>
                        </a:moveTo>
                        <a:cubicBezTo>
                          <a:pt x="0" y="622627"/>
                          <a:pt x="0" y="1220196"/>
                          <a:pt x="0" y="1826425"/>
                        </a:cubicBezTo>
                        <a:cubicBezTo>
                          <a:pt x="0" y="1852406"/>
                          <a:pt x="34642" y="1852406"/>
                          <a:pt x="34642" y="1826425"/>
                        </a:cubicBezTo>
                        <a:cubicBezTo>
                          <a:pt x="34642" y="1220196"/>
                          <a:pt x="34642" y="622627"/>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4" name="Freeform: Shape 913">
                    <a:extLst>
                      <a:ext uri="{FF2B5EF4-FFF2-40B4-BE49-F238E27FC236}">
                        <a16:creationId xmlns="" xmlns:a16="http://schemas.microsoft.com/office/drawing/2014/main" id="{8959F0CF-6C67-470F-8AE2-D08FA1A09EC2}"/>
                      </a:ext>
                    </a:extLst>
                  </p:cNvPr>
                  <p:cNvSpPr/>
                  <p:nvPr/>
                </p:nvSpPr>
                <p:spPr>
                  <a:xfrm>
                    <a:off x="5940112" y="2700211"/>
                    <a:ext cx="181869" cy="255384"/>
                  </a:xfrm>
                  <a:custGeom>
                    <a:avLst/>
                    <a:gdLst>
                      <a:gd name="connsiteX0" fmla="*/ 0 w 181869"/>
                      <a:gd name="connsiteY0" fmla="*/ 30213 h 255384"/>
                      <a:gd name="connsiteX1" fmla="*/ 129906 w 181869"/>
                      <a:gd name="connsiteY1" fmla="*/ 220743 h 255384"/>
                      <a:gd name="connsiteX2" fmla="*/ 181869 w 181869"/>
                      <a:gd name="connsiteY2" fmla="*/ 255384 h 255384"/>
                      <a:gd name="connsiteX3" fmla="*/ 181869 w 181869"/>
                      <a:gd name="connsiteY3" fmla="*/ 116818 h 255384"/>
                      <a:gd name="connsiteX4" fmla="*/ 129906 w 181869"/>
                      <a:gd name="connsiteY4" fmla="*/ 64855 h 255384"/>
                      <a:gd name="connsiteX5" fmla="*/ 0 w 181869"/>
                      <a:gd name="connsiteY5" fmla="*/ 30213 h 25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55384">
                        <a:moveTo>
                          <a:pt x="0" y="30213"/>
                        </a:moveTo>
                        <a:cubicBezTo>
                          <a:pt x="0" y="82176"/>
                          <a:pt x="60623" y="160120"/>
                          <a:pt x="129906" y="220743"/>
                        </a:cubicBezTo>
                        <a:cubicBezTo>
                          <a:pt x="147228" y="238063"/>
                          <a:pt x="164548" y="246724"/>
                          <a:pt x="181869" y="255384"/>
                        </a:cubicBezTo>
                        <a:lnTo>
                          <a:pt x="181869" y="116818"/>
                        </a:lnTo>
                        <a:cubicBezTo>
                          <a:pt x="164548" y="99497"/>
                          <a:pt x="147228" y="82176"/>
                          <a:pt x="129906" y="64855"/>
                        </a:cubicBezTo>
                        <a:cubicBezTo>
                          <a:pt x="51963"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5" name="Freeform: Shape 914">
                    <a:extLst>
                      <a:ext uri="{FF2B5EF4-FFF2-40B4-BE49-F238E27FC236}">
                        <a16:creationId xmlns="" xmlns:a16="http://schemas.microsoft.com/office/drawing/2014/main" id="{BAEE9707-808B-4C10-8977-25C26FC9A82B}"/>
                      </a:ext>
                    </a:extLst>
                  </p:cNvPr>
                  <p:cNvSpPr/>
                  <p:nvPr/>
                </p:nvSpPr>
                <p:spPr>
                  <a:xfrm>
                    <a:off x="5940112" y="4471169"/>
                    <a:ext cx="181869" cy="264044"/>
                  </a:xfrm>
                  <a:custGeom>
                    <a:avLst/>
                    <a:gdLst>
                      <a:gd name="connsiteX0" fmla="*/ 0 w 181869"/>
                      <a:gd name="connsiteY0" fmla="*/ 233831 h 264044"/>
                      <a:gd name="connsiteX1" fmla="*/ 129906 w 181869"/>
                      <a:gd name="connsiteY1" fmla="*/ 199190 h 264044"/>
                      <a:gd name="connsiteX2" fmla="*/ 181869 w 181869"/>
                      <a:gd name="connsiteY2" fmla="*/ 138567 h 264044"/>
                      <a:gd name="connsiteX3" fmla="*/ 181869 w 181869"/>
                      <a:gd name="connsiteY3" fmla="*/ 0 h 264044"/>
                      <a:gd name="connsiteX4" fmla="*/ 129906 w 181869"/>
                      <a:gd name="connsiteY4" fmla="*/ 34642 h 264044"/>
                      <a:gd name="connsiteX5" fmla="*/ 0 w 181869"/>
                      <a:gd name="connsiteY5" fmla="*/ 233831 h 2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64044">
                        <a:moveTo>
                          <a:pt x="0" y="233831"/>
                        </a:moveTo>
                        <a:cubicBezTo>
                          <a:pt x="0" y="285794"/>
                          <a:pt x="60623" y="268473"/>
                          <a:pt x="129906" y="199190"/>
                        </a:cubicBezTo>
                        <a:cubicBezTo>
                          <a:pt x="147228" y="181869"/>
                          <a:pt x="164548" y="164548"/>
                          <a:pt x="181869" y="138567"/>
                        </a:cubicBezTo>
                        <a:lnTo>
                          <a:pt x="181869" y="0"/>
                        </a:lnTo>
                        <a:cubicBezTo>
                          <a:pt x="164548" y="8660"/>
                          <a:pt x="147228" y="25981"/>
                          <a:pt x="129906" y="34642"/>
                        </a:cubicBezTo>
                        <a:cubicBezTo>
                          <a:pt x="51963" y="103925"/>
                          <a:pt x="0" y="181869"/>
                          <a:pt x="0" y="23383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848" name="Graphic 1">
                <a:extLst>
                  <a:ext uri="{FF2B5EF4-FFF2-40B4-BE49-F238E27FC236}">
                    <a16:creationId xmlns="" xmlns:a16="http://schemas.microsoft.com/office/drawing/2014/main" id="{38939D1F-EADC-4247-9FF5-C7977328165D}"/>
                  </a:ext>
                </a:extLst>
              </p:cNvPr>
              <p:cNvGrpSpPr/>
              <p:nvPr/>
            </p:nvGrpSpPr>
            <p:grpSpPr>
              <a:xfrm>
                <a:off x="6061358" y="2132856"/>
                <a:ext cx="6789768" cy="3169713"/>
                <a:chOff x="6061358" y="2132856"/>
                <a:chExt cx="6789768" cy="3169713"/>
              </a:xfrm>
              <a:grpFill/>
            </p:grpSpPr>
            <p:grpSp>
              <p:nvGrpSpPr>
                <p:cNvPr id="849" name="Graphic 1">
                  <a:extLst>
                    <a:ext uri="{FF2B5EF4-FFF2-40B4-BE49-F238E27FC236}">
                      <a16:creationId xmlns="" xmlns:a16="http://schemas.microsoft.com/office/drawing/2014/main" id="{3D91D6D6-41F1-4E37-BFC3-075CE3FEEDF2}"/>
                    </a:ext>
                  </a:extLst>
                </p:cNvPr>
                <p:cNvGrpSpPr/>
                <p:nvPr/>
              </p:nvGrpSpPr>
              <p:grpSpPr>
                <a:xfrm>
                  <a:off x="6061358" y="2249492"/>
                  <a:ext cx="6781107" cy="2951210"/>
                  <a:chOff x="6061358" y="2249492"/>
                  <a:chExt cx="6781107" cy="2951210"/>
                </a:xfrm>
                <a:grpFill/>
              </p:grpSpPr>
              <p:sp>
                <p:nvSpPr>
                  <p:cNvPr id="897" name="Freeform: Shape 896">
                    <a:extLst>
                      <a:ext uri="{FF2B5EF4-FFF2-40B4-BE49-F238E27FC236}">
                        <a16:creationId xmlns="" xmlns:a16="http://schemas.microsoft.com/office/drawing/2014/main" id="{5143C454-ED0A-4751-874F-787B3F0332C1}"/>
                      </a:ext>
                    </a:extLst>
                  </p:cNvPr>
                  <p:cNvSpPr/>
                  <p:nvPr/>
                </p:nvSpPr>
                <p:spPr>
                  <a:xfrm>
                    <a:off x="12842466" y="3137464"/>
                    <a:ext cx="86604" cy="60622"/>
                  </a:xfrm>
                  <a:custGeom>
                    <a:avLst/>
                    <a:gdLst>
                      <a:gd name="connsiteX0" fmla="*/ 0 w 86604"/>
                      <a:gd name="connsiteY0" fmla="*/ 60623 h 60622"/>
                      <a:gd name="connsiteX1" fmla="*/ 0 w 86604"/>
                      <a:gd name="connsiteY1" fmla="*/ 0 h 60622"/>
                      <a:gd name="connsiteX2" fmla="*/ 0 w 86604"/>
                      <a:gd name="connsiteY2" fmla="*/ 0 h 60622"/>
                      <a:gd name="connsiteX3" fmla="*/ 0 w 86604"/>
                      <a:gd name="connsiteY3" fmla="*/ 60623 h 60622"/>
                    </a:gdLst>
                    <a:ahLst/>
                    <a:cxnLst>
                      <a:cxn ang="0">
                        <a:pos x="connsiteX0" y="connsiteY0"/>
                      </a:cxn>
                      <a:cxn ang="0">
                        <a:pos x="connsiteX1" y="connsiteY1"/>
                      </a:cxn>
                      <a:cxn ang="0">
                        <a:pos x="connsiteX2" y="connsiteY2"/>
                      </a:cxn>
                      <a:cxn ang="0">
                        <a:pos x="connsiteX3" y="connsiteY3"/>
                      </a:cxn>
                    </a:cxnLst>
                    <a:rect l="l" t="t" r="r" b="b"/>
                    <a:pathLst>
                      <a:path w="86604" h="60622">
                        <a:moveTo>
                          <a:pt x="0" y="60623"/>
                        </a:moveTo>
                        <a:lnTo>
                          <a:pt x="0" y="0"/>
                        </a:lnTo>
                        <a:lnTo>
                          <a:pt x="0" y="0"/>
                        </a:lnTo>
                        <a:lnTo>
                          <a:pt x="0" y="6062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8" name="Freeform: Shape 897">
                    <a:extLst>
                      <a:ext uri="{FF2B5EF4-FFF2-40B4-BE49-F238E27FC236}">
                        <a16:creationId xmlns="" xmlns:a16="http://schemas.microsoft.com/office/drawing/2014/main" id="{C08027D2-4694-46CB-B385-E2380F93A0A7}"/>
                      </a:ext>
                    </a:extLst>
                  </p:cNvPr>
                  <p:cNvSpPr/>
                  <p:nvPr/>
                </p:nvSpPr>
                <p:spPr>
                  <a:xfrm>
                    <a:off x="6061358" y="2249492"/>
                    <a:ext cx="6772447" cy="2951210"/>
                  </a:xfrm>
                  <a:custGeom>
                    <a:avLst/>
                    <a:gdLst>
                      <a:gd name="connsiteX0" fmla="*/ 6096935 w 6772447"/>
                      <a:gd name="connsiteY0" fmla="*/ 299064 h 2951210"/>
                      <a:gd name="connsiteX1" fmla="*/ 5369460 w 6772447"/>
                      <a:gd name="connsiteY1" fmla="*/ 4609 h 2951210"/>
                      <a:gd name="connsiteX2" fmla="*/ 4598682 w 6772447"/>
                      <a:gd name="connsiteY2" fmla="*/ 195139 h 2951210"/>
                      <a:gd name="connsiteX3" fmla="*/ 3100430 w 6772447"/>
                      <a:gd name="connsiteY3" fmla="*/ 1615447 h 2951210"/>
                      <a:gd name="connsiteX4" fmla="*/ 2312332 w 6772447"/>
                      <a:gd name="connsiteY4" fmla="*/ 2412206 h 2951210"/>
                      <a:gd name="connsiteX5" fmla="*/ 1472271 w 6772447"/>
                      <a:gd name="connsiteY5" fmla="*/ 2888529 h 2951210"/>
                      <a:gd name="connsiteX6" fmla="*/ 0 w 6772447"/>
                      <a:gd name="connsiteY6" fmla="*/ 2273639 h 2951210"/>
                      <a:gd name="connsiteX7" fmla="*/ 0 w 6772447"/>
                      <a:gd name="connsiteY7" fmla="*/ 2334262 h 2951210"/>
                      <a:gd name="connsiteX8" fmla="*/ 1030590 w 6772447"/>
                      <a:gd name="connsiteY8" fmla="*/ 2931831 h 2951210"/>
                      <a:gd name="connsiteX9" fmla="*/ 2537503 w 6772447"/>
                      <a:gd name="connsiteY9" fmla="*/ 2264979 h 2951210"/>
                      <a:gd name="connsiteX10" fmla="*/ 4079057 w 6772447"/>
                      <a:gd name="connsiteY10" fmla="*/ 628160 h 2951210"/>
                      <a:gd name="connsiteX11" fmla="*/ 4884476 w 6772447"/>
                      <a:gd name="connsiteY11" fmla="*/ 108534 h 2951210"/>
                      <a:gd name="connsiteX12" fmla="*/ 5802481 w 6772447"/>
                      <a:gd name="connsiteY12" fmla="*/ 177818 h 2951210"/>
                      <a:gd name="connsiteX13" fmla="*/ 6729146 w 6772447"/>
                      <a:gd name="connsiteY13" fmla="*/ 913953 h 2951210"/>
                      <a:gd name="connsiteX14" fmla="*/ 6772448 w 6772447"/>
                      <a:gd name="connsiteY14" fmla="*/ 957255 h 2951210"/>
                      <a:gd name="connsiteX15" fmla="*/ 6772448 w 6772447"/>
                      <a:gd name="connsiteY15" fmla="*/ 896632 h 2951210"/>
                      <a:gd name="connsiteX16" fmla="*/ 6096935 w 6772447"/>
                      <a:gd name="connsiteY16" fmla="*/ 299064 h 295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72447" h="2951210">
                        <a:moveTo>
                          <a:pt x="6096935" y="299064"/>
                        </a:moveTo>
                        <a:cubicBezTo>
                          <a:pt x="5880425" y="151836"/>
                          <a:pt x="5637933" y="30591"/>
                          <a:pt x="5369460" y="4609"/>
                        </a:cubicBezTo>
                        <a:cubicBezTo>
                          <a:pt x="5100987" y="-21372"/>
                          <a:pt x="4832513" y="65232"/>
                          <a:pt x="4598682" y="195139"/>
                        </a:cubicBezTo>
                        <a:cubicBezTo>
                          <a:pt x="4001114" y="532895"/>
                          <a:pt x="3550772" y="1104483"/>
                          <a:pt x="3100430" y="1615447"/>
                        </a:cubicBezTo>
                        <a:cubicBezTo>
                          <a:pt x="2849278" y="1892581"/>
                          <a:pt x="2598126" y="2169714"/>
                          <a:pt x="2312332" y="2412206"/>
                        </a:cubicBezTo>
                        <a:cubicBezTo>
                          <a:pt x="2069840" y="2620056"/>
                          <a:pt x="1792707" y="2810585"/>
                          <a:pt x="1472271" y="2888529"/>
                        </a:cubicBezTo>
                        <a:cubicBezTo>
                          <a:pt x="909344" y="3018435"/>
                          <a:pt x="398379" y="2654698"/>
                          <a:pt x="0" y="2273639"/>
                        </a:cubicBezTo>
                        <a:lnTo>
                          <a:pt x="0" y="2334262"/>
                        </a:lnTo>
                        <a:cubicBezTo>
                          <a:pt x="294454" y="2611396"/>
                          <a:pt x="632211" y="2853887"/>
                          <a:pt x="1030590" y="2931831"/>
                        </a:cubicBezTo>
                        <a:cubicBezTo>
                          <a:pt x="1619499" y="3044416"/>
                          <a:pt x="2139124" y="2646037"/>
                          <a:pt x="2537503" y="2264979"/>
                        </a:cubicBezTo>
                        <a:cubicBezTo>
                          <a:pt x="3083109" y="1745354"/>
                          <a:pt x="3524791" y="1130464"/>
                          <a:pt x="4079057" y="628160"/>
                        </a:cubicBezTo>
                        <a:cubicBezTo>
                          <a:pt x="4312889" y="411649"/>
                          <a:pt x="4581362" y="212459"/>
                          <a:pt x="4884476" y="108534"/>
                        </a:cubicBezTo>
                        <a:cubicBezTo>
                          <a:pt x="5196252" y="4609"/>
                          <a:pt x="5508026" y="39251"/>
                          <a:pt x="5802481" y="177818"/>
                        </a:cubicBezTo>
                        <a:cubicBezTo>
                          <a:pt x="6157558" y="351026"/>
                          <a:pt x="6460672" y="628160"/>
                          <a:pt x="6729146" y="913953"/>
                        </a:cubicBezTo>
                        <a:cubicBezTo>
                          <a:pt x="6746466" y="931274"/>
                          <a:pt x="6755127" y="948595"/>
                          <a:pt x="6772448" y="957255"/>
                        </a:cubicBezTo>
                        <a:lnTo>
                          <a:pt x="6772448" y="896632"/>
                        </a:lnTo>
                        <a:cubicBezTo>
                          <a:pt x="6573258" y="671462"/>
                          <a:pt x="6348087" y="463611"/>
                          <a:pt x="6096935" y="299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0" name="Graphic 1">
                  <a:extLst>
                    <a:ext uri="{FF2B5EF4-FFF2-40B4-BE49-F238E27FC236}">
                      <a16:creationId xmlns="" xmlns:a16="http://schemas.microsoft.com/office/drawing/2014/main" id="{EEE10485-5F53-4019-83B3-B9C60B469611}"/>
                    </a:ext>
                  </a:extLst>
                </p:cNvPr>
                <p:cNvGrpSpPr/>
                <p:nvPr/>
              </p:nvGrpSpPr>
              <p:grpSpPr>
                <a:xfrm>
                  <a:off x="6078679" y="2250581"/>
                  <a:ext cx="6772447" cy="2941634"/>
                  <a:chOff x="6078679" y="2250581"/>
                  <a:chExt cx="6772447" cy="2941634"/>
                </a:xfrm>
                <a:grpFill/>
              </p:grpSpPr>
              <p:sp>
                <p:nvSpPr>
                  <p:cNvPr id="895" name="Freeform: Shape 894">
                    <a:extLst>
                      <a:ext uri="{FF2B5EF4-FFF2-40B4-BE49-F238E27FC236}">
                        <a16:creationId xmlns="" xmlns:a16="http://schemas.microsoft.com/office/drawing/2014/main" id="{95171ECF-DC16-4C88-A446-9B8D9743ABE0}"/>
                      </a:ext>
                    </a:extLst>
                  </p:cNvPr>
                  <p:cNvSpPr/>
                  <p:nvPr/>
                </p:nvSpPr>
                <p:spPr>
                  <a:xfrm>
                    <a:off x="12842466" y="4237337"/>
                    <a:ext cx="86604" cy="51962"/>
                  </a:xfrm>
                  <a:custGeom>
                    <a:avLst/>
                    <a:gdLst>
                      <a:gd name="connsiteX0" fmla="*/ 0 w 86604"/>
                      <a:gd name="connsiteY0" fmla="*/ 51963 h 51962"/>
                      <a:gd name="connsiteX1" fmla="*/ 0 w 86604"/>
                      <a:gd name="connsiteY1" fmla="*/ 0 h 51962"/>
                      <a:gd name="connsiteX2" fmla="*/ 0 w 86604"/>
                      <a:gd name="connsiteY2" fmla="*/ 0 h 51962"/>
                      <a:gd name="connsiteX3" fmla="*/ 0 w 86604"/>
                      <a:gd name="connsiteY3" fmla="*/ 51963 h 51962"/>
                    </a:gdLst>
                    <a:ahLst/>
                    <a:cxnLst>
                      <a:cxn ang="0">
                        <a:pos x="connsiteX0" y="connsiteY0"/>
                      </a:cxn>
                      <a:cxn ang="0">
                        <a:pos x="connsiteX1" y="connsiteY1"/>
                      </a:cxn>
                      <a:cxn ang="0">
                        <a:pos x="connsiteX2" y="connsiteY2"/>
                      </a:cxn>
                      <a:cxn ang="0">
                        <a:pos x="connsiteX3" y="connsiteY3"/>
                      </a:cxn>
                    </a:cxnLst>
                    <a:rect l="l" t="t" r="r" b="b"/>
                    <a:pathLst>
                      <a:path w="86604" h="51962">
                        <a:moveTo>
                          <a:pt x="0" y="51963"/>
                        </a:moveTo>
                        <a:lnTo>
                          <a:pt x="0" y="0"/>
                        </a:lnTo>
                        <a:lnTo>
                          <a:pt x="0" y="0"/>
                        </a:lnTo>
                        <a:lnTo>
                          <a:pt x="0" y="5196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6" name="Freeform: Shape 895">
                    <a:extLst>
                      <a:ext uri="{FF2B5EF4-FFF2-40B4-BE49-F238E27FC236}">
                        <a16:creationId xmlns="" xmlns:a16="http://schemas.microsoft.com/office/drawing/2014/main" id="{84D7931E-4E75-4FB8-AD1B-D8C33808A640}"/>
                      </a:ext>
                    </a:extLst>
                  </p:cNvPr>
                  <p:cNvSpPr/>
                  <p:nvPr/>
                </p:nvSpPr>
                <p:spPr>
                  <a:xfrm>
                    <a:off x="6078679" y="2250581"/>
                    <a:ext cx="6772447" cy="2941634"/>
                  </a:xfrm>
                  <a:custGeom>
                    <a:avLst/>
                    <a:gdLst>
                      <a:gd name="connsiteX0" fmla="*/ 6226841 w 6772447"/>
                      <a:gd name="connsiteY0" fmla="*/ 2489061 h 2941634"/>
                      <a:gd name="connsiteX1" fmla="*/ 5386780 w 6772447"/>
                      <a:gd name="connsiteY1" fmla="*/ 2896100 h 2941634"/>
                      <a:gd name="connsiteX2" fmla="*/ 4477436 w 6772447"/>
                      <a:gd name="connsiteY2" fmla="*/ 2636288 h 2941634"/>
                      <a:gd name="connsiteX3" fmla="*/ 2901240 w 6772447"/>
                      <a:gd name="connsiteY3" fmla="*/ 1060092 h 2941634"/>
                      <a:gd name="connsiteX4" fmla="*/ 1446290 w 6772447"/>
                      <a:gd name="connsiteY4" fmla="*/ 20841 h 2941634"/>
                      <a:gd name="connsiteX5" fmla="*/ 0 w 6772447"/>
                      <a:gd name="connsiteY5" fmla="*/ 627071 h 2941634"/>
                      <a:gd name="connsiteX6" fmla="*/ 0 w 6772447"/>
                      <a:gd name="connsiteY6" fmla="*/ 679033 h 2941634"/>
                      <a:gd name="connsiteX7" fmla="*/ 155887 w 6772447"/>
                      <a:gd name="connsiteY7" fmla="*/ 540466 h 2941634"/>
                      <a:gd name="connsiteX8" fmla="*/ 995948 w 6772447"/>
                      <a:gd name="connsiteY8" fmla="*/ 64143 h 2941634"/>
                      <a:gd name="connsiteX9" fmla="*/ 2710711 w 6772447"/>
                      <a:gd name="connsiteY9" fmla="*/ 912864 h 2941634"/>
                      <a:gd name="connsiteX10" fmla="*/ 4226284 w 6772447"/>
                      <a:gd name="connsiteY10" fmla="*/ 2497721 h 2941634"/>
                      <a:gd name="connsiteX11" fmla="*/ 5715877 w 6772447"/>
                      <a:gd name="connsiteY11" fmla="*/ 2852798 h 2941634"/>
                      <a:gd name="connsiteX12" fmla="*/ 6555937 w 6772447"/>
                      <a:gd name="connsiteY12" fmla="*/ 2255229 h 2941634"/>
                      <a:gd name="connsiteX13" fmla="*/ 6772447 w 6772447"/>
                      <a:gd name="connsiteY13" fmla="*/ 2038719 h 2941634"/>
                      <a:gd name="connsiteX14" fmla="*/ 6772447 w 6772447"/>
                      <a:gd name="connsiteY14" fmla="*/ 1986756 h 2941634"/>
                      <a:gd name="connsiteX15" fmla="*/ 6226841 w 6772447"/>
                      <a:gd name="connsiteY15" fmla="*/ 2489061 h 294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2447" h="2941634">
                        <a:moveTo>
                          <a:pt x="6226841" y="2489061"/>
                        </a:moveTo>
                        <a:cubicBezTo>
                          <a:pt x="5984349" y="2679590"/>
                          <a:pt x="5698556" y="2852798"/>
                          <a:pt x="5386780" y="2896100"/>
                        </a:cubicBezTo>
                        <a:cubicBezTo>
                          <a:pt x="5057684" y="2939402"/>
                          <a:pt x="4745910" y="2809496"/>
                          <a:pt x="4477436" y="2636288"/>
                        </a:cubicBezTo>
                        <a:cubicBezTo>
                          <a:pt x="3853886" y="2220588"/>
                          <a:pt x="3394884" y="1597037"/>
                          <a:pt x="2901240" y="1060092"/>
                        </a:cubicBezTo>
                        <a:cubicBezTo>
                          <a:pt x="2511522" y="635731"/>
                          <a:pt x="2035198" y="133427"/>
                          <a:pt x="1446290" y="20841"/>
                        </a:cubicBezTo>
                        <a:cubicBezTo>
                          <a:pt x="892023" y="-91744"/>
                          <a:pt x="389719" y="271993"/>
                          <a:pt x="0" y="627071"/>
                        </a:cubicBezTo>
                        <a:lnTo>
                          <a:pt x="0" y="679033"/>
                        </a:lnTo>
                        <a:cubicBezTo>
                          <a:pt x="51962" y="627071"/>
                          <a:pt x="103925" y="583769"/>
                          <a:pt x="155887" y="540466"/>
                        </a:cubicBezTo>
                        <a:cubicBezTo>
                          <a:pt x="398379" y="332616"/>
                          <a:pt x="675512" y="142087"/>
                          <a:pt x="995948" y="64143"/>
                        </a:cubicBezTo>
                        <a:cubicBezTo>
                          <a:pt x="1680121" y="-91744"/>
                          <a:pt x="2269030" y="462523"/>
                          <a:pt x="2710711" y="912864"/>
                        </a:cubicBezTo>
                        <a:cubicBezTo>
                          <a:pt x="3221676" y="1432490"/>
                          <a:pt x="3654697" y="2038719"/>
                          <a:pt x="4226284" y="2497721"/>
                        </a:cubicBezTo>
                        <a:cubicBezTo>
                          <a:pt x="4659306" y="2844138"/>
                          <a:pt x="5170270" y="3077969"/>
                          <a:pt x="5715877" y="2852798"/>
                        </a:cubicBezTo>
                        <a:cubicBezTo>
                          <a:pt x="6036312" y="2722892"/>
                          <a:pt x="6313445" y="2497721"/>
                          <a:pt x="6555937" y="2255229"/>
                        </a:cubicBezTo>
                        <a:cubicBezTo>
                          <a:pt x="6625220" y="2185946"/>
                          <a:pt x="6703164" y="2116663"/>
                          <a:pt x="6772447" y="2038719"/>
                        </a:cubicBezTo>
                        <a:lnTo>
                          <a:pt x="6772447" y="1986756"/>
                        </a:lnTo>
                        <a:cubicBezTo>
                          <a:pt x="6599239" y="2159965"/>
                          <a:pt x="6417370" y="2333173"/>
                          <a:pt x="6226841" y="24890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1" name="Graphic 1">
                  <a:extLst>
                    <a:ext uri="{FF2B5EF4-FFF2-40B4-BE49-F238E27FC236}">
                      <a16:creationId xmlns="" xmlns:a16="http://schemas.microsoft.com/office/drawing/2014/main" id="{0DF5EB1E-4429-4D81-A24D-081274551713}"/>
                    </a:ext>
                  </a:extLst>
                </p:cNvPr>
                <p:cNvGrpSpPr/>
                <p:nvPr/>
              </p:nvGrpSpPr>
              <p:grpSpPr>
                <a:xfrm>
                  <a:off x="12539351" y="2839471"/>
                  <a:ext cx="259812" cy="1756483"/>
                  <a:chOff x="12539351" y="2839471"/>
                  <a:chExt cx="259812" cy="1756483"/>
                </a:xfrm>
                <a:grpFill/>
              </p:grpSpPr>
              <p:sp>
                <p:nvSpPr>
                  <p:cNvPr id="892" name="Freeform: Shape 891">
                    <a:extLst>
                      <a:ext uri="{FF2B5EF4-FFF2-40B4-BE49-F238E27FC236}">
                        <a16:creationId xmlns="" xmlns:a16="http://schemas.microsoft.com/office/drawing/2014/main" id="{974B8749-E138-4649-8824-24A893F2F33B}"/>
                      </a:ext>
                    </a:extLst>
                  </p:cNvPr>
                  <p:cNvSpPr/>
                  <p:nvPr/>
                </p:nvSpPr>
                <p:spPr>
                  <a:xfrm>
                    <a:off x="12643277" y="2947858"/>
                    <a:ext cx="35786" cy="1551456"/>
                  </a:xfrm>
                  <a:custGeom>
                    <a:avLst/>
                    <a:gdLst>
                      <a:gd name="connsiteX0" fmla="*/ 0 w 35786"/>
                      <a:gd name="connsiteY0" fmla="*/ 16398 h 1551456"/>
                      <a:gd name="connsiteX1" fmla="*/ 0 w 35786"/>
                      <a:gd name="connsiteY1" fmla="*/ 1531971 h 1551456"/>
                      <a:gd name="connsiteX2" fmla="*/ 34641 w 35786"/>
                      <a:gd name="connsiteY2" fmla="*/ 1531971 h 1551456"/>
                      <a:gd name="connsiteX3" fmla="*/ 34641 w 35786"/>
                      <a:gd name="connsiteY3" fmla="*/ 16398 h 1551456"/>
                      <a:gd name="connsiteX4" fmla="*/ 0 w 35786"/>
                      <a:gd name="connsiteY4" fmla="*/ 16398 h 1551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551456">
                        <a:moveTo>
                          <a:pt x="0" y="16398"/>
                        </a:moveTo>
                        <a:cubicBezTo>
                          <a:pt x="0" y="518702"/>
                          <a:pt x="0" y="1029667"/>
                          <a:pt x="0" y="1531971"/>
                        </a:cubicBezTo>
                        <a:cubicBezTo>
                          <a:pt x="0" y="1557952"/>
                          <a:pt x="34641" y="1557952"/>
                          <a:pt x="34641" y="1531971"/>
                        </a:cubicBezTo>
                        <a:cubicBezTo>
                          <a:pt x="34641" y="1029667"/>
                          <a:pt x="34641" y="518702"/>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3" name="Freeform: Shape 892">
                    <a:extLst>
                      <a:ext uri="{FF2B5EF4-FFF2-40B4-BE49-F238E27FC236}">
                        <a16:creationId xmlns="" xmlns:a16="http://schemas.microsoft.com/office/drawing/2014/main" id="{7497D4DF-849A-498C-B38A-698483C56CE7}"/>
                      </a:ext>
                    </a:extLst>
                  </p:cNvPr>
                  <p:cNvSpPr/>
                  <p:nvPr/>
                </p:nvSpPr>
                <p:spPr>
                  <a:xfrm>
                    <a:off x="12539351" y="2839471"/>
                    <a:ext cx="259812" cy="289400"/>
                  </a:xfrm>
                  <a:custGeom>
                    <a:avLst/>
                    <a:gdLst>
                      <a:gd name="connsiteX0" fmla="*/ 0 w 259812"/>
                      <a:gd name="connsiteY0" fmla="*/ 20860 h 289400"/>
                      <a:gd name="connsiteX1" fmla="*/ 129906 w 259812"/>
                      <a:gd name="connsiteY1" fmla="*/ 211389 h 289400"/>
                      <a:gd name="connsiteX2" fmla="*/ 259813 w 259812"/>
                      <a:gd name="connsiteY2" fmla="*/ 280673 h 289400"/>
                      <a:gd name="connsiteX3" fmla="*/ 129906 w 259812"/>
                      <a:gd name="connsiteY3" fmla="*/ 81483 h 289400"/>
                      <a:gd name="connsiteX4" fmla="*/ 0 w 259812"/>
                      <a:gd name="connsiteY4" fmla="*/ 20860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0" y="20860"/>
                        </a:moveTo>
                        <a:cubicBezTo>
                          <a:pt x="0" y="64162"/>
                          <a:pt x="60624" y="142106"/>
                          <a:pt x="129906" y="211389"/>
                        </a:cubicBezTo>
                        <a:cubicBezTo>
                          <a:pt x="199190" y="272012"/>
                          <a:pt x="259813" y="306654"/>
                          <a:pt x="259813" y="280673"/>
                        </a:cubicBezTo>
                        <a:cubicBezTo>
                          <a:pt x="259813" y="254691"/>
                          <a:pt x="199190" y="159427"/>
                          <a:pt x="129906" y="81483"/>
                        </a:cubicBezTo>
                        <a:cubicBezTo>
                          <a:pt x="51963" y="3539"/>
                          <a:pt x="0" y="-22442"/>
                          <a:pt x="0"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4" name="Freeform: Shape 893">
                    <a:extLst>
                      <a:ext uri="{FF2B5EF4-FFF2-40B4-BE49-F238E27FC236}">
                        <a16:creationId xmlns="" xmlns:a16="http://schemas.microsoft.com/office/drawing/2014/main" id="{77572FDA-4EEE-4BFB-998D-25F8939DB5F9}"/>
                      </a:ext>
                    </a:extLst>
                  </p:cNvPr>
                  <p:cNvSpPr/>
                  <p:nvPr/>
                </p:nvSpPr>
                <p:spPr>
                  <a:xfrm>
                    <a:off x="12539351" y="4306553"/>
                    <a:ext cx="259812" cy="289400"/>
                  </a:xfrm>
                  <a:custGeom>
                    <a:avLst/>
                    <a:gdLst>
                      <a:gd name="connsiteX0" fmla="*/ 129906 w 259812"/>
                      <a:gd name="connsiteY0" fmla="*/ 78011 h 289400"/>
                      <a:gd name="connsiteX1" fmla="*/ 0 w 259812"/>
                      <a:gd name="connsiteY1" fmla="*/ 268540 h 289400"/>
                      <a:gd name="connsiteX2" fmla="*/ 129906 w 259812"/>
                      <a:gd name="connsiteY2" fmla="*/ 207917 h 289400"/>
                      <a:gd name="connsiteX3" fmla="*/ 259813 w 259812"/>
                      <a:gd name="connsiteY3" fmla="*/ 8728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4" y="138634"/>
                          <a:pt x="0" y="225238"/>
                          <a:pt x="0" y="268540"/>
                        </a:cubicBezTo>
                        <a:cubicBezTo>
                          <a:pt x="0" y="311843"/>
                          <a:pt x="60624" y="285861"/>
                          <a:pt x="129906" y="207917"/>
                        </a:cubicBezTo>
                        <a:cubicBezTo>
                          <a:pt x="199190" y="129974"/>
                          <a:pt x="259813" y="43369"/>
                          <a:pt x="259813" y="8728"/>
                        </a:cubicBezTo>
                        <a:cubicBezTo>
                          <a:pt x="259813" y="-17254"/>
                          <a:pt x="199190" y="17388"/>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2" name="Graphic 1">
                  <a:extLst>
                    <a:ext uri="{FF2B5EF4-FFF2-40B4-BE49-F238E27FC236}">
                      <a16:creationId xmlns="" xmlns:a16="http://schemas.microsoft.com/office/drawing/2014/main" id="{68EECBD0-47F3-4D8D-9B97-1A123A478877}"/>
                    </a:ext>
                  </a:extLst>
                </p:cNvPr>
                <p:cNvGrpSpPr/>
                <p:nvPr/>
              </p:nvGrpSpPr>
              <p:grpSpPr>
                <a:xfrm>
                  <a:off x="11941783" y="2364807"/>
                  <a:ext cx="259812" cy="2702002"/>
                  <a:chOff x="11941783" y="2364807"/>
                  <a:chExt cx="259812" cy="2702002"/>
                </a:xfrm>
                <a:grpFill/>
              </p:grpSpPr>
              <p:sp>
                <p:nvSpPr>
                  <p:cNvPr id="889" name="Freeform: Shape 888">
                    <a:extLst>
                      <a:ext uri="{FF2B5EF4-FFF2-40B4-BE49-F238E27FC236}">
                        <a16:creationId xmlns="" xmlns:a16="http://schemas.microsoft.com/office/drawing/2014/main" id="{7CF98999-0BB2-4DBB-89C9-7EE8CA3D2F07}"/>
                      </a:ext>
                    </a:extLst>
                  </p:cNvPr>
                  <p:cNvSpPr/>
                  <p:nvPr/>
                </p:nvSpPr>
                <p:spPr>
                  <a:xfrm>
                    <a:off x="12054368" y="2445554"/>
                    <a:ext cx="34641" cy="2556065"/>
                  </a:xfrm>
                  <a:custGeom>
                    <a:avLst/>
                    <a:gdLst>
                      <a:gd name="connsiteX0" fmla="*/ 0 w 34641"/>
                      <a:gd name="connsiteY0" fmla="*/ 16398 h 2556065"/>
                      <a:gd name="connsiteX1" fmla="*/ 0 w 34641"/>
                      <a:gd name="connsiteY1" fmla="*/ 2536580 h 2556065"/>
                      <a:gd name="connsiteX2" fmla="*/ 34641 w 34641"/>
                      <a:gd name="connsiteY2" fmla="*/ 2536580 h 2556065"/>
                      <a:gd name="connsiteX3" fmla="*/ 34641 w 34641"/>
                      <a:gd name="connsiteY3" fmla="*/ 16398 h 2556065"/>
                      <a:gd name="connsiteX4" fmla="*/ 0 w 34641"/>
                      <a:gd name="connsiteY4" fmla="*/ 16398 h 255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556065">
                        <a:moveTo>
                          <a:pt x="0" y="16398"/>
                        </a:moveTo>
                        <a:cubicBezTo>
                          <a:pt x="0" y="856458"/>
                          <a:pt x="0" y="1696519"/>
                          <a:pt x="0" y="2536580"/>
                        </a:cubicBezTo>
                        <a:cubicBezTo>
                          <a:pt x="0" y="2562561"/>
                          <a:pt x="34641" y="2562561"/>
                          <a:pt x="34641" y="2536580"/>
                        </a:cubicBezTo>
                        <a:cubicBezTo>
                          <a:pt x="34641" y="1696519"/>
                          <a:pt x="34641" y="856458"/>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0" name="Freeform: Shape 889">
                    <a:extLst>
                      <a:ext uri="{FF2B5EF4-FFF2-40B4-BE49-F238E27FC236}">
                        <a16:creationId xmlns="" xmlns:a16="http://schemas.microsoft.com/office/drawing/2014/main" id="{FEAB0CE4-3803-4B17-A68A-B560F9CD30AC}"/>
                      </a:ext>
                    </a:extLst>
                  </p:cNvPr>
                  <p:cNvSpPr/>
                  <p:nvPr/>
                </p:nvSpPr>
                <p:spPr>
                  <a:xfrm>
                    <a:off x="11941783" y="2364807"/>
                    <a:ext cx="259812" cy="271435"/>
                  </a:xfrm>
                  <a:custGeom>
                    <a:avLst/>
                    <a:gdLst>
                      <a:gd name="connsiteX0" fmla="*/ 129906 w 259812"/>
                      <a:gd name="connsiteY0" fmla="*/ 27861 h 271435"/>
                      <a:gd name="connsiteX1" fmla="*/ 0 w 259812"/>
                      <a:gd name="connsiteY1" fmla="*/ 62502 h 271435"/>
                      <a:gd name="connsiteX2" fmla="*/ 129906 w 259812"/>
                      <a:gd name="connsiteY2" fmla="*/ 244371 h 271435"/>
                      <a:gd name="connsiteX3" fmla="*/ 259813 w 259812"/>
                      <a:gd name="connsiteY3" fmla="*/ 218390 h 271435"/>
                      <a:gd name="connsiteX4" fmla="*/ 129906 w 259812"/>
                      <a:gd name="connsiteY4" fmla="*/ 27861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861"/>
                        </a:moveTo>
                        <a:cubicBezTo>
                          <a:pt x="60623" y="-24102"/>
                          <a:pt x="0" y="1880"/>
                          <a:pt x="0" y="62502"/>
                        </a:cubicBezTo>
                        <a:cubicBezTo>
                          <a:pt x="0" y="123125"/>
                          <a:pt x="60623" y="201069"/>
                          <a:pt x="129906" y="244371"/>
                        </a:cubicBezTo>
                        <a:cubicBezTo>
                          <a:pt x="199190" y="287673"/>
                          <a:pt x="259813" y="279013"/>
                          <a:pt x="259813" y="218390"/>
                        </a:cubicBezTo>
                        <a:cubicBezTo>
                          <a:pt x="259813" y="157767"/>
                          <a:pt x="199190" y="79823"/>
                          <a:pt x="129906" y="278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1" name="Freeform: Shape 890">
                    <a:extLst>
                      <a:ext uri="{FF2B5EF4-FFF2-40B4-BE49-F238E27FC236}">
                        <a16:creationId xmlns="" xmlns:a16="http://schemas.microsoft.com/office/drawing/2014/main" id="{21603A80-8B0D-4DEE-A58B-1FF0EAB6FB14}"/>
                      </a:ext>
                    </a:extLst>
                  </p:cNvPr>
                  <p:cNvSpPr/>
                  <p:nvPr/>
                </p:nvSpPr>
                <p:spPr>
                  <a:xfrm>
                    <a:off x="11941783" y="4799182"/>
                    <a:ext cx="259812" cy="267628"/>
                  </a:xfrm>
                  <a:custGeom>
                    <a:avLst/>
                    <a:gdLst>
                      <a:gd name="connsiteX0" fmla="*/ 129906 w 259812"/>
                      <a:gd name="connsiteY0" fmla="*/ 27064 h 267628"/>
                      <a:gd name="connsiteX1" fmla="*/ 0 w 259812"/>
                      <a:gd name="connsiteY1" fmla="*/ 208933 h 267628"/>
                      <a:gd name="connsiteX2" fmla="*/ 129906 w 259812"/>
                      <a:gd name="connsiteY2" fmla="*/ 243574 h 267628"/>
                      <a:gd name="connsiteX3" fmla="*/ 259813 w 259812"/>
                      <a:gd name="connsiteY3" fmla="*/ 53045 h 267628"/>
                      <a:gd name="connsiteX4" fmla="*/ 129906 w 259812"/>
                      <a:gd name="connsiteY4" fmla="*/ 27064 h 26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7628">
                        <a:moveTo>
                          <a:pt x="129906" y="27064"/>
                        </a:moveTo>
                        <a:cubicBezTo>
                          <a:pt x="60623" y="70366"/>
                          <a:pt x="0" y="148310"/>
                          <a:pt x="0" y="208933"/>
                        </a:cubicBezTo>
                        <a:cubicBezTo>
                          <a:pt x="0" y="269556"/>
                          <a:pt x="60623" y="286876"/>
                          <a:pt x="129906" y="243574"/>
                        </a:cubicBezTo>
                        <a:cubicBezTo>
                          <a:pt x="199190" y="191612"/>
                          <a:pt x="259813" y="105008"/>
                          <a:pt x="259813" y="53045"/>
                        </a:cubicBezTo>
                        <a:cubicBezTo>
                          <a:pt x="259813" y="-7578"/>
                          <a:pt x="199190" y="-16238"/>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3" name="Graphic 1">
                  <a:extLst>
                    <a:ext uri="{FF2B5EF4-FFF2-40B4-BE49-F238E27FC236}">
                      <a16:creationId xmlns="" xmlns:a16="http://schemas.microsoft.com/office/drawing/2014/main" id="{1EFD58E4-ECE9-4DD2-95EC-3ABE44C5DD15}"/>
                    </a:ext>
                  </a:extLst>
                </p:cNvPr>
                <p:cNvGrpSpPr/>
                <p:nvPr/>
              </p:nvGrpSpPr>
              <p:grpSpPr>
                <a:xfrm>
                  <a:off x="11344214" y="2140689"/>
                  <a:ext cx="259812" cy="3154047"/>
                  <a:chOff x="11344214" y="2140689"/>
                  <a:chExt cx="259812" cy="3154047"/>
                </a:xfrm>
                <a:grpFill/>
              </p:grpSpPr>
              <p:sp>
                <p:nvSpPr>
                  <p:cNvPr id="886" name="Freeform: Shape 885">
                    <a:extLst>
                      <a:ext uri="{FF2B5EF4-FFF2-40B4-BE49-F238E27FC236}">
                        <a16:creationId xmlns="" xmlns:a16="http://schemas.microsoft.com/office/drawing/2014/main" id="{C669BA1C-FD5F-4DC3-9F31-798941E24B90}"/>
                      </a:ext>
                    </a:extLst>
                  </p:cNvPr>
                  <p:cNvSpPr/>
                  <p:nvPr/>
                </p:nvSpPr>
                <p:spPr>
                  <a:xfrm>
                    <a:off x="11456799" y="2211723"/>
                    <a:ext cx="34642" cy="3032388"/>
                  </a:xfrm>
                  <a:custGeom>
                    <a:avLst/>
                    <a:gdLst>
                      <a:gd name="connsiteX0" fmla="*/ 0 w 34642"/>
                      <a:gd name="connsiteY0" fmla="*/ 16398 h 3032388"/>
                      <a:gd name="connsiteX1" fmla="*/ 0 w 34642"/>
                      <a:gd name="connsiteY1" fmla="*/ 3012903 h 3032388"/>
                      <a:gd name="connsiteX2" fmla="*/ 34642 w 34642"/>
                      <a:gd name="connsiteY2" fmla="*/ 3012903 h 3032388"/>
                      <a:gd name="connsiteX3" fmla="*/ 34642 w 34642"/>
                      <a:gd name="connsiteY3" fmla="*/ 16398 h 3032388"/>
                      <a:gd name="connsiteX4" fmla="*/ 0 w 34642"/>
                      <a:gd name="connsiteY4" fmla="*/ 16398 h 303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2" h="3032388">
                        <a:moveTo>
                          <a:pt x="0" y="16398"/>
                        </a:moveTo>
                        <a:cubicBezTo>
                          <a:pt x="0" y="1012346"/>
                          <a:pt x="0" y="2016954"/>
                          <a:pt x="0" y="3012903"/>
                        </a:cubicBezTo>
                        <a:cubicBezTo>
                          <a:pt x="0" y="3038884"/>
                          <a:pt x="34642" y="3038884"/>
                          <a:pt x="34642" y="3012903"/>
                        </a:cubicBezTo>
                        <a:cubicBezTo>
                          <a:pt x="34642" y="2016954"/>
                          <a:pt x="34642" y="10210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7" name="Freeform: Shape 886">
                    <a:extLst>
                      <a:ext uri="{FF2B5EF4-FFF2-40B4-BE49-F238E27FC236}">
                        <a16:creationId xmlns="" xmlns:a16="http://schemas.microsoft.com/office/drawing/2014/main" id="{28B8156C-46D4-4DBD-A969-74215CCE3B8D}"/>
                      </a:ext>
                    </a:extLst>
                  </p:cNvPr>
                  <p:cNvSpPr/>
                  <p:nvPr/>
                </p:nvSpPr>
                <p:spPr>
                  <a:xfrm>
                    <a:off x="11344214" y="2140689"/>
                    <a:ext cx="259812" cy="261737"/>
                  </a:xfrm>
                  <a:custGeom>
                    <a:avLst/>
                    <a:gdLst>
                      <a:gd name="connsiteX0" fmla="*/ 129906 w 259812"/>
                      <a:gd name="connsiteY0" fmla="*/ 827 h 261737"/>
                      <a:gd name="connsiteX1" fmla="*/ 0 w 259812"/>
                      <a:gd name="connsiteY1" fmla="*/ 122073 h 261737"/>
                      <a:gd name="connsiteX2" fmla="*/ 129906 w 259812"/>
                      <a:gd name="connsiteY2" fmla="*/ 260640 h 261737"/>
                      <a:gd name="connsiteX3" fmla="*/ 259813 w 259812"/>
                      <a:gd name="connsiteY3" fmla="*/ 156715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7833"/>
                          <a:pt x="0" y="52790"/>
                          <a:pt x="0" y="122073"/>
                        </a:cubicBezTo>
                        <a:cubicBezTo>
                          <a:pt x="0" y="191357"/>
                          <a:pt x="60623" y="251980"/>
                          <a:pt x="129906" y="260640"/>
                        </a:cubicBezTo>
                        <a:cubicBezTo>
                          <a:pt x="199189" y="269300"/>
                          <a:pt x="259813" y="225998"/>
                          <a:pt x="259813" y="156715"/>
                        </a:cubicBezTo>
                        <a:cubicBezTo>
                          <a:pt x="259813" y="87432"/>
                          <a:pt x="199189" y="9488"/>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8" name="Freeform: Shape 887">
                    <a:extLst>
                      <a:ext uri="{FF2B5EF4-FFF2-40B4-BE49-F238E27FC236}">
                        <a16:creationId xmlns="" xmlns:a16="http://schemas.microsoft.com/office/drawing/2014/main" id="{B0F5043C-5993-4D99-8E20-A811FAF2099F}"/>
                      </a:ext>
                    </a:extLst>
                  </p:cNvPr>
                  <p:cNvSpPr/>
                  <p:nvPr/>
                </p:nvSpPr>
                <p:spPr>
                  <a:xfrm>
                    <a:off x="11344214" y="5032998"/>
                    <a:ext cx="259812" cy="261737"/>
                  </a:xfrm>
                  <a:custGeom>
                    <a:avLst/>
                    <a:gdLst>
                      <a:gd name="connsiteX0" fmla="*/ 129906 w 259812"/>
                      <a:gd name="connsiteY0" fmla="*/ 1098 h 261737"/>
                      <a:gd name="connsiteX1" fmla="*/ 0 w 259812"/>
                      <a:gd name="connsiteY1" fmla="*/ 139665 h 261737"/>
                      <a:gd name="connsiteX2" fmla="*/ 129906 w 259812"/>
                      <a:gd name="connsiteY2" fmla="*/ 260911 h 261737"/>
                      <a:gd name="connsiteX3" fmla="*/ 259813 w 259812"/>
                      <a:gd name="connsiteY3" fmla="*/ 105023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9758"/>
                          <a:pt x="0" y="70381"/>
                          <a:pt x="0" y="139665"/>
                        </a:cubicBezTo>
                        <a:cubicBezTo>
                          <a:pt x="0" y="208948"/>
                          <a:pt x="60623" y="269571"/>
                          <a:pt x="129906" y="260911"/>
                        </a:cubicBezTo>
                        <a:cubicBezTo>
                          <a:pt x="199189" y="252250"/>
                          <a:pt x="259813" y="174306"/>
                          <a:pt x="259813" y="105023"/>
                        </a:cubicBezTo>
                        <a:cubicBezTo>
                          <a:pt x="259813" y="35740"/>
                          <a:pt x="199189" y="-7562"/>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4" name="Graphic 1">
                  <a:extLst>
                    <a:ext uri="{FF2B5EF4-FFF2-40B4-BE49-F238E27FC236}">
                      <a16:creationId xmlns="" xmlns:a16="http://schemas.microsoft.com/office/drawing/2014/main" id="{45E039AC-E823-4F08-ADB1-136412C65EF2}"/>
                    </a:ext>
                  </a:extLst>
                </p:cNvPr>
                <p:cNvGrpSpPr/>
                <p:nvPr/>
              </p:nvGrpSpPr>
              <p:grpSpPr>
                <a:xfrm>
                  <a:off x="10746645" y="2219494"/>
                  <a:ext cx="259812" cy="2996436"/>
                  <a:chOff x="10746645" y="2219494"/>
                  <a:chExt cx="259812" cy="2996436"/>
                </a:xfrm>
                <a:grpFill/>
              </p:grpSpPr>
              <p:sp>
                <p:nvSpPr>
                  <p:cNvPr id="883" name="Freeform: Shape 882">
                    <a:extLst>
                      <a:ext uri="{FF2B5EF4-FFF2-40B4-BE49-F238E27FC236}">
                        <a16:creationId xmlns="" xmlns:a16="http://schemas.microsoft.com/office/drawing/2014/main" id="{F8EB375F-5D50-4F88-A646-FC06BB763FCE}"/>
                      </a:ext>
                    </a:extLst>
                  </p:cNvPr>
                  <p:cNvSpPr/>
                  <p:nvPr/>
                </p:nvSpPr>
                <p:spPr>
                  <a:xfrm>
                    <a:off x="10859230" y="2295238"/>
                    <a:ext cx="35786" cy="2870928"/>
                  </a:xfrm>
                  <a:custGeom>
                    <a:avLst/>
                    <a:gdLst>
                      <a:gd name="connsiteX0" fmla="*/ 0 w 35786"/>
                      <a:gd name="connsiteY0" fmla="*/ 19486 h 2870928"/>
                      <a:gd name="connsiteX1" fmla="*/ 0 w 35786"/>
                      <a:gd name="connsiteY1" fmla="*/ 2851443 h 2870928"/>
                      <a:gd name="connsiteX2" fmla="*/ 34641 w 35786"/>
                      <a:gd name="connsiteY2" fmla="*/ 2851443 h 2870928"/>
                      <a:gd name="connsiteX3" fmla="*/ 34641 w 35786"/>
                      <a:gd name="connsiteY3" fmla="*/ 19486 h 2870928"/>
                      <a:gd name="connsiteX4" fmla="*/ 0 w 35786"/>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870928">
                        <a:moveTo>
                          <a:pt x="0" y="19486"/>
                        </a:moveTo>
                        <a:cubicBezTo>
                          <a:pt x="0" y="963472"/>
                          <a:pt x="0" y="1907457"/>
                          <a:pt x="0" y="2851443"/>
                        </a:cubicBezTo>
                        <a:cubicBezTo>
                          <a:pt x="0" y="2877424"/>
                          <a:pt x="34641" y="2877424"/>
                          <a:pt x="34641" y="2851443"/>
                        </a:cubicBezTo>
                        <a:cubicBezTo>
                          <a:pt x="34641" y="1907457"/>
                          <a:pt x="34641" y="963472"/>
                          <a:pt x="34641"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4" name="Freeform: Shape 883">
                    <a:extLst>
                      <a:ext uri="{FF2B5EF4-FFF2-40B4-BE49-F238E27FC236}">
                        <a16:creationId xmlns="" xmlns:a16="http://schemas.microsoft.com/office/drawing/2014/main" id="{F15179B9-B87B-4395-82E5-DDD9444E34B4}"/>
                      </a:ext>
                    </a:extLst>
                  </p:cNvPr>
                  <p:cNvSpPr/>
                  <p:nvPr/>
                </p:nvSpPr>
                <p:spPr>
                  <a:xfrm>
                    <a:off x="10746645" y="2219494"/>
                    <a:ext cx="259812" cy="261149"/>
                  </a:xfrm>
                  <a:custGeom>
                    <a:avLst/>
                    <a:gdLst>
                      <a:gd name="connsiteX0" fmla="*/ 129906 w 259812"/>
                      <a:gd name="connsiteY0" fmla="*/ 8626 h 261149"/>
                      <a:gd name="connsiteX1" fmla="*/ 0 w 259812"/>
                      <a:gd name="connsiteY1" fmla="*/ 190495 h 261149"/>
                      <a:gd name="connsiteX2" fmla="*/ 129906 w 259812"/>
                      <a:gd name="connsiteY2" fmla="*/ 251118 h 261149"/>
                      <a:gd name="connsiteX3" fmla="*/ 259813 w 259812"/>
                      <a:gd name="connsiteY3" fmla="*/ 86570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43268"/>
                          <a:pt x="0" y="121212"/>
                          <a:pt x="0" y="190495"/>
                        </a:cubicBezTo>
                        <a:cubicBezTo>
                          <a:pt x="0" y="251118"/>
                          <a:pt x="60623" y="277099"/>
                          <a:pt x="129906" y="251118"/>
                        </a:cubicBezTo>
                        <a:cubicBezTo>
                          <a:pt x="199190" y="225137"/>
                          <a:pt x="259813" y="155853"/>
                          <a:pt x="259813" y="86570"/>
                        </a:cubicBezTo>
                        <a:cubicBezTo>
                          <a:pt x="259813" y="17287"/>
                          <a:pt x="207851" y="-17355"/>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5" name="Freeform: Shape 884">
                    <a:extLst>
                      <a:ext uri="{FF2B5EF4-FFF2-40B4-BE49-F238E27FC236}">
                        <a16:creationId xmlns="" xmlns:a16="http://schemas.microsoft.com/office/drawing/2014/main" id="{F43B1B74-1179-4F01-9DA7-04B35A250FB4}"/>
                      </a:ext>
                    </a:extLst>
                  </p:cNvPr>
                  <p:cNvSpPr/>
                  <p:nvPr/>
                </p:nvSpPr>
                <p:spPr>
                  <a:xfrm>
                    <a:off x="10746645" y="4954780"/>
                    <a:ext cx="259812" cy="261149"/>
                  </a:xfrm>
                  <a:custGeom>
                    <a:avLst/>
                    <a:gdLst>
                      <a:gd name="connsiteX0" fmla="*/ 129906 w 259812"/>
                      <a:gd name="connsiteY0" fmla="*/ 10032 h 261149"/>
                      <a:gd name="connsiteX1" fmla="*/ 0 w 259812"/>
                      <a:gd name="connsiteY1" fmla="*/ 70655 h 261149"/>
                      <a:gd name="connsiteX2" fmla="*/ 129906 w 259812"/>
                      <a:gd name="connsiteY2" fmla="*/ 252524 h 261149"/>
                      <a:gd name="connsiteX3" fmla="*/ 259813 w 259812"/>
                      <a:gd name="connsiteY3" fmla="*/ 174580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15949"/>
                          <a:pt x="0" y="10032"/>
                          <a:pt x="0" y="70655"/>
                        </a:cubicBezTo>
                        <a:cubicBezTo>
                          <a:pt x="0" y="131278"/>
                          <a:pt x="60623" y="217882"/>
                          <a:pt x="129906" y="252524"/>
                        </a:cubicBezTo>
                        <a:cubicBezTo>
                          <a:pt x="199190" y="278505"/>
                          <a:pt x="259813" y="243863"/>
                          <a:pt x="259813" y="174580"/>
                        </a:cubicBezTo>
                        <a:cubicBezTo>
                          <a:pt x="259813" y="105297"/>
                          <a:pt x="207851" y="36013"/>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5" name="Graphic 1">
                  <a:extLst>
                    <a:ext uri="{FF2B5EF4-FFF2-40B4-BE49-F238E27FC236}">
                      <a16:creationId xmlns="" xmlns:a16="http://schemas.microsoft.com/office/drawing/2014/main" id="{7ABB6A97-BAFE-404A-A9C6-93205E194B1C}"/>
                    </a:ext>
                  </a:extLst>
                </p:cNvPr>
                <p:cNvGrpSpPr/>
                <p:nvPr/>
              </p:nvGrpSpPr>
              <p:grpSpPr>
                <a:xfrm>
                  <a:off x="10157736" y="2578595"/>
                  <a:ext cx="259812" cy="2271697"/>
                  <a:chOff x="10157736" y="2578595"/>
                  <a:chExt cx="259812" cy="2271697"/>
                </a:xfrm>
                <a:grpFill/>
              </p:grpSpPr>
              <p:sp>
                <p:nvSpPr>
                  <p:cNvPr id="880" name="Freeform: Shape 879">
                    <a:extLst>
                      <a:ext uri="{FF2B5EF4-FFF2-40B4-BE49-F238E27FC236}">
                        <a16:creationId xmlns="" xmlns:a16="http://schemas.microsoft.com/office/drawing/2014/main" id="{EB5DEAFD-29DA-4B73-94F8-899904810B35}"/>
                      </a:ext>
                    </a:extLst>
                  </p:cNvPr>
                  <p:cNvSpPr/>
                  <p:nvPr/>
                </p:nvSpPr>
                <p:spPr>
                  <a:xfrm>
                    <a:off x="10270321" y="2674132"/>
                    <a:ext cx="34641" cy="2102316"/>
                  </a:xfrm>
                  <a:custGeom>
                    <a:avLst/>
                    <a:gdLst>
                      <a:gd name="connsiteX0" fmla="*/ 0 w 34641"/>
                      <a:gd name="connsiteY0" fmla="*/ 12991 h 2102316"/>
                      <a:gd name="connsiteX1" fmla="*/ 0 w 34641"/>
                      <a:gd name="connsiteY1" fmla="*/ 2082831 h 2102316"/>
                      <a:gd name="connsiteX2" fmla="*/ 34642 w 34641"/>
                      <a:gd name="connsiteY2" fmla="*/ 2082831 h 2102316"/>
                      <a:gd name="connsiteX3" fmla="*/ 34642 w 34641"/>
                      <a:gd name="connsiteY3" fmla="*/ 12991 h 2102316"/>
                      <a:gd name="connsiteX4" fmla="*/ 0 w 34641"/>
                      <a:gd name="connsiteY4" fmla="*/ 12991 h 210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102316">
                        <a:moveTo>
                          <a:pt x="0" y="12991"/>
                        </a:moveTo>
                        <a:cubicBezTo>
                          <a:pt x="0" y="705824"/>
                          <a:pt x="0" y="1389997"/>
                          <a:pt x="0" y="2082831"/>
                        </a:cubicBezTo>
                        <a:cubicBezTo>
                          <a:pt x="0" y="2108812"/>
                          <a:pt x="34642" y="2108812"/>
                          <a:pt x="34642" y="2082831"/>
                        </a:cubicBezTo>
                        <a:cubicBezTo>
                          <a:pt x="34642" y="1389997"/>
                          <a:pt x="34642" y="705824"/>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1" name="Freeform: Shape 880">
                    <a:extLst>
                      <a:ext uri="{FF2B5EF4-FFF2-40B4-BE49-F238E27FC236}">
                        <a16:creationId xmlns="" xmlns:a16="http://schemas.microsoft.com/office/drawing/2014/main" id="{A278AC76-6FA2-473D-90CB-56049D7FE1BA}"/>
                      </a:ext>
                    </a:extLst>
                  </p:cNvPr>
                  <p:cNvSpPr/>
                  <p:nvPr/>
                </p:nvSpPr>
                <p:spPr>
                  <a:xfrm>
                    <a:off x="10157736" y="2578595"/>
                    <a:ext cx="259812" cy="274157"/>
                  </a:xfrm>
                  <a:custGeom>
                    <a:avLst/>
                    <a:gdLst>
                      <a:gd name="connsiteX0" fmla="*/ 129906 w 259812"/>
                      <a:gd name="connsiteY0" fmla="*/ 47904 h 274157"/>
                      <a:gd name="connsiteX1" fmla="*/ 0 w 259812"/>
                      <a:gd name="connsiteY1" fmla="*/ 247094 h 274157"/>
                      <a:gd name="connsiteX2" fmla="*/ 129906 w 259812"/>
                      <a:gd name="connsiteY2" fmla="*/ 221113 h 274157"/>
                      <a:gd name="connsiteX3" fmla="*/ 259813 w 259812"/>
                      <a:gd name="connsiteY3" fmla="*/ 30583 h 274157"/>
                      <a:gd name="connsiteX4" fmla="*/ 129906 w 259812"/>
                      <a:gd name="connsiteY4" fmla="*/ 47904 h 274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4157">
                        <a:moveTo>
                          <a:pt x="129906" y="47904"/>
                        </a:moveTo>
                        <a:cubicBezTo>
                          <a:pt x="60623" y="117188"/>
                          <a:pt x="0" y="203792"/>
                          <a:pt x="0" y="247094"/>
                        </a:cubicBezTo>
                        <a:cubicBezTo>
                          <a:pt x="0" y="290396"/>
                          <a:pt x="60623" y="281736"/>
                          <a:pt x="129906" y="221113"/>
                        </a:cubicBezTo>
                        <a:cubicBezTo>
                          <a:pt x="199189" y="169150"/>
                          <a:pt x="259813" y="82546"/>
                          <a:pt x="259813" y="30583"/>
                        </a:cubicBezTo>
                        <a:cubicBezTo>
                          <a:pt x="259813" y="-12719"/>
                          <a:pt x="199189" y="-12719"/>
                          <a:pt x="129906" y="479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2" name="Freeform: Shape 881">
                    <a:extLst>
                      <a:ext uri="{FF2B5EF4-FFF2-40B4-BE49-F238E27FC236}">
                        <a16:creationId xmlns="" xmlns:a16="http://schemas.microsoft.com/office/drawing/2014/main" id="{D2084E3F-0949-4C9D-9106-9EA1D65EE109}"/>
                      </a:ext>
                    </a:extLst>
                  </p:cNvPr>
                  <p:cNvSpPr/>
                  <p:nvPr/>
                </p:nvSpPr>
                <p:spPr>
                  <a:xfrm>
                    <a:off x="10157736" y="4576533"/>
                    <a:ext cx="259812" cy="273760"/>
                  </a:xfrm>
                  <a:custGeom>
                    <a:avLst/>
                    <a:gdLst>
                      <a:gd name="connsiteX0" fmla="*/ 129906 w 259812"/>
                      <a:gd name="connsiteY0" fmla="*/ 50524 h 273760"/>
                      <a:gd name="connsiteX1" fmla="*/ 0 w 259812"/>
                      <a:gd name="connsiteY1" fmla="*/ 24542 h 273760"/>
                      <a:gd name="connsiteX2" fmla="*/ 129906 w 259812"/>
                      <a:gd name="connsiteY2" fmla="*/ 223732 h 273760"/>
                      <a:gd name="connsiteX3" fmla="*/ 259813 w 259812"/>
                      <a:gd name="connsiteY3" fmla="*/ 232392 h 273760"/>
                      <a:gd name="connsiteX4" fmla="*/ 129906 w 259812"/>
                      <a:gd name="connsiteY4" fmla="*/ 50524 h 27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60">
                        <a:moveTo>
                          <a:pt x="129906" y="50524"/>
                        </a:moveTo>
                        <a:cubicBezTo>
                          <a:pt x="60623" y="-1439"/>
                          <a:pt x="0" y="-18760"/>
                          <a:pt x="0" y="24542"/>
                        </a:cubicBezTo>
                        <a:cubicBezTo>
                          <a:pt x="0" y="67844"/>
                          <a:pt x="60623" y="163109"/>
                          <a:pt x="129906" y="223732"/>
                        </a:cubicBezTo>
                        <a:cubicBezTo>
                          <a:pt x="199189" y="284355"/>
                          <a:pt x="259813" y="293015"/>
                          <a:pt x="259813" y="232392"/>
                        </a:cubicBezTo>
                        <a:cubicBezTo>
                          <a:pt x="259813" y="189090"/>
                          <a:pt x="199189" y="102486"/>
                          <a:pt x="129906" y="505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6" name="Graphic 1">
                  <a:extLst>
                    <a:ext uri="{FF2B5EF4-FFF2-40B4-BE49-F238E27FC236}">
                      <a16:creationId xmlns="" xmlns:a16="http://schemas.microsoft.com/office/drawing/2014/main" id="{7A53210B-A26A-457F-B534-BF6F24AD4E39}"/>
                    </a:ext>
                  </a:extLst>
                </p:cNvPr>
                <p:cNvGrpSpPr/>
                <p:nvPr/>
              </p:nvGrpSpPr>
              <p:grpSpPr>
                <a:xfrm>
                  <a:off x="9560167" y="3155892"/>
                  <a:ext cx="259812" cy="1132235"/>
                  <a:chOff x="9560167" y="3155892"/>
                  <a:chExt cx="259812" cy="1132235"/>
                </a:xfrm>
                <a:grpFill/>
              </p:grpSpPr>
              <p:sp>
                <p:nvSpPr>
                  <p:cNvPr id="877" name="Freeform: Shape 876">
                    <a:extLst>
                      <a:ext uri="{FF2B5EF4-FFF2-40B4-BE49-F238E27FC236}">
                        <a16:creationId xmlns="" xmlns:a16="http://schemas.microsoft.com/office/drawing/2014/main" id="{F77F0F0E-E623-4C0A-9FDD-073BA391B721}"/>
                      </a:ext>
                    </a:extLst>
                  </p:cNvPr>
                  <p:cNvSpPr/>
                  <p:nvPr/>
                </p:nvSpPr>
                <p:spPr>
                  <a:xfrm>
                    <a:off x="9672753" y="3268294"/>
                    <a:ext cx="34641" cy="901925"/>
                  </a:xfrm>
                  <a:custGeom>
                    <a:avLst/>
                    <a:gdLst>
                      <a:gd name="connsiteX0" fmla="*/ 0 w 34641"/>
                      <a:gd name="connsiteY0" fmla="*/ 16398 h 901925"/>
                      <a:gd name="connsiteX1" fmla="*/ 0 w 34641"/>
                      <a:gd name="connsiteY1" fmla="*/ 882439 h 901925"/>
                      <a:gd name="connsiteX2" fmla="*/ 34641 w 34641"/>
                      <a:gd name="connsiteY2" fmla="*/ 882439 h 901925"/>
                      <a:gd name="connsiteX3" fmla="*/ 34641 w 34641"/>
                      <a:gd name="connsiteY3" fmla="*/ 16398 h 901925"/>
                      <a:gd name="connsiteX4" fmla="*/ 0 w 34641"/>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901925">
                        <a:moveTo>
                          <a:pt x="0" y="16398"/>
                        </a:moveTo>
                        <a:cubicBezTo>
                          <a:pt x="0" y="302191"/>
                          <a:pt x="0" y="596646"/>
                          <a:pt x="0" y="882439"/>
                        </a:cubicBezTo>
                        <a:cubicBezTo>
                          <a:pt x="0" y="908421"/>
                          <a:pt x="34641" y="908421"/>
                          <a:pt x="34641" y="882439"/>
                        </a:cubicBezTo>
                        <a:cubicBezTo>
                          <a:pt x="34641" y="596646"/>
                          <a:pt x="34641" y="302191"/>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8" name="Freeform: Shape 877">
                    <a:extLst>
                      <a:ext uri="{FF2B5EF4-FFF2-40B4-BE49-F238E27FC236}">
                        <a16:creationId xmlns="" xmlns:a16="http://schemas.microsoft.com/office/drawing/2014/main" id="{7FC8407E-A1BA-4123-91B2-DD6978E40EE2}"/>
                      </a:ext>
                    </a:extLst>
                  </p:cNvPr>
                  <p:cNvSpPr/>
                  <p:nvPr/>
                </p:nvSpPr>
                <p:spPr>
                  <a:xfrm>
                    <a:off x="9560167" y="3155892"/>
                    <a:ext cx="259812" cy="288043"/>
                  </a:xfrm>
                  <a:custGeom>
                    <a:avLst/>
                    <a:gdLst>
                      <a:gd name="connsiteX0" fmla="*/ 129906 w 259812"/>
                      <a:gd name="connsiteY0" fmla="*/ 102818 h 288043"/>
                      <a:gd name="connsiteX1" fmla="*/ 0 w 259812"/>
                      <a:gd name="connsiteY1" fmla="*/ 284687 h 288043"/>
                      <a:gd name="connsiteX2" fmla="*/ 129906 w 259812"/>
                      <a:gd name="connsiteY2" fmla="*/ 180762 h 288043"/>
                      <a:gd name="connsiteX3" fmla="*/ 259813 w 259812"/>
                      <a:gd name="connsiteY3" fmla="*/ 7553 h 288043"/>
                      <a:gd name="connsiteX4" fmla="*/ 129906 w 259812"/>
                      <a:gd name="connsiteY4" fmla="*/ 102818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129906" y="102818"/>
                        </a:moveTo>
                        <a:cubicBezTo>
                          <a:pt x="60623" y="189422"/>
                          <a:pt x="0" y="267366"/>
                          <a:pt x="0" y="284687"/>
                        </a:cubicBezTo>
                        <a:cubicBezTo>
                          <a:pt x="0" y="302008"/>
                          <a:pt x="60623" y="250045"/>
                          <a:pt x="129906" y="180762"/>
                        </a:cubicBezTo>
                        <a:cubicBezTo>
                          <a:pt x="199190" y="111478"/>
                          <a:pt x="259813" y="33535"/>
                          <a:pt x="259813" y="7553"/>
                        </a:cubicBezTo>
                        <a:cubicBezTo>
                          <a:pt x="259813" y="-18428"/>
                          <a:pt x="199190" y="24874"/>
                          <a:pt x="129906" y="10281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9" name="Freeform: Shape 878">
                    <a:extLst>
                      <a:ext uri="{FF2B5EF4-FFF2-40B4-BE49-F238E27FC236}">
                        <a16:creationId xmlns="" xmlns:a16="http://schemas.microsoft.com/office/drawing/2014/main" id="{299A6866-DA97-40C5-833C-7FCA35CFF8C3}"/>
                      </a:ext>
                    </a:extLst>
                  </p:cNvPr>
                  <p:cNvSpPr/>
                  <p:nvPr/>
                </p:nvSpPr>
                <p:spPr>
                  <a:xfrm>
                    <a:off x="9560167" y="3991508"/>
                    <a:ext cx="259812" cy="296619"/>
                  </a:xfrm>
                  <a:custGeom>
                    <a:avLst/>
                    <a:gdLst>
                      <a:gd name="connsiteX0" fmla="*/ 0 w 259812"/>
                      <a:gd name="connsiteY0" fmla="*/ 3338 h 296619"/>
                      <a:gd name="connsiteX1" fmla="*/ 129906 w 259812"/>
                      <a:gd name="connsiteY1" fmla="*/ 185206 h 296619"/>
                      <a:gd name="connsiteX2" fmla="*/ 259813 w 259812"/>
                      <a:gd name="connsiteY2" fmla="*/ 289131 h 296619"/>
                      <a:gd name="connsiteX3" fmla="*/ 129906 w 259812"/>
                      <a:gd name="connsiteY3" fmla="*/ 115923 h 296619"/>
                      <a:gd name="connsiteX4" fmla="*/ 0 w 259812"/>
                      <a:gd name="connsiteY4" fmla="*/ 3338 h 29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6619">
                        <a:moveTo>
                          <a:pt x="0" y="3338"/>
                        </a:moveTo>
                        <a:cubicBezTo>
                          <a:pt x="0" y="20659"/>
                          <a:pt x="60623" y="98602"/>
                          <a:pt x="129906" y="185206"/>
                        </a:cubicBezTo>
                        <a:cubicBezTo>
                          <a:pt x="199190" y="271811"/>
                          <a:pt x="259813" y="315113"/>
                          <a:pt x="259813" y="289131"/>
                        </a:cubicBezTo>
                        <a:cubicBezTo>
                          <a:pt x="259813" y="263150"/>
                          <a:pt x="199190" y="185206"/>
                          <a:pt x="129906" y="115923"/>
                        </a:cubicBezTo>
                        <a:cubicBezTo>
                          <a:pt x="60623" y="37979"/>
                          <a:pt x="0" y="-13983"/>
                          <a:pt x="0" y="333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7" name="Graphic 1">
                  <a:extLst>
                    <a:ext uri="{FF2B5EF4-FFF2-40B4-BE49-F238E27FC236}">
                      <a16:creationId xmlns="" xmlns:a16="http://schemas.microsoft.com/office/drawing/2014/main" id="{A90F645B-DFEC-4E42-A295-3175A61270BB}"/>
                    </a:ext>
                  </a:extLst>
                </p:cNvPr>
                <p:cNvGrpSpPr/>
                <p:nvPr/>
              </p:nvGrpSpPr>
              <p:grpSpPr>
                <a:xfrm>
                  <a:off x="8962598" y="3316014"/>
                  <a:ext cx="259812" cy="794735"/>
                  <a:chOff x="8962598" y="3316014"/>
                  <a:chExt cx="259812" cy="794735"/>
                </a:xfrm>
                <a:grpFill/>
              </p:grpSpPr>
              <p:sp>
                <p:nvSpPr>
                  <p:cNvPr id="874" name="Freeform: Shape 873">
                    <a:extLst>
                      <a:ext uri="{FF2B5EF4-FFF2-40B4-BE49-F238E27FC236}">
                        <a16:creationId xmlns="" xmlns:a16="http://schemas.microsoft.com/office/drawing/2014/main" id="{67B3631C-2C27-4620-8768-7E06869346F6}"/>
                      </a:ext>
                    </a:extLst>
                  </p:cNvPr>
                  <p:cNvSpPr/>
                  <p:nvPr/>
                </p:nvSpPr>
                <p:spPr>
                  <a:xfrm>
                    <a:off x="9075184" y="3436249"/>
                    <a:ext cx="35786" cy="552101"/>
                  </a:xfrm>
                  <a:custGeom>
                    <a:avLst/>
                    <a:gdLst>
                      <a:gd name="connsiteX0" fmla="*/ 0 w 35786"/>
                      <a:gd name="connsiteY0" fmla="*/ 12991 h 552101"/>
                      <a:gd name="connsiteX1" fmla="*/ 0 w 35786"/>
                      <a:gd name="connsiteY1" fmla="*/ 532616 h 552101"/>
                      <a:gd name="connsiteX2" fmla="*/ 34642 w 35786"/>
                      <a:gd name="connsiteY2" fmla="*/ 532616 h 552101"/>
                      <a:gd name="connsiteX3" fmla="*/ 34642 w 35786"/>
                      <a:gd name="connsiteY3" fmla="*/ 12991 h 552101"/>
                      <a:gd name="connsiteX4" fmla="*/ 0 w 35786"/>
                      <a:gd name="connsiteY4" fmla="*/ 12991 h 552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552101">
                        <a:moveTo>
                          <a:pt x="0" y="12991"/>
                        </a:moveTo>
                        <a:cubicBezTo>
                          <a:pt x="0" y="186199"/>
                          <a:pt x="0" y="359407"/>
                          <a:pt x="0" y="532616"/>
                        </a:cubicBezTo>
                        <a:cubicBezTo>
                          <a:pt x="0" y="558597"/>
                          <a:pt x="34642" y="558597"/>
                          <a:pt x="34642" y="532616"/>
                        </a:cubicBezTo>
                        <a:cubicBezTo>
                          <a:pt x="34642" y="359407"/>
                          <a:pt x="34642" y="186199"/>
                          <a:pt x="34642" y="12991"/>
                        </a:cubicBezTo>
                        <a:cubicBezTo>
                          <a:pt x="4330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5" name="Freeform: Shape 874">
                    <a:extLst>
                      <a:ext uri="{FF2B5EF4-FFF2-40B4-BE49-F238E27FC236}">
                        <a16:creationId xmlns="" xmlns:a16="http://schemas.microsoft.com/office/drawing/2014/main" id="{5C3D090A-1F75-4B7A-901F-C762786C413F}"/>
                      </a:ext>
                    </a:extLst>
                  </p:cNvPr>
                  <p:cNvSpPr/>
                  <p:nvPr/>
                </p:nvSpPr>
                <p:spPr>
                  <a:xfrm>
                    <a:off x="8962598" y="3821637"/>
                    <a:ext cx="259812" cy="289112"/>
                  </a:xfrm>
                  <a:custGeom>
                    <a:avLst/>
                    <a:gdLst>
                      <a:gd name="connsiteX0" fmla="*/ 129906 w 259812"/>
                      <a:gd name="connsiteY0" fmla="*/ 121246 h 289112"/>
                      <a:gd name="connsiteX1" fmla="*/ 0 w 259812"/>
                      <a:gd name="connsiteY1" fmla="*/ 285794 h 289112"/>
                      <a:gd name="connsiteX2" fmla="*/ 129906 w 259812"/>
                      <a:gd name="connsiteY2" fmla="*/ 164548 h 289112"/>
                      <a:gd name="connsiteX3" fmla="*/ 259813 w 259812"/>
                      <a:gd name="connsiteY3" fmla="*/ 0 h 289112"/>
                      <a:gd name="connsiteX4" fmla="*/ 129906 w 259812"/>
                      <a:gd name="connsiteY4" fmla="*/ 121246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129906" y="121246"/>
                        </a:moveTo>
                        <a:cubicBezTo>
                          <a:pt x="60623" y="190529"/>
                          <a:pt x="0" y="268473"/>
                          <a:pt x="0" y="285794"/>
                        </a:cubicBezTo>
                        <a:cubicBezTo>
                          <a:pt x="0" y="303115"/>
                          <a:pt x="60623" y="251152"/>
                          <a:pt x="129906" y="164548"/>
                        </a:cubicBezTo>
                        <a:cubicBezTo>
                          <a:pt x="199190" y="77944"/>
                          <a:pt x="259813" y="0"/>
                          <a:pt x="259813" y="0"/>
                        </a:cubicBezTo>
                        <a:cubicBezTo>
                          <a:pt x="259813" y="0"/>
                          <a:pt x="207850" y="51963"/>
                          <a:pt x="129906"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6" name="Freeform: Shape 875">
                    <a:extLst>
                      <a:ext uri="{FF2B5EF4-FFF2-40B4-BE49-F238E27FC236}">
                        <a16:creationId xmlns="" xmlns:a16="http://schemas.microsoft.com/office/drawing/2014/main" id="{58B4B878-922B-4E1A-AD0E-C9DDE94FBEAC}"/>
                      </a:ext>
                    </a:extLst>
                  </p:cNvPr>
                  <p:cNvSpPr/>
                  <p:nvPr/>
                </p:nvSpPr>
                <p:spPr>
                  <a:xfrm>
                    <a:off x="8962598" y="3316014"/>
                    <a:ext cx="259812" cy="289939"/>
                  </a:xfrm>
                  <a:custGeom>
                    <a:avLst/>
                    <a:gdLst>
                      <a:gd name="connsiteX0" fmla="*/ 0 w 259812"/>
                      <a:gd name="connsiteY0" fmla="*/ 3319 h 289939"/>
                      <a:gd name="connsiteX1" fmla="*/ 129906 w 259812"/>
                      <a:gd name="connsiteY1" fmla="*/ 167867 h 289939"/>
                      <a:gd name="connsiteX2" fmla="*/ 259813 w 259812"/>
                      <a:gd name="connsiteY2" fmla="*/ 289113 h 289939"/>
                      <a:gd name="connsiteX3" fmla="*/ 129906 w 259812"/>
                      <a:gd name="connsiteY3" fmla="*/ 124565 h 289939"/>
                      <a:gd name="connsiteX4" fmla="*/ 0 w 259812"/>
                      <a:gd name="connsiteY4" fmla="*/ 3319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0" y="3319"/>
                        </a:moveTo>
                        <a:cubicBezTo>
                          <a:pt x="0" y="20640"/>
                          <a:pt x="60623" y="98583"/>
                          <a:pt x="129906" y="167867"/>
                        </a:cubicBezTo>
                        <a:cubicBezTo>
                          <a:pt x="199190" y="237150"/>
                          <a:pt x="259813" y="297773"/>
                          <a:pt x="259813" y="289113"/>
                        </a:cubicBezTo>
                        <a:cubicBezTo>
                          <a:pt x="259813" y="280452"/>
                          <a:pt x="199190" y="211169"/>
                          <a:pt x="129906" y="124565"/>
                        </a:cubicBezTo>
                        <a:cubicBezTo>
                          <a:pt x="60623" y="37960"/>
                          <a:pt x="0" y="-14002"/>
                          <a:pt x="0" y="33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8" name="Graphic 1">
                  <a:extLst>
                    <a:ext uri="{FF2B5EF4-FFF2-40B4-BE49-F238E27FC236}">
                      <a16:creationId xmlns="" xmlns:a16="http://schemas.microsoft.com/office/drawing/2014/main" id="{786BE832-72C9-4B34-9360-CB32114C521F}"/>
                    </a:ext>
                  </a:extLst>
                </p:cNvPr>
                <p:cNvGrpSpPr/>
                <p:nvPr/>
              </p:nvGrpSpPr>
              <p:grpSpPr>
                <a:xfrm>
                  <a:off x="8373690" y="2708872"/>
                  <a:ext cx="259812" cy="2017681"/>
                  <a:chOff x="8373690" y="2708872"/>
                  <a:chExt cx="259812" cy="2017681"/>
                </a:xfrm>
                <a:grpFill/>
              </p:grpSpPr>
              <p:sp>
                <p:nvSpPr>
                  <p:cNvPr id="871" name="Freeform: Shape 870">
                    <a:extLst>
                      <a:ext uri="{FF2B5EF4-FFF2-40B4-BE49-F238E27FC236}">
                        <a16:creationId xmlns="" xmlns:a16="http://schemas.microsoft.com/office/drawing/2014/main" id="{8E756FE6-C799-45EA-93B5-3A659DE1010F}"/>
                      </a:ext>
                    </a:extLst>
                  </p:cNvPr>
                  <p:cNvSpPr/>
                  <p:nvPr/>
                </p:nvSpPr>
                <p:spPr>
                  <a:xfrm>
                    <a:off x="8477615" y="2791971"/>
                    <a:ext cx="35786" cy="1828590"/>
                  </a:xfrm>
                  <a:custGeom>
                    <a:avLst/>
                    <a:gdLst>
                      <a:gd name="connsiteX0" fmla="*/ 0 w 35786"/>
                      <a:gd name="connsiteY0" fmla="*/ 16398 h 1828590"/>
                      <a:gd name="connsiteX1" fmla="*/ 0 w 35786"/>
                      <a:gd name="connsiteY1" fmla="*/ 1809104 h 1828590"/>
                      <a:gd name="connsiteX2" fmla="*/ 34642 w 35786"/>
                      <a:gd name="connsiteY2" fmla="*/ 1809104 h 1828590"/>
                      <a:gd name="connsiteX3" fmla="*/ 34642 w 35786"/>
                      <a:gd name="connsiteY3" fmla="*/ 16398 h 1828590"/>
                      <a:gd name="connsiteX4" fmla="*/ 0 w 35786"/>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2" name="Freeform: Shape 871">
                    <a:extLst>
                      <a:ext uri="{FF2B5EF4-FFF2-40B4-BE49-F238E27FC236}">
                        <a16:creationId xmlns="" xmlns:a16="http://schemas.microsoft.com/office/drawing/2014/main" id="{C954B398-315C-4AD6-9E78-E3A4BFA6937C}"/>
                      </a:ext>
                    </a:extLst>
                  </p:cNvPr>
                  <p:cNvSpPr/>
                  <p:nvPr/>
                </p:nvSpPr>
                <p:spPr>
                  <a:xfrm>
                    <a:off x="8373690" y="4444852"/>
                    <a:ext cx="259812" cy="281700"/>
                  </a:xfrm>
                  <a:custGeom>
                    <a:avLst/>
                    <a:gdLst>
                      <a:gd name="connsiteX0" fmla="*/ 129906 w 259812"/>
                      <a:gd name="connsiteY0" fmla="*/ 60958 h 281700"/>
                      <a:gd name="connsiteX1" fmla="*/ 0 w 259812"/>
                      <a:gd name="connsiteY1" fmla="*/ 251487 h 281700"/>
                      <a:gd name="connsiteX2" fmla="*/ 129906 w 259812"/>
                      <a:gd name="connsiteY2" fmla="*/ 216845 h 281700"/>
                      <a:gd name="connsiteX3" fmla="*/ 259813 w 259812"/>
                      <a:gd name="connsiteY3" fmla="*/ 17656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121581"/>
                          <a:pt x="0" y="199525"/>
                          <a:pt x="0" y="251487"/>
                        </a:cubicBezTo>
                        <a:cubicBezTo>
                          <a:pt x="0" y="303450"/>
                          <a:pt x="60623" y="286129"/>
                          <a:pt x="129906" y="216845"/>
                        </a:cubicBezTo>
                        <a:cubicBezTo>
                          <a:pt x="199189" y="147562"/>
                          <a:pt x="259813" y="52297"/>
                          <a:pt x="259813" y="17656"/>
                        </a:cubicBezTo>
                        <a:cubicBezTo>
                          <a:pt x="259813" y="-16986"/>
                          <a:pt x="199189" y="335"/>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3" name="Freeform: Shape 872">
                    <a:extLst>
                      <a:ext uri="{FF2B5EF4-FFF2-40B4-BE49-F238E27FC236}">
                        <a16:creationId xmlns="" xmlns:a16="http://schemas.microsoft.com/office/drawing/2014/main" id="{D4AF4E9F-BF36-4783-BAC8-8D3B06896DAA}"/>
                      </a:ext>
                    </a:extLst>
                  </p:cNvPr>
                  <p:cNvSpPr/>
                  <p:nvPr/>
                </p:nvSpPr>
                <p:spPr>
                  <a:xfrm>
                    <a:off x="8373690" y="2708872"/>
                    <a:ext cx="259812" cy="281700"/>
                  </a:xfrm>
                  <a:custGeom>
                    <a:avLst/>
                    <a:gdLst>
                      <a:gd name="connsiteX0" fmla="*/ 0 w 259812"/>
                      <a:gd name="connsiteY0" fmla="*/ 30213 h 281700"/>
                      <a:gd name="connsiteX1" fmla="*/ 129906 w 259812"/>
                      <a:gd name="connsiteY1" fmla="*/ 220743 h 281700"/>
                      <a:gd name="connsiteX2" fmla="*/ 259813 w 259812"/>
                      <a:gd name="connsiteY2" fmla="*/ 264045 h 281700"/>
                      <a:gd name="connsiteX3" fmla="*/ 129906 w 259812"/>
                      <a:gd name="connsiteY3" fmla="*/ 64855 h 281700"/>
                      <a:gd name="connsiteX4" fmla="*/ 0 w 259812"/>
                      <a:gd name="connsiteY4" fmla="*/ 30213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0" y="30213"/>
                        </a:moveTo>
                        <a:cubicBezTo>
                          <a:pt x="0" y="82176"/>
                          <a:pt x="60623" y="160120"/>
                          <a:pt x="129906" y="220743"/>
                        </a:cubicBezTo>
                        <a:cubicBezTo>
                          <a:pt x="199189" y="281365"/>
                          <a:pt x="259813" y="298686"/>
                          <a:pt x="259813" y="264045"/>
                        </a:cubicBezTo>
                        <a:cubicBezTo>
                          <a:pt x="259813" y="229403"/>
                          <a:pt x="199189" y="134138"/>
                          <a:pt x="129906" y="64855"/>
                        </a:cubicBezTo>
                        <a:cubicBezTo>
                          <a:pt x="51962"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9" name="Graphic 1">
                  <a:extLst>
                    <a:ext uri="{FF2B5EF4-FFF2-40B4-BE49-F238E27FC236}">
                      <a16:creationId xmlns="" xmlns:a16="http://schemas.microsoft.com/office/drawing/2014/main" id="{7C9DD202-37D1-465F-A811-B0F6C1D3C0F8}"/>
                    </a:ext>
                  </a:extLst>
                </p:cNvPr>
                <p:cNvGrpSpPr/>
                <p:nvPr/>
              </p:nvGrpSpPr>
              <p:grpSpPr>
                <a:xfrm>
                  <a:off x="7776121" y="2286716"/>
                  <a:ext cx="259812" cy="2863814"/>
                  <a:chOff x="7776121" y="2286716"/>
                  <a:chExt cx="259812" cy="2863814"/>
                </a:xfrm>
                <a:grpFill/>
              </p:grpSpPr>
              <p:sp>
                <p:nvSpPr>
                  <p:cNvPr id="868" name="Freeform: Shape 867">
                    <a:extLst>
                      <a:ext uri="{FF2B5EF4-FFF2-40B4-BE49-F238E27FC236}">
                        <a16:creationId xmlns="" xmlns:a16="http://schemas.microsoft.com/office/drawing/2014/main" id="{4A7FDE5A-B741-4886-99C1-4A7ADFB805E5}"/>
                      </a:ext>
                    </a:extLst>
                  </p:cNvPr>
                  <p:cNvSpPr/>
                  <p:nvPr/>
                </p:nvSpPr>
                <p:spPr>
                  <a:xfrm>
                    <a:off x="7888706" y="2341629"/>
                    <a:ext cx="34641" cy="2729273"/>
                  </a:xfrm>
                  <a:custGeom>
                    <a:avLst/>
                    <a:gdLst>
                      <a:gd name="connsiteX0" fmla="*/ 0 w 34641"/>
                      <a:gd name="connsiteY0" fmla="*/ 16398 h 2729273"/>
                      <a:gd name="connsiteX1" fmla="*/ 0 w 34641"/>
                      <a:gd name="connsiteY1" fmla="*/ 2709788 h 2729273"/>
                      <a:gd name="connsiteX2" fmla="*/ 34642 w 34641"/>
                      <a:gd name="connsiteY2" fmla="*/ 2709788 h 2729273"/>
                      <a:gd name="connsiteX3" fmla="*/ 34642 w 34641"/>
                      <a:gd name="connsiteY3" fmla="*/ 16398 h 2729273"/>
                      <a:gd name="connsiteX4" fmla="*/ 0 w 34641"/>
                      <a:gd name="connsiteY4" fmla="*/ 16398 h 2729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29273">
                        <a:moveTo>
                          <a:pt x="0" y="16398"/>
                        </a:moveTo>
                        <a:cubicBezTo>
                          <a:pt x="0" y="917081"/>
                          <a:pt x="0" y="1809104"/>
                          <a:pt x="0" y="2709788"/>
                        </a:cubicBezTo>
                        <a:cubicBezTo>
                          <a:pt x="0" y="2735769"/>
                          <a:pt x="34642" y="2735769"/>
                          <a:pt x="34642" y="2709788"/>
                        </a:cubicBezTo>
                        <a:cubicBezTo>
                          <a:pt x="34642" y="1809104"/>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9" name="Freeform: Shape 868">
                    <a:extLst>
                      <a:ext uri="{FF2B5EF4-FFF2-40B4-BE49-F238E27FC236}">
                        <a16:creationId xmlns="" xmlns:a16="http://schemas.microsoft.com/office/drawing/2014/main" id="{A0A57515-A2BB-45C8-A4B2-76E963CB2D2D}"/>
                      </a:ext>
                    </a:extLst>
                  </p:cNvPr>
                  <p:cNvSpPr/>
                  <p:nvPr/>
                </p:nvSpPr>
                <p:spPr>
                  <a:xfrm>
                    <a:off x="7776121" y="4886167"/>
                    <a:ext cx="259812" cy="264363"/>
                  </a:xfrm>
                  <a:custGeom>
                    <a:avLst/>
                    <a:gdLst>
                      <a:gd name="connsiteX0" fmla="*/ 129906 w 259812"/>
                      <a:gd name="connsiteY0" fmla="*/ 18023 h 264363"/>
                      <a:gd name="connsiteX1" fmla="*/ 0 w 259812"/>
                      <a:gd name="connsiteY1" fmla="*/ 191231 h 264363"/>
                      <a:gd name="connsiteX2" fmla="*/ 129906 w 259812"/>
                      <a:gd name="connsiteY2" fmla="*/ 243193 h 264363"/>
                      <a:gd name="connsiteX3" fmla="*/ 259813 w 259812"/>
                      <a:gd name="connsiteY3" fmla="*/ 52664 h 264363"/>
                      <a:gd name="connsiteX4" fmla="*/ 129906 w 259812"/>
                      <a:gd name="connsiteY4" fmla="*/ 18023 h 26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4363">
                        <a:moveTo>
                          <a:pt x="129906" y="18023"/>
                        </a:moveTo>
                        <a:cubicBezTo>
                          <a:pt x="60623" y="52664"/>
                          <a:pt x="0" y="130608"/>
                          <a:pt x="0" y="191231"/>
                        </a:cubicBezTo>
                        <a:cubicBezTo>
                          <a:pt x="0" y="260514"/>
                          <a:pt x="60623" y="286496"/>
                          <a:pt x="129906" y="243193"/>
                        </a:cubicBezTo>
                        <a:cubicBezTo>
                          <a:pt x="199189" y="199891"/>
                          <a:pt x="259813" y="113287"/>
                          <a:pt x="259813" y="52664"/>
                        </a:cubicBezTo>
                        <a:cubicBezTo>
                          <a:pt x="259813" y="702"/>
                          <a:pt x="199189" y="-16619"/>
                          <a:pt x="129906" y="180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0" name="Freeform: Shape 869">
                    <a:extLst>
                      <a:ext uri="{FF2B5EF4-FFF2-40B4-BE49-F238E27FC236}">
                        <a16:creationId xmlns="" xmlns:a16="http://schemas.microsoft.com/office/drawing/2014/main" id="{29401C5C-6169-4741-8043-185ED23422A0}"/>
                      </a:ext>
                    </a:extLst>
                  </p:cNvPr>
                  <p:cNvSpPr/>
                  <p:nvPr/>
                </p:nvSpPr>
                <p:spPr>
                  <a:xfrm>
                    <a:off x="7776121" y="2286716"/>
                    <a:ext cx="259812" cy="262174"/>
                  </a:xfrm>
                  <a:custGeom>
                    <a:avLst/>
                    <a:gdLst>
                      <a:gd name="connsiteX0" fmla="*/ 129906 w 259812"/>
                      <a:gd name="connsiteY0" fmla="*/ 19348 h 262174"/>
                      <a:gd name="connsiteX1" fmla="*/ 0 w 259812"/>
                      <a:gd name="connsiteY1" fmla="*/ 71310 h 262174"/>
                      <a:gd name="connsiteX2" fmla="*/ 129906 w 259812"/>
                      <a:gd name="connsiteY2" fmla="*/ 244519 h 262174"/>
                      <a:gd name="connsiteX3" fmla="*/ 259813 w 259812"/>
                      <a:gd name="connsiteY3" fmla="*/ 201217 h 262174"/>
                      <a:gd name="connsiteX4" fmla="*/ 129906 w 259812"/>
                      <a:gd name="connsiteY4" fmla="*/ 19348 h 262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2174">
                        <a:moveTo>
                          <a:pt x="129906" y="19348"/>
                        </a:moveTo>
                        <a:cubicBezTo>
                          <a:pt x="60623" y="-23954"/>
                          <a:pt x="0" y="10687"/>
                          <a:pt x="0" y="71310"/>
                        </a:cubicBezTo>
                        <a:cubicBezTo>
                          <a:pt x="0" y="140594"/>
                          <a:pt x="60623" y="209877"/>
                          <a:pt x="129906" y="244519"/>
                        </a:cubicBezTo>
                        <a:cubicBezTo>
                          <a:pt x="199189" y="279160"/>
                          <a:pt x="259813" y="261840"/>
                          <a:pt x="259813" y="201217"/>
                        </a:cubicBezTo>
                        <a:cubicBezTo>
                          <a:pt x="259813" y="140594"/>
                          <a:pt x="199189" y="53989"/>
                          <a:pt x="129906" y="19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0" name="Graphic 1">
                  <a:extLst>
                    <a:ext uri="{FF2B5EF4-FFF2-40B4-BE49-F238E27FC236}">
                      <a16:creationId xmlns="" xmlns:a16="http://schemas.microsoft.com/office/drawing/2014/main" id="{888E5826-A5E8-4065-9190-0BA1D665BDDA}"/>
                    </a:ext>
                  </a:extLst>
                </p:cNvPr>
                <p:cNvGrpSpPr/>
                <p:nvPr/>
              </p:nvGrpSpPr>
              <p:grpSpPr>
                <a:xfrm>
                  <a:off x="7178552" y="2132856"/>
                  <a:ext cx="259812" cy="3169713"/>
                  <a:chOff x="7178552" y="2132856"/>
                  <a:chExt cx="259812" cy="3169713"/>
                </a:xfrm>
                <a:grpFill/>
              </p:grpSpPr>
              <p:sp>
                <p:nvSpPr>
                  <p:cNvPr id="865" name="Freeform: Shape 864">
                    <a:extLst>
                      <a:ext uri="{FF2B5EF4-FFF2-40B4-BE49-F238E27FC236}">
                        <a16:creationId xmlns="" xmlns:a16="http://schemas.microsoft.com/office/drawing/2014/main" id="{EF1F81B6-4C4A-46B2-9FA2-8A7DA8E0512D}"/>
                      </a:ext>
                    </a:extLst>
                  </p:cNvPr>
                  <p:cNvSpPr/>
                  <p:nvPr/>
                </p:nvSpPr>
                <p:spPr>
                  <a:xfrm>
                    <a:off x="7291138" y="2177081"/>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6" name="Freeform: Shape 865">
                    <a:extLst>
                      <a:ext uri="{FF2B5EF4-FFF2-40B4-BE49-F238E27FC236}">
                        <a16:creationId xmlns="" xmlns:a16="http://schemas.microsoft.com/office/drawing/2014/main" id="{0755E4A5-7560-4CA3-88FD-3F27B6D8E5F2}"/>
                      </a:ext>
                    </a:extLst>
                  </p:cNvPr>
                  <p:cNvSpPr/>
                  <p:nvPr/>
                </p:nvSpPr>
                <p:spPr>
                  <a:xfrm>
                    <a:off x="7178552"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90" y="259813"/>
                          <a:pt x="259813" y="190529"/>
                          <a:pt x="259813" y="121246"/>
                        </a:cubicBezTo>
                        <a:cubicBezTo>
                          <a:pt x="259813" y="5196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7" name="Freeform: Shape 866">
                    <a:extLst>
                      <a:ext uri="{FF2B5EF4-FFF2-40B4-BE49-F238E27FC236}">
                        <a16:creationId xmlns="" xmlns:a16="http://schemas.microsoft.com/office/drawing/2014/main" id="{642E72E1-EA3A-4860-A5D7-E0307970C30D}"/>
                      </a:ext>
                    </a:extLst>
                  </p:cNvPr>
                  <p:cNvSpPr/>
                  <p:nvPr/>
                </p:nvSpPr>
                <p:spPr>
                  <a:xfrm>
                    <a:off x="7178552"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90" y="259813"/>
                          <a:pt x="259813" y="207850"/>
                          <a:pt x="259813" y="138567"/>
                        </a:cubicBezTo>
                        <a:cubicBezTo>
                          <a:pt x="259813" y="6928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1" name="Graphic 1">
                  <a:extLst>
                    <a:ext uri="{FF2B5EF4-FFF2-40B4-BE49-F238E27FC236}">
                      <a16:creationId xmlns="" xmlns:a16="http://schemas.microsoft.com/office/drawing/2014/main" id="{9FAB59E6-A60A-4EFA-BBD9-BE45397C9944}"/>
                    </a:ext>
                  </a:extLst>
                </p:cNvPr>
                <p:cNvGrpSpPr/>
                <p:nvPr/>
              </p:nvGrpSpPr>
              <p:grpSpPr>
                <a:xfrm>
                  <a:off x="6589644" y="2282126"/>
                  <a:ext cx="259812" cy="2871172"/>
                  <a:chOff x="6589644" y="2282126"/>
                  <a:chExt cx="259812" cy="2871172"/>
                </a:xfrm>
                <a:grpFill/>
              </p:grpSpPr>
              <p:sp>
                <p:nvSpPr>
                  <p:cNvPr id="862" name="Freeform: Shape 861">
                    <a:extLst>
                      <a:ext uri="{FF2B5EF4-FFF2-40B4-BE49-F238E27FC236}">
                        <a16:creationId xmlns="" xmlns:a16="http://schemas.microsoft.com/office/drawing/2014/main" id="{9EEB5567-62CF-4D4D-9EBA-0E17F01D120B}"/>
                      </a:ext>
                    </a:extLst>
                  </p:cNvPr>
                  <p:cNvSpPr/>
                  <p:nvPr/>
                </p:nvSpPr>
                <p:spPr>
                  <a:xfrm>
                    <a:off x="6693569" y="2338540"/>
                    <a:ext cx="35786" cy="2741022"/>
                  </a:xfrm>
                  <a:custGeom>
                    <a:avLst/>
                    <a:gdLst>
                      <a:gd name="connsiteX0" fmla="*/ 0 w 35786"/>
                      <a:gd name="connsiteY0" fmla="*/ 19486 h 2741022"/>
                      <a:gd name="connsiteX1" fmla="*/ 0 w 35786"/>
                      <a:gd name="connsiteY1" fmla="*/ 2721537 h 2741022"/>
                      <a:gd name="connsiteX2" fmla="*/ 34642 w 35786"/>
                      <a:gd name="connsiteY2" fmla="*/ 2721537 h 2741022"/>
                      <a:gd name="connsiteX3" fmla="*/ 34642 w 35786"/>
                      <a:gd name="connsiteY3" fmla="*/ 19486 h 2741022"/>
                      <a:gd name="connsiteX4" fmla="*/ 0 w 35786"/>
                      <a:gd name="connsiteY4" fmla="*/ 19486 h 274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41022">
                        <a:moveTo>
                          <a:pt x="0" y="19486"/>
                        </a:moveTo>
                        <a:cubicBezTo>
                          <a:pt x="0" y="920170"/>
                          <a:pt x="0" y="1820853"/>
                          <a:pt x="0" y="2721537"/>
                        </a:cubicBezTo>
                        <a:cubicBezTo>
                          <a:pt x="0" y="2747518"/>
                          <a:pt x="34642" y="2747518"/>
                          <a:pt x="34642" y="2721537"/>
                        </a:cubicBezTo>
                        <a:cubicBezTo>
                          <a:pt x="34642" y="182085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3" name="Freeform: Shape 862">
                    <a:extLst>
                      <a:ext uri="{FF2B5EF4-FFF2-40B4-BE49-F238E27FC236}">
                        <a16:creationId xmlns="" xmlns:a16="http://schemas.microsoft.com/office/drawing/2014/main" id="{9BBB721D-F80F-402F-A2B5-509C6EA65188}"/>
                      </a:ext>
                    </a:extLst>
                  </p:cNvPr>
                  <p:cNvSpPr/>
                  <p:nvPr/>
                </p:nvSpPr>
                <p:spPr>
                  <a:xfrm>
                    <a:off x="6589644" y="4886534"/>
                    <a:ext cx="259812" cy="266764"/>
                  </a:xfrm>
                  <a:custGeom>
                    <a:avLst/>
                    <a:gdLst>
                      <a:gd name="connsiteX0" fmla="*/ 129906 w 259812"/>
                      <a:gd name="connsiteY0" fmla="*/ 17656 h 266764"/>
                      <a:gd name="connsiteX1" fmla="*/ 0 w 259812"/>
                      <a:gd name="connsiteY1" fmla="*/ 60958 h 266764"/>
                      <a:gd name="connsiteX2" fmla="*/ 129906 w 259812"/>
                      <a:gd name="connsiteY2" fmla="*/ 251487 h 266764"/>
                      <a:gd name="connsiteX3" fmla="*/ 259813 w 259812"/>
                      <a:gd name="connsiteY3" fmla="*/ 190864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16986"/>
                          <a:pt x="0" y="335"/>
                          <a:pt x="0" y="60958"/>
                        </a:cubicBezTo>
                        <a:cubicBezTo>
                          <a:pt x="0" y="121581"/>
                          <a:pt x="60623" y="208185"/>
                          <a:pt x="129906" y="251487"/>
                        </a:cubicBezTo>
                        <a:cubicBezTo>
                          <a:pt x="199190" y="286129"/>
                          <a:pt x="259813" y="260147"/>
                          <a:pt x="259813" y="190864"/>
                        </a:cubicBezTo>
                        <a:cubicBezTo>
                          <a:pt x="251152" y="130241"/>
                          <a:pt x="199190" y="52298"/>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4" name="Freeform: Shape 863">
                    <a:extLst>
                      <a:ext uri="{FF2B5EF4-FFF2-40B4-BE49-F238E27FC236}">
                        <a16:creationId xmlns="" xmlns:a16="http://schemas.microsoft.com/office/drawing/2014/main" id="{99EAF602-55D9-460D-A033-E654762FABC5}"/>
                      </a:ext>
                    </a:extLst>
                  </p:cNvPr>
                  <p:cNvSpPr/>
                  <p:nvPr/>
                </p:nvSpPr>
                <p:spPr>
                  <a:xfrm>
                    <a:off x="6589644" y="2282126"/>
                    <a:ext cx="259812" cy="266764"/>
                  </a:xfrm>
                  <a:custGeom>
                    <a:avLst/>
                    <a:gdLst>
                      <a:gd name="connsiteX0" fmla="*/ 129906 w 259812"/>
                      <a:gd name="connsiteY0" fmla="*/ 15277 h 266764"/>
                      <a:gd name="connsiteX1" fmla="*/ 0 w 259812"/>
                      <a:gd name="connsiteY1" fmla="*/ 205807 h 266764"/>
                      <a:gd name="connsiteX2" fmla="*/ 129906 w 259812"/>
                      <a:gd name="connsiteY2" fmla="*/ 249109 h 266764"/>
                      <a:gd name="connsiteX3" fmla="*/ 259813 w 259812"/>
                      <a:gd name="connsiteY3" fmla="*/ 75900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58579"/>
                          <a:pt x="0" y="145184"/>
                          <a:pt x="0" y="205807"/>
                        </a:cubicBezTo>
                        <a:cubicBezTo>
                          <a:pt x="0" y="266430"/>
                          <a:pt x="60623" y="283750"/>
                          <a:pt x="129906" y="249109"/>
                        </a:cubicBezTo>
                        <a:cubicBezTo>
                          <a:pt x="199190" y="214467"/>
                          <a:pt x="259813" y="145184"/>
                          <a:pt x="259813" y="75900"/>
                        </a:cubicBezTo>
                        <a:cubicBezTo>
                          <a:pt x="251152" y="6617"/>
                          <a:pt x="199190" y="-19364"/>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grpSp>
          <p:nvGrpSpPr>
            <p:cNvPr id="519" name="Graphic 1">
              <a:extLst>
                <a:ext uri="{FF2B5EF4-FFF2-40B4-BE49-F238E27FC236}">
                  <a16:creationId xmlns="" xmlns:a16="http://schemas.microsoft.com/office/drawing/2014/main" id="{9192051C-558B-442C-9DA6-18C847967691}"/>
                </a:ext>
              </a:extLst>
            </p:cNvPr>
            <p:cNvGrpSpPr/>
            <p:nvPr/>
          </p:nvGrpSpPr>
          <p:grpSpPr>
            <a:xfrm>
              <a:off x="-659126" y="2704443"/>
              <a:ext cx="6755126" cy="2286350"/>
              <a:chOff x="-659126" y="2704443"/>
              <a:chExt cx="6755126" cy="2286350"/>
            </a:xfrm>
            <a:solidFill>
              <a:srgbClr val="0070C0"/>
            </a:solidFill>
          </p:grpSpPr>
          <p:sp>
            <p:nvSpPr>
              <p:cNvPr id="781" name="Freeform: Shape 780">
                <a:extLst>
                  <a:ext uri="{FF2B5EF4-FFF2-40B4-BE49-F238E27FC236}">
                    <a16:creationId xmlns="" xmlns:a16="http://schemas.microsoft.com/office/drawing/2014/main" id="{82DDBD06-AAA4-4FD0-832C-244E52212161}"/>
                  </a:ext>
                </a:extLst>
              </p:cNvPr>
              <p:cNvSpPr/>
              <p:nvPr/>
            </p:nvSpPr>
            <p:spPr>
              <a:xfrm>
                <a:off x="-659126" y="3241389"/>
                <a:ext cx="6755126" cy="1657063"/>
              </a:xfrm>
              <a:custGeom>
                <a:avLst/>
                <a:gdLst>
                  <a:gd name="connsiteX0" fmla="*/ 2598126 w 6755126"/>
                  <a:gd name="connsiteY0" fmla="*/ 1654140 h 1657063"/>
                  <a:gd name="connsiteX1" fmla="*/ 3741301 w 6755126"/>
                  <a:gd name="connsiteY1" fmla="*/ 1498253 h 1657063"/>
                  <a:gd name="connsiteX2" fmla="*/ 5949708 w 6755126"/>
                  <a:gd name="connsiteY2" fmla="*/ 441681 h 1657063"/>
                  <a:gd name="connsiteX3" fmla="*/ 6755127 w 6755126"/>
                  <a:gd name="connsiteY3" fmla="*/ 25981 h 1657063"/>
                  <a:gd name="connsiteX4" fmla="*/ 6755127 w 6755126"/>
                  <a:gd name="connsiteY4" fmla="*/ 0 h 1657063"/>
                  <a:gd name="connsiteX5" fmla="*/ 6278804 w 6755126"/>
                  <a:gd name="connsiteY5" fmla="*/ 233831 h 1657063"/>
                  <a:gd name="connsiteX6" fmla="*/ 4053076 w 6755126"/>
                  <a:gd name="connsiteY6" fmla="*/ 1359686 h 1657063"/>
                  <a:gd name="connsiteX7" fmla="*/ 2901240 w 6755126"/>
                  <a:gd name="connsiteY7" fmla="*/ 1628159 h 1657063"/>
                  <a:gd name="connsiteX8" fmla="*/ 1697442 w 6755126"/>
                  <a:gd name="connsiteY8" fmla="*/ 1463611 h 1657063"/>
                  <a:gd name="connsiteX9" fmla="*/ 0 w 6755126"/>
                  <a:gd name="connsiteY9" fmla="*/ 666852 h 1657063"/>
                  <a:gd name="connsiteX10" fmla="*/ 0 w 6755126"/>
                  <a:gd name="connsiteY10" fmla="*/ 701494 h 1657063"/>
                  <a:gd name="connsiteX11" fmla="*/ 1480932 w 6755126"/>
                  <a:gd name="connsiteY11" fmla="*/ 1420309 h 1657063"/>
                  <a:gd name="connsiteX12" fmla="*/ 2598126 w 6755126"/>
                  <a:gd name="connsiteY12" fmla="*/ 1654140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57063">
                    <a:moveTo>
                      <a:pt x="2598126" y="1654140"/>
                    </a:moveTo>
                    <a:cubicBezTo>
                      <a:pt x="2987845" y="1671461"/>
                      <a:pt x="3368903" y="1610838"/>
                      <a:pt x="3741301" y="1498253"/>
                    </a:cubicBezTo>
                    <a:cubicBezTo>
                      <a:pt x="4529399" y="1264421"/>
                      <a:pt x="5239553" y="831400"/>
                      <a:pt x="5949708" y="441681"/>
                    </a:cubicBezTo>
                    <a:cubicBezTo>
                      <a:pt x="6209520" y="294454"/>
                      <a:pt x="6477994" y="155888"/>
                      <a:pt x="6755127" y="25981"/>
                    </a:cubicBezTo>
                    <a:lnTo>
                      <a:pt x="6755127" y="0"/>
                    </a:lnTo>
                    <a:cubicBezTo>
                      <a:pt x="6590579" y="77944"/>
                      <a:pt x="6434692" y="155888"/>
                      <a:pt x="6278804" y="233831"/>
                    </a:cubicBezTo>
                    <a:cubicBezTo>
                      <a:pt x="5542668" y="614890"/>
                      <a:pt x="4832514" y="1065232"/>
                      <a:pt x="4053076" y="1359686"/>
                    </a:cubicBezTo>
                    <a:cubicBezTo>
                      <a:pt x="3680678" y="1498253"/>
                      <a:pt x="3299619" y="1602177"/>
                      <a:pt x="2901240" y="1628159"/>
                    </a:cubicBezTo>
                    <a:cubicBezTo>
                      <a:pt x="2494201" y="1654140"/>
                      <a:pt x="2087161" y="1584857"/>
                      <a:pt x="1697442" y="1463611"/>
                    </a:cubicBezTo>
                    <a:cubicBezTo>
                      <a:pt x="1108534" y="1273082"/>
                      <a:pt x="545606" y="978627"/>
                      <a:pt x="0" y="666852"/>
                    </a:cubicBezTo>
                    <a:lnTo>
                      <a:pt x="0" y="701494"/>
                    </a:lnTo>
                    <a:cubicBezTo>
                      <a:pt x="484983" y="969967"/>
                      <a:pt x="969967" y="1229780"/>
                      <a:pt x="1480932" y="1420309"/>
                    </a:cubicBezTo>
                    <a:cubicBezTo>
                      <a:pt x="1844669" y="1550215"/>
                      <a:pt x="2217067" y="1636819"/>
                      <a:pt x="2598126" y="165414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2" name="Freeform: Shape 781">
                <a:extLst>
                  <a:ext uri="{FF2B5EF4-FFF2-40B4-BE49-F238E27FC236}">
                    <a16:creationId xmlns="" xmlns:a16="http://schemas.microsoft.com/office/drawing/2014/main" id="{173B3824-2A9A-4C91-9918-541EFB5FE364}"/>
                  </a:ext>
                </a:extLst>
              </p:cNvPr>
              <p:cNvSpPr/>
              <p:nvPr/>
            </p:nvSpPr>
            <p:spPr>
              <a:xfrm>
                <a:off x="-659126" y="2779463"/>
                <a:ext cx="6755126" cy="1665723"/>
              </a:xfrm>
              <a:custGeom>
                <a:avLst/>
                <a:gdLst>
                  <a:gd name="connsiteX0" fmla="*/ 2572145 w 6755126"/>
                  <a:gd name="connsiteY0" fmla="*/ 37565 h 1665723"/>
                  <a:gd name="connsiteX1" fmla="*/ 3775942 w 6755126"/>
                  <a:gd name="connsiteY1" fmla="*/ 202113 h 1665723"/>
                  <a:gd name="connsiteX2" fmla="*/ 6027651 w 6755126"/>
                  <a:gd name="connsiteY2" fmla="*/ 1293326 h 1665723"/>
                  <a:gd name="connsiteX3" fmla="*/ 6755127 w 6755126"/>
                  <a:gd name="connsiteY3" fmla="*/ 1665724 h 1665723"/>
                  <a:gd name="connsiteX4" fmla="*/ 6755127 w 6755126"/>
                  <a:gd name="connsiteY4" fmla="*/ 1631082 h 1665723"/>
                  <a:gd name="connsiteX5" fmla="*/ 6200860 w 6755126"/>
                  <a:gd name="connsiteY5" fmla="*/ 1353949 h 1665723"/>
                  <a:gd name="connsiteX6" fmla="*/ 3992453 w 6755126"/>
                  <a:gd name="connsiteY6" fmla="*/ 245415 h 1665723"/>
                  <a:gd name="connsiteX7" fmla="*/ 2883919 w 6755126"/>
                  <a:gd name="connsiteY7" fmla="*/ 2923 h 1665723"/>
                  <a:gd name="connsiteX8" fmla="*/ 1740744 w 6755126"/>
                  <a:gd name="connsiteY8" fmla="*/ 158811 h 1665723"/>
                  <a:gd name="connsiteX9" fmla="*/ 0 w 6755126"/>
                  <a:gd name="connsiteY9" fmla="*/ 964230 h 1665723"/>
                  <a:gd name="connsiteX10" fmla="*/ 0 w 6755126"/>
                  <a:gd name="connsiteY10" fmla="*/ 998872 h 1665723"/>
                  <a:gd name="connsiteX11" fmla="*/ 1428969 w 6755126"/>
                  <a:gd name="connsiteY11" fmla="*/ 306038 h 1665723"/>
                  <a:gd name="connsiteX12" fmla="*/ 2572145 w 6755126"/>
                  <a:gd name="connsiteY12" fmla="*/ 37565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65723">
                    <a:moveTo>
                      <a:pt x="2572145" y="37565"/>
                    </a:moveTo>
                    <a:cubicBezTo>
                      <a:pt x="2979184" y="11584"/>
                      <a:pt x="3386224" y="80867"/>
                      <a:pt x="3775942" y="202113"/>
                    </a:cubicBezTo>
                    <a:cubicBezTo>
                      <a:pt x="4572701" y="453265"/>
                      <a:pt x="5291516" y="894947"/>
                      <a:pt x="6027651" y="1293326"/>
                    </a:cubicBezTo>
                    <a:cubicBezTo>
                      <a:pt x="6261483" y="1423232"/>
                      <a:pt x="6512635" y="1553138"/>
                      <a:pt x="6755127" y="1665724"/>
                    </a:cubicBezTo>
                    <a:lnTo>
                      <a:pt x="6755127" y="1631082"/>
                    </a:lnTo>
                    <a:cubicBezTo>
                      <a:pt x="6564598" y="1544478"/>
                      <a:pt x="6382728" y="1449214"/>
                      <a:pt x="6200860" y="1353949"/>
                    </a:cubicBezTo>
                    <a:cubicBezTo>
                      <a:pt x="5473385" y="972890"/>
                      <a:pt x="4771891" y="522549"/>
                      <a:pt x="3992453" y="245415"/>
                    </a:cubicBezTo>
                    <a:cubicBezTo>
                      <a:pt x="3637376" y="115509"/>
                      <a:pt x="3264978" y="20244"/>
                      <a:pt x="2883919" y="2923"/>
                    </a:cubicBezTo>
                    <a:cubicBezTo>
                      <a:pt x="2502861" y="-14397"/>
                      <a:pt x="2113142" y="46226"/>
                      <a:pt x="1740744" y="158811"/>
                    </a:cubicBezTo>
                    <a:cubicBezTo>
                      <a:pt x="1125854" y="349340"/>
                      <a:pt x="562927" y="652455"/>
                      <a:pt x="0" y="964230"/>
                    </a:cubicBezTo>
                    <a:lnTo>
                      <a:pt x="0" y="998872"/>
                    </a:lnTo>
                    <a:cubicBezTo>
                      <a:pt x="459002" y="739059"/>
                      <a:pt x="926665" y="496567"/>
                      <a:pt x="1428969" y="306038"/>
                    </a:cubicBezTo>
                    <a:cubicBezTo>
                      <a:pt x="1792707" y="158811"/>
                      <a:pt x="2182426" y="54886"/>
                      <a:pt x="2572145" y="37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783" name="Graphic 1">
                <a:extLst>
                  <a:ext uri="{FF2B5EF4-FFF2-40B4-BE49-F238E27FC236}">
                    <a16:creationId xmlns="" xmlns:a16="http://schemas.microsoft.com/office/drawing/2014/main" id="{2DBC6706-137E-4AFE-A9B9-A2C4F8C2F546}"/>
                  </a:ext>
                </a:extLst>
              </p:cNvPr>
              <p:cNvGrpSpPr/>
              <p:nvPr/>
            </p:nvGrpSpPr>
            <p:grpSpPr>
              <a:xfrm>
                <a:off x="-581182" y="3602874"/>
                <a:ext cx="181868" cy="476887"/>
                <a:chOff x="-581182" y="3602874"/>
                <a:chExt cx="181868" cy="476887"/>
              </a:xfrm>
              <a:grpFill/>
            </p:grpSpPr>
            <p:sp>
              <p:nvSpPr>
                <p:cNvPr id="844" name="Freeform: Shape 843">
                  <a:extLst>
                    <a:ext uri="{FF2B5EF4-FFF2-40B4-BE49-F238E27FC236}">
                      <a16:creationId xmlns="" xmlns:a16="http://schemas.microsoft.com/office/drawing/2014/main" id="{B281DC6B-93D4-4975-9F33-59770FB28953}"/>
                    </a:ext>
                  </a:extLst>
                </p:cNvPr>
                <p:cNvSpPr/>
                <p:nvPr/>
              </p:nvSpPr>
              <p:spPr>
                <a:xfrm>
                  <a:off x="-503238" y="3635438"/>
                  <a:ext cx="25981" cy="407039"/>
                </a:xfrm>
                <a:custGeom>
                  <a:avLst/>
                  <a:gdLst>
                    <a:gd name="connsiteX0" fmla="*/ 0 w 25981"/>
                    <a:gd name="connsiteY0" fmla="*/ 12991 h 407039"/>
                    <a:gd name="connsiteX1" fmla="*/ 0 w 25981"/>
                    <a:gd name="connsiteY1" fmla="*/ 394049 h 407039"/>
                    <a:gd name="connsiteX2" fmla="*/ 25981 w 25981"/>
                    <a:gd name="connsiteY2" fmla="*/ 394049 h 407039"/>
                    <a:gd name="connsiteX3" fmla="*/ 25981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64143"/>
                        <a:pt x="0" y="394049"/>
                      </a:cubicBezTo>
                      <a:cubicBezTo>
                        <a:pt x="0" y="411370"/>
                        <a:pt x="25981" y="411370"/>
                        <a:pt x="25981" y="394049"/>
                      </a:cubicBezTo>
                      <a:cubicBezTo>
                        <a:pt x="25981" y="264143"/>
                        <a:pt x="25981" y="14289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5" name="Freeform: Shape 844">
                  <a:extLst>
                    <a:ext uri="{FF2B5EF4-FFF2-40B4-BE49-F238E27FC236}">
                      <a16:creationId xmlns="" xmlns:a16="http://schemas.microsoft.com/office/drawing/2014/main" id="{9780F537-D912-4FDE-8C9A-EF5D46B1422B}"/>
                    </a:ext>
                  </a:extLst>
                </p:cNvPr>
                <p:cNvSpPr/>
                <p:nvPr/>
              </p:nvSpPr>
              <p:spPr>
                <a:xfrm>
                  <a:off x="-581182" y="3975272"/>
                  <a:ext cx="181868" cy="104489"/>
                </a:xfrm>
                <a:custGeom>
                  <a:avLst/>
                  <a:gdLst>
                    <a:gd name="connsiteX0" fmla="*/ 95265 w 181868"/>
                    <a:gd name="connsiteY0" fmla="*/ 36895 h 104489"/>
                    <a:gd name="connsiteX1" fmla="*/ 0 w 181868"/>
                    <a:gd name="connsiteY1" fmla="*/ 2253 h 104489"/>
                    <a:gd name="connsiteX2" fmla="*/ 95265 w 181868"/>
                    <a:gd name="connsiteY2" fmla="*/ 71536 h 104489"/>
                    <a:gd name="connsiteX3" fmla="*/ 181869 w 181868"/>
                    <a:gd name="connsiteY3" fmla="*/ 97517 h 104489"/>
                    <a:gd name="connsiteX4" fmla="*/ 95265 w 181868"/>
                    <a:gd name="connsiteY4" fmla="*/ 36895 h 104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4489">
                      <a:moveTo>
                        <a:pt x="95265" y="36895"/>
                      </a:moveTo>
                      <a:cubicBezTo>
                        <a:pt x="43302" y="10913"/>
                        <a:pt x="0" y="-6408"/>
                        <a:pt x="0" y="2253"/>
                      </a:cubicBezTo>
                      <a:cubicBezTo>
                        <a:pt x="0" y="10913"/>
                        <a:pt x="43302" y="36895"/>
                        <a:pt x="95265" y="71536"/>
                      </a:cubicBezTo>
                      <a:cubicBezTo>
                        <a:pt x="138567" y="97517"/>
                        <a:pt x="181869" y="114838"/>
                        <a:pt x="181869" y="97517"/>
                      </a:cubicBezTo>
                      <a:cubicBezTo>
                        <a:pt x="181869" y="88857"/>
                        <a:pt x="138567" y="62876"/>
                        <a:pt x="95265"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6" name="Freeform: Shape 845">
                  <a:extLst>
                    <a:ext uri="{FF2B5EF4-FFF2-40B4-BE49-F238E27FC236}">
                      <a16:creationId xmlns="" xmlns:a16="http://schemas.microsoft.com/office/drawing/2014/main" id="{31A76B1B-E643-4952-8757-E95F9A6FED4E}"/>
                    </a:ext>
                  </a:extLst>
                </p:cNvPr>
                <p:cNvSpPr/>
                <p:nvPr/>
              </p:nvSpPr>
              <p:spPr>
                <a:xfrm>
                  <a:off x="-581182" y="3602874"/>
                  <a:ext cx="181868" cy="108430"/>
                </a:xfrm>
                <a:custGeom>
                  <a:avLst/>
                  <a:gdLst>
                    <a:gd name="connsiteX0" fmla="*/ 95265 w 181868"/>
                    <a:gd name="connsiteY0" fmla="*/ 36894 h 108430"/>
                    <a:gd name="connsiteX1" fmla="*/ 0 w 181868"/>
                    <a:gd name="connsiteY1" fmla="*/ 106178 h 108430"/>
                    <a:gd name="connsiteX2" fmla="*/ 95265 w 181868"/>
                    <a:gd name="connsiteY2" fmla="*/ 71536 h 108430"/>
                    <a:gd name="connsiteX3" fmla="*/ 181869 w 181868"/>
                    <a:gd name="connsiteY3" fmla="*/ 2253 h 108430"/>
                    <a:gd name="connsiteX4" fmla="*/ 95265 w 181868"/>
                    <a:gd name="connsiteY4" fmla="*/ 36894 h 10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8430">
                      <a:moveTo>
                        <a:pt x="95265" y="36894"/>
                      </a:moveTo>
                      <a:cubicBezTo>
                        <a:pt x="43302" y="71536"/>
                        <a:pt x="0" y="97517"/>
                        <a:pt x="0" y="106178"/>
                      </a:cubicBezTo>
                      <a:cubicBezTo>
                        <a:pt x="0" y="114838"/>
                        <a:pt x="43302" y="97517"/>
                        <a:pt x="95265" y="71536"/>
                      </a:cubicBezTo>
                      <a:cubicBezTo>
                        <a:pt x="138567" y="45555"/>
                        <a:pt x="181869" y="19574"/>
                        <a:pt x="181869" y="2253"/>
                      </a:cubicBezTo>
                      <a:cubicBezTo>
                        <a:pt x="181869" y="-6408"/>
                        <a:pt x="138567" y="10913"/>
                        <a:pt x="95265" y="3689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4" name="Graphic 1">
                <a:extLst>
                  <a:ext uri="{FF2B5EF4-FFF2-40B4-BE49-F238E27FC236}">
                    <a16:creationId xmlns="" xmlns:a16="http://schemas.microsoft.com/office/drawing/2014/main" id="{F5BAE0CF-DB06-48E2-98D4-B8A687180076}"/>
                  </a:ext>
                </a:extLst>
              </p:cNvPr>
              <p:cNvGrpSpPr/>
              <p:nvPr/>
            </p:nvGrpSpPr>
            <p:grpSpPr>
              <a:xfrm>
                <a:off x="-156821" y="3364268"/>
                <a:ext cx="190529" cy="954423"/>
                <a:chOff x="-156821" y="3364268"/>
                <a:chExt cx="190529" cy="954423"/>
              </a:xfrm>
              <a:grpFill/>
            </p:grpSpPr>
            <p:sp>
              <p:nvSpPr>
                <p:cNvPr id="841" name="Freeform: Shape 840">
                  <a:extLst>
                    <a:ext uri="{FF2B5EF4-FFF2-40B4-BE49-F238E27FC236}">
                      <a16:creationId xmlns="" xmlns:a16="http://schemas.microsoft.com/office/drawing/2014/main" id="{3071A41A-8866-4C7B-A8E7-14272C4FD81C}"/>
                    </a:ext>
                  </a:extLst>
                </p:cNvPr>
                <p:cNvSpPr/>
                <p:nvPr/>
              </p:nvSpPr>
              <p:spPr>
                <a:xfrm>
                  <a:off x="-78877" y="3392946"/>
                  <a:ext cx="27371" cy="883362"/>
                </a:xfrm>
                <a:custGeom>
                  <a:avLst/>
                  <a:gdLst>
                    <a:gd name="connsiteX0" fmla="*/ 0 w 27371"/>
                    <a:gd name="connsiteY0" fmla="*/ 12991 h 883362"/>
                    <a:gd name="connsiteX1" fmla="*/ 0 w 27371"/>
                    <a:gd name="connsiteY1" fmla="*/ 870372 h 883362"/>
                    <a:gd name="connsiteX2" fmla="*/ 25981 w 27371"/>
                    <a:gd name="connsiteY2" fmla="*/ 870372 h 883362"/>
                    <a:gd name="connsiteX3" fmla="*/ 25981 w 27371"/>
                    <a:gd name="connsiteY3" fmla="*/ 12991 h 883362"/>
                    <a:gd name="connsiteX4" fmla="*/ 0 w 2737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883362">
                      <a:moveTo>
                        <a:pt x="0" y="12991"/>
                      </a:moveTo>
                      <a:cubicBezTo>
                        <a:pt x="0" y="298784"/>
                        <a:pt x="0" y="584578"/>
                        <a:pt x="0" y="870372"/>
                      </a:cubicBezTo>
                      <a:cubicBezTo>
                        <a:pt x="0" y="887693"/>
                        <a:pt x="25981" y="887693"/>
                        <a:pt x="25981" y="870372"/>
                      </a:cubicBezTo>
                      <a:cubicBezTo>
                        <a:pt x="25981" y="584578"/>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2" name="Freeform: Shape 841">
                  <a:extLst>
                    <a:ext uri="{FF2B5EF4-FFF2-40B4-BE49-F238E27FC236}">
                      <a16:creationId xmlns="" xmlns:a16="http://schemas.microsoft.com/office/drawing/2014/main" id="{3682E61F-46FD-4ACA-875B-58CDDE318A9E}"/>
                    </a:ext>
                  </a:extLst>
                </p:cNvPr>
                <p:cNvSpPr/>
                <p:nvPr/>
              </p:nvSpPr>
              <p:spPr>
                <a:xfrm>
                  <a:off x="-156821" y="4199284"/>
                  <a:ext cx="190529" cy="119407"/>
                </a:xfrm>
                <a:custGeom>
                  <a:avLst/>
                  <a:gdLst>
                    <a:gd name="connsiteX0" fmla="*/ 95265 w 190529"/>
                    <a:gd name="connsiteY0" fmla="*/ 20732 h 119407"/>
                    <a:gd name="connsiteX1" fmla="*/ 0 w 190529"/>
                    <a:gd name="connsiteY1" fmla="*/ 12072 h 119407"/>
                    <a:gd name="connsiteX2" fmla="*/ 95265 w 190529"/>
                    <a:gd name="connsiteY2" fmla="*/ 98676 h 119407"/>
                    <a:gd name="connsiteX3" fmla="*/ 190529 w 190529"/>
                    <a:gd name="connsiteY3" fmla="*/ 107336 h 119407"/>
                    <a:gd name="connsiteX4" fmla="*/ 95265 w 190529"/>
                    <a:gd name="connsiteY4" fmla="*/ 20732 h 119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9407">
                      <a:moveTo>
                        <a:pt x="95265" y="20732"/>
                      </a:moveTo>
                      <a:cubicBezTo>
                        <a:pt x="43302" y="-5249"/>
                        <a:pt x="0" y="-5249"/>
                        <a:pt x="0" y="12072"/>
                      </a:cubicBezTo>
                      <a:cubicBezTo>
                        <a:pt x="0" y="29393"/>
                        <a:pt x="43302" y="72695"/>
                        <a:pt x="95265" y="98676"/>
                      </a:cubicBezTo>
                      <a:cubicBezTo>
                        <a:pt x="147227" y="124657"/>
                        <a:pt x="190529" y="124657"/>
                        <a:pt x="190529" y="107336"/>
                      </a:cubicBezTo>
                      <a:cubicBezTo>
                        <a:pt x="190529" y="81355"/>
                        <a:pt x="147227" y="46713"/>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3" name="Freeform: Shape 842">
                  <a:extLst>
                    <a:ext uri="{FF2B5EF4-FFF2-40B4-BE49-F238E27FC236}">
                      <a16:creationId xmlns="" xmlns:a16="http://schemas.microsoft.com/office/drawing/2014/main" id="{CF6A574C-56D5-4E54-81AB-C772286318BA}"/>
                    </a:ext>
                  </a:extLst>
                </p:cNvPr>
                <p:cNvSpPr/>
                <p:nvPr/>
              </p:nvSpPr>
              <p:spPr>
                <a:xfrm>
                  <a:off x="-156821" y="3364268"/>
                  <a:ext cx="190529" cy="120393"/>
                </a:xfrm>
                <a:custGeom>
                  <a:avLst/>
                  <a:gdLst>
                    <a:gd name="connsiteX0" fmla="*/ 95265 w 190529"/>
                    <a:gd name="connsiteY0" fmla="*/ 24348 h 120393"/>
                    <a:gd name="connsiteX1" fmla="*/ 0 w 190529"/>
                    <a:gd name="connsiteY1" fmla="*/ 110952 h 120393"/>
                    <a:gd name="connsiteX2" fmla="*/ 95265 w 190529"/>
                    <a:gd name="connsiteY2" fmla="*/ 102292 h 120393"/>
                    <a:gd name="connsiteX3" fmla="*/ 190529 w 190529"/>
                    <a:gd name="connsiteY3" fmla="*/ 15687 h 120393"/>
                    <a:gd name="connsiteX4" fmla="*/ 95265 w 190529"/>
                    <a:gd name="connsiteY4" fmla="*/ 24348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5" y="24348"/>
                      </a:moveTo>
                      <a:cubicBezTo>
                        <a:pt x="43302" y="50329"/>
                        <a:pt x="0" y="93631"/>
                        <a:pt x="0" y="110952"/>
                      </a:cubicBezTo>
                      <a:cubicBezTo>
                        <a:pt x="0" y="128273"/>
                        <a:pt x="43302" y="119612"/>
                        <a:pt x="95265" y="102292"/>
                      </a:cubicBezTo>
                      <a:cubicBezTo>
                        <a:pt x="147227" y="76310"/>
                        <a:pt x="190529" y="41669"/>
                        <a:pt x="190529" y="15687"/>
                      </a:cubicBezTo>
                      <a:cubicBezTo>
                        <a:pt x="190529" y="-10294"/>
                        <a:pt x="147227" y="-1633"/>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5" name="Graphic 1">
                <a:extLst>
                  <a:ext uri="{FF2B5EF4-FFF2-40B4-BE49-F238E27FC236}">
                    <a16:creationId xmlns="" xmlns:a16="http://schemas.microsoft.com/office/drawing/2014/main" id="{A20F8B95-89DA-4FBA-92DE-40BA065631CD}"/>
                  </a:ext>
                </a:extLst>
              </p:cNvPr>
              <p:cNvGrpSpPr/>
              <p:nvPr/>
            </p:nvGrpSpPr>
            <p:grpSpPr>
              <a:xfrm>
                <a:off x="267538" y="3147758"/>
                <a:ext cx="190529" cy="1381819"/>
                <a:chOff x="267538" y="3147758"/>
                <a:chExt cx="190529" cy="1381819"/>
              </a:xfrm>
              <a:grpFill/>
            </p:grpSpPr>
            <p:sp>
              <p:nvSpPr>
                <p:cNvPr id="838" name="Freeform: Shape 837">
                  <a:extLst>
                    <a:ext uri="{FF2B5EF4-FFF2-40B4-BE49-F238E27FC236}">
                      <a16:creationId xmlns="" xmlns:a16="http://schemas.microsoft.com/office/drawing/2014/main" id="{CFE6EAAB-264C-49C2-A988-0236312C804F}"/>
                    </a:ext>
                  </a:extLst>
                </p:cNvPr>
                <p:cNvSpPr/>
                <p:nvPr/>
              </p:nvSpPr>
              <p:spPr>
                <a:xfrm>
                  <a:off x="354142" y="3176436"/>
                  <a:ext cx="25981" cy="1325044"/>
                </a:xfrm>
                <a:custGeom>
                  <a:avLst/>
                  <a:gdLst>
                    <a:gd name="connsiteX0" fmla="*/ 0 w 25981"/>
                    <a:gd name="connsiteY0" fmla="*/ 12991 h 1325044"/>
                    <a:gd name="connsiteX1" fmla="*/ 0 w 25981"/>
                    <a:gd name="connsiteY1" fmla="*/ 1312054 h 1325044"/>
                    <a:gd name="connsiteX2" fmla="*/ 25981 w 25981"/>
                    <a:gd name="connsiteY2" fmla="*/ 1312054 h 1325044"/>
                    <a:gd name="connsiteX3" fmla="*/ 25981 w 25981"/>
                    <a:gd name="connsiteY3" fmla="*/ 12991 h 1325044"/>
                    <a:gd name="connsiteX4" fmla="*/ 0 w 2598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325044">
                      <a:moveTo>
                        <a:pt x="0" y="12991"/>
                      </a:moveTo>
                      <a:cubicBezTo>
                        <a:pt x="0" y="446012"/>
                        <a:pt x="0" y="879033"/>
                        <a:pt x="0" y="1312054"/>
                      </a:cubicBezTo>
                      <a:cubicBezTo>
                        <a:pt x="0" y="1329374"/>
                        <a:pt x="25981" y="1329374"/>
                        <a:pt x="25981" y="1312054"/>
                      </a:cubicBezTo>
                      <a:cubicBezTo>
                        <a:pt x="25981" y="879033"/>
                        <a:pt x="25981" y="44601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9" name="Freeform: Shape 838">
                  <a:extLst>
                    <a:ext uri="{FF2B5EF4-FFF2-40B4-BE49-F238E27FC236}">
                      <a16:creationId xmlns="" xmlns:a16="http://schemas.microsoft.com/office/drawing/2014/main" id="{08E69D66-0E63-40CD-9CB1-88E37EA9C451}"/>
                    </a:ext>
                  </a:extLst>
                </p:cNvPr>
                <p:cNvSpPr/>
                <p:nvPr/>
              </p:nvSpPr>
              <p:spPr>
                <a:xfrm>
                  <a:off x="267538" y="4398474"/>
                  <a:ext cx="190529" cy="131103"/>
                </a:xfrm>
                <a:custGeom>
                  <a:avLst/>
                  <a:gdLst>
                    <a:gd name="connsiteX0" fmla="*/ 95265 w 190529"/>
                    <a:gd name="connsiteY0" fmla="*/ 12071 h 131103"/>
                    <a:gd name="connsiteX1" fmla="*/ 0 w 190529"/>
                    <a:gd name="connsiteY1" fmla="*/ 20732 h 131103"/>
                    <a:gd name="connsiteX2" fmla="*/ 95265 w 190529"/>
                    <a:gd name="connsiteY2" fmla="*/ 115997 h 131103"/>
                    <a:gd name="connsiteX3" fmla="*/ 190529 w 190529"/>
                    <a:gd name="connsiteY3" fmla="*/ 98676 h 131103"/>
                    <a:gd name="connsiteX4" fmla="*/ 95265 w 190529"/>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1103">
                      <a:moveTo>
                        <a:pt x="95265" y="12071"/>
                      </a:moveTo>
                      <a:cubicBezTo>
                        <a:pt x="43302" y="-5249"/>
                        <a:pt x="0" y="-5249"/>
                        <a:pt x="0" y="20732"/>
                      </a:cubicBezTo>
                      <a:cubicBezTo>
                        <a:pt x="0" y="46713"/>
                        <a:pt x="43302" y="90015"/>
                        <a:pt x="95265" y="115997"/>
                      </a:cubicBezTo>
                      <a:cubicBezTo>
                        <a:pt x="147227" y="141978"/>
                        <a:pt x="190529" y="133317"/>
                        <a:pt x="190529" y="98676"/>
                      </a:cubicBezTo>
                      <a:cubicBezTo>
                        <a:pt x="190529" y="64034"/>
                        <a:pt x="147227" y="38053"/>
                        <a:pt x="95265"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0" name="Freeform: Shape 839">
                  <a:extLst>
                    <a:ext uri="{FF2B5EF4-FFF2-40B4-BE49-F238E27FC236}">
                      <a16:creationId xmlns="" xmlns:a16="http://schemas.microsoft.com/office/drawing/2014/main" id="{F7CA94F5-613B-4CA1-AD4C-E14609952EC4}"/>
                    </a:ext>
                  </a:extLst>
                </p:cNvPr>
                <p:cNvSpPr/>
                <p:nvPr/>
              </p:nvSpPr>
              <p:spPr>
                <a:xfrm>
                  <a:off x="267538" y="3147758"/>
                  <a:ext cx="190529" cy="135299"/>
                </a:xfrm>
                <a:custGeom>
                  <a:avLst/>
                  <a:gdLst>
                    <a:gd name="connsiteX0" fmla="*/ 95265 w 190529"/>
                    <a:gd name="connsiteY0" fmla="*/ 15687 h 135299"/>
                    <a:gd name="connsiteX1" fmla="*/ 0 w 190529"/>
                    <a:gd name="connsiteY1" fmla="*/ 110952 h 135299"/>
                    <a:gd name="connsiteX2" fmla="*/ 95265 w 190529"/>
                    <a:gd name="connsiteY2" fmla="*/ 119612 h 135299"/>
                    <a:gd name="connsiteX3" fmla="*/ 190529 w 190529"/>
                    <a:gd name="connsiteY3" fmla="*/ 24348 h 135299"/>
                    <a:gd name="connsiteX4" fmla="*/ 95265 w 190529"/>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5299">
                      <a:moveTo>
                        <a:pt x="95265" y="15687"/>
                      </a:moveTo>
                      <a:cubicBezTo>
                        <a:pt x="43302" y="41669"/>
                        <a:pt x="0" y="84971"/>
                        <a:pt x="0" y="110952"/>
                      </a:cubicBezTo>
                      <a:cubicBezTo>
                        <a:pt x="0" y="136933"/>
                        <a:pt x="43302" y="145594"/>
                        <a:pt x="95265" y="119612"/>
                      </a:cubicBezTo>
                      <a:cubicBezTo>
                        <a:pt x="147227" y="102292"/>
                        <a:pt x="190529" y="58989"/>
                        <a:pt x="190529" y="24348"/>
                      </a:cubicBezTo>
                      <a:cubicBezTo>
                        <a:pt x="190529" y="-1633"/>
                        <a:pt x="147227" y="-10294"/>
                        <a:pt x="95265"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6" name="Graphic 1">
                <a:extLst>
                  <a:ext uri="{FF2B5EF4-FFF2-40B4-BE49-F238E27FC236}">
                    <a16:creationId xmlns="" xmlns:a16="http://schemas.microsoft.com/office/drawing/2014/main" id="{730568B1-93ED-484D-973A-87B360D2A9A0}"/>
                  </a:ext>
                </a:extLst>
              </p:cNvPr>
              <p:cNvGrpSpPr/>
              <p:nvPr/>
            </p:nvGrpSpPr>
            <p:grpSpPr>
              <a:xfrm>
                <a:off x="700559" y="2957461"/>
                <a:ext cx="190529" cy="1762994"/>
                <a:chOff x="700559" y="2957461"/>
                <a:chExt cx="190529" cy="1762994"/>
              </a:xfrm>
              <a:grpFill/>
            </p:grpSpPr>
            <p:sp>
              <p:nvSpPr>
                <p:cNvPr id="835" name="Freeform: Shape 834">
                  <a:extLst>
                    <a:ext uri="{FF2B5EF4-FFF2-40B4-BE49-F238E27FC236}">
                      <a16:creationId xmlns="" xmlns:a16="http://schemas.microsoft.com/office/drawing/2014/main" id="{F76CB228-3B5E-47F8-A04D-7C93448F57D6}"/>
                    </a:ext>
                  </a:extLst>
                </p:cNvPr>
                <p:cNvSpPr/>
                <p:nvPr/>
              </p:nvSpPr>
              <p:spPr>
                <a:xfrm>
                  <a:off x="778503" y="2988897"/>
                  <a:ext cx="25981" cy="1685791"/>
                </a:xfrm>
                <a:custGeom>
                  <a:avLst/>
                  <a:gdLst>
                    <a:gd name="connsiteX0" fmla="*/ 0 w 25981"/>
                    <a:gd name="connsiteY0" fmla="*/ 10000 h 1685791"/>
                    <a:gd name="connsiteX1" fmla="*/ 0 w 25981"/>
                    <a:gd name="connsiteY1" fmla="*/ 1672801 h 1685791"/>
                    <a:gd name="connsiteX2" fmla="*/ 25981 w 25981"/>
                    <a:gd name="connsiteY2" fmla="*/ 1672801 h 1685791"/>
                    <a:gd name="connsiteX3" fmla="*/ 25981 w 25981"/>
                    <a:gd name="connsiteY3" fmla="*/ 10000 h 1685791"/>
                    <a:gd name="connsiteX4" fmla="*/ 0 w 25981"/>
                    <a:gd name="connsiteY4" fmla="*/ 10000 h 168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5791">
                      <a:moveTo>
                        <a:pt x="0" y="10000"/>
                      </a:moveTo>
                      <a:cubicBezTo>
                        <a:pt x="0" y="564267"/>
                        <a:pt x="0" y="1118534"/>
                        <a:pt x="0" y="1672801"/>
                      </a:cubicBezTo>
                      <a:cubicBezTo>
                        <a:pt x="0" y="1690121"/>
                        <a:pt x="25981" y="1690121"/>
                        <a:pt x="25981" y="1672801"/>
                      </a:cubicBezTo>
                      <a:cubicBezTo>
                        <a:pt x="25981" y="1118534"/>
                        <a:pt x="25981" y="564267"/>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6" name="Freeform: Shape 835">
                  <a:extLst>
                    <a:ext uri="{FF2B5EF4-FFF2-40B4-BE49-F238E27FC236}">
                      <a16:creationId xmlns="" xmlns:a16="http://schemas.microsoft.com/office/drawing/2014/main" id="{EFB74BD3-F6A0-4709-B236-ABF92CEECA15}"/>
                    </a:ext>
                  </a:extLst>
                </p:cNvPr>
                <p:cNvSpPr/>
                <p:nvPr/>
              </p:nvSpPr>
              <p:spPr>
                <a:xfrm>
                  <a:off x="700559" y="4568299"/>
                  <a:ext cx="190529" cy="152156"/>
                </a:xfrm>
                <a:custGeom>
                  <a:avLst/>
                  <a:gdLst>
                    <a:gd name="connsiteX0" fmla="*/ 95265 w 190529"/>
                    <a:gd name="connsiteY0" fmla="*/ 6795 h 152156"/>
                    <a:gd name="connsiteX1" fmla="*/ 0 w 190529"/>
                    <a:gd name="connsiteY1" fmla="*/ 41437 h 152156"/>
                    <a:gd name="connsiteX2" fmla="*/ 95265 w 190529"/>
                    <a:gd name="connsiteY2" fmla="*/ 145362 h 152156"/>
                    <a:gd name="connsiteX3" fmla="*/ 190529 w 190529"/>
                    <a:gd name="connsiteY3" fmla="*/ 110720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10526"/>
                        <a:pt x="0" y="6795"/>
                        <a:pt x="0" y="41437"/>
                      </a:cubicBezTo>
                      <a:cubicBezTo>
                        <a:pt x="0" y="76078"/>
                        <a:pt x="43302" y="128041"/>
                        <a:pt x="95265" y="145362"/>
                      </a:cubicBezTo>
                      <a:cubicBezTo>
                        <a:pt x="147227" y="162683"/>
                        <a:pt x="190529" y="145362"/>
                        <a:pt x="190529" y="110720"/>
                      </a:cubicBezTo>
                      <a:cubicBezTo>
                        <a:pt x="190529" y="67418"/>
                        <a:pt x="147227" y="2411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7" name="Freeform: Shape 836">
                  <a:extLst>
                    <a:ext uri="{FF2B5EF4-FFF2-40B4-BE49-F238E27FC236}">
                      <a16:creationId xmlns="" xmlns:a16="http://schemas.microsoft.com/office/drawing/2014/main" id="{E1D02371-7915-4439-953C-D32D8E246230}"/>
                    </a:ext>
                  </a:extLst>
                </p:cNvPr>
                <p:cNvSpPr/>
                <p:nvPr/>
              </p:nvSpPr>
              <p:spPr>
                <a:xfrm>
                  <a:off x="700559" y="2957461"/>
                  <a:ext cx="190529" cy="152156"/>
                </a:xfrm>
                <a:custGeom>
                  <a:avLst/>
                  <a:gdLst>
                    <a:gd name="connsiteX0" fmla="*/ 95265 w 190529"/>
                    <a:gd name="connsiteY0" fmla="*/ 6795 h 152156"/>
                    <a:gd name="connsiteX1" fmla="*/ 0 w 190529"/>
                    <a:gd name="connsiteY1" fmla="*/ 110720 h 152156"/>
                    <a:gd name="connsiteX2" fmla="*/ 95265 w 190529"/>
                    <a:gd name="connsiteY2" fmla="*/ 145362 h 152156"/>
                    <a:gd name="connsiteX3" fmla="*/ 190529 w 190529"/>
                    <a:gd name="connsiteY3" fmla="*/ 41437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24116"/>
                        <a:pt x="0" y="76078"/>
                        <a:pt x="0" y="110720"/>
                      </a:cubicBezTo>
                      <a:cubicBezTo>
                        <a:pt x="0" y="145362"/>
                        <a:pt x="43302" y="162683"/>
                        <a:pt x="95265" y="145362"/>
                      </a:cubicBezTo>
                      <a:cubicBezTo>
                        <a:pt x="147227" y="128041"/>
                        <a:pt x="190529" y="84739"/>
                        <a:pt x="190529" y="41437"/>
                      </a:cubicBezTo>
                      <a:cubicBezTo>
                        <a:pt x="190529" y="6795"/>
                        <a:pt x="147227" y="-1052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7" name="Graphic 1">
                <a:extLst>
                  <a:ext uri="{FF2B5EF4-FFF2-40B4-BE49-F238E27FC236}">
                    <a16:creationId xmlns="" xmlns:a16="http://schemas.microsoft.com/office/drawing/2014/main" id="{82A8F07E-822E-415D-B015-CE122CE9FA06}"/>
                  </a:ext>
                </a:extLst>
              </p:cNvPr>
              <p:cNvGrpSpPr/>
              <p:nvPr/>
            </p:nvGrpSpPr>
            <p:grpSpPr>
              <a:xfrm>
                <a:off x="1124920" y="2820345"/>
                <a:ext cx="190529" cy="2045097"/>
                <a:chOff x="1124920" y="2820345"/>
                <a:chExt cx="190529" cy="2045097"/>
              </a:xfrm>
              <a:grpFill/>
            </p:grpSpPr>
            <p:sp>
              <p:nvSpPr>
                <p:cNvPr id="832" name="Freeform: Shape 831">
                  <a:extLst>
                    <a:ext uri="{FF2B5EF4-FFF2-40B4-BE49-F238E27FC236}">
                      <a16:creationId xmlns="" xmlns:a16="http://schemas.microsoft.com/office/drawing/2014/main" id="{4CA33528-335A-4CEA-A1B1-E1CF307C87B1}"/>
                    </a:ext>
                  </a:extLst>
                </p:cNvPr>
                <p:cNvSpPr/>
                <p:nvPr/>
              </p:nvSpPr>
              <p:spPr>
                <a:xfrm>
                  <a:off x="1211524" y="2850330"/>
                  <a:ext cx="25981" cy="1962924"/>
                </a:xfrm>
                <a:custGeom>
                  <a:avLst/>
                  <a:gdLst>
                    <a:gd name="connsiteX0" fmla="*/ 0 w 25981"/>
                    <a:gd name="connsiteY0" fmla="*/ 10000 h 1962924"/>
                    <a:gd name="connsiteX1" fmla="*/ 0 w 25981"/>
                    <a:gd name="connsiteY1" fmla="*/ 1949934 h 1962924"/>
                    <a:gd name="connsiteX2" fmla="*/ 25981 w 25981"/>
                    <a:gd name="connsiteY2" fmla="*/ 1949934 h 1962924"/>
                    <a:gd name="connsiteX3" fmla="*/ 25981 w 25981"/>
                    <a:gd name="connsiteY3" fmla="*/ 10000 h 1962924"/>
                    <a:gd name="connsiteX4" fmla="*/ 0 w 25981"/>
                    <a:gd name="connsiteY4" fmla="*/ 10000 h 1962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2924">
                      <a:moveTo>
                        <a:pt x="0" y="10000"/>
                      </a:moveTo>
                      <a:cubicBezTo>
                        <a:pt x="0" y="659532"/>
                        <a:pt x="0" y="1300403"/>
                        <a:pt x="0" y="1949934"/>
                      </a:cubicBezTo>
                      <a:cubicBezTo>
                        <a:pt x="0" y="1967255"/>
                        <a:pt x="25981" y="1967255"/>
                        <a:pt x="25981" y="1949934"/>
                      </a:cubicBezTo>
                      <a:cubicBezTo>
                        <a:pt x="25981" y="1300403"/>
                        <a:pt x="25981" y="659532"/>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3" name="Freeform: Shape 832">
                  <a:extLst>
                    <a:ext uri="{FF2B5EF4-FFF2-40B4-BE49-F238E27FC236}">
                      <a16:creationId xmlns="" xmlns:a16="http://schemas.microsoft.com/office/drawing/2014/main" id="{98D43DBB-2AE9-4B1B-9DBF-5CA71A053A25}"/>
                    </a:ext>
                  </a:extLst>
                </p:cNvPr>
                <p:cNvSpPr/>
                <p:nvPr/>
              </p:nvSpPr>
              <p:spPr>
                <a:xfrm>
                  <a:off x="1124920" y="4694680"/>
                  <a:ext cx="190529" cy="170762"/>
                </a:xfrm>
                <a:custGeom>
                  <a:avLst/>
                  <a:gdLst>
                    <a:gd name="connsiteX0" fmla="*/ 95265 w 190529"/>
                    <a:gd name="connsiteY0" fmla="*/ 1659 h 170762"/>
                    <a:gd name="connsiteX1" fmla="*/ 0 w 190529"/>
                    <a:gd name="connsiteY1" fmla="*/ 62282 h 170762"/>
                    <a:gd name="connsiteX2" fmla="*/ 95265 w 190529"/>
                    <a:gd name="connsiteY2" fmla="*/ 166207 h 170762"/>
                    <a:gd name="connsiteX3" fmla="*/ 190529 w 190529"/>
                    <a:gd name="connsiteY3" fmla="*/ 105584 h 170762"/>
                    <a:gd name="connsiteX4" fmla="*/ 95265 w 190529"/>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0762">
                      <a:moveTo>
                        <a:pt x="95265" y="1659"/>
                      </a:moveTo>
                      <a:cubicBezTo>
                        <a:pt x="43302" y="-7001"/>
                        <a:pt x="0" y="18980"/>
                        <a:pt x="0" y="62282"/>
                      </a:cubicBezTo>
                      <a:cubicBezTo>
                        <a:pt x="0" y="105584"/>
                        <a:pt x="43302" y="157547"/>
                        <a:pt x="95265" y="166207"/>
                      </a:cubicBezTo>
                      <a:cubicBezTo>
                        <a:pt x="147227" y="183528"/>
                        <a:pt x="190529" y="148886"/>
                        <a:pt x="190529" y="105584"/>
                      </a:cubicBezTo>
                      <a:cubicBezTo>
                        <a:pt x="190529" y="62282"/>
                        <a:pt x="147227" y="10320"/>
                        <a:pt x="95265"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4" name="Freeform: Shape 833">
                  <a:extLst>
                    <a:ext uri="{FF2B5EF4-FFF2-40B4-BE49-F238E27FC236}">
                      <a16:creationId xmlns="" xmlns:a16="http://schemas.microsoft.com/office/drawing/2014/main" id="{9050B76E-C327-43DF-AFF4-A7970496EC7F}"/>
                    </a:ext>
                  </a:extLst>
                </p:cNvPr>
                <p:cNvSpPr/>
                <p:nvPr/>
              </p:nvSpPr>
              <p:spPr>
                <a:xfrm>
                  <a:off x="1124920" y="2820345"/>
                  <a:ext cx="190529" cy="171551"/>
                </a:xfrm>
                <a:custGeom>
                  <a:avLst/>
                  <a:gdLst>
                    <a:gd name="connsiteX0" fmla="*/ 95265 w 190529"/>
                    <a:gd name="connsiteY0" fmla="*/ 5344 h 171551"/>
                    <a:gd name="connsiteX1" fmla="*/ 0 w 190529"/>
                    <a:gd name="connsiteY1" fmla="*/ 109269 h 171551"/>
                    <a:gd name="connsiteX2" fmla="*/ 95265 w 190529"/>
                    <a:gd name="connsiteY2" fmla="*/ 169892 h 171551"/>
                    <a:gd name="connsiteX3" fmla="*/ 190529 w 190529"/>
                    <a:gd name="connsiteY3" fmla="*/ 65967 h 171551"/>
                    <a:gd name="connsiteX4" fmla="*/ 95265 w 190529"/>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1551">
                      <a:moveTo>
                        <a:pt x="95265" y="5344"/>
                      </a:moveTo>
                      <a:cubicBezTo>
                        <a:pt x="43302" y="22665"/>
                        <a:pt x="0" y="65967"/>
                        <a:pt x="0" y="109269"/>
                      </a:cubicBezTo>
                      <a:cubicBezTo>
                        <a:pt x="0" y="152571"/>
                        <a:pt x="43302" y="178552"/>
                        <a:pt x="95265" y="169892"/>
                      </a:cubicBezTo>
                      <a:cubicBezTo>
                        <a:pt x="147227" y="161231"/>
                        <a:pt x="190529" y="109269"/>
                        <a:pt x="190529" y="65967"/>
                      </a:cubicBezTo>
                      <a:cubicBezTo>
                        <a:pt x="190529" y="14004"/>
                        <a:pt x="147227" y="-11977"/>
                        <a:pt x="95265"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8" name="Graphic 1">
                <a:extLst>
                  <a:ext uri="{FF2B5EF4-FFF2-40B4-BE49-F238E27FC236}">
                    <a16:creationId xmlns="" xmlns:a16="http://schemas.microsoft.com/office/drawing/2014/main" id="{A340F104-75FB-414F-BD61-F7EE274DEB86}"/>
                  </a:ext>
                </a:extLst>
              </p:cNvPr>
              <p:cNvGrpSpPr/>
              <p:nvPr/>
            </p:nvGrpSpPr>
            <p:grpSpPr>
              <a:xfrm>
                <a:off x="1557941" y="2729310"/>
                <a:ext cx="190529" cy="2228168"/>
                <a:chOff x="1557941" y="2729310"/>
                <a:chExt cx="190529" cy="2228168"/>
              </a:xfrm>
              <a:grpFill/>
            </p:grpSpPr>
            <p:sp>
              <p:nvSpPr>
                <p:cNvPr id="829" name="Freeform: Shape 828">
                  <a:extLst>
                    <a:ext uri="{FF2B5EF4-FFF2-40B4-BE49-F238E27FC236}">
                      <a16:creationId xmlns="" xmlns:a16="http://schemas.microsoft.com/office/drawing/2014/main" id="{F116908B-70FC-4DE5-B111-7C7B23C7C6BE}"/>
                    </a:ext>
                  </a:extLst>
                </p:cNvPr>
                <p:cNvSpPr/>
                <p:nvPr/>
              </p:nvSpPr>
              <p:spPr>
                <a:xfrm>
                  <a:off x="1635884" y="2763726"/>
                  <a:ext cx="25981" cy="2136133"/>
                </a:xfrm>
                <a:custGeom>
                  <a:avLst/>
                  <a:gdLst>
                    <a:gd name="connsiteX0" fmla="*/ 0 w 25981"/>
                    <a:gd name="connsiteY0" fmla="*/ 10000 h 2136133"/>
                    <a:gd name="connsiteX1" fmla="*/ 0 w 25981"/>
                    <a:gd name="connsiteY1" fmla="*/ 2123142 h 2136133"/>
                    <a:gd name="connsiteX2" fmla="*/ 25981 w 25981"/>
                    <a:gd name="connsiteY2" fmla="*/ 2123142 h 2136133"/>
                    <a:gd name="connsiteX3" fmla="*/ 25981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12988"/>
                        <a:pt x="0" y="2123142"/>
                      </a:cubicBezTo>
                      <a:cubicBezTo>
                        <a:pt x="0" y="2140463"/>
                        <a:pt x="25981" y="2140463"/>
                        <a:pt x="25981" y="2123142"/>
                      </a:cubicBezTo>
                      <a:cubicBezTo>
                        <a:pt x="25981" y="1421649"/>
                        <a:pt x="25981" y="720155"/>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0" name="Freeform: Shape 829">
                  <a:extLst>
                    <a:ext uri="{FF2B5EF4-FFF2-40B4-BE49-F238E27FC236}">
                      <a16:creationId xmlns="" xmlns:a16="http://schemas.microsoft.com/office/drawing/2014/main" id="{CE6ACAE7-DB36-425C-BC18-8CD7C3F98CF8}"/>
                    </a:ext>
                  </a:extLst>
                </p:cNvPr>
                <p:cNvSpPr/>
                <p:nvPr/>
              </p:nvSpPr>
              <p:spPr>
                <a:xfrm>
                  <a:off x="1557941" y="4772957"/>
                  <a:ext cx="190529" cy="184521"/>
                </a:xfrm>
                <a:custGeom>
                  <a:avLst/>
                  <a:gdLst>
                    <a:gd name="connsiteX0" fmla="*/ 95265 w 190529"/>
                    <a:gd name="connsiteY0" fmla="*/ 1326 h 184521"/>
                    <a:gd name="connsiteX1" fmla="*/ 0 w 190529"/>
                    <a:gd name="connsiteY1" fmla="*/ 79270 h 184521"/>
                    <a:gd name="connsiteX2" fmla="*/ 95265 w 190529"/>
                    <a:gd name="connsiteY2" fmla="*/ 183195 h 184521"/>
                    <a:gd name="connsiteX3" fmla="*/ 190529 w 190529"/>
                    <a:gd name="connsiteY3" fmla="*/ 105251 h 184521"/>
                    <a:gd name="connsiteX4" fmla="*/ 95265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5" y="1326"/>
                      </a:moveTo>
                      <a:cubicBezTo>
                        <a:pt x="43302" y="-7334"/>
                        <a:pt x="0" y="27307"/>
                        <a:pt x="0" y="79270"/>
                      </a:cubicBezTo>
                      <a:cubicBezTo>
                        <a:pt x="0" y="131233"/>
                        <a:pt x="43302" y="174535"/>
                        <a:pt x="95265" y="183195"/>
                      </a:cubicBezTo>
                      <a:cubicBezTo>
                        <a:pt x="147227" y="191856"/>
                        <a:pt x="190529" y="157214"/>
                        <a:pt x="190529" y="105251"/>
                      </a:cubicBezTo>
                      <a:cubicBezTo>
                        <a:pt x="190529" y="44628"/>
                        <a:pt x="147227" y="1326"/>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1" name="Freeform: Shape 830">
                  <a:extLst>
                    <a:ext uri="{FF2B5EF4-FFF2-40B4-BE49-F238E27FC236}">
                      <a16:creationId xmlns="" xmlns:a16="http://schemas.microsoft.com/office/drawing/2014/main" id="{19225DCB-EE9B-4F92-8341-12AEFD063F63}"/>
                    </a:ext>
                  </a:extLst>
                </p:cNvPr>
                <p:cNvSpPr/>
                <p:nvPr/>
              </p:nvSpPr>
              <p:spPr>
                <a:xfrm>
                  <a:off x="1557941" y="2729310"/>
                  <a:ext cx="190529" cy="184309"/>
                </a:xfrm>
                <a:custGeom>
                  <a:avLst/>
                  <a:gdLst>
                    <a:gd name="connsiteX0" fmla="*/ 95265 w 190529"/>
                    <a:gd name="connsiteY0" fmla="*/ 1115 h 184309"/>
                    <a:gd name="connsiteX1" fmla="*/ 0 w 190529"/>
                    <a:gd name="connsiteY1" fmla="*/ 105040 h 184309"/>
                    <a:gd name="connsiteX2" fmla="*/ 95265 w 190529"/>
                    <a:gd name="connsiteY2" fmla="*/ 182983 h 184309"/>
                    <a:gd name="connsiteX3" fmla="*/ 190529 w 190529"/>
                    <a:gd name="connsiteY3" fmla="*/ 79058 h 184309"/>
                    <a:gd name="connsiteX4" fmla="*/ 95265 w 190529"/>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309">
                      <a:moveTo>
                        <a:pt x="95265" y="1115"/>
                      </a:moveTo>
                      <a:cubicBezTo>
                        <a:pt x="43302" y="9775"/>
                        <a:pt x="0" y="53077"/>
                        <a:pt x="0" y="105040"/>
                      </a:cubicBezTo>
                      <a:cubicBezTo>
                        <a:pt x="0" y="157002"/>
                        <a:pt x="43302" y="191644"/>
                        <a:pt x="95265" y="182983"/>
                      </a:cubicBezTo>
                      <a:cubicBezTo>
                        <a:pt x="147227" y="174323"/>
                        <a:pt x="190529" y="131021"/>
                        <a:pt x="190529" y="79058"/>
                      </a:cubicBezTo>
                      <a:cubicBezTo>
                        <a:pt x="190529" y="35756"/>
                        <a:pt x="147227" y="-7546"/>
                        <a:pt x="95265"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9" name="Graphic 1">
                <a:extLst>
                  <a:ext uri="{FF2B5EF4-FFF2-40B4-BE49-F238E27FC236}">
                    <a16:creationId xmlns="" xmlns:a16="http://schemas.microsoft.com/office/drawing/2014/main" id="{59D34EA7-BE3C-4A67-BE3A-426CE9F74772}"/>
                  </a:ext>
                </a:extLst>
              </p:cNvPr>
              <p:cNvGrpSpPr/>
              <p:nvPr/>
            </p:nvGrpSpPr>
            <p:grpSpPr>
              <a:xfrm>
                <a:off x="1982301" y="2704443"/>
                <a:ext cx="190529" cy="2286350"/>
                <a:chOff x="1982301" y="2704443"/>
                <a:chExt cx="190529" cy="2286350"/>
              </a:xfrm>
              <a:grpFill/>
            </p:grpSpPr>
            <p:sp>
              <p:nvSpPr>
                <p:cNvPr id="826" name="Freeform: Shape 825">
                  <a:extLst>
                    <a:ext uri="{FF2B5EF4-FFF2-40B4-BE49-F238E27FC236}">
                      <a16:creationId xmlns="" xmlns:a16="http://schemas.microsoft.com/office/drawing/2014/main" id="{A35D5A69-B13D-4BD9-BBF9-E43CA7FA9F0F}"/>
                    </a:ext>
                  </a:extLst>
                </p:cNvPr>
                <p:cNvSpPr/>
                <p:nvPr/>
              </p:nvSpPr>
              <p:spPr>
                <a:xfrm>
                  <a:off x="2068905" y="2734755"/>
                  <a:ext cx="25981" cy="2191085"/>
                </a:xfrm>
                <a:custGeom>
                  <a:avLst/>
                  <a:gdLst>
                    <a:gd name="connsiteX0" fmla="*/ 0 w 25981"/>
                    <a:gd name="connsiteY0" fmla="*/ 12991 h 2191085"/>
                    <a:gd name="connsiteX1" fmla="*/ 0 w 25981"/>
                    <a:gd name="connsiteY1" fmla="*/ 2178095 h 2191085"/>
                    <a:gd name="connsiteX2" fmla="*/ 25981 w 25981"/>
                    <a:gd name="connsiteY2" fmla="*/ 2178095 h 2191085"/>
                    <a:gd name="connsiteX3" fmla="*/ 25981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1" y="2195416"/>
                        <a:pt x="25981" y="2178095"/>
                      </a:cubicBezTo>
                      <a:cubicBezTo>
                        <a:pt x="25981" y="1459281"/>
                        <a:pt x="25981" y="73180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7" name="Freeform: Shape 826">
                  <a:extLst>
                    <a:ext uri="{FF2B5EF4-FFF2-40B4-BE49-F238E27FC236}">
                      <a16:creationId xmlns="" xmlns:a16="http://schemas.microsoft.com/office/drawing/2014/main" id="{03F03C01-59AE-4101-9C1E-0B2B7A47948D}"/>
                    </a:ext>
                  </a:extLst>
                </p:cNvPr>
                <p:cNvSpPr/>
                <p:nvPr/>
              </p:nvSpPr>
              <p:spPr>
                <a:xfrm>
                  <a:off x="1982301"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3464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8" name="Freeform: Shape 827">
                  <a:extLst>
                    <a:ext uri="{FF2B5EF4-FFF2-40B4-BE49-F238E27FC236}">
                      <a16:creationId xmlns="" xmlns:a16="http://schemas.microsoft.com/office/drawing/2014/main" id="{C0EDC92E-20FD-42E3-B6A0-506F389101F9}"/>
                    </a:ext>
                  </a:extLst>
                </p:cNvPr>
                <p:cNvSpPr/>
                <p:nvPr/>
              </p:nvSpPr>
              <p:spPr>
                <a:xfrm>
                  <a:off x="1982301"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4330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0" name="Graphic 1">
                <a:extLst>
                  <a:ext uri="{FF2B5EF4-FFF2-40B4-BE49-F238E27FC236}">
                    <a16:creationId xmlns="" xmlns:a16="http://schemas.microsoft.com/office/drawing/2014/main" id="{C8BD8665-601A-4079-AC4C-13EBB49FF834}"/>
                  </a:ext>
                </a:extLst>
              </p:cNvPr>
              <p:cNvGrpSpPr/>
              <p:nvPr/>
            </p:nvGrpSpPr>
            <p:grpSpPr>
              <a:xfrm>
                <a:off x="2415322" y="2729098"/>
                <a:ext cx="190529" cy="2228380"/>
                <a:chOff x="2415322" y="2729098"/>
                <a:chExt cx="190529" cy="2228380"/>
              </a:xfrm>
              <a:grpFill/>
            </p:grpSpPr>
            <p:sp>
              <p:nvSpPr>
                <p:cNvPr id="823" name="Freeform: Shape 822">
                  <a:extLst>
                    <a:ext uri="{FF2B5EF4-FFF2-40B4-BE49-F238E27FC236}">
                      <a16:creationId xmlns="" xmlns:a16="http://schemas.microsoft.com/office/drawing/2014/main" id="{F99D0950-A45B-458A-AD51-A6D6EED5AA39}"/>
                    </a:ext>
                  </a:extLst>
                </p:cNvPr>
                <p:cNvSpPr/>
                <p:nvPr/>
              </p:nvSpPr>
              <p:spPr>
                <a:xfrm>
                  <a:off x="2493266" y="2760736"/>
                  <a:ext cx="25981" cy="2139123"/>
                </a:xfrm>
                <a:custGeom>
                  <a:avLst/>
                  <a:gdLst>
                    <a:gd name="connsiteX0" fmla="*/ 0 w 25981"/>
                    <a:gd name="connsiteY0" fmla="*/ 12991 h 2139123"/>
                    <a:gd name="connsiteX1" fmla="*/ 0 w 25981"/>
                    <a:gd name="connsiteY1" fmla="*/ 2126133 h 2139123"/>
                    <a:gd name="connsiteX2" fmla="*/ 25981 w 25981"/>
                    <a:gd name="connsiteY2" fmla="*/ 2126133 h 2139123"/>
                    <a:gd name="connsiteX3" fmla="*/ 25981 w 25981"/>
                    <a:gd name="connsiteY3" fmla="*/ 12991 h 2139123"/>
                    <a:gd name="connsiteX4" fmla="*/ 0 w 25981"/>
                    <a:gd name="connsiteY4" fmla="*/ 12991 h 2139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9123">
                      <a:moveTo>
                        <a:pt x="0" y="12991"/>
                      </a:moveTo>
                      <a:cubicBezTo>
                        <a:pt x="0" y="714485"/>
                        <a:pt x="0" y="1424639"/>
                        <a:pt x="0" y="2126133"/>
                      </a:cubicBezTo>
                      <a:cubicBezTo>
                        <a:pt x="0" y="2143454"/>
                        <a:pt x="25981" y="2143454"/>
                        <a:pt x="25981" y="2126133"/>
                      </a:cubicBezTo>
                      <a:cubicBezTo>
                        <a:pt x="25981" y="1424639"/>
                        <a:pt x="25981" y="71448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4" name="Freeform: Shape 823">
                  <a:extLst>
                    <a:ext uri="{FF2B5EF4-FFF2-40B4-BE49-F238E27FC236}">
                      <a16:creationId xmlns="" xmlns:a16="http://schemas.microsoft.com/office/drawing/2014/main" id="{C473053E-5309-4A81-92DD-A6EF952F7CAB}"/>
                    </a:ext>
                  </a:extLst>
                </p:cNvPr>
                <p:cNvSpPr/>
                <p:nvPr/>
              </p:nvSpPr>
              <p:spPr>
                <a:xfrm>
                  <a:off x="2415322" y="4772957"/>
                  <a:ext cx="190529" cy="184521"/>
                </a:xfrm>
                <a:custGeom>
                  <a:avLst/>
                  <a:gdLst>
                    <a:gd name="connsiteX0" fmla="*/ 95264 w 190529"/>
                    <a:gd name="connsiteY0" fmla="*/ 1326 h 184521"/>
                    <a:gd name="connsiteX1" fmla="*/ 0 w 190529"/>
                    <a:gd name="connsiteY1" fmla="*/ 105251 h 184521"/>
                    <a:gd name="connsiteX2" fmla="*/ 95264 w 190529"/>
                    <a:gd name="connsiteY2" fmla="*/ 183195 h 184521"/>
                    <a:gd name="connsiteX3" fmla="*/ 190529 w 190529"/>
                    <a:gd name="connsiteY3" fmla="*/ 79270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9987"/>
                        <a:pt x="0" y="53289"/>
                        <a:pt x="0" y="105251"/>
                      </a:cubicBezTo>
                      <a:cubicBezTo>
                        <a:pt x="0" y="157214"/>
                        <a:pt x="43302" y="191856"/>
                        <a:pt x="95264" y="183195"/>
                      </a:cubicBezTo>
                      <a:cubicBezTo>
                        <a:pt x="147227" y="174535"/>
                        <a:pt x="190529" y="131233"/>
                        <a:pt x="190529" y="79270"/>
                      </a:cubicBezTo>
                      <a:cubicBezTo>
                        <a:pt x="181869" y="27307"/>
                        <a:pt x="147227" y="-7334"/>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5" name="Freeform: Shape 824">
                  <a:extLst>
                    <a:ext uri="{FF2B5EF4-FFF2-40B4-BE49-F238E27FC236}">
                      <a16:creationId xmlns="" xmlns:a16="http://schemas.microsoft.com/office/drawing/2014/main" id="{C16EEDC2-9A75-4848-B885-526A26703F69}"/>
                    </a:ext>
                  </a:extLst>
                </p:cNvPr>
                <p:cNvSpPr/>
                <p:nvPr/>
              </p:nvSpPr>
              <p:spPr>
                <a:xfrm>
                  <a:off x="2415322" y="2729098"/>
                  <a:ext cx="190529" cy="184521"/>
                </a:xfrm>
                <a:custGeom>
                  <a:avLst/>
                  <a:gdLst>
                    <a:gd name="connsiteX0" fmla="*/ 95264 w 190529"/>
                    <a:gd name="connsiteY0" fmla="*/ 1326 h 184521"/>
                    <a:gd name="connsiteX1" fmla="*/ 0 w 190529"/>
                    <a:gd name="connsiteY1" fmla="*/ 79270 h 184521"/>
                    <a:gd name="connsiteX2" fmla="*/ 95264 w 190529"/>
                    <a:gd name="connsiteY2" fmla="*/ 183195 h 184521"/>
                    <a:gd name="connsiteX3" fmla="*/ 190529 w 190529"/>
                    <a:gd name="connsiteY3" fmla="*/ 105251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7334"/>
                        <a:pt x="0" y="27308"/>
                        <a:pt x="0" y="79270"/>
                      </a:cubicBezTo>
                      <a:cubicBezTo>
                        <a:pt x="0" y="131233"/>
                        <a:pt x="43302" y="174535"/>
                        <a:pt x="95264" y="183195"/>
                      </a:cubicBezTo>
                      <a:cubicBezTo>
                        <a:pt x="147227" y="191856"/>
                        <a:pt x="190529" y="157214"/>
                        <a:pt x="190529" y="105251"/>
                      </a:cubicBezTo>
                      <a:cubicBezTo>
                        <a:pt x="181869" y="53289"/>
                        <a:pt x="147227" y="9987"/>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1" name="Graphic 1">
                <a:extLst>
                  <a:ext uri="{FF2B5EF4-FFF2-40B4-BE49-F238E27FC236}">
                    <a16:creationId xmlns="" xmlns:a16="http://schemas.microsoft.com/office/drawing/2014/main" id="{A6327605-B49D-48CE-8402-AD06C4DF9EF9}"/>
                  </a:ext>
                </a:extLst>
              </p:cNvPr>
              <p:cNvGrpSpPr/>
              <p:nvPr/>
            </p:nvGrpSpPr>
            <p:grpSpPr>
              <a:xfrm>
                <a:off x="2839683" y="2821134"/>
                <a:ext cx="190528" cy="2044308"/>
                <a:chOff x="2839683" y="2821134"/>
                <a:chExt cx="190528" cy="2044308"/>
              </a:xfrm>
              <a:grpFill/>
            </p:grpSpPr>
            <p:sp>
              <p:nvSpPr>
                <p:cNvPr id="820" name="Freeform: Shape 819">
                  <a:extLst>
                    <a:ext uri="{FF2B5EF4-FFF2-40B4-BE49-F238E27FC236}">
                      <a16:creationId xmlns="" xmlns:a16="http://schemas.microsoft.com/office/drawing/2014/main" id="{9A05CC49-01DA-454D-BCEA-C0FD0142B9BE}"/>
                    </a:ext>
                  </a:extLst>
                </p:cNvPr>
                <p:cNvSpPr/>
                <p:nvPr/>
              </p:nvSpPr>
              <p:spPr>
                <a:xfrm>
                  <a:off x="2926287" y="2847340"/>
                  <a:ext cx="25981" cy="1965915"/>
                </a:xfrm>
                <a:custGeom>
                  <a:avLst/>
                  <a:gdLst>
                    <a:gd name="connsiteX0" fmla="*/ 0 w 25981"/>
                    <a:gd name="connsiteY0" fmla="*/ 12991 h 1965915"/>
                    <a:gd name="connsiteX1" fmla="*/ 0 w 25981"/>
                    <a:gd name="connsiteY1" fmla="*/ 1952924 h 1965915"/>
                    <a:gd name="connsiteX2" fmla="*/ 25981 w 25981"/>
                    <a:gd name="connsiteY2" fmla="*/ 1952924 h 1965915"/>
                    <a:gd name="connsiteX3" fmla="*/ 25981 w 25981"/>
                    <a:gd name="connsiteY3" fmla="*/ 12991 h 1965915"/>
                    <a:gd name="connsiteX4" fmla="*/ 0 w 25981"/>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5915">
                      <a:moveTo>
                        <a:pt x="0" y="12991"/>
                      </a:moveTo>
                      <a:cubicBezTo>
                        <a:pt x="0" y="662522"/>
                        <a:pt x="0" y="1303393"/>
                        <a:pt x="0" y="1952924"/>
                      </a:cubicBezTo>
                      <a:cubicBezTo>
                        <a:pt x="0" y="1970245"/>
                        <a:pt x="25981" y="1970245"/>
                        <a:pt x="25981" y="1952924"/>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1" name="Freeform: Shape 820">
                  <a:extLst>
                    <a:ext uri="{FF2B5EF4-FFF2-40B4-BE49-F238E27FC236}">
                      <a16:creationId xmlns="" xmlns:a16="http://schemas.microsoft.com/office/drawing/2014/main" id="{D1B95B00-3684-40D8-B5F7-8D0F001B8133}"/>
                    </a:ext>
                  </a:extLst>
                </p:cNvPr>
                <p:cNvSpPr/>
                <p:nvPr/>
              </p:nvSpPr>
              <p:spPr>
                <a:xfrm>
                  <a:off x="2839683" y="4694680"/>
                  <a:ext cx="190528" cy="170762"/>
                </a:xfrm>
                <a:custGeom>
                  <a:avLst/>
                  <a:gdLst>
                    <a:gd name="connsiteX0" fmla="*/ 95264 w 190528"/>
                    <a:gd name="connsiteY0" fmla="*/ 1659 h 170762"/>
                    <a:gd name="connsiteX1" fmla="*/ 0 w 190528"/>
                    <a:gd name="connsiteY1" fmla="*/ 105584 h 170762"/>
                    <a:gd name="connsiteX2" fmla="*/ 95264 w 190528"/>
                    <a:gd name="connsiteY2" fmla="*/ 166207 h 170762"/>
                    <a:gd name="connsiteX3" fmla="*/ 190529 w 190528"/>
                    <a:gd name="connsiteY3" fmla="*/ 62282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10320"/>
                        <a:pt x="0" y="62282"/>
                        <a:pt x="0" y="105584"/>
                      </a:cubicBezTo>
                      <a:cubicBezTo>
                        <a:pt x="0" y="148886"/>
                        <a:pt x="43302" y="183528"/>
                        <a:pt x="95264" y="166207"/>
                      </a:cubicBezTo>
                      <a:cubicBezTo>
                        <a:pt x="147227" y="148886"/>
                        <a:pt x="190529" y="105584"/>
                        <a:pt x="190529" y="62282"/>
                      </a:cubicBezTo>
                      <a:cubicBezTo>
                        <a:pt x="190529" y="18980"/>
                        <a:pt x="147227" y="-7001"/>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2" name="Freeform: Shape 821">
                  <a:extLst>
                    <a:ext uri="{FF2B5EF4-FFF2-40B4-BE49-F238E27FC236}">
                      <a16:creationId xmlns="" xmlns:a16="http://schemas.microsoft.com/office/drawing/2014/main" id="{508D2336-F204-4484-AE44-3F8CC9C96EEE}"/>
                    </a:ext>
                  </a:extLst>
                </p:cNvPr>
                <p:cNvSpPr/>
                <p:nvPr/>
              </p:nvSpPr>
              <p:spPr>
                <a:xfrm>
                  <a:off x="2839683"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2" name="Graphic 1">
                <a:extLst>
                  <a:ext uri="{FF2B5EF4-FFF2-40B4-BE49-F238E27FC236}">
                    <a16:creationId xmlns="" xmlns:a16="http://schemas.microsoft.com/office/drawing/2014/main" id="{69BDA507-6A49-497A-A0A5-11108DD9AEEF}"/>
                  </a:ext>
                </a:extLst>
              </p:cNvPr>
              <p:cNvGrpSpPr/>
              <p:nvPr/>
            </p:nvGrpSpPr>
            <p:grpSpPr>
              <a:xfrm>
                <a:off x="3272704" y="2957461"/>
                <a:ext cx="190528" cy="1768406"/>
                <a:chOff x="3272704" y="2957461"/>
                <a:chExt cx="190528" cy="1768406"/>
              </a:xfrm>
              <a:grpFill/>
            </p:grpSpPr>
            <p:sp>
              <p:nvSpPr>
                <p:cNvPr id="817" name="Freeform: Shape 816">
                  <a:extLst>
                    <a:ext uri="{FF2B5EF4-FFF2-40B4-BE49-F238E27FC236}">
                      <a16:creationId xmlns="" xmlns:a16="http://schemas.microsoft.com/office/drawing/2014/main" id="{813A8180-3B6A-4021-BBA4-CD440A78F3C0}"/>
                    </a:ext>
                  </a:extLst>
                </p:cNvPr>
                <p:cNvSpPr/>
                <p:nvPr/>
              </p:nvSpPr>
              <p:spPr>
                <a:xfrm>
                  <a:off x="3350647" y="2985907"/>
                  <a:ext cx="25981" cy="1688781"/>
                </a:xfrm>
                <a:custGeom>
                  <a:avLst/>
                  <a:gdLst>
                    <a:gd name="connsiteX0" fmla="*/ 0 w 25981"/>
                    <a:gd name="connsiteY0" fmla="*/ 12991 h 1688781"/>
                    <a:gd name="connsiteX1" fmla="*/ 0 w 25981"/>
                    <a:gd name="connsiteY1" fmla="*/ 1675791 h 1688781"/>
                    <a:gd name="connsiteX2" fmla="*/ 25981 w 25981"/>
                    <a:gd name="connsiteY2" fmla="*/ 1675791 h 1688781"/>
                    <a:gd name="connsiteX3" fmla="*/ 25981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7"/>
                        <a:pt x="0" y="1121524"/>
                        <a:pt x="0" y="1675791"/>
                      </a:cubicBezTo>
                      <a:cubicBezTo>
                        <a:pt x="0" y="1693112"/>
                        <a:pt x="25981" y="1693112"/>
                        <a:pt x="25981" y="1675791"/>
                      </a:cubicBezTo>
                      <a:cubicBezTo>
                        <a:pt x="25981" y="1121524"/>
                        <a:pt x="25981" y="56725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8" name="Freeform: Shape 817">
                  <a:extLst>
                    <a:ext uri="{FF2B5EF4-FFF2-40B4-BE49-F238E27FC236}">
                      <a16:creationId xmlns="" xmlns:a16="http://schemas.microsoft.com/office/drawing/2014/main" id="{A07B09E4-8FF5-4FCD-82C7-B563715667CA}"/>
                    </a:ext>
                  </a:extLst>
                </p:cNvPr>
                <p:cNvSpPr/>
                <p:nvPr/>
              </p:nvSpPr>
              <p:spPr>
                <a:xfrm>
                  <a:off x="3272704"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9" name="Freeform: Shape 818">
                  <a:extLst>
                    <a:ext uri="{FF2B5EF4-FFF2-40B4-BE49-F238E27FC236}">
                      <a16:creationId xmlns="" xmlns:a16="http://schemas.microsoft.com/office/drawing/2014/main" id="{B46CBC9A-FD48-471E-AA28-05560BB02C47}"/>
                    </a:ext>
                  </a:extLst>
                </p:cNvPr>
                <p:cNvSpPr/>
                <p:nvPr/>
              </p:nvSpPr>
              <p:spPr>
                <a:xfrm>
                  <a:off x="3272704"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9"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3" name="Graphic 1">
                <a:extLst>
                  <a:ext uri="{FF2B5EF4-FFF2-40B4-BE49-F238E27FC236}">
                    <a16:creationId xmlns="" xmlns:a16="http://schemas.microsoft.com/office/drawing/2014/main" id="{33991580-7B96-4E7A-9D9C-731647FE1064}"/>
                  </a:ext>
                </a:extLst>
              </p:cNvPr>
              <p:cNvGrpSpPr/>
              <p:nvPr/>
            </p:nvGrpSpPr>
            <p:grpSpPr>
              <a:xfrm>
                <a:off x="3697064" y="3139678"/>
                <a:ext cx="190529" cy="1398559"/>
                <a:chOff x="3697064" y="3139678"/>
                <a:chExt cx="190529" cy="1398559"/>
              </a:xfrm>
              <a:grpFill/>
            </p:grpSpPr>
            <p:sp>
              <p:nvSpPr>
                <p:cNvPr id="814" name="Freeform: Shape 813">
                  <a:extLst>
                    <a:ext uri="{FF2B5EF4-FFF2-40B4-BE49-F238E27FC236}">
                      <a16:creationId xmlns="" xmlns:a16="http://schemas.microsoft.com/office/drawing/2014/main" id="{73C9AD01-298C-4FEF-BA38-6E506A2007DC}"/>
                    </a:ext>
                  </a:extLst>
                </p:cNvPr>
                <p:cNvSpPr/>
                <p:nvPr/>
              </p:nvSpPr>
              <p:spPr>
                <a:xfrm>
                  <a:off x="3775008" y="3170766"/>
                  <a:ext cx="27371" cy="1322053"/>
                </a:xfrm>
                <a:custGeom>
                  <a:avLst/>
                  <a:gdLst>
                    <a:gd name="connsiteX0" fmla="*/ 0 w 27371"/>
                    <a:gd name="connsiteY0" fmla="*/ 10000 h 1322053"/>
                    <a:gd name="connsiteX1" fmla="*/ 0 w 27371"/>
                    <a:gd name="connsiteY1" fmla="*/ 1309063 h 1322053"/>
                    <a:gd name="connsiteX2" fmla="*/ 25981 w 27371"/>
                    <a:gd name="connsiteY2" fmla="*/ 1309063 h 1322053"/>
                    <a:gd name="connsiteX3" fmla="*/ 25981 w 27371"/>
                    <a:gd name="connsiteY3" fmla="*/ 10000 h 1322053"/>
                    <a:gd name="connsiteX4" fmla="*/ 0 w 27371"/>
                    <a:gd name="connsiteY4" fmla="*/ 10000 h 1322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2053">
                      <a:moveTo>
                        <a:pt x="0" y="10000"/>
                      </a:moveTo>
                      <a:cubicBezTo>
                        <a:pt x="0" y="443021"/>
                        <a:pt x="0" y="876042"/>
                        <a:pt x="0" y="1309063"/>
                      </a:cubicBezTo>
                      <a:cubicBezTo>
                        <a:pt x="0" y="1326384"/>
                        <a:pt x="25981" y="1326384"/>
                        <a:pt x="25981" y="1309063"/>
                      </a:cubicBezTo>
                      <a:cubicBezTo>
                        <a:pt x="25981" y="876042"/>
                        <a:pt x="25981" y="443021"/>
                        <a:pt x="25981" y="10000"/>
                      </a:cubicBezTo>
                      <a:cubicBezTo>
                        <a:pt x="3464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5" name="Freeform: Shape 814">
                  <a:extLst>
                    <a:ext uri="{FF2B5EF4-FFF2-40B4-BE49-F238E27FC236}">
                      <a16:creationId xmlns="" xmlns:a16="http://schemas.microsoft.com/office/drawing/2014/main" id="{89A599EC-27F8-44A9-8ED4-16987711111D}"/>
                    </a:ext>
                  </a:extLst>
                </p:cNvPr>
                <p:cNvSpPr/>
                <p:nvPr/>
              </p:nvSpPr>
              <p:spPr>
                <a:xfrm>
                  <a:off x="3697064" y="4401534"/>
                  <a:ext cx="190529" cy="136703"/>
                </a:xfrm>
                <a:custGeom>
                  <a:avLst/>
                  <a:gdLst>
                    <a:gd name="connsiteX0" fmla="*/ 95265 w 190529"/>
                    <a:gd name="connsiteY0" fmla="*/ 9011 h 136703"/>
                    <a:gd name="connsiteX1" fmla="*/ 0 w 190529"/>
                    <a:gd name="connsiteY1" fmla="*/ 104276 h 136703"/>
                    <a:gd name="connsiteX2" fmla="*/ 95265 w 190529"/>
                    <a:gd name="connsiteY2" fmla="*/ 121597 h 136703"/>
                    <a:gd name="connsiteX3" fmla="*/ 190529 w 190529"/>
                    <a:gd name="connsiteY3" fmla="*/ 26332 h 136703"/>
                    <a:gd name="connsiteX4" fmla="*/ 95265 w 190529"/>
                    <a:gd name="connsiteY4" fmla="*/ 9011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6703">
                      <a:moveTo>
                        <a:pt x="95265" y="9011"/>
                      </a:moveTo>
                      <a:cubicBezTo>
                        <a:pt x="43302" y="26332"/>
                        <a:pt x="0" y="69634"/>
                        <a:pt x="0" y="104276"/>
                      </a:cubicBezTo>
                      <a:cubicBezTo>
                        <a:pt x="0" y="138918"/>
                        <a:pt x="43302" y="147578"/>
                        <a:pt x="95265" y="121597"/>
                      </a:cubicBezTo>
                      <a:cubicBezTo>
                        <a:pt x="147227" y="95615"/>
                        <a:pt x="190529" y="52313"/>
                        <a:pt x="190529" y="26332"/>
                      </a:cubicBezTo>
                      <a:cubicBezTo>
                        <a:pt x="190529" y="351"/>
                        <a:pt x="147227" y="-8309"/>
                        <a:pt x="95265"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6" name="Freeform: Shape 815">
                  <a:extLst>
                    <a:ext uri="{FF2B5EF4-FFF2-40B4-BE49-F238E27FC236}">
                      <a16:creationId xmlns="" xmlns:a16="http://schemas.microsoft.com/office/drawing/2014/main" id="{89404B42-37D0-4BB5-9301-40616DF260A0}"/>
                    </a:ext>
                  </a:extLst>
                </p:cNvPr>
                <p:cNvSpPr/>
                <p:nvPr/>
              </p:nvSpPr>
              <p:spPr>
                <a:xfrm>
                  <a:off x="3697064" y="3139678"/>
                  <a:ext cx="190529" cy="139763"/>
                </a:xfrm>
                <a:custGeom>
                  <a:avLst/>
                  <a:gdLst>
                    <a:gd name="connsiteX0" fmla="*/ 95265 w 190529"/>
                    <a:gd name="connsiteY0" fmla="*/ 15107 h 139763"/>
                    <a:gd name="connsiteX1" fmla="*/ 0 w 190529"/>
                    <a:gd name="connsiteY1" fmla="*/ 32427 h 139763"/>
                    <a:gd name="connsiteX2" fmla="*/ 95265 w 190529"/>
                    <a:gd name="connsiteY2" fmla="*/ 127692 h 139763"/>
                    <a:gd name="connsiteX3" fmla="*/ 190529 w 190529"/>
                    <a:gd name="connsiteY3" fmla="*/ 119032 h 139763"/>
                    <a:gd name="connsiteX4" fmla="*/ 95265 w 190529"/>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9763">
                      <a:moveTo>
                        <a:pt x="95265" y="15107"/>
                      </a:moveTo>
                      <a:cubicBezTo>
                        <a:pt x="43302" y="-10875"/>
                        <a:pt x="0" y="-2214"/>
                        <a:pt x="0" y="32427"/>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4" name="Graphic 1">
                <a:extLst>
                  <a:ext uri="{FF2B5EF4-FFF2-40B4-BE49-F238E27FC236}">
                    <a16:creationId xmlns="" xmlns:a16="http://schemas.microsoft.com/office/drawing/2014/main" id="{80864A29-70F7-4964-A2B1-26ACBBE64933}"/>
                  </a:ext>
                </a:extLst>
              </p:cNvPr>
              <p:cNvGrpSpPr/>
              <p:nvPr/>
            </p:nvGrpSpPr>
            <p:grpSpPr>
              <a:xfrm>
                <a:off x="4121425" y="3364268"/>
                <a:ext cx="190529" cy="958039"/>
                <a:chOff x="4121425" y="3364268"/>
                <a:chExt cx="190529" cy="958039"/>
              </a:xfrm>
              <a:grpFill/>
            </p:grpSpPr>
            <p:sp>
              <p:nvSpPr>
                <p:cNvPr id="811" name="Freeform: Shape 810">
                  <a:extLst>
                    <a:ext uri="{FF2B5EF4-FFF2-40B4-BE49-F238E27FC236}">
                      <a16:creationId xmlns="" xmlns:a16="http://schemas.microsoft.com/office/drawing/2014/main" id="{1A9CDF4D-DA58-4B75-8C4C-D6C2D4169723}"/>
                    </a:ext>
                  </a:extLst>
                </p:cNvPr>
                <p:cNvSpPr/>
                <p:nvPr/>
              </p:nvSpPr>
              <p:spPr>
                <a:xfrm>
                  <a:off x="4208029" y="3392946"/>
                  <a:ext cx="25981" cy="892023"/>
                </a:xfrm>
                <a:custGeom>
                  <a:avLst/>
                  <a:gdLst>
                    <a:gd name="connsiteX0" fmla="*/ 0 w 25981"/>
                    <a:gd name="connsiteY0" fmla="*/ 12991 h 892023"/>
                    <a:gd name="connsiteX1" fmla="*/ 0 w 25981"/>
                    <a:gd name="connsiteY1" fmla="*/ 879033 h 892023"/>
                    <a:gd name="connsiteX2" fmla="*/ 25981 w 25981"/>
                    <a:gd name="connsiteY2" fmla="*/ 879033 h 892023"/>
                    <a:gd name="connsiteX3" fmla="*/ 25981 w 25981"/>
                    <a:gd name="connsiteY3" fmla="*/ 12991 h 892023"/>
                    <a:gd name="connsiteX4" fmla="*/ 0 w 25981"/>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92023">
                      <a:moveTo>
                        <a:pt x="0" y="12991"/>
                      </a:moveTo>
                      <a:cubicBezTo>
                        <a:pt x="0" y="298784"/>
                        <a:pt x="0" y="593239"/>
                        <a:pt x="0" y="879033"/>
                      </a:cubicBezTo>
                      <a:cubicBezTo>
                        <a:pt x="0" y="896353"/>
                        <a:pt x="25981" y="896353"/>
                        <a:pt x="25981" y="879033"/>
                      </a:cubicBezTo>
                      <a:cubicBezTo>
                        <a:pt x="25981" y="593239"/>
                        <a:pt x="25981" y="298784"/>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2" name="Freeform: Shape 811">
                  <a:extLst>
                    <a:ext uri="{FF2B5EF4-FFF2-40B4-BE49-F238E27FC236}">
                      <a16:creationId xmlns="" xmlns:a16="http://schemas.microsoft.com/office/drawing/2014/main" id="{3B71AC87-9706-4033-A4EA-7CD77297E504}"/>
                    </a:ext>
                  </a:extLst>
                </p:cNvPr>
                <p:cNvSpPr/>
                <p:nvPr/>
              </p:nvSpPr>
              <p:spPr>
                <a:xfrm>
                  <a:off x="4121425" y="4201915"/>
                  <a:ext cx="190529" cy="120393"/>
                </a:xfrm>
                <a:custGeom>
                  <a:avLst/>
                  <a:gdLst>
                    <a:gd name="connsiteX0" fmla="*/ 95264 w 190529"/>
                    <a:gd name="connsiteY0" fmla="*/ 18102 h 120393"/>
                    <a:gd name="connsiteX1" fmla="*/ 0 w 190529"/>
                    <a:gd name="connsiteY1" fmla="*/ 104706 h 120393"/>
                    <a:gd name="connsiteX2" fmla="*/ 95264 w 190529"/>
                    <a:gd name="connsiteY2" fmla="*/ 96046 h 120393"/>
                    <a:gd name="connsiteX3" fmla="*/ 190529 w 190529"/>
                    <a:gd name="connsiteY3" fmla="*/ 9441 h 120393"/>
                    <a:gd name="connsiteX4" fmla="*/ 95264 w 190529"/>
                    <a:gd name="connsiteY4" fmla="*/ 18102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4" y="18102"/>
                      </a:moveTo>
                      <a:cubicBezTo>
                        <a:pt x="43302" y="44083"/>
                        <a:pt x="0" y="78725"/>
                        <a:pt x="0" y="104706"/>
                      </a:cubicBezTo>
                      <a:cubicBezTo>
                        <a:pt x="0" y="130687"/>
                        <a:pt x="43302" y="122027"/>
                        <a:pt x="95264" y="96046"/>
                      </a:cubicBezTo>
                      <a:cubicBezTo>
                        <a:pt x="147227" y="70064"/>
                        <a:pt x="190529" y="26762"/>
                        <a:pt x="190529" y="9441"/>
                      </a:cubicBezTo>
                      <a:cubicBezTo>
                        <a:pt x="190529" y="-7880"/>
                        <a:pt x="147227" y="781"/>
                        <a:pt x="95264" y="181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3" name="Freeform: Shape 812">
                  <a:extLst>
                    <a:ext uri="{FF2B5EF4-FFF2-40B4-BE49-F238E27FC236}">
                      <a16:creationId xmlns="" xmlns:a16="http://schemas.microsoft.com/office/drawing/2014/main" id="{BB33E299-BF33-48C0-9C9F-BECB149EFD9A}"/>
                    </a:ext>
                  </a:extLst>
                </p:cNvPr>
                <p:cNvSpPr/>
                <p:nvPr/>
              </p:nvSpPr>
              <p:spPr>
                <a:xfrm>
                  <a:off x="4121425" y="3364268"/>
                  <a:ext cx="190529" cy="123023"/>
                </a:xfrm>
                <a:custGeom>
                  <a:avLst/>
                  <a:gdLst>
                    <a:gd name="connsiteX0" fmla="*/ 95264 w 190529"/>
                    <a:gd name="connsiteY0" fmla="*/ 24348 h 123023"/>
                    <a:gd name="connsiteX1" fmla="*/ 0 w 190529"/>
                    <a:gd name="connsiteY1" fmla="*/ 15687 h 123023"/>
                    <a:gd name="connsiteX2" fmla="*/ 95264 w 190529"/>
                    <a:gd name="connsiteY2" fmla="*/ 102292 h 123023"/>
                    <a:gd name="connsiteX3" fmla="*/ 190529 w 190529"/>
                    <a:gd name="connsiteY3" fmla="*/ 110952 h 123023"/>
                    <a:gd name="connsiteX4" fmla="*/ 95264 w 190529"/>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3023">
                      <a:moveTo>
                        <a:pt x="95264" y="24348"/>
                      </a:moveTo>
                      <a:cubicBezTo>
                        <a:pt x="43302" y="-1633"/>
                        <a:pt x="0" y="-10294"/>
                        <a:pt x="0" y="15687"/>
                      </a:cubicBezTo>
                      <a:cubicBezTo>
                        <a:pt x="0" y="41669"/>
                        <a:pt x="43302" y="76310"/>
                        <a:pt x="95264" y="102292"/>
                      </a:cubicBezTo>
                      <a:cubicBezTo>
                        <a:pt x="147227" y="128273"/>
                        <a:pt x="190529" y="128273"/>
                        <a:pt x="190529" y="110952"/>
                      </a:cubicBezTo>
                      <a:cubicBezTo>
                        <a:pt x="190529" y="93631"/>
                        <a:pt x="147227" y="50329"/>
                        <a:pt x="95264"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5" name="Graphic 1">
                <a:extLst>
                  <a:ext uri="{FF2B5EF4-FFF2-40B4-BE49-F238E27FC236}">
                    <a16:creationId xmlns="" xmlns:a16="http://schemas.microsoft.com/office/drawing/2014/main" id="{E7156297-C98E-4E8D-8CCD-98D5C3D7B9AC}"/>
                  </a:ext>
                </a:extLst>
              </p:cNvPr>
              <p:cNvGrpSpPr/>
              <p:nvPr/>
            </p:nvGrpSpPr>
            <p:grpSpPr>
              <a:xfrm>
                <a:off x="4554446" y="3602003"/>
                <a:ext cx="190529" cy="482570"/>
                <a:chOff x="4554446" y="3602003"/>
                <a:chExt cx="190529" cy="482570"/>
              </a:xfrm>
              <a:grpFill/>
            </p:grpSpPr>
            <p:sp>
              <p:nvSpPr>
                <p:cNvPr id="808" name="Freeform: Shape 807">
                  <a:extLst>
                    <a:ext uri="{FF2B5EF4-FFF2-40B4-BE49-F238E27FC236}">
                      <a16:creationId xmlns="" xmlns:a16="http://schemas.microsoft.com/office/drawing/2014/main" id="{BE3F8538-00A8-4892-B78D-90C06F62A897}"/>
                    </a:ext>
                  </a:extLst>
                </p:cNvPr>
                <p:cNvSpPr/>
                <p:nvPr/>
              </p:nvSpPr>
              <p:spPr>
                <a:xfrm>
                  <a:off x="4632389" y="3635438"/>
                  <a:ext cx="27371" cy="407039"/>
                </a:xfrm>
                <a:custGeom>
                  <a:avLst/>
                  <a:gdLst>
                    <a:gd name="connsiteX0" fmla="*/ 0 w 27371"/>
                    <a:gd name="connsiteY0" fmla="*/ 12991 h 407039"/>
                    <a:gd name="connsiteX1" fmla="*/ 0 w 27371"/>
                    <a:gd name="connsiteY1" fmla="*/ 394049 h 407039"/>
                    <a:gd name="connsiteX2" fmla="*/ 25982 w 27371"/>
                    <a:gd name="connsiteY2" fmla="*/ 394049 h 407039"/>
                    <a:gd name="connsiteX3" fmla="*/ 25982 w 27371"/>
                    <a:gd name="connsiteY3" fmla="*/ 12991 h 407039"/>
                    <a:gd name="connsiteX4" fmla="*/ 0 w 2737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9" name="Freeform: Shape 808">
                  <a:extLst>
                    <a:ext uri="{FF2B5EF4-FFF2-40B4-BE49-F238E27FC236}">
                      <a16:creationId xmlns="" xmlns:a16="http://schemas.microsoft.com/office/drawing/2014/main" id="{C144EB36-E5EA-4BC4-9E69-37784D9C8524}"/>
                    </a:ext>
                  </a:extLst>
                </p:cNvPr>
                <p:cNvSpPr/>
                <p:nvPr/>
              </p:nvSpPr>
              <p:spPr>
                <a:xfrm>
                  <a:off x="4554446" y="3975272"/>
                  <a:ext cx="190529" cy="109301"/>
                </a:xfrm>
                <a:custGeom>
                  <a:avLst/>
                  <a:gdLst>
                    <a:gd name="connsiteX0" fmla="*/ 95264 w 190529"/>
                    <a:gd name="connsiteY0" fmla="*/ 36895 h 109301"/>
                    <a:gd name="connsiteX1" fmla="*/ 0 w 190529"/>
                    <a:gd name="connsiteY1" fmla="*/ 106178 h 109301"/>
                    <a:gd name="connsiteX2" fmla="*/ 95264 w 190529"/>
                    <a:gd name="connsiteY2" fmla="*/ 71536 h 109301"/>
                    <a:gd name="connsiteX3" fmla="*/ 190529 w 190529"/>
                    <a:gd name="connsiteY3" fmla="*/ 2253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62876"/>
                        <a:pt x="0" y="97517"/>
                        <a:pt x="0" y="106178"/>
                      </a:cubicBezTo>
                      <a:cubicBezTo>
                        <a:pt x="0" y="114838"/>
                        <a:pt x="43302" y="106178"/>
                        <a:pt x="95264" y="71536"/>
                      </a:cubicBezTo>
                      <a:cubicBezTo>
                        <a:pt x="147227" y="36895"/>
                        <a:pt x="190529" y="10913"/>
                        <a:pt x="190529" y="2253"/>
                      </a:cubicBezTo>
                      <a:cubicBezTo>
                        <a:pt x="190529" y="-6408"/>
                        <a:pt x="147227" y="10913"/>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0" name="Freeform: Shape 809">
                  <a:extLst>
                    <a:ext uri="{FF2B5EF4-FFF2-40B4-BE49-F238E27FC236}">
                      <a16:creationId xmlns="" xmlns:a16="http://schemas.microsoft.com/office/drawing/2014/main" id="{8F96F1C9-A23F-42E1-AE3B-17FA68B1C835}"/>
                    </a:ext>
                  </a:extLst>
                </p:cNvPr>
                <p:cNvSpPr/>
                <p:nvPr/>
              </p:nvSpPr>
              <p:spPr>
                <a:xfrm>
                  <a:off x="4554446" y="3602003"/>
                  <a:ext cx="190529" cy="109301"/>
                </a:xfrm>
                <a:custGeom>
                  <a:avLst/>
                  <a:gdLst>
                    <a:gd name="connsiteX0" fmla="*/ 95264 w 190529"/>
                    <a:gd name="connsiteY0" fmla="*/ 37765 h 109301"/>
                    <a:gd name="connsiteX1" fmla="*/ 0 w 190529"/>
                    <a:gd name="connsiteY1" fmla="*/ 3124 h 109301"/>
                    <a:gd name="connsiteX2" fmla="*/ 95264 w 190529"/>
                    <a:gd name="connsiteY2" fmla="*/ 72407 h 109301"/>
                    <a:gd name="connsiteX3" fmla="*/ 190529 w 190529"/>
                    <a:gd name="connsiteY3" fmla="*/ 107049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3124"/>
                        <a:pt x="0" y="-5537"/>
                        <a:pt x="0" y="3124"/>
                      </a:cubicBezTo>
                      <a:cubicBezTo>
                        <a:pt x="0" y="11784"/>
                        <a:pt x="43302" y="46426"/>
                        <a:pt x="95264" y="72407"/>
                      </a:cubicBezTo>
                      <a:cubicBezTo>
                        <a:pt x="147227" y="98388"/>
                        <a:pt x="190529" y="115709"/>
                        <a:pt x="190529" y="107049"/>
                      </a:cubicBezTo>
                      <a:cubicBezTo>
                        <a:pt x="190529" y="98388"/>
                        <a:pt x="147227" y="72407"/>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6" name="Graphic 1">
                <a:extLst>
                  <a:ext uri="{FF2B5EF4-FFF2-40B4-BE49-F238E27FC236}">
                    <a16:creationId xmlns="" xmlns:a16="http://schemas.microsoft.com/office/drawing/2014/main" id="{F7C22B24-C44D-47C1-8320-8391FA487C04}"/>
                  </a:ext>
                </a:extLst>
              </p:cNvPr>
              <p:cNvGrpSpPr/>
              <p:nvPr/>
            </p:nvGrpSpPr>
            <p:grpSpPr>
              <a:xfrm>
                <a:off x="4978806" y="3726373"/>
                <a:ext cx="190529" cy="225170"/>
                <a:chOff x="4978806" y="3726373"/>
                <a:chExt cx="190529" cy="225170"/>
              </a:xfrm>
              <a:grpFill/>
            </p:grpSpPr>
            <p:sp>
              <p:nvSpPr>
                <p:cNvPr id="805" name="Freeform: Shape 804">
                  <a:extLst>
                    <a:ext uri="{FF2B5EF4-FFF2-40B4-BE49-F238E27FC236}">
                      <a16:creationId xmlns="" xmlns:a16="http://schemas.microsoft.com/office/drawing/2014/main" id="{A78A6338-0171-4201-B89F-E5DE6C975EFA}"/>
                    </a:ext>
                  </a:extLst>
                </p:cNvPr>
                <p:cNvSpPr/>
                <p:nvPr/>
              </p:nvSpPr>
              <p:spPr>
                <a:xfrm>
                  <a:off x="5065410" y="3770598"/>
                  <a:ext cx="25981" cy="141973"/>
                </a:xfrm>
                <a:custGeom>
                  <a:avLst/>
                  <a:gdLst>
                    <a:gd name="connsiteX0" fmla="*/ 0 w 25981"/>
                    <a:gd name="connsiteY0" fmla="*/ 16398 h 141973"/>
                    <a:gd name="connsiteX1" fmla="*/ 0 w 25981"/>
                    <a:gd name="connsiteY1" fmla="*/ 128983 h 141973"/>
                    <a:gd name="connsiteX2" fmla="*/ 25982 w 25981"/>
                    <a:gd name="connsiteY2" fmla="*/ 128983 h 141973"/>
                    <a:gd name="connsiteX3" fmla="*/ 25982 w 25981"/>
                    <a:gd name="connsiteY3" fmla="*/ 16398 h 141973"/>
                    <a:gd name="connsiteX4" fmla="*/ 0 w 25981"/>
                    <a:gd name="connsiteY4" fmla="*/ 16398 h 141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41973">
                      <a:moveTo>
                        <a:pt x="0" y="16398"/>
                      </a:moveTo>
                      <a:cubicBezTo>
                        <a:pt x="0" y="51039"/>
                        <a:pt x="0" y="94341"/>
                        <a:pt x="0" y="128983"/>
                      </a:cubicBezTo>
                      <a:cubicBezTo>
                        <a:pt x="0" y="146304"/>
                        <a:pt x="25982" y="146304"/>
                        <a:pt x="25982" y="128983"/>
                      </a:cubicBezTo>
                      <a:cubicBezTo>
                        <a:pt x="25982" y="94341"/>
                        <a:pt x="25982" y="51039"/>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6" name="Freeform: Shape 805">
                  <a:extLst>
                    <a:ext uri="{FF2B5EF4-FFF2-40B4-BE49-F238E27FC236}">
                      <a16:creationId xmlns="" xmlns:a16="http://schemas.microsoft.com/office/drawing/2014/main" id="{AB7BEBFD-A214-4BAF-BF3A-019B0C98B06A}"/>
                    </a:ext>
                  </a:extLst>
                </p:cNvPr>
                <p:cNvSpPr/>
                <p:nvPr/>
              </p:nvSpPr>
              <p:spPr>
                <a:xfrm>
                  <a:off x="4978806" y="3726373"/>
                  <a:ext cx="190529" cy="112585"/>
                </a:xfrm>
                <a:custGeom>
                  <a:avLst/>
                  <a:gdLst>
                    <a:gd name="connsiteX0" fmla="*/ 95264 w 190529"/>
                    <a:gd name="connsiteY0" fmla="*/ 51963 h 112585"/>
                    <a:gd name="connsiteX1" fmla="*/ 0 w 190529"/>
                    <a:gd name="connsiteY1" fmla="*/ 112586 h 112585"/>
                    <a:gd name="connsiteX2" fmla="*/ 95264 w 190529"/>
                    <a:gd name="connsiteY2" fmla="*/ 60623 h 112585"/>
                    <a:gd name="connsiteX3" fmla="*/ 190530 w 190529"/>
                    <a:gd name="connsiteY3" fmla="*/ 0 h 112585"/>
                    <a:gd name="connsiteX4" fmla="*/ 95264 w 190529"/>
                    <a:gd name="connsiteY4" fmla="*/ 51963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3"/>
                      </a:moveTo>
                      <a:cubicBezTo>
                        <a:pt x="43302" y="86604"/>
                        <a:pt x="0" y="112586"/>
                        <a:pt x="0" y="112586"/>
                      </a:cubicBezTo>
                      <a:cubicBezTo>
                        <a:pt x="0" y="112586"/>
                        <a:pt x="43302" y="95265"/>
                        <a:pt x="95264" y="60623"/>
                      </a:cubicBezTo>
                      <a:cubicBezTo>
                        <a:pt x="147228" y="34642"/>
                        <a:pt x="190530" y="8660"/>
                        <a:pt x="190530" y="0"/>
                      </a:cubicBezTo>
                      <a:cubicBezTo>
                        <a:pt x="190530" y="0"/>
                        <a:pt x="147228" y="25981"/>
                        <a:pt x="95264"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7" name="Freeform: Shape 806">
                  <a:extLst>
                    <a:ext uri="{FF2B5EF4-FFF2-40B4-BE49-F238E27FC236}">
                      <a16:creationId xmlns="" xmlns:a16="http://schemas.microsoft.com/office/drawing/2014/main" id="{41A52881-1AD1-4645-9624-9DC50C0E887B}"/>
                    </a:ext>
                  </a:extLst>
                </p:cNvPr>
                <p:cNvSpPr/>
                <p:nvPr/>
              </p:nvSpPr>
              <p:spPr>
                <a:xfrm>
                  <a:off x="4978806" y="3838958"/>
                  <a:ext cx="190529" cy="112585"/>
                </a:xfrm>
                <a:custGeom>
                  <a:avLst/>
                  <a:gdLst>
                    <a:gd name="connsiteX0" fmla="*/ 95264 w 190529"/>
                    <a:gd name="connsiteY0" fmla="*/ 51962 h 112585"/>
                    <a:gd name="connsiteX1" fmla="*/ 0 w 190529"/>
                    <a:gd name="connsiteY1" fmla="*/ 0 h 112585"/>
                    <a:gd name="connsiteX2" fmla="*/ 95264 w 190529"/>
                    <a:gd name="connsiteY2" fmla="*/ 60623 h 112585"/>
                    <a:gd name="connsiteX3" fmla="*/ 190530 w 190529"/>
                    <a:gd name="connsiteY3" fmla="*/ 112585 h 112585"/>
                    <a:gd name="connsiteX4" fmla="*/ 95264 w 190529"/>
                    <a:gd name="connsiteY4" fmla="*/ 51962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2"/>
                      </a:moveTo>
                      <a:cubicBezTo>
                        <a:pt x="43302" y="25981"/>
                        <a:pt x="0" y="0"/>
                        <a:pt x="0" y="0"/>
                      </a:cubicBezTo>
                      <a:cubicBezTo>
                        <a:pt x="0" y="0"/>
                        <a:pt x="43302" y="25981"/>
                        <a:pt x="95264" y="60623"/>
                      </a:cubicBezTo>
                      <a:cubicBezTo>
                        <a:pt x="147228" y="95264"/>
                        <a:pt x="190530" y="112585"/>
                        <a:pt x="190530" y="112585"/>
                      </a:cubicBezTo>
                      <a:cubicBezTo>
                        <a:pt x="190530" y="103925"/>
                        <a:pt x="147228" y="77944"/>
                        <a:pt x="95264" y="5196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7" name="Graphic 1">
                <a:extLst>
                  <a:ext uri="{FF2B5EF4-FFF2-40B4-BE49-F238E27FC236}">
                    <a16:creationId xmlns="" xmlns:a16="http://schemas.microsoft.com/office/drawing/2014/main" id="{52B7CE52-5B0B-4584-BC5B-E21250E1BB5C}"/>
                  </a:ext>
                </a:extLst>
              </p:cNvPr>
              <p:cNvGrpSpPr/>
              <p:nvPr/>
            </p:nvGrpSpPr>
            <p:grpSpPr>
              <a:xfrm>
                <a:off x="5411827" y="3485569"/>
                <a:ext cx="190529" cy="708466"/>
                <a:chOff x="5411827" y="3485569"/>
                <a:chExt cx="190529" cy="708466"/>
              </a:xfrm>
              <a:grpFill/>
            </p:grpSpPr>
            <p:sp>
              <p:nvSpPr>
                <p:cNvPr id="802" name="Freeform: Shape 801">
                  <a:extLst>
                    <a:ext uri="{FF2B5EF4-FFF2-40B4-BE49-F238E27FC236}">
                      <a16:creationId xmlns="" xmlns:a16="http://schemas.microsoft.com/office/drawing/2014/main" id="{0C43E72A-B244-4176-824B-57D76CF2382C}"/>
                    </a:ext>
                  </a:extLst>
                </p:cNvPr>
                <p:cNvSpPr/>
                <p:nvPr/>
              </p:nvSpPr>
              <p:spPr>
                <a:xfrm>
                  <a:off x="5489771" y="3522853"/>
                  <a:ext cx="25981" cy="640870"/>
                </a:xfrm>
                <a:custGeom>
                  <a:avLst/>
                  <a:gdLst>
                    <a:gd name="connsiteX0" fmla="*/ 0 w 25981"/>
                    <a:gd name="connsiteY0" fmla="*/ 12991 h 640870"/>
                    <a:gd name="connsiteX1" fmla="*/ 0 w 25981"/>
                    <a:gd name="connsiteY1" fmla="*/ 627880 h 640870"/>
                    <a:gd name="connsiteX2" fmla="*/ 25982 w 25981"/>
                    <a:gd name="connsiteY2" fmla="*/ 627880 h 640870"/>
                    <a:gd name="connsiteX3" fmla="*/ 25982 w 25981"/>
                    <a:gd name="connsiteY3" fmla="*/ 12991 h 640870"/>
                    <a:gd name="connsiteX4" fmla="*/ 0 w 25981"/>
                    <a:gd name="connsiteY4" fmla="*/ 12991 h 64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0870">
                      <a:moveTo>
                        <a:pt x="0" y="12991"/>
                      </a:moveTo>
                      <a:cubicBezTo>
                        <a:pt x="0" y="220841"/>
                        <a:pt x="0" y="420030"/>
                        <a:pt x="0" y="627880"/>
                      </a:cubicBezTo>
                      <a:cubicBezTo>
                        <a:pt x="0" y="645201"/>
                        <a:pt x="25982" y="645201"/>
                        <a:pt x="25982" y="627880"/>
                      </a:cubicBezTo>
                      <a:cubicBezTo>
                        <a:pt x="25982" y="420030"/>
                        <a:pt x="25982" y="220841"/>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3" name="Freeform: Shape 802">
                  <a:extLst>
                    <a:ext uri="{FF2B5EF4-FFF2-40B4-BE49-F238E27FC236}">
                      <a16:creationId xmlns="" xmlns:a16="http://schemas.microsoft.com/office/drawing/2014/main" id="{629AF52F-3D3D-431B-89A0-65DD386E69ED}"/>
                    </a:ext>
                  </a:extLst>
                </p:cNvPr>
                <p:cNvSpPr/>
                <p:nvPr/>
              </p:nvSpPr>
              <p:spPr>
                <a:xfrm>
                  <a:off x="5411827" y="3485569"/>
                  <a:ext cx="190529" cy="114144"/>
                </a:xfrm>
                <a:custGeom>
                  <a:avLst/>
                  <a:gdLst>
                    <a:gd name="connsiteX0" fmla="*/ 95264 w 190529"/>
                    <a:gd name="connsiteY0" fmla="*/ 32953 h 114144"/>
                    <a:gd name="connsiteX1" fmla="*/ 0 w 190529"/>
                    <a:gd name="connsiteY1" fmla="*/ 110897 h 114144"/>
                    <a:gd name="connsiteX2" fmla="*/ 95264 w 190529"/>
                    <a:gd name="connsiteY2" fmla="*/ 84916 h 114144"/>
                    <a:gd name="connsiteX3" fmla="*/ 190530 w 190529"/>
                    <a:gd name="connsiteY3" fmla="*/ 6972 h 114144"/>
                    <a:gd name="connsiteX4" fmla="*/ 95264 w 190529"/>
                    <a:gd name="connsiteY4" fmla="*/ 32953 h 11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144">
                      <a:moveTo>
                        <a:pt x="95264" y="32953"/>
                      </a:moveTo>
                      <a:cubicBezTo>
                        <a:pt x="43302" y="67595"/>
                        <a:pt x="0" y="102237"/>
                        <a:pt x="0" y="110897"/>
                      </a:cubicBezTo>
                      <a:cubicBezTo>
                        <a:pt x="0" y="119558"/>
                        <a:pt x="43302" y="110897"/>
                        <a:pt x="95264" y="84916"/>
                      </a:cubicBezTo>
                      <a:cubicBezTo>
                        <a:pt x="147228" y="58935"/>
                        <a:pt x="190530" y="24293"/>
                        <a:pt x="190530" y="6972"/>
                      </a:cubicBezTo>
                      <a:cubicBezTo>
                        <a:pt x="190530" y="-10349"/>
                        <a:pt x="147228" y="6972"/>
                        <a:pt x="95264"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4" name="Freeform: Shape 803">
                  <a:extLst>
                    <a:ext uri="{FF2B5EF4-FFF2-40B4-BE49-F238E27FC236}">
                      <a16:creationId xmlns="" xmlns:a16="http://schemas.microsoft.com/office/drawing/2014/main" id="{7D8250EA-14A1-48B6-A39B-65DF0C0E2BD5}"/>
                    </a:ext>
                  </a:extLst>
                </p:cNvPr>
                <p:cNvSpPr/>
                <p:nvPr/>
              </p:nvSpPr>
              <p:spPr>
                <a:xfrm>
                  <a:off x="5411827" y="4078202"/>
                  <a:ext cx="190529" cy="115833"/>
                </a:xfrm>
                <a:custGeom>
                  <a:avLst/>
                  <a:gdLst>
                    <a:gd name="connsiteX0" fmla="*/ 95264 w 190529"/>
                    <a:gd name="connsiteY0" fmla="*/ 29229 h 115833"/>
                    <a:gd name="connsiteX1" fmla="*/ 0 w 190529"/>
                    <a:gd name="connsiteY1" fmla="*/ 3248 h 115833"/>
                    <a:gd name="connsiteX2" fmla="*/ 95264 w 190529"/>
                    <a:gd name="connsiteY2" fmla="*/ 81191 h 115833"/>
                    <a:gd name="connsiteX3" fmla="*/ 190530 w 190529"/>
                    <a:gd name="connsiteY3" fmla="*/ 107173 h 115833"/>
                    <a:gd name="connsiteX4" fmla="*/ 95264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4" y="29229"/>
                      </a:moveTo>
                      <a:cubicBezTo>
                        <a:pt x="43302" y="3248"/>
                        <a:pt x="0" y="-5413"/>
                        <a:pt x="0" y="3248"/>
                      </a:cubicBezTo>
                      <a:cubicBezTo>
                        <a:pt x="0" y="11908"/>
                        <a:pt x="43302" y="46550"/>
                        <a:pt x="95264" y="81191"/>
                      </a:cubicBezTo>
                      <a:cubicBezTo>
                        <a:pt x="147228" y="115833"/>
                        <a:pt x="190530" y="124494"/>
                        <a:pt x="190530" y="107173"/>
                      </a:cubicBezTo>
                      <a:cubicBezTo>
                        <a:pt x="190530" y="89852"/>
                        <a:pt x="147228" y="55210"/>
                        <a:pt x="95264"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8" name="Graphic 1">
                <a:extLst>
                  <a:ext uri="{FF2B5EF4-FFF2-40B4-BE49-F238E27FC236}">
                    <a16:creationId xmlns="" xmlns:a16="http://schemas.microsoft.com/office/drawing/2014/main" id="{1E5FA8E3-DAAC-4D04-8514-D0A0DE487729}"/>
                  </a:ext>
                </a:extLst>
              </p:cNvPr>
              <p:cNvGrpSpPr/>
              <p:nvPr/>
            </p:nvGrpSpPr>
            <p:grpSpPr>
              <a:xfrm>
                <a:off x="5836187" y="3256545"/>
                <a:ext cx="190528" cy="1173486"/>
                <a:chOff x="5836187" y="3256545"/>
                <a:chExt cx="190528" cy="1173486"/>
              </a:xfrm>
              <a:grpFill/>
            </p:grpSpPr>
            <p:sp>
              <p:nvSpPr>
                <p:cNvPr id="799" name="Freeform: Shape 798">
                  <a:extLst>
                    <a:ext uri="{FF2B5EF4-FFF2-40B4-BE49-F238E27FC236}">
                      <a16:creationId xmlns="" xmlns:a16="http://schemas.microsoft.com/office/drawing/2014/main" id="{8CFC710B-3F63-4245-B170-CD4ABBFE8CD4}"/>
                    </a:ext>
                  </a:extLst>
                </p:cNvPr>
                <p:cNvSpPr/>
                <p:nvPr/>
              </p:nvSpPr>
              <p:spPr>
                <a:xfrm>
                  <a:off x="5922792" y="3297682"/>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4"/>
                        <a:pt x="25982" y="1104204"/>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0" name="Freeform: Shape 799">
                  <a:extLst>
                    <a:ext uri="{FF2B5EF4-FFF2-40B4-BE49-F238E27FC236}">
                      <a16:creationId xmlns="" xmlns:a16="http://schemas.microsoft.com/office/drawing/2014/main" id="{9C58AF25-BCC1-4D8D-8092-9D2F53A66386}"/>
                    </a:ext>
                  </a:extLst>
                </p:cNvPr>
                <p:cNvSpPr/>
                <p:nvPr/>
              </p:nvSpPr>
              <p:spPr>
                <a:xfrm>
                  <a:off x="5836187" y="3256545"/>
                  <a:ext cx="190528" cy="134236"/>
                </a:xfrm>
                <a:custGeom>
                  <a:avLst/>
                  <a:gdLst>
                    <a:gd name="connsiteX0" fmla="*/ 95264 w 190528"/>
                    <a:gd name="connsiteY0" fmla="*/ 19486 h 134236"/>
                    <a:gd name="connsiteX1" fmla="*/ 0 w 190528"/>
                    <a:gd name="connsiteY1" fmla="*/ 114751 h 134236"/>
                    <a:gd name="connsiteX2" fmla="*/ 95264 w 190528"/>
                    <a:gd name="connsiteY2" fmla="*/ 114751 h 134236"/>
                    <a:gd name="connsiteX3" fmla="*/ 190529 w 190528"/>
                    <a:gd name="connsiteY3" fmla="*/ 19486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45467"/>
                        <a:pt x="0" y="88769"/>
                        <a:pt x="0" y="114751"/>
                      </a:cubicBezTo>
                      <a:cubicBezTo>
                        <a:pt x="0" y="140732"/>
                        <a:pt x="43302" y="140732"/>
                        <a:pt x="95264" y="114751"/>
                      </a:cubicBezTo>
                      <a:cubicBezTo>
                        <a:pt x="147227" y="88769"/>
                        <a:pt x="190529" y="54128"/>
                        <a:pt x="190529" y="19486"/>
                      </a:cubicBezTo>
                      <a:cubicBezTo>
                        <a:pt x="190529" y="-6495"/>
                        <a:pt x="147227" y="-6495"/>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1" name="Freeform: Shape 800">
                  <a:extLst>
                    <a:ext uri="{FF2B5EF4-FFF2-40B4-BE49-F238E27FC236}">
                      <a16:creationId xmlns="" xmlns:a16="http://schemas.microsoft.com/office/drawing/2014/main" id="{52693F7E-56BB-4268-9427-F2CB1BA6D6AD}"/>
                    </a:ext>
                  </a:extLst>
                </p:cNvPr>
                <p:cNvSpPr/>
                <p:nvPr/>
              </p:nvSpPr>
              <p:spPr>
                <a:xfrm>
                  <a:off x="5836187" y="4295795"/>
                  <a:ext cx="190528" cy="134236"/>
                </a:xfrm>
                <a:custGeom>
                  <a:avLst/>
                  <a:gdLst>
                    <a:gd name="connsiteX0" fmla="*/ 95264 w 190528"/>
                    <a:gd name="connsiteY0" fmla="*/ 19486 h 134236"/>
                    <a:gd name="connsiteX1" fmla="*/ 0 w 190528"/>
                    <a:gd name="connsiteY1" fmla="*/ 19486 h 134236"/>
                    <a:gd name="connsiteX2" fmla="*/ 95264 w 190528"/>
                    <a:gd name="connsiteY2" fmla="*/ 114750 h 134236"/>
                    <a:gd name="connsiteX3" fmla="*/ 190529 w 190528"/>
                    <a:gd name="connsiteY3" fmla="*/ 114750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6495"/>
                        <a:pt x="0" y="-6495"/>
                        <a:pt x="0" y="19486"/>
                      </a:cubicBezTo>
                      <a:cubicBezTo>
                        <a:pt x="0" y="45467"/>
                        <a:pt x="43302" y="88769"/>
                        <a:pt x="95264" y="114750"/>
                      </a:cubicBezTo>
                      <a:cubicBezTo>
                        <a:pt x="147227" y="140732"/>
                        <a:pt x="190529" y="140732"/>
                        <a:pt x="190529" y="114750"/>
                      </a:cubicBezTo>
                      <a:cubicBezTo>
                        <a:pt x="190529" y="80109"/>
                        <a:pt x="147227" y="45467"/>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0" name="Graphic 1">
              <a:extLst>
                <a:ext uri="{FF2B5EF4-FFF2-40B4-BE49-F238E27FC236}">
                  <a16:creationId xmlns="" xmlns:a16="http://schemas.microsoft.com/office/drawing/2014/main" id="{27007FC7-EE45-4422-B3AA-2387EEEE0359}"/>
                </a:ext>
              </a:extLst>
            </p:cNvPr>
            <p:cNvGrpSpPr/>
            <p:nvPr/>
          </p:nvGrpSpPr>
          <p:grpSpPr>
            <a:xfrm>
              <a:off x="-659126" y="3068181"/>
              <a:ext cx="6661201" cy="1550215"/>
              <a:chOff x="-659126" y="3068181"/>
              <a:chExt cx="6661201" cy="1550215"/>
            </a:xfrm>
            <a:solidFill>
              <a:srgbClr val="003575"/>
            </a:solidFill>
          </p:grpSpPr>
          <p:sp>
            <p:nvSpPr>
              <p:cNvPr id="685" name="Freeform: Shape 684">
                <a:extLst>
                  <a:ext uri="{FF2B5EF4-FFF2-40B4-BE49-F238E27FC236}">
                    <a16:creationId xmlns="" xmlns:a16="http://schemas.microsoft.com/office/drawing/2014/main" id="{1BA653F4-75D8-475A-992E-B57BA8F0B0E2}"/>
                  </a:ext>
                </a:extLst>
              </p:cNvPr>
              <p:cNvSpPr/>
              <p:nvPr/>
            </p:nvSpPr>
            <p:spPr>
              <a:xfrm>
                <a:off x="-659126" y="3128804"/>
                <a:ext cx="6661201" cy="1432788"/>
              </a:xfrm>
              <a:custGeom>
                <a:avLst/>
                <a:gdLst>
                  <a:gd name="connsiteX0" fmla="*/ 381058 w 6661201"/>
                  <a:gd name="connsiteY0" fmla="*/ 1281742 h 1432788"/>
                  <a:gd name="connsiteX1" fmla="*/ 736136 w 6661201"/>
                  <a:gd name="connsiteY1" fmla="*/ 1428969 h 1432788"/>
                  <a:gd name="connsiteX2" fmla="*/ 1108534 w 6661201"/>
                  <a:gd name="connsiteY2" fmla="*/ 1333705 h 1432788"/>
                  <a:gd name="connsiteX3" fmla="*/ 1836009 w 6661201"/>
                  <a:gd name="connsiteY3" fmla="*/ 649531 h 1432788"/>
                  <a:gd name="connsiteX4" fmla="*/ 2217067 w 6661201"/>
                  <a:gd name="connsiteY4" fmla="*/ 259813 h 1432788"/>
                  <a:gd name="connsiteX5" fmla="*/ 2624107 w 6661201"/>
                  <a:gd name="connsiteY5" fmla="*/ 34642 h 1432788"/>
                  <a:gd name="connsiteX6" fmla="*/ 3455507 w 6661201"/>
                  <a:gd name="connsiteY6" fmla="*/ 441681 h 1432788"/>
                  <a:gd name="connsiteX7" fmla="*/ 4191643 w 6661201"/>
                  <a:gd name="connsiteY7" fmla="*/ 1212459 h 1432788"/>
                  <a:gd name="connsiteX8" fmla="*/ 4919118 w 6661201"/>
                  <a:gd name="connsiteY8" fmla="*/ 1385667 h 1432788"/>
                  <a:gd name="connsiteX9" fmla="*/ 5326158 w 6661201"/>
                  <a:gd name="connsiteY9" fmla="*/ 1099873 h 1432788"/>
                  <a:gd name="connsiteX10" fmla="*/ 5724537 w 6661201"/>
                  <a:gd name="connsiteY10" fmla="*/ 666852 h 1432788"/>
                  <a:gd name="connsiteX11" fmla="*/ 6157558 w 6661201"/>
                  <a:gd name="connsiteY11" fmla="*/ 233831 h 1432788"/>
                  <a:gd name="connsiteX12" fmla="*/ 6651202 w 6661201"/>
                  <a:gd name="connsiteY12" fmla="*/ 17321 h 1432788"/>
                  <a:gd name="connsiteX13" fmla="*/ 6651202 w 6661201"/>
                  <a:gd name="connsiteY13" fmla="*/ 0 h 1432788"/>
                  <a:gd name="connsiteX14" fmla="*/ 5923727 w 6661201"/>
                  <a:gd name="connsiteY14" fmla="*/ 433021 h 1432788"/>
                  <a:gd name="connsiteX15" fmla="*/ 5170270 w 6661201"/>
                  <a:gd name="connsiteY15" fmla="*/ 1212459 h 1432788"/>
                  <a:gd name="connsiteX16" fmla="*/ 4763230 w 6661201"/>
                  <a:gd name="connsiteY16" fmla="*/ 1411648 h 1432788"/>
                  <a:gd name="connsiteX17" fmla="*/ 4321549 w 6661201"/>
                  <a:gd name="connsiteY17" fmla="*/ 1281742 h 1432788"/>
                  <a:gd name="connsiteX18" fmla="*/ 3550772 w 6661201"/>
                  <a:gd name="connsiteY18" fmla="*/ 519625 h 1432788"/>
                  <a:gd name="connsiteX19" fmla="*/ 2840617 w 6661201"/>
                  <a:gd name="connsiteY19" fmla="*/ 17321 h 1432788"/>
                  <a:gd name="connsiteX20" fmla="*/ 2104482 w 6661201"/>
                  <a:gd name="connsiteY20" fmla="*/ 337756 h 1432788"/>
                  <a:gd name="connsiteX21" fmla="*/ 1351025 w 6661201"/>
                  <a:gd name="connsiteY21" fmla="*/ 1134515 h 1432788"/>
                  <a:gd name="connsiteX22" fmla="*/ 961307 w 6661201"/>
                  <a:gd name="connsiteY22" fmla="*/ 1385667 h 1432788"/>
                  <a:gd name="connsiteX23" fmla="*/ 519625 w 6661201"/>
                  <a:gd name="connsiteY23" fmla="*/ 1342365 h 1432788"/>
                  <a:gd name="connsiteX24" fmla="*/ 69283 w 6661201"/>
                  <a:gd name="connsiteY24" fmla="*/ 987288 h 1432788"/>
                  <a:gd name="connsiteX25" fmla="*/ 0 w 6661201"/>
                  <a:gd name="connsiteY25" fmla="*/ 909344 h 1432788"/>
                  <a:gd name="connsiteX26" fmla="*/ 0 w 6661201"/>
                  <a:gd name="connsiteY26" fmla="*/ 943986 h 1432788"/>
                  <a:gd name="connsiteX27" fmla="*/ 381058 w 6661201"/>
                  <a:gd name="connsiteY27" fmla="*/ 1281742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381058" y="1281742"/>
                    </a:moveTo>
                    <a:cubicBezTo>
                      <a:pt x="484983" y="1351025"/>
                      <a:pt x="606229" y="1411648"/>
                      <a:pt x="736136" y="1428969"/>
                    </a:cubicBezTo>
                    <a:cubicBezTo>
                      <a:pt x="866042" y="1446290"/>
                      <a:pt x="995948" y="1402988"/>
                      <a:pt x="1108534" y="1333705"/>
                    </a:cubicBezTo>
                    <a:cubicBezTo>
                      <a:pt x="1402988" y="1169157"/>
                      <a:pt x="1619498" y="892023"/>
                      <a:pt x="1836009" y="649531"/>
                    </a:cubicBezTo>
                    <a:cubicBezTo>
                      <a:pt x="1957255" y="510965"/>
                      <a:pt x="2078501" y="381058"/>
                      <a:pt x="2217067" y="259813"/>
                    </a:cubicBezTo>
                    <a:cubicBezTo>
                      <a:pt x="2338313" y="155888"/>
                      <a:pt x="2468219" y="69283"/>
                      <a:pt x="2624107" y="34642"/>
                    </a:cubicBezTo>
                    <a:cubicBezTo>
                      <a:pt x="2953203" y="-43302"/>
                      <a:pt x="3247657" y="225171"/>
                      <a:pt x="3455507" y="441681"/>
                    </a:cubicBezTo>
                    <a:cubicBezTo>
                      <a:pt x="3706659" y="692834"/>
                      <a:pt x="3914509" y="987288"/>
                      <a:pt x="4191643" y="1212459"/>
                    </a:cubicBezTo>
                    <a:cubicBezTo>
                      <a:pt x="4399493" y="1385667"/>
                      <a:pt x="4650645" y="1489592"/>
                      <a:pt x="4919118" y="1385667"/>
                    </a:cubicBezTo>
                    <a:cubicBezTo>
                      <a:pt x="5075005" y="1325044"/>
                      <a:pt x="5204912" y="1212459"/>
                      <a:pt x="5326158" y="1099873"/>
                    </a:cubicBezTo>
                    <a:cubicBezTo>
                      <a:pt x="5464724" y="961307"/>
                      <a:pt x="5594631" y="814079"/>
                      <a:pt x="5724537" y="666852"/>
                    </a:cubicBezTo>
                    <a:cubicBezTo>
                      <a:pt x="5863103" y="510965"/>
                      <a:pt x="6001671" y="363738"/>
                      <a:pt x="6157558" y="233831"/>
                    </a:cubicBezTo>
                    <a:cubicBezTo>
                      <a:pt x="6296124" y="121246"/>
                      <a:pt x="6460672" y="17321"/>
                      <a:pt x="6651202" y="17321"/>
                    </a:cubicBezTo>
                    <a:cubicBezTo>
                      <a:pt x="6659862" y="17321"/>
                      <a:pt x="6668523" y="0"/>
                      <a:pt x="6651202" y="0"/>
                    </a:cubicBezTo>
                    <a:cubicBezTo>
                      <a:pt x="6356748" y="8660"/>
                      <a:pt x="6114256" y="233831"/>
                      <a:pt x="5923727" y="433021"/>
                    </a:cubicBezTo>
                    <a:cubicBezTo>
                      <a:pt x="5672574" y="692834"/>
                      <a:pt x="5456064" y="987288"/>
                      <a:pt x="5170270" y="1212459"/>
                    </a:cubicBezTo>
                    <a:cubicBezTo>
                      <a:pt x="5049024" y="1307723"/>
                      <a:pt x="4910458" y="1394328"/>
                      <a:pt x="4763230" y="1411648"/>
                    </a:cubicBezTo>
                    <a:cubicBezTo>
                      <a:pt x="4607343" y="1428969"/>
                      <a:pt x="4451456" y="1368346"/>
                      <a:pt x="4321549" y="1281742"/>
                    </a:cubicBezTo>
                    <a:cubicBezTo>
                      <a:pt x="4018434" y="1082552"/>
                      <a:pt x="3793263" y="779438"/>
                      <a:pt x="3550772" y="519625"/>
                    </a:cubicBezTo>
                    <a:cubicBezTo>
                      <a:pt x="3360242" y="311775"/>
                      <a:pt x="3126411" y="69283"/>
                      <a:pt x="2840617" y="17321"/>
                    </a:cubicBezTo>
                    <a:cubicBezTo>
                      <a:pt x="2554824" y="-34642"/>
                      <a:pt x="2303672" y="155888"/>
                      <a:pt x="2104482" y="337756"/>
                    </a:cubicBezTo>
                    <a:cubicBezTo>
                      <a:pt x="1836009" y="588908"/>
                      <a:pt x="1628159" y="883363"/>
                      <a:pt x="1351025" y="1134515"/>
                    </a:cubicBezTo>
                    <a:cubicBezTo>
                      <a:pt x="1238440" y="1238440"/>
                      <a:pt x="1108534" y="1333705"/>
                      <a:pt x="961307" y="1385667"/>
                    </a:cubicBezTo>
                    <a:cubicBezTo>
                      <a:pt x="814079" y="1428969"/>
                      <a:pt x="666852" y="1411648"/>
                      <a:pt x="519625" y="1342365"/>
                    </a:cubicBezTo>
                    <a:cubicBezTo>
                      <a:pt x="346417" y="1255761"/>
                      <a:pt x="199190" y="1117194"/>
                      <a:pt x="69283" y="987288"/>
                    </a:cubicBezTo>
                    <a:cubicBezTo>
                      <a:pt x="43302" y="961307"/>
                      <a:pt x="25981" y="935325"/>
                      <a:pt x="0" y="909344"/>
                    </a:cubicBezTo>
                    <a:lnTo>
                      <a:pt x="0" y="943986"/>
                    </a:lnTo>
                    <a:cubicBezTo>
                      <a:pt x="121246" y="1065232"/>
                      <a:pt x="242492" y="1186478"/>
                      <a:pt x="381058" y="12817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6" name="Freeform: Shape 685">
                <a:extLst>
                  <a:ext uri="{FF2B5EF4-FFF2-40B4-BE49-F238E27FC236}">
                    <a16:creationId xmlns="" xmlns:a16="http://schemas.microsoft.com/office/drawing/2014/main" id="{4BD092F1-0EEF-42EE-8798-CD5C965A5E1B}"/>
                  </a:ext>
                </a:extLst>
              </p:cNvPr>
              <p:cNvSpPr/>
              <p:nvPr/>
            </p:nvSpPr>
            <p:spPr>
              <a:xfrm>
                <a:off x="-659125" y="3124984"/>
                <a:ext cx="6661201" cy="1441448"/>
              </a:xfrm>
              <a:custGeom>
                <a:avLst/>
                <a:gdLst>
                  <a:gd name="connsiteX0" fmla="*/ 311775 w 6661201"/>
                  <a:gd name="connsiteY0" fmla="*/ 220330 h 1441448"/>
                  <a:gd name="connsiteX1" fmla="*/ 718815 w 6661201"/>
                  <a:gd name="connsiteY1" fmla="*/ 21140 h 1441448"/>
                  <a:gd name="connsiteX2" fmla="*/ 1160496 w 6661201"/>
                  <a:gd name="connsiteY2" fmla="*/ 151046 h 1441448"/>
                  <a:gd name="connsiteX3" fmla="*/ 1931273 w 6661201"/>
                  <a:gd name="connsiteY3" fmla="*/ 921824 h 1441448"/>
                  <a:gd name="connsiteX4" fmla="*/ 2641428 w 6661201"/>
                  <a:gd name="connsiteY4" fmla="*/ 1424128 h 1441448"/>
                  <a:gd name="connsiteX5" fmla="*/ 3377563 w 6661201"/>
                  <a:gd name="connsiteY5" fmla="*/ 1103693 h 1441448"/>
                  <a:gd name="connsiteX6" fmla="*/ 4131020 w 6661201"/>
                  <a:gd name="connsiteY6" fmla="*/ 306934 h 1441448"/>
                  <a:gd name="connsiteX7" fmla="*/ 4520739 w 6661201"/>
                  <a:gd name="connsiteY7" fmla="*/ 55782 h 1441448"/>
                  <a:gd name="connsiteX8" fmla="*/ 4962420 w 6661201"/>
                  <a:gd name="connsiteY8" fmla="*/ 90424 h 1441448"/>
                  <a:gd name="connsiteX9" fmla="*/ 5412762 w 6661201"/>
                  <a:gd name="connsiteY9" fmla="*/ 445501 h 1441448"/>
                  <a:gd name="connsiteX10" fmla="*/ 5828462 w 6661201"/>
                  <a:gd name="connsiteY10" fmla="*/ 904503 h 1441448"/>
                  <a:gd name="connsiteX11" fmla="*/ 6651202 w 6661201"/>
                  <a:gd name="connsiteY11" fmla="*/ 1441449 h 1441448"/>
                  <a:gd name="connsiteX12" fmla="*/ 6651202 w 6661201"/>
                  <a:gd name="connsiteY12" fmla="*/ 1424128 h 1441448"/>
                  <a:gd name="connsiteX13" fmla="*/ 5837123 w 6661201"/>
                  <a:gd name="connsiteY13" fmla="*/ 895842 h 1441448"/>
                  <a:gd name="connsiteX14" fmla="*/ 5100987 w 6661201"/>
                  <a:gd name="connsiteY14" fmla="*/ 151046 h 1441448"/>
                  <a:gd name="connsiteX15" fmla="*/ 4745910 w 6661201"/>
                  <a:gd name="connsiteY15" fmla="*/ 3819 h 1441448"/>
                  <a:gd name="connsiteX16" fmla="*/ 4373512 w 6661201"/>
                  <a:gd name="connsiteY16" fmla="*/ 99084 h 1441448"/>
                  <a:gd name="connsiteX17" fmla="*/ 3646036 w 6661201"/>
                  <a:gd name="connsiteY17" fmla="*/ 783257 h 1441448"/>
                  <a:gd name="connsiteX18" fmla="*/ 3264978 w 6661201"/>
                  <a:gd name="connsiteY18" fmla="*/ 1172976 h 1441448"/>
                  <a:gd name="connsiteX19" fmla="*/ 2857938 w 6661201"/>
                  <a:gd name="connsiteY19" fmla="*/ 1398147 h 1441448"/>
                  <a:gd name="connsiteX20" fmla="*/ 2026538 w 6661201"/>
                  <a:gd name="connsiteY20" fmla="*/ 991107 h 1441448"/>
                  <a:gd name="connsiteX21" fmla="*/ 1290402 w 6661201"/>
                  <a:gd name="connsiteY21" fmla="*/ 220330 h 1441448"/>
                  <a:gd name="connsiteX22" fmla="*/ 562927 w 6661201"/>
                  <a:gd name="connsiteY22" fmla="*/ 47121 h 1441448"/>
                  <a:gd name="connsiteX23" fmla="*/ 155888 w 6661201"/>
                  <a:gd name="connsiteY23" fmla="*/ 332915 h 1441448"/>
                  <a:gd name="connsiteX24" fmla="*/ 0 w 6661201"/>
                  <a:gd name="connsiteY24" fmla="*/ 488803 h 1441448"/>
                  <a:gd name="connsiteX25" fmla="*/ 0 w 6661201"/>
                  <a:gd name="connsiteY25" fmla="*/ 514784 h 1441448"/>
                  <a:gd name="connsiteX26" fmla="*/ 311775 w 6661201"/>
                  <a:gd name="connsiteY26" fmla="*/ 220330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311775" y="220330"/>
                    </a:moveTo>
                    <a:cubicBezTo>
                      <a:pt x="433021" y="125065"/>
                      <a:pt x="571588" y="38461"/>
                      <a:pt x="718815" y="21140"/>
                    </a:cubicBezTo>
                    <a:cubicBezTo>
                      <a:pt x="874702" y="3819"/>
                      <a:pt x="1030590" y="64442"/>
                      <a:pt x="1160496" y="151046"/>
                    </a:cubicBezTo>
                    <a:cubicBezTo>
                      <a:pt x="1463611" y="350236"/>
                      <a:pt x="1688782" y="653351"/>
                      <a:pt x="1931273" y="921824"/>
                    </a:cubicBezTo>
                    <a:cubicBezTo>
                      <a:pt x="2121803" y="1129674"/>
                      <a:pt x="2355634" y="1372166"/>
                      <a:pt x="2641428" y="1424128"/>
                    </a:cubicBezTo>
                    <a:cubicBezTo>
                      <a:pt x="2927222" y="1476091"/>
                      <a:pt x="3178374" y="1285561"/>
                      <a:pt x="3377563" y="1103693"/>
                    </a:cubicBezTo>
                    <a:cubicBezTo>
                      <a:pt x="3646036" y="852540"/>
                      <a:pt x="3853886" y="558086"/>
                      <a:pt x="4131020" y="306934"/>
                    </a:cubicBezTo>
                    <a:cubicBezTo>
                      <a:pt x="4243605" y="203009"/>
                      <a:pt x="4373512" y="107744"/>
                      <a:pt x="4520739" y="55782"/>
                    </a:cubicBezTo>
                    <a:cubicBezTo>
                      <a:pt x="4667966" y="3819"/>
                      <a:pt x="4823853" y="21140"/>
                      <a:pt x="4962420" y="90424"/>
                    </a:cubicBezTo>
                    <a:cubicBezTo>
                      <a:pt x="5135628" y="177028"/>
                      <a:pt x="5282856" y="315594"/>
                      <a:pt x="5412762" y="445501"/>
                    </a:cubicBezTo>
                    <a:cubicBezTo>
                      <a:pt x="5559989" y="592728"/>
                      <a:pt x="5689895" y="748615"/>
                      <a:pt x="5828462" y="904503"/>
                    </a:cubicBezTo>
                    <a:cubicBezTo>
                      <a:pt x="6044973" y="1138334"/>
                      <a:pt x="6313446" y="1432789"/>
                      <a:pt x="6651202" y="1441449"/>
                    </a:cubicBezTo>
                    <a:cubicBezTo>
                      <a:pt x="6659862" y="1441449"/>
                      <a:pt x="6668523" y="1424128"/>
                      <a:pt x="6651202" y="1424128"/>
                    </a:cubicBezTo>
                    <a:cubicBezTo>
                      <a:pt x="6313446" y="1415468"/>
                      <a:pt x="6044973" y="1129674"/>
                      <a:pt x="5837123" y="895842"/>
                    </a:cubicBezTo>
                    <a:cubicBezTo>
                      <a:pt x="5603291" y="644690"/>
                      <a:pt x="5386781" y="350236"/>
                      <a:pt x="5100987" y="151046"/>
                    </a:cubicBezTo>
                    <a:cubicBezTo>
                      <a:pt x="4997062" y="81763"/>
                      <a:pt x="4875816" y="21140"/>
                      <a:pt x="4745910" y="3819"/>
                    </a:cubicBezTo>
                    <a:cubicBezTo>
                      <a:pt x="4616003" y="-13501"/>
                      <a:pt x="4486097" y="29801"/>
                      <a:pt x="4373512" y="99084"/>
                    </a:cubicBezTo>
                    <a:cubicBezTo>
                      <a:pt x="4079057" y="263632"/>
                      <a:pt x="3862547" y="540765"/>
                      <a:pt x="3646036" y="783257"/>
                    </a:cubicBezTo>
                    <a:cubicBezTo>
                      <a:pt x="3524791" y="921824"/>
                      <a:pt x="3403545" y="1051730"/>
                      <a:pt x="3264978" y="1172976"/>
                    </a:cubicBezTo>
                    <a:cubicBezTo>
                      <a:pt x="3143732" y="1276901"/>
                      <a:pt x="3013826" y="1363505"/>
                      <a:pt x="2857938" y="1398147"/>
                    </a:cubicBezTo>
                    <a:cubicBezTo>
                      <a:pt x="2528842" y="1476091"/>
                      <a:pt x="2234388" y="1207618"/>
                      <a:pt x="2026538" y="991107"/>
                    </a:cubicBezTo>
                    <a:cubicBezTo>
                      <a:pt x="1775386" y="739955"/>
                      <a:pt x="1567536" y="445501"/>
                      <a:pt x="1290402" y="220330"/>
                    </a:cubicBezTo>
                    <a:cubicBezTo>
                      <a:pt x="1082552" y="47121"/>
                      <a:pt x="831400" y="-56804"/>
                      <a:pt x="562927" y="47121"/>
                    </a:cubicBezTo>
                    <a:cubicBezTo>
                      <a:pt x="407040" y="107744"/>
                      <a:pt x="277133" y="220330"/>
                      <a:pt x="155888" y="332915"/>
                    </a:cubicBezTo>
                    <a:cubicBezTo>
                      <a:pt x="103925" y="384878"/>
                      <a:pt x="51963" y="436840"/>
                      <a:pt x="0" y="488803"/>
                    </a:cubicBezTo>
                    <a:lnTo>
                      <a:pt x="0" y="514784"/>
                    </a:lnTo>
                    <a:cubicBezTo>
                      <a:pt x="95265" y="410859"/>
                      <a:pt x="199190" y="306934"/>
                      <a:pt x="311775" y="2203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87" name="Graphic 1">
                <a:extLst>
                  <a:ext uri="{FF2B5EF4-FFF2-40B4-BE49-F238E27FC236}">
                    <a16:creationId xmlns="" xmlns:a16="http://schemas.microsoft.com/office/drawing/2014/main" id="{AE5D8DE4-3A02-41B0-9F8E-0D44538805DA}"/>
                  </a:ext>
                </a:extLst>
              </p:cNvPr>
              <p:cNvGrpSpPr/>
              <p:nvPr/>
            </p:nvGrpSpPr>
            <p:grpSpPr>
              <a:xfrm>
                <a:off x="-581182" y="3414894"/>
                <a:ext cx="121245" cy="852273"/>
                <a:chOff x="-581182" y="3414894"/>
                <a:chExt cx="121245" cy="852273"/>
              </a:xfrm>
              <a:grpFill/>
            </p:grpSpPr>
            <p:sp>
              <p:nvSpPr>
                <p:cNvPr id="778" name="Freeform: Shape 777">
                  <a:extLst>
                    <a:ext uri="{FF2B5EF4-FFF2-40B4-BE49-F238E27FC236}">
                      <a16:creationId xmlns="" xmlns:a16="http://schemas.microsoft.com/office/drawing/2014/main" id="{4112E9BE-9304-4084-BA8C-01C3EDBD13D3}"/>
                    </a:ext>
                  </a:extLst>
                </p:cNvPr>
                <p:cNvSpPr/>
                <p:nvPr/>
              </p:nvSpPr>
              <p:spPr>
                <a:xfrm>
                  <a:off x="-529219" y="346006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9" name="Freeform: Shape 778">
                  <a:extLst>
                    <a:ext uri="{FF2B5EF4-FFF2-40B4-BE49-F238E27FC236}">
                      <a16:creationId xmlns="" xmlns:a16="http://schemas.microsoft.com/office/drawing/2014/main" id="{89609954-973C-42EB-8373-F180736E3F52}"/>
                    </a:ext>
                  </a:extLst>
                </p:cNvPr>
                <p:cNvSpPr/>
                <p:nvPr/>
              </p:nvSpPr>
              <p:spPr>
                <a:xfrm>
                  <a:off x="-581182" y="4126440"/>
                  <a:ext cx="121245" cy="140727"/>
                </a:xfrm>
                <a:custGeom>
                  <a:avLst/>
                  <a:gdLst>
                    <a:gd name="connsiteX0" fmla="*/ 0 w 121245"/>
                    <a:gd name="connsiteY0" fmla="*/ 6972 h 140727"/>
                    <a:gd name="connsiteX1" fmla="*/ 60623 w 121245"/>
                    <a:gd name="connsiteY1" fmla="*/ 102237 h 140727"/>
                    <a:gd name="connsiteX2" fmla="*/ 121246 w 121245"/>
                    <a:gd name="connsiteY2" fmla="*/ 128218 h 140727"/>
                    <a:gd name="connsiteX3" fmla="*/ 60623 w 121245"/>
                    <a:gd name="connsiteY3" fmla="*/ 32953 h 140727"/>
                    <a:gd name="connsiteX4" fmla="*/ 0 w 121245"/>
                    <a:gd name="connsiteY4" fmla="*/ 6972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0" y="6972"/>
                      </a:moveTo>
                      <a:cubicBezTo>
                        <a:pt x="0" y="24293"/>
                        <a:pt x="25981" y="67595"/>
                        <a:pt x="60623" y="102237"/>
                      </a:cubicBezTo>
                      <a:cubicBezTo>
                        <a:pt x="95265" y="136878"/>
                        <a:pt x="121246" y="154199"/>
                        <a:pt x="121246" y="128218"/>
                      </a:cubicBezTo>
                      <a:cubicBezTo>
                        <a:pt x="121246" y="110897"/>
                        <a:pt x="95265" y="67595"/>
                        <a:pt x="60623" y="32953"/>
                      </a:cubicBezTo>
                      <a:cubicBezTo>
                        <a:pt x="25981" y="6972"/>
                        <a:pt x="0" y="-10349"/>
                        <a:pt x="0" y="69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0" name="Freeform: Shape 779">
                  <a:extLst>
                    <a:ext uri="{FF2B5EF4-FFF2-40B4-BE49-F238E27FC236}">
                      <a16:creationId xmlns="" xmlns:a16="http://schemas.microsoft.com/office/drawing/2014/main" id="{6B4A74A8-0454-4F7F-A8CE-60021A7E80F1}"/>
                    </a:ext>
                  </a:extLst>
                </p:cNvPr>
                <p:cNvSpPr/>
                <p:nvPr/>
              </p:nvSpPr>
              <p:spPr>
                <a:xfrm>
                  <a:off x="-581182" y="3414894"/>
                  <a:ext cx="121245" cy="145065"/>
                </a:xfrm>
                <a:custGeom>
                  <a:avLst/>
                  <a:gdLst>
                    <a:gd name="connsiteX0" fmla="*/ 60623 w 121245"/>
                    <a:gd name="connsiteY0" fmla="*/ 43005 h 145065"/>
                    <a:gd name="connsiteX1" fmla="*/ 0 w 121245"/>
                    <a:gd name="connsiteY1" fmla="*/ 138270 h 145065"/>
                    <a:gd name="connsiteX2" fmla="*/ 60623 w 121245"/>
                    <a:gd name="connsiteY2" fmla="*/ 103628 h 145065"/>
                    <a:gd name="connsiteX3" fmla="*/ 121246 w 121245"/>
                    <a:gd name="connsiteY3" fmla="*/ 8364 h 145065"/>
                    <a:gd name="connsiteX4" fmla="*/ 60623 w 121245"/>
                    <a:gd name="connsiteY4" fmla="*/ 43005 h 14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065">
                      <a:moveTo>
                        <a:pt x="60623" y="43005"/>
                      </a:moveTo>
                      <a:cubicBezTo>
                        <a:pt x="25981" y="77647"/>
                        <a:pt x="0" y="120949"/>
                        <a:pt x="0" y="138270"/>
                      </a:cubicBezTo>
                      <a:cubicBezTo>
                        <a:pt x="0" y="155591"/>
                        <a:pt x="25981" y="138270"/>
                        <a:pt x="60623" y="103628"/>
                      </a:cubicBezTo>
                      <a:cubicBezTo>
                        <a:pt x="95265" y="68987"/>
                        <a:pt x="121246" y="34345"/>
                        <a:pt x="121246" y="8364"/>
                      </a:cubicBezTo>
                      <a:cubicBezTo>
                        <a:pt x="121246" y="-8957"/>
                        <a:pt x="95265" y="-297"/>
                        <a:pt x="60623" y="4300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8" name="Graphic 1">
                <a:extLst>
                  <a:ext uri="{FF2B5EF4-FFF2-40B4-BE49-F238E27FC236}">
                    <a16:creationId xmlns="" xmlns:a16="http://schemas.microsoft.com/office/drawing/2014/main" id="{0876313F-F988-47A6-A98B-1EECDEAF60CE}"/>
                  </a:ext>
                </a:extLst>
              </p:cNvPr>
              <p:cNvGrpSpPr/>
              <p:nvPr/>
            </p:nvGrpSpPr>
            <p:grpSpPr>
              <a:xfrm>
                <a:off x="-295388" y="3182980"/>
                <a:ext cx="121245" cy="1320615"/>
                <a:chOff x="-295388" y="3182980"/>
                <a:chExt cx="121245" cy="1320615"/>
              </a:xfrm>
              <a:grpFill/>
            </p:grpSpPr>
            <p:sp>
              <p:nvSpPr>
                <p:cNvPr id="775" name="Freeform: Shape 774">
                  <a:extLst>
                    <a:ext uri="{FF2B5EF4-FFF2-40B4-BE49-F238E27FC236}">
                      <a16:creationId xmlns="" xmlns:a16="http://schemas.microsoft.com/office/drawing/2014/main" id="{5AF4ADF2-75EA-407C-8799-AE66F8AE94D0}"/>
                    </a:ext>
                  </a:extLst>
                </p:cNvPr>
                <p:cNvSpPr/>
                <p:nvPr/>
              </p:nvSpPr>
              <p:spPr>
                <a:xfrm>
                  <a:off x="-243425" y="3214068"/>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24080"/>
                        <a:pt x="0" y="1239780"/>
                      </a:cubicBezTo>
                      <a:cubicBezTo>
                        <a:pt x="0" y="1248440"/>
                        <a:pt x="17321" y="1257101"/>
                        <a:pt x="17321" y="1239780"/>
                      </a:cubicBezTo>
                      <a:cubicBezTo>
                        <a:pt x="17321" y="832740"/>
                        <a:pt x="17321" y="42570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6" name="Freeform: Shape 775">
                  <a:extLst>
                    <a:ext uri="{FF2B5EF4-FFF2-40B4-BE49-F238E27FC236}">
                      <a16:creationId xmlns="" xmlns:a16="http://schemas.microsoft.com/office/drawing/2014/main" id="{351824BC-40EE-46D7-95A1-B169D2BBFB78}"/>
                    </a:ext>
                  </a:extLst>
                </p:cNvPr>
                <p:cNvSpPr/>
                <p:nvPr/>
              </p:nvSpPr>
              <p:spPr>
                <a:xfrm>
                  <a:off x="-295388"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5" y="141978"/>
                        <a:pt x="121246" y="133317"/>
                        <a:pt x="121246" y="98676"/>
                      </a:cubicBezTo>
                      <a:cubicBezTo>
                        <a:pt x="121246" y="64034"/>
                        <a:pt x="95265"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7" name="Freeform: Shape 776">
                  <a:extLst>
                    <a:ext uri="{FF2B5EF4-FFF2-40B4-BE49-F238E27FC236}">
                      <a16:creationId xmlns="" xmlns:a16="http://schemas.microsoft.com/office/drawing/2014/main" id="{7F2AE41C-E86B-45E3-A101-3318BCA50D5E}"/>
                    </a:ext>
                  </a:extLst>
                </p:cNvPr>
                <p:cNvSpPr/>
                <p:nvPr/>
              </p:nvSpPr>
              <p:spPr>
                <a:xfrm>
                  <a:off x="-295388"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5" y="101711"/>
                        <a:pt x="121246" y="58409"/>
                        <a:pt x="121246" y="32427"/>
                      </a:cubicBezTo>
                      <a:cubicBezTo>
                        <a:pt x="121246" y="-2214"/>
                        <a:pt x="95265"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9" name="Graphic 1">
                <a:extLst>
                  <a:ext uri="{FF2B5EF4-FFF2-40B4-BE49-F238E27FC236}">
                    <a16:creationId xmlns="" xmlns:a16="http://schemas.microsoft.com/office/drawing/2014/main" id="{32861975-1FA2-4562-95C8-AA4B934933ED}"/>
                  </a:ext>
                </a:extLst>
              </p:cNvPr>
              <p:cNvGrpSpPr/>
              <p:nvPr/>
            </p:nvGrpSpPr>
            <p:grpSpPr>
              <a:xfrm>
                <a:off x="-934" y="3075495"/>
                <a:ext cx="121245" cy="1534240"/>
                <a:chOff x="-934" y="3075495"/>
                <a:chExt cx="121245" cy="1534240"/>
              </a:xfrm>
              <a:grpFill/>
            </p:grpSpPr>
            <p:sp>
              <p:nvSpPr>
                <p:cNvPr id="772" name="Freeform: Shape 771">
                  <a:extLst>
                    <a:ext uri="{FF2B5EF4-FFF2-40B4-BE49-F238E27FC236}">
                      <a16:creationId xmlns="" xmlns:a16="http://schemas.microsoft.com/office/drawing/2014/main" id="{E7D62CC3-F363-4261-A2F3-AF91641444BF}"/>
                    </a:ext>
                  </a:extLst>
                </p:cNvPr>
                <p:cNvSpPr/>
                <p:nvPr/>
              </p:nvSpPr>
              <p:spPr>
                <a:xfrm>
                  <a:off x="51028" y="3098492"/>
                  <a:ext cx="17320" cy="1477941"/>
                </a:xfrm>
                <a:custGeom>
                  <a:avLst/>
                  <a:gdLst>
                    <a:gd name="connsiteX0" fmla="*/ 0 w 17320"/>
                    <a:gd name="connsiteY0" fmla="*/ 12991 h 1477941"/>
                    <a:gd name="connsiteX1" fmla="*/ 0 w 17320"/>
                    <a:gd name="connsiteY1" fmla="*/ 1467941 h 1477941"/>
                    <a:gd name="connsiteX2" fmla="*/ 17321 w 17320"/>
                    <a:gd name="connsiteY2" fmla="*/ 1467941 h 1477941"/>
                    <a:gd name="connsiteX3" fmla="*/ 17321 w 17320"/>
                    <a:gd name="connsiteY3" fmla="*/ 12991 h 1477941"/>
                    <a:gd name="connsiteX4" fmla="*/ 0 w 17320"/>
                    <a:gd name="connsiteY4" fmla="*/ 12991 h 147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7941">
                      <a:moveTo>
                        <a:pt x="0" y="12991"/>
                      </a:moveTo>
                      <a:cubicBezTo>
                        <a:pt x="0" y="497974"/>
                        <a:pt x="0" y="982958"/>
                        <a:pt x="0" y="1467941"/>
                      </a:cubicBezTo>
                      <a:cubicBezTo>
                        <a:pt x="0" y="1476602"/>
                        <a:pt x="17321" y="1485262"/>
                        <a:pt x="17321" y="1467941"/>
                      </a:cubicBezTo>
                      <a:cubicBezTo>
                        <a:pt x="17321" y="982958"/>
                        <a:pt x="17321" y="49797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3" name="Freeform: Shape 772">
                  <a:extLst>
                    <a:ext uri="{FF2B5EF4-FFF2-40B4-BE49-F238E27FC236}">
                      <a16:creationId xmlns="" xmlns:a16="http://schemas.microsoft.com/office/drawing/2014/main" id="{7CF8BE7B-646C-4CE7-8DCC-0B2DA8BA276D}"/>
                    </a:ext>
                  </a:extLst>
                </p:cNvPr>
                <p:cNvSpPr/>
                <p:nvPr/>
              </p:nvSpPr>
              <p:spPr>
                <a:xfrm>
                  <a:off x="-934" y="4479829"/>
                  <a:ext cx="121245" cy="129906"/>
                </a:xfrm>
                <a:custGeom>
                  <a:avLst/>
                  <a:gdLst>
                    <a:gd name="connsiteX0" fmla="*/ 60623 w 121245"/>
                    <a:gd name="connsiteY0" fmla="*/ 0 h 129906"/>
                    <a:gd name="connsiteX1" fmla="*/ 0 w 121245"/>
                    <a:gd name="connsiteY1" fmla="*/ 5196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17321"/>
                        <a:pt x="0" y="51963"/>
                      </a:cubicBezTo>
                      <a:cubicBezTo>
                        <a:pt x="0" y="86604"/>
                        <a:pt x="25981" y="121246"/>
                        <a:pt x="60623" y="129906"/>
                      </a:cubicBezTo>
                      <a:cubicBezTo>
                        <a:pt x="95265" y="129906"/>
                        <a:pt x="121246" y="103925"/>
                        <a:pt x="121246" y="69283"/>
                      </a:cubicBezTo>
                      <a:cubicBezTo>
                        <a:pt x="12124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4" name="Freeform: Shape 773">
                  <a:extLst>
                    <a:ext uri="{FF2B5EF4-FFF2-40B4-BE49-F238E27FC236}">
                      <a16:creationId xmlns="" xmlns:a16="http://schemas.microsoft.com/office/drawing/2014/main" id="{7A30FA30-4F72-4D29-BC26-BC1BE489909C}"/>
                    </a:ext>
                  </a:extLst>
                </p:cNvPr>
                <p:cNvSpPr/>
                <p:nvPr/>
              </p:nvSpPr>
              <p:spPr>
                <a:xfrm>
                  <a:off x="-934" y="3075495"/>
                  <a:ext cx="121245" cy="131252"/>
                </a:xfrm>
                <a:custGeom>
                  <a:avLst/>
                  <a:gdLst>
                    <a:gd name="connsiteX0" fmla="*/ 60623 w 121245"/>
                    <a:gd name="connsiteY0" fmla="*/ 1346 h 131252"/>
                    <a:gd name="connsiteX1" fmla="*/ 0 w 121245"/>
                    <a:gd name="connsiteY1" fmla="*/ 79290 h 131252"/>
                    <a:gd name="connsiteX2" fmla="*/ 60623 w 121245"/>
                    <a:gd name="connsiteY2" fmla="*/ 131252 h 131252"/>
                    <a:gd name="connsiteX3" fmla="*/ 121246 w 121245"/>
                    <a:gd name="connsiteY3" fmla="*/ 61969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10006"/>
                        <a:pt x="0" y="44648"/>
                        <a:pt x="0" y="79290"/>
                      </a:cubicBezTo>
                      <a:cubicBezTo>
                        <a:pt x="0" y="113931"/>
                        <a:pt x="25981" y="131252"/>
                        <a:pt x="60623" y="131252"/>
                      </a:cubicBezTo>
                      <a:cubicBezTo>
                        <a:pt x="95265" y="122592"/>
                        <a:pt x="121246" y="96611"/>
                        <a:pt x="121246" y="61969"/>
                      </a:cubicBezTo>
                      <a:cubicBezTo>
                        <a:pt x="12124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0" name="Graphic 1">
                <a:extLst>
                  <a:ext uri="{FF2B5EF4-FFF2-40B4-BE49-F238E27FC236}">
                    <a16:creationId xmlns="" xmlns:a16="http://schemas.microsoft.com/office/drawing/2014/main" id="{97A8A0D1-9739-41CD-A1A4-FE0D69DFE76C}"/>
                  </a:ext>
                </a:extLst>
              </p:cNvPr>
              <p:cNvGrpSpPr/>
              <p:nvPr/>
            </p:nvGrpSpPr>
            <p:grpSpPr>
              <a:xfrm>
                <a:off x="284859" y="3114535"/>
                <a:ext cx="121245" cy="1450032"/>
                <a:chOff x="284859" y="3114535"/>
                <a:chExt cx="121245" cy="1450032"/>
              </a:xfrm>
              <a:grpFill/>
            </p:grpSpPr>
            <p:sp>
              <p:nvSpPr>
                <p:cNvPr id="769" name="Freeform: Shape 768">
                  <a:extLst>
                    <a:ext uri="{FF2B5EF4-FFF2-40B4-BE49-F238E27FC236}">
                      <a16:creationId xmlns="" xmlns:a16="http://schemas.microsoft.com/office/drawing/2014/main" id="{64C3702E-6C08-4355-8AF7-774E4D044EE5}"/>
                    </a:ext>
                  </a:extLst>
                </p:cNvPr>
                <p:cNvSpPr/>
                <p:nvPr/>
              </p:nvSpPr>
              <p:spPr>
                <a:xfrm>
                  <a:off x="336822" y="3139629"/>
                  <a:ext cx="17320" cy="1393502"/>
                </a:xfrm>
                <a:custGeom>
                  <a:avLst/>
                  <a:gdLst>
                    <a:gd name="connsiteX0" fmla="*/ 0 w 17320"/>
                    <a:gd name="connsiteY0" fmla="*/ 6495 h 1393502"/>
                    <a:gd name="connsiteX1" fmla="*/ 0 w 17320"/>
                    <a:gd name="connsiteY1" fmla="*/ 1383502 h 1393502"/>
                    <a:gd name="connsiteX2" fmla="*/ 17321 w 17320"/>
                    <a:gd name="connsiteY2" fmla="*/ 1383502 h 1393502"/>
                    <a:gd name="connsiteX3" fmla="*/ 17321 w 17320"/>
                    <a:gd name="connsiteY3" fmla="*/ 6495 h 1393502"/>
                    <a:gd name="connsiteX4" fmla="*/ 0 w 17320"/>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0" name="Freeform: Shape 769">
                  <a:extLst>
                    <a:ext uri="{FF2B5EF4-FFF2-40B4-BE49-F238E27FC236}">
                      <a16:creationId xmlns="" xmlns:a16="http://schemas.microsoft.com/office/drawing/2014/main" id="{825BD35B-E281-4843-8C83-61D017EE93F1}"/>
                    </a:ext>
                  </a:extLst>
                </p:cNvPr>
                <p:cNvSpPr/>
                <p:nvPr/>
              </p:nvSpPr>
              <p:spPr>
                <a:xfrm>
                  <a:off x="284859"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1" y="11908"/>
                        <a:pt x="0" y="46550"/>
                        <a:pt x="0" y="81191"/>
                      </a:cubicBezTo>
                      <a:cubicBezTo>
                        <a:pt x="0" y="115833"/>
                        <a:pt x="25981" y="133154"/>
                        <a:pt x="60623" y="115833"/>
                      </a:cubicBezTo>
                      <a:cubicBezTo>
                        <a:pt x="95265" y="98512"/>
                        <a:pt x="121246" y="63871"/>
                        <a:pt x="121246" y="29229"/>
                      </a:cubicBezTo>
                      <a:cubicBezTo>
                        <a:pt x="121246" y="3248"/>
                        <a:pt x="95265"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1" name="Freeform: Shape 770">
                  <a:extLst>
                    <a:ext uri="{FF2B5EF4-FFF2-40B4-BE49-F238E27FC236}">
                      <a16:creationId xmlns="" xmlns:a16="http://schemas.microsoft.com/office/drawing/2014/main" id="{7B5764A3-DD67-4EA1-9BE0-0B55AA154424}"/>
                    </a:ext>
                  </a:extLst>
                </p:cNvPr>
                <p:cNvSpPr/>
                <p:nvPr/>
              </p:nvSpPr>
              <p:spPr>
                <a:xfrm>
                  <a:off x="284859" y="3114535"/>
                  <a:ext cx="121245" cy="121317"/>
                </a:xfrm>
                <a:custGeom>
                  <a:avLst/>
                  <a:gdLst>
                    <a:gd name="connsiteX0" fmla="*/ 60623 w 121245"/>
                    <a:gd name="connsiteY0" fmla="*/ 5608 h 121317"/>
                    <a:gd name="connsiteX1" fmla="*/ 0 w 121245"/>
                    <a:gd name="connsiteY1" fmla="*/ 40250 h 121317"/>
                    <a:gd name="connsiteX2" fmla="*/ 60623 w 121245"/>
                    <a:gd name="connsiteY2" fmla="*/ 118194 h 121317"/>
                    <a:gd name="connsiteX3" fmla="*/ 121246 w 121245"/>
                    <a:gd name="connsiteY3" fmla="*/ 83552 h 121317"/>
                    <a:gd name="connsiteX4" fmla="*/ 60623 w 121245"/>
                    <a:gd name="connsiteY4" fmla="*/ 5608 h 121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1317">
                      <a:moveTo>
                        <a:pt x="60623" y="5608"/>
                      </a:moveTo>
                      <a:cubicBezTo>
                        <a:pt x="25981" y="-11713"/>
                        <a:pt x="0" y="14269"/>
                        <a:pt x="0" y="40250"/>
                      </a:cubicBezTo>
                      <a:cubicBezTo>
                        <a:pt x="0" y="74892"/>
                        <a:pt x="25981" y="109533"/>
                        <a:pt x="60623" y="118194"/>
                      </a:cubicBezTo>
                      <a:cubicBezTo>
                        <a:pt x="95265" y="126854"/>
                        <a:pt x="121246" y="118194"/>
                        <a:pt x="121246" y="83552"/>
                      </a:cubicBezTo>
                      <a:cubicBezTo>
                        <a:pt x="121246" y="57571"/>
                        <a:pt x="95265" y="22929"/>
                        <a:pt x="60623" y="560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1" name="Graphic 1">
                <a:extLst>
                  <a:ext uri="{FF2B5EF4-FFF2-40B4-BE49-F238E27FC236}">
                    <a16:creationId xmlns="" xmlns:a16="http://schemas.microsoft.com/office/drawing/2014/main" id="{32DEE35E-D956-4DDF-9F62-B903BDE099A6}"/>
                  </a:ext>
                </a:extLst>
              </p:cNvPr>
              <p:cNvGrpSpPr/>
              <p:nvPr/>
            </p:nvGrpSpPr>
            <p:grpSpPr>
              <a:xfrm>
                <a:off x="570653" y="3292153"/>
                <a:ext cx="122591" cy="1102271"/>
                <a:chOff x="570653" y="3292153"/>
                <a:chExt cx="122591" cy="1102271"/>
              </a:xfrm>
              <a:grpFill/>
            </p:grpSpPr>
            <p:sp>
              <p:nvSpPr>
                <p:cNvPr id="766" name="Freeform: Shape 765">
                  <a:extLst>
                    <a:ext uri="{FF2B5EF4-FFF2-40B4-BE49-F238E27FC236}">
                      <a16:creationId xmlns="" xmlns:a16="http://schemas.microsoft.com/office/drawing/2014/main" id="{8A492B35-29D1-43ED-ABDC-CB9D9CE902FE}"/>
                    </a:ext>
                  </a:extLst>
                </p:cNvPr>
                <p:cNvSpPr/>
                <p:nvPr/>
              </p:nvSpPr>
              <p:spPr>
                <a:xfrm>
                  <a:off x="622615" y="3326654"/>
                  <a:ext cx="17320" cy="1024609"/>
                </a:xfrm>
                <a:custGeom>
                  <a:avLst/>
                  <a:gdLst>
                    <a:gd name="connsiteX0" fmla="*/ 0 w 17320"/>
                    <a:gd name="connsiteY0" fmla="*/ 10000 h 1024609"/>
                    <a:gd name="connsiteX1" fmla="*/ 0 w 17320"/>
                    <a:gd name="connsiteY1" fmla="*/ 1014609 h 1024609"/>
                    <a:gd name="connsiteX2" fmla="*/ 17321 w 17320"/>
                    <a:gd name="connsiteY2" fmla="*/ 1014609 h 1024609"/>
                    <a:gd name="connsiteX3" fmla="*/ 17321 w 17320"/>
                    <a:gd name="connsiteY3" fmla="*/ 10000 h 1024609"/>
                    <a:gd name="connsiteX4" fmla="*/ 0 w 17320"/>
                    <a:gd name="connsiteY4" fmla="*/ 10000 h 1024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24609">
                      <a:moveTo>
                        <a:pt x="0" y="10000"/>
                      </a:moveTo>
                      <a:cubicBezTo>
                        <a:pt x="0" y="347756"/>
                        <a:pt x="0" y="676853"/>
                        <a:pt x="0" y="1014609"/>
                      </a:cubicBezTo>
                      <a:cubicBezTo>
                        <a:pt x="0" y="1023269"/>
                        <a:pt x="17321" y="1031930"/>
                        <a:pt x="17321" y="1014609"/>
                      </a:cubicBezTo>
                      <a:cubicBezTo>
                        <a:pt x="17321" y="676853"/>
                        <a:pt x="17321" y="347756"/>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7" name="Freeform: Shape 766">
                  <a:extLst>
                    <a:ext uri="{FF2B5EF4-FFF2-40B4-BE49-F238E27FC236}">
                      <a16:creationId xmlns="" xmlns:a16="http://schemas.microsoft.com/office/drawing/2014/main" id="{8C489E2D-F84F-4743-800E-DBB336EA80B9}"/>
                    </a:ext>
                  </a:extLst>
                </p:cNvPr>
                <p:cNvSpPr/>
                <p:nvPr/>
              </p:nvSpPr>
              <p:spPr>
                <a:xfrm>
                  <a:off x="570653" y="4259907"/>
                  <a:ext cx="122591" cy="134516"/>
                </a:xfrm>
                <a:custGeom>
                  <a:avLst/>
                  <a:gdLst>
                    <a:gd name="connsiteX0" fmla="*/ 60623 w 122591"/>
                    <a:gd name="connsiteY0" fmla="*/ 20732 h 134516"/>
                    <a:gd name="connsiteX1" fmla="*/ 0 w 122591"/>
                    <a:gd name="connsiteY1" fmla="*/ 115997 h 134516"/>
                    <a:gd name="connsiteX2" fmla="*/ 60623 w 122591"/>
                    <a:gd name="connsiteY2" fmla="*/ 107336 h 134516"/>
                    <a:gd name="connsiteX3" fmla="*/ 121246 w 122591"/>
                    <a:gd name="connsiteY3" fmla="*/ 12072 h 134516"/>
                    <a:gd name="connsiteX4" fmla="*/ 60623 w 122591"/>
                    <a:gd name="connsiteY4" fmla="*/ 20732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0732"/>
                      </a:moveTo>
                      <a:cubicBezTo>
                        <a:pt x="25981" y="46713"/>
                        <a:pt x="0" y="90015"/>
                        <a:pt x="0" y="115997"/>
                      </a:cubicBezTo>
                      <a:cubicBezTo>
                        <a:pt x="0" y="141978"/>
                        <a:pt x="25981" y="141978"/>
                        <a:pt x="60623" y="107336"/>
                      </a:cubicBezTo>
                      <a:cubicBezTo>
                        <a:pt x="95265" y="72694"/>
                        <a:pt x="121246" y="29392"/>
                        <a:pt x="121246" y="12072"/>
                      </a:cubicBezTo>
                      <a:cubicBezTo>
                        <a:pt x="129906" y="-5249"/>
                        <a:pt x="95265"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8" name="Freeform: Shape 767">
                  <a:extLst>
                    <a:ext uri="{FF2B5EF4-FFF2-40B4-BE49-F238E27FC236}">
                      <a16:creationId xmlns="" xmlns:a16="http://schemas.microsoft.com/office/drawing/2014/main" id="{67496373-DA45-4151-B59F-8E104A4991F7}"/>
                    </a:ext>
                  </a:extLst>
                </p:cNvPr>
                <p:cNvSpPr/>
                <p:nvPr/>
              </p:nvSpPr>
              <p:spPr>
                <a:xfrm>
                  <a:off x="570653"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5" y="139766"/>
                        <a:pt x="121246" y="148426"/>
                        <a:pt x="121246" y="122445"/>
                      </a:cubicBezTo>
                      <a:cubicBezTo>
                        <a:pt x="121246" y="105124"/>
                        <a:pt x="95265"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2" name="Graphic 1">
                <a:extLst>
                  <a:ext uri="{FF2B5EF4-FFF2-40B4-BE49-F238E27FC236}">
                    <a16:creationId xmlns="" xmlns:a16="http://schemas.microsoft.com/office/drawing/2014/main" id="{63B16C45-6118-4A5D-B441-138C4440789A}"/>
                  </a:ext>
                </a:extLst>
              </p:cNvPr>
              <p:cNvGrpSpPr/>
              <p:nvPr/>
            </p:nvGrpSpPr>
            <p:grpSpPr>
              <a:xfrm>
                <a:off x="865107" y="3568320"/>
                <a:ext cx="121245" cy="553196"/>
                <a:chOff x="865107" y="3568320"/>
                <a:chExt cx="121245" cy="553196"/>
              </a:xfrm>
              <a:grpFill/>
            </p:grpSpPr>
            <p:sp>
              <p:nvSpPr>
                <p:cNvPr id="763" name="Freeform: Shape 762">
                  <a:extLst>
                    <a:ext uri="{FF2B5EF4-FFF2-40B4-BE49-F238E27FC236}">
                      <a16:creationId xmlns="" xmlns:a16="http://schemas.microsoft.com/office/drawing/2014/main" id="{37CCDCC7-7CB9-4BC7-8DE4-BE58DABB1018}"/>
                    </a:ext>
                  </a:extLst>
                </p:cNvPr>
                <p:cNvSpPr/>
                <p:nvPr/>
              </p:nvSpPr>
              <p:spPr>
                <a:xfrm>
                  <a:off x="917070" y="3621108"/>
                  <a:ext cx="17320" cy="444360"/>
                </a:xfrm>
                <a:custGeom>
                  <a:avLst/>
                  <a:gdLst>
                    <a:gd name="connsiteX0" fmla="*/ 0 w 17320"/>
                    <a:gd name="connsiteY0" fmla="*/ 10000 h 444360"/>
                    <a:gd name="connsiteX1" fmla="*/ 0 w 17320"/>
                    <a:gd name="connsiteY1" fmla="*/ 434361 h 444360"/>
                    <a:gd name="connsiteX2" fmla="*/ 17321 w 17320"/>
                    <a:gd name="connsiteY2" fmla="*/ 434361 h 444360"/>
                    <a:gd name="connsiteX3" fmla="*/ 17321 w 17320"/>
                    <a:gd name="connsiteY3" fmla="*/ 10000 h 444360"/>
                    <a:gd name="connsiteX4" fmla="*/ 0 w 17320"/>
                    <a:gd name="connsiteY4" fmla="*/ 10000 h 44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4360">
                      <a:moveTo>
                        <a:pt x="0" y="10000"/>
                      </a:moveTo>
                      <a:cubicBezTo>
                        <a:pt x="0" y="148567"/>
                        <a:pt x="0" y="287134"/>
                        <a:pt x="0" y="434361"/>
                      </a:cubicBezTo>
                      <a:cubicBezTo>
                        <a:pt x="0" y="443021"/>
                        <a:pt x="17321" y="451682"/>
                        <a:pt x="17321" y="434361"/>
                      </a:cubicBezTo>
                      <a:cubicBezTo>
                        <a:pt x="17321" y="295794"/>
                        <a:pt x="17321" y="157227"/>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4" name="Freeform: Shape 763">
                  <a:extLst>
                    <a:ext uri="{FF2B5EF4-FFF2-40B4-BE49-F238E27FC236}">
                      <a16:creationId xmlns="" xmlns:a16="http://schemas.microsoft.com/office/drawing/2014/main" id="{FD9EAD9A-A52A-4237-8F1B-262D08B42B9C}"/>
                    </a:ext>
                  </a:extLst>
                </p:cNvPr>
                <p:cNvSpPr/>
                <p:nvPr/>
              </p:nvSpPr>
              <p:spPr>
                <a:xfrm>
                  <a:off x="865107" y="3975846"/>
                  <a:ext cx="121245" cy="145670"/>
                </a:xfrm>
                <a:custGeom>
                  <a:avLst/>
                  <a:gdLst>
                    <a:gd name="connsiteX0" fmla="*/ 0 w 121245"/>
                    <a:gd name="connsiteY0" fmla="*/ 140245 h 145670"/>
                    <a:gd name="connsiteX1" fmla="*/ 60623 w 121245"/>
                    <a:gd name="connsiteY1" fmla="*/ 88283 h 145670"/>
                    <a:gd name="connsiteX2" fmla="*/ 121246 w 121245"/>
                    <a:gd name="connsiteY2" fmla="*/ 1678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1" y="131585"/>
                        <a:pt x="60623" y="88283"/>
                      </a:cubicBezTo>
                      <a:cubicBezTo>
                        <a:pt x="95265" y="44981"/>
                        <a:pt x="121246" y="10339"/>
                        <a:pt x="121246" y="1678"/>
                      </a:cubicBezTo>
                      <a:cubicBezTo>
                        <a:pt x="121246" y="-6982"/>
                        <a:pt x="95265" y="18999"/>
                        <a:pt x="60623" y="53641"/>
                      </a:cubicBezTo>
                      <a:cubicBezTo>
                        <a:pt x="25981" y="88283"/>
                        <a:pt x="0" y="122924"/>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5" name="Freeform: Shape 764">
                  <a:extLst>
                    <a:ext uri="{FF2B5EF4-FFF2-40B4-BE49-F238E27FC236}">
                      <a16:creationId xmlns="" xmlns:a16="http://schemas.microsoft.com/office/drawing/2014/main" id="{BCB01940-7A2A-48C5-A006-0BB4A2622FDC}"/>
                    </a:ext>
                  </a:extLst>
                </p:cNvPr>
                <p:cNvSpPr/>
                <p:nvPr/>
              </p:nvSpPr>
              <p:spPr>
                <a:xfrm>
                  <a:off x="865107" y="3568320"/>
                  <a:ext cx="121245" cy="142410"/>
                </a:xfrm>
                <a:custGeom>
                  <a:avLst/>
                  <a:gdLst>
                    <a:gd name="connsiteX0" fmla="*/ 0 w 121245"/>
                    <a:gd name="connsiteY0" fmla="*/ 2165 h 142410"/>
                    <a:gd name="connsiteX1" fmla="*/ 60623 w 121245"/>
                    <a:gd name="connsiteY1" fmla="*/ 88769 h 142410"/>
                    <a:gd name="connsiteX2" fmla="*/ 121246 w 121245"/>
                    <a:gd name="connsiteY2" fmla="*/ 140732 h 142410"/>
                    <a:gd name="connsiteX3" fmla="*/ 60623 w 121245"/>
                    <a:gd name="connsiteY3" fmla="*/ 54128 h 142410"/>
                    <a:gd name="connsiteX4" fmla="*/ 0 w 121245"/>
                    <a:gd name="connsiteY4" fmla="*/ 2165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0" y="2165"/>
                      </a:moveTo>
                      <a:cubicBezTo>
                        <a:pt x="0" y="19486"/>
                        <a:pt x="25981" y="54128"/>
                        <a:pt x="60623" y="88769"/>
                      </a:cubicBezTo>
                      <a:cubicBezTo>
                        <a:pt x="95265" y="123411"/>
                        <a:pt x="121246" y="149392"/>
                        <a:pt x="121246" y="140732"/>
                      </a:cubicBezTo>
                      <a:cubicBezTo>
                        <a:pt x="121246" y="132071"/>
                        <a:pt x="95265" y="97430"/>
                        <a:pt x="60623" y="54128"/>
                      </a:cubicBezTo>
                      <a:cubicBezTo>
                        <a:pt x="25981"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3" name="Graphic 1">
                <a:extLst>
                  <a:ext uri="{FF2B5EF4-FFF2-40B4-BE49-F238E27FC236}">
                    <a16:creationId xmlns="" xmlns:a16="http://schemas.microsoft.com/office/drawing/2014/main" id="{7B373B73-7908-4928-A15E-091B60405318}"/>
                  </a:ext>
                </a:extLst>
              </p:cNvPr>
              <p:cNvGrpSpPr/>
              <p:nvPr/>
            </p:nvGrpSpPr>
            <p:grpSpPr>
              <a:xfrm>
                <a:off x="1150901" y="3646769"/>
                <a:ext cx="121245" cy="384377"/>
                <a:chOff x="1150901" y="3646769"/>
                <a:chExt cx="121245" cy="384377"/>
              </a:xfrm>
              <a:grpFill/>
            </p:grpSpPr>
            <p:sp>
              <p:nvSpPr>
                <p:cNvPr id="760" name="Freeform: Shape 759">
                  <a:extLst>
                    <a:ext uri="{FF2B5EF4-FFF2-40B4-BE49-F238E27FC236}">
                      <a16:creationId xmlns="" xmlns:a16="http://schemas.microsoft.com/office/drawing/2014/main" id="{4BD633DE-83AB-48B6-817C-B951339CEA2A}"/>
                    </a:ext>
                  </a:extLst>
                </p:cNvPr>
                <p:cNvSpPr/>
                <p:nvPr/>
              </p:nvSpPr>
              <p:spPr>
                <a:xfrm>
                  <a:off x="1202863" y="3707712"/>
                  <a:ext cx="17320" cy="271152"/>
                </a:xfrm>
                <a:custGeom>
                  <a:avLst/>
                  <a:gdLst>
                    <a:gd name="connsiteX0" fmla="*/ 0 w 17320"/>
                    <a:gd name="connsiteY0" fmla="*/ 10000 h 271152"/>
                    <a:gd name="connsiteX1" fmla="*/ 0 w 17320"/>
                    <a:gd name="connsiteY1" fmla="*/ 261152 h 271152"/>
                    <a:gd name="connsiteX2" fmla="*/ 17321 w 17320"/>
                    <a:gd name="connsiteY2" fmla="*/ 261152 h 271152"/>
                    <a:gd name="connsiteX3" fmla="*/ 17321 w 17320"/>
                    <a:gd name="connsiteY3" fmla="*/ 10000 h 271152"/>
                    <a:gd name="connsiteX4" fmla="*/ 0 w 17320"/>
                    <a:gd name="connsiteY4" fmla="*/ 10000 h 271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1152">
                      <a:moveTo>
                        <a:pt x="0" y="10000"/>
                      </a:moveTo>
                      <a:cubicBezTo>
                        <a:pt x="0" y="96604"/>
                        <a:pt x="0" y="174548"/>
                        <a:pt x="0" y="261152"/>
                      </a:cubicBezTo>
                      <a:cubicBezTo>
                        <a:pt x="0" y="269813"/>
                        <a:pt x="17321" y="278473"/>
                        <a:pt x="17321" y="261152"/>
                      </a:cubicBezTo>
                      <a:cubicBezTo>
                        <a:pt x="17321" y="174548"/>
                        <a:pt x="17321" y="9660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1" name="Freeform: Shape 760">
                  <a:extLst>
                    <a:ext uri="{FF2B5EF4-FFF2-40B4-BE49-F238E27FC236}">
                      <a16:creationId xmlns="" xmlns:a16="http://schemas.microsoft.com/office/drawing/2014/main" id="{04540DE5-2451-47C7-8C16-77C50EFE0104}"/>
                    </a:ext>
                  </a:extLst>
                </p:cNvPr>
                <p:cNvSpPr/>
                <p:nvPr/>
              </p:nvSpPr>
              <p:spPr>
                <a:xfrm>
                  <a:off x="1150901" y="3646769"/>
                  <a:ext cx="121245" cy="140226"/>
                </a:xfrm>
                <a:custGeom>
                  <a:avLst/>
                  <a:gdLst>
                    <a:gd name="connsiteX0" fmla="*/ 60623 w 121245"/>
                    <a:gd name="connsiteY0" fmla="*/ 62282 h 140226"/>
                    <a:gd name="connsiteX1" fmla="*/ 0 w 121245"/>
                    <a:gd name="connsiteY1" fmla="*/ 140226 h 140226"/>
                    <a:gd name="connsiteX2" fmla="*/ 60623 w 121245"/>
                    <a:gd name="connsiteY2" fmla="*/ 79603 h 140226"/>
                    <a:gd name="connsiteX3" fmla="*/ 121246 w 121245"/>
                    <a:gd name="connsiteY3" fmla="*/ 1659 h 140226"/>
                    <a:gd name="connsiteX4" fmla="*/ 60623 w 121245"/>
                    <a:gd name="connsiteY4" fmla="*/ 62282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60623" y="62282"/>
                      </a:moveTo>
                      <a:cubicBezTo>
                        <a:pt x="25981" y="105584"/>
                        <a:pt x="0" y="140226"/>
                        <a:pt x="0" y="140226"/>
                      </a:cubicBezTo>
                      <a:cubicBezTo>
                        <a:pt x="0" y="140226"/>
                        <a:pt x="25981" y="114245"/>
                        <a:pt x="60623" y="79603"/>
                      </a:cubicBezTo>
                      <a:cubicBezTo>
                        <a:pt x="95265" y="44961"/>
                        <a:pt x="121246" y="10320"/>
                        <a:pt x="121246" y="1659"/>
                      </a:cubicBezTo>
                      <a:cubicBezTo>
                        <a:pt x="121246" y="-7001"/>
                        <a:pt x="95265" y="18980"/>
                        <a:pt x="60623" y="6228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2" name="Freeform: Shape 761">
                  <a:extLst>
                    <a:ext uri="{FF2B5EF4-FFF2-40B4-BE49-F238E27FC236}">
                      <a16:creationId xmlns="" xmlns:a16="http://schemas.microsoft.com/office/drawing/2014/main" id="{D74D67EF-18A1-44E7-99BC-0089C9C8A8FE}"/>
                    </a:ext>
                  </a:extLst>
                </p:cNvPr>
                <p:cNvSpPr/>
                <p:nvPr/>
              </p:nvSpPr>
              <p:spPr>
                <a:xfrm>
                  <a:off x="1150901" y="3890920"/>
                  <a:ext cx="121245" cy="140226"/>
                </a:xfrm>
                <a:custGeom>
                  <a:avLst/>
                  <a:gdLst>
                    <a:gd name="connsiteX0" fmla="*/ 0 w 121245"/>
                    <a:gd name="connsiteY0" fmla="*/ 0 h 140226"/>
                    <a:gd name="connsiteX1" fmla="*/ 60623 w 121245"/>
                    <a:gd name="connsiteY1" fmla="*/ 77944 h 140226"/>
                    <a:gd name="connsiteX2" fmla="*/ 121246 w 121245"/>
                    <a:gd name="connsiteY2" fmla="*/ 138567 h 140226"/>
                    <a:gd name="connsiteX3" fmla="*/ 60623 w 121245"/>
                    <a:gd name="connsiteY3" fmla="*/ 60623 h 140226"/>
                    <a:gd name="connsiteX4" fmla="*/ 0 w 121245"/>
                    <a:gd name="connsiteY4" fmla="*/ 0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0"/>
                      </a:moveTo>
                      <a:cubicBezTo>
                        <a:pt x="0" y="0"/>
                        <a:pt x="25981" y="43302"/>
                        <a:pt x="60623" y="77944"/>
                      </a:cubicBezTo>
                      <a:cubicBezTo>
                        <a:pt x="95265" y="121246"/>
                        <a:pt x="121246" y="147227"/>
                        <a:pt x="121246" y="138567"/>
                      </a:cubicBezTo>
                      <a:cubicBezTo>
                        <a:pt x="121246" y="129906"/>
                        <a:pt x="95265" y="95265"/>
                        <a:pt x="60623" y="60623"/>
                      </a:cubicBezTo>
                      <a:cubicBezTo>
                        <a:pt x="25981" y="2598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4" name="Graphic 1">
                <a:extLst>
                  <a:ext uri="{FF2B5EF4-FFF2-40B4-BE49-F238E27FC236}">
                    <a16:creationId xmlns="" xmlns:a16="http://schemas.microsoft.com/office/drawing/2014/main" id="{BF62A756-AF89-4A55-AE0E-83F09183FD1E}"/>
                  </a:ext>
                </a:extLst>
              </p:cNvPr>
              <p:cNvGrpSpPr/>
              <p:nvPr/>
            </p:nvGrpSpPr>
            <p:grpSpPr>
              <a:xfrm>
                <a:off x="1445355" y="3349163"/>
                <a:ext cx="121245" cy="981224"/>
                <a:chOff x="1445355" y="3349163"/>
                <a:chExt cx="121245" cy="981224"/>
              </a:xfrm>
              <a:grpFill/>
            </p:grpSpPr>
            <p:sp>
              <p:nvSpPr>
                <p:cNvPr id="757" name="Freeform: Shape 756">
                  <a:extLst>
                    <a:ext uri="{FF2B5EF4-FFF2-40B4-BE49-F238E27FC236}">
                      <a16:creationId xmlns="" xmlns:a16="http://schemas.microsoft.com/office/drawing/2014/main" id="{10442E50-405B-4F65-BDA1-1FBC6AC739E5}"/>
                    </a:ext>
                  </a:extLst>
                </p:cNvPr>
                <p:cNvSpPr/>
                <p:nvPr/>
              </p:nvSpPr>
              <p:spPr>
                <a:xfrm>
                  <a:off x="1488657" y="3399442"/>
                  <a:ext cx="19088" cy="891197"/>
                </a:xfrm>
                <a:custGeom>
                  <a:avLst/>
                  <a:gdLst>
                    <a:gd name="connsiteX0" fmla="*/ 0 w 19088"/>
                    <a:gd name="connsiteY0" fmla="*/ 6495 h 891197"/>
                    <a:gd name="connsiteX1" fmla="*/ 0 w 19088"/>
                    <a:gd name="connsiteY1" fmla="*/ 881198 h 891197"/>
                    <a:gd name="connsiteX2" fmla="*/ 17321 w 19088"/>
                    <a:gd name="connsiteY2" fmla="*/ 881198 h 891197"/>
                    <a:gd name="connsiteX3" fmla="*/ 17321 w 19088"/>
                    <a:gd name="connsiteY3" fmla="*/ 6495 h 891197"/>
                    <a:gd name="connsiteX4" fmla="*/ 0 w 19088"/>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891197">
                      <a:moveTo>
                        <a:pt x="0" y="6495"/>
                      </a:moveTo>
                      <a:cubicBezTo>
                        <a:pt x="0" y="300950"/>
                        <a:pt x="0" y="586743"/>
                        <a:pt x="0" y="881198"/>
                      </a:cubicBezTo>
                      <a:cubicBezTo>
                        <a:pt x="0" y="889858"/>
                        <a:pt x="17321" y="898518"/>
                        <a:pt x="17321" y="881198"/>
                      </a:cubicBezTo>
                      <a:cubicBezTo>
                        <a:pt x="17321" y="586743"/>
                        <a:pt x="17321" y="30095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8" name="Freeform: Shape 757">
                  <a:extLst>
                    <a:ext uri="{FF2B5EF4-FFF2-40B4-BE49-F238E27FC236}">
                      <a16:creationId xmlns="" xmlns:a16="http://schemas.microsoft.com/office/drawing/2014/main" id="{23AED0C7-F47D-4EE8-BFD0-3BFCFAD8A833}"/>
                    </a:ext>
                  </a:extLst>
                </p:cNvPr>
                <p:cNvSpPr/>
                <p:nvPr/>
              </p:nvSpPr>
              <p:spPr>
                <a:xfrm>
                  <a:off x="1445355" y="3349163"/>
                  <a:ext cx="121245" cy="134717"/>
                </a:xfrm>
                <a:custGeom>
                  <a:avLst/>
                  <a:gdLst>
                    <a:gd name="connsiteX0" fmla="*/ 60623 w 121245"/>
                    <a:gd name="connsiteY0" fmla="*/ 30793 h 134717"/>
                    <a:gd name="connsiteX1" fmla="*/ 0 w 121245"/>
                    <a:gd name="connsiteY1" fmla="*/ 126057 h 134717"/>
                    <a:gd name="connsiteX2" fmla="*/ 60623 w 121245"/>
                    <a:gd name="connsiteY2" fmla="*/ 100076 h 134717"/>
                    <a:gd name="connsiteX3" fmla="*/ 121246 w 121245"/>
                    <a:gd name="connsiteY3" fmla="*/ 4811 h 134717"/>
                    <a:gd name="connsiteX4" fmla="*/ 60623 w 121245"/>
                    <a:gd name="connsiteY4" fmla="*/ 30793 h 13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7">
                      <a:moveTo>
                        <a:pt x="60623" y="30793"/>
                      </a:moveTo>
                      <a:cubicBezTo>
                        <a:pt x="25981" y="65434"/>
                        <a:pt x="0" y="108736"/>
                        <a:pt x="0" y="126057"/>
                      </a:cubicBezTo>
                      <a:cubicBezTo>
                        <a:pt x="0" y="143378"/>
                        <a:pt x="25981" y="134718"/>
                        <a:pt x="60623" y="100076"/>
                      </a:cubicBezTo>
                      <a:cubicBezTo>
                        <a:pt x="95265" y="74095"/>
                        <a:pt x="121246" y="30793"/>
                        <a:pt x="121246" y="4811"/>
                      </a:cubicBezTo>
                      <a:cubicBezTo>
                        <a:pt x="121246" y="-3849"/>
                        <a:pt x="95265" y="-3849"/>
                        <a:pt x="60623" y="3079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9" name="Freeform: Shape 758">
                  <a:extLst>
                    <a:ext uri="{FF2B5EF4-FFF2-40B4-BE49-F238E27FC236}">
                      <a16:creationId xmlns="" xmlns:a16="http://schemas.microsoft.com/office/drawing/2014/main" id="{F3819CBD-C105-4D3A-A295-326486A00659}"/>
                    </a:ext>
                  </a:extLst>
                </p:cNvPr>
                <p:cNvSpPr/>
                <p:nvPr/>
              </p:nvSpPr>
              <p:spPr>
                <a:xfrm>
                  <a:off x="1445355" y="4195723"/>
                  <a:ext cx="121245" cy="134664"/>
                </a:xfrm>
                <a:custGeom>
                  <a:avLst/>
                  <a:gdLst>
                    <a:gd name="connsiteX0" fmla="*/ 60623 w 121245"/>
                    <a:gd name="connsiteY0" fmla="*/ 32953 h 134664"/>
                    <a:gd name="connsiteX1" fmla="*/ 0 w 121245"/>
                    <a:gd name="connsiteY1" fmla="*/ 6972 h 134664"/>
                    <a:gd name="connsiteX2" fmla="*/ 60623 w 121245"/>
                    <a:gd name="connsiteY2" fmla="*/ 102237 h 134664"/>
                    <a:gd name="connsiteX3" fmla="*/ 121246 w 121245"/>
                    <a:gd name="connsiteY3" fmla="*/ 119558 h 134664"/>
                    <a:gd name="connsiteX4" fmla="*/ 60623 w 121245"/>
                    <a:gd name="connsiteY4" fmla="*/ 32953 h 134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664">
                      <a:moveTo>
                        <a:pt x="60623" y="32953"/>
                      </a:moveTo>
                      <a:cubicBezTo>
                        <a:pt x="25981" y="6972"/>
                        <a:pt x="0" y="-10349"/>
                        <a:pt x="0" y="6972"/>
                      </a:cubicBezTo>
                      <a:cubicBezTo>
                        <a:pt x="0" y="24293"/>
                        <a:pt x="25981" y="67595"/>
                        <a:pt x="60623" y="102237"/>
                      </a:cubicBezTo>
                      <a:cubicBezTo>
                        <a:pt x="95265" y="136878"/>
                        <a:pt x="121246" y="145539"/>
                        <a:pt x="121246" y="119558"/>
                      </a:cubicBezTo>
                      <a:cubicBezTo>
                        <a:pt x="121246" y="102237"/>
                        <a:pt x="95265" y="58935"/>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5" name="Graphic 1">
                <a:extLst>
                  <a:ext uri="{FF2B5EF4-FFF2-40B4-BE49-F238E27FC236}">
                    <a16:creationId xmlns="" xmlns:a16="http://schemas.microsoft.com/office/drawing/2014/main" id="{673B79F3-E601-43B1-869C-F67FAC2BCF2B}"/>
                  </a:ext>
                </a:extLst>
              </p:cNvPr>
              <p:cNvGrpSpPr/>
              <p:nvPr/>
            </p:nvGrpSpPr>
            <p:grpSpPr>
              <a:xfrm>
                <a:off x="1731149" y="3146125"/>
                <a:ext cx="121245" cy="1394327"/>
                <a:chOff x="1731149" y="3146125"/>
                <a:chExt cx="121245" cy="1394327"/>
              </a:xfrm>
              <a:grpFill/>
            </p:grpSpPr>
            <p:sp>
              <p:nvSpPr>
                <p:cNvPr id="754" name="Freeform: Shape 753">
                  <a:extLst>
                    <a:ext uri="{FF2B5EF4-FFF2-40B4-BE49-F238E27FC236}">
                      <a16:creationId xmlns="" xmlns:a16="http://schemas.microsoft.com/office/drawing/2014/main" id="{5C92DE78-DBD1-45F4-B2D9-BAE696A00700}"/>
                    </a:ext>
                  </a:extLst>
                </p:cNvPr>
                <p:cNvSpPr/>
                <p:nvPr/>
              </p:nvSpPr>
              <p:spPr>
                <a:xfrm>
                  <a:off x="1783112"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5" name="Freeform: Shape 754">
                  <a:extLst>
                    <a:ext uri="{FF2B5EF4-FFF2-40B4-BE49-F238E27FC236}">
                      <a16:creationId xmlns="" xmlns:a16="http://schemas.microsoft.com/office/drawing/2014/main" id="{106DD7A8-5030-4445-989E-86C1B54068B4}"/>
                    </a:ext>
                  </a:extLst>
                </p:cNvPr>
                <p:cNvSpPr/>
                <p:nvPr/>
              </p:nvSpPr>
              <p:spPr>
                <a:xfrm>
                  <a:off x="1731149"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6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5" y="103925"/>
                        <a:pt x="121246" y="69283"/>
                        <a:pt x="121246" y="34642"/>
                      </a:cubicBezTo>
                      <a:cubicBezTo>
                        <a:pt x="121246" y="0"/>
                        <a:pt x="95265"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6" name="Freeform: Shape 755">
                  <a:extLst>
                    <a:ext uri="{FF2B5EF4-FFF2-40B4-BE49-F238E27FC236}">
                      <a16:creationId xmlns="" xmlns:a16="http://schemas.microsoft.com/office/drawing/2014/main" id="{F916F0ED-A9FB-4274-AF3B-A56B58E65F10}"/>
                    </a:ext>
                  </a:extLst>
                </p:cNvPr>
                <p:cNvSpPr/>
                <p:nvPr/>
              </p:nvSpPr>
              <p:spPr>
                <a:xfrm>
                  <a:off x="1731149"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6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5" y="138918"/>
                        <a:pt x="121246" y="130257"/>
                        <a:pt x="121246" y="95615"/>
                      </a:cubicBezTo>
                      <a:cubicBezTo>
                        <a:pt x="121246" y="60974"/>
                        <a:pt x="95265"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6" name="Graphic 1">
                <a:extLst>
                  <a:ext uri="{FF2B5EF4-FFF2-40B4-BE49-F238E27FC236}">
                    <a16:creationId xmlns="" xmlns:a16="http://schemas.microsoft.com/office/drawing/2014/main" id="{BA42E606-00F5-438F-A9E2-CB611D4FFC4F}"/>
                  </a:ext>
                </a:extLst>
              </p:cNvPr>
              <p:cNvGrpSpPr/>
              <p:nvPr/>
            </p:nvGrpSpPr>
            <p:grpSpPr>
              <a:xfrm>
                <a:off x="2016943" y="3068181"/>
                <a:ext cx="122591" cy="1550215"/>
                <a:chOff x="2016943" y="3068181"/>
                <a:chExt cx="122591" cy="1550215"/>
              </a:xfrm>
              <a:grpFill/>
            </p:grpSpPr>
            <p:sp>
              <p:nvSpPr>
                <p:cNvPr id="751" name="Freeform: Shape 750">
                  <a:extLst>
                    <a:ext uri="{FF2B5EF4-FFF2-40B4-BE49-F238E27FC236}">
                      <a16:creationId xmlns="" xmlns:a16="http://schemas.microsoft.com/office/drawing/2014/main" id="{6AF614BA-5223-45CB-A79A-C3504782A8BE}"/>
                    </a:ext>
                  </a:extLst>
                </p:cNvPr>
                <p:cNvSpPr/>
                <p:nvPr/>
              </p:nvSpPr>
              <p:spPr>
                <a:xfrm>
                  <a:off x="2068905" y="3104988"/>
                  <a:ext cx="17320" cy="1480106"/>
                </a:xfrm>
                <a:custGeom>
                  <a:avLst/>
                  <a:gdLst>
                    <a:gd name="connsiteX0" fmla="*/ 0 w 17320"/>
                    <a:gd name="connsiteY0" fmla="*/ 6495 h 1480106"/>
                    <a:gd name="connsiteX1" fmla="*/ 0 w 17320"/>
                    <a:gd name="connsiteY1" fmla="*/ 1470106 h 1480106"/>
                    <a:gd name="connsiteX2" fmla="*/ 17321 w 17320"/>
                    <a:gd name="connsiteY2" fmla="*/ 1470106 h 1480106"/>
                    <a:gd name="connsiteX3" fmla="*/ 17321 w 17320"/>
                    <a:gd name="connsiteY3" fmla="*/ 6495 h 1480106"/>
                    <a:gd name="connsiteX4" fmla="*/ 0 w 17320"/>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2" name="Freeform: Shape 751">
                  <a:extLst>
                    <a:ext uri="{FF2B5EF4-FFF2-40B4-BE49-F238E27FC236}">
                      <a16:creationId xmlns="" xmlns:a16="http://schemas.microsoft.com/office/drawing/2014/main" id="{4B4F82B8-4162-47D0-88BC-B4DFD05BC4FA}"/>
                    </a:ext>
                  </a:extLst>
                </p:cNvPr>
                <p:cNvSpPr/>
                <p:nvPr/>
              </p:nvSpPr>
              <p:spPr>
                <a:xfrm>
                  <a:off x="2016943" y="3068181"/>
                  <a:ext cx="122591" cy="129906"/>
                </a:xfrm>
                <a:custGeom>
                  <a:avLst/>
                  <a:gdLst>
                    <a:gd name="connsiteX0" fmla="*/ 60623 w 122591"/>
                    <a:gd name="connsiteY0" fmla="*/ 0 h 129906"/>
                    <a:gd name="connsiteX1" fmla="*/ 0 w 122591"/>
                    <a:gd name="connsiteY1" fmla="*/ 69283 h 129906"/>
                    <a:gd name="connsiteX2" fmla="*/ 60623 w 122591"/>
                    <a:gd name="connsiteY2" fmla="*/ 129906 h 129906"/>
                    <a:gd name="connsiteX3" fmla="*/ 121246 w 122591"/>
                    <a:gd name="connsiteY3" fmla="*/ 6928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34642"/>
                        <a:pt x="0" y="69283"/>
                      </a:cubicBezTo>
                      <a:cubicBezTo>
                        <a:pt x="0" y="103925"/>
                        <a:pt x="25981" y="129906"/>
                        <a:pt x="60623" y="129906"/>
                      </a:cubicBezTo>
                      <a:cubicBezTo>
                        <a:pt x="95265" y="129906"/>
                        <a:pt x="121246" y="103925"/>
                        <a:pt x="121246" y="69283"/>
                      </a:cubicBezTo>
                      <a:cubicBezTo>
                        <a:pt x="129906" y="34642"/>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3" name="Freeform: Shape 752">
                  <a:extLst>
                    <a:ext uri="{FF2B5EF4-FFF2-40B4-BE49-F238E27FC236}">
                      <a16:creationId xmlns="" xmlns:a16="http://schemas.microsoft.com/office/drawing/2014/main" id="{41455D2F-E947-4793-B135-B6CD636235B5}"/>
                    </a:ext>
                  </a:extLst>
                </p:cNvPr>
                <p:cNvSpPr/>
                <p:nvPr/>
              </p:nvSpPr>
              <p:spPr>
                <a:xfrm>
                  <a:off x="2016943" y="4488490"/>
                  <a:ext cx="122591" cy="129906"/>
                </a:xfrm>
                <a:custGeom>
                  <a:avLst/>
                  <a:gdLst>
                    <a:gd name="connsiteX0" fmla="*/ 60623 w 122591"/>
                    <a:gd name="connsiteY0" fmla="*/ 0 h 129906"/>
                    <a:gd name="connsiteX1" fmla="*/ 0 w 122591"/>
                    <a:gd name="connsiteY1" fmla="*/ 60623 h 129906"/>
                    <a:gd name="connsiteX2" fmla="*/ 60623 w 122591"/>
                    <a:gd name="connsiteY2" fmla="*/ 129906 h 129906"/>
                    <a:gd name="connsiteX3" fmla="*/ 121246 w 122591"/>
                    <a:gd name="connsiteY3" fmla="*/ 6062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25981"/>
                        <a:pt x="0" y="60623"/>
                      </a:cubicBezTo>
                      <a:cubicBezTo>
                        <a:pt x="0" y="95264"/>
                        <a:pt x="25981" y="129906"/>
                        <a:pt x="60623" y="129906"/>
                      </a:cubicBezTo>
                      <a:cubicBezTo>
                        <a:pt x="95265" y="129906"/>
                        <a:pt x="121246" y="95264"/>
                        <a:pt x="121246" y="60623"/>
                      </a:cubicBezTo>
                      <a:cubicBezTo>
                        <a:pt x="129906" y="2598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7" name="Graphic 1">
                <a:extLst>
                  <a:ext uri="{FF2B5EF4-FFF2-40B4-BE49-F238E27FC236}">
                    <a16:creationId xmlns="" xmlns:a16="http://schemas.microsoft.com/office/drawing/2014/main" id="{CAD95A82-4CF5-4D14-934A-CB9A650C7E25}"/>
                  </a:ext>
                </a:extLst>
              </p:cNvPr>
              <p:cNvGrpSpPr/>
              <p:nvPr/>
            </p:nvGrpSpPr>
            <p:grpSpPr>
              <a:xfrm>
                <a:off x="2311397" y="3146125"/>
                <a:ext cx="121245" cy="1394327"/>
                <a:chOff x="2311397" y="3146125"/>
                <a:chExt cx="121245" cy="1394327"/>
              </a:xfrm>
              <a:grpFill/>
            </p:grpSpPr>
            <p:sp>
              <p:nvSpPr>
                <p:cNvPr id="748" name="Freeform: Shape 747">
                  <a:extLst>
                    <a:ext uri="{FF2B5EF4-FFF2-40B4-BE49-F238E27FC236}">
                      <a16:creationId xmlns="" xmlns:a16="http://schemas.microsoft.com/office/drawing/2014/main" id="{DBB3BF2D-D84A-4DE9-AC00-DE1D84E41483}"/>
                    </a:ext>
                  </a:extLst>
                </p:cNvPr>
                <p:cNvSpPr/>
                <p:nvPr/>
              </p:nvSpPr>
              <p:spPr>
                <a:xfrm>
                  <a:off x="2363360"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9" name="Freeform: Shape 748">
                  <a:extLst>
                    <a:ext uri="{FF2B5EF4-FFF2-40B4-BE49-F238E27FC236}">
                      <a16:creationId xmlns="" xmlns:a16="http://schemas.microsoft.com/office/drawing/2014/main" id="{47A40C95-B1F5-4823-A0F6-D4DDD35C0EEA}"/>
                    </a:ext>
                  </a:extLst>
                </p:cNvPr>
                <p:cNvSpPr/>
                <p:nvPr/>
              </p:nvSpPr>
              <p:spPr>
                <a:xfrm>
                  <a:off x="2311397" y="3146125"/>
                  <a:ext cx="121245" cy="130257"/>
                </a:xfrm>
                <a:custGeom>
                  <a:avLst/>
                  <a:gdLst>
                    <a:gd name="connsiteX0" fmla="*/ 60623 w 121245"/>
                    <a:gd name="connsiteY0" fmla="*/ 8660 h 130257"/>
                    <a:gd name="connsiteX1" fmla="*/ 0 w 121245"/>
                    <a:gd name="connsiteY1" fmla="*/ 34642 h 130257"/>
                    <a:gd name="connsiteX2" fmla="*/ 60623 w 121245"/>
                    <a:gd name="connsiteY2" fmla="*/ 121246 h 130257"/>
                    <a:gd name="connsiteX3" fmla="*/ 121246 w 121245"/>
                    <a:gd name="connsiteY3" fmla="*/ 103925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8660"/>
                        <a:pt x="0" y="0"/>
                        <a:pt x="0" y="34642"/>
                      </a:cubicBezTo>
                      <a:cubicBezTo>
                        <a:pt x="0" y="69283"/>
                        <a:pt x="25981" y="103925"/>
                        <a:pt x="60623" y="121246"/>
                      </a:cubicBezTo>
                      <a:cubicBezTo>
                        <a:pt x="95265" y="138567"/>
                        <a:pt x="121246" y="129906"/>
                        <a:pt x="121246" y="103925"/>
                      </a:cubicBezTo>
                      <a:cubicBezTo>
                        <a:pt x="121246" y="69283"/>
                        <a:pt x="9526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0" name="Freeform: Shape 749">
                  <a:extLst>
                    <a:ext uri="{FF2B5EF4-FFF2-40B4-BE49-F238E27FC236}">
                      <a16:creationId xmlns="" xmlns:a16="http://schemas.microsoft.com/office/drawing/2014/main" id="{6354A3A6-69D4-4DB4-A1EF-8E257B271EDC}"/>
                    </a:ext>
                  </a:extLst>
                </p:cNvPr>
                <p:cNvSpPr/>
                <p:nvPr/>
              </p:nvSpPr>
              <p:spPr>
                <a:xfrm>
                  <a:off x="2311397" y="4410195"/>
                  <a:ext cx="121245" cy="130257"/>
                </a:xfrm>
                <a:custGeom>
                  <a:avLst/>
                  <a:gdLst>
                    <a:gd name="connsiteX0" fmla="*/ 60623 w 121245"/>
                    <a:gd name="connsiteY0" fmla="*/ 9011 h 130257"/>
                    <a:gd name="connsiteX1" fmla="*/ 0 w 121245"/>
                    <a:gd name="connsiteY1" fmla="*/ 95615 h 130257"/>
                    <a:gd name="connsiteX2" fmla="*/ 60623 w 121245"/>
                    <a:gd name="connsiteY2" fmla="*/ 121597 h 130257"/>
                    <a:gd name="connsiteX3" fmla="*/ 121246 w 121245"/>
                    <a:gd name="connsiteY3" fmla="*/ 26332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26332"/>
                        <a:pt x="0" y="60974"/>
                        <a:pt x="0" y="95615"/>
                      </a:cubicBezTo>
                      <a:cubicBezTo>
                        <a:pt x="0" y="130257"/>
                        <a:pt x="25981" y="138918"/>
                        <a:pt x="60623" y="121597"/>
                      </a:cubicBezTo>
                      <a:cubicBezTo>
                        <a:pt x="95265" y="104276"/>
                        <a:pt x="121246" y="60974"/>
                        <a:pt x="121246" y="26332"/>
                      </a:cubicBezTo>
                      <a:cubicBezTo>
                        <a:pt x="121246" y="351"/>
                        <a:pt x="9526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8" name="Graphic 1">
                <a:extLst>
                  <a:ext uri="{FF2B5EF4-FFF2-40B4-BE49-F238E27FC236}">
                    <a16:creationId xmlns="" xmlns:a16="http://schemas.microsoft.com/office/drawing/2014/main" id="{41F0ED1C-0CEC-47FE-98A6-64F82238AC34}"/>
                  </a:ext>
                </a:extLst>
              </p:cNvPr>
              <p:cNvGrpSpPr/>
              <p:nvPr/>
            </p:nvGrpSpPr>
            <p:grpSpPr>
              <a:xfrm>
                <a:off x="2597191" y="3347528"/>
                <a:ext cx="121245" cy="991519"/>
                <a:chOff x="2597191" y="3347528"/>
                <a:chExt cx="121245" cy="991519"/>
              </a:xfrm>
              <a:grpFill/>
            </p:grpSpPr>
            <p:sp>
              <p:nvSpPr>
                <p:cNvPr id="745" name="Freeform: Shape 744">
                  <a:extLst>
                    <a:ext uri="{FF2B5EF4-FFF2-40B4-BE49-F238E27FC236}">
                      <a16:creationId xmlns="" xmlns:a16="http://schemas.microsoft.com/office/drawing/2014/main" id="{DE44FA6A-F2B2-4462-A71C-82BDCAFE19FC}"/>
                    </a:ext>
                  </a:extLst>
                </p:cNvPr>
                <p:cNvSpPr/>
                <p:nvPr/>
              </p:nvSpPr>
              <p:spPr>
                <a:xfrm>
                  <a:off x="2649153" y="3395937"/>
                  <a:ext cx="17320" cy="903363"/>
                </a:xfrm>
                <a:custGeom>
                  <a:avLst/>
                  <a:gdLst>
                    <a:gd name="connsiteX0" fmla="*/ 0 w 17320"/>
                    <a:gd name="connsiteY0" fmla="*/ 10000 h 903363"/>
                    <a:gd name="connsiteX1" fmla="*/ 0 w 17320"/>
                    <a:gd name="connsiteY1" fmla="*/ 893363 h 903363"/>
                    <a:gd name="connsiteX2" fmla="*/ 17321 w 17320"/>
                    <a:gd name="connsiteY2" fmla="*/ 893363 h 903363"/>
                    <a:gd name="connsiteX3" fmla="*/ 17321 w 17320"/>
                    <a:gd name="connsiteY3" fmla="*/ 10000 h 903363"/>
                    <a:gd name="connsiteX4" fmla="*/ 0 w 17320"/>
                    <a:gd name="connsiteY4" fmla="*/ 10000 h 903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903363">
                      <a:moveTo>
                        <a:pt x="0" y="10000"/>
                      </a:moveTo>
                      <a:cubicBezTo>
                        <a:pt x="0" y="304454"/>
                        <a:pt x="0" y="598909"/>
                        <a:pt x="0" y="893363"/>
                      </a:cubicBezTo>
                      <a:cubicBezTo>
                        <a:pt x="0" y="902023"/>
                        <a:pt x="17321" y="910684"/>
                        <a:pt x="17321" y="893363"/>
                      </a:cubicBezTo>
                      <a:cubicBezTo>
                        <a:pt x="17321" y="598909"/>
                        <a:pt x="17321" y="30445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6" name="Freeform: Shape 745">
                  <a:extLst>
                    <a:ext uri="{FF2B5EF4-FFF2-40B4-BE49-F238E27FC236}">
                      <a16:creationId xmlns="" xmlns:a16="http://schemas.microsoft.com/office/drawing/2014/main" id="{173F222E-EFFB-44A3-9E79-26CF766EE6B1}"/>
                    </a:ext>
                  </a:extLst>
                </p:cNvPr>
                <p:cNvSpPr/>
                <p:nvPr/>
              </p:nvSpPr>
              <p:spPr>
                <a:xfrm>
                  <a:off x="2597191" y="3347528"/>
                  <a:ext cx="121245" cy="140544"/>
                </a:xfrm>
                <a:custGeom>
                  <a:avLst/>
                  <a:gdLst>
                    <a:gd name="connsiteX0" fmla="*/ 0 w 121245"/>
                    <a:gd name="connsiteY0" fmla="*/ 15107 h 140544"/>
                    <a:gd name="connsiteX1" fmla="*/ 60623 w 121245"/>
                    <a:gd name="connsiteY1" fmla="*/ 110371 h 140544"/>
                    <a:gd name="connsiteX2" fmla="*/ 121246 w 121245"/>
                    <a:gd name="connsiteY2" fmla="*/ 127692 h 140544"/>
                    <a:gd name="connsiteX3" fmla="*/ 60623 w 121245"/>
                    <a:gd name="connsiteY3" fmla="*/ 32427 h 140544"/>
                    <a:gd name="connsiteX4" fmla="*/ 0 w 121245"/>
                    <a:gd name="connsiteY4" fmla="*/ 15107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544">
                      <a:moveTo>
                        <a:pt x="0" y="15107"/>
                      </a:moveTo>
                      <a:cubicBezTo>
                        <a:pt x="0" y="41088"/>
                        <a:pt x="25982" y="75730"/>
                        <a:pt x="60623" y="110371"/>
                      </a:cubicBezTo>
                      <a:cubicBezTo>
                        <a:pt x="95265" y="136353"/>
                        <a:pt x="121246" y="153673"/>
                        <a:pt x="121246" y="127692"/>
                      </a:cubicBezTo>
                      <a:cubicBezTo>
                        <a:pt x="121246" y="110371"/>
                        <a:pt x="95265" y="67069"/>
                        <a:pt x="60623" y="32427"/>
                      </a:cubicBezTo>
                      <a:cubicBezTo>
                        <a:pt x="25982" y="-2214"/>
                        <a:pt x="0" y="-10875"/>
                        <a:pt x="0"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7" name="Freeform: Shape 746">
                  <a:extLst>
                    <a:ext uri="{FF2B5EF4-FFF2-40B4-BE49-F238E27FC236}">
                      <a16:creationId xmlns="" xmlns:a16="http://schemas.microsoft.com/office/drawing/2014/main" id="{B6B31084-D813-4938-8EEC-6D043E94079D}"/>
                    </a:ext>
                  </a:extLst>
                </p:cNvPr>
                <p:cNvSpPr/>
                <p:nvPr/>
              </p:nvSpPr>
              <p:spPr>
                <a:xfrm>
                  <a:off x="2597191" y="4202345"/>
                  <a:ext cx="121245" cy="136703"/>
                </a:xfrm>
                <a:custGeom>
                  <a:avLst/>
                  <a:gdLst>
                    <a:gd name="connsiteX0" fmla="*/ 60623 w 121245"/>
                    <a:gd name="connsiteY0" fmla="*/ 26332 h 136703"/>
                    <a:gd name="connsiteX1" fmla="*/ 0 w 121245"/>
                    <a:gd name="connsiteY1" fmla="*/ 121597 h 136703"/>
                    <a:gd name="connsiteX2" fmla="*/ 60623 w 121245"/>
                    <a:gd name="connsiteY2" fmla="*/ 104276 h 136703"/>
                    <a:gd name="connsiteX3" fmla="*/ 121246 w 121245"/>
                    <a:gd name="connsiteY3" fmla="*/ 9011 h 136703"/>
                    <a:gd name="connsiteX4" fmla="*/ 60623 w 121245"/>
                    <a:gd name="connsiteY4" fmla="*/ 26332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703">
                      <a:moveTo>
                        <a:pt x="60623" y="26332"/>
                      </a:moveTo>
                      <a:cubicBezTo>
                        <a:pt x="25982" y="52313"/>
                        <a:pt x="0" y="95616"/>
                        <a:pt x="0" y="121597"/>
                      </a:cubicBezTo>
                      <a:cubicBezTo>
                        <a:pt x="0" y="147578"/>
                        <a:pt x="25982" y="138918"/>
                        <a:pt x="60623" y="104276"/>
                      </a:cubicBezTo>
                      <a:cubicBezTo>
                        <a:pt x="95265" y="69634"/>
                        <a:pt x="121246" y="26332"/>
                        <a:pt x="121246" y="9011"/>
                      </a:cubicBezTo>
                      <a:cubicBezTo>
                        <a:pt x="121246" y="-8310"/>
                        <a:pt x="95265" y="351"/>
                        <a:pt x="60623" y="263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9" name="Graphic 1">
                <a:extLst>
                  <a:ext uri="{FF2B5EF4-FFF2-40B4-BE49-F238E27FC236}">
                    <a16:creationId xmlns="" xmlns:a16="http://schemas.microsoft.com/office/drawing/2014/main" id="{05A280A5-B75B-427E-975D-FF9EDDC32635}"/>
                  </a:ext>
                </a:extLst>
              </p:cNvPr>
              <p:cNvGrpSpPr/>
              <p:nvPr/>
            </p:nvGrpSpPr>
            <p:grpSpPr>
              <a:xfrm>
                <a:off x="2882985" y="3646769"/>
                <a:ext cx="129906" cy="393037"/>
                <a:chOff x="2882985" y="3646769"/>
                <a:chExt cx="129906" cy="393037"/>
              </a:xfrm>
              <a:grpFill/>
            </p:grpSpPr>
            <p:sp>
              <p:nvSpPr>
                <p:cNvPr id="742" name="Freeform: Shape 741">
                  <a:extLst>
                    <a:ext uri="{FF2B5EF4-FFF2-40B4-BE49-F238E27FC236}">
                      <a16:creationId xmlns="" xmlns:a16="http://schemas.microsoft.com/office/drawing/2014/main" id="{5AC845D1-C21B-45F6-A390-E7EE9033EA33}"/>
                    </a:ext>
                  </a:extLst>
                </p:cNvPr>
                <p:cNvSpPr/>
                <p:nvPr/>
              </p:nvSpPr>
              <p:spPr>
                <a:xfrm>
                  <a:off x="2934947" y="3702556"/>
                  <a:ext cx="19088" cy="276308"/>
                </a:xfrm>
                <a:custGeom>
                  <a:avLst/>
                  <a:gdLst>
                    <a:gd name="connsiteX0" fmla="*/ 0 w 19088"/>
                    <a:gd name="connsiteY0" fmla="*/ 6495 h 276308"/>
                    <a:gd name="connsiteX1" fmla="*/ 0 w 19088"/>
                    <a:gd name="connsiteY1" fmla="*/ 266308 h 276308"/>
                    <a:gd name="connsiteX2" fmla="*/ 17321 w 19088"/>
                    <a:gd name="connsiteY2" fmla="*/ 266308 h 276308"/>
                    <a:gd name="connsiteX3" fmla="*/ 17321 w 19088"/>
                    <a:gd name="connsiteY3" fmla="*/ 6495 h 276308"/>
                    <a:gd name="connsiteX4" fmla="*/ 0 w 19088"/>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276308">
                      <a:moveTo>
                        <a:pt x="0" y="6495"/>
                      </a:moveTo>
                      <a:cubicBezTo>
                        <a:pt x="0" y="93100"/>
                        <a:pt x="0" y="179704"/>
                        <a:pt x="0" y="266308"/>
                      </a:cubicBezTo>
                      <a:cubicBezTo>
                        <a:pt x="0" y="274968"/>
                        <a:pt x="17321" y="283629"/>
                        <a:pt x="17321" y="266308"/>
                      </a:cubicBezTo>
                      <a:cubicBezTo>
                        <a:pt x="17321" y="179704"/>
                        <a:pt x="17321" y="9310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3" name="Freeform: Shape 742">
                  <a:extLst>
                    <a:ext uri="{FF2B5EF4-FFF2-40B4-BE49-F238E27FC236}">
                      <a16:creationId xmlns="" xmlns:a16="http://schemas.microsoft.com/office/drawing/2014/main" id="{92690699-0E8C-48DD-88BA-B3AD1FA52937}"/>
                    </a:ext>
                  </a:extLst>
                </p:cNvPr>
                <p:cNvSpPr/>
                <p:nvPr/>
              </p:nvSpPr>
              <p:spPr>
                <a:xfrm>
                  <a:off x="2882985" y="3646769"/>
                  <a:ext cx="121245" cy="140226"/>
                </a:xfrm>
                <a:custGeom>
                  <a:avLst/>
                  <a:gdLst>
                    <a:gd name="connsiteX0" fmla="*/ 0 w 121245"/>
                    <a:gd name="connsiteY0" fmla="*/ 1659 h 140226"/>
                    <a:gd name="connsiteX1" fmla="*/ 60623 w 121245"/>
                    <a:gd name="connsiteY1" fmla="*/ 79603 h 140226"/>
                    <a:gd name="connsiteX2" fmla="*/ 121246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1" y="44961"/>
                        <a:pt x="60623" y="79603"/>
                      </a:cubicBezTo>
                      <a:cubicBezTo>
                        <a:pt x="95264" y="114245"/>
                        <a:pt x="121246" y="140226"/>
                        <a:pt x="121246" y="140226"/>
                      </a:cubicBezTo>
                      <a:cubicBezTo>
                        <a:pt x="121246" y="140226"/>
                        <a:pt x="95264" y="96924"/>
                        <a:pt x="60623" y="62282"/>
                      </a:cubicBezTo>
                      <a:cubicBezTo>
                        <a:pt x="34641"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4" name="Freeform: Shape 743">
                  <a:extLst>
                    <a:ext uri="{FF2B5EF4-FFF2-40B4-BE49-F238E27FC236}">
                      <a16:creationId xmlns="" xmlns:a16="http://schemas.microsoft.com/office/drawing/2014/main" id="{293DD41A-9A97-404B-BC04-16EC82D077C2}"/>
                    </a:ext>
                  </a:extLst>
                </p:cNvPr>
                <p:cNvSpPr/>
                <p:nvPr/>
              </p:nvSpPr>
              <p:spPr>
                <a:xfrm>
                  <a:off x="2891645" y="3898235"/>
                  <a:ext cx="121245" cy="141572"/>
                </a:xfrm>
                <a:custGeom>
                  <a:avLst/>
                  <a:gdLst>
                    <a:gd name="connsiteX0" fmla="*/ 60623 w 121245"/>
                    <a:gd name="connsiteY0" fmla="*/ 61969 h 141572"/>
                    <a:gd name="connsiteX1" fmla="*/ 0 w 121245"/>
                    <a:gd name="connsiteY1" fmla="*/ 139913 h 141572"/>
                    <a:gd name="connsiteX2" fmla="*/ 60623 w 121245"/>
                    <a:gd name="connsiteY2" fmla="*/ 79290 h 141572"/>
                    <a:gd name="connsiteX3" fmla="*/ 121246 w 121245"/>
                    <a:gd name="connsiteY3" fmla="*/ 1346 h 141572"/>
                    <a:gd name="connsiteX4" fmla="*/ 60623 w 121245"/>
                    <a:gd name="connsiteY4" fmla="*/ 61969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60623" y="61969"/>
                      </a:moveTo>
                      <a:cubicBezTo>
                        <a:pt x="25981" y="96611"/>
                        <a:pt x="0" y="131252"/>
                        <a:pt x="0" y="139913"/>
                      </a:cubicBezTo>
                      <a:cubicBezTo>
                        <a:pt x="0" y="148573"/>
                        <a:pt x="25981" y="122592"/>
                        <a:pt x="60623" y="79290"/>
                      </a:cubicBezTo>
                      <a:cubicBezTo>
                        <a:pt x="95264" y="35988"/>
                        <a:pt x="121246" y="1346"/>
                        <a:pt x="121246" y="1346"/>
                      </a:cubicBezTo>
                      <a:cubicBezTo>
                        <a:pt x="121246" y="-7314"/>
                        <a:pt x="95264" y="27327"/>
                        <a:pt x="60623" y="6196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0" name="Graphic 1">
                <a:extLst>
                  <a:ext uri="{FF2B5EF4-FFF2-40B4-BE49-F238E27FC236}">
                    <a16:creationId xmlns="" xmlns:a16="http://schemas.microsoft.com/office/drawing/2014/main" id="{EBE54D8F-BD22-438A-8BAC-36E57C56D9C7}"/>
                  </a:ext>
                </a:extLst>
              </p:cNvPr>
              <p:cNvGrpSpPr/>
              <p:nvPr/>
            </p:nvGrpSpPr>
            <p:grpSpPr>
              <a:xfrm>
                <a:off x="3177439" y="3568807"/>
                <a:ext cx="121245" cy="540789"/>
                <a:chOff x="3177439" y="3568807"/>
                <a:chExt cx="121245" cy="540789"/>
              </a:xfrm>
              <a:grpFill/>
            </p:grpSpPr>
            <p:sp>
              <p:nvSpPr>
                <p:cNvPr id="739" name="Freeform: Shape 738">
                  <a:extLst>
                    <a:ext uri="{FF2B5EF4-FFF2-40B4-BE49-F238E27FC236}">
                      <a16:creationId xmlns="" xmlns:a16="http://schemas.microsoft.com/office/drawing/2014/main" id="{C54C999E-80F5-4E0F-A761-BC3E9AE21BB0}"/>
                    </a:ext>
                  </a:extLst>
                </p:cNvPr>
                <p:cNvSpPr/>
                <p:nvPr/>
              </p:nvSpPr>
              <p:spPr>
                <a:xfrm>
                  <a:off x="3229402" y="3624613"/>
                  <a:ext cx="17320" cy="423535"/>
                </a:xfrm>
                <a:custGeom>
                  <a:avLst/>
                  <a:gdLst>
                    <a:gd name="connsiteX0" fmla="*/ 0 w 17320"/>
                    <a:gd name="connsiteY0" fmla="*/ 6495 h 423535"/>
                    <a:gd name="connsiteX1" fmla="*/ 0 w 17320"/>
                    <a:gd name="connsiteY1" fmla="*/ 413535 h 423535"/>
                    <a:gd name="connsiteX2" fmla="*/ 17321 w 17320"/>
                    <a:gd name="connsiteY2" fmla="*/ 413535 h 423535"/>
                    <a:gd name="connsiteX3" fmla="*/ 17321 w 17320"/>
                    <a:gd name="connsiteY3" fmla="*/ 6495 h 423535"/>
                    <a:gd name="connsiteX4" fmla="*/ 0 w 17320"/>
                    <a:gd name="connsiteY4" fmla="*/ 6495 h 42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23535">
                      <a:moveTo>
                        <a:pt x="0" y="6495"/>
                      </a:moveTo>
                      <a:cubicBezTo>
                        <a:pt x="0" y="145062"/>
                        <a:pt x="0" y="283629"/>
                        <a:pt x="0" y="413535"/>
                      </a:cubicBezTo>
                      <a:cubicBezTo>
                        <a:pt x="0" y="422195"/>
                        <a:pt x="17321" y="430856"/>
                        <a:pt x="17321" y="413535"/>
                      </a:cubicBezTo>
                      <a:cubicBezTo>
                        <a:pt x="17321" y="274968"/>
                        <a:pt x="17321" y="13640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0" name="Freeform: Shape 739">
                  <a:extLst>
                    <a:ext uri="{FF2B5EF4-FFF2-40B4-BE49-F238E27FC236}">
                      <a16:creationId xmlns="" xmlns:a16="http://schemas.microsoft.com/office/drawing/2014/main" id="{A88DF118-9D5E-405A-802C-621347DE5F17}"/>
                    </a:ext>
                  </a:extLst>
                </p:cNvPr>
                <p:cNvSpPr/>
                <p:nvPr/>
              </p:nvSpPr>
              <p:spPr>
                <a:xfrm>
                  <a:off x="3177439" y="3968864"/>
                  <a:ext cx="121245" cy="140731"/>
                </a:xfrm>
                <a:custGeom>
                  <a:avLst/>
                  <a:gdLst>
                    <a:gd name="connsiteX0" fmla="*/ 0 w 121245"/>
                    <a:gd name="connsiteY0" fmla="*/ 0 h 140731"/>
                    <a:gd name="connsiteX1" fmla="*/ 60623 w 121245"/>
                    <a:gd name="connsiteY1" fmla="*/ 86604 h 140731"/>
                    <a:gd name="connsiteX2" fmla="*/ 121246 w 121245"/>
                    <a:gd name="connsiteY2" fmla="*/ 138567 h 140731"/>
                    <a:gd name="connsiteX3" fmla="*/ 60623 w 121245"/>
                    <a:gd name="connsiteY3" fmla="*/ 51962 h 140731"/>
                    <a:gd name="connsiteX4" fmla="*/ 0 w 121245"/>
                    <a:gd name="connsiteY4" fmla="*/ 0 h 14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31">
                      <a:moveTo>
                        <a:pt x="0" y="0"/>
                      </a:moveTo>
                      <a:cubicBezTo>
                        <a:pt x="0" y="8660"/>
                        <a:pt x="25981" y="43302"/>
                        <a:pt x="60623" y="86604"/>
                      </a:cubicBezTo>
                      <a:cubicBezTo>
                        <a:pt x="95265" y="129906"/>
                        <a:pt x="121246" y="147227"/>
                        <a:pt x="121246" y="138567"/>
                      </a:cubicBezTo>
                      <a:cubicBezTo>
                        <a:pt x="121246" y="121246"/>
                        <a:pt x="95265" y="86604"/>
                        <a:pt x="60623" y="51962"/>
                      </a:cubicBezTo>
                      <a:cubicBezTo>
                        <a:pt x="25981" y="1732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1" name="Freeform: Shape 740">
                  <a:extLst>
                    <a:ext uri="{FF2B5EF4-FFF2-40B4-BE49-F238E27FC236}">
                      <a16:creationId xmlns="" xmlns:a16="http://schemas.microsoft.com/office/drawing/2014/main" id="{F39DBB27-9F1E-4BD1-80F0-823FB7A88860}"/>
                    </a:ext>
                  </a:extLst>
                </p:cNvPr>
                <p:cNvSpPr/>
                <p:nvPr/>
              </p:nvSpPr>
              <p:spPr>
                <a:xfrm>
                  <a:off x="3177439" y="3568807"/>
                  <a:ext cx="121245" cy="141923"/>
                </a:xfrm>
                <a:custGeom>
                  <a:avLst/>
                  <a:gdLst>
                    <a:gd name="connsiteX0" fmla="*/ 60623 w 121245"/>
                    <a:gd name="connsiteY0" fmla="*/ 53641 h 141923"/>
                    <a:gd name="connsiteX1" fmla="*/ 0 w 121245"/>
                    <a:gd name="connsiteY1" fmla="*/ 140245 h 141923"/>
                    <a:gd name="connsiteX2" fmla="*/ 60623 w 121245"/>
                    <a:gd name="connsiteY2" fmla="*/ 88283 h 141923"/>
                    <a:gd name="connsiteX3" fmla="*/ 121246 w 121245"/>
                    <a:gd name="connsiteY3" fmla="*/ 1679 h 141923"/>
                    <a:gd name="connsiteX4" fmla="*/ 60623 w 121245"/>
                    <a:gd name="connsiteY4" fmla="*/ 53641 h 14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923">
                      <a:moveTo>
                        <a:pt x="60623" y="53641"/>
                      </a:moveTo>
                      <a:cubicBezTo>
                        <a:pt x="25981" y="96943"/>
                        <a:pt x="0" y="131585"/>
                        <a:pt x="0" y="140245"/>
                      </a:cubicBezTo>
                      <a:cubicBezTo>
                        <a:pt x="0" y="148906"/>
                        <a:pt x="25981" y="122924"/>
                        <a:pt x="60623" y="88283"/>
                      </a:cubicBezTo>
                      <a:cubicBezTo>
                        <a:pt x="95265" y="53641"/>
                        <a:pt x="121246" y="18999"/>
                        <a:pt x="121246" y="1679"/>
                      </a:cubicBezTo>
                      <a:cubicBezTo>
                        <a:pt x="121246" y="-6982"/>
                        <a:pt x="95265" y="18999"/>
                        <a:pt x="60623" y="53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1" name="Graphic 1">
                <a:extLst>
                  <a:ext uri="{FF2B5EF4-FFF2-40B4-BE49-F238E27FC236}">
                    <a16:creationId xmlns="" xmlns:a16="http://schemas.microsoft.com/office/drawing/2014/main" id="{0F5F8EAC-57E4-410D-ACEA-AF922424EA9B}"/>
                  </a:ext>
                </a:extLst>
              </p:cNvPr>
              <p:cNvGrpSpPr/>
              <p:nvPr/>
            </p:nvGrpSpPr>
            <p:grpSpPr>
              <a:xfrm>
                <a:off x="3463233" y="3292153"/>
                <a:ext cx="122591" cy="1102271"/>
                <a:chOff x="3463233" y="3292153"/>
                <a:chExt cx="122591" cy="1102271"/>
              </a:xfrm>
              <a:grpFill/>
            </p:grpSpPr>
            <p:sp>
              <p:nvSpPr>
                <p:cNvPr id="736" name="Freeform: Shape 735">
                  <a:extLst>
                    <a:ext uri="{FF2B5EF4-FFF2-40B4-BE49-F238E27FC236}">
                      <a16:creationId xmlns="" xmlns:a16="http://schemas.microsoft.com/office/drawing/2014/main" id="{62ACF932-2D7A-4908-B2E1-A3A26B4D9A44}"/>
                    </a:ext>
                  </a:extLst>
                </p:cNvPr>
                <p:cNvSpPr/>
                <p:nvPr/>
              </p:nvSpPr>
              <p:spPr>
                <a:xfrm>
                  <a:off x="3515195" y="3330158"/>
                  <a:ext cx="17320" cy="1012443"/>
                </a:xfrm>
                <a:custGeom>
                  <a:avLst/>
                  <a:gdLst>
                    <a:gd name="connsiteX0" fmla="*/ 0 w 17320"/>
                    <a:gd name="connsiteY0" fmla="*/ 6495 h 1012443"/>
                    <a:gd name="connsiteX1" fmla="*/ 0 w 17320"/>
                    <a:gd name="connsiteY1" fmla="*/ 1002443 h 1012443"/>
                    <a:gd name="connsiteX2" fmla="*/ 17321 w 17320"/>
                    <a:gd name="connsiteY2" fmla="*/ 1002443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3"/>
                      </a:cubicBezTo>
                      <a:cubicBezTo>
                        <a:pt x="0" y="1011104"/>
                        <a:pt x="17321" y="1019764"/>
                        <a:pt x="17321" y="1002443"/>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7" name="Freeform: Shape 736">
                  <a:extLst>
                    <a:ext uri="{FF2B5EF4-FFF2-40B4-BE49-F238E27FC236}">
                      <a16:creationId xmlns="" xmlns:a16="http://schemas.microsoft.com/office/drawing/2014/main" id="{F354E23A-397C-4CDB-9197-285D608D31A0}"/>
                    </a:ext>
                  </a:extLst>
                </p:cNvPr>
                <p:cNvSpPr/>
                <p:nvPr/>
              </p:nvSpPr>
              <p:spPr>
                <a:xfrm>
                  <a:off x="3463233" y="4256292"/>
                  <a:ext cx="122591" cy="138132"/>
                </a:xfrm>
                <a:custGeom>
                  <a:avLst/>
                  <a:gdLst>
                    <a:gd name="connsiteX0" fmla="*/ 60623 w 122591"/>
                    <a:gd name="connsiteY0" fmla="*/ 24348 h 138132"/>
                    <a:gd name="connsiteX1" fmla="*/ 0 w 122591"/>
                    <a:gd name="connsiteY1" fmla="*/ 15687 h 138132"/>
                    <a:gd name="connsiteX2" fmla="*/ 60623 w 122591"/>
                    <a:gd name="connsiteY2" fmla="*/ 110952 h 138132"/>
                    <a:gd name="connsiteX3" fmla="*/ 121246 w 122591"/>
                    <a:gd name="connsiteY3" fmla="*/ 119612 h 138132"/>
                    <a:gd name="connsiteX4" fmla="*/ 60623 w 122591"/>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8132">
                      <a:moveTo>
                        <a:pt x="60623" y="24348"/>
                      </a:moveTo>
                      <a:cubicBezTo>
                        <a:pt x="25982" y="-1633"/>
                        <a:pt x="0" y="-10294"/>
                        <a:pt x="0" y="15687"/>
                      </a:cubicBezTo>
                      <a:cubicBezTo>
                        <a:pt x="0" y="33008"/>
                        <a:pt x="25982" y="84971"/>
                        <a:pt x="60623" y="110952"/>
                      </a:cubicBezTo>
                      <a:cubicBezTo>
                        <a:pt x="95265" y="145594"/>
                        <a:pt x="121246" y="145594"/>
                        <a:pt x="121246" y="119612"/>
                      </a:cubicBezTo>
                      <a:cubicBezTo>
                        <a:pt x="129906" y="93631"/>
                        <a:pt x="95265"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8" name="Freeform: Shape 737">
                  <a:extLst>
                    <a:ext uri="{FF2B5EF4-FFF2-40B4-BE49-F238E27FC236}">
                      <a16:creationId xmlns="" xmlns:a16="http://schemas.microsoft.com/office/drawing/2014/main" id="{6242CF34-5728-434E-9E08-C692D9172DA9}"/>
                    </a:ext>
                  </a:extLst>
                </p:cNvPr>
                <p:cNvSpPr/>
                <p:nvPr/>
              </p:nvSpPr>
              <p:spPr>
                <a:xfrm>
                  <a:off x="3463233" y="3292153"/>
                  <a:ext cx="122591" cy="134516"/>
                </a:xfrm>
                <a:custGeom>
                  <a:avLst/>
                  <a:gdLst>
                    <a:gd name="connsiteX0" fmla="*/ 60623 w 122591"/>
                    <a:gd name="connsiteY0" fmla="*/ 27180 h 134516"/>
                    <a:gd name="connsiteX1" fmla="*/ 0 w 122591"/>
                    <a:gd name="connsiteY1" fmla="*/ 122445 h 134516"/>
                    <a:gd name="connsiteX2" fmla="*/ 60623 w 122591"/>
                    <a:gd name="connsiteY2" fmla="*/ 113784 h 134516"/>
                    <a:gd name="connsiteX3" fmla="*/ 121246 w 122591"/>
                    <a:gd name="connsiteY3" fmla="*/ 18520 h 134516"/>
                    <a:gd name="connsiteX4" fmla="*/ 60623 w 122591"/>
                    <a:gd name="connsiteY4" fmla="*/ 27180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7180"/>
                      </a:moveTo>
                      <a:cubicBezTo>
                        <a:pt x="25982" y="61822"/>
                        <a:pt x="0" y="105124"/>
                        <a:pt x="0" y="122445"/>
                      </a:cubicBezTo>
                      <a:cubicBezTo>
                        <a:pt x="0" y="139766"/>
                        <a:pt x="25982" y="139766"/>
                        <a:pt x="60623" y="113784"/>
                      </a:cubicBezTo>
                      <a:cubicBezTo>
                        <a:pt x="95265" y="87803"/>
                        <a:pt x="121246" y="44501"/>
                        <a:pt x="121246" y="18520"/>
                      </a:cubicBezTo>
                      <a:cubicBezTo>
                        <a:pt x="129906" y="-7461"/>
                        <a:pt x="95265" y="-7461"/>
                        <a:pt x="60623"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2" name="Graphic 1">
                <a:extLst>
                  <a:ext uri="{FF2B5EF4-FFF2-40B4-BE49-F238E27FC236}">
                    <a16:creationId xmlns="" xmlns:a16="http://schemas.microsoft.com/office/drawing/2014/main" id="{6B3EB05D-4CFB-47CD-873F-0E6527EB1A50}"/>
                  </a:ext>
                </a:extLst>
              </p:cNvPr>
              <p:cNvGrpSpPr/>
              <p:nvPr/>
            </p:nvGrpSpPr>
            <p:grpSpPr>
              <a:xfrm>
                <a:off x="3757687" y="3113506"/>
                <a:ext cx="121245" cy="1459722"/>
                <a:chOff x="3757687" y="3113506"/>
                <a:chExt cx="121245" cy="1459722"/>
              </a:xfrm>
              <a:grpFill/>
            </p:grpSpPr>
            <p:sp>
              <p:nvSpPr>
                <p:cNvPr id="733" name="Freeform: Shape 732">
                  <a:extLst>
                    <a:ext uri="{FF2B5EF4-FFF2-40B4-BE49-F238E27FC236}">
                      <a16:creationId xmlns="" xmlns:a16="http://schemas.microsoft.com/office/drawing/2014/main" id="{D183F027-8103-4F2E-95C8-7CE4E4AE8030}"/>
                    </a:ext>
                  </a:extLst>
                </p:cNvPr>
                <p:cNvSpPr/>
                <p:nvPr/>
              </p:nvSpPr>
              <p:spPr>
                <a:xfrm>
                  <a:off x="3809649" y="3139629"/>
                  <a:ext cx="17320" cy="1384841"/>
                </a:xfrm>
                <a:custGeom>
                  <a:avLst/>
                  <a:gdLst>
                    <a:gd name="connsiteX0" fmla="*/ 0 w 17320"/>
                    <a:gd name="connsiteY0" fmla="*/ 6495 h 1384841"/>
                    <a:gd name="connsiteX1" fmla="*/ 0 w 17320"/>
                    <a:gd name="connsiteY1" fmla="*/ 1374842 h 1384841"/>
                    <a:gd name="connsiteX2" fmla="*/ 17321 w 17320"/>
                    <a:gd name="connsiteY2" fmla="*/ 1374842 h 1384841"/>
                    <a:gd name="connsiteX3" fmla="*/ 17321 w 17320"/>
                    <a:gd name="connsiteY3" fmla="*/ 6495 h 1384841"/>
                    <a:gd name="connsiteX4" fmla="*/ 0 w 17320"/>
                    <a:gd name="connsiteY4" fmla="*/ 6495 h 1384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84841">
                      <a:moveTo>
                        <a:pt x="0" y="6495"/>
                      </a:moveTo>
                      <a:cubicBezTo>
                        <a:pt x="0" y="465498"/>
                        <a:pt x="0" y="924500"/>
                        <a:pt x="0" y="1374842"/>
                      </a:cubicBezTo>
                      <a:cubicBezTo>
                        <a:pt x="0" y="1383502"/>
                        <a:pt x="17321" y="1392162"/>
                        <a:pt x="17321" y="1374842"/>
                      </a:cubicBezTo>
                      <a:cubicBezTo>
                        <a:pt x="17321" y="915839"/>
                        <a:pt x="17321" y="4568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4" name="Freeform: Shape 733">
                  <a:extLst>
                    <a:ext uri="{FF2B5EF4-FFF2-40B4-BE49-F238E27FC236}">
                      <a16:creationId xmlns="" xmlns:a16="http://schemas.microsoft.com/office/drawing/2014/main" id="{B2EB923C-7641-4D7F-B5BA-7C55D53C74F8}"/>
                    </a:ext>
                  </a:extLst>
                </p:cNvPr>
                <p:cNvSpPr/>
                <p:nvPr/>
              </p:nvSpPr>
              <p:spPr>
                <a:xfrm>
                  <a:off x="3757687" y="4442064"/>
                  <a:ext cx="121245" cy="131164"/>
                </a:xfrm>
                <a:custGeom>
                  <a:avLst/>
                  <a:gdLst>
                    <a:gd name="connsiteX0" fmla="*/ 60623 w 121245"/>
                    <a:gd name="connsiteY0" fmla="*/ 3124 h 131164"/>
                    <a:gd name="connsiteX1" fmla="*/ 0 w 121245"/>
                    <a:gd name="connsiteY1" fmla="*/ 37765 h 131164"/>
                    <a:gd name="connsiteX2" fmla="*/ 60623 w 121245"/>
                    <a:gd name="connsiteY2" fmla="*/ 124369 h 131164"/>
                    <a:gd name="connsiteX3" fmla="*/ 121246 w 121245"/>
                    <a:gd name="connsiteY3" fmla="*/ 89728 h 131164"/>
                    <a:gd name="connsiteX4" fmla="*/ 60623 w 121245"/>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64">
                      <a:moveTo>
                        <a:pt x="60623" y="3124"/>
                      </a:moveTo>
                      <a:cubicBezTo>
                        <a:pt x="25981" y="-5537"/>
                        <a:pt x="0" y="3124"/>
                        <a:pt x="0" y="37765"/>
                      </a:cubicBezTo>
                      <a:cubicBezTo>
                        <a:pt x="0" y="72407"/>
                        <a:pt x="25981" y="107049"/>
                        <a:pt x="60623" y="124369"/>
                      </a:cubicBezTo>
                      <a:cubicBezTo>
                        <a:pt x="95264" y="141690"/>
                        <a:pt x="121246" y="124369"/>
                        <a:pt x="121246" y="89728"/>
                      </a:cubicBezTo>
                      <a:cubicBezTo>
                        <a:pt x="121246" y="46426"/>
                        <a:pt x="95264" y="1178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5" name="Freeform: Shape 734">
                  <a:extLst>
                    <a:ext uri="{FF2B5EF4-FFF2-40B4-BE49-F238E27FC236}">
                      <a16:creationId xmlns="" xmlns:a16="http://schemas.microsoft.com/office/drawing/2014/main" id="{2524F2B2-6E7C-4D08-B790-0F536D35153F}"/>
                    </a:ext>
                  </a:extLst>
                </p:cNvPr>
                <p:cNvSpPr/>
                <p:nvPr/>
              </p:nvSpPr>
              <p:spPr>
                <a:xfrm>
                  <a:off x="3757687" y="3113506"/>
                  <a:ext cx="121245" cy="131006"/>
                </a:xfrm>
                <a:custGeom>
                  <a:avLst/>
                  <a:gdLst>
                    <a:gd name="connsiteX0" fmla="*/ 60623 w 121245"/>
                    <a:gd name="connsiteY0" fmla="*/ 6637 h 131006"/>
                    <a:gd name="connsiteX1" fmla="*/ 0 w 121245"/>
                    <a:gd name="connsiteY1" fmla="*/ 93242 h 131006"/>
                    <a:gd name="connsiteX2" fmla="*/ 60623 w 121245"/>
                    <a:gd name="connsiteY2" fmla="*/ 127883 h 131006"/>
                    <a:gd name="connsiteX3" fmla="*/ 121246 w 121245"/>
                    <a:gd name="connsiteY3" fmla="*/ 49939 h 131006"/>
                    <a:gd name="connsiteX4" fmla="*/ 60623 w 121245"/>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006">
                      <a:moveTo>
                        <a:pt x="60623" y="6637"/>
                      </a:moveTo>
                      <a:cubicBezTo>
                        <a:pt x="25981" y="23958"/>
                        <a:pt x="0" y="58600"/>
                        <a:pt x="0" y="93242"/>
                      </a:cubicBezTo>
                      <a:cubicBezTo>
                        <a:pt x="0" y="127883"/>
                        <a:pt x="25981" y="136544"/>
                        <a:pt x="60623" y="127883"/>
                      </a:cubicBezTo>
                      <a:cubicBezTo>
                        <a:pt x="95264" y="119223"/>
                        <a:pt x="121246" y="84581"/>
                        <a:pt x="121246" y="49939"/>
                      </a:cubicBezTo>
                      <a:cubicBezTo>
                        <a:pt x="12124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3" name="Graphic 1">
                <a:extLst>
                  <a:ext uri="{FF2B5EF4-FFF2-40B4-BE49-F238E27FC236}">
                    <a16:creationId xmlns="" xmlns:a16="http://schemas.microsoft.com/office/drawing/2014/main" id="{C228C601-E3EA-423B-9C78-92C966969F74}"/>
                  </a:ext>
                </a:extLst>
              </p:cNvPr>
              <p:cNvGrpSpPr/>
              <p:nvPr/>
            </p:nvGrpSpPr>
            <p:grpSpPr>
              <a:xfrm>
                <a:off x="4043481" y="3075495"/>
                <a:ext cx="121245" cy="1534240"/>
                <a:chOff x="4043481" y="3075495"/>
                <a:chExt cx="121245" cy="1534240"/>
              </a:xfrm>
              <a:grpFill/>
            </p:grpSpPr>
            <p:sp>
              <p:nvSpPr>
                <p:cNvPr id="730" name="Freeform: Shape 729">
                  <a:extLst>
                    <a:ext uri="{FF2B5EF4-FFF2-40B4-BE49-F238E27FC236}">
                      <a16:creationId xmlns="" xmlns:a16="http://schemas.microsoft.com/office/drawing/2014/main" id="{062303C8-937A-4188-B4BC-FF0127E49688}"/>
                    </a:ext>
                  </a:extLst>
                </p:cNvPr>
                <p:cNvSpPr/>
                <p:nvPr/>
              </p:nvSpPr>
              <p:spPr>
                <a:xfrm>
                  <a:off x="4095443" y="3096327"/>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1" name="Freeform: Shape 730">
                  <a:extLst>
                    <a:ext uri="{FF2B5EF4-FFF2-40B4-BE49-F238E27FC236}">
                      <a16:creationId xmlns="" xmlns:a16="http://schemas.microsoft.com/office/drawing/2014/main" id="{48E4B675-4244-4F8A-A9DD-B617BD19223F}"/>
                    </a:ext>
                  </a:extLst>
                </p:cNvPr>
                <p:cNvSpPr/>
                <p:nvPr/>
              </p:nvSpPr>
              <p:spPr>
                <a:xfrm>
                  <a:off x="4043481"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34642"/>
                        <a:pt x="0" y="69283"/>
                      </a:cubicBezTo>
                      <a:cubicBezTo>
                        <a:pt x="0" y="103925"/>
                        <a:pt x="25981" y="129906"/>
                        <a:pt x="60623" y="129906"/>
                      </a:cubicBezTo>
                      <a:cubicBezTo>
                        <a:pt x="95265" y="121246"/>
                        <a:pt x="121246" y="86604"/>
                        <a:pt x="121246" y="51963"/>
                      </a:cubicBezTo>
                      <a:cubicBezTo>
                        <a:pt x="121246"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2" name="Freeform: Shape 731">
                  <a:extLst>
                    <a:ext uri="{FF2B5EF4-FFF2-40B4-BE49-F238E27FC236}">
                      <a16:creationId xmlns="" xmlns:a16="http://schemas.microsoft.com/office/drawing/2014/main" id="{839133D6-5703-4652-9DA4-D4AE09F71213}"/>
                    </a:ext>
                  </a:extLst>
                </p:cNvPr>
                <p:cNvSpPr/>
                <p:nvPr/>
              </p:nvSpPr>
              <p:spPr>
                <a:xfrm>
                  <a:off x="4043481"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6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7314"/>
                        <a:pt x="0" y="27327"/>
                        <a:pt x="0" y="61969"/>
                      </a:cubicBezTo>
                      <a:cubicBezTo>
                        <a:pt x="0" y="96611"/>
                        <a:pt x="25981" y="122592"/>
                        <a:pt x="60623" y="131252"/>
                      </a:cubicBezTo>
                      <a:cubicBezTo>
                        <a:pt x="95265" y="131252"/>
                        <a:pt x="121246" y="113931"/>
                        <a:pt x="121246" y="79290"/>
                      </a:cubicBezTo>
                      <a:cubicBezTo>
                        <a:pt x="121246" y="44648"/>
                        <a:pt x="95265" y="134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4" name="Graphic 1">
                <a:extLst>
                  <a:ext uri="{FF2B5EF4-FFF2-40B4-BE49-F238E27FC236}">
                    <a16:creationId xmlns="" xmlns:a16="http://schemas.microsoft.com/office/drawing/2014/main" id="{A5692FAA-8A87-483D-BFCA-C58E498F93CD}"/>
                  </a:ext>
                </a:extLst>
              </p:cNvPr>
              <p:cNvGrpSpPr/>
              <p:nvPr/>
            </p:nvGrpSpPr>
            <p:grpSpPr>
              <a:xfrm>
                <a:off x="4329274" y="3182980"/>
                <a:ext cx="122905" cy="1320615"/>
                <a:chOff x="4329274" y="3182980"/>
                <a:chExt cx="122905" cy="1320615"/>
              </a:xfrm>
              <a:grpFill/>
            </p:grpSpPr>
            <p:sp>
              <p:nvSpPr>
                <p:cNvPr id="727" name="Freeform: Shape 726">
                  <a:extLst>
                    <a:ext uri="{FF2B5EF4-FFF2-40B4-BE49-F238E27FC236}">
                      <a16:creationId xmlns="" xmlns:a16="http://schemas.microsoft.com/office/drawing/2014/main" id="{3019EFB9-A72C-4494-A802-17A9828E1FB1}"/>
                    </a:ext>
                  </a:extLst>
                </p:cNvPr>
                <p:cNvSpPr/>
                <p:nvPr/>
              </p:nvSpPr>
              <p:spPr>
                <a:xfrm>
                  <a:off x="4381237" y="3211078"/>
                  <a:ext cx="19088" cy="1252770"/>
                </a:xfrm>
                <a:custGeom>
                  <a:avLst/>
                  <a:gdLst>
                    <a:gd name="connsiteX0" fmla="*/ 0 w 19088"/>
                    <a:gd name="connsiteY0" fmla="*/ 12991 h 1252770"/>
                    <a:gd name="connsiteX1" fmla="*/ 0 w 19088"/>
                    <a:gd name="connsiteY1" fmla="*/ 1242770 h 1252770"/>
                    <a:gd name="connsiteX2" fmla="*/ 17321 w 19088"/>
                    <a:gd name="connsiteY2" fmla="*/ 1242770 h 1252770"/>
                    <a:gd name="connsiteX3" fmla="*/ 17321 w 19088"/>
                    <a:gd name="connsiteY3" fmla="*/ 12991 h 1252770"/>
                    <a:gd name="connsiteX4" fmla="*/ 0 w 19088"/>
                    <a:gd name="connsiteY4" fmla="*/ 12991 h 12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252770">
                      <a:moveTo>
                        <a:pt x="0" y="12991"/>
                      </a:moveTo>
                      <a:cubicBezTo>
                        <a:pt x="0" y="420030"/>
                        <a:pt x="0" y="835731"/>
                        <a:pt x="0" y="1242770"/>
                      </a:cubicBezTo>
                      <a:cubicBezTo>
                        <a:pt x="0" y="1251431"/>
                        <a:pt x="17321" y="1260091"/>
                        <a:pt x="17321" y="1242770"/>
                      </a:cubicBezTo>
                      <a:cubicBezTo>
                        <a:pt x="17321" y="835731"/>
                        <a:pt x="17321" y="420030"/>
                        <a:pt x="1732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8" name="Freeform: Shape 727">
                  <a:extLst>
                    <a:ext uri="{FF2B5EF4-FFF2-40B4-BE49-F238E27FC236}">
                      <a16:creationId xmlns="" xmlns:a16="http://schemas.microsoft.com/office/drawing/2014/main" id="{79B7B941-CED8-4428-BB69-B53D8276A061}"/>
                    </a:ext>
                  </a:extLst>
                </p:cNvPr>
                <p:cNvSpPr/>
                <p:nvPr/>
              </p:nvSpPr>
              <p:spPr>
                <a:xfrm>
                  <a:off x="4329274" y="4372493"/>
                  <a:ext cx="121245" cy="131103"/>
                </a:xfrm>
                <a:custGeom>
                  <a:avLst/>
                  <a:gdLst>
                    <a:gd name="connsiteX0" fmla="*/ 60623 w 121245"/>
                    <a:gd name="connsiteY0" fmla="*/ 12072 h 131103"/>
                    <a:gd name="connsiteX1" fmla="*/ 0 w 121245"/>
                    <a:gd name="connsiteY1" fmla="*/ 98676 h 131103"/>
                    <a:gd name="connsiteX2" fmla="*/ 60623 w 121245"/>
                    <a:gd name="connsiteY2" fmla="*/ 115997 h 131103"/>
                    <a:gd name="connsiteX3" fmla="*/ 121246 w 121245"/>
                    <a:gd name="connsiteY3" fmla="*/ 20732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2" y="29393"/>
                        <a:pt x="0" y="72695"/>
                        <a:pt x="0" y="98676"/>
                      </a:cubicBezTo>
                      <a:cubicBezTo>
                        <a:pt x="0" y="133317"/>
                        <a:pt x="25982" y="141978"/>
                        <a:pt x="60623" y="115997"/>
                      </a:cubicBezTo>
                      <a:cubicBezTo>
                        <a:pt x="95265" y="90015"/>
                        <a:pt x="121246" y="46713"/>
                        <a:pt x="121246" y="20732"/>
                      </a:cubicBezTo>
                      <a:cubicBezTo>
                        <a:pt x="121246" y="-5249"/>
                        <a:pt x="103925" y="-5249"/>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9" name="Freeform: Shape 728">
                  <a:extLst>
                    <a:ext uri="{FF2B5EF4-FFF2-40B4-BE49-F238E27FC236}">
                      <a16:creationId xmlns="" xmlns:a16="http://schemas.microsoft.com/office/drawing/2014/main" id="{D0D9F393-4266-4ABC-B271-84D165AFB5A2}"/>
                    </a:ext>
                  </a:extLst>
                </p:cNvPr>
                <p:cNvSpPr/>
                <p:nvPr/>
              </p:nvSpPr>
              <p:spPr>
                <a:xfrm>
                  <a:off x="4329274" y="3182980"/>
                  <a:ext cx="122905" cy="131103"/>
                </a:xfrm>
                <a:custGeom>
                  <a:avLst/>
                  <a:gdLst>
                    <a:gd name="connsiteX0" fmla="*/ 60623 w 122905"/>
                    <a:gd name="connsiteY0" fmla="*/ 15107 h 131103"/>
                    <a:gd name="connsiteX1" fmla="*/ 0 w 122905"/>
                    <a:gd name="connsiteY1" fmla="*/ 32427 h 131103"/>
                    <a:gd name="connsiteX2" fmla="*/ 60623 w 122905"/>
                    <a:gd name="connsiteY2" fmla="*/ 119032 h 131103"/>
                    <a:gd name="connsiteX3" fmla="*/ 121246 w 122905"/>
                    <a:gd name="connsiteY3" fmla="*/ 110371 h 131103"/>
                    <a:gd name="connsiteX4" fmla="*/ 60623 w 12290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1103">
                      <a:moveTo>
                        <a:pt x="60623" y="15107"/>
                      </a:moveTo>
                      <a:cubicBezTo>
                        <a:pt x="25982" y="-10875"/>
                        <a:pt x="0" y="-2214"/>
                        <a:pt x="0" y="32427"/>
                      </a:cubicBezTo>
                      <a:cubicBezTo>
                        <a:pt x="0" y="67069"/>
                        <a:pt x="25982" y="101711"/>
                        <a:pt x="60623" y="119032"/>
                      </a:cubicBezTo>
                      <a:cubicBezTo>
                        <a:pt x="95265" y="136352"/>
                        <a:pt x="121246" y="136352"/>
                        <a:pt x="121246" y="110371"/>
                      </a:cubicBezTo>
                      <a:cubicBezTo>
                        <a:pt x="129906" y="75730"/>
                        <a:pt x="103925" y="32427"/>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5" name="Graphic 1">
                <a:extLst>
                  <a:ext uri="{FF2B5EF4-FFF2-40B4-BE49-F238E27FC236}">
                    <a16:creationId xmlns="" xmlns:a16="http://schemas.microsoft.com/office/drawing/2014/main" id="{26E9B2B8-A1B7-4351-B316-B9796CA71175}"/>
                  </a:ext>
                </a:extLst>
              </p:cNvPr>
              <p:cNvGrpSpPr/>
              <p:nvPr/>
            </p:nvGrpSpPr>
            <p:grpSpPr>
              <a:xfrm>
                <a:off x="4623729" y="3414894"/>
                <a:ext cx="121245" cy="860933"/>
                <a:chOff x="4623729" y="3414894"/>
                <a:chExt cx="121245" cy="860933"/>
              </a:xfrm>
              <a:grpFill/>
            </p:grpSpPr>
            <p:sp>
              <p:nvSpPr>
                <p:cNvPr id="724" name="Freeform: Shape 723">
                  <a:extLst>
                    <a:ext uri="{FF2B5EF4-FFF2-40B4-BE49-F238E27FC236}">
                      <a16:creationId xmlns="" xmlns:a16="http://schemas.microsoft.com/office/drawing/2014/main" id="{FE453388-AF79-49B8-9306-F71947E2F796}"/>
                    </a:ext>
                  </a:extLst>
                </p:cNvPr>
                <p:cNvSpPr/>
                <p:nvPr/>
              </p:nvSpPr>
              <p:spPr>
                <a:xfrm>
                  <a:off x="4675691" y="3456560"/>
                  <a:ext cx="17320" cy="764796"/>
                </a:xfrm>
                <a:custGeom>
                  <a:avLst/>
                  <a:gdLst>
                    <a:gd name="connsiteX0" fmla="*/ 0 w 17320"/>
                    <a:gd name="connsiteY0" fmla="*/ 10000 h 764796"/>
                    <a:gd name="connsiteX1" fmla="*/ 0 w 17320"/>
                    <a:gd name="connsiteY1" fmla="*/ 754796 h 764796"/>
                    <a:gd name="connsiteX2" fmla="*/ 17321 w 17320"/>
                    <a:gd name="connsiteY2" fmla="*/ 754796 h 764796"/>
                    <a:gd name="connsiteX3" fmla="*/ 17321 w 17320"/>
                    <a:gd name="connsiteY3" fmla="*/ 10000 h 764796"/>
                    <a:gd name="connsiteX4" fmla="*/ 0 w 17320"/>
                    <a:gd name="connsiteY4" fmla="*/ 10000 h 764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64796">
                      <a:moveTo>
                        <a:pt x="0" y="10000"/>
                      </a:moveTo>
                      <a:cubicBezTo>
                        <a:pt x="0" y="261152"/>
                        <a:pt x="0" y="503644"/>
                        <a:pt x="0" y="754796"/>
                      </a:cubicBezTo>
                      <a:cubicBezTo>
                        <a:pt x="0" y="763457"/>
                        <a:pt x="17321" y="772117"/>
                        <a:pt x="17321" y="754796"/>
                      </a:cubicBezTo>
                      <a:cubicBezTo>
                        <a:pt x="17321" y="503644"/>
                        <a:pt x="17321" y="261152"/>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5" name="Freeform: Shape 724">
                  <a:extLst>
                    <a:ext uri="{FF2B5EF4-FFF2-40B4-BE49-F238E27FC236}">
                      <a16:creationId xmlns="" xmlns:a16="http://schemas.microsoft.com/office/drawing/2014/main" id="{2476FA3D-DE4F-410C-9B00-AD5DFFC6DC45}"/>
                    </a:ext>
                  </a:extLst>
                </p:cNvPr>
                <p:cNvSpPr/>
                <p:nvPr/>
              </p:nvSpPr>
              <p:spPr>
                <a:xfrm>
                  <a:off x="4623729" y="4135101"/>
                  <a:ext cx="121245" cy="140727"/>
                </a:xfrm>
                <a:custGeom>
                  <a:avLst/>
                  <a:gdLst>
                    <a:gd name="connsiteX0" fmla="*/ 60623 w 121245"/>
                    <a:gd name="connsiteY0" fmla="*/ 32953 h 140727"/>
                    <a:gd name="connsiteX1" fmla="*/ 0 w 121245"/>
                    <a:gd name="connsiteY1" fmla="*/ 128218 h 140727"/>
                    <a:gd name="connsiteX2" fmla="*/ 60623 w 121245"/>
                    <a:gd name="connsiteY2" fmla="*/ 102237 h 140727"/>
                    <a:gd name="connsiteX3" fmla="*/ 121246 w 121245"/>
                    <a:gd name="connsiteY3" fmla="*/ 6972 h 140727"/>
                    <a:gd name="connsiteX4" fmla="*/ 60623 w 121245"/>
                    <a:gd name="connsiteY4" fmla="*/ 32953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60623" y="32953"/>
                      </a:moveTo>
                      <a:cubicBezTo>
                        <a:pt x="25981" y="67595"/>
                        <a:pt x="0" y="102237"/>
                        <a:pt x="0" y="128218"/>
                      </a:cubicBezTo>
                      <a:cubicBezTo>
                        <a:pt x="0" y="154199"/>
                        <a:pt x="25981" y="136878"/>
                        <a:pt x="60623" y="102237"/>
                      </a:cubicBezTo>
                      <a:cubicBezTo>
                        <a:pt x="95264" y="67595"/>
                        <a:pt x="121246" y="24293"/>
                        <a:pt x="121246" y="6972"/>
                      </a:cubicBezTo>
                      <a:cubicBezTo>
                        <a:pt x="121246" y="-10349"/>
                        <a:pt x="95264" y="6972"/>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6" name="Freeform: Shape 725">
                  <a:extLst>
                    <a:ext uri="{FF2B5EF4-FFF2-40B4-BE49-F238E27FC236}">
                      <a16:creationId xmlns="" xmlns:a16="http://schemas.microsoft.com/office/drawing/2014/main" id="{9755585B-B38A-4AB7-BB44-C1995EE718AE}"/>
                    </a:ext>
                  </a:extLst>
                </p:cNvPr>
                <p:cNvSpPr/>
                <p:nvPr/>
              </p:nvSpPr>
              <p:spPr>
                <a:xfrm>
                  <a:off x="4623729" y="3414894"/>
                  <a:ext cx="121245" cy="141393"/>
                </a:xfrm>
                <a:custGeom>
                  <a:avLst/>
                  <a:gdLst>
                    <a:gd name="connsiteX0" fmla="*/ 0 w 121245"/>
                    <a:gd name="connsiteY0" fmla="*/ 8364 h 141393"/>
                    <a:gd name="connsiteX1" fmla="*/ 60623 w 121245"/>
                    <a:gd name="connsiteY1" fmla="*/ 103628 h 141393"/>
                    <a:gd name="connsiteX2" fmla="*/ 121246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1" y="68987"/>
                        <a:pt x="60623" y="103628"/>
                      </a:cubicBezTo>
                      <a:cubicBezTo>
                        <a:pt x="95264" y="138270"/>
                        <a:pt x="121246" y="146930"/>
                        <a:pt x="121246" y="138270"/>
                      </a:cubicBezTo>
                      <a:cubicBezTo>
                        <a:pt x="121246" y="120949"/>
                        <a:pt x="95264" y="77647"/>
                        <a:pt x="60623" y="43005"/>
                      </a:cubicBezTo>
                      <a:cubicBezTo>
                        <a:pt x="2598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6" name="Graphic 1">
                <a:extLst>
                  <a:ext uri="{FF2B5EF4-FFF2-40B4-BE49-F238E27FC236}">
                    <a16:creationId xmlns="" xmlns:a16="http://schemas.microsoft.com/office/drawing/2014/main" id="{0DA77398-A2CA-409A-A129-597BD6972D45}"/>
                  </a:ext>
                </a:extLst>
              </p:cNvPr>
              <p:cNvGrpSpPr/>
              <p:nvPr/>
            </p:nvGrpSpPr>
            <p:grpSpPr>
              <a:xfrm>
                <a:off x="4909523" y="3724731"/>
                <a:ext cx="121245" cy="236808"/>
                <a:chOff x="4909523" y="3724731"/>
                <a:chExt cx="121245" cy="236808"/>
              </a:xfrm>
              <a:grpFill/>
            </p:grpSpPr>
            <p:sp>
              <p:nvSpPr>
                <p:cNvPr id="719" name="Freeform: Shape 718">
                  <a:extLst>
                    <a:ext uri="{FF2B5EF4-FFF2-40B4-BE49-F238E27FC236}">
                      <a16:creationId xmlns="" xmlns:a16="http://schemas.microsoft.com/office/drawing/2014/main" id="{41067E9D-DD1D-4AA9-89F9-97F765EED63B}"/>
                    </a:ext>
                  </a:extLst>
                </p:cNvPr>
                <p:cNvSpPr/>
                <p:nvPr/>
              </p:nvSpPr>
              <p:spPr>
                <a:xfrm>
                  <a:off x="4961485"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0" name="Freeform: Shape 719">
                  <a:extLst>
                    <a:ext uri="{FF2B5EF4-FFF2-40B4-BE49-F238E27FC236}">
                      <a16:creationId xmlns="" xmlns:a16="http://schemas.microsoft.com/office/drawing/2014/main" id="{67F1323D-7F62-4892-9E7F-96A87B4E4E44}"/>
                    </a:ext>
                  </a:extLst>
                </p:cNvPr>
                <p:cNvSpPr/>
                <p:nvPr/>
              </p:nvSpPr>
              <p:spPr>
                <a:xfrm>
                  <a:off x="5022108" y="3821637"/>
                  <a:ext cx="8660" cy="8660"/>
                </a:xfrm>
                <a:custGeom>
                  <a:avLst/>
                  <a:gdLst>
                    <a:gd name="connsiteX0" fmla="*/ 8660 w 8660"/>
                    <a:gd name="connsiteY0" fmla="*/ 0 h 8660"/>
                    <a:gd name="connsiteX1" fmla="*/ 0 w 8660"/>
                    <a:gd name="connsiteY1" fmla="*/ 8660 h 8660"/>
                    <a:gd name="connsiteX2" fmla="*/ 8660 w 8660"/>
                    <a:gd name="connsiteY2" fmla="*/ 0 h 8660"/>
                  </a:gdLst>
                  <a:ahLst/>
                  <a:cxnLst>
                    <a:cxn ang="0">
                      <a:pos x="connsiteX0" y="connsiteY0"/>
                    </a:cxn>
                    <a:cxn ang="0">
                      <a:pos x="connsiteX1" y="connsiteY1"/>
                    </a:cxn>
                    <a:cxn ang="0">
                      <a:pos x="connsiteX2" y="connsiteY2"/>
                    </a:cxn>
                  </a:cxnLst>
                  <a:rect l="l" t="t" r="r" b="b"/>
                  <a:pathLst>
                    <a:path w="8660" h="8660">
                      <a:moveTo>
                        <a:pt x="8660" y="0"/>
                      </a:moveTo>
                      <a:cubicBezTo>
                        <a:pt x="8660" y="0"/>
                        <a:pt x="8660" y="8660"/>
                        <a:pt x="0" y="8660"/>
                      </a:cubicBezTo>
                      <a:cubicBezTo>
                        <a:pt x="8660" y="0"/>
                        <a:pt x="8660" y="0"/>
                        <a:pt x="866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1" name="Freeform: Shape 720">
                  <a:extLst>
                    <a:ext uri="{FF2B5EF4-FFF2-40B4-BE49-F238E27FC236}">
                      <a16:creationId xmlns="" xmlns:a16="http://schemas.microsoft.com/office/drawing/2014/main" id="{A64849C9-F523-4985-818E-9D992DAEEFED}"/>
                    </a:ext>
                  </a:extLst>
                </p:cNvPr>
                <p:cNvSpPr/>
                <p:nvPr/>
              </p:nvSpPr>
              <p:spPr>
                <a:xfrm>
                  <a:off x="4909523" y="3830298"/>
                  <a:ext cx="112585" cy="131242"/>
                </a:xfrm>
                <a:custGeom>
                  <a:avLst/>
                  <a:gdLst>
                    <a:gd name="connsiteX0" fmla="*/ 0 w 112585"/>
                    <a:gd name="connsiteY0" fmla="*/ 129906 h 131242"/>
                    <a:gd name="connsiteX1" fmla="*/ 60623 w 112585"/>
                    <a:gd name="connsiteY1" fmla="*/ 60623 h 131242"/>
                    <a:gd name="connsiteX2" fmla="*/ 112585 w 112585"/>
                    <a:gd name="connsiteY2" fmla="*/ 0 h 131242"/>
                    <a:gd name="connsiteX3" fmla="*/ 60623 w 112585"/>
                    <a:gd name="connsiteY3" fmla="*/ 51963 h 131242"/>
                    <a:gd name="connsiteX4" fmla="*/ 0 w 112585"/>
                    <a:gd name="connsiteY4" fmla="*/ 129906 h 13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242">
                      <a:moveTo>
                        <a:pt x="0" y="129906"/>
                      </a:moveTo>
                      <a:cubicBezTo>
                        <a:pt x="0" y="138567"/>
                        <a:pt x="25981" y="103925"/>
                        <a:pt x="60623" y="60623"/>
                      </a:cubicBezTo>
                      <a:cubicBezTo>
                        <a:pt x="77943" y="34642"/>
                        <a:pt x="103925" y="8660"/>
                        <a:pt x="112585" y="0"/>
                      </a:cubicBezTo>
                      <a:cubicBezTo>
                        <a:pt x="103925" y="8660"/>
                        <a:pt x="86604" y="34642"/>
                        <a:pt x="60623" y="51963"/>
                      </a:cubicBezTo>
                      <a:cubicBezTo>
                        <a:pt x="25981" y="95265"/>
                        <a:pt x="0" y="121246"/>
                        <a:pt x="0"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2" name="Freeform: Shape 721">
                  <a:extLst>
                    <a:ext uri="{FF2B5EF4-FFF2-40B4-BE49-F238E27FC236}">
                      <a16:creationId xmlns="" xmlns:a16="http://schemas.microsoft.com/office/drawing/2014/main" id="{25437AE2-3507-49EC-9096-E5B260638D6D}"/>
                    </a:ext>
                  </a:extLst>
                </p:cNvPr>
                <p:cNvSpPr/>
                <p:nvPr/>
              </p:nvSpPr>
              <p:spPr>
                <a:xfrm>
                  <a:off x="5022108" y="3856279"/>
                  <a:ext cx="8660" cy="8660"/>
                </a:xfrm>
                <a:custGeom>
                  <a:avLst/>
                  <a:gdLst>
                    <a:gd name="connsiteX0" fmla="*/ 8660 w 8660"/>
                    <a:gd name="connsiteY0" fmla="*/ 8660 h 8660"/>
                    <a:gd name="connsiteX1" fmla="*/ 0 w 8660"/>
                    <a:gd name="connsiteY1" fmla="*/ 0 h 8660"/>
                    <a:gd name="connsiteX2" fmla="*/ 8660 w 8660"/>
                    <a:gd name="connsiteY2" fmla="*/ 8660 h 8660"/>
                  </a:gdLst>
                  <a:ahLst/>
                  <a:cxnLst>
                    <a:cxn ang="0">
                      <a:pos x="connsiteX0" y="connsiteY0"/>
                    </a:cxn>
                    <a:cxn ang="0">
                      <a:pos x="connsiteX1" y="connsiteY1"/>
                    </a:cxn>
                    <a:cxn ang="0">
                      <a:pos x="connsiteX2" y="connsiteY2"/>
                    </a:cxn>
                  </a:cxnLst>
                  <a:rect l="l" t="t" r="r" b="b"/>
                  <a:pathLst>
                    <a:path w="8660" h="8660">
                      <a:moveTo>
                        <a:pt x="8660" y="8660"/>
                      </a:moveTo>
                      <a:cubicBezTo>
                        <a:pt x="8660" y="8660"/>
                        <a:pt x="8660" y="0"/>
                        <a:pt x="0" y="0"/>
                      </a:cubicBezTo>
                      <a:cubicBezTo>
                        <a:pt x="8660" y="0"/>
                        <a:pt x="8660" y="8660"/>
                        <a:pt x="8660"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3" name="Freeform: Shape 722">
                  <a:extLst>
                    <a:ext uri="{FF2B5EF4-FFF2-40B4-BE49-F238E27FC236}">
                      <a16:creationId xmlns="" xmlns:a16="http://schemas.microsoft.com/office/drawing/2014/main" id="{F3BA0F5F-C88E-495E-8964-9A22F0BE5544}"/>
                    </a:ext>
                  </a:extLst>
                </p:cNvPr>
                <p:cNvSpPr/>
                <p:nvPr/>
              </p:nvSpPr>
              <p:spPr>
                <a:xfrm>
                  <a:off x="4909523" y="3724731"/>
                  <a:ext cx="112585" cy="131547"/>
                </a:xfrm>
                <a:custGeom>
                  <a:avLst/>
                  <a:gdLst>
                    <a:gd name="connsiteX0" fmla="*/ 0 w 112585"/>
                    <a:gd name="connsiteY0" fmla="*/ 1641 h 131547"/>
                    <a:gd name="connsiteX1" fmla="*/ 60623 w 112585"/>
                    <a:gd name="connsiteY1" fmla="*/ 79585 h 131547"/>
                    <a:gd name="connsiteX2" fmla="*/ 112585 w 112585"/>
                    <a:gd name="connsiteY2" fmla="*/ 131547 h 131547"/>
                    <a:gd name="connsiteX3" fmla="*/ 60623 w 112585"/>
                    <a:gd name="connsiteY3" fmla="*/ 70925 h 131547"/>
                    <a:gd name="connsiteX4" fmla="*/ 0 w 112585"/>
                    <a:gd name="connsiteY4" fmla="*/ 1641 h 13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547">
                      <a:moveTo>
                        <a:pt x="0" y="1641"/>
                      </a:moveTo>
                      <a:cubicBezTo>
                        <a:pt x="0" y="10302"/>
                        <a:pt x="25981" y="44943"/>
                        <a:pt x="60623" y="79585"/>
                      </a:cubicBezTo>
                      <a:cubicBezTo>
                        <a:pt x="77943" y="105566"/>
                        <a:pt x="103925" y="122887"/>
                        <a:pt x="112585" y="131547"/>
                      </a:cubicBezTo>
                      <a:cubicBezTo>
                        <a:pt x="103925" y="114227"/>
                        <a:pt x="86604" y="96906"/>
                        <a:pt x="60623" y="70925"/>
                      </a:cubicBezTo>
                      <a:cubicBezTo>
                        <a:pt x="25981" y="18962"/>
                        <a:pt x="0" y="-7019"/>
                        <a:pt x="0" y="1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7" name="Graphic 1">
                <a:extLst>
                  <a:ext uri="{FF2B5EF4-FFF2-40B4-BE49-F238E27FC236}">
                    <a16:creationId xmlns="" xmlns:a16="http://schemas.microsoft.com/office/drawing/2014/main" id="{EB6C73B1-CAB2-4929-B539-64CAD4AB173C}"/>
                  </a:ext>
                </a:extLst>
              </p:cNvPr>
              <p:cNvGrpSpPr/>
              <p:nvPr/>
            </p:nvGrpSpPr>
            <p:grpSpPr>
              <a:xfrm>
                <a:off x="5195316" y="3503067"/>
                <a:ext cx="129906" cy="688945"/>
                <a:chOff x="5195316" y="3503067"/>
                <a:chExt cx="129906" cy="688945"/>
              </a:xfrm>
              <a:grpFill/>
            </p:grpSpPr>
            <p:sp>
              <p:nvSpPr>
                <p:cNvPr id="716" name="Freeform: Shape 715">
                  <a:extLst>
                    <a:ext uri="{FF2B5EF4-FFF2-40B4-BE49-F238E27FC236}">
                      <a16:creationId xmlns="" xmlns:a16="http://schemas.microsoft.com/office/drawing/2014/main" id="{89366FD4-BA79-4351-94F3-BBD591C28A67}"/>
                    </a:ext>
                  </a:extLst>
                </p:cNvPr>
                <p:cNvSpPr/>
                <p:nvPr/>
              </p:nvSpPr>
              <p:spPr>
                <a:xfrm>
                  <a:off x="5255940" y="355532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7" name="Freeform: Shape 716">
                  <a:extLst>
                    <a:ext uri="{FF2B5EF4-FFF2-40B4-BE49-F238E27FC236}">
                      <a16:creationId xmlns="" xmlns:a16="http://schemas.microsoft.com/office/drawing/2014/main" id="{4BDB45B9-8090-46A3-92A0-8988374BE740}"/>
                    </a:ext>
                  </a:extLst>
                </p:cNvPr>
                <p:cNvSpPr/>
                <p:nvPr/>
              </p:nvSpPr>
              <p:spPr>
                <a:xfrm>
                  <a:off x="5203977" y="3503067"/>
                  <a:ext cx="121245" cy="138908"/>
                </a:xfrm>
                <a:custGeom>
                  <a:avLst/>
                  <a:gdLst>
                    <a:gd name="connsiteX0" fmla="*/ 60623 w 121245"/>
                    <a:gd name="connsiteY0" fmla="*/ 41437 h 138908"/>
                    <a:gd name="connsiteX1" fmla="*/ 0 w 121245"/>
                    <a:gd name="connsiteY1" fmla="*/ 136701 h 138908"/>
                    <a:gd name="connsiteX2" fmla="*/ 60623 w 121245"/>
                    <a:gd name="connsiteY2" fmla="*/ 93399 h 138908"/>
                    <a:gd name="connsiteX3" fmla="*/ 121246 w 121245"/>
                    <a:gd name="connsiteY3" fmla="*/ 6795 h 138908"/>
                    <a:gd name="connsiteX4" fmla="*/ 60623 w 121245"/>
                    <a:gd name="connsiteY4" fmla="*/ 41437 h 138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908">
                      <a:moveTo>
                        <a:pt x="60623" y="41437"/>
                      </a:moveTo>
                      <a:cubicBezTo>
                        <a:pt x="25982" y="84739"/>
                        <a:pt x="0" y="119381"/>
                        <a:pt x="0" y="136701"/>
                      </a:cubicBezTo>
                      <a:cubicBezTo>
                        <a:pt x="0" y="145362"/>
                        <a:pt x="25982" y="128041"/>
                        <a:pt x="60623" y="93399"/>
                      </a:cubicBezTo>
                      <a:cubicBezTo>
                        <a:pt x="95265" y="58758"/>
                        <a:pt x="121246" y="24116"/>
                        <a:pt x="121246" y="6795"/>
                      </a:cubicBezTo>
                      <a:cubicBezTo>
                        <a:pt x="121246" y="-10526"/>
                        <a:pt x="95265" y="6795"/>
                        <a:pt x="60623" y="414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8" name="Freeform: Shape 717">
                  <a:extLst>
                    <a:ext uri="{FF2B5EF4-FFF2-40B4-BE49-F238E27FC236}">
                      <a16:creationId xmlns="" xmlns:a16="http://schemas.microsoft.com/office/drawing/2014/main" id="{BCF1294D-9793-4AA5-AC8C-B21EEAF6C19E}"/>
                    </a:ext>
                  </a:extLst>
                </p:cNvPr>
                <p:cNvSpPr/>
                <p:nvPr/>
              </p:nvSpPr>
              <p:spPr>
                <a:xfrm>
                  <a:off x="5195316" y="4044643"/>
                  <a:ext cx="121245" cy="147369"/>
                </a:xfrm>
                <a:custGeom>
                  <a:avLst/>
                  <a:gdLst>
                    <a:gd name="connsiteX0" fmla="*/ 0 w 121245"/>
                    <a:gd name="connsiteY0" fmla="*/ 2165 h 147369"/>
                    <a:gd name="connsiteX1" fmla="*/ 60623 w 121245"/>
                    <a:gd name="connsiteY1" fmla="*/ 97430 h 147369"/>
                    <a:gd name="connsiteX2" fmla="*/ 121246 w 121245"/>
                    <a:gd name="connsiteY2" fmla="*/ 140732 h 147369"/>
                    <a:gd name="connsiteX3" fmla="*/ 60623 w 121245"/>
                    <a:gd name="connsiteY3" fmla="*/ 54128 h 147369"/>
                    <a:gd name="connsiteX4" fmla="*/ 0 w 121245"/>
                    <a:gd name="connsiteY4" fmla="*/ 2165 h 1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7369">
                      <a:moveTo>
                        <a:pt x="0" y="2165"/>
                      </a:moveTo>
                      <a:cubicBezTo>
                        <a:pt x="0" y="10826"/>
                        <a:pt x="25982" y="54128"/>
                        <a:pt x="60623" y="97430"/>
                      </a:cubicBezTo>
                      <a:cubicBezTo>
                        <a:pt x="95264" y="140732"/>
                        <a:pt x="121246" y="158053"/>
                        <a:pt x="121246" y="140732"/>
                      </a:cubicBezTo>
                      <a:cubicBezTo>
                        <a:pt x="121246" y="123411"/>
                        <a:pt x="95264" y="88769"/>
                        <a:pt x="60623" y="54128"/>
                      </a:cubicBezTo>
                      <a:cubicBezTo>
                        <a:pt x="34642"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8" name="Graphic 1">
                <a:extLst>
                  <a:ext uri="{FF2B5EF4-FFF2-40B4-BE49-F238E27FC236}">
                    <a16:creationId xmlns="" xmlns:a16="http://schemas.microsoft.com/office/drawing/2014/main" id="{CFF3FE36-8908-46F1-B8B3-5572EBD5DD7D}"/>
                  </a:ext>
                </a:extLst>
              </p:cNvPr>
              <p:cNvGrpSpPr/>
              <p:nvPr/>
            </p:nvGrpSpPr>
            <p:grpSpPr>
              <a:xfrm>
                <a:off x="5489771" y="3239224"/>
                <a:ext cx="121245" cy="1208128"/>
                <a:chOff x="5489771" y="3239224"/>
                <a:chExt cx="121245" cy="1208128"/>
              </a:xfrm>
              <a:grpFill/>
            </p:grpSpPr>
            <p:sp>
              <p:nvSpPr>
                <p:cNvPr id="713" name="Freeform: Shape 712">
                  <a:extLst>
                    <a:ext uri="{FF2B5EF4-FFF2-40B4-BE49-F238E27FC236}">
                      <a16:creationId xmlns="" xmlns:a16="http://schemas.microsoft.com/office/drawing/2014/main" id="{13D732E9-BAFB-40BE-B18E-3900E282AC21}"/>
                    </a:ext>
                  </a:extLst>
                </p:cNvPr>
                <p:cNvSpPr/>
                <p:nvPr/>
              </p:nvSpPr>
              <p:spPr>
                <a:xfrm>
                  <a:off x="5541733" y="3280361"/>
                  <a:ext cx="17321" cy="1131524"/>
                </a:xfrm>
                <a:custGeom>
                  <a:avLst/>
                  <a:gdLst>
                    <a:gd name="connsiteX0" fmla="*/ 0 w 17321"/>
                    <a:gd name="connsiteY0" fmla="*/ 12991 h 1131524"/>
                    <a:gd name="connsiteX1" fmla="*/ 0 w 17321"/>
                    <a:gd name="connsiteY1" fmla="*/ 1121524 h 1131524"/>
                    <a:gd name="connsiteX2" fmla="*/ 17321 w 17321"/>
                    <a:gd name="connsiteY2" fmla="*/ 1121524 h 1131524"/>
                    <a:gd name="connsiteX3" fmla="*/ 17321 w 17321"/>
                    <a:gd name="connsiteY3" fmla="*/ 12991 h 1131524"/>
                    <a:gd name="connsiteX4" fmla="*/ 0 w 17321"/>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4" name="Freeform: Shape 713">
                  <a:extLst>
                    <a:ext uri="{FF2B5EF4-FFF2-40B4-BE49-F238E27FC236}">
                      <a16:creationId xmlns="" xmlns:a16="http://schemas.microsoft.com/office/drawing/2014/main" id="{8753D09D-18FE-4593-A9A2-754052FA6010}"/>
                    </a:ext>
                  </a:extLst>
                </p:cNvPr>
                <p:cNvSpPr/>
                <p:nvPr/>
              </p:nvSpPr>
              <p:spPr>
                <a:xfrm>
                  <a:off x="5489771" y="3239224"/>
                  <a:ext cx="121245" cy="134236"/>
                </a:xfrm>
                <a:custGeom>
                  <a:avLst/>
                  <a:gdLst>
                    <a:gd name="connsiteX0" fmla="*/ 60623 w 121245"/>
                    <a:gd name="connsiteY0" fmla="*/ 19486 h 134236"/>
                    <a:gd name="connsiteX1" fmla="*/ 0 w 121245"/>
                    <a:gd name="connsiteY1" fmla="*/ 114751 h 134236"/>
                    <a:gd name="connsiteX2" fmla="*/ 60623 w 121245"/>
                    <a:gd name="connsiteY2" fmla="*/ 114751 h 134236"/>
                    <a:gd name="connsiteX3" fmla="*/ 121246 w 121245"/>
                    <a:gd name="connsiteY3" fmla="*/ 19486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45467"/>
                        <a:pt x="0" y="88769"/>
                        <a:pt x="0" y="114751"/>
                      </a:cubicBezTo>
                      <a:cubicBezTo>
                        <a:pt x="0" y="140732"/>
                        <a:pt x="25982" y="140732"/>
                        <a:pt x="60623" y="114751"/>
                      </a:cubicBezTo>
                      <a:cubicBezTo>
                        <a:pt x="95264" y="88769"/>
                        <a:pt x="121246" y="54128"/>
                        <a:pt x="121246" y="19486"/>
                      </a:cubicBezTo>
                      <a:cubicBezTo>
                        <a:pt x="12124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5" name="Freeform: Shape 714">
                  <a:extLst>
                    <a:ext uri="{FF2B5EF4-FFF2-40B4-BE49-F238E27FC236}">
                      <a16:creationId xmlns="" xmlns:a16="http://schemas.microsoft.com/office/drawing/2014/main" id="{58B91055-1726-44A2-B6B8-43F63B58009F}"/>
                    </a:ext>
                  </a:extLst>
                </p:cNvPr>
                <p:cNvSpPr/>
                <p:nvPr/>
              </p:nvSpPr>
              <p:spPr>
                <a:xfrm>
                  <a:off x="5489771" y="4313116"/>
                  <a:ext cx="121245" cy="134236"/>
                </a:xfrm>
                <a:custGeom>
                  <a:avLst/>
                  <a:gdLst>
                    <a:gd name="connsiteX0" fmla="*/ 60623 w 121245"/>
                    <a:gd name="connsiteY0" fmla="*/ 19486 h 134236"/>
                    <a:gd name="connsiteX1" fmla="*/ 0 w 121245"/>
                    <a:gd name="connsiteY1" fmla="*/ 19486 h 134236"/>
                    <a:gd name="connsiteX2" fmla="*/ 60623 w 121245"/>
                    <a:gd name="connsiteY2" fmla="*/ 114751 h 134236"/>
                    <a:gd name="connsiteX3" fmla="*/ 121246 w 121245"/>
                    <a:gd name="connsiteY3" fmla="*/ 114751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1246" y="80109"/>
                        <a:pt x="95264" y="3680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9" name="Graphic 1">
                <a:extLst>
                  <a:ext uri="{FF2B5EF4-FFF2-40B4-BE49-F238E27FC236}">
                    <a16:creationId xmlns="" xmlns:a16="http://schemas.microsoft.com/office/drawing/2014/main" id="{257C3CB9-4775-446C-9324-E1645826E997}"/>
                  </a:ext>
                </a:extLst>
              </p:cNvPr>
              <p:cNvGrpSpPr/>
              <p:nvPr/>
            </p:nvGrpSpPr>
            <p:grpSpPr>
              <a:xfrm>
                <a:off x="5775565" y="3092463"/>
                <a:ext cx="122591" cy="1493497"/>
                <a:chOff x="5775565" y="3092463"/>
                <a:chExt cx="122591" cy="1493497"/>
              </a:xfrm>
              <a:grpFill/>
            </p:grpSpPr>
            <p:sp>
              <p:nvSpPr>
                <p:cNvPr id="710" name="Freeform: Shape 709">
                  <a:extLst>
                    <a:ext uri="{FF2B5EF4-FFF2-40B4-BE49-F238E27FC236}">
                      <a16:creationId xmlns="" xmlns:a16="http://schemas.microsoft.com/office/drawing/2014/main" id="{9172B273-E606-43FD-B1FA-2DD9C231EF2D}"/>
                    </a:ext>
                  </a:extLst>
                </p:cNvPr>
                <p:cNvSpPr/>
                <p:nvPr/>
              </p:nvSpPr>
              <p:spPr>
                <a:xfrm>
                  <a:off x="5827527" y="3130969"/>
                  <a:ext cx="17320" cy="1436804"/>
                </a:xfrm>
                <a:custGeom>
                  <a:avLst/>
                  <a:gdLst>
                    <a:gd name="connsiteX0" fmla="*/ 0 w 17320"/>
                    <a:gd name="connsiteY0" fmla="*/ 6495 h 1436804"/>
                    <a:gd name="connsiteX1" fmla="*/ 0 w 17320"/>
                    <a:gd name="connsiteY1" fmla="*/ 1426804 h 1436804"/>
                    <a:gd name="connsiteX2" fmla="*/ 17321 w 17320"/>
                    <a:gd name="connsiteY2" fmla="*/ 1426804 h 1436804"/>
                    <a:gd name="connsiteX3" fmla="*/ 17321 w 17320"/>
                    <a:gd name="connsiteY3" fmla="*/ 6495 h 1436804"/>
                    <a:gd name="connsiteX4" fmla="*/ 0 w 17320"/>
                    <a:gd name="connsiteY4" fmla="*/ 6495 h 143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36804">
                      <a:moveTo>
                        <a:pt x="0" y="6495"/>
                      </a:moveTo>
                      <a:cubicBezTo>
                        <a:pt x="0" y="482818"/>
                        <a:pt x="0" y="950481"/>
                        <a:pt x="0" y="1426804"/>
                      </a:cubicBezTo>
                      <a:cubicBezTo>
                        <a:pt x="0" y="1435465"/>
                        <a:pt x="17321" y="1444125"/>
                        <a:pt x="17321" y="1426804"/>
                      </a:cubicBezTo>
                      <a:cubicBezTo>
                        <a:pt x="17321" y="950481"/>
                        <a:pt x="17321" y="48281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1" name="Freeform: Shape 710">
                  <a:extLst>
                    <a:ext uri="{FF2B5EF4-FFF2-40B4-BE49-F238E27FC236}">
                      <a16:creationId xmlns="" xmlns:a16="http://schemas.microsoft.com/office/drawing/2014/main" id="{BBF7E203-508D-42CF-BCF2-992AC45C31E0}"/>
                    </a:ext>
                  </a:extLst>
                </p:cNvPr>
                <p:cNvSpPr/>
                <p:nvPr/>
              </p:nvSpPr>
              <p:spPr>
                <a:xfrm>
                  <a:off x="5775565" y="3092463"/>
                  <a:ext cx="122591" cy="125151"/>
                </a:xfrm>
                <a:custGeom>
                  <a:avLst/>
                  <a:gdLst>
                    <a:gd name="connsiteX0" fmla="*/ 60623 w 122591"/>
                    <a:gd name="connsiteY0" fmla="*/ 1699 h 125151"/>
                    <a:gd name="connsiteX1" fmla="*/ 0 w 122591"/>
                    <a:gd name="connsiteY1" fmla="*/ 79643 h 125151"/>
                    <a:gd name="connsiteX2" fmla="*/ 60623 w 122591"/>
                    <a:gd name="connsiteY2" fmla="*/ 122945 h 125151"/>
                    <a:gd name="connsiteX3" fmla="*/ 121245 w 122591"/>
                    <a:gd name="connsiteY3" fmla="*/ 45001 h 125151"/>
                    <a:gd name="connsiteX4" fmla="*/ 60623 w 122591"/>
                    <a:gd name="connsiteY4" fmla="*/ 1699 h 125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151">
                      <a:moveTo>
                        <a:pt x="60623" y="1699"/>
                      </a:moveTo>
                      <a:cubicBezTo>
                        <a:pt x="25981" y="10359"/>
                        <a:pt x="0" y="53661"/>
                        <a:pt x="0" y="79643"/>
                      </a:cubicBezTo>
                      <a:cubicBezTo>
                        <a:pt x="0" y="114284"/>
                        <a:pt x="25981" y="131605"/>
                        <a:pt x="60623" y="122945"/>
                      </a:cubicBezTo>
                      <a:cubicBezTo>
                        <a:pt x="95264" y="114284"/>
                        <a:pt x="121245" y="79643"/>
                        <a:pt x="121245" y="45001"/>
                      </a:cubicBezTo>
                      <a:cubicBezTo>
                        <a:pt x="129906" y="19020"/>
                        <a:pt x="95264" y="-6962"/>
                        <a:pt x="60623" y="169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2" name="Freeform: Shape 711">
                  <a:extLst>
                    <a:ext uri="{FF2B5EF4-FFF2-40B4-BE49-F238E27FC236}">
                      <a16:creationId xmlns="" xmlns:a16="http://schemas.microsoft.com/office/drawing/2014/main" id="{2EB5F41B-E317-457C-8493-A7BA0AAF7475}"/>
                    </a:ext>
                  </a:extLst>
                </p:cNvPr>
                <p:cNvSpPr/>
                <p:nvPr/>
              </p:nvSpPr>
              <p:spPr>
                <a:xfrm>
                  <a:off x="5775565" y="4460301"/>
                  <a:ext cx="122591" cy="125659"/>
                </a:xfrm>
                <a:custGeom>
                  <a:avLst/>
                  <a:gdLst>
                    <a:gd name="connsiteX0" fmla="*/ 60623 w 122591"/>
                    <a:gd name="connsiteY0" fmla="*/ 2207 h 125659"/>
                    <a:gd name="connsiteX1" fmla="*/ 0 w 122591"/>
                    <a:gd name="connsiteY1" fmla="*/ 45509 h 125659"/>
                    <a:gd name="connsiteX2" fmla="*/ 60623 w 122591"/>
                    <a:gd name="connsiteY2" fmla="*/ 123453 h 125659"/>
                    <a:gd name="connsiteX3" fmla="*/ 121245 w 122591"/>
                    <a:gd name="connsiteY3" fmla="*/ 80151 h 125659"/>
                    <a:gd name="connsiteX4" fmla="*/ 60623 w 122591"/>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659">
                      <a:moveTo>
                        <a:pt x="60623" y="2207"/>
                      </a:moveTo>
                      <a:cubicBezTo>
                        <a:pt x="25981" y="-6453"/>
                        <a:pt x="0" y="10867"/>
                        <a:pt x="0" y="45509"/>
                      </a:cubicBezTo>
                      <a:cubicBezTo>
                        <a:pt x="0" y="80151"/>
                        <a:pt x="25981" y="114793"/>
                        <a:pt x="60623" y="123453"/>
                      </a:cubicBezTo>
                      <a:cubicBezTo>
                        <a:pt x="95264" y="132113"/>
                        <a:pt x="121245" y="114793"/>
                        <a:pt x="121245" y="80151"/>
                      </a:cubicBezTo>
                      <a:cubicBezTo>
                        <a:pt x="129906" y="45509"/>
                        <a:pt x="95264"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1" name="Graphic 1">
              <a:extLst>
                <a:ext uri="{FF2B5EF4-FFF2-40B4-BE49-F238E27FC236}">
                  <a16:creationId xmlns="" xmlns:a16="http://schemas.microsoft.com/office/drawing/2014/main" id="{C24C5A25-2437-49ED-AA5A-A2C58C4B8D86}"/>
                </a:ext>
              </a:extLst>
            </p:cNvPr>
            <p:cNvGrpSpPr/>
            <p:nvPr/>
          </p:nvGrpSpPr>
          <p:grpSpPr>
            <a:xfrm>
              <a:off x="6087340" y="2704443"/>
              <a:ext cx="6772447" cy="2286350"/>
              <a:chOff x="6087340" y="2704443"/>
              <a:chExt cx="6772447" cy="2286350"/>
            </a:xfrm>
            <a:solidFill>
              <a:srgbClr val="0070C0"/>
            </a:solidFill>
          </p:grpSpPr>
          <p:sp>
            <p:nvSpPr>
              <p:cNvPr id="619" name="Freeform: Shape 618">
                <a:extLst>
                  <a:ext uri="{FF2B5EF4-FFF2-40B4-BE49-F238E27FC236}">
                    <a16:creationId xmlns="" xmlns:a16="http://schemas.microsoft.com/office/drawing/2014/main" id="{4DD6B0FD-AD9E-4FBB-9B5A-0827112A5C0C}"/>
                  </a:ext>
                </a:extLst>
              </p:cNvPr>
              <p:cNvSpPr/>
              <p:nvPr/>
            </p:nvSpPr>
            <p:spPr>
              <a:xfrm>
                <a:off x="6096000" y="2779463"/>
                <a:ext cx="6763787" cy="1657063"/>
              </a:xfrm>
              <a:custGeom>
                <a:avLst/>
                <a:gdLst>
                  <a:gd name="connsiteX0" fmla="*/ 5265535 w 6763787"/>
                  <a:gd name="connsiteY0" fmla="*/ 245415 h 1657063"/>
                  <a:gd name="connsiteX1" fmla="*/ 4157001 w 6763787"/>
                  <a:gd name="connsiteY1" fmla="*/ 2923 h 1657063"/>
                  <a:gd name="connsiteX2" fmla="*/ 3013826 w 6763787"/>
                  <a:gd name="connsiteY2" fmla="*/ 158811 h 1657063"/>
                  <a:gd name="connsiteX3" fmla="*/ 805419 w 6763787"/>
                  <a:gd name="connsiteY3" fmla="*/ 1215382 h 1657063"/>
                  <a:gd name="connsiteX4" fmla="*/ 0 w 6763787"/>
                  <a:gd name="connsiteY4" fmla="*/ 1631082 h 1657063"/>
                  <a:gd name="connsiteX5" fmla="*/ 0 w 6763787"/>
                  <a:gd name="connsiteY5" fmla="*/ 1657064 h 1657063"/>
                  <a:gd name="connsiteX6" fmla="*/ 476323 w 6763787"/>
                  <a:gd name="connsiteY6" fmla="*/ 1423232 h 1657063"/>
                  <a:gd name="connsiteX7" fmla="*/ 2702050 w 6763787"/>
                  <a:gd name="connsiteY7" fmla="*/ 297378 h 1657063"/>
                  <a:gd name="connsiteX8" fmla="*/ 3853886 w 6763787"/>
                  <a:gd name="connsiteY8" fmla="*/ 28905 h 1657063"/>
                  <a:gd name="connsiteX9" fmla="*/ 5057684 w 6763787"/>
                  <a:gd name="connsiteY9" fmla="*/ 193453 h 1657063"/>
                  <a:gd name="connsiteX10" fmla="*/ 6763788 w 6763787"/>
                  <a:gd name="connsiteY10" fmla="*/ 981551 h 1657063"/>
                  <a:gd name="connsiteX11" fmla="*/ 6763788 w 6763787"/>
                  <a:gd name="connsiteY11" fmla="*/ 946909 h 1657063"/>
                  <a:gd name="connsiteX12" fmla="*/ 5265535 w 6763787"/>
                  <a:gd name="connsiteY12" fmla="*/ 245415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3787" h="1657063">
                    <a:moveTo>
                      <a:pt x="5265535" y="245415"/>
                    </a:moveTo>
                    <a:cubicBezTo>
                      <a:pt x="4910457" y="115509"/>
                      <a:pt x="4538059" y="20244"/>
                      <a:pt x="4157001" y="2923"/>
                    </a:cubicBezTo>
                    <a:cubicBezTo>
                      <a:pt x="3767282" y="-14397"/>
                      <a:pt x="3386224" y="46226"/>
                      <a:pt x="3013826" y="158811"/>
                    </a:cubicBezTo>
                    <a:cubicBezTo>
                      <a:pt x="2225727" y="392642"/>
                      <a:pt x="1515573" y="825663"/>
                      <a:pt x="805419" y="1215382"/>
                    </a:cubicBezTo>
                    <a:cubicBezTo>
                      <a:pt x="545607" y="1362609"/>
                      <a:pt x="277133" y="1501176"/>
                      <a:pt x="0" y="1631082"/>
                    </a:cubicBezTo>
                    <a:lnTo>
                      <a:pt x="0" y="1657064"/>
                    </a:lnTo>
                    <a:cubicBezTo>
                      <a:pt x="164548" y="1579120"/>
                      <a:pt x="320435" y="1501176"/>
                      <a:pt x="476323" y="1423232"/>
                    </a:cubicBezTo>
                    <a:cubicBezTo>
                      <a:pt x="1212459" y="1042174"/>
                      <a:pt x="1922613" y="591832"/>
                      <a:pt x="2702050" y="297378"/>
                    </a:cubicBezTo>
                    <a:cubicBezTo>
                      <a:pt x="3074449" y="158811"/>
                      <a:pt x="3455507" y="54886"/>
                      <a:pt x="3853886" y="28905"/>
                    </a:cubicBezTo>
                    <a:cubicBezTo>
                      <a:pt x="4260926" y="2923"/>
                      <a:pt x="4667965" y="72207"/>
                      <a:pt x="5057684" y="193453"/>
                    </a:cubicBezTo>
                    <a:cubicBezTo>
                      <a:pt x="5655254" y="383982"/>
                      <a:pt x="6209520" y="678436"/>
                      <a:pt x="6763788" y="981551"/>
                    </a:cubicBezTo>
                    <a:lnTo>
                      <a:pt x="6763788" y="946909"/>
                    </a:lnTo>
                    <a:cubicBezTo>
                      <a:pt x="6270143" y="695757"/>
                      <a:pt x="5785160" y="435944"/>
                      <a:pt x="5265535" y="2454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20" name="Freeform: Shape 619">
                <a:extLst>
                  <a:ext uri="{FF2B5EF4-FFF2-40B4-BE49-F238E27FC236}">
                    <a16:creationId xmlns="" xmlns:a16="http://schemas.microsoft.com/office/drawing/2014/main" id="{585FBEEE-1C8E-495D-8638-1F5C258A726B}"/>
                  </a:ext>
                </a:extLst>
              </p:cNvPr>
              <p:cNvSpPr/>
              <p:nvPr/>
            </p:nvSpPr>
            <p:spPr>
              <a:xfrm>
                <a:off x="6087340" y="3250050"/>
                <a:ext cx="6755125" cy="1665723"/>
              </a:xfrm>
              <a:custGeom>
                <a:avLst/>
                <a:gdLst>
                  <a:gd name="connsiteX0" fmla="*/ 5334818 w 6755125"/>
                  <a:gd name="connsiteY0" fmla="*/ 1359686 h 1665723"/>
                  <a:gd name="connsiteX1" fmla="*/ 4182982 w 6755125"/>
                  <a:gd name="connsiteY1" fmla="*/ 1628159 h 1665723"/>
                  <a:gd name="connsiteX2" fmla="*/ 2979184 w 6755125"/>
                  <a:gd name="connsiteY2" fmla="*/ 1463611 h 1665723"/>
                  <a:gd name="connsiteX3" fmla="*/ 727475 w 6755125"/>
                  <a:gd name="connsiteY3" fmla="*/ 372398 h 1665723"/>
                  <a:gd name="connsiteX4" fmla="*/ 0 w 6755125"/>
                  <a:gd name="connsiteY4" fmla="*/ 0 h 1665723"/>
                  <a:gd name="connsiteX5" fmla="*/ 0 w 6755125"/>
                  <a:gd name="connsiteY5" fmla="*/ 34642 h 1665723"/>
                  <a:gd name="connsiteX6" fmla="*/ 554267 w 6755125"/>
                  <a:gd name="connsiteY6" fmla="*/ 311775 h 1665723"/>
                  <a:gd name="connsiteX7" fmla="*/ 2762674 w 6755125"/>
                  <a:gd name="connsiteY7" fmla="*/ 1420309 h 1665723"/>
                  <a:gd name="connsiteX8" fmla="*/ 3871207 w 6755125"/>
                  <a:gd name="connsiteY8" fmla="*/ 1662800 h 1665723"/>
                  <a:gd name="connsiteX9" fmla="*/ 5014383 w 6755125"/>
                  <a:gd name="connsiteY9" fmla="*/ 1506913 h 1665723"/>
                  <a:gd name="connsiteX10" fmla="*/ 6755126 w 6755125"/>
                  <a:gd name="connsiteY10" fmla="*/ 710154 h 1665723"/>
                  <a:gd name="connsiteX11" fmla="*/ 6755126 w 6755125"/>
                  <a:gd name="connsiteY11" fmla="*/ 675513 h 1665723"/>
                  <a:gd name="connsiteX12" fmla="*/ 5334818 w 6755125"/>
                  <a:gd name="connsiteY12" fmla="*/ 1359686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5" h="1665723">
                    <a:moveTo>
                      <a:pt x="5334818" y="1359686"/>
                    </a:moveTo>
                    <a:cubicBezTo>
                      <a:pt x="4962420" y="1498253"/>
                      <a:pt x="4581362" y="1602178"/>
                      <a:pt x="4182982" y="1628159"/>
                    </a:cubicBezTo>
                    <a:cubicBezTo>
                      <a:pt x="3775942" y="1654140"/>
                      <a:pt x="3368903" y="1584857"/>
                      <a:pt x="2979184" y="1463611"/>
                    </a:cubicBezTo>
                    <a:cubicBezTo>
                      <a:pt x="2182425" y="1212459"/>
                      <a:pt x="1463611" y="770777"/>
                      <a:pt x="727475" y="372398"/>
                    </a:cubicBezTo>
                    <a:cubicBezTo>
                      <a:pt x="493644" y="242492"/>
                      <a:pt x="242491" y="112585"/>
                      <a:pt x="0" y="0"/>
                    </a:cubicBezTo>
                    <a:lnTo>
                      <a:pt x="0" y="34642"/>
                    </a:lnTo>
                    <a:cubicBezTo>
                      <a:pt x="190529" y="121246"/>
                      <a:pt x="372398" y="216510"/>
                      <a:pt x="554267" y="311775"/>
                    </a:cubicBezTo>
                    <a:cubicBezTo>
                      <a:pt x="1281742" y="692834"/>
                      <a:pt x="1983236" y="1143175"/>
                      <a:pt x="2762674" y="1420309"/>
                    </a:cubicBezTo>
                    <a:cubicBezTo>
                      <a:pt x="3117751" y="1550215"/>
                      <a:pt x="3490148" y="1645480"/>
                      <a:pt x="3871207" y="1662800"/>
                    </a:cubicBezTo>
                    <a:cubicBezTo>
                      <a:pt x="4260926" y="1680121"/>
                      <a:pt x="4641984" y="1619498"/>
                      <a:pt x="5014383" y="1506913"/>
                    </a:cubicBezTo>
                    <a:cubicBezTo>
                      <a:pt x="5629272" y="1325044"/>
                      <a:pt x="6192199" y="1013269"/>
                      <a:pt x="6755126" y="710154"/>
                    </a:cubicBezTo>
                    <a:lnTo>
                      <a:pt x="6755126" y="675513"/>
                    </a:lnTo>
                    <a:cubicBezTo>
                      <a:pt x="6296125" y="918004"/>
                      <a:pt x="5828462" y="1169157"/>
                      <a:pt x="5334818" y="13596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21" name="Graphic 1">
                <a:extLst>
                  <a:ext uri="{FF2B5EF4-FFF2-40B4-BE49-F238E27FC236}">
                    <a16:creationId xmlns="" xmlns:a16="http://schemas.microsoft.com/office/drawing/2014/main" id="{5A16BFEA-C390-4F25-A03B-93F34FC89F85}"/>
                  </a:ext>
                </a:extLst>
              </p:cNvPr>
              <p:cNvGrpSpPr/>
              <p:nvPr/>
            </p:nvGrpSpPr>
            <p:grpSpPr>
              <a:xfrm>
                <a:off x="12582653" y="3602003"/>
                <a:ext cx="190530" cy="482570"/>
                <a:chOff x="12582653" y="3602003"/>
                <a:chExt cx="190530" cy="482570"/>
              </a:xfrm>
              <a:grpFill/>
            </p:grpSpPr>
            <p:sp>
              <p:nvSpPr>
                <p:cNvPr id="682" name="Freeform: Shape 681">
                  <a:extLst>
                    <a:ext uri="{FF2B5EF4-FFF2-40B4-BE49-F238E27FC236}">
                      <a16:creationId xmlns="" xmlns:a16="http://schemas.microsoft.com/office/drawing/2014/main" id="{AC98C99A-A5A1-4EF2-A401-D48D8ADEBFBF}"/>
                    </a:ext>
                  </a:extLst>
                </p:cNvPr>
                <p:cNvSpPr/>
                <p:nvPr/>
              </p:nvSpPr>
              <p:spPr>
                <a:xfrm>
                  <a:off x="12660598" y="3640692"/>
                  <a:ext cx="27371" cy="410446"/>
                </a:xfrm>
                <a:custGeom>
                  <a:avLst/>
                  <a:gdLst>
                    <a:gd name="connsiteX0" fmla="*/ 0 w 27371"/>
                    <a:gd name="connsiteY0" fmla="*/ 16398 h 410446"/>
                    <a:gd name="connsiteX1" fmla="*/ 0 w 27371"/>
                    <a:gd name="connsiteY1" fmla="*/ 397456 h 410446"/>
                    <a:gd name="connsiteX2" fmla="*/ 25982 w 27371"/>
                    <a:gd name="connsiteY2" fmla="*/ 397456 h 410446"/>
                    <a:gd name="connsiteX3" fmla="*/ 25982 w 27371"/>
                    <a:gd name="connsiteY3" fmla="*/ 16398 h 410446"/>
                    <a:gd name="connsiteX4" fmla="*/ 0 w 27371"/>
                    <a:gd name="connsiteY4" fmla="*/ 16398 h 41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10446">
                      <a:moveTo>
                        <a:pt x="0" y="16398"/>
                      </a:moveTo>
                      <a:cubicBezTo>
                        <a:pt x="0" y="146304"/>
                        <a:pt x="0" y="267550"/>
                        <a:pt x="0" y="397456"/>
                      </a:cubicBezTo>
                      <a:cubicBezTo>
                        <a:pt x="0" y="414777"/>
                        <a:pt x="25982" y="414777"/>
                        <a:pt x="25982" y="397456"/>
                      </a:cubicBezTo>
                      <a:cubicBezTo>
                        <a:pt x="25982" y="267550"/>
                        <a:pt x="25982" y="146304"/>
                        <a:pt x="25982"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3" name="Freeform: Shape 682">
                  <a:extLst>
                    <a:ext uri="{FF2B5EF4-FFF2-40B4-BE49-F238E27FC236}">
                      <a16:creationId xmlns="" xmlns:a16="http://schemas.microsoft.com/office/drawing/2014/main" id="{BA21F3B1-015D-442C-8D4E-0AC9EF7F2AE6}"/>
                    </a:ext>
                  </a:extLst>
                </p:cNvPr>
                <p:cNvSpPr/>
                <p:nvPr/>
              </p:nvSpPr>
              <p:spPr>
                <a:xfrm>
                  <a:off x="12582653" y="3602003"/>
                  <a:ext cx="190530" cy="109301"/>
                </a:xfrm>
                <a:custGeom>
                  <a:avLst/>
                  <a:gdLst>
                    <a:gd name="connsiteX0" fmla="*/ 95265 w 190530"/>
                    <a:gd name="connsiteY0" fmla="*/ 37765 h 109301"/>
                    <a:gd name="connsiteX1" fmla="*/ 0 w 190530"/>
                    <a:gd name="connsiteY1" fmla="*/ 3124 h 109301"/>
                    <a:gd name="connsiteX2" fmla="*/ 95265 w 190530"/>
                    <a:gd name="connsiteY2" fmla="*/ 72407 h 109301"/>
                    <a:gd name="connsiteX3" fmla="*/ 190530 w 190530"/>
                    <a:gd name="connsiteY3" fmla="*/ 107049 h 109301"/>
                    <a:gd name="connsiteX4" fmla="*/ 95265 w 190530"/>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09301">
                      <a:moveTo>
                        <a:pt x="95265" y="37765"/>
                      </a:moveTo>
                      <a:cubicBezTo>
                        <a:pt x="43302" y="3124"/>
                        <a:pt x="0" y="-5537"/>
                        <a:pt x="0" y="3124"/>
                      </a:cubicBezTo>
                      <a:cubicBezTo>
                        <a:pt x="0" y="11784"/>
                        <a:pt x="43302" y="46426"/>
                        <a:pt x="95265" y="72407"/>
                      </a:cubicBezTo>
                      <a:cubicBezTo>
                        <a:pt x="147228" y="98388"/>
                        <a:pt x="190530" y="115709"/>
                        <a:pt x="190530" y="107049"/>
                      </a:cubicBezTo>
                      <a:cubicBezTo>
                        <a:pt x="190530" y="107049"/>
                        <a:pt x="147228" y="72407"/>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4" name="Freeform: Shape 683">
                  <a:extLst>
                    <a:ext uri="{FF2B5EF4-FFF2-40B4-BE49-F238E27FC236}">
                      <a16:creationId xmlns="" xmlns:a16="http://schemas.microsoft.com/office/drawing/2014/main" id="{A22A5D90-4D60-4317-AB51-CE717E60BD6E}"/>
                    </a:ext>
                  </a:extLst>
                </p:cNvPr>
                <p:cNvSpPr/>
                <p:nvPr/>
              </p:nvSpPr>
              <p:spPr>
                <a:xfrm>
                  <a:off x="12582653" y="3974401"/>
                  <a:ext cx="190530" cy="110172"/>
                </a:xfrm>
                <a:custGeom>
                  <a:avLst/>
                  <a:gdLst>
                    <a:gd name="connsiteX0" fmla="*/ 95265 w 190530"/>
                    <a:gd name="connsiteY0" fmla="*/ 37765 h 110172"/>
                    <a:gd name="connsiteX1" fmla="*/ 0 w 190530"/>
                    <a:gd name="connsiteY1" fmla="*/ 107049 h 110172"/>
                    <a:gd name="connsiteX2" fmla="*/ 95265 w 190530"/>
                    <a:gd name="connsiteY2" fmla="*/ 72407 h 110172"/>
                    <a:gd name="connsiteX3" fmla="*/ 190530 w 190530"/>
                    <a:gd name="connsiteY3" fmla="*/ 3124 h 110172"/>
                    <a:gd name="connsiteX4" fmla="*/ 95265 w 190530"/>
                    <a:gd name="connsiteY4" fmla="*/ 37765 h 110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10172">
                      <a:moveTo>
                        <a:pt x="95265" y="37765"/>
                      </a:moveTo>
                      <a:cubicBezTo>
                        <a:pt x="43302" y="63747"/>
                        <a:pt x="0" y="98388"/>
                        <a:pt x="0" y="107049"/>
                      </a:cubicBezTo>
                      <a:cubicBezTo>
                        <a:pt x="0" y="115709"/>
                        <a:pt x="43302" y="107049"/>
                        <a:pt x="95265" y="72407"/>
                      </a:cubicBezTo>
                      <a:cubicBezTo>
                        <a:pt x="147228" y="37765"/>
                        <a:pt x="190530" y="11784"/>
                        <a:pt x="190530" y="3124"/>
                      </a:cubicBezTo>
                      <a:cubicBezTo>
                        <a:pt x="190530" y="-5537"/>
                        <a:pt x="147228" y="3124"/>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2" name="Graphic 1">
                <a:extLst>
                  <a:ext uri="{FF2B5EF4-FFF2-40B4-BE49-F238E27FC236}">
                    <a16:creationId xmlns="" xmlns:a16="http://schemas.microsoft.com/office/drawing/2014/main" id="{3E97D581-84BE-4504-865D-252CDBF6A0B1}"/>
                  </a:ext>
                </a:extLst>
              </p:cNvPr>
              <p:cNvGrpSpPr/>
              <p:nvPr/>
            </p:nvGrpSpPr>
            <p:grpSpPr>
              <a:xfrm>
                <a:off x="12149632" y="3364268"/>
                <a:ext cx="190530" cy="958039"/>
                <a:chOff x="12149632" y="3364268"/>
                <a:chExt cx="190530" cy="958039"/>
              </a:xfrm>
              <a:grpFill/>
            </p:grpSpPr>
            <p:sp>
              <p:nvSpPr>
                <p:cNvPr id="679" name="Freeform: Shape 678">
                  <a:extLst>
                    <a:ext uri="{FF2B5EF4-FFF2-40B4-BE49-F238E27FC236}">
                      <a16:creationId xmlns="" xmlns:a16="http://schemas.microsoft.com/office/drawing/2014/main" id="{603F0510-A48A-4981-B792-84E7FA231DB5}"/>
                    </a:ext>
                  </a:extLst>
                </p:cNvPr>
                <p:cNvSpPr/>
                <p:nvPr/>
              </p:nvSpPr>
              <p:spPr>
                <a:xfrm>
                  <a:off x="12236236" y="3401607"/>
                  <a:ext cx="25981" cy="883362"/>
                </a:xfrm>
                <a:custGeom>
                  <a:avLst/>
                  <a:gdLst>
                    <a:gd name="connsiteX0" fmla="*/ 0 w 25981"/>
                    <a:gd name="connsiteY0" fmla="*/ 12991 h 883362"/>
                    <a:gd name="connsiteX1" fmla="*/ 0 w 25981"/>
                    <a:gd name="connsiteY1" fmla="*/ 870372 h 883362"/>
                    <a:gd name="connsiteX2" fmla="*/ 25982 w 25981"/>
                    <a:gd name="connsiteY2" fmla="*/ 870372 h 883362"/>
                    <a:gd name="connsiteX3" fmla="*/ 25982 w 25981"/>
                    <a:gd name="connsiteY3" fmla="*/ 12991 h 883362"/>
                    <a:gd name="connsiteX4" fmla="*/ 0 w 2598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83362">
                      <a:moveTo>
                        <a:pt x="0" y="12991"/>
                      </a:moveTo>
                      <a:cubicBezTo>
                        <a:pt x="0" y="298784"/>
                        <a:pt x="0" y="584578"/>
                        <a:pt x="0" y="870372"/>
                      </a:cubicBezTo>
                      <a:cubicBezTo>
                        <a:pt x="0" y="887693"/>
                        <a:pt x="25982" y="887693"/>
                        <a:pt x="25982" y="870372"/>
                      </a:cubicBezTo>
                      <a:cubicBezTo>
                        <a:pt x="25982" y="584578"/>
                        <a:pt x="25982" y="298784"/>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0" name="Freeform: Shape 679">
                  <a:extLst>
                    <a:ext uri="{FF2B5EF4-FFF2-40B4-BE49-F238E27FC236}">
                      <a16:creationId xmlns="" xmlns:a16="http://schemas.microsoft.com/office/drawing/2014/main" id="{4B576F51-9682-4586-B051-1555AD9AEC0E}"/>
                    </a:ext>
                  </a:extLst>
                </p:cNvPr>
                <p:cNvSpPr/>
                <p:nvPr/>
              </p:nvSpPr>
              <p:spPr>
                <a:xfrm>
                  <a:off x="12149632" y="3364268"/>
                  <a:ext cx="190530" cy="123023"/>
                </a:xfrm>
                <a:custGeom>
                  <a:avLst/>
                  <a:gdLst>
                    <a:gd name="connsiteX0" fmla="*/ 95265 w 190530"/>
                    <a:gd name="connsiteY0" fmla="*/ 24348 h 123023"/>
                    <a:gd name="connsiteX1" fmla="*/ 0 w 190530"/>
                    <a:gd name="connsiteY1" fmla="*/ 15687 h 123023"/>
                    <a:gd name="connsiteX2" fmla="*/ 95265 w 190530"/>
                    <a:gd name="connsiteY2" fmla="*/ 102292 h 123023"/>
                    <a:gd name="connsiteX3" fmla="*/ 190530 w 190530"/>
                    <a:gd name="connsiteY3" fmla="*/ 110952 h 123023"/>
                    <a:gd name="connsiteX4" fmla="*/ 95265 w 190530"/>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4348"/>
                      </a:moveTo>
                      <a:cubicBezTo>
                        <a:pt x="43302" y="-1633"/>
                        <a:pt x="0" y="-10294"/>
                        <a:pt x="0" y="15687"/>
                      </a:cubicBezTo>
                      <a:cubicBezTo>
                        <a:pt x="0" y="41669"/>
                        <a:pt x="43302" y="76310"/>
                        <a:pt x="95265" y="102292"/>
                      </a:cubicBezTo>
                      <a:cubicBezTo>
                        <a:pt x="147228" y="128273"/>
                        <a:pt x="190530" y="128273"/>
                        <a:pt x="190530" y="110952"/>
                      </a:cubicBezTo>
                      <a:cubicBezTo>
                        <a:pt x="190530" y="93631"/>
                        <a:pt x="147228" y="58989"/>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1" name="Freeform: Shape 680">
                  <a:extLst>
                    <a:ext uri="{FF2B5EF4-FFF2-40B4-BE49-F238E27FC236}">
                      <a16:creationId xmlns="" xmlns:a16="http://schemas.microsoft.com/office/drawing/2014/main" id="{3A36D8FB-F52D-4BEF-A68C-C7EDCEA65BAB}"/>
                    </a:ext>
                  </a:extLst>
                </p:cNvPr>
                <p:cNvSpPr/>
                <p:nvPr/>
              </p:nvSpPr>
              <p:spPr>
                <a:xfrm>
                  <a:off x="12149632" y="4199284"/>
                  <a:ext cx="190530" cy="123023"/>
                </a:xfrm>
                <a:custGeom>
                  <a:avLst/>
                  <a:gdLst>
                    <a:gd name="connsiteX0" fmla="*/ 95265 w 190530"/>
                    <a:gd name="connsiteY0" fmla="*/ 20732 h 123023"/>
                    <a:gd name="connsiteX1" fmla="*/ 0 w 190530"/>
                    <a:gd name="connsiteY1" fmla="*/ 107336 h 123023"/>
                    <a:gd name="connsiteX2" fmla="*/ 95265 w 190530"/>
                    <a:gd name="connsiteY2" fmla="*/ 98676 h 123023"/>
                    <a:gd name="connsiteX3" fmla="*/ 190530 w 190530"/>
                    <a:gd name="connsiteY3" fmla="*/ 12072 h 123023"/>
                    <a:gd name="connsiteX4" fmla="*/ 95265 w 190530"/>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0732"/>
                      </a:moveTo>
                      <a:cubicBezTo>
                        <a:pt x="43302" y="46713"/>
                        <a:pt x="0" y="81355"/>
                        <a:pt x="0" y="107336"/>
                      </a:cubicBezTo>
                      <a:cubicBezTo>
                        <a:pt x="0" y="133317"/>
                        <a:pt x="43302" y="124657"/>
                        <a:pt x="95265" y="98676"/>
                      </a:cubicBezTo>
                      <a:cubicBezTo>
                        <a:pt x="147228" y="72695"/>
                        <a:pt x="190530" y="29393"/>
                        <a:pt x="190530" y="12072"/>
                      </a:cubicBezTo>
                      <a:cubicBezTo>
                        <a:pt x="190530" y="-5249"/>
                        <a:pt x="147228" y="-5249"/>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3" name="Graphic 1">
                <a:extLst>
                  <a:ext uri="{FF2B5EF4-FFF2-40B4-BE49-F238E27FC236}">
                    <a16:creationId xmlns="" xmlns:a16="http://schemas.microsoft.com/office/drawing/2014/main" id="{DF798E84-6BF5-4D26-9623-3CEA5BA9D4BD}"/>
                  </a:ext>
                </a:extLst>
              </p:cNvPr>
              <p:cNvGrpSpPr/>
              <p:nvPr/>
            </p:nvGrpSpPr>
            <p:grpSpPr>
              <a:xfrm>
                <a:off x="11725272" y="3148339"/>
                <a:ext cx="190528" cy="1389899"/>
                <a:chOff x="11725272" y="3148339"/>
                <a:chExt cx="190528" cy="1389899"/>
              </a:xfrm>
              <a:grpFill/>
            </p:grpSpPr>
            <p:sp>
              <p:nvSpPr>
                <p:cNvPr id="676" name="Freeform: Shape 675">
                  <a:extLst>
                    <a:ext uri="{FF2B5EF4-FFF2-40B4-BE49-F238E27FC236}">
                      <a16:creationId xmlns="" xmlns:a16="http://schemas.microsoft.com/office/drawing/2014/main" id="{6C5BA746-D45D-42E3-80AA-C4E81C9FFFA9}"/>
                    </a:ext>
                  </a:extLst>
                </p:cNvPr>
                <p:cNvSpPr/>
                <p:nvPr/>
              </p:nvSpPr>
              <p:spPr>
                <a:xfrm>
                  <a:off x="11803215" y="3185096"/>
                  <a:ext cx="27371" cy="1325044"/>
                </a:xfrm>
                <a:custGeom>
                  <a:avLst/>
                  <a:gdLst>
                    <a:gd name="connsiteX0" fmla="*/ 0 w 27371"/>
                    <a:gd name="connsiteY0" fmla="*/ 12991 h 1325044"/>
                    <a:gd name="connsiteX1" fmla="*/ 0 w 27371"/>
                    <a:gd name="connsiteY1" fmla="*/ 1312053 h 1325044"/>
                    <a:gd name="connsiteX2" fmla="*/ 25982 w 27371"/>
                    <a:gd name="connsiteY2" fmla="*/ 1312053 h 1325044"/>
                    <a:gd name="connsiteX3" fmla="*/ 25982 w 27371"/>
                    <a:gd name="connsiteY3" fmla="*/ 12991 h 1325044"/>
                    <a:gd name="connsiteX4" fmla="*/ 0 w 2737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5044">
                      <a:moveTo>
                        <a:pt x="0" y="12991"/>
                      </a:moveTo>
                      <a:cubicBezTo>
                        <a:pt x="0" y="446011"/>
                        <a:pt x="0" y="879032"/>
                        <a:pt x="0" y="1312053"/>
                      </a:cubicBezTo>
                      <a:cubicBezTo>
                        <a:pt x="0" y="1329374"/>
                        <a:pt x="25982" y="1329374"/>
                        <a:pt x="25982" y="1312053"/>
                      </a:cubicBezTo>
                      <a:cubicBezTo>
                        <a:pt x="25982" y="879032"/>
                        <a:pt x="25982" y="446011"/>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7" name="Freeform: Shape 676">
                  <a:extLst>
                    <a:ext uri="{FF2B5EF4-FFF2-40B4-BE49-F238E27FC236}">
                      <a16:creationId xmlns="" xmlns:a16="http://schemas.microsoft.com/office/drawing/2014/main" id="{1BF730CE-B22A-4F47-9C4B-03FF376F6F48}"/>
                    </a:ext>
                  </a:extLst>
                </p:cNvPr>
                <p:cNvSpPr/>
                <p:nvPr/>
              </p:nvSpPr>
              <p:spPr>
                <a:xfrm>
                  <a:off x="11725272" y="3148339"/>
                  <a:ext cx="190528" cy="139763"/>
                </a:xfrm>
                <a:custGeom>
                  <a:avLst/>
                  <a:gdLst>
                    <a:gd name="connsiteX0" fmla="*/ 95265 w 190528"/>
                    <a:gd name="connsiteY0" fmla="*/ 15107 h 139763"/>
                    <a:gd name="connsiteX1" fmla="*/ 0 w 190528"/>
                    <a:gd name="connsiteY1" fmla="*/ 32428 h 139763"/>
                    <a:gd name="connsiteX2" fmla="*/ 95265 w 190528"/>
                    <a:gd name="connsiteY2" fmla="*/ 127692 h 139763"/>
                    <a:gd name="connsiteX3" fmla="*/ 190529 w 190528"/>
                    <a:gd name="connsiteY3" fmla="*/ 119032 h 139763"/>
                    <a:gd name="connsiteX4" fmla="*/ 95265 w 190528"/>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763">
                      <a:moveTo>
                        <a:pt x="95265" y="15107"/>
                      </a:moveTo>
                      <a:cubicBezTo>
                        <a:pt x="43302" y="-10875"/>
                        <a:pt x="0" y="-2214"/>
                        <a:pt x="0" y="32428"/>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8" name="Freeform: Shape 677">
                  <a:extLst>
                    <a:ext uri="{FF2B5EF4-FFF2-40B4-BE49-F238E27FC236}">
                      <a16:creationId xmlns="" xmlns:a16="http://schemas.microsoft.com/office/drawing/2014/main" id="{D4FCB70F-6024-407B-B9D9-889FC0273462}"/>
                    </a:ext>
                  </a:extLst>
                </p:cNvPr>
                <p:cNvSpPr/>
                <p:nvPr/>
              </p:nvSpPr>
              <p:spPr>
                <a:xfrm>
                  <a:off x="11725272" y="4399168"/>
                  <a:ext cx="190528" cy="139069"/>
                </a:xfrm>
                <a:custGeom>
                  <a:avLst/>
                  <a:gdLst>
                    <a:gd name="connsiteX0" fmla="*/ 95265 w 190528"/>
                    <a:gd name="connsiteY0" fmla="*/ 11377 h 139069"/>
                    <a:gd name="connsiteX1" fmla="*/ 0 w 190528"/>
                    <a:gd name="connsiteY1" fmla="*/ 106642 h 139069"/>
                    <a:gd name="connsiteX2" fmla="*/ 95265 w 190528"/>
                    <a:gd name="connsiteY2" fmla="*/ 123963 h 139069"/>
                    <a:gd name="connsiteX3" fmla="*/ 190529 w 190528"/>
                    <a:gd name="connsiteY3" fmla="*/ 28698 h 139069"/>
                    <a:gd name="connsiteX4" fmla="*/ 95265 w 190528"/>
                    <a:gd name="connsiteY4" fmla="*/ 11377 h 13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069">
                      <a:moveTo>
                        <a:pt x="95265" y="11377"/>
                      </a:moveTo>
                      <a:cubicBezTo>
                        <a:pt x="43302" y="28698"/>
                        <a:pt x="0" y="72000"/>
                        <a:pt x="0" y="106642"/>
                      </a:cubicBezTo>
                      <a:cubicBezTo>
                        <a:pt x="0" y="141283"/>
                        <a:pt x="43302" y="149944"/>
                        <a:pt x="95265" y="123963"/>
                      </a:cubicBezTo>
                      <a:cubicBezTo>
                        <a:pt x="147227" y="97981"/>
                        <a:pt x="190529" y="54679"/>
                        <a:pt x="190529" y="28698"/>
                      </a:cubicBezTo>
                      <a:cubicBezTo>
                        <a:pt x="190529" y="-5944"/>
                        <a:pt x="147227" y="-5944"/>
                        <a:pt x="95265" y="113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4" name="Graphic 1">
                <a:extLst>
                  <a:ext uri="{FF2B5EF4-FFF2-40B4-BE49-F238E27FC236}">
                    <a16:creationId xmlns="" xmlns:a16="http://schemas.microsoft.com/office/drawing/2014/main" id="{653AEB8E-A0A0-4367-9BE2-2195EB597D8C}"/>
                  </a:ext>
                </a:extLst>
              </p:cNvPr>
              <p:cNvGrpSpPr/>
              <p:nvPr/>
            </p:nvGrpSpPr>
            <p:grpSpPr>
              <a:xfrm>
                <a:off x="11300912" y="2957461"/>
                <a:ext cx="190528" cy="1768406"/>
                <a:chOff x="11300912" y="2957461"/>
                <a:chExt cx="190528" cy="1768406"/>
              </a:xfrm>
              <a:grpFill/>
            </p:grpSpPr>
            <p:sp>
              <p:nvSpPr>
                <p:cNvPr id="673" name="Freeform: Shape 672">
                  <a:extLst>
                    <a:ext uri="{FF2B5EF4-FFF2-40B4-BE49-F238E27FC236}">
                      <a16:creationId xmlns="" xmlns:a16="http://schemas.microsoft.com/office/drawing/2014/main" id="{6C27A286-BC5E-49A2-9A1B-9D43DC76419F}"/>
                    </a:ext>
                  </a:extLst>
                </p:cNvPr>
                <p:cNvSpPr/>
                <p:nvPr/>
              </p:nvSpPr>
              <p:spPr>
                <a:xfrm>
                  <a:off x="11378855" y="3003228"/>
                  <a:ext cx="25981" cy="1688781"/>
                </a:xfrm>
                <a:custGeom>
                  <a:avLst/>
                  <a:gdLst>
                    <a:gd name="connsiteX0" fmla="*/ 0 w 25981"/>
                    <a:gd name="connsiteY0" fmla="*/ 12991 h 1688781"/>
                    <a:gd name="connsiteX1" fmla="*/ 0 w 25981"/>
                    <a:gd name="connsiteY1" fmla="*/ 1675791 h 1688781"/>
                    <a:gd name="connsiteX2" fmla="*/ 25982 w 25981"/>
                    <a:gd name="connsiteY2" fmla="*/ 1675791 h 1688781"/>
                    <a:gd name="connsiteX3" fmla="*/ 25982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8"/>
                        <a:pt x="0" y="1121524"/>
                        <a:pt x="0" y="1675791"/>
                      </a:cubicBezTo>
                      <a:cubicBezTo>
                        <a:pt x="0" y="1693112"/>
                        <a:pt x="25982" y="1693112"/>
                        <a:pt x="25982" y="1675791"/>
                      </a:cubicBezTo>
                      <a:cubicBezTo>
                        <a:pt x="25982" y="1121524"/>
                        <a:pt x="25982" y="56725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4" name="Freeform: Shape 673">
                  <a:extLst>
                    <a:ext uri="{FF2B5EF4-FFF2-40B4-BE49-F238E27FC236}">
                      <a16:creationId xmlns="" xmlns:a16="http://schemas.microsoft.com/office/drawing/2014/main" id="{72ECF13A-E6FC-4356-B109-770D1A127E60}"/>
                    </a:ext>
                  </a:extLst>
                </p:cNvPr>
                <p:cNvSpPr/>
                <p:nvPr/>
              </p:nvSpPr>
              <p:spPr>
                <a:xfrm>
                  <a:off x="11300912"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8"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5" name="Freeform: Shape 674">
                  <a:extLst>
                    <a:ext uri="{FF2B5EF4-FFF2-40B4-BE49-F238E27FC236}">
                      <a16:creationId xmlns="" xmlns:a16="http://schemas.microsoft.com/office/drawing/2014/main" id="{D55F58E6-DB5F-4036-9FB5-BC6D1B3C7941}"/>
                    </a:ext>
                  </a:extLst>
                </p:cNvPr>
                <p:cNvSpPr/>
                <p:nvPr/>
              </p:nvSpPr>
              <p:spPr>
                <a:xfrm>
                  <a:off x="11300912"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8"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5" name="Graphic 1">
                <a:extLst>
                  <a:ext uri="{FF2B5EF4-FFF2-40B4-BE49-F238E27FC236}">
                    <a16:creationId xmlns="" xmlns:a16="http://schemas.microsoft.com/office/drawing/2014/main" id="{73D010A2-0CD3-4D9E-B365-7F7AE3D72DB9}"/>
                  </a:ext>
                </a:extLst>
              </p:cNvPr>
              <p:cNvGrpSpPr/>
              <p:nvPr/>
            </p:nvGrpSpPr>
            <p:grpSpPr>
              <a:xfrm>
                <a:off x="10867891" y="2821134"/>
                <a:ext cx="190528" cy="2044308"/>
                <a:chOff x="10867891" y="2821134"/>
                <a:chExt cx="190528" cy="2044308"/>
              </a:xfrm>
              <a:grpFill/>
            </p:grpSpPr>
            <p:sp>
              <p:nvSpPr>
                <p:cNvPr id="670" name="Freeform: Shape 669">
                  <a:extLst>
                    <a:ext uri="{FF2B5EF4-FFF2-40B4-BE49-F238E27FC236}">
                      <a16:creationId xmlns="" xmlns:a16="http://schemas.microsoft.com/office/drawing/2014/main" id="{4E614C3E-0918-4163-861F-AFF4A480E0A0}"/>
                    </a:ext>
                  </a:extLst>
                </p:cNvPr>
                <p:cNvSpPr/>
                <p:nvPr/>
              </p:nvSpPr>
              <p:spPr>
                <a:xfrm>
                  <a:off x="10954495" y="2864661"/>
                  <a:ext cx="25980" cy="1965915"/>
                </a:xfrm>
                <a:custGeom>
                  <a:avLst/>
                  <a:gdLst>
                    <a:gd name="connsiteX0" fmla="*/ 0 w 25980"/>
                    <a:gd name="connsiteY0" fmla="*/ 12991 h 1965915"/>
                    <a:gd name="connsiteX1" fmla="*/ 0 w 25980"/>
                    <a:gd name="connsiteY1" fmla="*/ 1952925 h 1965915"/>
                    <a:gd name="connsiteX2" fmla="*/ 25980 w 25980"/>
                    <a:gd name="connsiteY2" fmla="*/ 1952925 h 1965915"/>
                    <a:gd name="connsiteX3" fmla="*/ 25980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0" y="1970245"/>
                        <a:pt x="25980" y="1952925"/>
                      </a:cubicBezTo>
                      <a:cubicBezTo>
                        <a:pt x="25980" y="1303393"/>
                        <a:pt x="25980" y="662522"/>
                        <a:pt x="25980" y="12991"/>
                      </a:cubicBezTo>
                      <a:cubicBezTo>
                        <a:pt x="25980"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1" name="Freeform: Shape 670">
                  <a:extLst>
                    <a:ext uri="{FF2B5EF4-FFF2-40B4-BE49-F238E27FC236}">
                      <a16:creationId xmlns="" xmlns:a16="http://schemas.microsoft.com/office/drawing/2014/main" id="{8A23112F-EB6B-4274-8A70-1CE992F0C231}"/>
                    </a:ext>
                  </a:extLst>
                </p:cNvPr>
                <p:cNvSpPr/>
                <p:nvPr/>
              </p:nvSpPr>
              <p:spPr>
                <a:xfrm>
                  <a:off x="10867891"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2" name="Freeform: Shape 671">
                  <a:extLst>
                    <a:ext uri="{FF2B5EF4-FFF2-40B4-BE49-F238E27FC236}">
                      <a16:creationId xmlns="" xmlns:a16="http://schemas.microsoft.com/office/drawing/2014/main" id="{460DFA02-ACD7-444E-B29A-3B4290CB7A3A}"/>
                    </a:ext>
                  </a:extLst>
                </p:cNvPr>
                <p:cNvSpPr/>
                <p:nvPr/>
              </p:nvSpPr>
              <p:spPr>
                <a:xfrm>
                  <a:off x="10867891" y="4690996"/>
                  <a:ext cx="190528" cy="174446"/>
                </a:xfrm>
                <a:custGeom>
                  <a:avLst/>
                  <a:gdLst>
                    <a:gd name="connsiteX0" fmla="*/ 95264 w 190528"/>
                    <a:gd name="connsiteY0" fmla="*/ 5344 h 174446"/>
                    <a:gd name="connsiteX1" fmla="*/ 0 w 190528"/>
                    <a:gd name="connsiteY1" fmla="*/ 109269 h 174446"/>
                    <a:gd name="connsiteX2" fmla="*/ 95264 w 190528"/>
                    <a:gd name="connsiteY2" fmla="*/ 169892 h 174446"/>
                    <a:gd name="connsiteX3" fmla="*/ 190529 w 190528"/>
                    <a:gd name="connsiteY3" fmla="*/ 65967 h 174446"/>
                    <a:gd name="connsiteX4" fmla="*/ 95264 w 190528"/>
                    <a:gd name="connsiteY4" fmla="*/ 5344 h 17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4446">
                      <a:moveTo>
                        <a:pt x="95264" y="5344"/>
                      </a:moveTo>
                      <a:cubicBezTo>
                        <a:pt x="43302" y="14004"/>
                        <a:pt x="0" y="65967"/>
                        <a:pt x="0" y="109269"/>
                      </a:cubicBezTo>
                      <a:cubicBezTo>
                        <a:pt x="0" y="152571"/>
                        <a:pt x="43302" y="187213"/>
                        <a:pt x="95264" y="169892"/>
                      </a:cubicBezTo>
                      <a:cubicBezTo>
                        <a:pt x="147227" y="15257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6" name="Graphic 1">
                <a:extLst>
                  <a:ext uri="{FF2B5EF4-FFF2-40B4-BE49-F238E27FC236}">
                    <a16:creationId xmlns="" xmlns:a16="http://schemas.microsoft.com/office/drawing/2014/main" id="{68F4DDBA-8149-4ED2-9CB9-0DFB73034A5A}"/>
                  </a:ext>
                </a:extLst>
              </p:cNvPr>
              <p:cNvGrpSpPr/>
              <p:nvPr/>
            </p:nvGrpSpPr>
            <p:grpSpPr>
              <a:xfrm>
                <a:off x="10443530" y="2729098"/>
                <a:ext cx="190528" cy="2228380"/>
                <a:chOff x="10443530" y="2729098"/>
                <a:chExt cx="190528" cy="2228380"/>
              </a:xfrm>
              <a:grpFill/>
            </p:grpSpPr>
            <p:sp>
              <p:nvSpPr>
                <p:cNvPr id="667" name="Freeform: Shape 666">
                  <a:extLst>
                    <a:ext uri="{FF2B5EF4-FFF2-40B4-BE49-F238E27FC236}">
                      <a16:creationId xmlns="" xmlns:a16="http://schemas.microsoft.com/office/drawing/2014/main" id="{6921F0C1-9DD5-411F-85E1-1EABC5D04559}"/>
                    </a:ext>
                  </a:extLst>
                </p:cNvPr>
                <p:cNvSpPr/>
                <p:nvPr/>
              </p:nvSpPr>
              <p:spPr>
                <a:xfrm>
                  <a:off x="10521474" y="2781047"/>
                  <a:ext cx="25980" cy="2136133"/>
                </a:xfrm>
                <a:custGeom>
                  <a:avLst/>
                  <a:gdLst>
                    <a:gd name="connsiteX0" fmla="*/ 0 w 25980"/>
                    <a:gd name="connsiteY0" fmla="*/ 10000 h 2136133"/>
                    <a:gd name="connsiteX1" fmla="*/ 0 w 25980"/>
                    <a:gd name="connsiteY1" fmla="*/ 2123143 h 2136133"/>
                    <a:gd name="connsiteX2" fmla="*/ 25980 w 25980"/>
                    <a:gd name="connsiteY2" fmla="*/ 2123143 h 2136133"/>
                    <a:gd name="connsiteX3" fmla="*/ 25980 w 25980"/>
                    <a:gd name="connsiteY3" fmla="*/ 10000 h 2136133"/>
                    <a:gd name="connsiteX4" fmla="*/ 0 w 25980"/>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2136133">
                      <a:moveTo>
                        <a:pt x="0" y="10000"/>
                      </a:moveTo>
                      <a:cubicBezTo>
                        <a:pt x="0" y="711494"/>
                        <a:pt x="0" y="1412988"/>
                        <a:pt x="0" y="2123143"/>
                      </a:cubicBezTo>
                      <a:cubicBezTo>
                        <a:pt x="0" y="2140463"/>
                        <a:pt x="25980" y="2140463"/>
                        <a:pt x="25980" y="2123143"/>
                      </a:cubicBezTo>
                      <a:cubicBezTo>
                        <a:pt x="25980" y="1421649"/>
                        <a:pt x="25980" y="720155"/>
                        <a:pt x="25980" y="10000"/>
                      </a:cubicBezTo>
                      <a:cubicBezTo>
                        <a:pt x="25980"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8" name="Freeform: Shape 667">
                  <a:extLst>
                    <a:ext uri="{FF2B5EF4-FFF2-40B4-BE49-F238E27FC236}">
                      <a16:creationId xmlns="" xmlns:a16="http://schemas.microsoft.com/office/drawing/2014/main" id="{4AAE9A8C-3A94-40E1-AC90-8B2CA9C61394}"/>
                    </a:ext>
                  </a:extLst>
                </p:cNvPr>
                <p:cNvSpPr/>
                <p:nvPr/>
              </p:nvSpPr>
              <p:spPr>
                <a:xfrm>
                  <a:off x="10443530" y="2729098"/>
                  <a:ext cx="190528" cy="184521"/>
                </a:xfrm>
                <a:custGeom>
                  <a:avLst/>
                  <a:gdLst>
                    <a:gd name="connsiteX0" fmla="*/ 95265 w 190528"/>
                    <a:gd name="connsiteY0" fmla="*/ 1326 h 184521"/>
                    <a:gd name="connsiteX1" fmla="*/ 0 w 190528"/>
                    <a:gd name="connsiteY1" fmla="*/ 79270 h 184521"/>
                    <a:gd name="connsiteX2" fmla="*/ 95265 w 190528"/>
                    <a:gd name="connsiteY2" fmla="*/ 183195 h 184521"/>
                    <a:gd name="connsiteX3" fmla="*/ 190529 w 190528"/>
                    <a:gd name="connsiteY3" fmla="*/ 105251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7334"/>
                        <a:pt x="0" y="27308"/>
                        <a:pt x="0" y="79270"/>
                      </a:cubicBezTo>
                      <a:cubicBezTo>
                        <a:pt x="0" y="131233"/>
                        <a:pt x="43302" y="174535"/>
                        <a:pt x="95265" y="183195"/>
                      </a:cubicBezTo>
                      <a:cubicBezTo>
                        <a:pt x="147227" y="191856"/>
                        <a:pt x="190529" y="157214"/>
                        <a:pt x="190529" y="105251"/>
                      </a:cubicBezTo>
                      <a:cubicBezTo>
                        <a:pt x="181869" y="61949"/>
                        <a:pt x="147227" y="9987"/>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9" name="Freeform: Shape 668">
                  <a:extLst>
                    <a:ext uri="{FF2B5EF4-FFF2-40B4-BE49-F238E27FC236}">
                      <a16:creationId xmlns="" xmlns:a16="http://schemas.microsoft.com/office/drawing/2014/main" id="{FEC1C002-B81B-4A3C-87AB-051CA927B0EF}"/>
                    </a:ext>
                  </a:extLst>
                </p:cNvPr>
                <p:cNvSpPr/>
                <p:nvPr/>
              </p:nvSpPr>
              <p:spPr>
                <a:xfrm>
                  <a:off x="10443530" y="4772957"/>
                  <a:ext cx="190528" cy="184521"/>
                </a:xfrm>
                <a:custGeom>
                  <a:avLst/>
                  <a:gdLst>
                    <a:gd name="connsiteX0" fmla="*/ 95265 w 190528"/>
                    <a:gd name="connsiteY0" fmla="*/ 1326 h 184521"/>
                    <a:gd name="connsiteX1" fmla="*/ 0 w 190528"/>
                    <a:gd name="connsiteY1" fmla="*/ 105251 h 184521"/>
                    <a:gd name="connsiteX2" fmla="*/ 95265 w 190528"/>
                    <a:gd name="connsiteY2" fmla="*/ 183195 h 184521"/>
                    <a:gd name="connsiteX3" fmla="*/ 190529 w 190528"/>
                    <a:gd name="connsiteY3" fmla="*/ 79270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9987"/>
                        <a:pt x="0" y="53289"/>
                        <a:pt x="0" y="105251"/>
                      </a:cubicBezTo>
                      <a:cubicBezTo>
                        <a:pt x="0" y="157214"/>
                        <a:pt x="43302" y="191856"/>
                        <a:pt x="95265" y="183195"/>
                      </a:cubicBezTo>
                      <a:cubicBezTo>
                        <a:pt x="147227" y="174535"/>
                        <a:pt x="190529" y="131233"/>
                        <a:pt x="190529" y="79270"/>
                      </a:cubicBezTo>
                      <a:cubicBezTo>
                        <a:pt x="181869" y="27307"/>
                        <a:pt x="147227" y="-7334"/>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7" name="Graphic 1">
                <a:extLst>
                  <a:ext uri="{FF2B5EF4-FFF2-40B4-BE49-F238E27FC236}">
                    <a16:creationId xmlns="" xmlns:a16="http://schemas.microsoft.com/office/drawing/2014/main" id="{215201E7-7DA4-421A-82AC-05751BE7C7CC}"/>
                  </a:ext>
                </a:extLst>
              </p:cNvPr>
              <p:cNvGrpSpPr/>
              <p:nvPr/>
            </p:nvGrpSpPr>
            <p:grpSpPr>
              <a:xfrm>
                <a:off x="10010509" y="2704443"/>
                <a:ext cx="190529" cy="2286350"/>
                <a:chOff x="10010509" y="2704443"/>
                <a:chExt cx="190529" cy="2286350"/>
              </a:xfrm>
              <a:grpFill/>
            </p:grpSpPr>
            <p:sp>
              <p:nvSpPr>
                <p:cNvPr id="664" name="Freeform: Shape 663">
                  <a:extLst>
                    <a:ext uri="{FF2B5EF4-FFF2-40B4-BE49-F238E27FC236}">
                      <a16:creationId xmlns="" xmlns:a16="http://schemas.microsoft.com/office/drawing/2014/main" id="{9634837E-90E6-4C7E-A892-3BB0EFEF972E}"/>
                    </a:ext>
                  </a:extLst>
                </p:cNvPr>
                <p:cNvSpPr/>
                <p:nvPr/>
              </p:nvSpPr>
              <p:spPr>
                <a:xfrm>
                  <a:off x="10097113" y="2752075"/>
                  <a:ext cx="25981" cy="2191085"/>
                </a:xfrm>
                <a:custGeom>
                  <a:avLst/>
                  <a:gdLst>
                    <a:gd name="connsiteX0" fmla="*/ 0 w 25981"/>
                    <a:gd name="connsiteY0" fmla="*/ 12991 h 2191085"/>
                    <a:gd name="connsiteX1" fmla="*/ 0 w 25981"/>
                    <a:gd name="connsiteY1" fmla="*/ 2178095 h 2191085"/>
                    <a:gd name="connsiteX2" fmla="*/ 25982 w 25981"/>
                    <a:gd name="connsiteY2" fmla="*/ 2178095 h 2191085"/>
                    <a:gd name="connsiteX3" fmla="*/ 25982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2" y="2195416"/>
                        <a:pt x="25982" y="2178095"/>
                      </a:cubicBezTo>
                      <a:cubicBezTo>
                        <a:pt x="25982" y="1459281"/>
                        <a:pt x="25982" y="731805"/>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5" name="Freeform: Shape 664">
                  <a:extLst>
                    <a:ext uri="{FF2B5EF4-FFF2-40B4-BE49-F238E27FC236}">
                      <a16:creationId xmlns="" xmlns:a16="http://schemas.microsoft.com/office/drawing/2014/main" id="{E2A2B012-6BA3-4364-984C-E58C727C9AFF}"/>
                    </a:ext>
                  </a:extLst>
                </p:cNvPr>
                <p:cNvSpPr/>
                <p:nvPr/>
              </p:nvSpPr>
              <p:spPr>
                <a:xfrm>
                  <a:off x="10010509"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4330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6" name="Freeform: Shape 665">
                  <a:extLst>
                    <a:ext uri="{FF2B5EF4-FFF2-40B4-BE49-F238E27FC236}">
                      <a16:creationId xmlns="" xmlns:a16="http://schemas.microsoft.com/office/drawing/2014/main" id="{E15CF45A-BD54-47B8-A704-312E06E70872}"/>
                    </a:ext>
                  </a:extLst>
                </p:cNvPr>
                <p:cNvSpPr/>
                <p:nvPr/>
              </p:nvSpPr>
              <p:spPr>
                <a:xfrm>
                  <a:off x="10010509"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3464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8" name="Graphic 1">
                <a:extLst>
                  <a:ext uri="{FF2B5EF4-FFF2-40B4-BE49-F238E27FC236}">
                    <a16:creationId xmlns="" xmlns:a16="http://schemas.microsoft.com/office/drawing/2014/main" id="{F6B0F92B-B101-48C6-8CE3-70847E583230}"/>
                  </a:ext>
                </a:extLst>
              </p:cNvPr>
              <p:cNvGrpSpPr/>
              <p:nvPr/>
            </p:nvGrpSpPr>
            <p:grpSpPr>
              <a:xfrm>
                <a:off x="9586149" y="2729310"/>
                <a:ext cx="190528" cy="2228168"/>
                <a:chOff x="9586149" y="2729310"/>
                <a:chExt cx="190528" cy="2228168"/>
              </a:xfrm>
              <a:grpFill/>
            </p:grpSpPr>
            <p:sp>
              <p:nvSpPr>
                <p:cNvPr id="661" name="Freeform: Shape 660">
                  <a:extLst>
                    <a:ext uri="{FF2B5EF4-FFF2-40B4-BE49-F238E27FC236}">
                      <a16:creationId xmlns="" xmlns:a16="http://schemas.microsoft.com/office/drawing/2014/main" id="{4DC833F4-2C56-4172-8E84-F453405FD7FA}"/>
                    </a:ext>
                  </a:extLst>
                </p:cNvPr>
                <p:cNvSpPr/>
                <p:nvPr/>
              </p:nvSpPr>
              <p:spPr>
                <a:xfrm>
                  <a:off x="9664092" y="2781047"/>
                  <a:ext cx="25981" cy="2136133"/>
                </a:xfrm>
                <a:custGeom>
                  <a:avLst/>
                  <a:gdLst>
                    <a:gd name="connsiteX0" fmla="*/ 0 w 25981"/>
                    <a:gd name="connsiteY0" fmla="*/ 10000 h 2136133"/>
                    <a:gd name="connsiteX1" fmla="*/ 0 w 25981"/>
                    <a:gd name="connsiteY1" fmla="*/ 2123143 h 2136133"/>
                    <a:gd name="connsiteX2" fmla="*/ 25982 w 25981"/>
                    <a:gd name="connsiteY2" fmla="*/ 2123143 h 2136133"/>
                    <a:gd name="connsiteX3" fmla="*/ 25982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21649"/>
                        <a:pt x="0" y="2123143"/>
                      </a:cubicBezTo>
                      <a:cubicBezTo>
                        <a:pt x="0" y="2140463"/>
                        <a:pt x="25982" y="2140463"/>
                        <a:pt x="25982" y="2123143"/>
                      </a:cubicBezTo>
                      <a:cubicBezTo>
                        <a:pt x="25982" y="1421649"/>
                        <a:pt x="25982" y="711494"/>
                        <a:pt x="25982" y="10000"/>
                      </a:cubicBezTo>
                      <a:cubicBezTo>
                        <a:pt x="2598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2" name="Freeform: Shape 661">
                  <a:extLst>
                    <a:ext uri="{FF2B5EF4-FFF2-40B4-BE49-F238E27FC236}">
                      <a16:creationId xmlns="" xmlns:a16="http://schemas.microsoft.com/office/drawing/2014/main" id="{816AEEFC-CE16-44B1-919C-607D2044EA15}"/>
                    </a:ext>
                  </a:extLst>
                </p:cNvPr>
                <p:cNvSpPr/>
                <p:nvPr/>
              </p:nvSpPr>
              <p:spPr>
                <a:xfrm>
                  <a:off x="9586149" y="2729310"/>
                  <a:ext cx="190528" cy="184309"/>
                </a:xfrm>
                <a:custGeom>
                  <a:avLst/>
                  <a:gdLst>
                    <a:gd name="connsiteX0" fmla="*/ 95264 w 190528"/>
                    <a:gd name="connsiteY0" fmla="*/ 1115 h 184309"/>
                    <a:gd name="connsiteX1" fmla="*/ 0 w 190528"/>
                    <a:gd name="connsiteY1" fmla="*/ 105040 h 184309"/>
                    <a:gd name="connsiteX2" fmla="*/ 95264 w 190528"/>
                    <a:gd name="connsiteY2" fmla="*/ 182983 h 184309"/>
                    <a:gd name="connsiteX3" fmla="*/ 190529 w 190528"/>
                    <a:gd name="connsiteY3" fmla="*/ 79058 h 184309"/>
                    <a:gd name="connsiteX4" fmla="*/ 95264 w 190528"/>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309">
                      <a:moveTo>
                        <a:pt x="95264" y="1115"/>
                      </a:moveTo>
                      <a:cubicBezTo>
                        <a:pt x="43302" y="9775"/>
                        <a:pt x="0" y="53077"/>
                        <a:pt x="0" y="105040"/>
                      </a:cubicBezTo>
                      <a:cubicBezTo>
                        <a:pt x="0" y="157002"/>
                        <a:pt x="43302" y="191644"/>
                        <a:pt x="95264" y="182983"/>
                      </a:cubicBezTo>
                      <a:cubicBezTo>
                        <a:pt x="147227" y="174323"/>
                        <a:pt x="190529" y="131021"/>
                        <a:pt x="190529" y="79058"/>
                      </a:cubicBezTo>
                      <a:cubicBezTo>
                        <a:pt x="190529" y="35756"/>
                        <a:pt x="147227" y="-7546"/>
                        <a:pt x="95264"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3" name="Freeform: Shape 662">
                  <a:extLst>
                    <a:ext uri="{FF2B5EF4-FFF2-40B4-BE49-F238E27FC236}">
                      <a16:creationId xmlns="" xmlns:a16="http://schemas.microsoft.com/office/drawing/2014/main" id="{E33FF6F1-7C99-4EEE-BA5F-A686CFDE6CA7}"/>
                    </a:ext>
                  </a:extLst>
                </p:cNvPr>
                <p:cNvSpPr/>
                <p:nvPr/>
              </p:nvSpPr>
              <p:spPr>
                <a:xfrm>
                  <a:off x="9586149" y="4772957"/>
                  <a:ext cx="190528" cy="184521"/>
                </a:xfrm>
                <a:custGeom>
                  <a:avLst/>
                  <a:gdLst>
                    <a:gd name="connsiteX0" fmla="*/ 95264 w 190528"/>
                    <a:gd name="connsiteY0" fmla="*/ 1326 h 184521"/>
                    <a:gd name="connsiteX1" fmla="*/ 0 w 190528"/>
                    <a:gd name="connsiteY1" fmla="*/ 79270 h 184521"/>
                    <a:gd name="connsiteX2" fmla="*/ 95264 w 190528"/>
                    <a:gd name="connsiteY2" fmla="*/ 183195 h 184521"/>
                    <a:gd name="connsiteX3" fmla="*/ 190529 w 190528"/>
                    <a:gd name="connsiteY3" fmla="*/ 105251 h 184521"/>
                    <a:gd name="connsiteX4" fmla="*/ 95264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4" y="1326"/>
                      </a:moveTo>
                      <a:cubicBezTo>
                        <a:pt x="43302" y="-7334"/>
                        <a:pt x="0" y="27307"/>
                        <a:pt x="0" y="79270"/>
                      </a:cubicBezTo>
                      <a:cubicBezTo>
                        <a:pt x="0" y="131233"/>
                        <a:pt x="43302" y="174535"/>
                        <a:pt x="95264" y="183195"/>
                      </a:cubicBezTo>
                      <a:cubicBezTo>
                        <a:pt x="147227" y="191856"/>
                        <a:pt x="190529" y="157214"/>
                        <a:pt x="190529" y="105251"/>
                      </a:cubicBezTo>
                      <a:cubicBezTo>
                        <a:pt x="190529" y="44628"/>
                        <a:pt x="147227" y="1326"/>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9" name="Graphic 1">
                <a:extLst>
                  <a:ext uri="{FF2B5EF4-FFF2-40B4-BE49-F238E27FC236}">
                    <a16:creationId xmlns="" xmlns:a16="http://schemas.microsoft.com/office/drawing/2014/main" id="{F17A2455-847F-48A0-82D8-CF57BDC9DED3}"/>
                  </a:ext>
                </a:extLst>
              </p:cNvPr>
              <p:cNvGrpSpPr/>
              <p:nvPr/>
            </p:nvGrpSpPr>
            <p:grpSpPr>
              <a:xfrm>
                <a:off x="9153128" y="2820345"/>
                <a:ext cx="190528" cy="2045097"/>
                <a:chOff x="9153128" y="2820345"/>
                <a:chExt cx="190528" cy="2045097"/>
              </a:xfrm>
              <a:grpFill/>
            </p:grpSpPr>
            <p:sp>
              <p:nvSpPr>
                <p:cNvPr id="658" name="Freeform: Shape 657">
                  <a:extLst>
                    <a:ext uri="{FF2B5EF4-FFF2-40B4-BE49-F238E27FC236}">
                      <a16:creationId xmlns="" xmlns:a16="http://schemas.microsoft.com/office/drawing/2014/main" id="{A7994AB2-2FF2-4216-9B4E-7ADE133496DA}"/>
                    </a:ext>
                  </a:extLst>
                </p:cNvPr>
                <p:cNvSpPr/>
                <p:nvPr/>
              </p:nvSpPr>
              <p:spPr>
                <a:xfrm>
                  <a:off x="9239732" y="2864661"/>
                  <a:ext cx="25980" cy="1965915"/>
                </a:xfrm>
                <a:custGeom>
                  <a:avLst/>
                  <a:gdLst>
                    <a:gd name="connsiteX0" fmla="*/ 0 w 25980"/>
                    <a:gd name="connsiteY0" fmla="*/ 12991 h 1965915"/>
                    <a:gd name="connsiteX1" fmla="*/ 0 w 25980"/>
                    <a:gd name="connsiteY1" fmla="*/ 1952925 h 1965915"/>
                    <a:gd name="connsiteX2" fmla="*/ 25981 w 25980"/>
                    <a:gd name="connsiteY2" fmla="*/ 1952925 h 1965915"/>
                    <a:gd name="connsiteX3" fmla="*/ 25981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1" y="1970245"/>
                        <a:pt x="25981" y="1952925"/>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9" name="Freeform: Shape 658">
                  <a:extLst>
                    <a:ext uri="{FF2B5EF4-FFF2-40B4-BE49-F238E27FC236}">
                      <a16:creationId xmlns="" xmlns:a16="http://schemas.microsoft.com/office/drawing/2014/main" id="{5D5047D9-14C5-421E-9213-0AADA61D75F2}"/>
                    </a:ext>
                  </a:extLst>
                </p:cNvPr>
                <p:cNvSpPr/>
                <p:nvPr/>
              </p:nvSpPr>
              <p:spPr>
                <a:xfrm>
                  <a:off x="9153128" y="2820345"/>
                  <a:ext cx="190528" cy="171551"/>
                </a:xfrm>
                <a:custGeom>
                  <a:avLst/>
                  <a:gdLst>
                    <a:gd name="connsiteX0" fmla="*/ 95264 w 190528"/>
                    <a:gd name="connsiteY0" fmla="*/ 5344 h 171551"/>
                    <a:gd name="connsiteX1" fmla="*/ 0 w 190528"/>
                    <a:gd name="connsiteY1" fmla="*/ 109269 h 171551"/>
                    <a:gd name="connsiteX2" fmla="*/ 95264 w 190528"/>
                    <a:gd name="connsiteY2" fmla="*/ 169892 h 171551"/>
                    <a:gd name="connsiteX3" fmla="*/ 190529 w 190528"/>
                    <a:gd name="connsiteY3" fmla="*/ 65967 h 171551"/>
                    <a:gd name="connsiteX4" fmla="*/ 95264 w 190528"/>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1551">
                      <a:moveTo>
                        <a:pt x="95264" y="5344"/>
                      </a:moveTo>
                      <a:cubicBezTo>
                        <a:pt x="43302" y="22665"/>
                        <a:pt x="0" y="65967"/>
                        <a:pt x="0" y="109269"/>
                      </a:cubicBezTo>
                      <a:cubicBezTo>
                        <a:pt x="0" y="152571"/>
                        <a:pt x="43302" y="178552"/>
                        <a:pt x="95264" y="169892"/>
                      </a:cubicBezTo>
                      <a:cubicBezTo>
                        <a:pt x="147227" y="16123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0" name="Freeform: Shape 659">
                  <a:extLst>
                    <a:ext uri="{FF2B5EF4-FFF2-40B4-BE49-F238E27FC236}">
                      <a16:creationId xmlns="" xmlns:a16="http://schemas.microsoft.com/office/drawing/2014/main" id="{FB737B7D-9B2E-4F3E-82C0-7DB8268361FE}"/>
                    </a:ext>
                  </a:extLst>
                </p:cNvPr>
                <p:cNvSpPr/>
                <p:nvPr/>
              </p:nvSpPr>
              <p:spPr>
                <a:xfrm>
                  <a:off x="9153128" y="4694680"/>
                  <a:ext cx="190528" cy="170762"/>
                </a:xfrm>
                <a:custGeom>
                  <a:avLst/>
                  <a:gdLst>
                    <a:gd name="connsiteX0" fmla="*/ 95264 w 190528"/>
                    <a:gd name="connsiteY0" fmla="*/ 1659 h 170762"/>
                    <a:gd name="connsiteX1" fmla="*/ 0 w 190528"/>
                    <a:gd name="connsiteY1" fmla="*/ 62282 h 170762"/>
                    <a:gd name="connsiteX2" fmla="*/ 95264 w 190528"/>
                    <a:gd name="connsiteY2" fmla="*/ 166207 h 170762"/>
                    <a:gd name="connsiteX3" fmla="*/ 190529 w 190528"/>
                    <a:gd name="connsiteY3" fmla="*/ 105584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7001"/>
                        <a:pt x="0" y="18980"/>
                        <a:pt x="0" y="62282"/>
                      </a:cubicBezTo>
                      <a:cubicBezTo>
                        <a:pt x="0" y="105584"/>
                        <a:pt x="43302" y="157547"/>
                        <a:pt x="95264" y="166207"/>
                      </a:cubicBezTo>
                      <a:cubicBezTo>
                        <a:pt x="147227" y="183528"/>
                        <a:pt x="190529" y="148886"/>
                        <a:pt x="190529" y="105584"/>
                      </a:cubicBezTo>
                      <a:cubicBezTo>
                        <a:pt x="190529" y="62282"/>
                        <a:pt x="147227" y="10320"/>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0" name="Graphic 1">
                <a:extLst>
                  <a:ext uri="{FF2B5EF4-FFF2-40B4-BE49-F238E27FC236}">
                    <a16:creationId xmlns="" xmlns:a16="http://schemas.microsoft.com/office/drawing/2014/main" id="{FC792E39-C3E5-46C8-9EB8-D4E8DC240C19}"/>
                  </a:ext>
                </a:extLst>
              </p:cNvPr>
              <p:cNvGrpSpPr/>
              <p:nvPr/>
            </p:nvGrpSpPr>
            <p:grpSpPr>
              <a:xfrm>
                <a:off x="8728767" y="2957461"/>
                <a:ext cx="190528" cy="1762994"/>
                <a:chOff x="8728767" y="2957461"/>
                <a:chExt cx="190528" cy="1762994"/>
              </a:xfrm>
              <a:grpFill/>
            </p:grpSpPr>
            <p:sp>
              <p:nvSpPr>
                <p:cNvPr id="655" name="Freeform: Shape 654">
                  <a:extLst>
                    <a:ext uri="{FF2B5EF4-FFF2-40B4-BE49-F238E27FC236}">
                      <a16:creationId xmlns="" xmlns:a16="http://schemas.microsoft.com/office/drawing/2014/main" id="{0FAF6349-A83B-4ECE-A8AB-62663239107B}"/>
                    </a:ext>
                  </a:extLst>
                </p:cNvPr>
                <p:cNvSpPr/>
                <p:nvPr/>
              </p:nvSpPr>
              <p:spPr>
                <a:xfrm>
                  <a:off x="8806711" y="3003228"/>
                  <a:ext cx="25980" cy="1688781"/>
                </a:xfrm>
                <a:custGeom>
                  <a:avLst/>
                  <a:gdLst>
                    <a:gd name="connsiteX0" fmla="*/ 0 w 25980"/>
                    <a:gd name="connsiteY0" fmla="*/ 12991 h 1688781"/>
                    <a:gd name="connsiteX1" fmla="*/ 0 w 25980"/>
                    <a:gd name="connsiteY1" fmla="*/ 1675791 h 1688781"/>
                    <a:gd name="connsiteX2" fmla="*/ 25981 w 25980"/>
                    <a:gd name="connsiteY2" fmla="*/ 1675791 h 1688781"/>
                    <a:gd name="connsiteX3" fmla="*/ 25981 w 25980"/>
                    <a:gd name="connsiteY3" fmla="*/ 12991 h 1688781"/>
                    <a:gd name="connsiteX4" fmla="*/ 0 w 25980"/>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688781">
                      <a:moveTo>
                        <a:pt x="0" y="12991"/>
                      </a:moveTo>
                      <a:cubicBezTo>
                        <a:pt x="0" y="567258"/>
                        <a:pt x="0" y="1121524"/>
                        <a:pt x="0" y="1675791"/>
                      </a:cubicBezTo>
                      <a:cubicBezTo>
                        <a:pt x="0" y="1693112"/>
                        <a:pt x="25981" y="1693112"/>
                        <a:pt x="25981" y="1675791"/>
                      </a:cubicBezTo>
                      <a:cubicBezTo>
                        <a:pt x="25981" y="1121524"/>
                        <a:pt x="25981" y="567258"/>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6" name="Freeform: Shape 655">
                  <a:extLst>
                    <a:ext uri="{FF2B5EF4-FFF2-40B4-BE49-F238E27FC236}">
                      <a16:creationId xmlns="" xmlns:a16="http://schemas.microsoft.com/office/drawing/2014/main" id="{4C3FED73-BA1F-4F18-9CA4-0FBD9EE4B232}"/>
                    </a:ext>
                  </a:extLst>
                </p:cNvPr>
                <p:cNvSpPr/>
                <p:nvPr/>
              </p:nvSpPr>
              <p:spPr>
                <a:xfrm>
                  <a:off x="8728767" y="2957461"/>
                  <a:ext cx="190528" cy="152156"/>
                </a:xfrm>
                <a:custGeom>
                  <a:avLst/>
                  <a:gdLst>
                    <a:gd name="connsiteX0" fmla="*/ 95264 w 190528"/>
                    <a:gd name="connsiteY0" fmla="*/ 6795 h 152156"/>
                    <a:gd name="connsiteX1" fmla="*/ 0 w 190528"/>
                    <a:gd name="connsiteY1" fmla="*/ 110720 h 152156"/>
                    <a:gd name="connsiteX2" fmla="*/ 95264 w 190528"/>
                    <a:gd name="connsiteY2" fmla="*/ 145362 h 152156"/>
                    <a:gd name="connsiteX3" fmla="*/ 190529 w 190528"/>
                    <a:gd name="connsiteY3" fmla="*/ 41437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24116"/>
                        <a:pt x="0" y="76078"/>
                        <a:pt x="0" y="110720"/>
                      </a:cubicBezTo>
                      <a:cubicBezTo>
                        <a:pt x="0" y="145362"/>
                        <a:pt x="43302" y="162683"/>
                        <a:pt x="95264" y="145362"/>
                      </a:cubicBezTo>
                      <a:cubicBezTo>
                        <a:pt x="147227" y="128041"/>
                        <a:pt x="190529" y="84739"/>
                        <a:pt x="190529" y="41437"/>
                      </a:cubicBezTo>
                      <a:cubicBezTo>
                        <a:pt x="19052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7" name="Freeform: Shape 656">
                  <a:extLst>
                    <a:ext uri="{FF2B5EF4-FFF2-40B4-BE49-F238E27FC236}">
                      <a16:creationId xmlns="" xmlns:a16="http://schemas.microsoft.com/office/drawing/2014/main" id="{EA4A867E-20D7-42FE-AFCE-59142B4C2EE3}"/>
                    </a:ext>
                  </a:extLst>
                </p:cNvPr>
                <p:cNvSpPr/>
                <p:nvPr/>
              </p:nvSpPr>
              <p:spPr>
                <a:xfrm>
                  <a:off x="8728767" y="4568299"/>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76078"/>
                        <a:pt x="43302" y="128041"/>
                        <a:pt x="95264" y="145362"/>
                      </a:cubicBezTo>
                      <a:cubicBezTo>
                        <a:pt x="147227" y="162683"/>
                        <a:pt x="190529" y="145362"/>
                        <a:pt x="190529" y="110720"/>
                      </a:cubicBezTo>
                      <a:cubicBezTo>
                        <a:pt x="190529" y="67418"/>
                        <a:pt x="147227" y="2411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1" name="Graphic 1">
                <a:extLst>
                  <a:ext uri="{FF2B5EF4-FFF2-40B4-BE49-F238E27FC236}">
                    <a16:creationId xmlns="" xmlns:a16="http://schemas.microsoft.com/office/drawing/2014/main" id="{450086F8-7AC4-4B9B-8807-92CCD7B04AC9}"/>
                  </a:ext>
                </a:extLst>
              </p:cNvPr>
              <p:cNvGrpSpPr/>
              <p:nvPr/>
            </p:nvGrpSpPr>
            <p:grpSpPr>
              <a:xfrm>
                <a:off x="8295746" y="3139098"/>
                <a:ext cx="190528" cy="1390479"/>
                <a:chOff x="8295746" y="3139098"/>
                <a:chExt cx="190528" cy="1390479"/>
              </a:xfrm>
              <a:grpFill/>
            </p:grpSpPr>
            <p:sp>
              <p:nvSpPr>
                <p:cNvPr id="652" name="Freeform: Shape 651">
                  <a:extLst>
                    <a:ext uri="{FF2B5EF4-FFF2-40B4-BE49-F238E27FC236}">
                      <a16:creationId xmlns="" xmlns:a16="http://schemas.microsoft.com/office/drawing/2014/main" id="{14E6CE73-E064-4EE5-A957-695E611AF2BD}"/>
                    </a:ext>
                  </a:extLst>
                </p:cNvPr>
                <p:cNvSpPr/>
                <p:nvPr/>
              </p:nvSpPr>
              <p:spPr>
                <a:xfrm>
                  <a:off x="8382351" y="3185096"/>
                  <a:ext cx="25980" cy="1325044"/>
                </a:xfrm>
                <a:custGeom>
                  <a:avLst/>
                  <a:gdLst>
                    <a:gd name="connsiteX0" fmla="*/ 0 w 25980"/>
                    <a:gd name="connsiteY0" fmla="*/ 12991 h 1325044"/>
                    <a:gd name="connsiteX1" fmla="*/ 0 w 25980"/>
                    <a:gd name="connsiteY1" fmla="*/ 1312053 h 1325044"/>
                    <a:gd name="connsiteX2" fmla="*/ 25981 w 25980"/>
                    <a:gd name="connsiteY2" fmla="*/ 1312053 h 1325044"/>
                    <a:gd name="connsiteX3" fmla="*/ 25981 w 25980"/>
                    <a:gd name="connsiteY3" fmla="*/ 12991 h 1325044"/>
                    <a:gd name="connsiteX4" fmla="*/ 0 w 25980"/>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325044">
                      <a:moveTo>
                        <a:pt x="0" y="12991"/>
                      </a:moveTo>
                      <a:cubicBezTo>
                        <a:pt x="0" y="446011"/>
                        <a:pt x="0" y="879032"/>
                        <a:pt x="0" y="1312053"/>
                      </a:cubicBezTo>
                      <a:cubicBezTo>
                        <a:pt x="0" y="1329374"/>
                        <a:pt x="25981" y="1329374"/>
                        <a:pt x="25981" y="1312053"/>
                      </a:cubicBezTo>
                      <a:cubicBezTo>
                        <a:pt x="25981" y="879032"/>
                        <a:pt x="25981" y="446011"/>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3" name="Freeform: Shape 652">
                  <a:extLst>
                    <a:ext uri="{FF2B5EF4-FFF2-40B4-BE49-F238E27FC236}">
                      <a16:creationId xmlns="" xmlns:a16="http://schemas.microsoft.com/office/drawing/2014/main" id="{10A8D94E-F2C1-4956-92BE-1217202EC93D}"/>
                    </a:ext>
                  </a:extLst>
                </p:cNvPr>
                <p:cNvSpPr/>
                <p:nvPr/>
              </p:nvSpPr>
              <p:spPr>
                <a:xfrm>
                  <a:off x="8295746" y="3139098"/>
                  <a:ext cx="190528" cy="135299"/>
                </a:xfrm>
                <a:custGeom>
                  <a:avLst/>
                  <a:gdLst>
                    <a:gd name="connsiteX0" fmla="*/ 95264 w 190528"/>
                    <a:gd name="connsiteY0" fmla="*/ 15687 h 135299"/>
                    <a:gd name="connsiteX1" fmla="*/ 0 w 190528"/>
                    <a:gd name="connsiteY1" fmla="*/ 110952 h 135299"/>
                    <a:gd name="connsiteX2" fmla="*/ 95264 w 190528"/>
                    <a:gd name="connsiteY2" fmla="*/ 119612 h 135299"/>
                    <a:gd name="connsiteX3" fmla="*/ 190529 w 190528"/>
                    <a:gd name="connsiteY3" fmla="*/ 24348 h 135299"/>
                    <a:gd name="connsiteX4" fmla="*/ 95264 w 190528"/>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5299">
                      <a:moveTo>
                        <a:pt x="95264" y="15687"/>
                      </a:moveTo>
                      <a:cubicBezTo>
                        <a:pt x="43302" y="41669"/>
                        <a:pt x="0" y="84971"/>
                        <a:pt x="0" y="110952"/>
                      </a:cubicBezTo>
                      <a:cubicBezTo>
                        <a:pt x="0" y="136933"/>
                        <a:pt x="43302" y="145594"/>
                        <a:pt x="95264" y="119612"/>
                      </a:cubicBezTo>
                      <a:cubicBezTo>
                        <a:pt x="147227" y="102292"/>
                        <a:pt x="190529" y="58989"/>
                        <a:pt x="190529" y="24348"/>
                      </a:cubicBezTo>
                      <a:cubicBezTo>
                        <a:pt x="190529" y="-1633"/>
                        <a:pt x="147227" y="-10294"/>
                        <a:pt x="95264"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4" name="Freeform: Shape 653">
                  <a:extLst>
                    <a:ext uri="{FF2B5EF4-FFF2-40B4-BE49-F238E27FC236}">
                      <a16:creationId xmlns="" xmlns:a16="http://schemas.microsoft.com/office/drawing/2014/main" id="{6C8D5321-0F3B-4242-9011-3A8105390EF1}"/>
                    </a:ext>
                  </a:extLst>
                </p:cNvPr>
                <p:cNvSpPr/>
                <p:nvPr/>
              </p:nvSpPr>
              <p:spPr>
                <a:xfrm>
                  <a:off x="8295746" y="4398474"/>
                  <a:ext cx="190528" cy="131103"/>
                </a:xfrm>
                <a:custGeom>
                  <a:avLst/>
                  <a:gdLst>
                    <a:gd name="connsiteX0" fmla="*/ 95264 w 190528"/>
                    <a:gd name="connsiteY0" fmla="*/ 12071 h 131103"/>
                    <a:gd name="connsiteX1" fmla="*/ 0 w 190528"/>
                    <a:gd name="connsiteY1" fmla="*/ 20732 h 131103"/>
                    <a:gd name="connsiteX2" fmla="*/ 95264 w 190528"/>
                    <a:gd name="connsiteY2" fmla="*/ 115997 h 131103"/>
                    <a:gd name="connsiteX3" fmla="*/ 190529 w 190528"/>
                    <a:gd name="connsiteY3" fmla="*/ 98676 h 131103"/>
                    <a:gd name="connsiteX4" fmla="*/ 95264 w 190528"/>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1103">
                      <a:moveTo>
                        <a:pt x="95264" y="12071"/>
                      </a:moveTo>
                      <a:cubicBezTo>
                        <a:pt x="43302" y="-5249"/>
                        <a:pt x="0" y="-5249"/>
                        <a:pt x="0" y="20732"/>
                      </a:cubicBezTo>
                      <a:cubicBezTo>
                        <a:pt x="0" y="46713"/>
                        <a:pt x="43302" y="90015"/>
                        <a:pt x="95264" y="115997"/>
                      </a:cubicBezTo>
                      <a:cubicBezTo>
                        <a:pt x="147227" y="141978"/>
                        <a:pt x="190529" y="133317"/>
                        <a:pt x="190529" y="98676"/>
                      </a:cubicBezTo>
                      <a:cubicBezTo>
                        <a:pt x="190529" y="81355"/>
                        <a:pt x="147227" y="38053"/>
                        <a:pt x="95264"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2" name="Graphic 1">
                <a:extLst>
                  <a:ext uri="{FF2B5EF4-FFF2-40B4-BE49-F238E27FC236}">
                    <a16:creationId xmlns="" xmlns:a16="http://schemas.microsoft.com/office/drawing/2014/main" id="{5DB0F529-66B1-47C6-8893-838F1A0C57E5}"/>
                  </a:ext>
                </a:extLst>
              </p:cNvPr>
              <p:cNvGrpSpPr/>
              <p:nvPr/>
            </p:nvGrpSpPr>
            <p:grpSpPr>
              <a:xfrm>
                <a:off x="7871386" y="3361436"/>
                <a:ext cx="190528" cy="960871"/>
                <a:chOff x="7871386" y="3361436"/>
                <a:chExt cx="190528" cy="960871"/>
              </a:xfrm>
              <a:grpFill/>
            </p:grpSpPr>
            <p:sp>
              <p:nvSpPr>
                <p:cNvPr id="649" name="Freeform: Shape 648">
                  <a:extLst>
                    <a:ext uri="{FF2B5EF4-FFF2-40B4-BE49-F238E27FC236}">
                      <a16:creationId xmlns="" xmlns:a16="http://schemas.microsoft.com/office/drawing/2014/main" id="{DD9E0BFA-D8C4-47A4-960D-844CDDD0F3D5}"/>
                    </a:ext>
                  </a:extLst>
                </p:cNvPr>
                <p:cNvSpPr/>
                <p:nvPr/>
              </p:nvSpPr>
              <p:spPr>
                <a:xfrm>
                  <a:off x="7949330" y="3401607"/>
                  <a:ext cx="27370" cy="892023"/>
                </a:xfrm>
                <a:custGeom>
                  <a:avLst/>
                  <a:gdLst>
                    <a:gd name="connsiteX0" fmla="*/ 0 w 27370"/>
                    <a:gd name="connsiteY0" fmla="*/ 12991 h 892023"/>
                    <a:gd name="connsiteX1" fmla="*/ 0 w 27370"/>
                    <a:gd name="connsiteY1" fmla="*/ 879032 h 892023"/>
                    <a:gd name="connsiteX2" fmla="*/ 25981 w 27370"/>
                    <a:gd name="connsiteY2" fmla="*/ 879032 h 892023"/>
                    <a:gd name="connsiteX3" fmla="*/ 25981 w 27370"/>
                    <a:gd name="connsiteY3" fmla="*/ 12991 h 892023"/>
                    <a:gd name="connsiteX4" fmla="*/ 0 w 27370"/>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0" h="892023">
                      <a:moveTo>
                        <a:pt x="0" y="12991"/>
                      </a:moveTo>
                      <a:cubicBezTo>
                        <a:pt x="0" y="298784"/>
                        <a:pt x="0" y="593239"/>
                        <a:pt x="0" y="879032"/>
                      </a:cubicBezTo>
                      <a:cubicBezTo>
                        <a:pt x="0" y="896353"/>
                        <a:pt x="25981" y="896353"/>
                        <a:pt x="25981" y="879032"/>
                      </a:cubicBezTo>
                      <a:cubicBezTo>
                        <a:pt x="25981" y="593239"/>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0" name="Freeform: Shape 649">
                  <a:extLst>
                    <a:ext uri="{FF2B5EF4-FFF2-40B4-BE49-F238E27FC236}">
                      <a16:creationId xmlns="" xmlns:a16="http://schemas.microsoft.com/office/drawing/2014/main" id="{9E1818BE-51CF-4334-8A42-5C055F094CF8}"/>
                    </a:ext>
                  </a:extLst>
                </p:cNvPr>
                <p:cNvSpPr/>
                <p:nvPr/>
              </p:nvSpPr>
              <p:spPr>
                <a:xfrm>
                  <a:off x="7871386" y="3361436"/>
                  <a:ext cx="190528" cy="123225"/>
                </a:xfrm>
                <a:custGeom>
                  <a:avLst/>
                  <a:gdLst>
                    <a:gd name="connsiteX0" fmla="*/ 95264 w 190528"/>
                    <a:gd name="connsiteY0" fmla="*/ 27180 h 123225"/>
                    <a:gd name="connsiteX1" fmla="*/ 0 w 190528"/>
                    <a:gd name="connsiteY1" fmla="*/ 113784 h 123225"/>
                    <a:gd name="connsiteX2" fmla="*/ 95264 w 190528"/>
                    <a:gd name="connsiteY2" fmla="*/ 105124 h 123225"/>
                    <a:gd name="connsiteX3" fmla="*/ 190529 w 190528"/>
                    <a:gd name="connsiteY3" fmla="*/ 18520 h 123225"/>
                    <a:gd name="connsiteX4" fmla="*/ 95264 w 190528"/>
                    <a:gd name="connsiteY4" fmla="*/ 27180 h 12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225">
                      <a:moveTo>
                        <a:pt x="95264" y="27180"/>
                      </a:moveTo>
                      <a:cubicBezTo>
                        <a:pt x="43302" y="53161"/>
                        <a:pt x="0" y="96464"/>
                        <a:pt x="0" y="113784"/>
                      </a:cubicBezTo>
                      <a:cubicBezTo>
                        <a:pt x="0" y="131105"/>
                        <a:pt x="43302" y="122445"/>
                        <a:pt x="95264" y="105124"/>
                      </a:cubicBezTo>
                      <a:cubicBezTo>
                        <a:pt x="147227" y="79143"/>
                        <a:pt x="190529" y="44501"/>
                        <a:pt x="190529" y="18520"/>
                      </a:cubicBezTo>
                      <a:cubicBezTo>
                        <a:pt x="190529" y="-7461"/>
                        <a:pt x="147227" y="-7461"/>
                        <a:pt x="95264"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1" name="Freeform: Shape 650">
                  <a:extLst>
                    <a:ext uri="{FF2B5EF4-FFF2-40B4-BE49-F238E27FC236}">
                      <a16:creationId xmlns="" xmlns:a16="http://schemas.microsoft.com/office/drawing/2014/main" id="{93D70400-6220-43C1-94DE-561BF7D43861}"/>
                    </a:ext>
                  </a:extLst>
                </p:cNvPr>
                <p:cNvSpPr/>
                <p:nvPr/>
              </p:nvSpPr>
              <p:spPr>
                <a:xfrm>
                  <a:off x="7871386" y="4199284"/>
                  <a:ext cx="190528" cy="123023"/>
                </a:xfrm>
                <a:custGeom>
                  <a:avLst/>
                  <a:gdLst>
                    <a:gd name="connsiteX0" fmla="*/ 95264 w 190528"/>
                    <a:gd name="connsiteY0" fmla="*/ 20732 h 123023"/>
                    <a:gd name="connsiteX1" fmla="*/ 0 w 190528"/>
                    <a:gd name="connsiteY1" fmla="*/ 12072 h 123023"/>
                    <a:gd name="connsiteX2" fmla="*/ 95264 w 190528"/>
                    <a:gd name="connsiteY2" fmla="*/ 98676 h 123023"/>
                    <a:gd name="connsiteX3" fmla="*/ 190529 w 190528"/>
                    <a:gd name="connsiteY3" fmla="*/ 107336 h 123023"/>
                    <a:gd name="connsiteX4" fmla="*/ 95264 w 190528"/>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023">
                      <a:moveTo>
                        <a:pt x="95264" y="20732"/>
                      </a:moveTo>
                      <a:cubicBezTo>
                        <a:pt x="43302" y="-5249"/>
                        <a:pt x="0" y="-5249"/>
                        <a:pt x="0" y="12072"/>
                      </a:cubicBezTo>
                      <a:cubicBezTo>
                        <a:pt x="0" y="29393"/>
                        <a:pt x="43302" y="72695"/>
                        <a:pt x="95264" y="98676"/>
                      </a:cubicBezTo>
                      <a:cubicBezTo>
                        <a:pt x="147227" y="124657"/>
                        <a:pt x="190529" y="133317"/>
                        <a:pt x="190529" y="107336"/>
                      </a:cubicBezTo>
                      <a:cubicBezTo>
                        <a:pt x="190529" y="90015"/>
                        <a:pt x="147227" y="46713"/>
                        <a:pt x="95264"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3" name="Graphic 1">
                <a:extLst>
                  <a:ext uri="{FF2B5EF4-FFF2-40B4-BE49-F238E27FC236}">
                    <a16:creationId xmlns="" xmlns:a16="http://schemas.microsoft.com/office/drawing/2014/main" id="{66F71FFB-8A3C-43AC-8A04-0730E4452895}"/>
                  </a:ext>
                </a:extLst>
              </p:cNvPr>
              <p:cNvGrpSpPr/>
              <p:nvPr/>
            </p:nvGrpSpPr>
            <p:grpSpPr>
              <a:xfrm>
                <a:off x="7447025" y="3602003"/>
                <a:ext cx="190529" cy="482570"/>
                <a:chOff x="7447025" y="3602003"/>
                <a:chExt cx="190529" cy="482570"/>
              </a:xfrm>
              <a:grpFill/>
            </p:grpSpPr>
            <p:sp>
              <p:nvSpPr>
                <p:cNvPr id="646" name="Freeform: Shape 645">
                  <a:extLst>
                    <a:ext uri="{FF2B5EF4-FFF2-40B4-BE49-F238E27FC236}">
                      <a16:creationId xmlns="" xmlns:a16="http://schemas.microsoft.com/office/drawing/2014/main" id="{A4ABAC77-5F7A-443D-A10B-74B3C53EFB8E}"/>
                    </a:ext>
                  </a:extLst>
                </p:cNvPr>
                <p:cNvSpPr/>
                <p:nvPr/>
              </p:nvSpPr>
              <p:spPr>
                <a:xfrm>
                  <a:off x="7524969" y="3635438"/>
                  <a:ext cx="25981" cy="407039"/>
                </a:xfrm>
                <a:custGeom>
                  <a:avLst/>
                  <a:gdLst>
                    <a:gd name="connsiteX0" fmla="*/ 0 w 25981"/>
                    <a:gd name="connsiteY0" fmla="*/ 12991 h 407039"/>
                    <a:gd name="connsiteX1" fmla="*/ 0 w 25981"/>
                    <a:gd name="connsiteY1" fmla="*/ 394049 h 407039"/>
                    <a:gd name="connsiteX2" fmla="*/ 25982 w 25981"/>
                    <a:gd name="connsiteY2" fmla="*/ 394049 h 407039"/>
                    <a:gd name="connsiteX3" fmla="*/ 25982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7" name="Freeform: Shape 646">
                  <a:extLst>
                    <a:ext uri="{FF2B5EF4-FFF2-40B4-BE49-F238E27FC236}">
                      <a16:creationId xmlns="" xmlns:a16="http://schemas.microsoft.com/office/drawing/2014/main" id="{3D4C5731-61D0-4F85-B56A-2BA75DFA1CFC}"/>
                    </a:ext>
                  </a:extLst>
                </p:cNvPr>
                <p:cNvSpPr/>
                <p:nvPr/>
              </p:nvSpPr>
              <p:spPr>
                <a:xfrm>
                  <a:off x="7447025" y="3602003"/>
                  <a:ext cx="190529" cy="109301"/>
                </a:xfrm>
                <a:custGeom>
                  <a:avLst/>
                  <a:gdLst>
                    <a:gd name="connsiteX0" fmla="*/ 95264 w 190529"/>
                    <a:gd name="connsiteY0" fmla="*/ 37765 h 109301"/>
                    <a:gd name="connsiteX1" fmla="*/ 0 w 190529"/>
                    <a:gd name="connsiteY1" fmla="*/ 107049 h 109301"/>
                    <a:gd name="connsiteX2" fmla="*/ 95264 w 190529"/>
                    <a:gd name="connsiteY2" fmla="*/ 72407 h 109301"/>
                    <a:gd name="connsiteX3" fmla="*/ 190530 w 190529"/>
                    <a:gd name="connsiteY3" fmla="*/ 3124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72407"/>
                        <a:pt x="0" y="98388"/>
                        <a:pt x="0" y="107049"/>
                      </a:cubicBezTo>
                      <a:cubicBezTo>
                        <a:pt x="0" y="115709"/>
                        <a:pt x="43302" y="98388"/>
                        <a:pt x="95264" y="72407"/>
                      </a:cubicBezTo>
                      <a:cubicBezTo>
                        <a:pt x="147228" y="46426"/>
                        <a:pt x="190530" y="11784"/>
                        <a:pt x="190530" y="3124"/>
                      </a:cubicBezTo>
                      <a:cubicBezTo>
                        <a:pt x="190530" y="-5537"/>
                        <a:pt x="138567" y="3124"/>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8" name="Freeform: Shape 647">
                  <a:extLst>
                    <a:ext uri="{FF2B5EF4-FFF2-40B4-BE49-F238E27FC236}">
                      <a16:creationId xmlns="" xmlns:a16="http://schemas.microsoft.com/office/drawing/2014/main" id="{1795D304-928A-4CA5-A160-9E6E2979D202}"/>
                    </a:ext>
                  </a:extLst>
                </p:cNvPr>
                <p:cNvSpPr/>
                <p:nvPr/>
              </p:nvSpPr>
              <p:spPr>
                <a:xfrm>
                  <a:off x="7447025" y="3975272"/>
                  <a:ext cx="190529" cy="109301"/>
                </a:xfrm>
                <a:custGeom>
                  <a:avLst/>
                  <a:gdLst>
                    <a:gd name="connsiteX0" fmla="*/ 95264 w 190529"/>
                    <a:gd name="connsiteY0" fmla="*/ 36895 h 109301"/>
                    <a:gd name="connsiteX1" fmla="*/ 0 w 190529"/>
                    <a:gd name="connsiteY1" fmla="*/ 2253 h 109301"/>
                    <a:gd name="connsiteX2" fmla="*/ 95264 w 190529"/>
                    <a:gd name="connsiteY2" fmla="*/ 71536 h 109301"/>
                    <a:gd name="connsiteX3" fmla="*/ 190530 w 190529"/>
                    <a:gd name="connsiteY3" fmla="*/ 106178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10913"/>
                        <a:pt x="0" y="-6408"/>
                        <a:pt x="0" y="2253"/>
                      </a:cubicBezTo>
                      <a:cubicBezTo>
                        <a:pt x="0" y="10913"/>
                        <a:pt x="43302" y="36895"/>
                        <a:pt x="95264" y="71536"/>
                      </a:cubicBezTo>
                      <a:cubicBezTo>
                        <a:pt x="147228" y="106178"/>
                        <a:pt x="190530" y="114838"/>
                        <a:pt x="190530" y="106178"/>
                      </a:cubicBezTo>
                      <a:cubicBezTo>
                        <a:pt x="181869" y="88857"/>
                        <a:pt x="138567" y="62876"/>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4" name="Graphic 1">
                <a:extLst>
                  <a:ext uri="{FF2B5EF4-FFF2-40B4-BE49-F238E27FC236}">
                    <a16:creationId xmlns="" xmlns:a16="http://schemas.microsoft.com/office/drawing/2014/main" id="{739640D3-8BB9-4144-A2BF-FF8C9FFD755B}"/>
                  </a:ext>
                </a:extLst>
              </p:cNvPr>
              <p:cNvGrpSpPr/>
              <p:nvPr/>
            </p:nvGrpSpPr>
            <p:grpSpPr>
              <a:xfrm>
                <a:off x="7014004" y="3733354"/>
                <a:ext cx="190529" cy="219867"/>
                <a:chOff x="7014004" y="3733354"/>
                <a:chExt cx="190529" cy="219867"/>
              </a:xfrm>
              <a:grpFill/>
            </p:grpSpPr>
            <p:sp>
              <p:nvSpPr>
                <p:cNvPr id="643" name="Freeform: Shape 642">
                  <a:extLst>
                    <a:ext uri="{FF2B5EF4-FFF2-40B4-BE49-F238E27FC236}">
                      <a16:creationId xmlns="" xmlns:a16="http://schemas.microsoft.com/office/drawing/2014/main" id="{018BBE9C-AB7B-4F46-A805-307B6FDB7AA7}"/>
                    </a:ext>
                  </a:extLst>
                </p:cNvPr>
                <p:cNvSpPr/>
                <p:nvPr/>
              </p:nvSpPr>
              <p:spPr>
                <a:xfrm>
                  <a:off x="7091948" y="3768335"/>
                  <a:ext cx="27371" cy="135576"/>
                </a:xfrm>
                <a:custGeom>
                  <a:avLst/>
                  <a:gdLst>
                    <a:gd name="connsiteX0" fmla="*/ 0 w 27371"/>
                    <a:gd name="connsiteY0" fmla="*/ 10000 h 135576"/>
                    <a:gd name="connsiteX1" fmla="*/ 0 w 27371"/>
                    <a:gd name="connsiteY1" fmla="*/ 122586 h 135576"/>
                    <a:gd name="connsiteX2" fmla="*/ 25982 w 27371"/>
                    <a:gd name="connsiteY2" fmla="*/ 122586 h 135576"/>
                    <a:gd name="connsiteX3" fmla="*/ 25982 w 27371"/>
                    <a:gd name="connsiteY3" fmla="*/ 10000 h 135576"/>
                    <a:gd name="connsiteX4" fmla="*/ 0 w 27371"/>
                    <a:gd name="connsiteY4" fmla="*/ 10000 h 135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5576">
                      <a:moveTo>
                        <a:pt x="0" y="10000"/>
                      </a:moveTo>
                      <a:cubicBezTo>
                        <a:pt x="0" y="44642"/>
                        <a:pt x="0" y="87944"/>
                        <a:pt x="0" y="122586"/>
                      </a:cubicBezTo>
                      <a:cubicBezTo>
                        <a:pt x="0" y="139907"/>
                        <a:pt x="25982" y="139907"/>
                        <a:pt x="25982" y="122586"/>
                      </a:cubicBezTo>
                      <a:cubicBezTo>
                        <a:pt x="25982" y="87944"/>
                        <a:pt x="25982" y="44642"/>
                        <a:pt x="25982" y="10000"/>
                      </a:cubicBezTo>
                      <a:cubicBezTo>
                        <a:pt x="3464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4" name="Freeform: Shape 643">
                  <a:extLst>
                    <a:ext uri="{FF2B5EF4-FFF2-40B4-BE49-F238E27FC236}">
                      <a16:creationId xmlns="" xmlns:a16="http://schemas.microsoft.com/office/drawing/2014/main" id="{6800F31C-ACC2-445B-B6AC-9EB5C868DF73}"/>
                    </a:ext>
                  </a:extLst>
                </p:cNvPr>
                <p:cNvSpPr/>
                <p:nvPr/>
              </p:nvSpPr>
              <p:spPr>
                <a:xfrm>
                  <a:off x="7014004" y="3838958"/>
                  <a:ext cx="190529" cy="114263"/>
                </a:xfrm>
                <a:custGeom>
                  <a:avLst/>
                  <a:gdLst>
                    <a:gd name="connsiteX0" fmla="*/ 0 w 190529"/>
                    <a:gd name="connsiteY0" fmla="*/ 112585 h 114263"/>
                    <a:gd name="connsiteX1" fmla="*/ 95264 w 190529"/>
                    <a:gd name="connsiteY1" fmla="*/ 60623 h 114263"/>
                    <a:gd name="connsiteX2" fmla="*/ 190530 w 190529"/>
                    <a:gd name="connsiteY2" fmla="*/ 0 h 114263"/>
                    <a:gd name="connsiteX3" fmla="*/ 95264 w 190529"/>
                    <a:gd name="connsiteY3" fmla="*/ 51962 h 114263"/>
                    <a:gd name="connsiteX4" fmla="*/ 0 w 190529"/>
                    <a:gd name="connsiteY4" fmla="*/ 112585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12585"/>
                      </a:moveTo>
                      <a:cubicBezTo>
                        <a:pt x="0" y="121246"/>
                        <a:pt x="43302" y="95264"/>
                        <a:pt x="95264" y="60623"/>
                      </a:cubicBezTo>
                      <a:cubicBezTo>
                        <a:pt x="147228" y="25981"/>
                        <a:pt x="190530" y="0"/>
                        <a:pt x="190530" y="0"/>
                      </a:cubicBezTo>
                      <a:cubicBezTo>
                        <a:pt x="190530" y="0"/>
                        <a:pt x="147228" y="17321"/>
                        <a:pt x="95264" y="51962"/>
                      </a:cubicBezTo>
                      <a:cubicBezTo>
                        <a:pt x="43302" y="77944"/>
                        <a:pt x="0" y="103925"/>
                        <a:pt x="0"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5" name="Freeform: Shape 644">
                  <a:extLst>
                    <a:ext uri="{FF2B5EF4-FFF2-40B4-BE49-F238E27FC236}">
                      <a16:creationId xmlns="" xmlns:a16="http://schemas.microsoft.com/office/drawing/2014/main" id="{97435228-B239-4C1D-BB0A-696C17737B3D}"/>
                    </a:ext>
                  </a:extLst>
                </p:cNvPr>
                <p:cNvSpPr/>
                <p:nvPr/>
              </p:nvSpPr>
              <p:spPr>
                <a:xfrm>
                  <a:off x="7014004" y="3733354"/>
                  <a:ext cx="190529" cy="114263"/>
                </a:xfrm>
                <a:custGeom>
                  <a:avLst/>
                  <a:gdLst>
                    <a:gd name="connsiteX0" fmla="*/ 0 w 190529"/>
                    <a:gd name="connsiteY0" fmla="*/ 1679 h 114263"/>
                    <a:gd name="connsiteX1" fmla="*/ 95264 w 190529"/>
                    <a:gd name="connsiteY1" fmla="*/ 62302 h 114263"/>
                    <a:gd name="connsiteX2" fmla="*/ 190530 w 190529"/>
                    <a:gd name="connsiteY2" fmla="*/ 114264 h 114263"/>
                    <a:gd name="connsiteX3" fmla="*/ 95264 w 190529"/>
                    <a:gd name="connsiteY3" fmla="*/ 53641 h 114263"/>
                    <a:gd name="connsiteX4" fmla="*/ 0 w 190529"/>
                    <a:gd name="connsiteY4" fmla="*/ 1679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679"/>
                      </a:moveTo>
                      <a:cubicBezTo>
                        <a:pt x="0" y="10339"/>
                        <a:pt x="43302" y="36320"/>
                        <a:pt x="95264" y="62302"/>
                      </a:cubicBezTo>
                      <a:cubicBezTo>
                        <a:pt x="147228" y="88283"/>
                        <a:pt x="190530" y="114264"/>
                        <a:pt x="190530" y="114264"/>
                      </a:cubicBezTo>
                      <a:cubicBezTo>
                        <a:pt x="190530" y="114264"/>
                        <a:pt x="147228" y="88283"/>
                        <a:pt x="95264" y="53641"/>
                      </a:cubicBezTo>
                      <a:cubicBezTo>
                        <a:pt x="43302" y="18999"/>
                        <a:pt x="0" y="-6982"/>
                        <a:pt x="0" y="167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5" name="Graphic 1">
                <a:extLst>
                  <a:ext uri="{FF2B5EF4-FFF2-40B4-BE49-F238E27FC236}">
                    <a16:creationId xmlns="" xmlns:a16="http://schemas.microsoft.com/office/drawing/2014/main" id="{AFB23229-EA66-47E0-9C22-4E31DFA8DA4F}"/>
                  </a:ext>
                </a:extLst>
              </p:cNvPr>
              <p:cNvGrpSpPr/>
              <p:nvPr/>
            </p:nvGrpSpPr>
            <p:grpSpPr>
              <a:xfrm>
                <a:off x="6589644" y="3483881"/>
                <a:ext cx="190529" cy="710154"/>
                <a:chOff x="6589644" y="3483881"/>
                <a:chExt cx="190529" cy="710154"/>
              </a:xfrm>
              <a:grpFill/>
            </p:grpSpPr>
            <p:sp>
              <p:nvSpPr>
                <p:cNvPr id="640" name="Freeform: Shape 639">
                  <a:extLst>
                    <a:ext uri="{FF2B5EF4-FFF2-40B4-BE49-F238E27FC236}">
                      <a16:creationId xmlns="" xmlns:a16="http://schemas.microsoft.com/office/drawing/2014/main" id="{8699329E-DB00-41BA-BCB1-1DBBE5697C91}"/>
                    </a:ext>
                  </a:extLst>
                </p:cNvPr>
                <p:cNvSpPr/>
                <p:nvPr/>
              </p:nvSpPr>
              <p:spPr>
                <a:xfrm>
                  <a:off x="6667587" y="3519446"/>
                  <a:ext cx="25981" cy="644277"/>
                </a:xfrm>
                <a:custGeom>
                  <a:avLst/>
                  <a:gdLst>
                    <a:gd name="connsiteX0" fmla="*/ 0 w 25981"/>
                    <a:gd name="connsiteY0" fmla="*/ 16398 h 644277"/>
                    <a:gd name="connsiteX1" fmla="*/ 0 w 25981"/>
                    <a:gd name="connsiteY1" fmla="*/ 631287 h 644277"/>
                    <a:gd name="connsiteX2" fmla="*/ 25982 w 25981"/>
                    <a:gd name="connsiteY2" fmla="*/ 631287 h 644277"/>
                    <a:gd name="connsiteX3" fmla="*/ 25982 w 25981"/>
                    <a:gd name="connsiteY3" fmla="*/ 16398 h 644277"/>
                    <a:gd name="connsiteX4" fmla="*/ 0 w 25981"/>
                    <a:gd name="connsiteY4" fmla="*/ 16398 h 64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4277">
                      <a:moveTo>
                        <a:pt x="0" y="16398"/>
                      </a:moveTo>
                      <a:cubicBezTo>
                        <a:pt x="0" y="224248"/>
                        <a:pt x="0" y="423437"/>
                        <a:pt x="0" y="631287"/>
                      </a:cubicBezTo>
                      <a:cubicBezTo>
                        <a:pt x="0" y="648608"/>
                        <a:pt x="25982" y="648608"/>
                        <a:pt x="25982" y="631287"/>
                      </a:cubicBezTo>
                      <a:cubicBezTo>
                        <a:pt x="25982" y="423437"/>
                        <a:pt x="25982" y="224248"/>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1" name="Freeform: Shape 640">
                  <a:extLst>
                    <a:ext uri="{FF2B5EF4-FFF2-40B4-BE49-F238E27FC236}">
                      <a16:creationId xmlns="" xmlns:a16="http://schemas.microsoft.com/office/drawing/2014/main" id="{1B15A109-C52F-4DB5-B2FF-8D79005AB9F8}"/>
                    </a:ext>
                  </a:extLst>
                </p:cNvPr>
                <p:cNvSpPr/>
                <p:nvPr/>
              </p:nvSpPr>
              <p:spPr>
                <a:xfrm>
                  <a:off x="6589644" y="4078202"/>
                  <a:ext cx="190529" cy="115833"/>
                </a:xfrm>
                <a:custGeom>
                  <a:avLst/>
                  <a:gdLst>
                    <a:gd name="connsiteX0" fmla="*/ 95265 w 190529"/>
                    <a:gd name="connsiteY0" fmla="*/ 29229 h 115833"/>
                    <a:gd name="connsiteX1" fmla="*/ 0 w 190529"/>
                    <a:gd name="connsiteY1" fmla="*/ 107173 h 115833"/>
                    <a:gd name="connsiteX2" fmla="*/ 95265 w 190529"/>
                    <a:gd name="connsiteY2" fmla="*/ 81191 h 115833"/>
                    <a:gd name="connsiteX3" fmla="*/ 190530 w 190529"/>
                    <a:gd name="connsiteY3" fmla="*/ 3248 h 115833"/>
                    <a:gd name="connsiteX4" fmla="*/ 95265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29229"/>
                      </a:moveTo>
                      <a:cubicBezTo>
                        <a:pt x="43302" y="55210"/>
                        <a:pt x="0" y="89852"/>
                        <a:pt x="0" y="107173"/>
                      </a:cubicBezTo>
                      <a:cubicBezTo>
                        <a:pt x="0" y="124494"/>
                        <a:pt x="43302" y="115833"/>
                        <a:pt x="95265" y="81191"/>
                      </a:cubicBezTo>
                      <a:cubicBezTo>
                        <a:pt x="147228" y="46550"/>
                        <a:pt x="190530" y="11908"/>
                        <a:pt x="190530" y="3248"/>
                      </a:cubicBezTo>
                      <a:cubicBezTo>
                        <a:pt x="181869" y="-5413"/>
                        <a:pt x="147228" y="3248"/>
                        <a:pt x="95265"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2" name="Freeform: Shape 641">
                  <a:extLst>
                    <a:ext uri="{FF2B5EF4-FFF2-40B4-BE49-F238E27FC236}">
                      <a16:creationId xmlns="" xmlns:a16="http://schemas.microsoft.com/office/drawing/2014/main" id="{A4A2CCBF-42BD-4270-8874-BE097E3568DC}"/>
                    </a:ext>
                  </a:extLst>
                </p:cNvPr>
                <p:cNvSpPr/>
                <p:nvPr/>
              </p:nvSpPr>
              <p:spPr>
                <a:xfrm>
                  <a:off x="6589644" y="3483881"/>
                  <a:ext cx="190529" cy="115833"/>
                </a:xfrm>
                <a:custGeom>
                  <a:avLst/>
                  <a:gdLst>
                    <a:gd name="connsiteX0" fmla="*/ 95265 w 190529"/>
                    <a:gd name="connsiteY0" fmla="*/ 34642 h 115833"/>
                    <a:gd name="connsiteX1" fmla="*/ 0 w 190529"/>
                    <a:gd name="connsiteY1" fmla="*/ 8660 h 115833"/>
                    <a:gd name="connsiteX2" fmla="*/ 95265 w 190529"/>
                    <a:gd name="connsiteY2" fmla="*/ 86604 h 115833"/>
                    <a:gd name="connsiteX3" fmla="*/ 190530 w 190529"/>
                    <a:gd name="connsiteY3" fmla="*/ 112585 h 115833"/>
                    <a:gd name="connsiteX4" fmla="*/ 95265 w 190529"/>
                    <a:gd name="connsiteY4" fmla="*/ 34642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34642"/>
                      </a:moveTo>
                      <a:cubicBezTo>
                        <a:pt x="43302" y="0"/>
                        <a:pt x="0" y="-8660"/>
                        <a:pt x="0" y="8660"/>
                      </a:cubicBezTo>
                      <a:cubicBezTo>
                        <a:pt x="0" y="25981"/>
                        <a:pt x="43302" y="60623"/>
                        <a:pt x="95265" y="86604"/>
                      </a:cubicBezTo>
                      <a:cubicBezTo>
                        <a:pt x="147228" y="112585"/>
                        <a:pt x="190530" y="121246"/>
                        <a:pt x="190530" y="112585"/>
                      </a:cubicBezTo>
                      <a:cubicBezTo>
                        <a:pt x="181869" y="103925"/>
                        <a:pt x="147228" y="69283"/>
                        <a:pt x="95265" y="346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6" name="Graphic 1">
                <a:extLst>
                  <a:ext uri="{FF2B5EF4-FFF2-40B4-BE49-F238E27FC236}">
                    <a16:creationId xmlns="" xmlns:a16="http://schemas.microsoft.com/office/drawing/2014/main" id="{81854092-3B38-4EA8-8F00-019C9EABC8CD}"/>
                  </a:ext>
                </a:extLst>
              </p:cNvPr>
              <p:cNvGrpSpPr/>
              <p:nvPr/>
            </p:nvGrpSpPr>
            <p:grpSpPr>
              <a:xfrm>
                <a:off x="6156623" y="3256545"/>
                <a:ext cx="190529" cy="1173486"/>
                <a:chOff x="6156623" y="3256545"/>
                <a:chExt cx="190529" cy="1173486"/>
              </a:xfrm>
              <a:grpFill/>
            </p:grpSpPr>
            <p:sp>
              <p:nvSpPr>
                <p:cNvPr id="637" name="Freeform: Shape 636">
                  <a:extLst>
                    <a:ext uri="{FF2B5EF4-FFF2-40B4-BE49-F238E27FC236}">
                      <a16:creationId xmlns="" xmlns:a16="http://schemas.microsoft.com/office/drawing/2014/main" id="{04863E75-41DF-4B21-BDFE-A2270023319C}"/>
                    </a:ext>
                  </a:extLst>
                </p:cNvPr>
                <p:cNvSpPr/>
                <p:nvPr/>
              </p:nvSpPr>
              <p:spPr>
                <a:xfrm>
                  <a:off x="6243227" y="3289021"/>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3"/>
                        <a:pt x="25982" y="1104203"/>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8" name="Freeform: Shape 637">
                  <a:extLst>
                    <a:ext uri="{FF2B5EF4-FFF2-40B4-BE49-F238E27FC236}">
                      <a16:creationId xmlns="" xmlns:a16="http://schemas.microsoft.com/office/drawing/2014/main" id="{72B14EF1-F1B0-415C-A1C9-87C64796011F}"/>
                    </a:ext>
                  </a:extLst>
                </p:cNvPr>
                <p:cNvSpPr/>
                <p:nvPr/>
              </p:nvSpPr>
              <p:spPr>
                <a:xfrm>
                  <a:off x="6156623" y="4295795"/>
                  <a:ext cx="190529" cy="134236"/>
                </a:xfrm>
                <a:custGeom>
                  <a:avLst/>
                  <a:gdLst>
                    <a:gd name="connsiteX0" fmla="*/ 95265 w 190529"/>
                    <a:gd name="connsiteY0" fmla="*/ 19486 h 134236"/>
                    <a:gd name="connsiteX1" fmla="*/ 0 w 190529"/>
                    <a:gd name="connsiteY1" fmla="*/ 114750 h 134236"/>
                    <a:gd name="connsiteX2" fmla="*/ 95265 w 190529"/>
                    <a:gd name="connsiteY2" fmla="*/ 114750 h 134236"/>
                    <a:gd name="connsiteX3" fmla="*/ 190530 w 190529"/>
                    <a:gd name="connsiteY3" fmla="*/ 19486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45467"/>
                        <a:pt x="0" y="80109"/>
                        <a:pt x="0" y="114750"/>
                      </a:cubicBezTo>
                      <a:cubicBezTo>
                        <a:pt x="0" y="140732"/>
                        <a:pt x="43302" y="140732"/>
                        <a:pt x="95265" y="114750"/>
                      </a:cubicBezTo>
                      <a:cubicBezTo>
                        <a:pt x="147228" y="88769"/>
                        <a:pt x="190530" y="45467"/>
                        <a:pt x="190530" y="19486"/>
                      </a:cubicBezTo>
                      <a:cubicBezTo>
                        <a:pt x="190530" y="-6495"/>
                        <a:pt x="147228" y="-6495"/>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9" name="Freeform: Shape 638">
                  <a:extLst>
                    <a:ext uri="{FF2B5EF4-FFF2-40B4-BE49-F238E27FC236}">
                      <a16:creationId xmlns="" xmlns:a16="http://schemas.microsoft.com/office/drawing/2014/main" id="{4A16A610-F5FA-4903-B432-062B9CB20C31}"/>
                    </a:ext>
                  </a:extLst>
                </p:cNvPr>
                <p:cNvSpPr/>
                <p:nvPr/>
              </p:nvSpPr>
              <p:spPr>
                <a:xfrm>
                  <a:off x="6156623" y="3256545"/>
                  <a:ext cx="190529" cy="134236"/>
                </a:xfrm>
                <a:custGeom>
                  <a:avLst/>
                  <a:gdLst>
                    <a:gd name="connsiteX0" fmla="*/ 95265 w 190529"/>
                    <a:gd name="connsiteY0" fmla="*/ 19486 h 134236"/>
                    <a:gd name="connsiteX1" fmla="*/ 0 w 190529"/>
                    <a:gd name="connsiteY1" fmla="*/ 19486 h 134236"/>
                    <a:gd name="connsiteX2" fmla="*/ 95265 w 190529"/>
                    <a:gd name="connsiteY2" fmla="*/ 114751 h 134236"/>
                    <a:gd name="connsiteX3" fmla="*/ 190530 w 190529"/>
                    <a:gd name="connsiteY3" fmla="*/ 114751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6495"/>
                        <a:pt x="0" y="-6495"/>
                        <a:pt x="0" y="19486"/>
                      </a:cubicBezTo>
                      <a:cubicBezTo>
                        <a:pt x="0" y="45467"/>
                        <a:pt x="43302" y="88769"/>
                        <a:pt x="95265" y="114751"/>
                      </a:cubicBezTo>
                      <a:cubicBezTo>
                        <a:pt x="147228" y="140732"/>
                        <a:pt x="190530" y="140732"/>
                        <a:pt x="190530" y="114751"/>
                      </a:cubicBezTo>
                      <a:cubicBezTo>
                        <a:pt x="190530" y="88769"/>
                        <a:pt x="147228" y="45467"/>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2" name="Graphic 1">
              <a:extLst>
                <a:ext uri="{FF2B5EF4-FFF2-40B4-BE49-F238E27FC236}">
                  <a16:creationId xmlns="" xmlns:a16="http://schemas.microsoft.com/office/drawing/2014/main" id="{ABF8BDDE-FBCF-45EA-9F0E-E3D6FCE32C9F}"/>
                </a:ext>
              </a:extLst>
            </p:cNvPr>
            <p:cNvGrpSpPr/>
            <p:nvPr/>
          </p:nvGrpSpPr>
          <p:grpSpPr>
            <a:xfrm>
              <a:off x="6181264" y="3068181"/>
              <a:ext cx="6661201" cy="1550215"/>
              <a:chOff x="6181264" y="3068181"/>
              <a:chExt cx="6661201" cy="1550215"/>
            </a:xfrm>
            <a:solidFill>
              <a:srgbClr val="003575"/>
            </a:solidFill>
          </p:grpSpPr>
          <p:sp>
            <p:nvSpPr>
              <p:cNvPr id="523" name="Freeform: Shape 522">
                <a:extLst>
                  <a:ext uri="{FF2B5EF4-FFF2-40B4-BE49-F238E27FC236}">
                    <a16:creationId xmlns="" xmlns:a16="http://schemas.microsoft.com/office/drawing/2014/main" id="{C84A3D96-0435-48EC-98DD-03623FEEFEA5}"/>
                  </a:ext>
                </a:extLst>
              </p:cNvPr>
              <p:cNvSpPr/>
              <p:nvPr/>
            </p:nvSpPr>
            <p:spPr>
              <a:xfrm>
                <a:off x="6181264" y="3124984"/>
                <a:ext cx="6661201" cy="1432788"/>
              </a:xfrm>
              <a:custGeom>
                <a:avLst/>
                <a:gdLst>
                  <a:gd name="connsiteX0" fmla="*/ 6280143 w 6661201"/>
                  <a:gd name="connsiteY0" fmla="*/ 151046 h 1432788"/>
                  <a:gd name="connsiteX1" fmla="*/ 5925066 w 6661201"/>
                  <a:gd name="connsiteY1" fmla="*/ 3819 h 1432788"/>
                  <a:gd name="connsiteX2" fmla="*/ 5552669 w 6661201"/>
                  <a:gd name="connsiteY2" fmla="*/ 99084 h 1432788"/>
                  <a:gd name="connsiteX3" fmla="*/ 4825193 w 6661201"/>
                  <a:gd name="connsiteY3" fmla="*/ 783257 h 1432788"/>
                  <a:gd name="connsiteX4" fmla="*/ 4444135 w 6661201"/>
                  <a:gd name="connsiteY4" fmla="*/ 1172976 h 1432788"/>
                  <a:gd name="connsiteX5" fmla="*/ 4037095 w 6661201"/>
                  <a:gd name="connsiteY5" fmla="*/ 1398147 h 1432788"/>
                  <a:gd name="connsiteX6" fmla="*/ 3205695 w 6661201"/>
                  <a:gd name="connsiteY6" fmla="*/ 991107 h 1432788"/>
                  <a:gd name="connsiteX7" fmla="*/ 2469559 w 6661201"/>
                  <a:gd name="connsiteY7" fmla="*/ 220330 h 1432788"/>
                  <a:gd name="connsiteX8" fmla="*/ 1742084 w 6661201"/>
                  <a:gd name="connsiteY8" fmla="*/ 47121 h 1432788"/>
                  <a:gd name="connsiteX9" fmla="*/ 1335044 w 6661201"/>
                  <a:gd name="connsiteY9" fmla="*/ 332915 h 1432788"/>
                  <a:gd name="connsiteX10" fmla="*/ 936665 w 6661201"/>
                  <a:gd name="connsiteY10" fmla="*/ 765936 h 1432788"/>
                  <a:gd name="connsiteX11" fmla="*/ 503644 w 6661201"/>
                  <a:gd name="connsiteY11" fmla="*/ 1198957 h 1432788"/>
                  <a:gd name="connsiteX12" fmla="*/ 10000 w 6661201"/>
                  <a:gd name="connsiteY12" fmla="*/ 1415468 h 1432788"/>
                  <a:gd name="connsiteX13" fmla="*/ 10000 w 6661201"/>
                  <a:gd name="connsiteY13" fmla="*/ 1432789 h 1432788"/>
                  <a:gd name="connsiteX14" fmla="*/ 737475 w 6661201"/>
                  <a:gd name="connsiteY14" fmla="*/ 999768 h 1432788"/>
                  <a:gd name="connsiteX15" fmla="*/ 1490932 w 6661201"/>
                  <a:gd name="connsiteY15" fmla="*/ 220330 h 1432788"/>
                  <a:gd name="connsiteX16" fmla="*/ 1897972 w 6661201"/>
                  <a:gd name="connsiteY16" fmla="*/ 21140 h 1432788"/>
                  <a:gd name="connsiteX17" fmla="*/ 2339653 w 6661201"/>
                  <a:gd name="connsiteY17" fmla="*/ 151046 h 1432788"/>
                  <a:gd name="connsiteX18" fmla="*/ 3110430 w 6661201"/>
                  <a:gd name="connsiteY18" fmla="*/ 913163 h 1432788"/>
                  <a:gd name="connsiteX19" fmla="*/ 3820584 w 6661201"/>
                  <a:gd name="connsiteY19" fmla="*/ 1415468 h 1432788"/>
                  <a:gd name="connsiteX20" fmla="*/ 4556721 w 6661201"/>
                  <a:gd name="connsiteY20" fmla="*/ 1095032 h 1432788"/>
                  <a:gd name="connsiteX21" fmla="*/ 5310177 w 6661201"/>
                  <a:gd name="connsiteY21" fmla="*/ 298274 h 1432788"/>
                  <a:gd name="connsiteX22" fmla="*/ 5699896 w 6661201"/>
                  <a:gd name="connsiteY22" fmla="*/ 47121 h 1432788"/>
                  <a:gd name="connsiteX23" fmla="*/ 6141576 w 6661201"/>
                  <a:gd name="connsiteY23" fmla="*/ 81763 h 1432788"/>
                  <a:gd name="connsiteX24" fmla="*/ 6591919 w 6661201"/>
                  <a:gd name="connsiteY24" fmla="*/ 436840 h 1432788"/>
                  <a:gd name="connsiteX25" fmla="*/ 6661201 w 6661201"/>
                  <a:gd name="connsiteY25" fmla="*/ 514784 h 1432788"/>
                  <a:gd name="connsiteX26" fmla="*/ 6661201 w 6661201"/>
                  <a:gd name="connsiteY26" fmla="*/ 480142 h 1432788"/>
                  <a:gd name="connsiteX27" fmla="*/ 6280143 w 6661201"/>
                  <a:gd name="connsiteY27" fmla="*/ 151046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6280143" y="151046"/>
                    </a:moveTo>
                    <a:cubicBezTo>
                      <a:pt x="6176219" y="81763"/>
                      <a:pt x="6054972" y="21140"/>
                      <a:pt x="5925066" y="3819"/>
                    </a:cubicBezTo>
                    <a:cubicBezTo>
                      <a:pt x="5795160" y="-13501"/>
                      <a:pt x="5665253" y="29801"/>
                      <a:pt x="5552669" y="99084"/>
                    </a:cubicBezTo>
                    <a:cubicBezTo>
                      <a:pt x="5258214" y="263632"/>
                      <a:pt x="5041703" y="540765"/>
                      <a:pt x="4825193" y="783257"/>
                    </a:cubicBezTo>
                    <a:cubicBezTo>
                      <a:pt x="4703948" y="921824"/>
                      <a:pt x="4582701" y="1051730"/>
                      <a:pt x="4444135" y="1172976"/>
                    </a:cubicBezTo>
                    <a:cubicBezTo>
                      <a:pt x="4322888" y="1276901"/>
                      <a:pt x="4192983" y="1363505"/>
                      <a:pt x="4037095" y="1398147"/>
                    </a:cubicBezTo>
                    <a:cubicBezTo>
                      <a:pt x="3707999" y="1476091"/>
                      <a:pt x="3413545" y="1207618"/>
                      <a:pt x="3205695" y="991107"/>
                    </a:cubicBezTo>
                    <a:cubicBezTo>
                      <a:pt x="2954542" y="739955"/>
                      <a:pt x="2746692" y="445501"/>
                      <a:pt x="2469559" y="220330"/>
                    </a:cubicBezTo>
                    <a:cubicBezTo>
                      <a:pt x="2261709" y="47121"/>
                      <a:pt x="2010557" y="-56804"/>
                      <a:pt x="1742084" y="47121"/>
                    </a:cubicBezTo>
                    <a:cubicBezTo>
                      <a:pt x="1586197" y="107744"/>
                      <a:pt x="1456290" y="220330"/>
                      <a:pt x="1335044" y="332915"/>
                    </a:cubicBezTo>
                    <a:cubicBezTo>
                      <a:pt x="1196478" y="471482"/>
                      <a:pt x="1066572" y="618709"/>
                      <a:pt x="936665" y="765936"/>
                    </a:cubicBezTo>
                    <a:cubicBezTo>
                      <a:pt x="798098" y="921824"/>
                      <a:pt x="659531" y="1069051"/>
                      <a:pt x="503644" y="1198957"/>
                    </a:cubicBezTo>
                    <a:cubicBezTo>
                      <a:pt x="365077" y="1311543"/>
                      <a:pt x="200530" y="1415468"/>
                      <a:pt x="10000" y="1415468"/>
                    </a:cubicBezTo>
                    <a:cubicBezTo>
                      <a:pt x="1340" y="1415468"/>
                      <a:pt x="-7321" y="1432789"/>
                      <a:pt x="10000" y="1432789"/>
                    </a:cubicBezTo>
                    <a:cubicBezTo>
                      <a:pt x="304454" y="1424128"/>
                      <a:pt x="546946" y="1198957"/>
                      <a:pt x="737475" y="999768"/>
                    </a:cubicBezTo>
                    <a:cubicBezTo>
                      <a:pt x="988628" y="739955"/>
                      <a:pt x="1205138" y="445501"/>
                      <a:pt x="1490932" y="220330"/>
                    </a:cubicBezTo>
                    <a:cubicBezTo>
                      <a:pt x="1612178" y="125065"/>
                      <a:pt x="1750744" y="38461"/>
                      <a:pt x="1897972" y="21140"/>
                    </a:cubicBezTo>
                    <a:cubicBezTo>
                      <a:pt x="2053859" y="3819"/>
                      <a:pt x="2209747" y="64442"/>
                      <a:pt x="2339653" y="151046"/>
                    </a:cubicBezTo>
                    <a:cubicBezTo>
                      <a:pt x="2642768" y="350236"/>
                      <a:pt x="2867938" y="653351"/>
                      <a:pt x="3110430" y="913163"/>
                    </a:cubicBezTo>
                    <a:cubicBezTo>
                      <a:pt x="3300959" y="1121013"/>
                      <a:pt x="3534791" y="1363505"/>
                      <a:pt x="3820584" y="1415468"/>
                    </a:cubicBezTo>
                    <a:cubicBezTo>
                      <a:pt x="4106378" y="1467430"/>
                      <a:pt x="4357531" y="1276901"/>
                      <a:pt x="4556721" y="1095032"/>
                    </a:cubicBezTo>
                    <a:cubicBezTo>
                      <a:pt x="4825193" y="843880"/>
                      <a:pt x="5033044" y="549426"/>
                      <a:pt x="5310177" y="298274"/>
                    </a:cubicBezTo>
                    <a:cubicBezTo>
                      <a:pt x="5422763" y="194349"/>
                      <a:pt x="5552669" y="99084"/>
                      <a:pt x="5699896" y="47121"/>
                    </a:cubicBezTo>
                    <a:cubicBezTo>
                      <a:pt x="5847123" y="-4841"/>
                      <a:pt x="6003010" y="12480"/>
                      <a:pt x="6141576" y="81763"/>
                    </a:cubicBezTo>
                    <a:cubicBezTo>
                      <a:pt x="6314785" y="168367"/>
                      <a:pt x="6462013" y="306934"/>
                      <a:pt x="6591919" y="436840"/>
                    </a:cubicBezTo>
                    <a:cubicBezTo>
                      <a:pt x="6617899" y="462821"/>
                      <a:pt x="6635221" y="488803"/>
                      <a:pt x="6661201" y="514784"/>
                    </a:cubicBezTo>
                    <a:lnTo>
                      <a:pt x="6661201" y="480142"/>
                    </a:lnTo>
                    <a:cubicBezTo>
                      <a:pt x="6548617" y="358897"/>
                      <a:pt x="6427370" y="246311"/>
                      <a:pt x="6280143" y="1510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24" name="Freeform: Shape 523">
                <a:extLst>
                  <a:ext uri="{FF2B5EF4-FFF2-40B4-BE49-F238E27FC236}">
                    <a16:creationId xmlns="" xmlns:a16="http://schemas.microsoft.com/office/drawing/2014/main" id="{72C74880-7CDE-4A5A-A0CD-EB8002546FEB}"/>
                  </a:ext>
                </a:extLst>
              </p:cNvPr>
              <p:cNvSpPr/>
              <p:nvPr/>
            </p:nvSpPr>
            <p:spPr>
              <a:xfrm>
                <a:off x="6181264" y="3111483"/>
                <a:ext cx="6661201" cy="1441448"/>
              </a:xfrm>
              <a:custGeom>
                <a:avLst/>
                <a:gdLst>
                  <a:gd name="connsiteX0" fmla="*/ 6349427 w 6661201"/>
                  <a:gd name="connsiteY0" fmla="*/ 1221119 h 1441448"/>
                  <a:gd name="connsiteX1" fmla="*/ 5942388 w 6661201"/>
                  <a:gd name="connsiteY1" fmla="*/ 1420309 h 1441448"/>
                  <a:gd name="connsiteX2" fmla="*/ 5500706 w 6661201"/>
                  <a:gd name="connsiteY2" fmla="*/ 1290403 h 1441448"/>
                  <a:gd name="connsiteX3" fmla="*/ 4729929 w 6661201"/>
                  <a:gd name="connsiteY3" fmla="*/ 519625 h 1441448"/>
                  <a:gd name="connsiteX4" fmla="*/ 4019774 w 6661201"/>
                  <a:gd name="connsiteY4" fmla="*/ 17321 h 1441448"/>
                  <a:gd name="connsiteX5" fmla="*/ 3283639 w 6661201"/>
                  <a:gd name="connsiteY5" fmla="*/ 337756 h 1441448"/>
                  <a:gd name="connsiteX6" fmla="*/ 2530182 w 6661201"/>
                  <a:gd name="connsiteY6" fmla="*/ 1134515 h 1441448"/>
                  <a:gd name="connsiteX7" fmla="*/ 2140463 w 6661201"/>
                  <a:gd name="connsiteY7" fmla="*/ 1385667 h 1441448"/>
                  <a:gd name="connsiteX8" fmla="*/ 1698782 w 6661201"/>
                  <a:gd name="connsiteY8" fmla="*/ 1351025 h 1441448"/>
                  <a:gd name="connsiteX9" fmla="*/ 1248440 w 6661201"/>
                  <a:gd name="connsiteY9" fmla="*/ 995948 h 1441448"/>
                  <a:gd name="connsiteX10" fmla="*/ 832740 w 6661201"/>
                  <a:gd name="connsiteY10" fmla="*/ 536946 h 1441448"/>
                  <a:gd name="connsiteX11" fmla="*/ 10000 w 6661201"/>
                  <a:gd name="connsiteY11" fmla="*/ 0 h 1441448"/>
                  <a:gd name="connsiteX12" fmla="*/ 10000 w 6661201"/>
                  <a:gd name="connsiteY12" fmla="*/ 17321 h 1441448"/>
                  <a:gd name="connsiteX13" fmla="*/ 824080 w 6661201"/>
                  <a:gd name="connsiteY13" fmla="*/ 545606 h 1441448"/>
                  <a:gd name="connsiteX14" fmla="*/ 1560215 w 6661201"/>
                  <a:gd name="connsiteY14" fmla="*/ 1290403 h 1441448"/>
                  <a:gd name="connsiteX15" fmla="*/ 1915292 w 6661201"/>
                  <a:gd name="connsiteY15" fmla="*/ 1437630 h 1441448"/>
                  <a:gd name="connsiteX16" fmla="*/ 2287691 w 6661201"/>
                  <a:gd name="connsiteY16" fmla="*/ 1342365 h 1441448"/>
                  <a:gd name="connsiteX17" fmla="*/ 3015166 w 6661201"/>
                  <a:gd name="connsiteY17" fmla="*/ 658192 h 1441448"/>
                  <a:gd name="connsiteX18" fmla="*/ 3396224 w 6661201"/>
                  <a:gd name="connsiteY18" fmla="*/ 268473 h 1441448"/>
                  <a:gd name="connsiteX19" fmla="*/ 3803264 w 6661201"/>
                  <a:gd name="connsiteY19" fmla="*/ 43302 h 1441448"/>
                  <a:gd name="connsiteX20" fmla="*/ 4634664 w 6661201"/>
                  <a:gd name="connsiteY20" fmla="*/ 450342 h 1441448"/>
                  <a:gd name="connsiteX21" fmla="*/ 5370800 w 6661201"/>
                  <a:gd name="connsiteY21" fmla="*/ 1221119 h 1441448"/>
                  <a:gd name="connsiteX22" fmla="*/ 6098274 w 6661201"/>
                  <a:gd name="connsiteY22" fmla="*/ 1394327 h 1441448"/>
                  <a:gd name="connsiteX23" fmla="*/ 6505315 w 6661201"/>
                  <a:gd name="connsiteY23" fmla="*/ 1108534 h 1441448"/>
                  <a:gd name="connsiteX24" fmla="*/ 6661201 w 6661201"/>
                  <a:gd name="connsiteY24" fmla="*/ 952646 h 1441448"/>
                  <a:gd name="connsiteX25" fmla="*/ 6661201 w 6661201"/>
                  <a:gd name="connsiteY25" fmla="*/ 926665 h 1441448"/>
                  <a:gd name="connsiteX26" fmla="*/ 6349427 w 6661201"/>
                  <a:gd name="connsiteY26" fmla="*/ 1221119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6349427" y="1221119"/>
                    </a:moveTo>
                    <a:cubicBezTo>
                      <a:pt x="6228180" y="1316384"/>
                      <a:pt x="6089615" y="1402988"/>
                      <a:pt x="5942388" y="1420309"/>
                    </a:cubicBezTo>
                    <a:cubicBezTo>
                      <a:pt x="5786500" y="1437630"/>
                      <a:pt x="5630612" y="1377007"/>
                      <a:pt x="5500706" y="1290403"/>
                    </a:cubicBezTo>
                    <a:cubicBezTo>
                      <a:pt x="5197591" y="1091213"/>
                      <a:pt x="4972420" y="788098"/>
                      <a:pt x="4729929" y="519625"/>
                    </a:cubicBezTo>
                    <a:cubicBezTo>
                      <a:pt x="4539399" y="311775"/>
                      <a:pt x="4305568" y="69283"/>
                      <a:pt x="4019774" y="17321"/>
                    </a:cubicBezTo>
                    <a:cubicBezTo>
                      <a:pt x="3733980" y="-34642"/>
                      <a:pt x="3482828" y="155888"/>
                      <a:pt x="3283639" y="337756"/>
                    </a:cubicBezTo>
                    <a:cubicBezTo>
                      <a:pt x="3015166" y="588909"/>
                      <a:pt x="2807316" y="883363"/>
                      <a:pt x="2530182" y="1134515"/>
                    </a:cubicBezTo>
                    <a:cubicBezTo>
                      <a:pt x="2417597" y="1238440"/>
                      <a:pt x="2287691" y="1333705"/>
                      <a:pt x="2140463" y="1385667"/>
                    </a:cubicBezTo>
                    <a:cubicBezTo>
                      <a:pt x="1993236" y="1437630"/>
                      <a:pt x="1837348" y="1420309"/>
                      <a:pt x="1698782" y="1351025"/>
                    </a:cubicBezTo>
                    <a:cubicBezTo>
                      <a:pt x="1525573" y="1264421"/>
                      <a:pt x="1378347" y="1125854"/>
                      <a:pt x="1248440" y="995948"/>
                    </a:cubicBezTo>
                    <a:cubicBezTo>
                      <a:pt x="1101213" y="848721"/>
                      <a:pt x="971306" y="692833"/>
                      <a:pt x="832740" y="536946"/>
                    </a:cubicBezTo>
                    <a:cubicBezTo>
                      <a:pt x="616229" y="303115"/>
                      <a:pt x="347757" y="8660"/>
                      <a:pt x="10000" y="0"/>
                    </a:cubicBezTo>
                    <a:cubicBezTo>
                      <a:pt x="1340" y="0"/>
                      <a:pt x="-7321" y="17321"/>
                      <a:pt x="10000" y="17321"/>
                    </a:cubicBezTo>
                    <a:cubicBezTo>
                      <a:pt x="347757" y="25981"/>
                      <a:pt x="616229" y="311775"/>
                      <a:pt x="824080" y="545606"/>
                    </a:cubicBezTo>
                    <a:cubicBezTo>
                      <a:pt x="1057911" y="796759"/>
                      <a:pt x="1274421" y="1091213"/>
                      <a:pt x="1560215" y="1290403"/>
                    </a:cubicBezTo>
                    <a:cubicBezTo>
                      <a:pt x="1664140" y="1359686"/>
                      <a:pt x="1785386" y="1420309"/>
                      <a:pt x="1915292" y="1437630"/>
                    </a:cubicBezTo>
                    <a:cubicBezTo>
                      <a:pt x="2045198" y="1454950"/>
                      <a:pt x="2175105" y="1411648"/>
                      <a:pt x="2287691" y="1342365"/>
                    </a:cubicBezTo>
                    <a:cubicBezTo>
                      <a:pt x="2582145" y="1177817"/>
                      <a:pt x="2798655" y="900684"/>
                      <a:pt x="3015166" y="658192"/>
                    </a:cubicBezTo>
                    <a:cubicBezTo>
                      <a:pt x="3136411" y="519625"/>
                      <a:pt x="3257657" y="389719"/>
                      <a:pt x="3396224" y="268473"/>
                    </a:cubicBezTo>
                    <a:cubicBezTo>
                      <a:pt x="3517470" y="164548"/>
                      <a:pt x="3647376" y="77944"/>
                      <a:pt x="3803264" y="43302"/>
                    </a:cubicBezTo>
                    <a:cubicBezTo>
                      <a:pt x="4132359" y="-34642"/>
                      <a:pt x="4426814" y="233831"/>
                      <a:pt x="4634664" y="450342"/>
                    </a:cubicBezTo>
                    <a:cubicBezTo>
                      <a:pt x="4885816" y="701494"/>
                      <a:pt x="5093666" y="995948"/>
                      <a:pt x="5370800" y="1221119"/>
                    </a:cubicBezTo>
                    <a:cubicBezTo>
                      <a:pt x="5578649" y="1394327"/>
                      <a:pt x="5829802" y="1498253"/>
                      <a:pt x="6098274" y="1394327"/>
                    </a:cubicBezTo>
                    <a:cubicBezTo>
                      <a:pt x="6254162" y="1333705"/>
                      <a:pt x="6384068" y="1221119"/>
                      <a:pt x="6505315" y="1108534"/>
                    </a:cubicBezTo>
                    <a:cubicBezTo>
                      <a:pt x="6557277" y="1056571"/>
                      <a:pt x="6609240" y="1004609"/>
                      <a:pt x="6661201" y="952646"/>
                    </a:cubicBezTo>
                    <a:lnTo>
                      <a:pt x="6661201" y="926665"/>
                    </a:lnTo>
                    <a:cubicBezTo>
                      <a:pt x="6565938" y="1039250"/>
                      <a:pt x="6462013" y="1134515"/>
                      <a:pt x="6349427" y="12211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525" name="Graphic 1">
                <a:extLst>
                  <a:ext uri="{FF2B5EF4-FFF2-40B4-BE49-F238E27FC236}">
                    <a16:creationId xmlns="" xmlns:a16="http://schemas.microsoft.com/office/drawing/2014/main" id="{166FC0F3-6F21-4C81-A959-8AA37EB07DCD}"/>
                  </a:ext>
                </a:extLst>
              </p:cNvPr>
              <p:cNvGrpSpPr/>
              <p:nvPr/>
            </p:nvGrpSpPr>
            <p:grpSpPr>
              <a:xfrm>
                <a:off x="12643277" y="3414894"/>
                <a:ext cx="129906" cy="857084"/>
                <a:chOff x="12643277" y="3414894"/>
                <a:chExt cx="129906" cy="857084"/>
              </a:xfrm>
              <a:grpFill/>
            </p:grpSpPr>
            <p:sp>
              <p:nvSpPr>
                <p:cNvPr id="616" name="Freeform: Shape 615">
                  <a:extLst>
                    <a:ext uri="{FF2B5EF4-FFF2-40B4-BE49-F238E27FC236}">
                      <a16:creationId xmlns="" xmlns:a16="http://schemas.microsoft.com/office/drawing/2014/main" id="{15544854-9B85-4D64-B863-E397CFC90DEC}"/>
                    </a:ext>
                  </a:extLst>
                </p:cNvPr>
                <p:cNvSpPr/>
                <p:nvPr/>
              </p:nvSpPr>
              <p:spPr>
                <a:xfrm>
                  <a:off x="12703900" y="346872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7" name="Freeform: Shape 616">
                  <a:extLst>
                    <a:ext uri="{FF2B5EF4-FFF2-40B4-BE49-F238E27FC236}">
                      <a16:creationId xmlns="" xmlns:a16="http://schemas.microsoft.com/office/drawing/2014/main" id="{12DA8360-AF13-47F4-9658-AA8ED3B1EA9F}"/>
                    </a:ext>
                  </a:extLst>
                </p:cNvPr>
                <p:cNvSpPr/>
                <p:nvPr/>
              </p:nvSpPr>
              <p:spPr>
                <a:xfrm>
                  <a:off x="12643277" y="3414894"/>
                  <a:ext cx="121245" cy="141393"/>
                </a:xfrm>
                <a:custGeom>
                  <a:avLst/>
                  <a:gdLst>
                    <a:gd name="connsiteX0" fmla="*/ 0 w 121245"/>
                    <a:gd name="connsiteY0" fmla="*/ 8364 h 141393"/>
                    <a:gd name="connsiteX1" fmla="*/ 60623 w 121245"/>
                    <a:gd name="connsiteY1" fmla="*/ 103628 h 141393"/>
                    <a:gd name="connsiteX2" fmla="*/ 121245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0" y="68987"/>
                        <a:pt x="60623" y="103628"/>
                      </a:cubicBezTo>
                      <a:cubicBezTo>
                        <a:pt x="95264" y="138270"/>
                        <a:pt x="121245" y="146930"/>
                        <a:pt x="121245" y="138270"/>
                      </a:cubicBezTo>
                      <a:cubicBezTo>
                        <a:pt x="121245" y="120949"/>
                        <a:pt x="95264" y="77647"/>
                        <a:pt x="60623" y="43005"/>
                      </a:cubicBezTo>
                      <a:cubicBezTo>
                        <a:pt x="3464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8" name="Freeform: Shape 617">
                  <a:extLst>
                    <a:ext uri="{FF2B5EF4-FFF2-40B4-BE49-F238E27FC236}">
                      <a16:creationId xmlns="" xmlns:a16="http://schemas.microsoft.com/office/drawing/2014/main" id="{5CB29B0B-26CD-4F73-A9D7-3007B0715A9D}"/>
                    </a:ext>
                  </a:extLst>
                </p:cNvPr>
                <p:cNvSpPr/>
                <p:nvPr/>
              </p:nvSpPr>
              <p:spPr>
                <a:xfrm>
                  <a:off x="12651937" y="4129563"/>
                  <a:ext cx="121246" cy="142415"/>
                </a:xfrm>
                <a:custGeom>
                  <a:avLst/>
                  <a:gdLst>
                    <a:gd name="connsiteX0" fmla="*/ 60623 w 121246"/>
                    <a:gd name="connsiteY0" fmla="*/ 38491 h 142415"/>
                    <a:gd name="connsiteX1" fmla="*/ 0 w 121246"/>
                    <a:gd name="connsiteY1" fmla="*/ 133755 h 142415"/>
                    <a:gd name="connsiteX2" fmla="*/ 60623 w 121246"/>
                    <a:gd name="connsiteY2" fmla="*/ 107774 h 142415"/>
                    <a:gd name="connsiteX3" fmla="*/ 121247 w 121246"/>
                    <a:gd name="connsiteY3" fmla="*/ 12510 h 142415"/>
                    <a:gd name="connsiteX4" fmla="*/ 60623 w 121246"/>
                    <a:gd name="connsiteY4" fmla="*/ 38491 h 142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5">
                      <a:moveTo>
                        <a:pt x="60623" y="38491"/>
                      </a:moveTo>
                      <a:cubicBezTo>
                        <a:pt x="25982" y="73132"/>
                        <a:pt x="0" y="107774"/>
                        <a:pt x="0" y="133755"/>
                      </a:cubicBezTo>
                      <a:cubicBezTo>
                        <a:pt x="0" y="151076"/>
                        <a:pt x="25982" y="142416"/>
                        <a:pt x="60623" y="107774"/>
                      </a:cubicBezTo>
                      <a:cubicBezTo>
                        <a:pt x="95265" y="73132"/>
                        <a:pt x="121247" y="29830"/>
                        <a:pt x="121247" y="12510"/>
                      </a:cubicBezTo>
                      <a:cubicBezTo>
                        <a:pt x="121247" y="-13472"/>
                        <a:pt x="95265" y="3849"/>
                        <a:pt x="60623" y="384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6" name="Graphic 1">
                <a:extLst>
                  <a:ext uri="{FF2B5EF4-FFF2-40B4-BE49-F238E27FC236}">
                    <a16:creationId xmlns="" xmlns:a16="http://schemas.microsoft.com/office/drawing/2014/main" id="{8A7F1A3C-167E-44F0-B752-729522B41792}"/>
                  </a:ext>
                </a:extLst>
              </p:cNvPr>
              <p:cNvGrpSpPr/>
              <p:nvPr/>
            </p:nvGrpSpPr>
            <p:grpSpPr>
              <a:xfrm>
                <a:off x="12357483" y="3182980"/>
                <a:ext cx="121245" cy="1320615"/>
                <a:chOff x="12357483" y="3182980"/>
                <a:chExt cx="121245" cy="1320615"/>
              </a:xfrm>
              <a:grpFill/>
            </p:grpSpPr>
            <p:sp>
              <p:nvSpPr>
                <p:cNvPr id="613" name="Freeform: Shape 612">
                  <a:extLst>
                    <a:ext uri="{FF2B5EF4-FFF2-40B4-BE49-F238E27FC236}">
                      <a16:creationId xmlns="" xmlns:a16="http://schemas.microsoft.com/office/drawing/2014/main" id="{C2240358-673D-4EB7-9B5B-D3C8EDC8A9D5}"/>
                    </a:ext>
                  </a:extLst>
                </p:cNvPr>
                <p:cNvSpPr/>
                <p:nvPr/>
              </p:nvSpPr>
              <p:spPr>
                <a:xfrm>
                  <a:off x="12409445" y="3226233"/>
                  <a:ext cx="17321" cy="1246274"/>
                </a:xfrm>
                <a:custGeom>
                  <a:avLst/>
                  <a:gdLst>
                    <a:gd name="connsiteX0" fmla="*/ 0 w 17321"/>
                    <a:gd name="connsiteY0" fmla="*/ 6495 h 1246274"/>
                    <a:gd name="connsiteX1" fmla="*/ 0 w 17321"/>
                    <a:gd name="connsiteY1" fmla="*/ 1236275 h 1246274"/>
                    <a:gd name="connsiteX2" fmla="*/ 17322 w 17321"/>
                    <a:gd name="connsiteY2" fmla="*/ 1236275 h 1246274"/>
                    <a:gd name="connsiteX3" fmla="*/ 17322 w 17321"/>
                    <a:gd name="connsiteY3" fmla="*/ 6495 h 1246274"/>
                    <a:gd name="connsiteX4" fmla="*/ 0 w 17321"/>
                    <a:gd name="connsiteY4" fmla="*/ 6495 h 1246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246274">
                      <a:moveTo>
                        <a:pt x="0" y="6495"/>
                      </a:moveTo>
                      <a:cubicBezTo>
                        <a:pt x="0" y="413535"/>
                        <a:pt x="0" y="820575"/>
                        <a:pt x="0" y="1236275"/>
                      </a:cubicBezTo>
                      <a:cubicBezTo>
                        <a:pt x="0" y="1244935"/>
                        <a:pt x="17322" y="1253596"/>
                        <a:pt x="17322" y="1236275"/>
                      </a:cubicBezTo>
                      <a:cubicBezTo>
                        <a:pt x="17322" y="829235"/>
                        <a:pt x="17322" y="422195"/>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4" name="Freeform: Shape 613">
                  <a:extLst>
                    <a:ext uri="{FF2B5EF4-FFF2-40B4-BE49-F238E27FC236}">
                      <a16:creationId xmlns="" xmlns:a16="http://schemas.microsoft.com/office/drawing/2014/main" id="{4BFB83BC-E672-442B-90CB-36E8A3E3E855}"/>
                    </a:ext>
                  </a:extLst>
                </p:cNvPr>
                <p:cNvSpPr/>
                <p:nvPr/>
              </p:nvSpPr>
              <p:spPr>
                <a:xfrm>
                  <a:off x="12357483" y="3182980"/>
                  <a:ext cx="121245" cy="131103"/>
                </a:xfrm>
                <a:custGeom>
                  <a:avLst/>
                  <a:gdLst>
                    <a:gd name="connsiteX0" fmla="*/ 60623 w 121245"/>
                    <a:gd name="connsiteY0" fmla="*/ 15107 h 131103"/>
                    <a:gd name="connsiteX1" fmla="*/ 0 w 121245"/>
                    <a:gd name="connsiteY1" fmla="*/ 32427 h 131103"/>
                    <a:gd name="connsiteX2" fmla="*/ 60623 w 121245"/>
                    <a:gd name="connsiteY2" fmla="*/ 119032 h 131103"/>
                    <a:gd name="connsiteX3" fmla="*/ 121245 w 121245"/>
                    <a:gd name="connsiteY3" fmla="*/ 110371 h 131103"/>
                    <a:gd name="connsiteX4" fmla="*/ 60623 w 12124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5107"/>
                      </a:moveTo>
                      <a:cubicBezTo>
                        <a:pt x="25982" y="-10875"/>
                        <a:pt x="0" y="-2214"/>
                        <a:pt x="0" y="32427"/>
                      </a:cubicBezTo>
                      <a:cubicBezTo>
                        <a:pt x="0" y="67069"/>
                        <a:pt x="25982" y="101711"/>
                        <a:pt x="60623" y="119032"/>
                      </a:cubicBezTo>
                      <a:cubicBezTo>
                        <a:pt x="95264" y="136352"/>
                        <a:pt x="121245" y="136352"/>
                        <a:pt x="121245" y="110371"/>
                      </a:cubicBezTo>
                      <a:cubicBezTo>
                        <a:pt x="121245" y="84390"/>
                        <a:pt x="95264" y="41088"/>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5" name="Freeform: Shape 614">
                  <a:extLst>
                    <a:ext uri="{FF2B5EF4-FFF2-40B4-BE49-F238E27FC236}">
                      <a16:creationId xmlns="" xmlns:a16="http://schemas.microsoft.com/office/drawing/2014/main" id="{9A3805E3-7B33-4EDB-B41E-CF958EF14F84}"/>
                    </a:ext>
                  </a:extLst>
                </p:cNvPr>
                <p:cNvSpPr/>
                <p:nvPr/>
              </p:nvSpPr>
              <p:spPr>
                <a:xfrm>
                  <a:off x="12357483" y="4368877"/>
                  <a:ext cx="121245" cy="134719"/>
                </a:xfrm>
                <a:custGeom>
                  <a:avLst/>
                  <a:gdLst>
                    <a:gd name="connsiteX0" fmla="*/ 60623 w 121245"/>
                    <a:gd name="connsiteY0" fmla="*/ 15687 h 134719"/>
                    <a:gd name="connsiteX1" fmla="*/ 0 w 121245"/>
                    <a:gd name="connsiteY1" fmla="*/ 102292 h 134719"/>
                    <a:gd name="connsiteX2" fmla="*/ 60623 w 121245"/>
                    <a:gd name="connsiteY2" fmla="*/ 119612 h 134719"/>
                    <a:gd name="connsiteX3" fmla="*/ 121245 w 121245"/>
                    <a:gd name="connsiteY3" fmla="*/ 24348 h 134719"/>
                    <a:gd name="connsiteX4" fmla="*/ 60623 w 121245"/>
                    <a:gd name="connsiteY4" fmla="*/ 1568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687"/>
                      </a:moveTo>
                      <a:cubicBezTo>
                        <a:pt x="25982" y="33008"/>
                        <a:pt x="0" y="76310"/>
                        <a:pt x="0" y="102292"/>
                      </a:cubicBezTo>
                      <a:cubicBezTo>
                        <a:pt x="0" y="136933"/>
                        <a:pt x="25982" y="145594"/>
                        <a:pt x="60623" y="119612"/>
                      </a:cubicBezTo>
                      <a:cubicBezTo>
                        <a:pt x="95264" y="93631"/>
                        <a:pt x="121245" y="50329"/>
                        <a:pt x="121245" y="24348"/>
                      </a:cubicBezTo>
                      <a:cubicBezTo>
                        <a:pt x="121245" y="-1634"/>
                        <a:pt x="95264" y="-10294"/>
                        <a:pt x="60623"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7" name="Graphic 1">
                <a:extLst>
                  <a:ext uri="{FF2B5EF4-FFF2-40B4-BE49-F238E27FC236}">
                    <a16:creationId xmlns="" xmlns:a16="http://schemas.microsoft.com/office/drawing/2014/main" id="{3A1B0884-0FC5-4056-9AA5-B4198C6D0ADF}"/>
                  </a:ext>
                </a:extLst>
              </p:cNvPr>
              <p:cNvGrpSpPr/>
              <p:nvPr/>
            </p:nvGrpSpPr>
            <p:grpSpPr>
              <a:xfrm>
                <a:off x="12071689" y="3075495"/>
                <a:ext cx="121245" cy="1534240"/>
                <a:chOff x="12071689" y="3075495"/>
                <a:chExt cx="121245" cy="1534240"/>
              </a:xfrm>
              <a:grpFill/>
            </p:grpSpPr>
            <p:sp>
              <p:nvSpPr>
                <p:cNvPr id="610" name="Freeform: Shape 609">
                  <a:extLst>
                    <a:ext uri="{FF2B5EF4-FFF2-40B4-BE49-F238E27FC236}">
                      <a16:creationId xmlns="" xmlns:a16="http://schemas.microsoft.com/office/drawing/2014/main" id="{45438AD1-F04B-4DF7-804B-B690BED14680}"/>
                    </a:ext>
                  </a:extLst>
                </p:cNvPr>
                <p:cNvSpPr/>
                <p:nvPr/>
              </p:nvSpPr>
              <p:spPr>
                <a:xfrm>
                  <a:off x="12123652" y="3113648"/>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1" name="Freeform: Shape 610">
                  <a:extLst>
                    <a:ext uri="{FF2B5EF4-FFF2-40B4-BE49-F238E27FC236}">
                      <a16:creationId xmlns="" xmlns:a16="http://schemas.microsoft.com/office/drawing/2014/main" id="{F0B67FF8-5224-4E90-AA47-6A8969BD6402}"/>
                    </a:ext>
                  </a:extLst>
                </p:cNvPr>
                <p:cNvSpPr/>
                <p:nvPr/>
              </p:nvSpPr>
              <p:spPr>
                <a:xfrm>
                  <a:off x="12071689"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5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2" y="-7314"/>
                        <a:pt x="0" y="27327"/>
                        <a:pt x="0" y="61969"/>
                      </a:cubicBezTo>
                      <a:cubicBezTo>
                        <a:pt x="0" y="96611"/>
                        <a:pt x="25982" y="122592"/>
                        <a:pt x="60623" y="131252"/>
                      </a:cubicBezTo>
                      <a:cubicBezTo>
                        <a:pt x="95265" y="131252"/>
                        <a:pt x="121245" y="113931"/>
                        <a:pt x="121245" y="79290"/>
                      </a:cubicBezTo>
                      <a:cubicBezTo>
                        <a:pt x="121245" y="44648"/>
                        <a:pt x="95265" y="1000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2" name="Freeform: Shape 611">
                  <a:extLst>
                    <a:ext uri="{FF2B5EF4-FFF2-40B4-BE49-F238E27FC236}">
                      <a16:creationId xmlns="" xmlns:a16="http://schemas.microsoft.com/office/drawing/2014/main" id="{50C7CF83-09EB-4B8F-B32F-136D0C0A5112}"/>
                    </a:ext>
                  </a:extLst>
                </p:cNvPr>
                <p:cNvSpPr/>
                <p:nvPr/>
              </p:nvSpPr>
              <p:spPr>
                <a:xfrm>
                  <a:off x="12071689"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5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5" y="121246"/>
                        <a:pt x="121245" y="86604"/>
                        <a:pt x="121245" y="51963"/>
                      </a:cubicBezTo>
                      <a:cubicBezTo>
                        <a:pt x="121245"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8" name="Graphic 1">
                <a:extLst>
                  <a:ext uri="{FF2B5EF4-FFF2-40B4-BE49-F238E27FC236}">
                    <a16:creationId xmlns="" xmlns:a16="http://schemas.microsoft.com/office/drawing/2014/main" id="{F8316750-C439-43E6-9071-98CC08981C84}"/>
                  </a:ext>
                </a:extLst>
              </p:cNvPr>
              <p:cNvGrpSpPr/>
              <p:nvPr/>
            </p:nvGrpSpPr>
            <p:grpSpPr>
              <a:xfrm>
                <a:off x="11777235" y="3113506"/>
                <a:ext cx="122591" cy="1459722"/>
                <a:chOff x="11777235" y="3113506"/>
                <a:chExt cx="122591" cy="1459722"/>
              </a:xfrm>
              <a:grpFill/>
            </p:grpSpPr>
            <p:sp>
              <p:nvSpPr>
                <p:cNvPr id="607" name="Freeform: Shape 606">
                  <a:extLst>
                    <a:ext uri="{FF2B5EF4-FFF2-40B4-BE49-F238E27FC236}">
                      <a16:creationId xmlns="" xmlns:a16="http://schemas.microsoft.com/office/drawing/2014/main" id="{C543742E-68B5-4515-AE5B-0B093F7BB0B7}"/>
                    </a:ext>
                  </a:extLst>
                </p:cNvPr>
                <p:cNvSpPr/>
                <p:nvPr/>
              </p:nvSpPr>
              <p:spPr>
                <a:xfrm>
                  <a:off x="11829197" y="3148290"/>
                  <a:ext cx="19088" cy="1393502"/>
                </a:xfrm>
                <a:custGeom>
                  <a:avLst/>
                  <a:gdLst>
                    <a:gd name="connsiteX0" fmla="*/ 0 w 19088"/>
                    <a:gd name="connsiteY0" fmla="*/ 6495 h 1393502"/>
                    <a:gd name="connsiteX1" fmla="*/ 0 w 19088"/>
                    <a:gd name="connsiteY1" fmla="*/ 1383502 h 1393502"/>
                    <a:gd name="connsiteX2" fmla="*/ 17321 w 19088"/>
                    <a:gd name="connsiteY2" fmla="*/ 1383502 h 1393502"/>
                    <a:gd name="connsiteX3" fmla="*/ 17321 w 19088"/>
                    <a:gd name="connsiteY3" fmla="*/ 6495 h 1393502"/>
                    <a:gd name="connsiteX4" fmla="*/ 0 w 19088"/>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8" name="Freeform: Shape 607">
                  <a:extLst>
                    <a:ext uri="{FF2B5EF4-FFF2-40B4-BE49-F238E27FC236}">
                      <a16:creationId xmlns="" xmlns:a16="http://schemas.microsoft.com/office/drawing/2014/main" id="{799C4773-6336-4A57-B82C-FD5E1DF6212C}"/>
                    </a:ext>
                  </a:extLst>
                </p:cNvPr>
                <p:cNvSpPr/>
                <p:nvPr/>
              </p:nvSpPr>
              <p:spPr>
                <a:xfrm>
                  <a:off x="11777235" y="3113506"/>
                  <a:ext cx="122591" cy="131006"/>
                </a:xfrm>
                <a:custGeom>
                  <a:avLst/>
                  <a:gdLst>
                    <a:gd name="connsiteX0" fmla="*/ 60623 w 122591"/>
                    <a:gd name="connsiteY0" fmla="*/ 6637 h 131006"/>
                    <a:gd name="connsiteX1" fmla="*/ 0 w 122591"/>
                    <a:gd name="connsiteY1" fmla="*/ 93242 h 131006"/>
                    <a:gd name="connsiteX2" fmla="*/ 60623 w 122591"/>
                    <a:gd name="connsiteY2" fmla="*/ 127883 h 131006"/>
                    <a:gd name="connsiteX3" fmla="*/ 121245 w 122591"/>
                    <a:gd name="connsiteY3" fmla="*/ 49939 h 131006"/>
                    <a:gd name="connsiteX4" fmla="*/ 60623 w 122591"/>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006">
                      <a:moveTo>
                        <a:pt x="60623" y="6637"/>
                      </a:moveTo>
                      <a:cubicBezTo>
                        <a:pt x="25980" y="23958"/>
                        <a:pt x="0" y="58600"/>
                        <a:pt x="0" y="93242"/>
                      </a:cubicBezTo>
                      <a:cubicBezTo>
                        <a:pt x="0" y="127883"/>
                        <a:pt x="25980" y="136544"/>
                        <a:pt x="60623" y="127883"/>
                      </a:cubicBezTo>
                      <a:cubicBezTo>
                        <a:pt x="95264" y="119223"/>
                        <a:pt x="121245" y="84581"/>
                        <a:pt x="121245" y="49939"/>
                      </a:cubicBezTo>
                      <a:cubicBezTo>
                        <a:pt x="12990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9" name="Freeform: Shape 608">
                  <a:extLst>
                    <a:ext uri="{FF2B5EF4-FFF2-40B4-BE49-F238E27FC236}">
                      <a16:creationId xmlns="" xmlns:a16="http://schemas.microsoft.com/office/drawing/2014/main" id="{58512B0E-08C7-4C7C-B995-3F8C087DAE61}"/>
                    </a:ext>
                  </a:extLst>
                </p:cNvPr>
                <p:cNvSpPr/>
                <p:nvPr/>
              </p:nvSpPr>
              <p:spPr>
                <a:xfrm>
                  <a:off x="11777235" y="4442064"/>
                  <a:ext cx="122591" cy="131164"/>
                </a:xfrm>
                <a:custGeom>
                  <a:avLst/>
                  <a:gdLst>
                    <a:gd name="connsiteX0" fmla="*/ 60623 w 122591"/>
                    <a:gd name="connsiteY0" fmla="*/ 3124 h 131164"/>
                    <a:gd name="connsiteX1" fmla="*/ 0 w 122591"/>
                    <a:gd name="connsiteY1" fmla="*/ 37765 h 131164"/>
                    <a:gd name="connsiteX2" fmla="*/ 60623 w 122591"/>
                    <a:gd name="connsiteY2" fmla="*/ 124369 h 131164"/>
                    <a:gd name="connsiteX3" fmla="*/ 121245 w 122591"/>
                    <a:gd name="connsiteY3" fmla="*/ 89728 h 131164"/>
                    <a:gd name="connsiteX4" fmla="*/ 60623 w 122591"/>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164">
                      <a:moveTo>
                        <a:pt x="60623" y="3124"/>
                      </a:moveTo>
                      <a:cubicBezTo>
                        <a:pt x="25980" y="-5537"/>
                        <a:pt x="0" y="3124"/>
                        <a:pt x="0" y="37765"/>
                      </a:cubicBezTo>
                      <a:cubicBezTo>
                        <a:pt x="0" y="72407"/>
                        <a:pt x="25980" y="107049"/>
                        <a:pt x="60623" y="124369"/>
                      </a:cubicBezTo>
                      <a:cubicBezTo>
                        <a:pt x="95264" y="141690"/>
                        <a:pt x="121245" y="124369"/>
                        <a:pt x="121245" y="89728"/>
                      </a:cubicBezTo>
                      <a:cubicBezTo>
                        <a:pt x="129906" y="55086"/>
                        <a:pt x="95264" y="2044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9" name="Graphic 1">
                <a:extLst>
                  <a:ext uri="{FF2B5EF4-FFF2-40B4-BE49-F238E27FC236}">
                    <a16:creationId xmlns="" xmlns:a16="http://schemas.microsoft.com/office/drawing/2014/main" id="{5BB491A3-3686-47DA-9EEC-8D4DA19995EA}"/>
                  </a:ext>
                </a:extLst>
              </p:cNvPr>
              <p:cNvGrpSpPr/>
              <p:nvPr/>
            </p:nvGrpSpPr>
            <p:grpSpPr>
              <a:xfrm>
                <a:off x="11491441" y="3289941"/>
                <a:ext cx="121245" cy="1104483"/>
                <a:chOff x="11491441" y="3289941"/>
                <a:chExt cx="121245" cy="1104483"/>
              </a:xfrm>
              <a:grpFill/>
            </p:grpSpPr>
            <p:sp>
              <p:nvSpPr>
                <p:cNvPr id="604" name="Freeform: Shape 603">
                  <a:extLst>
                    <a:ext uri="{FF2B5EF4-FFF2-40B4-BE49-F238E27FC236}">
                      <a16:creationId xmlns="" xmlns:a16="http://schemas.microsoft.com/office/drawing/2014/main" id="{25E675D1-2741-4F2D-B53B-7804D78A7264}"/>
                    </a:ext>
                  </a:extLst>
                </p:cNvPr>
                <p:cNvSpPr/>
                <p:nvPr/>
              </p:nvSpPr>
              <p:spPr>
                <a:xfrm>
                  <a:off x="11543403" y="3335314"/>
                  <a:ext cx="17321" cy="1024608"/>
                </a:xfrm>
                <a:custGeom>
                  <a:avLst/>
                  <a:gdLst>
                    <a:gd name="connsiteX0" fmla="*/ 0 w 17321"/>
                    <a:gd name="connsiteY0" fmla="*/ 10000 h 1024608"/>
                    <a:gd name="connsiteX1" fmla="*/ 0 w 17321"/>
                    <a:gd name="connsiteY1" fmla="*/ 1014609 h 1024608"/>
                    <a:gd name="connsiteX2" fmla="*/ 17322 w 17321"/>
                    <a:gd name="connsiteY2" fmla="*/ 1014609 h 1024608"/>
                    <a:gd name="connsiteX3" fmla="*/ 17322 w 17321"/>
                    <a:gd name="connsiteY3" fmla="*/ 10000 h 1024608"/>
                    <a:gd name="connsiteX4" fmla="*/ 0 w 17321"/>
                    <a:gd name="connsiteY4" fmla="*/ 10000 h 1024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024608">
                      <a:moveTo>
                        <a:pt x="0" y="10000"/>
                      </a:moveTo>
                      <a:cubicBezTo>
                        <a:pt x="0" y="347757"/>
                        <a:pt x="0" y="676853"/>
                        <a:pt x="0" y="1014609"/>
                      </a:cubicBezTo>
                      <a:cubicBezTo>
                        <a:pt x="0" y="1023269"/>
                        <a:pt x="17322" y="1031930"/>
                        <a:pt x="17322" y="1014609"/>
                      </a:cubicBezTo>
                      <a:cubicBezTo>
                        <a:pt x="17322" y="676853"/>
                        <a:pt x="17322" y="347757"/>
                        <a:pt x="17322" y="10000"/>
                      </a:cubicBezTo>
                      <a:cubicBezTo>
                        <a:pt x="1732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5" name="Freeform: Shape 604">
                  <a:extLst>
                    <a:ext uri="{FF2B5EF4-FFF2-40B4-BE49-F238E27FC236}">
                      <a16:creationId xmlns="" xmlns:a16="http://schemas.microsoft.com/office/drawing/2014/main" id="{CEF36C45-4094-490A-8816-067ED39D7459}"/>
                    </a:ext>
                  </a:extLst>
                </p:cNvPr>
                <p:cNvSpPr/>
                <p:nvPr/>
              </p:nvSpPr>
              <p:spPr>
                <a:xfrm>
                  <a:off x="11491441" y="3289941"/>
                  <a:ext cx="121245" cy="128068"/>
                </a:xfrm>
                <a:custGeom>
                  <a:avLst/>
                  <a:gdLst>
                    <a:gd name="connsiteX0" fmla="*/ 60623 w 121245"/>
                    <a:gd name="connsiteY0" fmla="*/ 20732 h 128068"/>
                    <a:gd name="connsiteX1" fmla="*/ 0 w 121245"/>
                    <a:gd name="connsiteY1" fmla="*/ 115997 h 128068"/>
                    <a:gd name="connsiteX2" fmla="*/ 60623 w 121245"/>
                    <a:gd name="connsiteY2" fmla="*/ 107336 h 128068"/>
                    <a:gd name="connsiteX3" fmla="*/ 121245 w 121245"/>
                    <a:gd name="connsiteY3" fmla="*/ 12072 h 128068"/>
                    <a:gd name="connsiteX4" fmla="*/ 60623 w 121245"/>
                    <a:gd name="connsiteY4" fmla="*/ 20732 h 12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068">
                      <a:moveTo>
                        <a:pt x="60623" y="20732"/>
                      </a:moveTo>
                      <a:cubicBezTo>
                        <a:pt x="25982" y="55374"/>
                        <a:pt x="0" y="98676"/>
                        <a:pt x="0" y="115997"/>
                      </a:cubicBezTo>
                      <a:cubicBezTo>
                        <a:pt x="0" y="133317"/>
                        <a:pt x="25982" y="133317"/>
                        <a:pt x="60623" y="107336"/>
                      </a:cubicBezTo>
                      <a:cubicBezTo>
                        <a:pt x="95264" y="81355"/>
                        <a:pt x="121245" y="38053"/>
                        <a:pt x="121245" y="12072"/>
                      </a:cubicBezTo>
                      <a:cubicBezTo>
                        <a:pt x="121245" y="-5249"/>
                        <a:pt x="95264"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6" name="Freeform: Shape 605">
                  <a:extLst>
                    <a:ext uri="{FF2B5EF4-FFF2-40B4-BE49-F238E27FC236}">
                      <a16:creationId xmlns="" xmlns:a16="http://schemas.microsoft.com/office/drawing/2014/main" id="{AEADC48A-EB4B-43A4-9735-1745B9400A09}"/>
                    </a:ext>
                  </a:extLst>
                </p:cNvPr>
                <p:cNvSpPr/>
                <p:nvPr/>
              </p:nvSpPr>
              <p:spPr>
                <a:xfrm>
                  <a:off x="11491441" y="4256292"/>
                  <a:ext cx="121245" cy="138132"/>
                </a:xfrm>
                <a:custGeom>
                  <a:avLst/>
                  <a:gdLst>
                    <a:gd name="connsiteX0" fmla="*/ 60623 w 121245"/>
                    <a:gd name="connsiteY0" fmla="*/ 24348 h 138132"/>
                    <a:gd name="connsiteX1" fmla="*/ 0 w 121245"/>
                    <a:gd name="connsiteY1" fmla="*/ 15687 h 138132"/>
                    <a:gd name="connsiteX2" fmla="*/ 60623 w 121245"/>
                    <a:gd name="connsiteY2" fmla="*/ 110952 h 138132"/>
                    <a:gd name="connsiteX3" fmla="*/ 121245 w 121245"/>
                    <a:gd name="connsiteY3" fmla="*/ 119612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2" y="-1633"/>
                        <a:pt x="0" y="-10294"/>
                        <a:pt x="0" y="15687"/>
                      </a:cubicBezTo>
                      <a:cubicBezTo>
                        <a:pt x="0" y="33008"/>
                        <a:pt x="25982" y="84971"/>
                        <a:pt x="60623" y="110952"/>
                      </a:cubicBezTo>
                      <a:cubicBezTo>
                        <a:pt x="95264" y="145594"/>
                        <a:pt x="121245" y="145594"/>
                        <a:pt x="121245" y="119612"/>
                      </a:cubicBezTo>
                      <a:cubicBezTo>
                        <a:pt x="121245" y="93631"/>
                        <a:pt x="95264"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0" name="Graphic 1">
                <a:extLst>
                  <a:ext uri="{FF2B5EF4-FFF2-40B4-BE49-F238E27FC236}">
                    <a16:creationId xmlns="" xmlns:a16="http://schemas.microsoft.com/office/drawing/2014/main" id="{3884CD51-6E2E-4D3D-AFFB-807BC96E6467}"/>
                  </a:ext>
                </a:extLst>
              </p:cNvPr>
              <p:cNvGrpSpPr/>
              <p:nvPr/>
            </p:nvGrpSpPr>
            <p:grpSpPr>
              <a:xfrm>
                <a:off x="11196986" y="3568320"/>
                <a:ext cx="129906" cy="549936"/>
                <a:chOff x="11196986" y="3568320"/>
                <a:chExt cx="129906" cy="549936"/>
              </a:xfrm>
              <a:grpFill/>
            </p:grpSpPr>
            <p:sp>
              <p:nvSpPr>
                <p:cNvPr id="601" name="Freeform: Shape 600">
                  <a:extLst>
                    <a:ext uri="{FF2B5EF4-FFF2-40B4-BE49-F238E27FC236}">
                      <a16:creationId xmlns="" xmlns:a16="http://schemas.microsoft.com/office/drawing/2014/main" id="{99CB691C-8143-4AD5-A678-0977E66A7C78}"/>
                    </a:ext>
                  </a:extLst>
                </p:cNvPr>
                <p:cNvSpPr/>
                <p:nvPr/>
              </p:nvSpPr>
              <p:spPr>
                <a:xfrm>
                  <a:off x="11257610" y="3624613"/>
                  <a:ext cx="17320" cy="440855"/>
                </a:xfrm>
                <a:custGeom>
                  <a:avLst/>
                  <a:gdLst>
                    <a:gd name="connsiteX0" fmla="*/ 0 w 17320"/>
                    <a:gd name="connsiteY0" fmla="*/ 6495 h 440855"/>
                    <a:gd name="connsiteX1" fmla="*/ 0 w 17320"/>
                    <a:gd name="connsiteY1" fmla="*/ 430856 h 440855"/>
                    <a:gd name="connsiteX2" fmla="*/ 17321 w 17320"/>
                    <a:gd name="connsiteY2" fmla="*/ 430856 h 440855"/>
                    <a:gd name="connsiteX3" fmla="*/ 17321 w 17320"/>
                    <a:gd name="connsiteY3" fmla="*/ 6495 h 440855"/>
                    <a:gd name="connsiteX4" fmla="*/ 0 w 17320"/>
                    <a:gd name="connsiteY4" fmla="*/ 6495 h 44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0855">
                      <a:moveTo>
                        <a:pt x="0" y="6495"/>
                      </a:moveTo>
                      <a:cubicBezTo>
                        <a:pt x="0" y="145062"/>
                        <a:pt x="0" y="283629"/>
                        <a:pt x="0" y="430856"/>
                      </a:cubicBezTo>
                      <a:cubicBezTo>
                        <a:pt x="0" y="439516"/>
                        <a:pt x="17321" y="448177"/>
                        <a:pt x="17321" y="430856"/>
                      </a:cubicBezTo>
                      <a:cubicBezTo>
                        <a:pt x="17321" y="292289"/>
                        <a:pt x="17321" y="15372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2" name="Freeform: Shape 601">
                  <a:extLst>
                    <a:ext uri="{FF2B5EF4-FFF2-40B4-BE49-F238E27FC236}">
                      <a16:creationId xmlns="" xmlns:a16="http://schemas.microsoft.com/office/drawing/2014/main" id="{0B9702D4-B644-4A88-A40F-EC927C24EC58}"/>
                    </a:ext>
                  </a:extLst>
                </p:cNvPr>
                <p:cNvSpPr/>
                <p:nvPr/>
              </p:nvSpPr>
              <p:spPr>
                <a:xfrm>
                  <a:off x="11205647" y="3568320"/>
                  <a:ext cx="121245" cy="142410"/>
                </a:xfrm>
                <a:custGeom>
                  <a:avLst/>
                  <a:gdLst>
                    <a:gd name="connsiteX0" fmla="*/ 60623 w 121245"/>
                    <a:gd name="connsiteY0" fmla="*/ 54128 h 142410"/>
                    <a:gd name="connsiteX1" fmla="*/ 0 w 121245"/>
                    <a:gd name="connsiteY1" fmla="*/ 140732 h 142410"/>
                    <a:gd name="connsiteX2" fmla="*/ 60623 w 121245"/>
                    <a:gd name="connsiteY2" fmla="*/ 88769 h 142410"/>
                    <a:gd name="connsiteX3" fmla="*/ 121245 w 121245"/>
                    <a:gd name="connsiteY3" fmla="*/ 2165 h 142410"/>
                    <a:gd name="connsiteX4" fmla="*/ 60623 w 121245"/>
                    <a:gd name="connsiteY4" fmla="*/ 5412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60623" y="54128"/>
                      </a:moveTo>
                      <a:cubicBezTo>
                        <a:pt x="25982" y="97430"/>
                        <a:pt x="0" y="132071"/>
                        <a:pt x="0" y="140732"/>
                      </a:cubicBezTo>
                      <a:cubicBezTo>
                        <a:pt x="0" y="149392"/>
                        <a:pt x="25982" y="123411"/>
                        <a:pt x="60623" y="88769"/>
                      </a:cubicBezTo>
                      <a:cubicBezTo>
                        <a:pt x="95265" y="54128"/>
                        <a:pt x="121245" y="19486"/>
                        <a:pt x="121245" y="2165"/>
                      </a:cubicBezTo>
                      <a:cubicBezTo>
                        <a:pt x="121245" y="-6495"/>
                        <a:pt x="95265" y="10826"/>
                        <a:pt x="60623" y="541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3" name="Freeform: Shape 602">
                  <a:extLst>
                    <a:ext uri="{FF2B5EF4-FFF2-40B4-BE49-F238E27FC236}">
                      <a16:creationId xmlns="" xmlns:a16="http://schemas.microsoft.com/office/drawing/2014/main" id="{0355C370-558A-4EA0-B435-F3F7E2BABEC8}"/>
                    </a:ext>
                  </a:extLst>
                </p:cNvPr>
                <p:cNvSpPr/>
                <p:nvPr/>
              </p:nvSpPr>
              <p:spPr>
                <a:xfrm>
                  <a:off x="11196986" y="3975846"/>
                  <a:ext cx="121246" cy="142410"/>
                </a:xfrm>
                <a:custGeom>
                  <a:avLst/>
                  <a:gdLst>
                    <a:gd name="connsiteX0" fmla="*/ 0 w 121246"/>
                    <a:gd name="connsiteY0" fmla="*/ 1678 h 142410"/>
                    <a:gd name="connsiteX1" fmla="*/ 60624 w 121246"/>
                    <a:gd name="connsiteY1" fmla="*/ 88283 h 142410"/>
                    <a:gd name="connsiteX2" fmla="*/ 121247 w 121246"/>
                    <a:gd name="connsiteY2" fmla="*/ 140245 h 142410"/>
                    <a:gd name="connsiteX3" fmla="*/ 60624 w 121246"/>
                    <a:gd name="connsiteY3" fmla="*/ 53641 h 142410"/>
                    <a:gd name="connsiteX4" fmla="*/ 0 w 121246"/>
                    <a:gd name="connsiteY4" fmla="*/ 167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0">
                      <a:moveTo>
                        <a:pt x="0" y="1678"/>
                      </a:moveTo>
                      <a:cubicBezTo>
                        <a:pt x="0" y="10339"/>
                        <a:pt x="25982" y="44981"/>
                        <a:pt x="60624" y="88283"/>
                      </a:cubicBezTo>
                      <a:cubicBezTo>
                        <a:pt x="95265" y="131585"/>
                        <a:pt x="121247" y="148906"/>
                        <a:pt x="121247" y="140245"/>
                      </a:cubicBezTo>
                      <a:cubicBezTo>
                        <a:pt x="121247" y="122924"/>
                        <a:pt x="95265" y="88283"/>
                        <a:pt x="60624" y="53641"/>
                      </a:cubicBezTo>
                      <a:cubicBezTo>
                        <a:pt x="34642" y="18999"/>
                        <a:pt x="0" y="-6982"/>
                        <a:pt x="0" y="167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1" name="Graphic 1">
                <a:extLst>
                  <a:ext uri="{FF2B5EF4-FFF2-40B4-BE49-F238E27FC236}">
                    <a16:creationId xmlns="" xmlns:a16="http://schemas.microsoft.com/office/drawing/2014/main" id="{287942FE-BFF5-4484-919A-3ADB7CE3826F}"/>
                  </a:ext>
                </a:extLst>
              </p:cNvPr>
              <p:cNvGrpSpPr/>
              <p:nvPr/>
            </p:nvGrpSpPr>
            <p:grpSpPr>
              <a:xfrm>
                <a:off x="10911193" y="3646769"/>
                <a:ext cx="122591" cy="384377"/>
                <a:chOff x="10911193" y="3646769"/>
                <a:chExt cx="122591" cy="384377"/>
              </a:xfrm>
              <a:grpFill/>
            </p:grpSpPr>
            <p:sp>
              <p:nvSpPr>
                <p:cNvPr id="598" name="Freeform: Shape 597">
                  <a:extLst>
                    <a:ext uri="{FF2B5EF4-FFF2-40B4-BE49-F238E27FC236}">
                      <a16:creationId xmlns="" xmlns:a16="http://schemas.microsoft.com/office/drawing/2014/main" id="{D1032285-7E9F-48D9-8C51-93E60C583728}"/>
                    </a:ext>
                  </a:extLst>
                </p:cNvPr>
                <p:cNvSpPr/>
                <p:nvPr/>
              </p:nvSpPr>
              <p:spPr>
                <a:xfrm>
                  <a:off x="10963155" y="3704722"/>
                  <a:ext cx="17320" cy="274142"/>
                </a:xfrm>
                <a:custGeom>
                  <a:avLst/>
                  <a:gdLst>
                    <a:gd name="connsiteX0" fmla="*/ 0 w 17320"/>
                    <a:gd name="connsiteY0" fmla="*/ 12991 h 274142"/>
                    <a:gd name="connsiteX1" fmla="*/ 0 w 17320"/>
                    <a:gd name="connsiteY1" fmla="*/ 264143 h 274142"/>
                    <a:gd name="connsiteX2" fmla="*/ 17321 w 17320"/>
                    <a:gd name="connsiteY2" fmla="*/ 264143 h 274142"/>
                    <a:gd name="connsiteX3" fmla="*/ 17321 w 17320"/>
                    <a:gd name="connsiteY3" fmla="*/ 12991 h 274142"/>
                    <a:gd name="connsiteX4" fmla="*/ 0 w 17320"/>
                    <a:gd name="connsiteY4" fmla="*/ 12991 h 27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4142">
                      <a:moveTo>
                        <a:pt x="0" y="12991"/>
                      </a:moveTo>
                      <a:cubicBezTo>
                        <a:pt x="0" y="99595"/>
                        <a:pt x="0" y="177539"/>
                        <a:pt x="0" y="264143"/>
                      </a:cubicBezTo>
                      <a:cubicBezTo>
                        <a:pt x="0" y="272803"/>
                        <a:pt x="17321" y="281464"/>
                        <a:pt x="17321" y="264143"/>
                      </a:cubicBezTo>
                      <a:cubicBezTo>
                        <a:pt x="17321" y="177539"/>
                        <a:pt x="17321" y="99595"/>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9" name="Freeform: Shape 598">
                  <a:extLst>
                    <a:ext uri="{FF2B5EF4-FFF2-40B4-BE49-F238E27FC236}">
                      <a16:creationId xmlns="" xmlns:a16="http://schemas.microsoft.com/office/drawing/2014/main" id="{FE67C000-D33F-43D1-B92A-372D5D2006B4}"/>
                    </a:ext>
                  </a:extLst>
                </p:cNvPr>
                <p:cNvSpPr/>
                <p:nvPr/>
              </p:nvSpPr>
              <p:spPr>
                <a:xfrm>
                  <a:off x="10911193" y="3890920"/>
                  <a:ext cx="122591" cy="140226"/>
                </a:xfrm>
                <a:custGeom>
                  <a:avLst/>
                  <a:gdLst>
                    <a:gd name="connsiteX0" fmla="*/ 60623 w 122591"/>
                    <a:gd name="connsiteY0" fmla="*/ 60623 h 140226"/>
                    <a:gd name="connsiteX1" fmla="*/ 0 w 122591"/>
                    <a:gd name="connsiteY1" fmla="*/ 138567 h 140226"/>
                    <a:gd name="connsiteX2" fmla="*/ 60623 w 122591"/>
                    <a:gd name="connsiteY2" fmla="*/ 77944 h 140226"/>
                    <a:gd name="connsiteX3" fmla="*/ 121245 w 122591"/>
                    <a:gd name="connsiteY3" fmla="*/ 0 h 140226"/>
                    <a:gd name="connsiteX4" fmla="*/ 60623 w 122591"/>
                    <a:gd name="connsiteY4" fmla="*/ 60623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226">
                      <a:moveTo>
                        <a:pt x="60623" y="60623"/>
                      </a:moveTo>
                      <a:cubicBezTo>
                        <a:pt x="25980" y="95265"/>
                        <a:pt x="0" y="129906"/>
                        <a:pt x="0" y="138567"/>
                      </a:cubicBezTo>
                      <a:cubicBezTo>
                        <a:pt x="0" y="147227"/>
                        <a:pt x="25980" y="121246"/>
                        <a:pt x="60623" y="77944"/>
                      </a:cubicBezTo>
                      <a:cubicBezTo>
                        <a:pt x="95264" y="34642"/>
                        <a:pt x="121245" y="0"/>
                        <a:pt x="121245" y="0"/>
                      </a:cubicBezTo>
                      <a:cubicBezTo>
                        <a:pt x="12990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0" name="Freeform: Shape 599">
                  <a:extLst>
                    <a:ext uri="{FF2B5EF4-FFF2-40B4-BE49-F238E27FC236}">
                      <a16:creationId xmlns="" xmlns:a16="http://schemas.microsoft.com/office/drawing/2014/main" id="{0B6210DF-FE6A-47F2-B860-8AADEF3D061E}"/>
                    </a:ext>
                  </a:extLst>
                </p:cNvPr>
                <p:cNvSpPr/>
                <p:nvPr/>
              </p:nvSpPr>
              <p:spPr>
                <a:xfrm>
                  <a:off x="10911193" y="3646769"/>
                  <a:ext cx="121245" cy="140226"/>
                </a:xfrm>
                <a:custGeom>
                  <a:avLst/>
                  <a:gdLst>
                    <a:gd name="connsiteX0" fmla="*/ 0 w 121245"/>
                    <a:gd name="connsiteY0" fmla="*/ 1659 h 140226"/>
                    <a:gd name="connsiteX1" fmla="*/ 60623 w 121245"/>
                    <a:gd name="connsiteY1" fmla="*/ 79603 h 140226"/>
                    <a:gd name="connsiteX2" fmla="*/ 121245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0" y="44961"/>
                        <a:pt x="60623" y="79603"/>
                      </a:cubicBezTo>
                      <a:cubicBezTo>
                        <a:pt x="95264" y="114245"/>
                        <a:pt x="121245" y="140226"/>
                        <a:pt x="121245" y="140226"/>
                      </a:cubicBezTo>
                      <a:cubicBezTo>
                        <a:pt x="121245" y="140226"/>
                        <a:pt x="95264" y="96924"/>
                        <a:pt x="60623" y="62282"/>
                      </a:cubicBezTo>
                      <a:cubicBezTo>
                        <a:pt x="25980"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2" name="Graphic 1">
                <a:extLst>
                  <a:ext uri="{FF2B5EF4-FFF2-40B4-BE49-F238E27FC236}">
                    <a16:creationId xmlns="" xmlns:a16="http://schemas.microsoft.com/office/drawing/2014/main" id="{CA61899F-E214-4DFF-ADA4-4D7F138FA715}"/>
                  </a:ext>
                </a:extLst>
              </p:cNvPr>
              <p:cNvGrpSpPr/>
              <p:nvPr/>
            </p:nvGrpSpPr>
            <p:grpSpPr>
              <a:xfrm>
                <a:off x="10625399" y="3351814"/>
                <a:ext cx="121245" cy="987234"/>
                <a:chOff x="10625399" y="3351814"/>
                <a:chExt cx="121245" cy="987234"/>
              </a:xfrm>
              <a:grpFill/>
            </p:grpSpPr>
            <p:sp>
              <p:nvSpPr>
                <p:cNvPr id="595" name="Freeform: Shape 594">
                  <a:extLst>
                    <a:ext uri="{FF2B5EF4-FFF2-40B4-BE49-F238E27FC236}">
                      <a16:creationId xmlns="" xmlns:a16="http://schemas.microsoft.com/office/drawing/2014/main" id="{1C6B1974-0231-4B15-8A73-5D1992D7401C}"/>
                    </a:ext>
                  </a:extLst>
                </p:cNvPr>
                <p:cNvSpPr/>
                <p:nvPr/>
              </p:nvSpPr>
              <p:spPr>
                <a:xfrm>
                  <a:off x="10677361" y="3390781"/>
                  <a:ext cx="17321" cy="891197"/>
                </a:xfrm>
                <a:custGeom>
                  <a:avLst/>
                  <a:gdLst>
                    <a:gd name="connsiteX0" fmla="*/ 0 w 17321"/>
                    <a:gd name="connsiteY0" fmla="*/ 6495 h 891197"/>
                    <a:gd name="connsiteX1" fmla="*/ 0 w 17321"/>
                    <a:gd name="connsiteY1" fmla="*/ 881198 h 891197"/>
                    <a:gd name="connsiteX2" fmla="*/ 17322 w 17321"/>
                    <a:gd name="connsiteY2" fmla="*/ 881198 h 891197"/>
                    <a:gd name="connsiteX3" fmla="*/ 17322 w 17321"/>
                    <a:gd name="connsiteY3" fmla="*/ 6495 h 891197"/>
                    <a:gd name="connsiteX4" fmla="*/ 0 w 17321"/>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891197">
                      <a:moveTo>
                        <a:pt x="0" y="6495"/>
                      </a:moveTo>
                      <a:cubicBezTo>
                        <a:pt x="0" y="300950"/>
                        <a:pt x="0" y="586743"/>
                        <a:pt x="0" y="881198"/>
                      </a:cubicBezTo>
                      <a:cubicBezTo>
                        <a:pt x="0" y="889858"/>
                        <a:pt x="17322" y="898518"/>
                        <a:pt x="17322" y="881198"/>
                      </a:cubicBezTo>
                      <a:cubicBezTo>
                        <a:pt x="17322" y="586743"/>
                        <a:pt x="17322" y="300950"/>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6" name="Freeform: Shape 595">
                  <a:extLst>
                    <a:ext uri="{FF2B5EF4-FFF2-40B4-BE49-F238E27FC236}">
                      <a16:creationId xmlns="" xmlns:a16="http://schemas.microsoft.com/office/drawing/2014/main" id="{BB98C487-A810-4136-9456-A7F5663FF67B}"/>
                    </a:ext>
                  </a:extLst>
                </p:cNvPr>
                <p:cNvSpPr/>
                <p:nvPr/>
              </p:nvSpPr>
              <p:spPr>
                <a:xfrm>
                  <a:off x="10625399" y="4196249"/>
                  <a:ext cx="121245" cy="142798"/>
                </a:xfrm>
                <a:custGeom>
                  <a:avLst/>
                  <a:gdLst>
                    <a:gd name="connsiteX0" fmla="*/ 60623 w 121245"/>
                    <a:gd name="connsiteY0" fmla="*/ 32428 h 142798"/>
                    <a:gd name="connsiteX1" fmla="*/ 0 w 121245"/>
                    <a:gd name="connsiteY1" fmla="*/ 127692 h 142798"/>
                    <a:gd name="connsiteX2" fmla="*/ 60623 w 121245"/>
                    <a:gd name="connsiteY2" fmla="*/ 110371 h 142798"/>
                    <a:gd name="connsiteX3" fmla="*/ 121245 w 121245"/>
                    <a:gd name="connsiteY3" fmla="*/ 15107 h 142798"/>
                    <a:gd name="connsiteX4" fmla="*/ 60623 w 121245"/>
                    <a:gd name="connsiteY4" fmla="*/ 32428 h 14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798">
                      <a:moveTo>
                        <a:pt x="60623" y="32428"/>
                      </a:moveTo>
                      <a:cubicBezTo>
                        <a:pt x="25982" y="58409"/>
                        <a:pt x="0" y="101711"/>
                        <a:pt x="0" y="127692"/>
                      </a:cubicBezTo>
                      <a:cubicBezTo>
                        <a:pt x="0" y="153673"/>
                        <a:pt x="25982" y="145013"/>
                        <a:pt x="60623" y="110371"/>
                      </a:cubicBezTo>
                      <a:cubicBezTo>
                        <a:pt x="95264" y="75730"/>
                        <a:pt x="121245" y="32428"/>
                        <a:pt x="121245" y="15107"/>
                      </a:cubicBezTo>
                      <a:cubicBezTo>
                        <a:pt x="121245" y="-10875"/>
                        <a:pt x="95264" y="-2214"/>
                        <a:pt x="60623" y="324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7" name="Freeform: Shape 596">
                  <a:extLst>
                    <a:ext uri="{FF2B5EF4-FFF2-40B4-BE49-F238E27FC236}">
                      <a16:creationId xmlns="" xmlns:a16="http://schemas.microsoft.com/office/drawing/2014/main" id="{47D86A60-3BC7-4717-9EEF-7AD730CB2231}"/>
                    </a:ext>
                  </a:extLst>
                </p:cNvPr>
                <p:cNvSpPr/>
                <p:nvPr/>
              </p:nvSpPr>
              <p:spPr>
                <a:xfrm>
                  <a:off x="10625399" y="3351814"/>
                  <a:ext cx="121245" cy="139039"/>
                </a:xfrm>
                <a:custGeom>
                  <a:avLst/>
                  <a:gdLst>
                    <a:gd name="connsiteX0" fmla="*/ 0 w 121245"/>
                    <a:gd name="connsiteY0" fmla="*/ 10821 h 139039"/>
                    <a:gd name="connsiteX1" fmla="*/ 60623 w 121245"/>
                    <a:gd name="connsiteY1" fmla="*/ 106086 h 139039"/>
                    <a:gd name="connsiteX2" fmla="*/ 121245 w 121245"/>
                    <a:gd name="connsiteY2" fmla="*/ 132067 h 139039"/>
                    <a:gd name="connsiteX3" fmla="*/ 60623 w 121245"/>
                    <a:gd name="connsiteY3" fmla="*/ 36803 h 139039"/>
                    <a:gd name="connsiteX4" fmla="*/ 0 w 121245"/>
                    <a:gd name="connsiteY4" fmla="*/ 10821 h 13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039">
                      <a:moveTo>
                        <a:pt x="0" y="10821"/>
                      </a:moveTo>
                      <a:cubicBezTo>
                        <a:pt x="0" y="36803"/>
                        <a:pt x="25982" y="71444"/>
                        <a:pt x="60623" y="106086"/>
                      </a:cubicBezTo>
                      <a:cubicBezTo>
                        <a:pt x="95264" y="132067"/>
                        <a:pt x="121245" y="149388"/>
                        <a:pt x="121245" y="132067"/>
                      </a:cubicBezTo>
                      <a:cubicBezTo>
                        <a:pt x="121245" y="114746"/>
                        <a:pt x="95264" y="71444"/>
                        <a:pt x="60623" y="36803"/>
                      </a:cubicBezTo>
                      <a:cubicBezTo>
                        <a:pt x="25982" y="-6500"/>
                        <a:pt x="0" y="-6500"/>
                        <a:pt x="0" y="1082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3" name="Graphic 1">
                <a:extLst>
                  <a:ext uri="{FF2B5EF4-FFF2-40B4-BE49-F238E27FC236}">
                    <a16:creationId xmlns="" xmlns:a16="http://schemas.microsoft.com/office/drawing/2014/main" id="{F8064803-BF00-42F0-B81E-E08BFAE8B715}"/>
                  </a:ext>
                </a:extLst>
              </p:cNvPr>
              <p:cNvGrpSpPr/>
              <p:nvPr/>
            </p:nvGrpSpPr>
            <p:grpSpPr>
              <a:xfrm>
                <a:off x="10330945" y="3146125"/>
                <a:ext cx="122905" cy="1394327"/>
                <a:chOff x="10330945" y="3146125"/>
                <a:chExt cx="122905" cy="1394327"/>
              </a:xfrm>
              <a:grpFill/>
            </p:grpSpPr>
            <p:sp>
              <p:nvSpPr>
                <p:cNvPr id="592" name="Freeform: Shape 591">
                  <a:extLst>
                    <a:ext uri="{FF2B5EF4-FFF2-40B4-BE49-F238E27FC236}">
                      <a16:creationId xmlns="" xmlns:a16="http://schemas.microsoft.com/office/drawing/2014/main" id="{787C30ED-C6E3-425E-8B6F-C2BF808977C2}"/>
                    </a:ext>
                  </a:extLst>
                </p:cNvPr>
                <p:cNvSpPr/>
                <p:nvPr/>
              </p:nvSpPr>
              <p:spPr>
                <a:xfrm>
                  <a:off x="10382907" y="3174271"/>
                  <a:ext cx="19088" cy="1324218"/>
                </a:xfrm>
                <a:custGeom>
                  <a:avLst/>
                  <a:gdLst>
                    <a:gd name="connsiteX0" fmla="*/ 0 w 19088"/>
                    <a:gd name="connsiteY0" fmla="*/ 6495 h 1324218"/>
                    <a:gd name="connsiteX1" fmla="*/ 0 w 19088"/>
                    <a:gd name="connsiteY1" fmla="*/ 1314219 h 1324218"/>
                    <a:gd name="connsiteX2" fmla="*/ 17321 w 19088"/>
                    <a:gd name="connsiteY2" fmla="*/ 1314219 h 1324218"/>
                    <a:gd name="connsiteX3" fmla="*/ 17321 w 19088"/>
                    <a:gd name="connsiteY3" fmla="*/ 6495 h 1324218"/>
                    <a:gd name="connsiteX4" fmla="*/ 0 w 19088"/>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3" name="Freeform: Shape 592">
                  <a:extLst>
                    <a:ext uri="{FF2B5EF4-FFF2-40B4-BE49-F238E27FC236}">
                      <a16:creationId xmlns="" xmlns:a16="http://schemas.microsoft.com/office/drawing/2014/main" id="{1ADCA4F1-9293-4C8D-ADC0-3940D80E498E}"/>
                    </a:ext>
                  </a:extLst>
                </p:cNvPr>
                <p:cNvSpPr/>
                <p:nvPr/>
              </p:nvSpPr>
              <p:spPr>
                <a:xfrm>
                  <a:off x="10330945" y="4410195"/>
                  <a:ext cx="122905" cy="130257"/>
                </a:xfrm>
                <a:custGeom>
                  <a:avLst/>
                  <a:gdLst>
                    <a:gd name="connsiteX0" fmla="*/ 60623 w 122905"/>
                    <a:gd name="connsiteY0" fmla="*/ 9011 h 130257"/>
                    <a:gd name="connsiteX1" fmla="*/ 0 w 122905"/>
                    <a:gd name="connsiteY1" fmla="*/ 95615 h 130257"/>
                    <a:gd name="connsiteX2" fmla="*/ 60623 w 122905"/>
                    <a:gd name="connsiteY2" fmla="*/ 121597 h 130257"/>
                    <a:gd name="connsiteX3" fmla="*/ 121246 w 122905"/>
                    <a:gd name="connsiteY3" fmla="*/ 26332 h 130257"/>
                    <a:gd name="connsiteX4" fmla="*/ 60623 w 12290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9011"/>
                      </a:moveTo>
                      <a:cubicBezTo>
                        <a:pt x="25981" y="26332"/>
                        <a:pt x="0" y="60974"/>
                        <a:pt x="0" y="95615"/>
                      </a:cubicBezTo>
                      <a:cubicBezTo>
                        <a:pt x="0" y="130257"/>
                        <a:pt x="25981" y="138918"/>
                        <a:pt x="60623" y="121597"/>
                      </a:cubicBezTo>
                      <a:cubicBezTo>
                        <a:pt x="95264" y="104276"/>
                        <a:pt x="121246" y="60974"/>
                        <a:pt x="121246" y="26332"/>
                      </a:cubicBezTo>
                      <a:cubicBezTo>
                        <a:pt x="129906" y="351"/>
                        <a:pt x="10392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4" name="Freeform: Shape 593">
                  <a:extLst>
                    <a:ext uri="{FF2B5EF4-FFF2-40B4-BE49-F238E27FC236}">
                      <a16:creationId xmlns="" xmlns:a16="http://schemas.microsoft.com/office/drawing/2014/main" id="{08C24CD8-9520-4066-8B49-94C9F7CC5646}"/>
                    </a:ext>
                  </a:extLst>
                </p:cNvPr>
                <p:cNvSpPr/>
                <p:nvPr/>
              </p:nvSpPr>
              <p:spPr>
                <a:xfrm>
                  <a:off x="10330945" y="3146125"/>
                  <a:ext cx="122905" cy="130257"/>
                </a:xfrm>
                <a:custGeom>
                  <a:avLst/>
                  <a:gdLst>
                    <a:gd name="connsiteX0" fmla="*/ 60623 w 122905"/>
                    <a:gd name="connsiteY0" fmla="*/ 8660 h 130257"/>
                    <a:gd name="connsiteX1" fmla="*/ 0 w 122905"/>
                    <a:gd name="connsiteY1" fmla="*/ 34642 h 130257"/>
                    <a:gd name="connsiteX2" fmla="*/ 60623 w 122905"/>
                    <a:gd name="connsiteY2" fmla="*/ 121246 h 130257"/>
                    <a:gd name="connsiteX3" fmla="*/ 121246 w 122905"/>
                    <a:gd name="connsiteY3" fmla="*/ 103925 h 130257"/>
                    <a:gd name="connsiteX4" fmla="*/ 60623 w 12290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8660"/>
                      </a:moveTo>
                      <a:cubicBezTo>
                        <a:pt x="25981" y="-8660"/>
                        <a:pt x="0" y="0"/>
                        <a:pt x="0" y="34642"/>
                      </a:cubicBezTo>
                      <a:cubicBezTo>
                        <a:pt x="0" y="69283"/>
                        <a:pt x="25981" y="103925"/>
                        <a:pt x="60623" y="121246"/>
                      </a:cubicBezTo>
                      <a:cubicBezTo>
                        <a:pt x="95264" y="138567"/>
                        <a:pt x="121246" y="129906"/>
                        <a:pt x="121246" y="103925"/>
                      </a:cubicBezTo>
                      <a:cubicBezTo>
                        <a:pt x="129906" y="69283"/>
                        <a:pt x="10392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4" name="Graphic 1">
                <a:extLst>
                  <a:ext uri="{FF2B5EF4-FFF2-40B4-BE49-F238E27FC236}">
                    <a16:creationId xmlns="" xmlns:a16="http://schemas.microsoft.com/office/drawing/2014/main" id="{EE560126-2969-40DB-9C1B-5C0752BD7EC8}"/>
                  </a:ext>
                </a:extLst>
              </p:cNvPr>
              <p:cNvGrpSpPr/>
              <p:nvPr/>
            </p:nvGrpSpPr>
            <p:grpSpPr>
              <a:xfrm>
                <a:off x="10045151" y="3068181"/>
                <a:ext cx="121245" cy="1550215"/>
                <a:chOff x="10045151" y="3068181"/>
                <a:chExt cx="121245" cy="1550215"/>
              </a:xfrm>
              <a:grpFill/>
            </p:grpSpPr>
            <p:sp>
              <p:nvSpPr>
                <p:cNvPr id="589" name="Freeform: Shape 588">
                  <a:extLst>
                    <a:ext uri="{FF2B5EF4-FFF2-40B4-BE49-F238E27FC236}">
                      <a16:creationId xmlns="" xmlns:a16="http://schemas.microsoft.com/office/drawing/2014/main" id="{97B9F135-23CD-42D1-8DDF-484011CE01D7}"/>
                    </a:ext>
                  </a:extLst>
                </p:cNvPr>
                <p:cNvSpPr/>
                <p:nvPr/>
              </p:nvSpPr>
              <p:spPr>
                <a:xfrm>
                  <a:off x="10097113" y="3096327"/>
                  <a:ext cx="17321" cy="1480106"/>
                </a:xfrm>
                <a:custGeom>
                  <a:avLst/>
                  <a:gdLst>
                    <a:gd name="connsiteX0" fmla="*/ 0 w 17321"/>
                    <a:gd name="connsiteY0" fmla="*/ 6495 h 1480106"/>
                    <a:gd name="connsiteX1" fmla="*/ 0 w 17321"/>
                    <a:gd name="connsiteY1" fmla="*/ 1470106 h 1480106"/>
                    <a:gd name="connsiteX2" fmla="*/ 17321 w 17321"/>
                    <a:gd name="connsiteY2" fmla="*/ 1470106 h 1480106"/>
                    <a:gd name="connsiteX3" fmla="*/ 17321 w 17321"/>
                    <a:gd name="connsiteY3" fmla="*/ 6495 h 1480106"/>
                    <a:gd name="connsiteX4" fmla="*/ 0 w 17321"/>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0" name="Freeform: Shape 589">
                  <a:extLst>
                    <a:ext uri="{FF2B5EF4-FFF2-40B4-BE49-F238E27FC236}">
                      <a16:creationId xmlns="" xmlns:a16="http://schemas.microsoft.com/office/drawing/2014/main" id="{C006F5A7-25ED-47CB-A4D0-0F359B45A547}"/>
                    </a:ext>
                  </a:extLst>
                </p:cNvPr>
                <p:cNvSpPr/>
                <p:nvPr/>
              </p:nvSpPr>
              <p:spPr>
                <a:xfrm>
                  <a:off x="10045151" y="4488490"/>
                  <a:ext cx="121245" cy="129906"/>
                </a:xfrm>
                <a:custGeom>
                  <a:avLst/>
                  <a:gdLst>
                    <a:gd name="connsiteX0" fmla="*/ 60623 w 121245"/>
                    <a:gd name="connsiteY0" fmla="*/ 0 h 129906"/>
                    <a:gd name="connsiteX1" fmla="*/ 0 w 121245"/>
                    <a:gd name="connsiteY1" fmla="*/ 60623 h 129906"/>
                    <a:gd name="connsiteX2" fmla="*/ 60623 w 121245"/>
                    <a:gd name="connsiteY2" fmla="*/ 129906 h 129906"/>
                    <a:gd name="connsiteX3" fmla="*/ 121246 w 121245"/>
                    <a:gd name="connsiteY3" fmla="*/ 6062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25981"/>
                        <a:pt x="0" y="60623"/>
                      </a:cubicBezTo>
                      <a:cubicBezTo>
                        <a:pt x="0" y="95264"/>
                        <a:pt x="25982" y="129906"/>
                        <a:pt x="60623" y="129906"/>
                      </a:cubicBezTo>
                      <a:cubicBezTo>
                        <a:pt x="95264" y="129906"/>
                        <a:pt x="121246" y="95264"/>
                        <a:pt x="121246" y="60623"/>
                      </a:cubicBezTo>
                      <a:cubicBezTo>
                        <a:pt x="121246" y="25981"/>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1" name="Freeform: Shape 590">
                  <a:extLst>
                    <a:ext uri="{FF2B5EF4-FFF2-40B4-BE49-F238E27FC236}">
                      <a16:creationId xmlns="" xmlns:a16="http://schemas.microsoft.com/office/drawing/2014/main" id="{ECF66E6C-544C-4AB9-AE97-8036364CBE46}"/>
                    </a:ext>
                  </a:extLst>
                </p:cNvPr>
                <p:cNvSpPr/>
                <p:nvPr/>
              </p:nvSpPr>
              <p:spPr>
                <a:xfrm>
                  <a:off x="10045151" y="3068181"/>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4" y="129906"/>
                        <a:pt x="121246" y="103925"/>
                        <a:pt x="121246" y="69283"/>
                      </a:cubicBezTo>
                      <a:cubicBezTo>
                        <a:pt x="121246" y="34642"/>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5" name="Graphic 1">
                <a:extLst>
                  <a:ext uri="{FF2B5EF4-FFF2-40B4-BE49-F238E27FC236}">
                    <a16:creationId xmlns="" xmlns:a16="http://schemas.microsoft.com/office/drawing/2014/main" id="{B76C5A9D-A850-48FC-AD02-F47F02452293}"/>
                  </a:ext>
                </a:extLst>
              </p:cNvPr>
              <p:cNvGrpSpPr/>
              <p:nvPr/>
            </p:nvGrpSpPr>
            <p:grpSpPr>
              <a:xfrm>
                <a:off x="9759357" y="3146125"/>
                <a:ext cx="121245" cy="1394327"/>
                <a:chOff x="9759357" y="3146125"/>
                <a:chExt cx="121245" cy="1394327"/>
              </a:xfrm>
              <a:grpFill/>
            </p:grpSpPr>
            <p:sp>
              <p:nvSpPr>
                <p:cNvPr id="586" name="Freeform: Shape 585">
                  <a:extLst>
                    <a:ext uri="{FF2B5EF4-FFF2-40B4-BE49-F238E27FC236}">
                      <a16:creationId xmlns="" xmlns:a16="http://schemas.microsoft.com/office/drawing/2014/main" id="{229EC000-5C31-4F8C-91C2-BC2A1C6CF71B}"/>
                    </a:ext>
                  </a:extLst>
                </p:cNvPr>
                <p:cNvSpPr/>
                <p:nvPr/>
              </p:nvSpPr>
              <p:spPr>
                <a:xfrm>
                  <a:off x="9811320" y="3170766"/>
                  <a:ext cx="17320" cy="1327723"/>
                </a:xfrm>
                <a:custGeom>
                  <a:avLst/>
                  <a:gdLst>
                    <a:gd name="connsiteX0" fmla="*/ 0 w 17320"/>
                    <a:gd name="connsiteY0" fmla="*/ 10000 h 1327723"/>
                    <a:gd name="connsiteX1" fmla="*/ 0 w 17320"/>
                    <a:gd name="connsiteY1" fmla="*/ 1317724 h 1327723"/>
                    <a:gd name="connsiteX2" fmla="*/ 17321 w 17320"/>
                    <a:gd name="connsiteY2" fmla="*/ 1317724 h 1327723"/>
                    <a:gd name="connsiteX3" fmla="*/ 17321 w 17320"/>
                    <a:gd name="connsiteY3" fmla="*/ 10000 h 1327723"/>
                    <a:gd name="connsiteX4" fmla="*/ 0 w 17320"/>
                    <a:gd name="connsiteY4" fmla="*/ 10000 h 13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7723">
                      <a:moveTo>
                        <a:pt x="0" y="10000"/>
                      </a:moveTo>
                      <a:cubicBezTo>
                        <a:pt x="0" y="443021"/>
                        <a:pt x="0" y="884703"/>
                        <a:pt x="0" y="1317724"/>
                      </a:cubicBezTo>
                      <a:cubicBezTo>
                        <a:pt x="0" y="1326384"/>
                        <a:pt x="17321" y="1335044"/>
                        <a:pt x="17321" y="1317724"/>
                      </a:cubicBezTo>
                      <a:cubicBezTo>
                        <a:pt x="17321" y="884703"/>
                        <a:pt x="17321" y="443021"/>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7" name="Freeform: Shape 586">
                  <a:extLst>
                    <a:ext uri="{FF2B5EF4-FFF2-40B4-BE49-F238E27FC236}">
                      <a16:creationId xmlns="" xmlns:a16="http://schemas.microsoft.com/office/drawing/2014/main" id="{DEE44B88-55BB-4F30-B29D-42951C3B507C}"/>
                    </a:ext>
                  </a:extLst>
                </p:cNvPr>
                <p:cNvSpPr/>
                <p:nvPr/>
              </p:nvSpPr>
              <p:spPr>
                <a:xfrm>
                  <a:off x="9759357"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5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4" y="138918"/>
                        <a:pt x="121245" y="130257"/>
                        <a:pt x="121245" y="95615"/>
                      </a:cubicBezTo>
                      <a:cubicBezTo>
                        <a:pt x="121245" y="60974"/>
                        <a:pt x="95264"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8" name="Freeform: Shape 587">
                  <a:extLst>
                    <a:ext uri="{FF2B5EF4-FFF2-40B4-BE49-F238E27FC236}">
                      <a16:creationId xmlns="" xmlns:a16="http://schemas.microsoft.com/office/drawing/2014/main" id="{A542D34A-A52D-4D96-815F-5C242E1AB71E}"/>
                    </a:ext>
                  </a:extLst>
                </p:cNvPr>
                <p:cNvSpPr/>
                <p:nvPr/>
              </p:nvSpPr>
              <p:spPr>
                <a:xfrm>
                  <a:off x="9759357"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5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4" y="103925"/>
                        <a:pt x="121245" y="69283"/>
                        <a:pt x="121245" y="34642"/>
                      </a:cubicBezTo>
                      <a:cubicBezTo>
                        <a:pt x="121245" y="0"/>
                        <a:pt x="95264"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6" name="Graphic 1">
                <a:extLst>
                  <a:ext uri="{FF2B5EF4-FFF2-40B4-BE49-F238E27FC236}">
                    <a16:creationId xmlns="" xmlns:a16="http://schemas.microsoft.com/office/drawing/2014/main" id="{61F07A28-894E-4CFE-8226-EAD7C2CF1EDA}"/>
                  </a:ext>
                </a:extLst>
              </p:cNvPr>
              <p:cNvGrpSpPr/>
              <p:nvPr/>
            </p:nvGrpSpPr>
            <p:grpSpPr>
              <a:xfrm>
                <a:off x="9464903" y="3347528"/>
                <a:ext cx="122591" cy="991519"/>
                <a:chOff x="9464903" y="3347528"/>
                <a:chExt cx="122591" cy="991519"/>
              </a:xfrm>
              <a:grpFill/>
            </p:grpSpPr>
            <p:sp>
              <p:nvSpPr>
                <p:cNvPr id="583" name="Freeform: Shape 582">
                  <a:extLst>
                    <a:ext uri="{FF2B5EF4-FFF2-40B4-BE49-F238E27FC236}">
                      <a16:creationId xmlns="" xmlns:a16="http://schemas.microsoft.com/office/drawing/2014/main" id="{684FB81E-A3A3-4A6E-98C8-08267638FC0B}"/>
                    </a:ext>
                  </a:extLst>
                </p:cNvPr>
                <p:cNvSpPr/>
                <p:nvPr/>
              </p:nvSpPr>
              <p:spPr>
                <a:xfrm>
                  <a:off x="9516865" y="3390781"/>
                  <a:ext cx="17320" cy="899858"/>
                </a:xfrm>
                <a:custGeom>
                  <a:avLst/>
                  <a:gdLst>
                    <a:gd name="connsiteX0" fmla="*/ 0 w 17320"/>
                    <a:gd name="connsiteY0" fmla="*/ 6495 h 899858"/>
                    <a:gd name="connsiteX1" fmla="*/ 0 w 17320"/>
                    <a:gd name="connsiteY1" fmla="*/ 889858 h 899858"/>
                    <a:gd name="connsiteX2" fmla="*/ 17321 w 17320"/>
                    <a:gd name="connsiteY2" fmla="*/ 889858 h 899858"/>
                    <a:gd name="connsiteX3" fmla="*/ 17321 w 17320"/>
                    <a:gd name="connsiteY3" fmla="*/ 6495 h 899858"/>
                    <a:gd name="connsiteX4" fmla="*/ 0 w 17320"/>
                    <a:gd name="connsiteY4" fmla="*/ 6495 h 899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899858">
                      <a:moveTo>
                        <a:pt x="0" y="6495"/>
                      </a:moveTo>
                      <a:cubicBezTo>
                        <a:pt x="0" y="300950"/>
                        <a:pt x="0" y="595404"/>
                        <a:pt x="0" y="889858"/>
                      </a:cubicBezTo>
                      <a:cubicBezTo>
                        <a:pt x="0" y="898518"/>
                        <a:pt x="17321" y="907179"/>
                        <a:pt x="17321" y="889858"/>
                      </a:cubicBezTo>
                      <a:cubicBezTo>
                        <a:pt x="17321" y="595404"/>
                        <a:pt x="17321" y="30095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4" name="Freeform: Shape 583">
                  <a:extLst>
                    <a:ext uri="{FF2B5EF4-FFF2-40B4-BE49-F238E27FC236}">
                      <a16:creationId xmlns="" xmlns:a16="http://schemas.microsoft.com/office/drawing/2014/main" id="{85D6DD9F-194B-4251-9421-B3E7463F7102}"/>
                    </a:ext>
                  </a:extLst>
                </p:cNvPr>
                <p:cNvSpPr/>
                <p:nvPr/>
              </p:nvSpPr>
              <p:spPr>
                <a:xfrm>
                  <a:off x="9464903" y="4198504"/>
                  <a:ext cx="122591" cy="140544"/>
                </a:xfrm>
                <a:custGeom>
                  <a:avLst/>
                  <a:gdLst>
                    <a:gd name="connsiteX0" fmla="*/ 60623 w 122591"/>
                    <a:gd name="connsiteY0" fmla="*/ 30173 h 140544"/>
                    <a:gd name="connsiteX1" fmla="*/ 0 w 122591"/>
                    <a:gd name="connsiteY1" fmla="*/ 12852 h 140544"/>
                    <a:gd name="connsiteX2" fmla="*/ 60623 w 122591"/>
                    <a:gd name="connsiteY2" fmla="*/ 108117 h 140544"/>
                    <a:gd name="connsiteX3" fmla="*/ 121246 w 122591"/>
                    <a:gd name="connsiteY3" fmla="*/ 125438 h 140544"/>
                    <a:gd name="connsiteX4" fmla="*/ 60623 w 122591"/>
                    <a:gd name="connsiteY4" fmla="*/ 30173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544">
                      <a:moveTo>
                        <a:pt x="60623" y="30173"/>
                      </a:moveTo>
                      <a:cubicBezTo>
                        <a:pt x="25981" y="4192"/>
                        <a:pt x="0" y="-13129"/>
                        <a:pt x="0" y="12852"/>
                      </a:cubicBezTo>
                      <a:cubicBezTo>
                        <a:pt x="0" y="30173"/>
                        <a:pt x="25981" y="73475"/>
                        <a:pt x="60623" y="108117"/>
                      </a:cubicBezTo>
                      <a:cubicBezTo>
                        <a:pt x="95264" y="142759"/>
                        <a:pt x="121246" y="151419"/>
                        <a:pt x="121246" y="125438"/>
                      </a:cubicBezTo>
                      <a:cubicBezTo>
                        <a:pt x="129906" y="99456"/>
                        <a:pt x="95264" y="56154"/>
                        <a:pt x="60623" y="3017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5" name="Freeform: Shape 584">
                  <a:extLst>
                    <a:ext uri="{FF2B5EF4-FFF2-40B4-BE49-F238E27FC236}">
                      <a16:creationId xmlns="" xmlns:a16="http://schemas.microsoft.com/office/drawing/2014/main" id="{D424A2DC-EF5A-4496-9FA7-068B4D4BE9CE}"/>
                    </a:ext>
                  </a:extLst>
                </p:cNvPr>
                <p:cNvSpPr/>
                <p:nvPr/>
              </p:nvSpPr>
              <p:spPr>
                <a:xfrm>
                  <a:off x="9464903" y="3347528"/>
                  <a:ext cx="122591" cy="136703"/>
                </a:xfrm>
                <a:custGeom>
                  <a:avLst/>
                  <a:gdLst>
                    <a:gd name="connsiteX0" fmla="*/ 60623 w 122591"/>
                    <a:gd name="connsiteY0" fmla="*/ 32427 h 136703"/>
                    <a:gd name="connsiteX1" fmla="*/ 0 w 122591"/>
                    <a:gd name="connsiteY1" fmla="*/ 127692 h 136703"/>
                    <a:gd name="connsiteX2" fmla="*/ 60623 w 122591"/>
                    <a:gd name="connsiteY2" fmla="*/ 110371 h 136703"/>
                    <a:gd name="connsiteX3" fmla="*/ 121246 w 122591"/>
                    <a:gd name="connsiteY3" fmla="*/ 15107 h 136703"/>
                    <a:gd name="connsiteX4" fmla="*/ 60623 w 122591"/>
                    <a:gd name="connsiteY4" fmla="*/ 32427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6703">
                      <a:moveTo>
                        <a:pt x="60623" y="32427"/>
                      </a:moveTo>
                      <a:cubicBezTo>
                        <a:pt x="25981" y="67069"/>
                        <a:pt x="0" y="110371"/>
                        <a:pt x="0" y="127692"/>
                      </a:cubicBezTo>
                      <a:cubicBezTo>
                        <a:pt x="0" y="145013"/>
                        <a:pt x="25981" y="136353"/>
                        <a:pt x="60623" y="110371"/>
                      </a:cubicBezTo>
                      <a:cubicBezTo>
                        <a:pt x="95264" y="84390"/>
                        <a:pt x="121246" y="41088"/>
                        <a:pt x="121246" y="15107"/>
                      </a:cubicBezTo>
                      <a:cubicBezTo>
                        <a:pt x="129906" y="-10875"/>
                        <a:pt x="95264" y="-2214"/>
                        <a:pt x="60623" y="324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7" name="Graphic 1">
                <a:extLst>
                  <a:ext uri="{FF2B5EF4-FFF2-40B4-BE49-F238E27FC236}">
                    <a16:creationId xmlns="" xmlns:a16="http://schemas.microsoft.com/office/drawing/2014/main" id="{62B0EDA1-D277-4046-AD35-89339FBA2D67}"/>
                  </a:ext>
                </a:extLst>
              </p:cNvPr>
              <p:cNvGrpSpPr/>
              <p:nvPr/>
            </p:nvGrpSpPr>
            <p:grpSpPr>
              <a:xfrm>
                <a:off x="9179109" y="3639768"/>
                <a:ext cx="121245" cy="400038"/>
                <a:chOff x="9179109" y="3639768"/>
                <a:chExt cx="121245" cy="400038"/>
              </a:xfrm>
              <a:grpFill/>
            </p:grpSpPr>
            <p:sp>
              <p:nvSpPr>
                <p:cNvPr id="580" name="Freeform: Shape 579">
                  <a:extLst>
                    <a:ext uri="{FF2B5EF4-FFF2-40B4-BE49-F238E27FC236}">
                      <a16:creationId xmlns="" xmlns:a16="http://schemas.microsoft.com/office/drawing/2014/main" id="{58CFF595-330B-4D9D-8FFA-869C07F53186}"/>
                    </a:ext>
                  </a:extLst>
                </p:cNvPr>
                <p:cNvSpPr/>
                <p:nvPr/>
              </p:nvSpPr>
              <p:spPr>
                <a:xfrm>
                  <a:off x="9231071" y="3702556"/>
                  <a:ext cx="17321" cy="276308"/>
                </a:xfrm>
                <a:custGeom>
                  <a:avLst/>
                  <a:gdLst>
                    <a:gd name="connsiteX0" fmla="*/ 0 w 17321"/>
                    <a:gd name="connsiteY0" fmla="*/ 6495 h 276308"/>
                    <a:gd name="connsiteX1" fmla="*/ 0 w 17321"/>
                    <a:gd name="connsiteY1" fmla="*/ 266308 h 276308"/>
                    <a:gd name="connsiteX2" fmla="*/ 17321 w 17321"/>
                    <a:gd name="connsiteY2" fmla="*/ 266308 h 276308"/>
                    <a:gd name="connsiteX3" fmla="*/ 17321 w 17321"/>
                    <a:gd name="connsiteY3" fmla="*/ 6495 h 276308"/>
                    <a:gd name="connsiteX4" fmla="*/ 0 w 17321"/>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276308">
                      <a:moveTo>
                        <a:pt x="0" y="6495"/>
                      </a:moveTo>
                      <a:cubicBezTo>
                        <a:pt x="0" y="93100"/>
                        <a:pt x="0" y="179704"/>
                        <a:pt x="0" y="266308"/>
                      </a:cubicBezTo>
                      <a:cubicBezTo>
                        <a:pt x="0" y="274968"/>
                        <a:pt x="17321" y="283629"/>
                        <a:pt x="17321" y="266308"/>
                      </a:cubicBezTo>
                      <a:cubicBezTo>
                        <a:pt x="17321" y="179704"/>
                        <a:pt x="17321" y="9310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1" name="Freeform: Shape 580">
                  <a:extLst>
                    <a:ext uri="{FF2B5EF4-FFF2-40B4-BE49-F238E27FC236}">
                      <a16:creationId xmlns="" xmlns:a16="http://schemas.microsoft.com/office/drawing/2014/main" id="{FFD27C88-0926-488E-8128-F0AF1601535D}"/>
                    </a:ext>
                  </a:extLst>
                </p:cNvPr>
                <p:cNvSpPr/>
                <p:nvPr/>
              </p:nvSpPr>
              <p:spPr>
                <a:xfrm>
                  <a:off x="9179109" y="3898235"/>
                  <a:ext cx="121245" cy="141572"/>
                </a:xfrm>
                <a:custGeom>
                  <a:avLst/>
                  <a:gdLst>
                    <a:gd name="connsiteX0" fmla="*/ 0 w 121245"/>
                    <a:gd name="connsiteY0" fmla="*/ 1346 h 141572"/>
                    <a:gd name="connsiteX1" fmla="*/ 60623 w 121245"/>
                    <a:gd name="connsiteY1" fmla="*/ 79290 h 141572"/>
                    <a:gd name="connsiteX2" fmla="*/ 121246 w 121245"/>
                    <a:gd name="connsiteY2" fmla="*/ 139913 h 141572"/>
                    <a:gd name="connsiteX3" fmla="*/ 60623 w 121245"/>
                    <a:gd name="connsiteY3" fmla="*/ 61969 h 141572"/>
                    <a:gd name="connsiteX4" fmla="*/ 0 w 121245"/>
                    <a:gd name="connsiteY4" fmla="*/ 1346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0" y="1346"/>
                      </a:moveTo>
                      <a:cubicBezTo>
                        <a:pt x="0" y="1346"/>
                        <a:pt x="25982" y="44648"/>
                        <a:pt x="60623" y="79290"/>
                      </a:cubicBezTo>
                      <a:cubicBezTo>
                        <a:pt x="95264" y="122592"/>
                        <a:pt x="121246" y="148573"/>
                        <a:pt x="121246" y="139913"/>
                      </a:cubicBezTo>
                      <a:cubicBezTo>
                        <a:pt x="121246" y="131252"/>
                        <a:pt x="95264" y="96611"/>
                        <a:pt x="60623" y="61969"/>
                      </a:cubicBezTo>
                      <a:cubicBezTo>
                        <a:pt x="25982" y="27327"/>
                        <a:pt x="0" y="-7314"/>
                        <a:pt x="0"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2" name="Freeform: Shape 581">
                  <a:extLst>
                    <a:ext uri="{FF2B5EF4-FFF2-40B4-BE49-F238E27FC236}">
                      <a16:creationId xmlns="" xmlns:a16="http://schemas.microsoft.com/office/drawing/2014/main" id="{86FD10D8-1C68-4DEB-8391-8C4AC9D4256A}"/>
                    </a:ext>
                  </a:extLst>
                </p:cNvPr>
                <p:cNvSpPr/>
                <p:nvPr/>
              </p:nvSpPr>
              <p:spPr>
                <a:xfrm>
                  <a:off x="9179109" y="3639768"/>
                  <a:ext cx="121245" cy="138566"/>
                </a:xfrm>
                <a:custGeom>
                  <a:avLst/>
                  <a:gdLst>
                    <a:gd name="connsiteX0" fmla="*/ 60623 w 121245"/>
                    <a:gd name="connsiteY0" fmla="*/ 60623 h 138566"/>
                    <a:gd name="connsiteX1" fmla="*/ 0 w 121245"/>
                    <a:gd name="connsiteY1" fmla="*/ 138567 h 138566"/>
                    <a:gd name="connsiteX2" fmla="*/ 60623 w 121245"/>
                    <a:gd name="connsiteY2" fmla="*/ 77944 h 138566"/>
                    <a:gd name="connsiteX3" fmla="*/ 121246 w 121245"/>
                    <a:gd name="connsiteY3" fmla="*/ 0 h 138566"/>
                    <a:gd name="connsiteX4" fmla="*/ 60623 w 121245"/>
                    <a:gd name="connsiteY4" fmla="*/ 6062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566">
                      <a:moveTo>
                        <a:pt x="60623" y="60623"/>
                      </a:moveTo>
                      <a:cubicBezTo>
                        <a:pt x="25982" y="103925"/>
                        <a:pt x="0" y="138567"/>
                        <a:pt x="0" y="138567"/>
                      </a:cubicBezTo>
                      <a:cubicBezTo>
                        <a:pt x="0" y="138567"/>
                        <a:pt x="25982" y="112586"/>
                        <a:pt x="60623" y="77944"/>
                      </a:cubicBezTo>
                      <a:cubicBezTo>
                        <a:pt x="95264" y="43302"/>
                        <a:pt x="121246" y="8660"/>
                        <a:pt x="121246" y="0"/>
                      </a:cubicBezTo>
                      <a:cubicBezTo>
                        <a:pt x="12124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8" name="Graphic 1">
                <a:extLst>
                  <a:ext uri="{FF2B5EF4-FFF2-40B4-BE49-F238E27FC236}">
                    <a16:creationId xmlns="" xmlns:a16="http://schemas.microsoft.com/office/drawing/2014/main" id="{7924801C-DAEC-4F00-94F0-2702B0238ED9}"/>
                  </a:ext>
                </a:extLst>
              </p:cNvPr>
              <p:cNvGrpSpPr/>
              <p:nvPr/>
            </p:nvGrpSpPr>
            <p:grpSpPr>
              <a:xfrm>
                <a:off x="8884655" y="3573720"/>
                <a:ext cx="121245" cy="539136"/>
                <a:chOff x="8884655" y="3573720"/>
                <a:chExt cx="121245" cy="539136"/>
              </a:xfrm>
              <a:grpFill/>
            </p:grpSpPr>
            <p:sp>
              <p:nvSpPr>
                <p:cNvPr id="577" name="Freeform: Shape 576">
                  <a:extLst>
                    <a:ext uri="{FF2B5EF4-FFF2-40B4-BE49-F238E27FC236}">
                      <a16:creationId xmlns="" xmlns:a16="http://schemas.microsoft.com/office/drawing/2014/main" id="{05D154D4-1DF7-4AA4-A205-9E3AA20DB9E0}"/>
                    </a:ext>
                  </a:extLst>
                </p:cNvPr>
                <p:cNvSpPr/>
                <p:nvPr/>
              </p:nvSpPr>
              <p:spPr>
                <a:xfrm>
                  <a:off x="8936618" y="3629768"/>
                  <a:ext cx="19087" cy="427040"/>
                </a:xfrm>
                <a:custGeom>
                  <a:avLst/>
                  <a:gdLst>
                    <a:gd name="connsiteX0" fmla="*/ 0 w 19087"/>
                    <a:gd name="connsiteY0" fmla="*/ 10000 h 427040"/>
                    <a:gd name="connsiteX1" fmla="*/ 0 w 19087"/>
                    <a:gd name="connsiteY1" fmla="*/ 417040 h 427040"/>
                    <a:gd name="connsiteX2" fmla="*/ 17321 w 19087"/>
                    <a:gd name="connsiteY2" fmla="*/ 417040 h 427040"/>
                    <a:gd name="connsiteX3" fmla="*/ 17321 w 19087"/>
                    <a:gd name="connsiteY3" fmla="*/ 10000 h 427040"/>
                    <a:gd name="connsiteX4" fmla="*/ 0 w 19087"/>
                    <a:gd name="connsiteY4" fmla="*/ 10000 h 427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7" h="427040">
                      <a:moveTo>
                        <a:pt x="0" y="10000"/>
                      </a:moveTo>
                      <a:cubicBezTo>
                        <a:pt x="0" y="148567"/>
                        <a:pt x="0" y="287134"/>
                        <a:pt x="0" y="417040"/>
                      </a:cubicBezTo>
                      <a:cubicBezTo>
                        <a:pt x="0" y="425700"/>
                        <a:pt x="17321" y="434361"/>
                        <a:pt x="17321" y="417040"/>
                      </a:cubicBezTo>
                      <a:cubicBezTo>
                        <a:pt x="17321" y="278473"/>
                        <a:pt x="17321" y="139906"/>
                        <a:pt x="1732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8" name="Freeform: Shape 577">
                  <a:extLst>
                    <a:ext uri="{FF2B5EF4-FFF2-40B4-BE49-F238E27FC236}">
                      <a16:creationId xmlns="" xmlns:a16="http://schemas.microsoft.com/office/drawing/2014/main" id="{EBC3D1FF-F7A9-4018-A43F-B066796C9E60}"/>
                    </a:ext>
                  </a:extLst>
                </p:cNvPr>
                <p:cNvSpPr/>
                <p:nvPr/>
              </p:nvSpPr>
              <p:spPr>
                <a:xfrm>
                  <a:off x="8884655" y="3573720"/>
                  <a:ext cx="121245" cy="145670"/>
                </a:xfrm>
                <a:custGeom>
                  <a:avLst/>
                  <a:gdLst>
                    <a:gd name="connsiteX0" fmla="*/ 0 w 121245"/>
                    <a:gd name="connsiteY0" fmla="*/ 5425 h 145670"/>
                    <a:gd name="connsiteX1" fmla="*/ 60623 w 121245"/>
                    <a:gd name="connsiteY1" fmla="*/ 92030 h 145670"/>
                    <a:gd name="connsiteX2" fmla="*/ 121246 w 121245"/>
                    <a:gd name="connsiteY2" fmla="*/ 143992 h 145670"/>
                    <a:gd name="connsiteX3" fmla="*/ 60623 w 121245"/>
                    <a:gd name="connsiteY3" fmla="*/ 57388 h 145670"/>
                    <a:gd name="connsiteX4" fmla="*/ 0 w 121245"/>
                    <a:gd name="connsiteY4" fmla="*/ 542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5425"/>
                      </a:moveTo>
                      <a:cubicBezTo>
                        <a:pt x="0" y="22746"/>
                        <a:pt x="25982" y="57388"/>
                        <a:pt x="60623" y="92030"/>
                      </a:cubicBezTo>
                      <a:cubicBezTo>
                        <a:pt x="95265" y="126671"/>
                        <a:pt x="121246" y="152652"/>
                        <a:pt x="121246" y="143992"/>
                      </a:cubicBezTo>
                      <a:cubicBezTo>
                        <a:pt x="121246" y="135332"/>
                        <a:pt x="95265" y="100690"/>
                        <a:pt x="60623" y="57388"/>
                      </a:cubicBezTo>
                      <a:cubicBezTo>
                        <a:pt x="34642" y="14086"/>
                        <a:pt x="0" y="-11895"/>
                        <a:pt x="0" y="542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9" name="Freeform: Shape 578">
                  <a:extLst>
                    <a:ext uri="{FF2B5EF4-FFF2-40B4-BE49-F238E27FC236}">
                      <a16:creationId xmlns="" xmlns:a16="http://schemas.microsoft.com/office/drawing/2014/main" id="{D77B09D5-9A1C-4851-8456-65BB8E1FFDBF}"/>
                    </a:ext>
                  </a:extLst>
                </p:cNvPr>
                <p:cNvSpPr/>
                <p:nvPr/>
              </p:nvSpPr>
              <p:spPr>
                <a:xfrm>
                  <a:off x="8884655" y="3967186"/>
                  <a:ext cx="121245" cy="145670"/>
                </a:xfrm>
                <a:custGeom>
                  <a:avLst/>
                  <a:gdLst>
                    <a:gd name="connsiteX0" fmla="*/ 0 w 121245"/>
                    <a:gd name="connsiteY0" fmla="*/ 140245 h 145670"/>
                    <a:gd name="connsiteX1" fmla="*/ 60623 w 121245"/>
                    <a:gd name="connsiteY1" fmla="*/ 88283 h 145670"/>
                    <a:gd name="connsiteX2" fmla="*/ 121246 w 121245"/>
                    <a:gd name="connsiteY2" fmla="*/ 1679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2" y="131585"/>
                        <a:pt x="60623" y="88283"/>
                      </a:cubicBezTo>
                      <a:cubicBezTo>
                        <a:pt x="95265" y="44981"/>
                        <a:pt x="121246" y="10339"/>
                        <a:pt x="121246" y="1679"/>
                      </a:cubicBezTo>
                      <a:cubicBezTo>
                        <a:pt x="121246" y="-6982"/>
                        <a:pt x="95265" y="18999"/>
                        <a:pt x="60623" y="53641"/>
                      </a:cubicBezTo>
                      <a:cubicBezTo>
                        <a:pt x="34642" y="88283"/>
                        <a:pt x="0" y="131585"/>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9" name="Graphic 1">
                <a:extLst>
                  <a:ext uri="{FF2B5EF4-FFF2-40B4-BE49-F238E27FC236}">
                    <a16:creationId xmlns="" xmlns:a16="http://schemas.microsoft.com/office/drawing/2014/main" id="{FAB7023D-737C-4F59-B8F1-AF32FE0EE7B2}"/>
                  </a:ext>
                </a:extLst>
              </p:cNvPr>
              <p:cNvGrpSpPr/>
              <p:nvPr/>
            </p:nvGrpSpPr>
            <p:grpSpPr>
              <a:xfrm>
                <a:off x="8598861" y="3292153"/>
                <a:ext cx="121245" cy="1102271"/>
                <a:chOff x="8598861" y="3292153"/>
                <a:chExt cx="121245" cy="1102271"/>
              </a:xfrm>
              <a:grpFill/>
            </p:grpSpPr>
            <p:sp>
              <p:nvSpPr>
                <p:cNvPr id="574" name="Freeform: Shape 573">
                  <a:extLst>
                    <a:ext uri="{FF2B5EF4-FFF2-40B4-BE49-F238E27FC236}">
                      <a16:creationId xmlns="" xmlns:a16="http://schemas.microsoft.com/office/drawing/2014/main" id="{FAC297B6-B082-41C1-A549-430881FE1E41}"/>
                    </a:ext>
                  </a:extLst>
                </p:cNvPr>
                <p:cNvSpPr/>
                <p:nvPr/>
              </p:nvSpPr>
              <p:spPr>
                <a:xfrm>
                  <a:off x="8650823" y="3338819"/>
                  <a:ext cx="17320" cy="1012443"/>
                </a:xfrm>
                <a:custGeom>
                  <a:avLst/>
                  <a:gdLst>
                    <a:gd name="connsiteX0" fmla="*/ 0 w 17320"/>
                    <a:gd name="connsiteY0" fmla="*/ 6495 h 1012443"/>
                    <a:gd name="connsiteX1" fmla="*/ 0 w 17320"/>
                    <a:gd name="connsiteY1" fmla="*/ 1002444 h 1012443"/>
                    <a:gd name="connsiteX2" fmla="*/ 17321 w 17320"/>
                    <a:gd name="connsiteY2" fmla="*/ 1002444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4"/>
                      </a:cubicBezTo>
                      <a:cubicBezTo>
                        <a:pt x="0" y="1011104"/>
                        <a:pt x="17321" y="1019764"/>
                        <a:pt x="17321" y="1002444"/>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5" name="Freeform: Shape 574">
                  <a:extLst>
                    <a:ext uri="{FF2B5EF4-FFF2-40B4-BE49-F238E27FC236}">
                      <a16:creationId xmlns="" xmlns:a16="http://schemas.microsoft.com/office/drawing/2014/main" id="{4DE9FF87-DEEB-4DB8-94EF-B8909749D309}"/>
                    </a:ext>
                  </a:extLst>
                </p:cNvPr>
                <p:cNvSpPr/>
                <p:nvPr/>
              </p:nvSpPr>
              <p:spPr>
                <a:xfrm>
                  <a:off x="8598861"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4" y="139766"/>
                        <a:pt x="121246" y="148426"/>
                        <a:pt x="121246" y="122445"/>
                      </a:cubicBezTo>
                      <a:cubicBezTo>
                        <a:pt x="121246" y="105124"/>
                        <a:pt x="95264"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6" name="Freeform: Shape 575">
                  <a:extLst>
                    <a:ext uri="{FF2B5EF4-FFF2-40B4-BE49-F238E27FC236}">
                      <a16:creationId xmlns="" xmlns:a16="http://schemas.microsoft.com/office/drawing/2014/main" id="{4723623E-38BE-43DC-95B5-8323C0A4A2EF}"/>
                    </a:ext>
                  </a:extLst>
                </p:cNvPr>
                <p:cNvSpPr/>
                <p:nvPr/>
              </p:nvSpPr>
              <p:spPr>
                <a:xfrm>
                  <a:off x="8598861" y="4256292"/>
                  <a:ext cx="121245" cy="138132"/>
                </a:xfrm>
                <a:custGeom>
                  <a:avLst/>
                  <a:gdLst>
                    <a:gd name="connsiteX0" fmla="*/ 60623 w 121245"/>
                    <a:gd name="connsiteY0" fmla="*/ 24348 h 138132"/>
                    <a:gd name="connsiteX1" fmla="*/ 0 w 121245"/>
                    <a:gd name="connsiteY1" fmla="*/ 119612 h 138132"/>
                    <a:gd name="connsiteX2" fmla="*/ 60623 w 121245"/>
                    <a:gd name="connsiteY2" fmla="*/ 110952 h 138132"/>
                    <a:gd name="connsiteX3" fmla="*/ 121246 w 121245"/>
                    <a:gd name="connsiteY3" fmla="*/ 15687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1" y="50329"/>
                        <a:pt x="0" y="93631"/>
                        <a:pt x="0" y="119612"/>
                      </a:cubicBezTo>
                      <a:cubicBezTo>
                        <a:pt x="0" y="145594"/>
                        <a:pt x="25981" y="145594"/>
                        <a:pt x="60623" y="110952"/>
                      </a:cubicBezTo>
                      <a:cubicBezTo>
                        <a:pt x="95264" y="76310"/>
                        <a:pt x="121246" y="33008"/>
                        <a:pt x="121246" y="15687"/>
                      </a:cubicBezTo>
                      <a:cubicBezTo>
                        <a:pt x="121246" y="-10294"/>
                        <a:pt x="95264" y="-1633"/>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0" name="Graphic 1">
                <a:extLst>
                  <a:ext uri="{FF2B5EF4-FFF2-40B4-BE49-F238E27FC236}">
                    <a16:creationId xmlns="" xmlns:a16="http://schemas.microsoft.com/office/drawing/2014/main" id="{B1A90033-F2CC-4272-9588-F5A444061416}"/>
                  </a:ext>
                </a:extLst>
              </p:cNvPr>
              <p:cNvGrpSpPr/>
              <p:nvPr/>
            </p:nvGrpSpPr>
            <p:grpSpPr>
              <a:xfrm>
                <a:off x="8313067" y="3113348"/>
                <a:ext cx="121245" cy="1451219"/>
                <a:chOff x="8313067" y="3113348"/>
                <a:chExt cx="121245" cy="1451219"/>
              </a:xfrm>
              <a:grpFill/>
            </p:grpSpPr>
            <p:sp>
              <p:nvSpPr>
                <p:cNvPr id="571" name="Freeform: Shape 570">
                  <a:extLst>
                    <a:ext uri="{FF2B5EF4-FFF2-40B4-BE49-F238E27FC236}">
                      <a16:creationId xmlns="" xmlns:a16="http://schemas.microsoft.com/office/drawing/2014/main" id="{545B1135-915C-44C8-AD20-3BE9BD1073A4}"/>
                    </a:ext>
                  </a:extLst>
                </p:cNvPr>
                <p:cNvSpPr/>
                <p:nvPr/>
              </p:nvSpPr>
              <p:spPr>
                <a:xfrm>
                  <a:off x="8365029" y="3150455"/>
                  <a:ext cx="17321" cy="1391337"/>
                </a:xfrm>
                <a:custGeom>
                  <a:avLst/>
                  <a:gdLst>
                    <a:gd name="connsiteX0" fmla="*/ 0 w 17321"/>
                    <a:gd name="connsiteY0" fmla="*/ 12991 h 1391337"/>
                    <a:gd name="connsiteX1" fmla="*/ 0 w 17321"/>
                    <a:gd name="connsiteY1" fmla="*/ 1381337 h 1391337"/>
                    <a:gd name="connsiteX2" fmla="*/ 17321 w 17321"/>
                    <a:gd name="connsiteY2" fmla="*/ 1381337 h 1391337"/>
                    <a:gd name="connsiteX3" fmla="*/ 17321 w 17321"/>
                    <a:gd name="connsiteY3" fmla="*/ 12991 h 1391337"/>
                    <a:gd name="connsiteX4" fmla="*/ 0 w 17321"/>
                    <a:gd name="connsiteY4" fmla="*/ 12991 h 1391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391337">
                      <a:moveTo>
                        <a:pt x="0" y="12991"/>
                      </a:moveTo>
                      <a:cubicBezTo>
                        <a:pt x="0" y="471993"/>
                        <a:pt x="0" y="930995"/>
                        <a:pt x="0" y="1381337"/>
                      </a:cubicBezTo>
                      <a:cubicBezTo>
                        <a:pt x="0" y="1389997"/>
                        <a:pt x="17321" y="1398658"/>
                        <a:pt x="17321" y="1381337"/>
                      </a:cubicBezTo>
                      <a:cubicBezTo>
                        <a:pt x="17321" y="922335"/>
                        <a:pt x="17321" y="463332"/>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2" name="Freeform: Shape 571">
                  <a:extLst>
                    <a:ext uri="{FF2B5EF4-FFF2-40B4-BE49-F238E27FC236}">
                      <a16:creationId xmlns="" xmlns:a16="http://schemas.microsoft.com/office/drawing/2014/main" id="{DD7A35B7-8D7F-4E87-B522-5EB7506C39D9}"/>
                    </a:ext>
                  </a:extLst>
                </p:cNvPr>
                <p:cNvSpPr/>
                <p:nvPr/>
              </p:nvSpPr>
              <p:spPr>
                <a:xfrm>
                  <a:off x="8313067" y="3113348"/>
                  <a:ext cx="121245" cy="122504"/>
                </a:xfrm>
                <a:custGeom>
                  <a:avLst/>
                  <a:gdLst>
                    <a:gd name="connsiteX0" fmla="*/ 60623 w 121245"/>
                    <a:gd name="connsiteY0" fmla="*/ 6795 h 122504"/>
                    <a:gd name="connsiteX1" fmla="*/ 0 w 121245"/>
                    <a:gd name="connsiteY1" fmla="*/ 41437 h 122504"/>
                    <a:gd name="connsiteX2" fmla="*/ 60623 w 121245"/>
                    <a:gd name="connsiteY2" fmla="*/ 119381 h 122504"/>
                    <a:gd name="connsiteX3" fmla="*/ 121246 w 121245"/>
                    <a:gd name="connsiteY3" fmla="*/ 84739 h 122504"/>
                    <a:gd name="connsiteX4" fmla="*/ 60623 w 121245"/>
                    <a:gd name="connsiteY4" fmla="*/ 6795 h 122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504">
                      <a:moveTo>
                        <a:pt x="60623" y="6795"/>
                      </a:moveTo>
                      <a:cubicBezTo>
                        <a:pt x="25982" y="-10526"/>
                        <a:pt x="0" y="6795"/>
                        <a:pt x="0" y="41437"/>
                      </a:cubicBezTo>
                      <a:cubicBezTo>
                        <a:pt x="0" y="76078"/>
                        <a:pt x="25982" y="110720"/>
                        <a:pt x="60623" y="119381"/>
                      </a:cubicBezTo>
                      <a:cubicBezTo>
                        <a:pt x="95264" y="128041"/>
                        <a:pt x="121246" y="119381"/>
                        <a:pt x="121246" y="84739"/>
                      </a:cubicBezTo>
                      <a:cubicBezTo>
                        <a:pt x="121246" y="58758"/>
                        <a:pt x="95264" y="24116"/>
                        <a:pt x="60623"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3" name="Freeform: Shape 572">
                  <a:extLst>
                    <a:ext uri="{FF2B5EF4-FFF2-40B4-BE49-F238E27FC236}">
                      <a16:creationId xmlns="" xmlns:a16="http://schemas.microsoft.com/office/drawing/2014/main" id="{30E82311-C9B7-43FC-A5B1-6EF5FC683AA0}"/>
                    </a:ext>
                  </a:extLst>
                </p:cNvPr>
                <p:cNvSpPr/>
                <p:nvPr/>
              </p:nvSpPr>
              <p:spPr>
                <a:xfrm>
                  <a:off x="8313067"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2" y="11908"/>
                        <a:pt x="0" y="46550"/>
                        <a:pt x="0" y="81191"/>
                      </a:cubicBezTo>
                      <a:cubicBezTo>
                        <a:pt x="0" y="115833"/>
                        <a:pt x="25982" y="133154"/>
                        <a:pt x="60623" y="115833"/>
                      </a:cubicBezTo>
                      <a:cubicBezTo>
                        <a:pt x="95264" y="98512"/>
                        <a:pt x="121246" y="63871"/>
                        <a:pt x="121246" y="29229"/>
                      </a:cubicBezTo>
                      <a:cubicBezTo>
                        <a:pt x="121246" y="3248"/>
                        <a:pt x="95264"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1" name="Graphic 1">
                <a:extLst>
                  <a:ext uri="{FF2B5EF4-FFF2-40B4-BE49-F238E27FC236}">
                    <a16:creationId xmlns="" xmlns:a16="http://schemas.microsoft.com/office/drawing/2014/main" id="{72E70AEE-4ECD-4916-929F-1A9BCB8DA085}"/>
                  </a:ext>
                </a:extLst>
              </p:cNvPr>
              <p:cNvGrpSpPr/>
              <p:nvPr/>
            </p:nvGrpSpPr>
            <p:grpSpPr>
              <a:xfrm>
                <a:off x="8018613" y="3075495"/>
                <a:ext cx="122591" cy="1535586"/>
                <a:chOff x="8018613" y="3075495"/>
                <a:chExt cx="122591" cy="1535586"/>
              </a:xfrm>
              <a:grpFill/>
            </p:grpSpPr>
            <p:sp>
              <p:nvSpPr>
                <p:cNvPr id="568" name="Freeform: Shape 567">
                  <a:extLst>
                    <a:ext uri="{FF2B5EF4-FFF2-40B4-BE49-F238E27FC236}">
                      <a16:creationId xmlns="" xmlns:a16="http://schemas.microsoft.com/office/drawing/2014/main" id="{A8A224BE-55CD-459D-A3A0-ED2C3E14D7DF}"/>
                    </a:ext>
                  </a:extLst>
                </p:cNvPr>
                <p:cNvSpPr/>
                <p:nvPr/>
              </p:nvSpPr>
              <p:spPr>
                <a:xfrm>
                  <a:off x="8070576" y="3110143"/>
                  <a:ext cx="17320" cy="1474950"/>
                </a:xfrm>
                <a:custGeom>
                  <a:avLst/>
                  <a:gdLst>
                    <a:gd name="connsiteX0" fmla="*/ 0 w 17320"/>
                    <a:gd name="connsiteY0" fmla="*/ 10000 h 1474950"/>
                    <a:gd name="connsiteX1" fmla="*/ 0 w 17320"/>
                    <a:gd name="connsiteY1" fmla="*/ 1464951 h 1474950"/>
                    <a:gd name="connsiteX2" fmla="*/ 17321 w 17320"/>
                    <a:gd name="connsiteY2" fmla="*/ 1464951 h 1474950"/>
                    <a:gd name="connsiteX3" fmla="*/ 17321 w 17320"/>
                    <a:gd name="connsiteY3" fmla="*/ 10000 h 1474950"/>
                    <a:gd name="connsiteX4" fmla="*/ 0 w 17320"/>
                    <a:gd name="connsiteY4" fmla="*/ 10000 h 147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4950">
                      <a:moveTo>
                        <a:pt x="0" y="10000"/>
                      </a:moveTo>
                      <a:cubicBezTo>
                        <a:pt x="0" y="494984"/>
                        <a:pt x="0" y="979967"/>
                        <a:pt x="0" y="1464951"/>
                      </a:cubicBezTo>
                      <a:cubicBezTo>
                        <a:pt x="0" y="1473611"/>
                        <a:pt x="17321" y="1482271"/>
                        <a:pt x="17321" y="1464951"/>
                      </a:cubicBezTo>
                      <a:cubicBezTo>
                        <a:pt x="17321" y="979967"/>
                        <a:pt x="17321" y="49498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9" name="Freeform: Shape 568">
                  <a:extLst>
                    <a:ext uri="{FF2B5EF4-FFF2-40B4-BE49-F238E27FC236}">
                      <a16:creationId xmlns="" xmlns:a16="http://schemas.microsoft.com/office/drawing/2014/main" id="{348CC46C-260B-40A8-8D9A-23D585BAC126}"/>
                    </a:ext>
                  </a:extLst>
                </p:cNvPr>
                <p:cNvSpPr/>
                <p:nvPr/>
              </p:nvSpPr>
              <p:spPr>
                <a:xfrm>
                  <a:off x="8018613" y="3075495"/>
                  <a:ext cx="122591" cy="131252"/>
                </a:xfrm>
                <a:custGeom>
                  <a:avLst/>
                  <a:gdLst>
                    <a:gd name="connsiteX0" fmla="*/ 60623 w 122591"/>
                    <a:gd name="connsiteY0" fmla="*/ 1346 h 131252"/>
                    <a:gd name="connsiteX1" fmla="*/ 0 w 122591"/>
                    <a:gd name="connsiteY1" fmla="*/ 79290 h 131252"/>
                    <a:gd name="connsiteX2" fmla="*/ 60623 w 122591"/>
                    <a:gd name="connsiteY2" fmla="*/ 131252 h 131252"/>
                    <a:gd name="connsiteX3" fmla="*/ 121246 w 122591"/>
                    <a:gd name="connsiteY3" fmla="*/ 61969 h 131252"/>
                    <a:gd name="connsiteX4" fmla="*/ 60623 w 122591"/>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1346"/>
                      </a:moveTo>
                      <a:cubicBezTo>
                        <a:pt x="25982" y="10006"/>
                        <a:pt x="0" y="44648"/>
                        <a:pt x="0" y="79290"/>
                      </a:cubicBezTo>
                      <a:cubicBezTo>
                        <a:pt x="0" y="113931"/>
                        <a:pt x="25982" y="131252"/>
                        <a:pt x="60623" y="131252"/>
                      </a:cubicBezTo>
                      <a:cubicBezTo>
                        <a:pt x="95265" y="131252"/>
                        <a:pt x="121246" y="96611"/>
                        <a:pt x="121246" y="61969"/>
                      </a:cubicBezTo>
                      <a:cubicBezTo>
                        <a:pt x="12990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0" name="Freeform: Shape 569">
                  <a:extLst>
                    <a:ext uri="{FF2B5EF4-FFF2-40B4-BE49-F238E27FC236}">
                      <a16:creationId xmlns="" xmlns:a16="http://schemas.microsoft.com/office/drawing/2014/main" id="{7405C0FF-DEFB-462C-B2B5-E3879CE4784B}"/>
                    </a:ext>
                  </a:extLst>
                </p:cNvPr>
                <p:cNvSpPr/>
                <p:nvPr/>
              </p:nvSpPr>
              <p:spPr>
                <a:xfrm>
                  <a:off x="8018613" y="4479829"/>
                  <a:ext cx="122591" cy="131252"/>
                </a:xfrm>
                <a:custGeom>
                  <a:avLst/>
                  <a:gdLst>
                    <a:gd name="connsiteX0" fmla="*/ 60623 w 122591"/>
                    <a:gd name="connsiteY0" fmla="*/ 0 h 131252"/>
                    <a:gd name="connsiteX1" fmla="*/ 0 w 122591"/>
                    <a:gd name="connsiteY1" fmla="*/ 51963 h 131252"/>
                    <a:gd name="connsiteX2" fmla="*/ 60623 w 122591"/>
                    <a:gd name="connsiteY2" fmla="*/ 129906 h 131252"/>
                    <a:gd name="connsiteX3" fmla="*/ 121246 w 122591"/>
                    <a:gd name="connsiteY3" fmla="*/ 69283 h 131252"/>
                    <a:gd name="connsiteX4" fmla="*/ 60623 w 122591"/>
                    <a:gd name="connsiteY4" fmla="*/ 0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0"/>
                      </a:moveTo>
                      <a:cubicBezTo>
                        <a:pt x="25982" y="0"/>
                        <a:pt x="0" y="17321"/>
                        <a:pt x="0" y="51963"/>
                      </a:cubicBezTo>
                      <a:cubicBezTo>
                        <a:pt x="0" y="86604"/>
                        <a:pt x="25982" y="121246"/>
                        <a:pt x="60623" y="129906"/>
                      </a:cubicBezTo>
                      <a:cubicBezTo>
                        <a:pt x="95265" y="138567"/>
                        <a:pt x="121246" y="103925"/>
                        <a:pt x="121246" y="69283"/>
                      </a:cubicBezTo>
                      <a:cubicBezTo>
                        <a:pt x="12990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2" name="Graphic 1">
                <a:extLst>
                  <a:ext uri="{FF2B5EF4-FFF2-40B4-BE49-F238E27FC236}">
                    <a16:creationId xmlns="" xmlns:a16="http://schemas.microsoft.com/office/drawing/2014/main" id="{E5787295-B2F1-4AB5-85BA-A62527EF47E5}"/>
                  </a:ext>
                </a:extLst>
              </p:cNvPr>
              <p:cNvGrpSpPr/>
              <p:nvPr/>
            </p:nvGrpSpPr>
            <p:grpSpPr>
              <a:xfrm>
                <a:off x="7732819" y="3182980"/>
                <a:ext cx="121245" cy="1320615"/>
                <a:chOff x="7732819" y="3182980"/>
                <a:chExt cx="121245" cy="1320615"/>
              </a:xfrm>
              <a:grpFill/>
            </p:grpSpPr>
            <p:sp>
              <p:nvSpPr>
                <p:cNvPr id="565" name="Freeform: Shape 564">
                  <a:extLst>
                    <a:ext uri="{FF2B5EF4-FFF2-40B4-BE49-F238E27FC236}">
                      <a16:creationId xmlns="" xmlns:a16="http://schemas.microsoft.com/office/drawing/2014/main" id="{E8DC1D30-C14C-47B5-9B25-AA2B37325645}"/>
                    </a:ext>
                  </a:extLst>
                </p:cNvPr>
                <p:cNvSpPr/>
                <p:nvPr/>
              </p:nvSpPr>
              <p:spPr>
                <a:xfrm>
                  <a:off x="7784782" y="3222729"/>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32740"/>
                        <a:pt x="0" y="1239780"/>
                      </a:cubicBezTo>
                      <a:cubicBezTo>
                        <a:pt x="0" y="1248440"/>
                        <a:pt x="17321" y="1257101"/>
                        <a:pt x="17321" y="1239780"/>
                      </a:cubicBezTo>
                      <a:cubicBezTo>
                        <a:pt x="17321" y="832740"/>
                        <a:pt x="17321" y="41704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6" name="Freeform: Shape 565">
                  <a:extLst>
                    <a:ext uri="{FF2B5EF4-FFF2-40B4-BE49-F238E27FC236}">
                      <a16:creationId xmlns="" xmlns:a16="http://schemas.microsoft.com/office/drawing/2014/main" id="{263AB2B0-AA9C-4792-A674-DB21619EC865}"/>
                    </a:ext>
                  </a:extLst>
                </p:cNvPr>
                <p:cNvSpPr/>
                <p:nvPr/>
              </p:nvSpPr>
              <p:spPr>
                <a:xfrm>
                  <a:off x="7732819"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4" y="101711"/>
                        <a:pt x="121246" y="58409"/>
                        <a:pt x="121246" y="32427"/>
                      </a:cubicBezTo>
                      <a:cubicBezTo>
                        <a:pt x="121246" y="-2214"/>
                        <a:pt x="95264"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7" name="Freeform: Shape 566">
                  <a:extLst>
                    <a:ext uri="{FF2B5EF4-FFF2-40B4-BE49-F238E27FC236}">
                      <a16:creationId xmlns="" xmlns:a16="http://schemas.microsoft.com/office/drawing/2014/main" id="{66C732DE-191C-458B-92C2-F1C24E596883}"/>
                    </a:ext>
                  </a:extLst>
                </p:cNvPr>
                <p:cNvSpPr/>
                <p:nvPr/>
              </p:nvSpPr>
              <p:spPr>
                <a:xfrm>
                  <a:off x="7732819"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4" y="141978"/>
                        <a:pt x="121246" y="133317"/>
                        <a:pt x="121246" y="98676"/>
                      </a:cubicBezTo>
                      <a:cubicBezTo>
                        <a:pt x="121246" y="72695"/>
                        <a:pt x="95264"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3" name="Graphic 1">
                <a:extLst>
                  <a:ext uri="{FF2B5EF4-FFF2-40B4-BE49-F238E27FC236}">
                    <a16:creationId xmlns="" xmlns:a16="http://schemas.microsoft.com/office/drawing/2014/main" id="{951C5213-7345-4509-8325-41CEBB53BDAE}"/>
                  </a:ext>
                </a:extLst>
              </p:cNvPr>
              <p:cNvGrpSpPr/>
              <p:nvPr/>
            </p:nvGrpSpPr>
            <p:grpSpPr>
              <a:xfrm>
                <a:off x="7447025" y="3411474"/>
                <a:ext cx="121245" cy="855693"/>
                <a:chOff x="7447025" y="3411474"/>
                <a:chExt cx="121245" cy="855693"/>
              </a:xfrm>
              <a:grpFill/>
            </p:grpSpPr>
            <p:sp>
              <p:nvSpPr>
                <p:cNvPr id="562" name="Freeform: Shape 561">
                  <a:extLst>
                    <a:ext uri="{FF2B5EF4-FFF2-40B4-BE49-F238E27FC236}">
                      <a16:creationId xmlns="" xmlns:a16="http://schemas.microsoft.com/office/drawing/2014/main" id="{8E22517A-8280-422D-B51D-25901A227583}"/>
                    </a:ext>
                  </a:extLst>
                </p:cNvPr>
                <p:cNvSpPr/>
                <p:nvPr/>
              </p:nvSpPr>
              <p:spPr>
                <a:xfrm>
                  <a:off x="7498988" y="3462230"/>
                  <a:ext cx="17321" cy="767786"/>
                </a:xfrm>
                <a:custGeom>
                  <a:avLst/>
                  <a:gdLst>
                    <a:gd name="connsiteX0" fmla="*/ 0 w 17321"/>
                    <a:gd name="connsiteY0" fmla="*/ 12991 h 767786"/>
                    <a:gd name="connsiteX1" fmla="*/ 0 w 17321"/>
                    <a:gd name="connsiteY1" fmla="*/ 757787 h 767786"/>
                    <a:gd name="connsiteX2" fmla="*/ 17321 w 17321"/>
                    <a:gd name="connsiteY2" fmla="*/ 757787 h 767786"/>
                    <a:gd name="connsiteX3" fmla="*/ 17321 w 17321"/>
                    <a:gd name="connsiteY3" fmla="*/ 12991 h 767786"/>
                    <a:gd name="connsiteX4" fmla="*/ 0 w 17321"/>
                    <a:gd name="connsiteY4" fmla="*/ 12991 h 767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767786">
                      <a:moveTo>
                        <a:pt x="0" y="12991"/>
                      </a:moveTo>
                      <a:cubicBezTo>
                        <a:pt x="0" y="264143"/>
                        <a:pt x="0" y="506635"/>
                        <a:pt x="0" y="757787"/>
                      </a:cubicBezTo>
                      <a:cubicBezTo>
                        <a:pt x="0" y="766447"/>
                        <a:pt x="17321" y="775107"/>
                        <a:pt x="17321" y="757787"/>
                      </a:cubicBezTo>
                      <a:cubicBezTo>
                        <a:pt x="17321" y="506635"/>
                        <a:pt x="17321" y="264143"/>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3" name="Freeform: Shape 562">
                  <a:extLst>
                    <a:ext uri="{FF2B5EF4-FFF2-40B4-BE49-F238E27FC236}">
                      <a16:creationId xmlns="" xmlns:a16="http://schemas.microsoft.com/office/drawing/2014/main" id="{34305791-008B-4080-941F-D62A1CED04F6}"/>
                    </a:ext>
                  </a:extLst>
                </p:cNvPr>
                <p:cNvSpPr/>
                <p:nvPr/>
              </p:nvSpPr>
              <p:spPr>
                <a:xfrm>
                  <a:off x="7447025" y="3411474"/>
                  <a:ext cx="121245" cy="139824"/>
                </a:xfrm>
                <a:custGeom>
                  <a:avLst/>
                  <a:gdLst>
                    <a:gd name="connsiteX0" fmla="*/ 60623 w 121245"/>
                    <a:gd name="connsiteY0" fmla="*/ 37765 h 139824"/>
                    <a:gd name="connsiteX1" fmla="*/ 0 w 121245"/>
                    <a:gd name="connsiteY1" fmla="*/ 133030 h 139824"/>
                    <a:gd name="connsiteX2" fmla="*/ 60623 w 121245"/>
                    <a:gd name="connsiteY2" fmla="*/ 98388 h 139824"/>
                    <a:gd name="connsiteX3" fmla="*/ 121246 w 121245"/>
                    <a:gd name="connsiteY3" fmla="*/ 3124 h 139824"/>
                    <a:gd name="connsiteX4" fmla="*/ 60623 w 121245"/>
                    <a:gd name="connsiteY4" fmla="*/ 37765 h 13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824">
                      <a:moveTo>
                        <a:pt x="60623" y="37765"/>
                      </a:moveTo>
                      <a:cubicBezTo>
                        <a:pt x="25982" y="72407"/>
                        <a:pt x="0" y="115709"/>
                        <a:pt x="0" y="133030"/>
                      </a:cubicBezTo>
                      <a:cubicBezTo>
                        <a:pt x="0" y="150351"/>
                        <a:pt x="25982" y="133030"/>
                        <a:pt x="60623" y="98388"/>
                      </a:cubicBezTo>
                      <a:cubicBezTo>
                        <a:pt x="95264" y="63747"/>
                        <a:pt x="121246" y="29105"/>
                        <a:pt x="121246" y="3124"/>
                      </a:cubicBezTo>
                      <a:cubicBezTo>
                        <a:pt x="121246" y="-5537"/>
                        <a:pt x="95264" y="3124"/>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4" name="Freeform: Shape 563">
                  <a:extLst>
                    <a:ext uri="{FF2B5EF4-FFF2-40B4-BE49-F238E27FC236}">
                      <a16:creationId xmlns="" xmlns:a16="http://schemas.microsoft.com/office/drawing/2014/main" id="{1AA032B0-E8FB-475C-976C-4C8E00000F4E}"/>
                    </a:ext>
                  </a:extLst>
                </p:cNvPr>
                <p:cNvSpPr/>
                <p:nvPr/>
              </p:nvSpPr>
              <p:spPr>
                <a:xfrm>
                  <a:off x="7447025" y="4130289"/>
                  <a:ext cx="121245" cy="136878"/>
                </a:xfrm>
                <a:custGeom>
                  <a:avLst/>
                  <a:gdLst>
                    <a:gd name="connsiteX0" fmla="*/ 60623 w 121245"/>
                    <a:gd name="connsiteY0" fmla="*/ 37765 h 136878"/>
                    <a:gd name="connsiteX1" fmla="*/ 0 w 121245"/>
                    <a:gd name="connsiteY1" fmla="*/ 3124 h 136878"/>
                    <a:gd name="connsiteX2" fmla="*/ 60623 w 121245"/>
                    <a:gd name="connsiteY2" fmla="*/ 98388 h 136878"/>
                    <a:gd name="connsiteX3" fmla="*/ 121246 w 121245"/>
                    <a:gd name="connsiteY3" fmla="*/ 124369 h 136878"/>
                    <a:gd name="connsiteX4" fmla="*/ 60623 w 121245"/>
                    <a:gd name="connsiteY4" fmla="*/ 37765 h 13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878">
                      <a:moveTo>
                        <a:pt x="60623" y="37765"/>
                      </a:moveTo>
                      <a:cubicBezTo>
                        <a:pt x="25982" y="3124"/>
                        <a:pt x="0" y="-5537"/>
                        <a:pt x="0" y="3124"/>
                      </a:cubicBezTo>
                      <a:cubicBezTo>
                        <a:pt x="0" y="20444"/>
                        <a:pt x="25982" y="63746"/>
                        <a:pt x="60623" y="98388"/>
                      </a:cubicBezTo>
                      <a:cubicBezTo>
                        <a:pt x="95264" y="133030"/>
                        <a:pt x="121246" y="150351"/>
                        <a:pt x="121246" y="124369"/>
                      </a:cubicBezTo>
                      <a:cubicBezTo>
                        <a:pt x="121246" y="107049"/>
                        <a:pt x="95264" y="72407"/>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4" name="Graphic 1">
                <a:extLst>
                  <a:ext uri="{FF2B5EF4-FFF2-40B4-BE49-F238E27FC236}">
                    <a16:creationId xmlns="" xmlns:a16="http://schemas.microsoft.com/office/drawing/2014/main" id="{902600E4-77C8-4CF7-A4DE-2C70DE28E9C4}"/>
                  </a:ext>
                </a:extLst>
              </p:cNvPr>
              <p:cNvGrpSpPr/>
              <p:nvPr/>
            </p:nvGrpSpPr>
            <p:grpSpPr>
              <a:xfrm>
                <a:off x="7152571" y="3717712"/>
                <a:ext cx="121245" cy="242491"/>
                <a:chOff x="7152571" y="3717712"/>
                <a:chExt cx="121245" cy="242491"/>
              </a:xfrm>
              <a:grpFill/>
            </p:grpSpPr>
            <p:sp>
              <p:nvSpPr>
                <p:cNvPr id="557" name="Freeform: Shape 556">
                  <a:extLst>
                    <a:ext uri="{FF2B5EF4-FFF2-40B4-BE49-F238E27FC236}">
                      <a16:creationId xmlns="" xmlns:a16="http://schemas.microsoft.com/office/drawing/2014/main" id="{33CF7FD9-6C77-4E40-A803-12DC26D785E7}"/>
                    </a:ext>
                  </a:extLst>
                </p:cNvPr>
                <p:cNvSpPr/>
                <p:nvPr/>
              </p:nvSpPr>
              <p:spPr>
                <a:xfrm>
                  <a:off x="7204534"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8" name="Freeform: Shape 557">
                  <a:extLst>
                    <a:ext uri="{FF2B5EF4-FFF2-40B4-BE49-F238E27FC236}">
                      <a16:creationId xmlns="" xmlns:a16="http://schemas.microsoft.com/office/drawing/2014/main" id="{77292663-43E2-4ADF-A0F5-BF618C4BE40C}"/>
                    </a:ext>
                  </a:extLst>
                </p:cNvPr>
                <p:cNvSpPr/>
                <p:nvPr/>
              </p:nvSpPr>
              <p:spPr>
                <a:xfrm>
                  <a:off x="7152571" y="3847618"/>
                  <a:ext cx="8660" cy="12247"/>
                </a:xfrm>
                <a:custGeom>
                  <a:avLst/>
                  <a:gdLst>
                    <a:gd name="connsiteX0" fmla="*/ 8661 w 8660"/>
                    <a:gd name="connsiteY0" fmla="*/ 0 h 12247"/>
                    <a:gd name="connsiteX1" fmla="*/ 0 w 8660"/>
                    <a:gd name="connsiteY1" fmla="*/ 8660 h 12247"/>
                    <a:gd name="connsiteX2" fmla="*/ 8661 w 8660"/>
                    <a:gd name="connsiteY2" fmla="*/ 0 h 12247"/>
                  </a:gdLst>
                  <a:ahLst/>
                  <a:cxnLst>
                    <a:cxn ang="0">
                      <a:pos x="connsiteX0" y="connsiteY0"/>
                    </a:cxn>
                    <a:cxn ang="0">
                      <a:pos x="connsiteX1" y="connsiteY1"/>
                    </a:cxn>
                    <a:cxn ang="0">
                      <a:pos x="connsiteX2" y="connsiteY2"/>
                    </a:cxn>
                  </a:cxnLst>
                  <a:rect l="l" t="t" r="r" b="b"/>
                  <a:pathLst>
                    <a:path w="8660" h="12247">
                      <a:moveTo>
                        <a:pt x="8661" y="0"/>
                      </a:moveTo>
                      <a:cubicBezTo>
                        <a:pt x="0" y="8660"/>
                        <a:pt x="0" y="8660"/>
                        <a:pt x="0" y="8660"/>
                      </a:cubicBezTo>
                      <a:cubicBezTo>
                        <a:pt x="0" y="17321"/>
                        <a:pt x="0" y="8660"/>
                        <a:pt x="8661"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9" name="Freeform: Shape 558">
                  <a:extLst>
                    <a:ext uri="{FF2B5EF4-FFF2-40B4-BE49-F238E27FC236}">
                      <a16:creationId xmlns="" xmlns:a16="http://schemas.microsoft.com/office/drawing/2014/main" id="{E019CFD7-906B-41A7-9014-B01DD8A22D08}"/>
                    </a:ext>
                  </a:extLst>
                </p:cNvPr>
                <p:cNvSpPr/>
                <p:nvPr/>
              </p:nvSpPr>
              <p:spPr>
                <a:xfrm>
                  <a:off x="7161232" y="3717712"/>
                  <a:ext cx="112585" cy="129906"/>
                </a:xfrm>
                <a:custGeom>
                  <a:avLst/>
                  <a:gdLst>
                    <a:gd name="connsiteX0" fmla="*/ 51962 w 112585"/>
                    <a:gd name="connsiteY0" fmla="*/ 69283 h 129906"/>
                    <a:gd name="connsiteX1" fmla="*/ 0 w 112585"/>
                    <a:gd name="connsiteY1" fmla="*/ 129906 h 129906"/>
                    <a:gd name="connsiteX2" fmla="*/ 51962 w 112585"/>
                    <a:gd name="connsiteY2" fmla="*/ 77944 h 129906"/>
                    <a:gd name="connsiteX3" fmla="*/ 112585 w 112585"/>
                    <a:gd name="connsiteY3" fmla="*/ 0 h 129906"/>
                    <a:gd name="connsiteX4" fmla="*/ 51962 w 112585"/>
                    <a:gd name="connsiteY4" fmla="*/ 69283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51962" y="69283"/>
                      </a:moveTo>
                      <a:cubicBezTo>
                        <a:pt x="34641" y="95265"/>
                        <a:pt x="8660" y="121246"/>
                        <a:pt x="0" y="129906"/>
                      </a:cubicBezTo>
                      <a:cubicBezTo>
                        <a:pt x="8660" y="121246"/>
                        <a:pt x="25981" y="95265"/>
                        <a:pt x="51962" y="77944"/>
                      </a:cubicBezTo>
                      <a:cubicBezTo>
                        <a:pt x="86604" y="43302"/>
                        <a:pt x="112585" y="8660"/>
                        <a:pt x="112585" y="0"/>
                      </a:cubicBezTo>
                      <a:cubicBezTo>
                        <a:pt x="112585" y="0"/>
                        <a:pt x="86604" y="25981"/>
                        <a:pt x="51962"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0" name="Freeform: Shape 559">
                  <a:extLst>
                    <a:ext uri="{FF2B5EF4-FFF2-40B4-BE49-F238E27FC236}">
                      <a16:creationId xmlns="" xmlns:a16="http://schemas.microsoft.com/office/drawing/2014/main" id="{74441F5A-99F2-4F53-A29A-5E34688622CE}"/>
                    </a:ext>
                  </a:extLst>
                </p:cNvPr>
                <p:cNvSpPr/>
                <p:nvPr/>
              </p:nvSpPr>
              <p:spPr>
                <a:xfrm>
                  <a:off x="7152571" y="3818050"/>
                  <a:ext cx="8660" cy="12247"/>
                </a:xfrm>
                <a:custGeom>
                  <a:avLst/>
                  <a:gdLst>
                    <a:gd name="connsiteX0" fmla="*/ 8661 w 8660"/>
                    <a:gd name="connsiteY0" fmla="*/ 12248 h 12247"/>
                    <a:gd name="connsiteX1" fmla="*/ 0 w 8660"/>
                    <a:gd name="connsiteY1" fmla="*/ 3587 h 12247"/>
                    <a:gd name="connsiteX2" fmla="*/ 8661 w 8660"/>
                    <a:gd name="connsiteY2" fmla="*/ 12248 h 12247"/>
                  </a:gdLst>
                  <a:ahLst/>
                  <a:cxnLst>
                    <a:cxn ang="0">
                      <a:pos x="connsiteX0" y="connsiteY0"/>
                    </a:cxn>
                    <a:cxn ang="0">
                      <a:pos x="connsiteX1" y="connsiteY1"/>
                    </a:cxn>
                    <a:cxn ang="0">
                      <a:pos x="connsiteX2" y="connsiteY2"/>
                    </a:cxn>
                  </a:cxnLst>
                  <a:rect l="l" t="t" r="r" b="b"/>
                  <a:pathLst>
                    <a:path w="8660" h="12247">
                      <a:moveTo>
                        <a:pt x="8661" y="12248"/>
                      </a:moveTo>
                      <a:cubicBezTo>
                        <a:pt x="0" y="3587"/>
                        <a:pt x="0" y="-5073"/>
                        <a:pt x="0" y="3587"/>
                      </a:cubicBezTo>
                      <a:cubicBezTo>
                        <a:pt x="0" y="3587"/>
                        <a:pt x="0" y="3587"/>
                        <a:pt x="8661" y="12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1" name="Freeform: Shape 560">
                  <a:extLst>
                    <a:ext uri="{FF2B5EF4-FFF2-40B4-BE49-F238E27FC236}">
                      <a16:creationId xmlns="" xmlns:a16="http://schemas.microsoft.com/office/drawing/2014/main" id="{36DA6BAD-73CB-439C-B341-F4B2E5280AA5}"/>
                    </a:ext>
                  </a:extLst>
                </p:cNvPr>
                <p:cNvSpPr/>
                <p:nvPr/>
              </p:nvSpPr>
              <p:spPr>
                <a:xfrm>
                  <a:off x="7161232" y="3830298"/>
                  <a:ext cx="112585" cy="129906"/>
                </a:xfrm>
                <a:custGeom>
                  <a:avLst/>
                  <a:gdLst>
                    <a:gd name="connsiteX0" fmla="*/ 0 w 112585"/>
                    <a:gd name="connsiteY0" fmla="*/ 0 h 129906"/>
                    <a:gd name="connsiteX1" fmla="*/ 51962 w 112585"/>
                    <a:gd name="connsiteY1" fmla="*/ 60623 h 129906"/>
                    <a:gd name="connsiteX2" fmla="*/ 112585 w 112585"/>
                    <a:gd name="connsiteY2" fmla="*/ 129906 h 129906"/>
                    <a:gd name="connsiteX3" fmla="*/ 51962 w 112585"/>
                    <a:gd name="connsiteY3" fmla="*/ 51963 h 129906"/>
                    <a:gd name="connsiteX4" fmla="*/ 0 w 11258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0" y="0"/>
                      </a:moveTo>
                      <a:cubicBezTo>
                        <a:pt x="8660" y="17321"/>
                        <a:pt x="25981" y="34642"/>
                        <a:pt x="51962" y="60623"/>
                      </a:cubicBezTo>
                      <a:cubicBezTo>
                        <a:pt x="86604" y="103925"/>
                        <a:pt x="112585" y="129906"/>
                        <a:pt x="112585" y="129906"/>
                      </a:cubicBezTo>
                      <a:cubicBezTo>
                        <a:pt x="112585" y="121246"/>
                        <a:pt x="86604" y="86604"/>
                        <a:pt x="51962" y="51963"/>
                      </a:cubicBezTo>
                      <a:cubicBezTo>
                        <a:pt x="34641" y="34642"/>
                        <a:pt x="17321" y="17321"/>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5" name="Graphic 1">
                <a:extLst>
                  <a:ext uri="{FF2B5EF4-FFF2-40B4-BE49-F238E27FC236}">
                    <a16:creationId xmlns="" xmlns:a16="http://schemas.microsoft.com/office/drawing/2014/main" id="{122F8C34-8394-4D0C-9839-06AAD28A0B3A}"/>
                  </a:ext>
                </a:extLst>
              </p:cNvPr>
              <p:cNvGrpSpPr/>
              <p:nvPr/>
            </p:nvGrpSpPr>
            <p:grpSpPr>
              <a:xfrm>
                <a:off x="6866777" y="3498949"/>
                <a:ext cx="121245" cy="684402"/>
                <a:chOff x="6866777" y="3498949"/>
                <a:chExt cx="121245" cy="684402"/>
              </a:xfrm>
              <a:grpFill/>
            </p:grpSpPr>
            <p:sp>
              <p:nvSpPr>
                <p:cNvPr id="554" name="Freeform: Shape 553">
                  <a:extLst>
                    <a:ext uri="{FF2B5EF4-FFF2-40B4-BE49-F238E27FC236}">
                      <a16:creationId xmlns="" xmlns:a16="http://schemas.microsoft.com/office/drawing/2014/main" id="{44DA8043-1451-48B5-83AF-0F2E4238FDBA}"/>
                    </a:ext>
                  </a:extLst>
                </p:cNvPr>
                <p:cNvSpPr/>
                <p:nvPr/>
              </p:nvSpPr>
              <p:spPr>
                <a:xfrm>
                  <a:off x="6918740" y="354666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5" name="Freeform: Shape 554">
                  <a:extLst>
                    <a:ext uri="{FF2B5EF4-FFF2-40B4-BE49-F238E27FC236}">
                      <a16:creationId xmlns="" xmlns:a16="http://schemas.microsoft.com/office/drawing/2014/main" id="{277CCECE-D45B-4CA0-BE3E-0B11E3DB27C6}"/>
                    </a:ext>
                  </a:extLst>
                </p:cNvPr>
                <p:cNvSpPr/>
                <p:nvPr/>
              </p:nvSpPr>
              <p:spPr>
                <a:xfrm>
                  <a:off x="6866777" y="4038148"/>
                  <a:ext cx="121245" cy="145204"/>
                </a:xfrm>
                <a:custGeom>
                  <a:avLst/>
                  <a:gdLst>
                    <a:gd name="connsiteX0" fmla="*/ 60623 w 121245"/>
                    <a:gd name="connsiteY0" fmla="*/ 51963 h 145204"/>
                    <a:gd name="connsiteX1" fmla="*/ 0 w 121245"/>
                    <a:gd name="connsiteY1" fmla="*/ 138567 h 145204"/>
                    <a:gd name="connsiteX2" fmla="*/ 60623 w 121245"/>
                    <a:gd name="connsiteY2" fmla="*/ 95265 h 145204"/>
                    <a:gd name="connsiteX3" fmla="*/ 121246 w 121245"/>
                    <a:gd name="connsiteY3" fmla="*/ 0 h 145204"/>
                    <a:gd name="connsiteX4" fmla="*/ 60623 w 121245"/>
                    <a:gd name="connsiteY4" fmla="*/ 51963 h 14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204">
                      <a:moveTo>
                        <a:pt x="60623" y="51963"/>
                      </a:moveTo>
                      <a:cubicBezTo>
                        <a:pt x="25981" y="86604"/>
                        <a:pt x="0" y="121246"/>
                        <a:pt x="0" y="138567"/>
                      </a:cubicBezTo>
                      <a:cubicBezTo>
                        <a:pt x="0" y="155887"/>
                        <a:pt x="25981" y="138567"/>
                        <a:pt x="60623" y="95265"/>
                      </a:cubicBezTo>
                      <a:cubicBezTo>
                        <a:pt x="95264" y="51963"/>
                        <a:pt x="121246" y="17321"/>
                        <a:pt x="121246" y="0"/>
                      </a:cubicBezTo>
                      <a:cubicBezTo>
                        <a:pt x="121246" y="0"/>
                        <a:pt x="95264" y="17321"/>
                        <a:pt x="60623"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6" name="Freeform: Shape 555">
                  <a:extLst>
                    <a:ext uri="{FF2B5EF4-FFF2-40B4-BE49-F238E27FC236}">
                      <a16:creationId xmlns="" xmlns:a16="http://schemas.microsoft.com/office/drawing/2014/main" id="{D18C67B2-E0EF-4C47-81E1-C4D6C9CCF16D}"/>
                    </a:ext>
                  </a:extLst>
                </p:cNvPr>
                <p:cNvSpPr/>
                <p:nvPr/>
              </p:nvSpPr>
              <p:spPr>
                <a:xfrm>
                  <a:off x="6866777" y="3498949"/>
                  <a:ext cx="121245" cy="134366"/>
                </a:xfrm>
                <a:custGeom>
                  <a:avLst/>
                  <a:gdLst>
                    <a:gd name="connsiteX0" fmla="*/ 0 w 121245"/>
                    <a:gd name="connsiteY0" fmla="*/ 2253 h 134366"/>
                    <a:gd name="connsiteX1" fmla="*/ 60623 w 121245"/>
                    <a:gd name="connsiteY1" fmla="*/ 88857 h 134366"/>
                    <a:gd name="connsiteX2" fmla="*/ 121246 w 121245"/>
                    <a:gd name="connsiteY2" fmla="*/ 132159 h 134366"/>
                    <a:gd name="connsiteX3" fmla="*/ 60623 w 121245"/>
                    <a:gd name="connsiteY3" fmla="*/ 36895 h 134366"/>
                    <a:gd name="connsiteX4" fmla="*/ 0 w 121245"/>
                    <a:gd name="connsiteY4" fmla="*/ 2253 h 13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366">
                      <a:moveTo>
                        <a:pt x="0" y="2253"/>
                      </a:moveTo>
                      <a:cubicBezTo>
                        <a:pt x="0" y="19574"/>
                        <a:pt x="25981" y="54215"/>
                        <a:pt x="60623" y="88857"/>
                      </a:cubicBezTo>
                      <a:cubicBezTo>
                        <a:pt x="95264" y="123499"/>
                        <a:pt x="121246" y="140820"/>
                        <a:pt x="121246" y="132159"/>
                      </a:cubicBezTo>
                      <a:cubicBezTo>
                        <a:pt x="121246" y="123499"/>
                        <a:pt x="95264" y="80197"/>
                        <a:pt x="60623" y="36895"/>
                      </a:cubicBezTo>
                      <a:cubicBezTo>
                        <a:pt x="25981" y="10913"/>
                        <a:pt x="0" y="-6408"/>
                        <a:pt x="0" y="22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6" name="Graphic 1">
                <a:extLst>
                  <a:ext uri="{FF2B5EF4-FFF2-40B4-BE49-F238E27FC236}">
                    <a16:creationId xmlns="" xmlns:a16="http://schemas.microsoft.com/office/drawing/2014/main" id="{DD1A5FC2-2B48-49C7-A262-3D22FE6B9E2C}"/>
                  </a:ext>
                </a:extLst>
              </p:cNvPr>
              <p:cNvGrpSpPr/>
              <p:nvPr/>
            </p:nvGrpSpPr>
            <p:grpSpPr>
              <a:xfrm>
                <a:off x="6572323" y="3239224"/>
                <a:ext cx="122591" cy="1211490"/>
                <a:chOff x="6572323" y="3239224"/>
                <a:chExt cx="122591" cy="1211490"/>
              </a:xfrm>
              <a:grpFill/>
            </p:grpSpPr>
            <p:sp>
              <p:nvSpPr>
                <p:cNvPr id="551" name="Freeform: Shape 550">
                  <a:extLst>
                    <a:ext uri="{FF2B5EF4-FFF2-40B4-BE49-F238E27FC236}">
                      <a16:creationId xmlns="" xmlns:a16="http://schemas.microsoft.com/office/drawing/2014/main" id="{E01D3628-07F6-472C-9B4B-53B245509742}"/>
                    </a:ext>
                  </a:extLst>
                </p:cNvPr>
                <p:cNvSpPr/>
                <p:nvPr/>
              </p:nvSpPr>
              <p:spPr>
                <a:xfrm>
                  <a:off x="6624285" y="3271701"/>
                  <a:ext cx="19088" cy="1131524"/>
                </a:xfrm>
                <a:custGeom>
                  <a:avLst/>
                  <a:gdLst>
                    <a:gd name="connsiteX0" fmla="*/ 0 w 19088"/>
                    <a:gd name="connsiteY0" fmla="*/ 12991 h 1131524"/>
                    <a:gd name="connsiteX1" fmla="*/ 0 w 19088"/>
                    <a:gd name="connsiteY1" fmla="*/ 1121524 h 1131524"/>
                    <a:gd name="connsiteX2" fmla="*/ 17321 w 19088"/>
                    <a:gd name="connsiteY2" fmla="*/ 1121524 h 1131524"/>
                    <a:gd name="connsiteX3" fmla="*/ 17321 w 19088"/>
                    <a:gd name="connsiteY3" fmla="*/ 12991 h 1131524"/>
                    <a:gd name="connsiteX4" fmla="*/ 0 w 19088"/>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2" name="Freeform: Shape 551">
                  <a:extLst>
                    <a:ext uri="{FF2B5EF4-FFF2-40B4-BE49-F238E27FC236}">
                      <a16:creationId xmlns="" xmlns:a16="http://schemas.microsoft.com/office/drawing/2014/main" id="{DB2FFC25-8A8F-4193-8AA8-AC00DB0DA84F}"/>
                    </a:ext>
                  </a:extLst>
                </p:cNvPr>
                <p:cNvSpPr/>
                <p:nvPr/>
              </p:nvSpPr>
              <p:spPr>
                <a:xfrm>
                  <a:off x="6572323" y="4313116"/>
                  <a:ext cx="122591" cy="137598"/>
                </a:xfrm>
                <a:custGeom>
                  <a:avLst/>
                  <a:gdLst>
                    <a:gd name="connsiteX0" fmla="*/ 60623 w 122591"/>
                    <a:gd name="connsiteY0" fmla="*/ 19486 h 137598"/>
                    <a:gd name="connsiteX1" fmla="*/ 0 w 122591"/>
                    <a:gd name="connsiteY1" fmla="*/ 114751 h 137598"/>
                    <a:gd name="connsiteX2" fmla="*/ 60623 w 122591"/>
                    <a:gd name="connsiteY2" fmla="*/ 114751 h 137598"/>
                    <a:gd name="connsiteX3" fmla="*/ 121246 w 122591"/>
                    <a:gd name="connsiteY3" fmla="*/ 19486 h 137598"/>
                    <a:gd name="connsiteX4" fmla="*/ 60623 w 122591"/>
                    <a:gd name="connsiteY4" fmla="*/ 19486 h 137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7598">
                      <a:moveTo>
                        <a:pt x="60623" y="19486"/>
                      </a:moveTo>
                      <a:cubicBezTo>
                        <a:pt x="25982" y="45467"/>
                        <a:pt x="0" y="80109"/>
                        <a:pt x="0" y="114751"/>
                      </a:cubicBezTo>
                      <a:cubicBezTo>
                        <a:pt x="0" y="140732"/>
                        <a:pt x="25982" y="149392"/>
                        <a:pt x="60623" y="114751"/>
                      </a:cubicBezTo>
                      <a:cubicBezTo>
                        <a:pt x="95264" y="88769"/>
                        <a:pt x="121246" y="45467"/>
                        <a:pt x="121246" y="19486"/>
                      </a:cubicBezTo>
                      <a:cubicBezTo>
                        <a:pt x="12990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3" name="Freeform: Shape 552">
                  <a:extLst>
                    <a:ext uri="{FF2B5EF4-FFF2-40B4-BE49-F238E27FC236}">
                      <a16:creationId xmlns="" xmlns:a16="http://schemas.microsoft.com/office/drawing/2014/main" id="{9730C18A-A917-4E8F-932C-1A0D971EABA6}"/>
                    </a:ext>
                  </a:extLst>
                </p:cNvPr>
                <p:cNvSpPr/>
                <p:nvPr/>
              </p:nvSpPr>
              <p:spPr>
                <a:xfrm>
                  <a:off x="6572323" y="3239224"/>
                  <a:ext cx="122591" cy="134236"/>
                </a:xfrm>
                <a:custGeom>
                  <a:avLst/>
                  <a:gdLst>
                    <a:gd name="connsiteX0" fmla="*/ 60623 w 122591"/>
                    <a:gd name="connsiteY0" fmla="*/ 19486 h 134236"/>
                    <a:gd name="connsiteX1" fmla="*/ 0 w 122591"/>
                    <a:gd name="connsiteY1" fmla="*/ 19486 h 134236"/>
                    <a:gd name="connsiteX2" fmla="*/ 60623 w 122591"/>
                    <a:gd name="connsiteY2" fmla="*/ 114751 h 134236"/>
                    <a:gd name="connsiteX3" fmla="*/ 121246 w 122591"/>
                    <a:gd name="connsiteY3" fmla="*/ 114751 h 134236"/>
                    <a:gd name="connsiteX4" fmla="*/ 60623 w 122591"/>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9906" y="88769"/>
                        <a:pt x="95264" y="4546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7" name="Graphic 1">
                <a:extLst>
                  <a:ext uri="{FF2B5EF4-FFF2-40B4-BE49-F238E27FC236}">
                    <a16:creationId xmlns="" xmlns:a16="http://schemas.microsoft.com/office/drawing/2014/main" id="{B1752544-1444-4F9E-8804-B06B8F88214D}"/>
                  </a:ext>
                </a:extLst>
              </p:cNvPr>
              <p:cNvGrpSpPr/>
              <p:nvPr/>
            </p:nvGrpSpPr>
            <p:grpSpPr>
              <a:xfrm>
                <a:off x="6286529" y="3091955"/>
                <a:ext cx="121245" cy="1497312"/>
                <a:chOff x="6286529" y="3091955"/>
                <a:chExt cx="121245" cy="1497312"/>
              </a:xfrm>
              <a:grpFill/>
            </p:grpSpPr>
            <p:sp>
              <p:nvSpPr>
                <p:cNvPr id="548" name="Freeform: Shape 547">
                  <a:extLst>
                    <a:ext uri="{FF2B5EF4-FFF2-40B4-BE49-F238E27FC236}">
                      <a16:creationId xmlns="" xmlns:a16="http://schemas.microsoft.com/office/drawing/2014/main" id="{420F295A-D99A-40D3-80A3-ADCE4B6D6721}"/>
                    </a:ext>
                  </a:extLst>
                </p:cNvPr>
                <p:cNvSpPr/>
                <p:nvPr/>
              </p:nvSpPr>
              <p:spPr>
                <a:xfrm>
                  <a:off x="6338492" y="3115813"/>
                  <a:ext cx="17320" cy="1443299"/>
                </a:xfrm>
                <a:custGeom>
                  <a:avLst/>
                  <a:gdLst>
                    <a:gd name="connsiteX0" fmla="*/ 0 w 17320"/>
                    <a:gd name="connsiteY0" fmla="*/ 12991 h 1443299"/>
                    <a:gd name="connsiteX1" fmla="*/ 0 w 17320"/>
                    <a:gd name="connsiteY1" fmla="*/ 1433299 h 1443299"/>
                    <a:gd name="connsiteX2" fmla="*/ 17321 w 17320"/>
                    <a:gd name="connsiteY2" fmla="*/ 1433299 h 1443299"/>
                    <a:gd name="connsiteX3" fmla="*/ 17321 w 17320"/>
                    <a:gd name="connsiteY3" fmla="*/ 12991 h 1443299"/>
                    <a:gd name="connsiteX4" fmla="*/ 0 w 17320"/>
                    <a:gd name="connsiteY4" fmla="*/ 12991 h 1443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43299">
                      <a:moveTo>
                        <a:pt x="0" y="12991"/>
                      </a:moveTo>
                      <a:cubicBezTo>
                        <a:pt x="0" y="489314"/>
                        <a:pt x="0" y="956976"/>
                        <a:pt x="0" y="1433299"/>
                      </a:cubicBezTo>
                      <a:cubicBezTo>
                        <a:pt x="0" y="1441960"/>
                        <a:pt x="17321" y="1450620"/>
                        <a:pt x="17321" y="1433299"/>
                      </a:cubicBezTo>
                      <a:cubicBezTo>
                        <a:pt x="17321" y="956976"/>
                        <a:pt x="17321" y="48931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49" name="Freeform: Shape 548">
                  <a:extLst>
                    <a:ext uri="{FF2B5EF4-FFF2-40B4-BE49-F238E27FC236}">
                      <a16:creationId xmlns="" xmlns:a16="http://schemas.microsoft.com/office/drawing/2014/main" id="{B7A3EDF3-6D86-497F-B771-3AE62DAB2805}"/>
                    </a:ext>
                  </a:extLst>
                </p:cNvPr>
                <p:cNvSpPr/>
                <p:nvPr/>
              </p:nvSpPr>
              <p:spPr>
                <a:xfrm>
                  <a:off x="6286529" y="4460301"/>
                  <a:ext cx="121245" cy="128966"/>
                </a:xfrm>
                <a:custGeom>
                  <a:avLst/>
                  <a:gdLst>
                    <a:gd name="connsiteX0" fmla="*/ 60623 w 121245"/>
                    <a:gd name="connsiteY0" fmla="*/ 2207 h 128966"/>
                    <a:gd name="connsiteX1" fmla="*/ 0 w 121245"/>
                    <a:gd name="connsiteY1" fmla="*/ 80151 h 128966"/>
                    <a:gd name="connsiteX2" fmla="*/ 60623 w 121245"/>
                    <a:gd name="connsiteY2" fmla="*/ 123453 h 128966"/>
                    <a:gd name="connsiteX3" fmla="*/ 121246 w 121245"/>
                    <a:gd name="connsiteY3" fmla="*/ 45509 h 128966"/>
                    <a:gd name="connsiteX4" fmla="*/ 60623 w 121245"/>
                    <a:gd name="connsiteY4" fmla="*/ 2207 h 12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966">
                      <a:moveTo>
                        <a:pt x="60623" y="2207"/>
                      </a:moveTo>
                      <a:cubicBezTo>
                        <a:pt x="25982" y="10867"/>
                        <a:pt x="0" y="45509"/>
                        <a:pt x="0" y="80151"/>
                      </a:cubicBezTo>
                      <a:cubicBezTo>
                        <a:pt x="0" y="114793"/>
                        <a:pt x="25982" y="140774"/>
                        <a:pt x="60623" y="123453"/>
                      </a:cubicBezTo>
                      <a:cubicBezTo>
                        <a:pt x="95265" y="114793"/>
                        <a:pt x="121246" y="71490"/>
                        <a:pt x="121246" y="45509"/>
                      </a:cubicBezTo>
                      <a:cubicBezTo>
                        <a:pt x="121246" y="10867"/>
                        <a:pt x="95265" y="-6453"/>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0" name="Freeform: Shape 549">
                  <a:extLst>
                    <a:ext uri="{FF2B5EF4-FFF2-40B4-BE49-F238E27FC236}">
                      <a16:creationId xmlns="" xmlns:a16="http://schemas.microsoft.com/office/drawing/2014/main" id="{DD715FC3-EE53-4542-8CD7-FD8E6609F0F2}"/>
                    </a:ext>
                  </a:extLst>
                </p:cNvPr>
                <p:cNvSpPr/>
                <p:nvPr/>
              </p:nvSpPr>
              <p:spPr>
                <a:xfrm>
                  <a:off x="6286529" y="3091955"/>
                  <a:ext cx="121245" cy="125659"/>
                </a:xfrm>
                <a:custGeom>
                  <a:avLst/>
                  <a:gdLst>
                    <a:gd name="connsiteX0" fmla="*/ 60623 w 121245"/>
                    <a:gd name="connsiteY0" fmla="*/ 2207 h 125659"/>
                    <a:gd name="connsiteX1" fmla="*/ 0 w 121245"/>
                    <a:gd name="connsiteY1" fmla="*/ 45509 h 125659"/>
                    <a:gd name="connsiteX2" fmla="*/ 60623 w 121245"/>
                    <a:gd name="connsiteY2" fmla="*/ 123453 h 125659"/>
                    <a:gd name="connsiteX3" fmla="*/ 121246 w 121245"/>
                    <a:gd name="connsiteY3" fmla="*/ 80151 h 125659"/>
                    <a:gd name="connsiteX4" fmla="*/ 60623 w 121245"/>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5659">
                      <a:moveTo>
                        <a:pt x="60623" y="2207"/>
                      </a:moveTo>
                      <a:cubicBezTo>
                        <a:pt x="25982" y="-6453"/>
                        <a:pt x="0" y="10867"/>
                        <a:pt x="0" y="45509"/>
                      </a:cubicBezTo>
                      <a:cubicBezTo>
                        <a:pt x="0" y="80151"/>
                        <a:pt x="25982" y="114792"/>
                        <a:pt x="60623" y="123453"/>
                      </a:cubicBezTo>
                      <a:cubicBezTo>
                        <a:pt x="95265" y="132113"/>
                        <a:pt x="121246" y="114792"/>
                        <a:pt x="121246" y="80151"/>
                      </a:cubicBezTo>
                      <a:cubicBezTo>
                        <a:pt x="121246" y="54169"/>
                        <a:pt x="95265"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spTree>
    <p:extLst>
      <p:ext uri="{BB962C8B-B14F-4D97-AF65-F5344CB8AC3E}">
        <p14:creationId xmlns:p14="http://schemas.microsoft.com/office/powerpoint/2010/main" val="404565887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2_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92"/>
            <a:ext cx="10325100" cy="7150099"/>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grpSp>
        <p:nvGrpSpPr>
          <p:cNvPr id="24" name="Group 23">
            <a:extLst>
              <a:ext uri="{FF2B5EF4-FFF2-40B4-BE49-F238E27FC236}">
                <a16:creationId xmlns="" xmlns:a16="http://schemas.microsoft.com/office/drawing/2014/main" id="{480D62E5-8451-4208-9507-3E7AD0EF9C38}"/>
              </a:ext>
            </a:extLst>
          </p:cNvPr>
          <p:cNvGrpSpPr/>
          <p:nvPr userDrawn="1"/>
        </p:nvGrpSpPr>
        <p:grpSpPr>
          <a:xfrm>
            <a:off x="1259717" y="-2530"/>
            <a:ext cx="1830100" cy="7152630"/>
            <a:chOff x="-820264" y="-532023"/>
            <a:chExt cx="5361218" cy="7922045"/>
          </a:xfrm>
        </p:grpSpPr>
        <p:sp>
          <p:nvSpPr>
            <p:cNvPr id="25" name="Freeform: Shape 24">
              <a:extLst>
                <a:ext uri="{FF2B5EF4-FFF2-40B4-BE49-F238E27FC236}">
                  <a16:creationId xmlns="" xmlns:a16="http://schemas.microsoft.com/office/drawing/2014/main" id="{6D21352B-D194-4167-AC43-55EDB61FB584}"/>
                </a:ext>
              </a:extLst>
            </p:cNvPr>
            <p:cNvSpPr/>
            <p:nvPr/>
          </p:nvSpPr>
          <p:spPr>
            <a:xfrm flipH="1">
              <a:off x="-807564" y="-532023"/>
              <a:ext cx="5348518" cy="7922045"/>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
          <p:nvSpPr>
            <p:cNvPr id="26" name="Freeform: Shape 25">
              <a:extLst>
                <a:ext uri="{FF2B5EF4-FFF2-40B4-BE49-F238E27FC236}">
                  <a16:creationId xmlns="" xmlns:a16="http://schemas.microsoft.com/office/drawing/2014/main" id="{09921CD0-BD92-4763-A017-8E467E29CA1C}"/>
                </a:ext>
              </a:extLst>
            </p:cNvPr>
            <p:cNvSpPr/>
            <p:nvPr/>
          </p:nvSpPr>
          <p:spPr>
            <a:xfrm flipH="1">
              <a:off x="-807564" y="0"/>
              <a:ext cx="4675418" cy="6925072"/>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7" name="Freeform: Shape 26">
              <a:extLst>
                <a:ext uri="{FF2B5EF4-FFF2-40B4-BE49-F238E27FC236}">
                  <a16:creationId xmlns="" xmlns:a16="http://schemas.microsoft.com/office/drawing/2014/main" id="{255EE215-328A-4B19-91D8-1102247A49B2}"/>
                </a:ext>
              </a:extLst>
            </p:cNvPr>
            <p:cNvSpPr/>
            <p:nvPr/>
          </p:nvSpPr>
          <p:spPr>
            <a:xfrm flipH="1">
              <a:off x="-807564" y="447480"/>
              <a:ext cx="4025909" cy="596304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8" name="Freeform: Shape 27">
              <a:extLst>
                <a:ext uri="{FF2B5EF4-FFF2-40B4-BE49-F238E27FC236}">
                  <a16:creationId xmlns="" xmlns:a16="http://schemas.microsoft.com/office/drawing/2014/main" id="{DB10562A-A89A-44D4-8730-BF90E4F5D9FA}"/>
                </a:ext>
              </a:extLst>
            </p:cNvPr>
            <p:cNvSpPr/>
            <p:nvPr/>
          </p:nvSpPr>
          <p:spPr>
            <a:xfrm flipH="1">
              <a:off x="-820263" y="959216"/>
              <a:ext cx="3334917" cy="493956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9" name="Freeform: Shape 28">
              <a:extLst>
                <a:ext uri="{FF2B5EF4-FFF2-40B4-BE49-F238E27FC236}">
                  <a16:creationId xmlns="" xmlns:a16="http://schemas.microsoft.com/office/drawing/2014/main" id="{E46C9DE9-F272-46F4-8FB3-9A1460DDCE56}"/>
                </a:ext>
              </a:extLst>
            </p:cNvPr>
            <p:cNvSpPr/>
            <p:nvPr/>
          </p:nvSpPr>
          <p:spPr>
            <a:xfrm flipH="1">
              <a:off x="-820264" y="1574800"/>
              <a:ext cx="2670759" cy="370840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0" name="Freeform: Shape 29">
              <a:extLst>
                <a:ext uri="{FF2B5EF4-FFF2-40B4-BE49-F238E27FC236}">
                  <a16:creationId xmlns="" xmlns:a16="http://schemas.microsoft.com/office/drawing/2014/main" id="{831A4862-7841-444C-B8FE-12132533B7D3}"/>
                </a:ext>
              </a:extLst>
            </p:cNvPr>
            <p:cNvSpPr/>
            <p:nvPr/>
          </p:nvSpPr>
          <p:spPr>
            <a:xfrm flipH="1">
              <a:off x="-817340" y="2105856"/>
              <a:ext cx="1905835" cy="264628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grpSp>
      <p:sp>
        <p:nvSpPr>
          <p:cNvPr id="4" name="Rectangle 3">
            <a:extLst>
              <a:ext uri="{FF2B5EF4-FFF2-40B4-BE49-F238E27FC236}">
                <a16:creationId xmlns="" xmlns:a16="http://schemas.microsoft.com/office/drawing/2014/main" id="{0EB76714-25AE-4F90-82FE-C6D55649B6A7}"/>
              </a:ext>
            </a:extLst>
          </p:cNvPr>
          <p:cNvSpPr/>
          <p:nvPr userDrawn="1"/>
        </p:nvSpPr>
        <p:spPr>
          <a:xfrm>
            <a:off x="1654750"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5" name="Rectangle 4">
            <a:extLst>
              <a:ext uri="{FF2B5EF4-FFF2-40B4-BE49-F238E27FC236}">
                <a16:creationId xmlns="" xmlns:a16="http://schemas.microsoft.com/office/drawing/2014/main" id="{32614859-339D-4BB3-B9E4-6ED077413C82}"/>
              </a:ext>
            </a:extLst>
          </p:cNvPr>
          <p:cNvSpPr/>
          <p:nvPr userDrawn="1"/>
        </p:nvSpPr>
        <p:spPr>
          <a:xfrm>
            <a:off x="3822337"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6" name="Rectangle 5">
            <a:extLst>
              <a:ext uri="{FF2B5EF4-FFF2-40B4-BE49-F238E27FC236}">
                <a16:creationId xmlns="" xmlns:a16="http://schemas.microsoft.com/office/drawing/2014/main" id="{4D01B58B-127A-4CDA-81CA-6317764101C0}"/>
              </a:ext>
            </a:extLst>
          </p:cNvPr>
          <p:cNvSpPr/>
          <p:nvPr userDrawn="1"/>
        </p:nvSpPr>
        <p:spPr>
          <a:xfrm>
            <a:off x="5989924"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7" name="Rectangle 6">
            <a:extLst>
              <a:ext uri="{FF2B5EF4-FFF2-40B4-BE49-F238E27FC236}">
                <a16:creationId xmlns="" xmlns:a16="http://schemas.microsoft.com/office/drawing/2014/main" id="{757ABB3D-5F2D-4CF0-8252-5BCFC881B854}"/>
              </a:ext>
            </a:extLst>
          </p:cNvPr>
          <p:cNvSpPr/>
          <p:nvPr userDrawn="1"/>
        </p:nvSpPr>
        <p:spPr>
          <a:xfrm>
            <a:off x="8157512"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8" name="Rectangle 7">
            <a:extLst>
              <a:ext uri="{FF2B5EF4-FFF2-40B4-BE49-F238E27FC236}">
                <a16:creationId xmlns="" xmlns:a16="http://schemas.microsoft.com/office/drawing/2014/main" id="{E09BCE51-0B37-4543-B23A-1DF5A903BFBF}"/>
              </a:ext>
            </a:extLst>
          </p:cNvPr>
          <p:cNvSpPr/>
          <p:nvPr userDrawn="1"/>
        </p:nvSpPr>
        <p:spPr>
          <a:xfrm>
            <a:off x="1654749" y="0"/>
            <a:ext cx="2167588" cy="119293"/>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9" name="Rectangle 8">
            <a:extLst>
              <a:ext uri="{FF2B5EF4-FFF2-40B4-BE49-F238E27FC236}">
                <a16:creationId xmlns="" xmlns:a16="http://schemas.microsoft.com/office/drawing/2014/main" id="{AB5CA600-1400-4437-8008-DDB6600517A8}"/>
              </a:ext>
            </a:extLst>
          </p:cNvPr>
          <p:cNvSpPr/>
          <p:nvPr userDrawn="1"/>
        </p:nvSpPr>
        <p:spPr>
          <a:xfrm>
            <a:off x="3822337" y="0"/>
            <a:ext cx="2167588" cy="119293"/>
          </a:xfrm>
          <a:prstGeom prst="rect">
            <a:avLst/>
          </a:prstGeom>
          <a:solidFill>
            <a:srgbClr val="F1450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0" name="Rectangle 9">
            <a:extLst>
              <a:ext uri="{FF2B5EF4-FFF2-40B4-BE49-F238E27FC236}">
                <a16:creationId xmlns="" xmlns:a16="http://schemas.microsoft.com/office/drawing/2014/main" id="{A130F2A8-B2E2-461A-A7FE-66AC6B2C7DFA}"/>
              </a:ext>
            </a:extLst>
          </p:cNvPr>
          <p:cNvSpPr/>
          <p:nvPr userDrawn="1"/>
        </p:nvSpPr>
        <p:spPr>
          <a:xfrm>
            <a:off x="5989925" y="0"/>
            <a:ext cx="2167588" cy="119293"/>
          </a:xfrm>
          <a:prstGeom prst="rect">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1" name="Rectangle 10">
            <a:extLst>
              <a:ext uri="{FF2B5EF4-FFF2-40B4-BE49-F238E27FC236}">
                <a16:creationId xmlns="" xmlns:a16="http://schemas.microsoft.com/office/drawing/2014/main" id="{20136780-EA76-48E7-B2A0-5A002C02DF72}"/>
              </a:ext>
            </a:extLst>
          </p:cNvPr>
          <p:cNvSpPr/>
          <p:nvPr userDrawn="1"/>
        </p:nvSpPr>
        <p:spPr>
          <a:xfrm>
            <a:off x="8157513" y="0"/>
            <a:ext cx="2167588" cy="11929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2" name="TextBox 11">
            <a:extLst>
              <a:ext uri="{FF2B5EF4-FFF2-40B4-BE49-F238E27FC236}">
                <a16:creationId xmlns="" xmlns:a16="http://schemas.microsoft.com/office/drawing/2014/main" id="{94AC76C0-73B8-4046-8402-D29569F8535A}"/>
              </a:ext>
            </a:extLst>
          </p:cNvPr>
          <p:cNvSpPr txBox="1"/>
          <p:nvPr userDrawn="1"/>
        </p:nvSpPr>
        <p:spPr>
          <a:xfrm>
            <a:off x="2052480" y="432751"/>
            <a:ext cx="1595995"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ЦЕЛЬ ПРОЕКТА</a:t>
            </a:r>
          </a:p>
        </p:txBody>
      </p:sp>
      <p:sp>
        <p:nvSpPr>
          <p:cNvPr id="13" name="TextBox 12">
            <a:extLst>
              <a:ext uri="{FF2B5EF4-FFF2-40B4-BE49-F238E27FC236}">
                <a16:creationId xmlns="" xmlns:a16="http://schemas.microsoft.com/office/drawing/2014/main" id="{07791FAE-D2BE-49B1-9590-6ADA1931869D}"/>
              </a:ext>
            </a:extLst>
          </p:cNvPr>
          <p:cNvSpPr txBox="1"/>
          <p:nvPr userDrawn="1"/>
        </p:nvSpPr>
        <p:spPr>
          <a:xfrm>
            <a:off x="3982488" y="432751"/>
            <a:ext cx="1825764" cy="338554"/>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СУЩЕСТВУЮЩАЯ СИТУАЦИЯ</a:t>
            </a:r>
          </a:p>
        </p:txBody>
      </p:sp>
      <p:sp>
        <p:nvSpPr>
          <p:cNvPr id="14" name="TextBox 13">
            <a:extLst>
              <a:ext uri="{FF2B5EF4-FFF2-40B4-BE49-F238E27FC236}">
                <a16:creationId xmlns="" xmlns:a16="http://schemas.microsoft.com/office/drawing/2014/main" id="{9E2D0D05-F5EC-4D99-917E-208301583958}"/>
              </a:ext>
            </a:extLst>
          </p:cNvPr>
          <p:cNvSpPr txBox="1"/>
          <p:nvPr userDrawn="1"/>
        </p:nvSpPr>
        <p:spPr>
          <a:xfrm>
            <a:off x="6150075" y="432751"/>
            <a:ext cx="1825764"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ПЛАН РЕАЛИЗАЦИИ</a:t>
            </a:r>
          </a:p>
        </p:txBody>
      </p:sp>
      <p:sp>
        <p:nvSpPr>
          <p:cNvPr id="15" name="TextBox 14">
            <a:extLst>
              <a:ext uri="{FF2B5EF4-FFF2-40B4-BE49-F238E27FC236}">
                <a16:creationId xmlns="" xmlns:a16="http://schemas.microsoft.com/office/drawing/2014/main" id="{11F445B3-4A8A-4F96-BB0E-A1541283F662}"/>
              </a:ext>
            </a:extLst>
          </p:cNvPr>
          <p:cNvSpPr txBox="1"/>
          <p:nvPr userDrawn="1"/>
        </p:nvSpPr>
        <p:spPr>
          <a:xfrm>
            <a:off x="8317663" y="432751"/>
            <a:ext cx="1825764" cy="169277"/>
          </a:xfrm>
          <a:prstGeom prst="rect">
            <a:avLst/>
          </a:prstGeom>
          <a:noFill/>
        </p:spPr>
        <p:txBody>
          <a:bodyPr wrap="square" lIns="0" tIns="0" rIns="0" bIns="0">
            <a:spAutoFit/>
          </a:bodyPr>
          <a:lstStyle/>
          <a:p>
            <a:pPr algn="r" defTabSz="1219170"/>
            <a:r>
              <a:rPr lang="en-US" sz="1100" b="1" dirty="0">
                <a:solidFill>
                  <a:srgbClr val="57565A">
                    <a:lumMod val="50000"/>
                  </a:srgbClr>
                </a:solidFill>
                <a:latin typeface="Roboto Condensed" panose="02000000000000000000" pitchFamily="2" charset="0"/>
              </a:rPr>
              <a:t>KPI </a:t>
            </a:r>
            <a:r>
              <a:rPr lang="ru-RU" sz="1100" b="1" dirty="0">
                <a:solidFill>
                  <a:srgbClr val="57565A">
                    <a:lumMod val="50000"/>
                  </a:srgbClr>
                </a:solidFill>
                <a:latin typeface="Roboto Condensed" panose="02000000000000000000" pitchFamily="2" charset="0"/>
              </a:rPr>
              <a:t>ПРОЕКТА</a:t>
            </a:r>
          </a:p>
        </p:txBody>
      </p:sp>
      <p:pic>
        <p:nvPicPr>
          <p:cNvPr id="16" name="Graphic 15" descr="Bullseye with solid fill">
            <a:extLst>
              <a:ext uri="{FF2B5EF4-FFF2-40B4-BE49-F238E27FC236}">
                <a16:creationId xmlns="" xmlns:a16="http://schemas.microsoft.com/office/drawing/2014/main" id="{77A8745F-41B0-46BB-BE44-D48E6AB61B13}"/>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a:stretch/>
        </p:blipFill>
        <p:spPr>
          <a:xfrm>
            <a:off x="3480515" y="167080"/>
            <a:ext cx="182076" cy="224154"/>
          </a:xfrm>
          <a:prstGeom prst="rect">
            <a:avLst/>
          </a:prstGeom>
        </p:spPr>
      </p:pic>
      <p:pic>
        <p:nvPicPr>
          <p:cNvPr id="17" name="Graphic 16" descr="Gantt Chart with solid fill">
            <a:extLst>
              <a:ext uri="{FF2B5EF4-FFF2-40B4-BE49-F238E27FC236}">
                <a16:creationId xmlns="" xmlns:a16="http://schemas.microsoft.com/office/drawing/2014/main" id="{D976933B-82FB-4213-9484-2BADEA639592}"/>
              </a:ext>
            </a:extLst>
          </p:cNvPr>
          <p:cNvPicPr>
            <a:picLocks noChangeAspect="1"/>
          </p:cNvPicPr>
          <p:nvPr userDrawn="1"/>
        </p:nvPicPr>
        <p:blipFill>
          <a:blip r:embed="rId4">
            <a:extLst>
              <a:ext uri="{96DAC541-7B7A-43D3-8B79-37D633B846F1}">
                <asvg:svgBlip xmlns="" xmlns:asvg="http://schemas.microsoft.com/office/drawing/2016/SVG/main" r:embed="rId5"/>
              </a:ext>
            </a:extLst>
          </a:blip>
          <a:srcRect/>
          <a:stretch/>
        </p:blipFill>
        <p:spPr>
          <a:xfrm>
            <a:off x="5647699" y="167080"/>
            <a:ext cx="182076" cy="224154"/>
          </a:xfrm>
          <a:prstGeom prst="rect">
            <a:avLst/>
          </a:prstGeom>
        </p:spPr>
      </p:pic>
      <p:pic>
        <p:nvPicPr>
          <p:cNvPr id="18" name="Graphic 17" descr="Badge Tick1 with solid fill">
            <a:extLst>
              <a:ext uri="{FF2B5EF4-FFF2-40B4-BE49-F238E27FC236}">
                <a16:creationId xmlns="" xmlns:a16="http://schemas.microsoft.com/office/drawing/2014/main" id="{3702024C-D654-4B27-BF8B-CD497DF4DCAE}"/>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793765" y="167080"/>
            <a:ext cx="182076" cy="224154"/>
          </a:xfrm>
          <a:prstGeom prst="rect">
            <a:avLst/>
          </a:prstGeom>
        </p:spPr>
      </p:pic>
      <p:pic>
        <p:nvPicPr>
          <p:cNvPr id="19" name="Graphic 18" descr="Bullseye with solid fill">
            <a:extLst>
              <a:ext uri="{FF2B5EF4-FFF2-40B4-BE49-F238E27FC236}">
                <a16:creationId xmlns="" xmlns:a16="http://schemas.microsoft.com/office/drawing/2014/main" id="{667A728E-50B8-4EC6-9F11-9F87342B8E54}"/>
              </a:ext>
            </a:extLst>
          </p:cNvPr>
          <p:cNvPicPr>
            <a:picLocks noChangeAspect="1"/>
          </p:cNvPicPr>
          <p:nvPr userDrawn="1"/>
        </p:nvPicPr>
        <p:blipFill>
          <a:blip r:embed="rId8">
            <a:extLst>
              <a:ext uri="{96DAC541-7B7A-43D3-8B79-37D633B846F1}">
                <asvg:svgBlip xmlns="" xmlns:asvg="http://schemas.microsoft.com/office/drawing/2016/SVG/main" r:embed="rId9"/>
              </a:ext>
            </a:extLst>
          </a:blip>
          <a:srcRect/>
          <a:stretch/>
        </p:blipFill>
        <p:spPr>
          <a:xfrm>
            <a:off x="9961350" y="167080"/>
            <a:ext cx="182076" cy="224154"/>
          </a:xfrm>
          <a:prstGeom prst="rect">
            <a:avLst/>
          </a:prstGeom>
        </p:spPr>
      </p:pic>
      <p:sp>
        <p:nvSpPr>
          <p:cNvPr id="20" name="Freeform: Shape 19">
            <a:extLst>
              <a:ext uri="{FF2B5EF4-FFF2-40B4-BE49-F238E27FC236}">
                <a16:creationId xmlns="" xmlns:a16="http://schemas.microsoft.com/office/drawing/2014/main" id="{278BA5FC-5599-4AF9-83ED-20988D677D5E}"/>
              </a:ext>
            </a:extLst>
          </p:cNvPr>
          <p:cNvSpPr/>
          <p:nvPr userDrawn="1"/>
        </p:nvSpPr>
        <p:spPr>
          <a:xfrm>
            <a:off x="3652941"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1" name="Freeform: Shape 20">
            <a:extLst>
              <a:ext uri="{FF2B5EF4-FFF2-40B4-BE49-F238E27FC236}">
                <a16:creationId xmlns="" xmlns:a16="http://schemas.microsoft.com/office/drawing/2014/main" id="{4A39D9F2-5472-4BC8-B2AC-1577E24B842B}"/>
              </a:ext>
            </a:extLst>
          </p:cNvPr>
          <p:cNvSpPr/>
          <p:nvPr userDrawn="1"/>
        </p:nvSpPr>
        <p:spPr>
          <a:xfrm>
            <a:off x="5820529"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2" name="Freeform: Shape 21">
            <a:extLst>
              <a:ext uri="{FF2B5EF4-FFF2-40B4-BE49-F238E27FC236}">
                <a16:creationId xmlns="" xmlns:a16="http://schemas.microsoft.com/office/drawing/2014/main" id="{04BC910D-8563-4DC0-AA04-19234E296678}"/>
              </a:ext>
            </a:extLst>
          </p:cNvPr>
          <p:cNvSpPr/>
          <p:nvPr userDrawn="1"/>
        </p:nvSpPr>
        <p:spPr>
          <a:xfrm>
            <a:off x="7988115"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3" name="Freeform: Shape 22">
            <a:extLst>
              <a:ext uri="{FF2B5EF4-FFF2-40B4-BE49-F238E27FC236}">
                <a16:creationId xmlns="" xmlns:a16="http://schemas.microsoft.com/office/drawing/2014/main" id="{9931CA9F-AF69-4773-AE48-483E901E0F31}"/>
              </a:ext>
            </a:extLst>
          </p:cNvPr>
          <p:cNvSpPr/>
          <p:nvPr userDrawn="1"/>
        </p:nvSpPr>
        <p:spPr>
          <a:xfrm>
            <a:off x="10155703"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 name="Номер слайда 5">
            <a:extLst>
              <a:ext uri="{FF2B5EF4-FFF2-40B4-BE49-F238E27FC236}">
                <a16:creationId xmlns="" xmlns:a16="http://schemas.microsoft.com/office/drawing/2014/main" id="{BE0951C9-484F-4E9A-8471-00D15E074EEA}"/>
              </a:ext>
            </a:extLst>
          </p:cNvPr>
          <p:cNvSpPr txBox="1">
            <a:spLocks/>
          </p:cNvSpPr>
          <p:nvPr userDrawn="1"/>
        </p:nvSpPr>
        <p:spPr>
          <a:xfrm>
            <a:off x="10102489" y="6878350"/>
            <a:ext cx="222612" cy="271750"/>
          </a:xfrm>
          <a:prstGeom prst="rect">
            <a:avLst/>
          </a:prstGeom>
          <a:solidFill>
            <a:schemeClr val="bg1"/>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900" b="1" smtClean="0">
                <a:solidFill>
                  <a:srgbClr val="57565A"/>
                </a:solidFill>
                <a:latin typeface="Roboto Condensed" panose="02000000000000000000" pitchFamily="2" charset="0"/>
                <a:ea typeface="Roboto Condensed" panose="02000000000000000000" pitchFamily="2" charset="0"/>
              </a:rPr>
              <a:pPr algn="ctr"/>
              <a:t>‹#›</a:t>
            </a:fld>
            <a:endParaRPr lang="en-US" sz="900" b="1" dirty="0">
              <a:solidFill>
                <a:srgbClr val="57565A"/>
              </a:solidFill>
              <a:latin typeface="Roboto Condensed" panose="02000000000000000000" pitchFamily="2" charset="0"/>
              <a:ea typeface="Roboto Condensed" panose="02000000000000000000" pitchFamily="2" charset="0"/>
            </a:endParaRPr>
          </a:p>
        </p:txBody>
      </p:sp>
      <p:pic>
        <p:nvPicPr>
          <p:cNvPr id="31" name="Graphic 30" descr="Badge Tick1 with solid fill">
            <a:extLst>
              <a:ext uri="{FF2B5EF4-FFF2-40B4-BE49-F238E27FC236}">
                <a16:creationId xmlns="" xmlns:a16="http://schemas.microsoft.com/office/drawing/2014/main" id="{DC6B931E-A0C8-41C2-A8C9-64A1B058982B}"/>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612267" y="167080"/>
            <a:ext cx="182076" cy="224154"/>
          </a:xfrm>
          <a:prstGeom prst="rect">
            <a:avLst/>
          </a:prstGeom>
        </p:spPr>
      </p:pic>
      <p:pic>
        <p:nvPicPr>
          <p:cNvPr id="32" name="Graphic 31" descr="Badge Tick1 with solid fill">
            <a:extLst>
              <a:ext uri="{FF2B5EF4-FFF2-40B4-BE49-F238E27FC236}">
                <a16:creationId xmlns="" xmlns:a16="http://schemas.microsoft.com/office/drawing/2014/main" id="{2D01B2CF-9438-41A8-A159-8FC50DAA2ED7}"/>
              </a:ext>
            </a:extLst>
          </p:cNvPr>
          <p:cNvPicPr>
            <a:picLocks noChangeAspect="1"/>
          </p:cNvPicPr>
          <p:nvPr userDrawn="1"/>
        </p:nvPicPr>
        <p:blipFill>
          <a:blip r:embed="rId10">
            <a:extLst>
              <a:ext uri="{96DAC541-7B7A-43D3-8B79-37D633B846F1}">
                <asvg:svgBlip xmlns="" xmlns:asvg="http://schemas.microsoft.com/office/drawing/2016/SVG/main" r:embed="rId11"/>
              </a:ext>
            </a:extLst>
          </a:blip>
          <a:srcRect/>
          <a:stretch/>
        </p:blipFill>
        <p:spPr>
          <a:xfrm>
            <a:off x="7430774" y="167080"/>
            <a:ext cx="182076" cy="224154"/>
          </a:xfrm>
          <a:prstGeom prst="rect">
            <a:avLst/>
          </a:prstGeom>
        </p:spPr>
      </p:pic>
    </p:spTree>
    <p:extLst>
      <p:ext uri="{BB962C8B-B14F-4D97-AF65-F5344CB8AC3E}">
        <p14:creationId xmlns:p14="http://schemas.microsoft.com/office/powerpoint/2010/main" val="113735595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 y="0"/>
            <a:ext cx="2594181" cy="3584583"/>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582136" y="0"/>
            <a:ext cx="2594181" cy="3584583"/>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5164274" y="0"/>
            <a:ext cx="2594181" cy="3584583"/>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746406" y="0"/>
            <a:ext cx="2594181" cy="3584583"/>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4" y="3565522"/>
            <a:ext cx="2594181" cy="3584583"/>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582136" y="3565522"/>
            <a:ext cx="2594181" cy="3584583"/>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5164274" y="3565522"/>
            <a:ext cx="2594181" cy="3584583"/>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746406" y="3565522"/>
            <a:ext cx="2594181" cy="3584583"/>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660732485"/>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67601" cy="2392900"/>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064377" y="0"/>
            <a:ext cx="2067601" cy="2392900"/>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128750" y="0"/>
            <a:ext cx="2067601" cy="2392900"/>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193128" y="0"/>
            <a:ext cx="2067601" cy="2392900"/>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257501" y="0"/>
            <a:ext cx="2067601" cy="2392900"/>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378600"/>
            <a:ext cx="2067601" cy="2392900"/>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064377" y="2378600"/>
            <a:ext cx="2067601" cy="2392900"/>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128750" y="2378600"/>
            <a:ext cx="2067601" cy="2392900"/>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193128" y="2378600"/>
            <a:ext cx="2067601" cy="2392900"/>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8257501" y="2378600"/>
            <a:ext cx="2067601" cy="2392900"/>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757200"/>
            <a:ext cx="2067601" cy="2392900"/>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064377" y="4757200"/>
            <a:ext cx="2067601" cy="2392900"/>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128750" y="4757200"/>
            <a:ext cx="2067601" cy="2392900"/>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6193128" y="4757200"/>
            <a:ext cx="2067601" cy="2392900"/>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8257501" y="4757200"/>
            <a:ext cx="2067601" cy="2392900"/>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90518766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 y="0"/>
            <a:ext cx="1734617" cy="1801825"/>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718098" y="0"/>
            <a:ext cx="1734617" cy="1801825"/>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436194" y="0"/>
            <a:ext cx="1734617" cy="1801825"/>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154291" y="0"/>
            <a:ext cx="1734617" cy="1801825"/>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590483" y="0"/>
            <a:ext cx="1734617" cy="1801825"/>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872391" y="0"/>
            <a:ext cx="1734617" cy="1801825"/>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2" y="1782758"/>
            <a:ext cx="1734617" cy="1801825"/>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718098" y="1782758"/>
            <a:ext cx="1734617" cy="1801825"/>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436194" y="1782758"/>
            <a:ext cx="1734617" cy="1801825"/>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5154291" y="1782758"/>
            <a:ext cx="1734617" cy="1801825"/>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8590483" y="1782758"/>
            <a:ext cx="1734617" cy="1801825"/>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872391" y="1782758"/>
            <a:ext cx="1734617" cy="1801825"/>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2" y="3565526"/>
            <a:ext cx="1734617" cy="1801825"/>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718098" y="3565526"/>
            <a:ext cx="1734617" cy="1801825"/>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436194" y="3565526"/>
            <a:ext cx="1734617" cy="1801825"/>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5154291" y="3565526"/>
            <a:ext cx="1734617" cy="1801825"/>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8590483" y="3565526"/>
            <a:ext cx="1734617" cy="1801825"/>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872391" y="3565526"/>
            <a:ext cx="1734617" cy="1801825"/>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2" y="5348277"/>
            <a:ext cx="1734617" cy="1801825"/>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718098" y="5348277"/>
            <a:ext cx="1734617" cy="1801825"/>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436194" y="5348277"/>
            <a:ext cx="1734617" cy="1801825"/>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5154291" y="5348277"/>
            <a:ext cx="1734617" cy="1801825"/>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8590483" y="5348277"/>
            <a:ext cx="1734617" cy="1801825"/>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872391" y="5348277"/>
            <a:ext cx="1734617" cy="1801825"/>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07843385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9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9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9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9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11875676"/>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9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9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9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9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36994034"/>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9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9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93"/>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9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9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9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7942712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Вертикальный текст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a:xfrm>
            <a:off x="516256" y="6627191"/>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5" name="Нижний колонтитул 4"/>
          <p:cNvSpPr>
            <a:spLocks noGrp="1"/>
          </p:cNvSpPr>
          <p:nvPr>
            <p:ph type="ftr" sz="quarter" idx="11"/>
          </p:nvPr>
        </p:nvSpPr>
        <p:spPr>
          <a:xfrm>
            <a:off x="3527748" y="6627191"/>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6" name="Номер слайда 5"/>
          <p:cNvSpPr>
            <a:spLocks noGrp="1"/>
          </p:cNvSpPr>
          <p:nvPr>
            <p:ph type="sldNum" sz="quarter" idx="12"/>
          </p:nvPr>
        </p:nvSpPr>
        <p:spPr/>
        <p:txBody>
          <a:bodyPr/>
          <a:lstStyle>
            <a:lvl1pPr>
              <a:defRPr/>
            </a:lvl1pPr>
          </a:lstStyle>
          <a:p>
            <a:pPr>
              <a:defRPr/>
            </a:pPr>
            <a:fld id="{4F7DC856-7421-485F-B27B-F1912165AC04}"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74113120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9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9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93"/>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9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9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9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0122110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93"/>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93"/>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92"/>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92"/>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8488593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93"/>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93"/>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92"/>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92"/>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0481958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9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9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9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94"/>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8283559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9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9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9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94"/>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4414911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1034970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71315789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3216249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7376687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9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9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9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9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09"/>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0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0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0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59110455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485697" y="286443"/>
            <a:ext cx="2323148" cy="6100757"/>
          </a:xfrm>
        </p:spPr>
        <p:txBody>
          <a:bodyPr vert="eaVert"/>
          <a:lstStyle/>
          <a:p>
            <a:r>
              <a:rPr lang="ru-RU"/>
              <a:t>Образец заголовка</a:t>
            </a:r>
          </a:p>
        </p:txBody>
      </p:sp>
      <p:sp>
        <p:nvSpPr>
          <p:cNvPr id="3" name="Вертикальный текст 2"/>
          <p:cNvSpPr>
            <a:spLocks noGrp="1"/>
          </p:cNvSpPr>
          <p:nvPr>
            <p:ph type="body" orient="vert" idx="1"/>
          </p:nvPr>
        </p:nvSpPr>
        <p:spPr>
          <a:xfrm>
            <a:off x="516256" y="286443"/>
            <a:ext cx="6797358" cy="6100757"/>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a:xfrm>
            <a:off x="516256" y="6627191"/>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5" name="Нижний колонтитул 4"/>
          <p:cNvSpPr>
            <a:spLocks noGrp="1"/>
          </p:cNvSpPr>
          <p:nvPr>
            <p:ph type="ftr" sz="quarter" idx="11"/>
          </p:nvPr>
        </p:nvSpPr>
        <p:spPr>
          <a:xfrm>
            <a:off x="3527748" y="6627191"/>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defTabSz="1032540">
              <a:defRPr/>
            </a:pPr>
            <a:endParaRPr lang="ru-RU" sz="2033">
              <a:solidFill>
                <a:prstClr val="black"/>
              </a:solidFill>
            </a:endParaRPr>
          </a:p>
        </p:txBody>
      </p:sp>
      <p:sp>
        <p:nvSpPr>
          <p:cNvPr id="6" name="Номер слайда 5"/>
          <p:cNvSpPr>
            <a:spLocks noGrp="1"/>
          </p:cNvSpPr>
          <p:nvPr>
            <p:ph type="sldNum" sz="quarter" idx="12"/>
          </p:nvPr>
        </p:nvSpPr>
        <p:spPr/>
        <p:txBody>
          <a:bodyPr/>
          <a:lstStyle>
            <a:lvl1pPr>
              <a:defRPr/>
            </a:lvl1pPr>
          </a:lstStyle>
          <a:p>
            <a:pPr>
              <a:defRPr/>
            </a:pPr>
            <a:fld id="{5229668C-78C1-4B50-A238-56637A7CF593}"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29939351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9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9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9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9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09"/>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0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0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0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7995368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417270293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7794021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70"/>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70"/>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76724184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70"/>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70"/>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3208584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409027226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5402796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26079661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8138072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40"/>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40"/>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073802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cSld name="1_Титульный слайд">
    <p:spTree>
      <p:nvGrpSpPr>
        <p:cNvPr id="1" name=""/>
        <p:cNvGrpSpPr/>
        <p:nvPr/>
      </p:nvGrpSpPr>
      <p:grpSpPr>
        <a:xfrm>
          <a:off x="0" y="0"/>
          <a:ext cx="0" cy="0"/>
          <a:chOff x="0" y="0"/>
          <a:chExt cx="0" cy="0"/>
        </a:xfrm>
      </p:grpSpPr>
      <p:sp>
        <p:nvSpPr>
          <p:cNvPr id="10" name="Текст 9"/>
          <p:cNvSpPr>
            <a:spLocks noGrp="1"/>
          </p:cNvSpPr>
          <p:nvPr>
            <p:ph type="body" sz="quarter" idx="10" hasCustomPrompt="1"/>
          </p:nvPr>
        </p:nvSpPr>
        <p:spPr>
          <a:xfrm>
            <a:off x="519331" y="4125432"/>
            <a:ext cx="9272306" cy="1271129"/>
          </a:xfrm>
        </p:spPr>
        <p:txBody>
          <a:bodyPr anchor="ctr"/>
          <a:lstStyle>
            <a:lvl1pPr marL="0" indent="0" algn="ctr">
              <a:buNone/>
              <a:defRPr>
                <a:solidFill>
                  <a:schemeClr val="bg1"/>
                </a:solidFill>
              </a:defRPr>
            </a:lvl1pPr>
          </a:lstStyle>
          <a:p>
            <a:pPr lvl="0"/>
            <a:r>
              <a:rPr lang="ru-RU" dirty="0"/>
              <a:t>О ЧЕМ ВЫ РАССКАЖЕТЕ СЕГОДНЯ? </a:t>
            </a:r>
          </a:p>
        </p:txBody>
      </p:sp>
      <p:pic>
        <p:nvPicPr>
          <p:cNvPr id="6" name="Picture 2" descr="Z:\Projects\Текущие\Проектная\FNS_2012\_БРЭНДБУК\out\PPT\3_1_present_16.9-01.png"/>
          <p:cNvPicPr>
            <a:picLocks noChangeAspect="1" noChangeArrowheads="1"/>
          </p:cNvPicPr>
          <p:nvPr userDrawn="1"/>
        </p:nvPicPr>
        <p:blipFill>
          <a:blip r:embed="rId2" cstate="print"/>
          <a:stretch>
            <a:fillRect/>
          </a:stretch>
        </p:blipFill>
        <p:spPr bwMode="auto">
          <a:xfrm>
            <a:off x="0" y="1725"/>
            <a:ext cx="10325100" cy="7149259"/>
          </a:xfrm>
          <a:prstGeom prst="rect">
            <a:avLst/>
          </a:prstGeom>
          <a:noFill/>
        </p:spPr>
      </p:pic>
      <p:pic>
        <p:nvPicPr>
          <p:cNvPr id="11"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39" y="873901"/>
            <a:ext cx="763627" cy="18007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1"/>
          <p:cNvSpPr txBox="1"/>
          <p:nvPr userDrawn="1"/>
        </p:nvSpPr>
        <p:spPr>
          <a:xfrm>
            <a:off x="2577971" y="2574050"/>
            <a:ext cx="4715924" cy="1201200"/>
          </a:xfrm>
          <a:prstGeom prst="rect">
            <a:avLst/>
          </a:prstGeom>
        </p:spPr>
        <p:txBody>
          <a:bodyPr vert="horz" wrap="square" lIns="117779" tIns="58889" rIns="117779" bIns="58889" rtlCol="0" anchor="ctr">
            <a:noAutofit/>
          </a:bodyPr>
          <a:lstStyle/>
          <a:p>
            <a:pPr algn="ctr" defTabSz="1177819">
              <a:spcBef>
                <a:spcPct val="0"/>
              </a:spcBef>
            </a:pPr>
            <a:r>
              <a:rPr lang="ru-RU" sz="2033" b="1" dirty="0">
                <a:solidFill>
                  <a:prstClr val="white"/>
                </a:solidFill>
              </a:rPr>
              <a:t>ФЕДЕРАЛЬНАЯ НАЛОГОВАЯ </a:t>
            </a:r>
            <a:br>
              <a:rPr lang="ru-RU" sz="2033" b="1" dirty="0">
                <a:solidFill>
                  <a:prstClr val="white"/>
                </a:solidFill>
              </a:rPr>
            </a:br>
            <a:r>
              <a:rPr lang="ru-RU" sz="2033" b="1" dirty="0">
                <a:solidFill>
                  <a:prstClr val="white"/>
                </a:solidFill>
              </a:rPr>
              <a:t>СЛУЖБА</a:t>
            </a:r>
          </a:p>
        </p:txBody>
      </p:sp>
    </p:spTree>
    <p:extLst>
      <p:ext uri="{BB962C8B-B14F-4D97-AF65-F5344CB8AC3E}">
        <p14:creationId xmlns:p14="http://schemas.microsoft.com/office/powerpoint/2010/main" val="108494138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40"/>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40"/>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76935074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4392688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6757846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7460359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8101992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09"/>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09"/>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6203413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09"/>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09"/>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6575224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5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2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5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23"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5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23"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952512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5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2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5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23"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5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23"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50202325"/>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3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0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3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03"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36"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03"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3181955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16" name="Rounded Rectangle 15"/>
          <p:cNvSpPr/>
          <p:nvPr/>
        </p:nvSpPr>
        <p:spPr>
          <a:xfrm>
            <a:off x="258128" y="238337"/>
            <a:ext cx="9819170" cy="6292088"/>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grpSp>
        <p:nvGrpSpPr>
          <p:cNvPr id="7" name="Group 9"/>
          <p:cNvGrpSpPr>
            <a:grpSpLocks noChangeAspect="1"/>
          </p:cNvGrpSpPr>
          <p:nvPr/>
        </p:nvGrpSpPr>
        <p:grpSpPr bwMode="hidden">
          <a:xfrm>
            <a:off x="239005" y="5582002"/>
            <a:ext cx="9850145" cy="1388295"/>
            <a:chOff x="-3905250" y="4294188"/>
            <a:chExt cx="13011150" cy="1892300"/>
          </a:xfrm>
        </p:grpSpPr>
        <p:sp>
          <p:nvSpPr>
            <p:cNvPr id="11"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ctrTitle"/>
          </p:nvPr>
        </p:nvSpPr>
        <p:spPr>
          <a:xfrm>
            <a:off x="774383" y="1668360"/>
            <a:ext cx="8776335" cy="1855927"/>
          </a:xfrm>
        </p:spPr>
        <p:txBody>
          <a:bodyPr anchor="b">
            <a:normAutofit/>
          </a:bodyPr>
          <a:lstStyle>
            <a:lvl1pPr>
              <a:defRPr sz="4800">
                <a:solidFill>
                  <a:srgbClr val="FFFFFF"/>
                </a:solidFill>
              </a:defRPr>
            </a:lvl1pPr>
          </a:lstStyle>
          <a:p>
            <a:r>
              <a:rPr lang="ru-RU" smtClean="0"/>
              <a:t>Образец заголовка</a:t>
            </a:r>
            <a:endParaRPr lang="en-US" dirty="0"/>
          </a:p>
        </p:txBody>
      </p:sp>
      <p:sp>
        <p:nvSpPr>
          <p:cNvPr id="3" name="Subtitle 2"/>
          <p:cNvSpPr>
            <a:spLocks noGrp="1"/>
          </p:cNvSpPr>
          <p:nvPr>
            <p:ph type="subTitle" idx="1"/>
          </p:nvPr>
        </p:nvSpPr>
        <p:spPr>
          <a:xfrm>
            <a:off x="1548765" y="3707473"/>
            <a:ext cx="7227570" cy="1535947"/>
          </a:xfrm>
        </p:spPr>
        <p:txBody>
          <a:bodyPr>
            <a:normAutofit/>
          </a:bodyPr>
          <a:lstStyle>
            <a:lvl1pPr marL="0" indent="0" algn="ctr">
              <a:buNone/>
              <a:defRPr sz="2200">
                <a:solidFill>
                  <a:srgbClr val="FFFFFF"/>
                </a:solidFill>
              </a:defRPr>
            </a:lvl1pPr>
            <a:lvl2pPr marL="499262" indent="0" algn="ctr">
              <a:buNone/>
              <a:defRPr>
                <a:solidFill>
                  <a:schemeClr val="tx1">
                    <a:tint val="75000"/>
                  </a:schemeClr>
                </a:solidFill>
              </a:defRPr>
            </a:lvl2pPr>
            <a:lvl3pPr marL="998525" indent="0" algn="ctr">
              <a:buNone/>
              <a:defRPr>
                <a:solidFill>
                  <a:schemeClr val="tx1">
                    <a:tint val="75000"/>
                  </a:schemeClr>
                </a:solidFill>
              </a:defRPr>
            </a:lvl3pPr>
            <a:lvl4pPr marL="1497787" indent="0" algn="ctr">
              <a:buNone/>
              <a:defRPr>
                <a:solidFill>
                  <a:schemeClr val="tx1">
                    <a:tint val="75000"/>
                  </a:schemeClr>
                </a:solidFill>
              </a:defRPr>
            </a:lvl4pPr>
            <a:lvl5pPr marL="1997050" indent="0" algn="ctr">
              <a:buNone/>
              <a:defRPr>
                <a:solidFill>
                  <a:schemeClr val="tx1">
                    <a:tint val="75000"/>
                  </a:schemeClr>
                </a:solidFill>
              </a:defRPr>
            </a:lvl5pPr>
            <a:lvl6pPr marL="2496312" indent="0" algn="ctr">
              <a:buNone/>
              <a:defRPr>
                <a:solidFill>
                  <a:schemeClr val="tx1">
                    <a:tint val="75000"/>
                  </a:schemeClr>
                </a:solidFill>
              </a:defRPr>
            </a:lvl6pPr>
            <a:lvl7pPr marL="2995574" indent="0" algn="ctr">
              <a:buNone/>
              <a:defRPr>
                <a:solidFill>
                  <a:schemeClr val="tx1">
                    <a:tint val="75000"/>
                  </a:schemeClr>
                </a:solidFill>
              </a:defRPr>
            </a:lvl7pPr>
            <a:lvl8pPr marL="3494837" indent="0" algn="ctr">
              <a:buNone/>
              <a:defRPr>
                <a:solidFill>
                  <a:schemeClr val="tx1">
                    <a:tint val="75000"/>
                  </a:schemeClr>
                </a:solidFill>
              </a:defRPr>
            </a:lvl8pPr>
            <a:lvl9pPr marL="3994099" indent="0" algn="ctr">
              <a:buNone/>
              <a:defRPr>
                <a:solidFill>
                  <a:schemeClr val="tx1">
                    <a:tint val="75000"/>
                  </a:schemeClr>
                </a:solidFill>
              </a:defRPr>
            </a:lvl9pPr>
          </a:lstStyle>
          <a:p>
            <a:r>
              <a:rPr lang="ru-RU" smtClean="0"/>
              <a:t>Образец подзаголовка</a:t>
            </a:r>
            <a:endParaRPr lang="en-US" dirty="0"/>
          </a:p>
        </p:txBody>
      </p:sp>
      <p:sp>
        <p:nvSpPr>
          <p:cNvPr id="4" name="Date Placeholder 3"/>
          <p:cNvSpPr>
            <a:spLocks noGrp="1"/>
          </p:cNvSpPr>
          <p:nvPr>
            <p:ph type="dt" sz="half" idx="10"/>
          </p:nvPr>
        </p:nvSpPr>
        <p:spPr/>
        <p:txBody>
          <a:bodyPr/>
          <a:lstStyle/>
          <a:p>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AC2FD380-C941-480E-9AB9-FE70DDF80620}" type="slidenum">
              <a:rPr lang="ru-RU" smtClean="0"/>
              <a:t>‹#›</a:t>
            </a:fld>
            <a:endParaRPr lang="ru-RU"/>
          </a:p>
        </p:txBody>
      </p:sp>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3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0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3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03"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36"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103"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60409744"/>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3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0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5"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36"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03"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6831710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3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103"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5"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36"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103"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6982913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96069655"/>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4663860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8178149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5434507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0090652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1233231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4383" y="2221254"/>
            <a:ext cx="8776335" cy="1532637"/>
          </a:xfrm>
        </p:spPr>
        <p:txBody>
          <a:bodyPr>
            <a:normAutofit/>
          </a:bodyPr>
          <a:lstStyle>
            <a:lvl1pPr>
              <a:defRPr sz="3600"/>
            </a:lvl1pPr>
          </a:lstStyle>
          <a:p>
            <a:r>
              <a:rPr lang="en-US" dirty="0"/>
              <a:t>Click to edit Master title style</a:t>
            </a:r>
          </a:p>
        </p:txBody>
      </p:sp>
      <p:sp>
        <p:nvSpPr>
          <p:cNvPr id="3" name="Subtitle 2"/>
          <p:cNvSpPr>
            <a:spLocks noGrp="1"/>
          </p:cNvSpPr>
          <p:nvPr>
            <p:ph type="subTitle" idx="1"/>
          </p:nvPr>
        </p:nvSpPr>
        <p:spPr>
          <a:xfrm>
            <a:off x="1548765" y="4051723"/>
            <a:ext cx="7227570" cy="1827248"/>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2322470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516255" y="1600499"/>
            <a:ext cx="4562046" cy="667012"/>
          </a:xfrm>
        </p:spPr>
        <p:txBody>
          <a:bodyPr anchor="b"/>
          <a:lstStyle>
            <a:lvl1pPr marL="0" indent="0">
              <a:buNone/>
              <a:defRPr sz="2502" b="1"/>
            </a:lvl1pPr>
            <a:lvl2pPr marL="476245" indent="0">
              <a:buNone/>
              <a:defRPr sz="2085" b="1"/>
            </a:lvl2pPr>
            <a:lvl3pPr marL="952488" indent="0">
              <a:buNone/>
              <a:defRPr sz="1877" b="1"/>
            </a:lvl3pPr>
            <a:lvl4pPr marL="1428733" indent="0">
              <a:buNone/>
              <a:defRPr sz="1668" b="1"/>
            </a:lvl4pPr>
            <a:lvl5pPr marL="1904978" indent="0">
              <a:buNone/>
              <a:defRPr sz="1668" b="1"/>
            </a:lvl5pPr>
            <a:lvl6pPr marL="2381221" indent="0">
              <a:buNone/>
              <a:defRPr sz="1668" b="1"/>
            </a:lvl6pPr>
            <a:lvl7pPr marL="2857465" indent="0">
              <a:buNone/>
              <a:defRPr sz="1668" b="1"/>
            </a:lvl7pPr>
            <a:lvl8pPr marL="3333712" indent="0">
              <a:buNone/>
              <a:defRPr sz="1668" b="1"/>
            </a:lvl8pPr>
            <a:lvl9pPr marL="3809954" indent="0">
              <a:buNone/>
              <a:defRPr sz="1668" b="1"/>
            </a:lvl9pPr>
          </a:lstStyle>
          <a:p>
            <a:pPr lvl="0"/>
            <a:r>
              <a:rPr lang="ru-RU" smtClean="0"/>
              <a:t>Образец текста</a:t>
            </a:r>
          </a:p>
        </p:txBody>
      </p:sp>
      <p:sp>
        <p:nvSpPr>
          <p:cNvPr id="4" name="Объект 3"/>
          <p:cNvSpPr>
            <a:spLocks noGrp="1"/>
          </p:cNvSpPr>
          <p:nvPr>
            <p:ph sz="half" idx="2"/>
          </p:nvPr>
        </p:nvSpPr>
        <p:spPr>
          <a:xfrm>
            <a:off x="516255" y="2267508"/>
            <a:ext cx="4562046" cy="4119584"/>
          </a:xfrm>
        </p:spPr>
        <p:txBody>
          <a:bodyPr/>
          <a:lstStyle>
            <a:lvl1pPr>
              <a:defRPr sz="2502"/>
            </a:lvl1pPr>
            <a:lvl2pPr>
              <a:defRPr sz="2085"/>
            </a:lvl2pPr>
            <a:lvl3pPr>
              <a:defRPr sz="1877"/>
            </a:lvl3pPr>
            <a:lvl4pPr>
              <a:defRPr sz="1668"/>
            </a:lvl4pPr>
            <a:lvl5pPr>
              <a:defRPr sz="1668"/>
            </a:lvl5pPr>
            <a:lvl6pPr>
              <a:defRPr sz="1668"/>
            </a:lvl6pPr>
            <a:lvl7pPr>
              <a:defRPr sz="1668"/>
            </a:lvl7pPr>
            <a:lvl8pPr>
              <a:defRPr sz="1668"/>
            </a:lvl8pPr>
            <a:lvl9pPr>
              <a:defRPr sz="1668"/>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5245016" y="1600499"/>
            <a:ext cx="4563838" cy="667012"/>
          </a:xfrm>
        </p:spPr>
        <p:txBody>
          <a:bodyPr anchor="b"/>
          <a:lstStyle>
            <a:lvl1pPr marL="0" indent="0">
              <a:buNone/>
              <a:defRPr sz="2502" b="1"/>
            </a:lvl1pPr>
            <a:lvl2pPr marL="476245" indent="0">
              <a:buNone/>
              <a:defRPr sz="2085" b="1"/>
            </a:lvl2pPr>
            <a:lvl3pPr marL="952488" indent="0">
              <a:buNone/>
              <a:defRPr sz="1877" b="1"/>
            </a:lvl3pPr>
            <a:lvl4pPr marL="1428733" indent="0">
              <a:buNone/>
              <a:defRPr sz="1668" b="1"/>
            </a:lvl4pPr>
            <a:lvl5pPr marL="1904978" indent="0">
              <a:buNone/>
              <a:defRPr sz="1668" b="1"/>
            </a:lvl5pPr>
            <a:lvl6pPr marL="2381221" indent="0">
              <a:buNone/>
              <a:defRPr sz="1668" b="1"/>
            </a:lvl6pPr>
            <a:lvl7pPr marL="2857465" indent="0">
              <a:buNone/>
              <a:defRPr sz="1668" b="1"/>
            </a:lvl7pPr>
            <a:lvl8pPr marL="3333712" indent="0">
              <a:buNone/>
              <a:defRPr sz="1668" b="1"/>
            </a:lvl8pPr>
            <a:lvl9pPr marL="3809954" indent="0">
              <a:buNone/>
              <a:defRPr sz="1668" b="1"/>
            </a:lvl9pPr>
          </a:lstStyle>
          <a:p>
            <a:pPr lvl="0"/>
            <a:r>
              <a:rPr lang="ru-RU" smtClean="0"/>
              <a:t>Образец текста</a:t>
            </a:r>
          </a:p>
        </p:txBody>
      </p:sp>
      <p:sp>
        <p:nvSpPr>
          <p:cNvPr id="6" name="Объект 5"/>
          <p:cNvSpPr>
            <a:spLocks noGrp="1"/>
          </p:cNvSpPr>
          <p:nvPr>
            <p:ph sz="quarter" idx="4"/>
          </p:nvPr>
        </p:nvSpPr>
        <p:spPr>
          <a:xfrm>
            <a:off x="5245016" y="2267508"/>
            <a:ext cx="4563838" cy="4119584"/>
          </a:xfrm>
        </p:spPr>
        <p:txBody>
          <a:bodyPr/>
          <a:lstStyle>
            <a:lvl1pPr>
              <a:defRPr sz="2502"/>
            </a:lvl1pPr>
            <a:lvl2pPr>
              <a:defRPr sz="2085"/>
            </a:lvl2pPr>
            <a:lvl3pPr>
              <a:defRPr sz="1877"/>
            </a:lvl3pPr>
            <a:lvl4pPr>
              <a:defRPr sz="1668"/>
            </a:lvl4pPr>
            <a:lvl5pPr>
              <a:defRPr sz="1668"/>
            </a:lvl5pPr>
            <a:lvl6pPr>
              <a:defRPr sz="1668"/>
            </a:lvl6pPr>
            <a:lvl7pPr>
              <a:defRPr sz="1668"/>
            </a:lvl7pPr>
            <a:lvl8pPr>
              <a:defRPr sz="1668"/>
            </a:lvl8pPr>
            <a:lvl9pPr>
              <a:defRPr sz="1668"/>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a:xfrm>
            <a:off x="516256" y="6627192"/>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8" name="Нижний колонтитул 7"/>
          <p:cNvSpPr>
            <a:spLocks noGrp="1"/>
          </p:cNvSpPr>
          <p:nvPr>
            <p:ph type="ftr" sz="quarter" idx="11"/>
          </p:nvPr>
        </p:nvSpPr>
        <p:spPr>
          <a:xfrm>
            <a:off x="3527748" y="6627192"/>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9" name="Номер слайда 8"/>
          <p:cNvSpPr>
            <a:spLocks noGrp="1"/>
          </p:cNvSpPr>
          <p:nvPr>
            <p:ph type="sldNum" sz="quarter" idx="12"/>
          </p:nvPr>
        </p:nvSpPr>
        <p:spPr/>
        <p:txBody>
          <a:bodyPr/>
          <a:lstStyle>
            <a:lvl1pPr>
              <a:defRPr/>
            </a:lvl1pPr>
          </a:lstStyle>
          <a:p>
            <a:pPr>
              <a:defRPr/>
            </a:pPr>
            <a:fld id="{6323F9DB-885A-4D81-8D62-6BEB8B6A1F78}"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8433671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AC2FD380-C941-480E-9AB9-FE70DDF80620}" type="slidenum">
              <a:rPr lang="ru-RU" smtClean="0"/>
              <a:t>‹#›</a:t>
            </a:fld>
            <a:endParaRPr lang="ru-RU"/>
          </a:p>
        </p:txBody>
      </p:sp>
      <p:sp>
        <p:nvSpPr>
          <p:cNvPr id="7" name="Title 6"/>
          <p:cNvSpPr>
            <a:spLocks noGrp="1"/>
          </p:cNvSpPr>
          <p:nvPr>
            <p:ph type="title"/>
          </p:nvPr>
        </p:nvSpPr>
        <p:spPr/>
        <p:txBody>
          <a:bodyPr/>
          <a:lstStyle/>
          <a:p>
            <a:r>
              <a:rPr lang="ru-RU" smtClean="0"/>
              <a:t>Образец заголовка</a:t>
            </a:r>
            <a:endParaRPr lang="en-US"/>
          </a:p>
        </p:txBody>
      </p:sp>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5880610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69"/>
            <a:ext cx="8776335" cy="48246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4787367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1361388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69"/>
            <a:ext cx="8776335" cy="48246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3789611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514370"/>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514370"/>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1369726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271216"/>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271216"/>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87869309"/>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284331"/>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626745"/>
            <a:ext cx="4303918"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284331"/>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626745"/>
            <a:ext cx="4305709"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0698451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537767"/>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880267"/>
            <a:ext cx="4303918"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537767"/>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880267"/>
            <a:ext cx="4305709"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6753401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7002806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7668588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14" name="Rounded Rectangle 13"/>
          <p:cNvSpPr/>
          <p:nvPr/>
        </p:nvSpPr>
        <p:spPr>
          <a:xfrm>
            <a:off x="258128" y="238337"/>
            <a:ext cx="9819170" cy="4938336"/>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9" name="Freeform 14"/>
          <p:cNvSpPr>
            <a:spLocks/>
          </p:cNvSpPr>
          <p:nvPr/>
        </p:nvSpPr>
        <p:spPr bwMode="hidden">
          <a:xfrm>
            <a:off x="6828566" y="4382634"/>
            <a:ext cx="3247968" cy="744438"/>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9852" tIns="49926" rIns="99852" bIns="49926" numCol="1" anchor="t" anchorCtr="0" compatLnSpc="1">
            <a:prstTxWarp prst="textNoShape">
              <a:avLst/>
            </a:prstTxWarp>
          </a:bodyPr>
          <a:lstStyle/>
          <a:p>
            <a:endParaRPr lang="en-US"/>
          </a:p>
        </p:txBody>
      </p:sp>
      <p:sp>
        <p:nvSpPr>
          <p:cNvPr id="10" name="Freeform 18"/>
          <p:cNvSpPr>
            <a:spLocks/>
          </p:cNvSpPr>
          <p:nvPr/>
        </p:nvSpPr>
        <p:spPr bwMode="hidden">
          <a:xfrm>
            <a:off x="2957649" y="4248867"/>
            <a:ext cx="6260682" cy="886348"/>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9852" tIns="49926" rIns="99852" bIns="49926" numCol="1" anchor="t" anchorCtr="0" compatLnSpc="1">
            <a:prstTxWarp prst="textNoShape">
              <a:avLst/>
            </a:prstTxWarp>
          </a:bodyPr>
          <a:lstStyle/>
          <a:p>
            <a:endParaRPr lang="en-US"/>
          </a:p>
        </p:txBody>
      </p:sp>
      <p:sp>
        <p:nvSpPr>
          <p:cNvPr id="11" name="Freeform 22"/>
          <p:cNvSpPr>
            <a:spLocks/>
          </p:cNvSpPr>
          <p:nvPr/>
        </p:nvSpPr>
        <p:spPr bwMode="hidden">
          <a:xfrm>
            <a:off x="3194108" y="4261662"/>
            <a:ext cx="6174261" cy="807250"/>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9852" tIns="49926" rIns="99852" bIns="49926" numCol="1" anchor="t" anchorCtr="0" compatLnSpc="1">
            <a:prstTxWarp prst="textNoShape">
              <a:avLst/>
            </a:prstTxWarp>
          </a:bodyPr>
          <a:lstStyle/>
          <a:p>
            <a:endParaRPr lang="en-US"/>
          </a:p>
        </p:txBody>
      </p:sp>
      <p:sp>
        <p:nvSpPr>
          <p:cNvPr id="12" name="Freeform 26"/>
          <p:cNvSpPr>
            <a:spLocks/>
          </p:cNvSpPr>
          <p:nvPr/>
        </p:nvSpPr>
        <p:spPr bwMode="hidden">
          <a:xfrm>
            <a:off x="6334048" y="4247704"/>
            <a:ext cx="3735283" cy="6793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9852" tIns="49926" rIns="99852" bIns="49926" numCol="1" anchor="t" anchorCtr="0" compatLnSpc="1">
            <a:prstTxWarp prst="textNoShape">
              <a:avLst/>
            </a:prstTxWarp>
          </a:bodyPr>
          <a:lstStyle/>
          <a:p>
            <a:endParaRPr lang="en-US"/>
          </a:p>
        </p:txBody>
      </p:sp>
      <p:sp useBgFill="1">
        <p:nvSpPr>
          <p:cNvPr id="13" name="Freeform 10"/>
          <p:cNvSpPr>
            <a:spLocks/>
          </p:cNvSpPr>
          <p:nvPr/>
        </p:nvSpPr>
        <p:spPr bwMode="hidden">
          <a:xfrm>
            <a:off x="239005" y="4231419"/>
            <a:ext cx="9850145" cy="1386517"/>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9852" tIns="49926" rIns="99852" bIns="49926" numCol="1" anchor="t" anchorCtr="0" compatLnSpc="1">
            <a:prstTxWarp prst="textNoShape">
              <a:avLst/>
            </a:prstTxWarp>
          </a:bodyPr>
          <a:lstStyle/>
          <a:p>
            <a:endParaRPr lang="en-US"/>
          </a:p>
        </p:txBody>
      </p:sp>
      <p:sp>
        <p:nvSpPr>
          <p:cNvPr id="2" name="Title 1"/>
          <p:cNvSpPr>
            <a:spLocks noGrp="1"/>
          </p:cNvSpPr>
          <p:nvPr>
            <p:ph type="title"/>
          </p:nvPr>
        </p:nvSpPr>
        <p:spPr>
          <a:xfrm>
            <a:off x="779161" y="2568489"/>
            <a:ext cx="8776335" cy="1588911"/>
          </a:xfrm>
        </p:spPr>
        <p:txBody>
          <a:bodyPr anchor="t">
            <a:normAutofit/>
          </a:bodyPr>
          <a:lstStyle>
            <a:lvl1pPr algn="ctr">
              <a:defRPr sz="4800" b="0" cap="none"/>
            </a:lvl1pPr>
          </a:lstStyle>
          <a:p>
            <a:r>
              <a:rPr lang="ru-RU" smtClean="0"/>
              <a:t>Образец заголовка</a:t>
            </a:r>
            <a:endParaRPr lang="en-US" dirty="0"/>
          </a:p>
        </p:txBody>
      </p:sp>
      <p:sp>
        <p:nvSpPr>
          <p:cNvPr id="3" name="Text Placeholder 2"/>
          <p:cNvSpPr>
            <a:spLocks noGrp="1"/>
          </p:cNvSpPr>
          <p:nvPr>
            <p:ph type="body" idx="1"/>
          </p:nvPr>
        </p:nvSpPr>
        <p:spPr>
          <a:xfrm>
            <a:off x="1543983" y="1498675"/>
            <a:ext cx="7246691" cy="979830"/>
          </a:xfrm>
        </p:spPr>
        <p:txBody>
          <a:bodyPr anchor="b">
            <a:normAutofit/>
          </a:bodyPr>
          <a:lstStyle>
            <a:lvl1pPr marL="0" indent="0" algn="ctr">
              <a:buNone/>
              <a:defRPr sz="2200">
                <a:solidFill>
                  <a:srgbClr val="FFFFFF"/>
                </a:solidFill>
              </a:defRPr>
            </a:lvl1pPr>
            <a:lvl2pPr marL="499262" indent="0">
              <a:buNone/>
              <a:defRPr sz="2000">
                <a:solidFill>
                  <a:schemeClr val="tx1">
                    <a:tint val="75000"/>
                  </a:schemeClr>
                </a:solidFill>
              </a:defRPr>
            </a:lvl2pPr>
            <a:lvl3pPr marL="998525" indent="0">
              <a:buNone/>
              <a:defRPr sz="1700">
                <a:solidFill>
                  <a:schemeClr val="tx1">
                    <a:tint val="75000"/>
                  </a:schemeClr>
                </a:solidFill>
              </a:defRPr>
            </a:lvl3pPr>
            <a:lvl4pPr marL="1497787" indent="0">
              <a:buNone/>
              <a:defRPr sz="1500">
                <a:solidFill>
                  <a:schemeClr val="tx1">
                    <a:tint val="75000"/>
                  </a:schemeClr>
                </a:solidFill>
              </a:defRPr>
            </a:lvl4pPr>
            <a:lvl5pPr marL="1997050" indent="0">
              <a:buNone/>
              <a:defRPr sz="1500">
                <a:solidFill>
                  <a:schemeClr val="tx1">
                    <a:tint val="75000"/>
                  </a:schemeClr>
                </a:solidFill>
              </a:defRPr>
            </a:lvl5pPr>
            <a:lvl6pPr marL="2496312" indent="0">
              <a:buNone/>
              <a:defRPr sz="1500">
                <a:solidFill>
                  <a:schemeClr val="tx1">
                    <a:tint val="75000"/>
                  </a:schemeClr>
                </a:solidFill>
              </a:defRPr>
            </a:lvl6pPr>
            <a:lvl7pPr marL="2995574" indent="0">
              <a:buNone/>
              <a:defRPr sz="1500">
                <a:solidFill>
                  <a:schemeClr val="tx1">
                    <a:tint val="75000"/>
                  </a:schemeClr>
                </a:solidFill>
              </a:defRPr>
            </a:lvl7pPr>
            <a:lvl8pPr marL="3494837" indent="0">
              <a:buNone/>
              <a:defRPr sz="1500">
                <a:solidFill>
                  <a:schemeClr val="tx1">
                    <a:tint val="75000"/>
                  </a:schemeClr>
                </a:solidFill>
              </a:defRPr>
            </a:lvl8pPr>
            <a:lvl9pPr marL="3994099" indent="0">
              <a:buNone/>
              <a:defRPr sz="1500">
                <a:solidFill>
                  <a:schemeClr val="tx1">
                    <a:tint val="75000"/>
                  </a:schemeClr>
                </a:solidFill>
              </a:defRPr>
            </a:lvl9pPr>
          </a:lstStyle>
          <a:p>
            <a:pPr lvl="0"/>
            <a:r>
              <a:rPr lang="ru-RU" smtClean="0"/>
              <a:t>Образец текста</a:t>
            </a:r>
          </a:p>
        </p:txBody>
      </p:sp>
      <p:sp>
        <p:nvSpPr>
          <p:cNvPr id="4" name="Date Placeholder 3"/>
          <p:cNvSpPr>
            <a:spLocks noGrp="1"/>
          </p:cNvSpPr>
          <p:nvPr>
            <p:ph type="dt" sz="half" idx="10"/>
          </p:nvPr>
        </p:nvSpPr>
        <p:spPr/>
        <p:txBody>
          <a:bodyPr/>
          <a:lstStyle/>
          <a:p>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AC2FD380-C941-480E-9AB9-FE70DDF80620}" type="slidenum">
              <a:rPr lang="ru-RU" smtClean="0"/>
              <a:t>‹#›</a:t>
            </a:fld>
            <a:endParaRPr lang="ru-RU"/>
          </a:p>
        </p:txBody>
      </p:sp>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5924"/>
            <a:ext cx="10325100" cy="7144176"/>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sp>
        <p:nvSpPr>
          <p:cNvPr id="4" name="Rectangle 3">
            <a:extLst>
              <a:ext uri="{FF2B5EF4-FFF2-40B4-BE49-F238E27FC236}">
                <a16:creationId xmlns="" xmlns:a16="http://schemas.microsoft.com/office/drawing/2014/main" id="{6077BD4E-3393-4ACE-A641-CD63F6A5243F}"/>
              </a:ext>
            </a:extLst>
          </p:cNvPr>
          <p:cNvSpPr/>
          <p:nvPr/>
        </p:nvSpPr>
        <p:spPr>
          <a:xfrm>
            <a:off x="1991498" y="3"/>
            <a:ext cx="8333602" cy="947425"/>
          </a:xfrm>
          <a:prstGeom prst="rect">
            <a:avLst/>
          </a:prstGeom>
          <a:solidFill>
            <a:srgbClr val="FCFCF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defRPr/>
            </a:pPr>
            <a:endParaRPr lang="ru-RU" sz="2400">
              <a:solidFill>
                <a:srgbClr val="485068"/>
              </a:solidFill>
            </a:endParaRPr>
          </a:p>
        </p:txBody>
      </p:sp>
      <p:pic>
        <p:nvPicPr>
          <p:cNvPr id="10" name="Рисунок 12">
            <a:extLst>
              <a:ext uri="{FF2B5EF4-FFF2-40B4-BE49-F238E27FC236}">
                <a16:creationId xmlns="" xmlns:a16="http://schemas.microsoft.com/office/drawing/2014/main" id="{1E1AC549-C91B-4043-A074-8D666C50488D}"/>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r="50157"/>
          <a:stretch>
            <a:fillRect/>
          </a:stretch>
        </p:blipFill>
        <p:spPr>
          <a:xfrm flipH="1">
            <a:off x="1991577" y="143252"/>
            <a:ext cx="277547" cy="660610"/>
          </a:xfrm>
          <a:custGeom>
            <a:avLst/>
            <a:gdLst>
              <a:gd name="connsiteX0" fmla="*/ 0 w 522225"/>
              <a:gd name="connsiteY0" fmla="*/ 0 h 1009650"/>
              <a:gd name="connsiteX1" fmla="*/ 522225 w 522225"/>
              <a:gd name="connsiteY1" fmla="*/ 0 h 1009650"/>
              <a:gd name="connsiteX2" fmla="*/ 522225 w 522225"/>
              <a:gd name="connsiteY2" fmla="*/ 1009650 h 1009650"/>
              <a:gd name="connsiteX3" fmla="*/ 0 w 522225"/>
              <a:gd name="connsiteY3" fmla="*/ 1009650 h 1009650"/>
            </a:gdLst>
            <a:ahLst/>
            <a:cxnLst>
              <a:cxn ang="0">
                <a:pos x="connsiteX0" y="connsiteY0"/>
              </a:cxn>
              <a:cxn ang="0">
                <a:pos x="connsiteX1" y="connsiteY1"/>
              </a:cxn>
              <a:cxn ang="0">
                <a:pos x="connsiteX2" y="connsiteY2"/>
              </a:cxn>
              <a:cxn ang="0">
                <a:pos x="connsiteX3" y="connsiteY3"/>
              </a:cxn>
            </a:cxnLst>
            <a:rect l="l" t="t" r="r" b="b"/>
            <a:pathLst>
              <a:path w="522225" h="1009650">
                <a:moveTo>
                  <a:pt x="0" y="0"/>
                </a:moveTo>
                <a:lnTo>
                  <a:pt x="522225" y="0"/>
                </a:lnTo>
                <a:lnTo>
                  <a:pt x="522225" y="1009650"/>
                </a:lnTo>
                <a:lnTo>
                  <a:pt x="0" y="1009650"/>
                </a:lnTo>
                <a:close/>
              </a:path>
            </a:pathLst>
          </a:custGeom>
        </p:spPr>
      </p:pic>
      <p:pic>
        <p:nvPicPr>
          <p:cNvPr id="9" name="Picture 8">
            <a:extLst>
              <a:ext uri="{FF2B5EF4-FFF2-40B4-BE49-F238E27FC236}">
                <a16:creationId xmlns="" xmlns:a16="http://schemas.microsoft.com/office/drawing/2014/main" id="{7BBF9867-AC92-4F0F-BB1E-46593E0DD813}"/>
              </a:ext>
            </a:extLst>
          </p:cNvPr>
          <p:cNvPicPr>
            <a:picLocks noChangeAspect="1"/>
          </p:cNvPicPr>
          <p:nvPr userDrawn="1"/>
        </p:nvPicPr>
        <p:blipFill rotWithShape="1">
          <a:blip r:embed="rId4"/>
          <a:srcRect b="16081"/>
          <a:stretch/>
        </p:blipFill>
        <p:spPr>
          <a:xfrm>
            <a:off x="-3476" y="3"/>
            <a:ext cx="1994975" cy="947425"/>
          </a:xfrm>
          <a:prstGeom prst="rect">
            <a:avLst/>
          </a:prstGeom>
        </p:spPr>
      </p:pic>
      <p:sp>
        <p:nvSpPr>
          <p:cNvPr id="5" name="Номер слайда 5">
            <a:extLst>
              <a:ext uri="{FF2B5EF4-FFF2-40B4-BE49-F238E27FC236}">
                <a16:creationId xmlns="" xmlns:a16="http://schemas.microsoft.com/office/drawing/2014/main" id="{A0D0EA0D-3716-4587-84C0-4930ABAAB9C7}"/>
              </a:ext>
            </a:extLst>
          </p:cNvPr>
          <p:cNvSpPr txBox="1">
            <a:spLocks/>
          </p:cNvSpPr>
          <p:nvPr/>
        </p:nvSpPr>
        <p:spPr>
          <a:xfrm>
            <a:off x="9797165" y="244785"/>
            <a:ext cx="375067" cy="457856"/>
          </a:xfrm>
          <a:prstGeom prst="rect">
            <a:avLst/>
          </a:prstGeom>
          <a:solidFill>
            <a:schemeClr val="bg1">
              <a:lumMod val="95000"/>
            </a:schemeClr>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1100" b="1" smtClean="0">
                <a:solidFill>
                  <a:srgbClr val="57565A"/>
                </a:solidFill>
                <a:latin typeface="Roboto Condensed" panose="02000000000000000000" pitchFamily="2" charset="0"/>
                <a:ea typeface="Roboto Condensed" panose="02000000000000000000" pitchFamily="2" charset="0"/>
              </a:rPr>
              <a:pPr algn="ctr"/>
              <a:t>‹#›</a:t>
            </a:fld>
            <a:endParaRPr lang="en-US" sz="1100" b="1" dirty="0">
              <a:solidFill>
                <a:srgbClr val="57565A"/>
              </a:solidFill>
              <a:latin typeface="Roboto Condensed" panose="02000000000000000000" pitchFamily="2" charset="0"/>
              <a:ea typeface="Roboto Condensed" panose="02000000000000000000" pitchFamily="2" charset="0"/>
            </a:endParaRPr>
          </a:p>
        </p:txBody>
      </p:sp>
      <p:sp>
        <p:nvSpPr>
          <p:cNvPr id="6" name="Subtitle 2">
            <a:extLst>
              <a:ext uri="{FF2B5EF4-FFF2-40B4-BE49-F238E27FC236}">
                <a16:creationId xmlns="" xmlns:a16="http://schemas.microsoft.com/office/drawing/2014/main" id="{D00E59DA-2391-445E-8DCC-DDB7C0381E5B}"/>
              </a:ext>
            </a:extLst>
          </p:cNvPr>
          <p:cNvSpPr txBox="1">
            <a:spLocks/>
          </p:cNvSpPr>
          <p:nvPr/>
        </p:nvSpPr>
        <p:spPr>
          <a:xfrm>
            <a:off x="270485" y="64558"/>
            <a:ext cx="1529426" cy="818308"/>
          </a:xfrm>
          <a:prstGeom prst="rect">
            <a:avLst/>
          </a:prstGeom>
        </p:spPr>
        <p:txBody>
          <a:bodyPr vert="horz" lIns="0" tIns="0" rIns="0" bIns="0" rtlCol="0" anchor="ctr">
            <a:normAutofit/>
          </a:bodyPr>
          <a:lstStyle>
            <a:lvl1pPr marL="0" indent="0" algn="ctr" defTabSz="1219170" rtl="0" eaLnBrk="1" latinLnBrk="0" hangingPunct="1">
              <a:spcBef>
                <a:spcPct val="20000"/>
              </a:spcBef>
              <a:buClr>
                <a:schemeClr val="accent1"/>
              </a:buClr>
              <a:buFont typeface="Arial" panose="020B0604020202020204" pitchFamily="34" charset="0"/>
              <a:buNone/>
              <a:defRPr sz="2000" kern="800" spc="-13">
                <a:solidFill>
                  <a:schemeClr val="tx1">
                    <a:tint val="75000"/>
                  </a:schemeClr>
                </a:solidFill>
                <a:latin typeface="+mn-lt"/>
                <a:ea typeface="+mn-ea"/>
                <a:cs typeface="+mn-cs"/>
              </a:defRPr>
            </a:lvl1pPr>
            <a:lvl2pPr marL="609585"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2pPr>
            <a:lvl3pPr marL="1219170"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3pPr>
            <a:lvl4pPr marL="1828754"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4pPr>
            <a:lvl5pPr marL="2438339"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5pPr>
            <a:lvl6pPr marL="3047924"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6pPr>
            <a:lvl7pPr marL="3657509"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7pPr>
            <a:lvl8pPr marL="4267093"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8pPr>
            <a:lvl9pPr marL="4876678"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9pPr>
          </a:lstStyle>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КОНЦЕПЦИЯ ЕДИНОГО</a:t>
            </a:r>
          </a:p>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НАЛОГОВОГО СЧЕТА</a:t>
            </a:r>
          </a:p>
        </p:txBody>
      </p:sp>
      <p:sp>
        <p:nvSpPr>
          <p:cNvPr id="7" name="Rectangle 6">
            <a:extLst>
              <a:ext uri="{FF2B5EF4-FFF2-40B4-BE49-F238E27FC236}">
                <a16:creationId xmlns="" xmlns:a16="http://schemas.microsoft.com/office/drawing/2014/main" id="{7C05437C-BE4A-4ECD-BDF7-9877A0D31F15}"/>
              </a:ext>
            </a:extLst>
          </p:cNvPr>
          <p:cNvSpPr/>
          <p:nvPr/>
        </p:nvSpPr>
        <p:spPr>
          <a:xfrm>
            <a:off x="-3476" y="3"/>
            <a:ext cx="74049" cy="947425"/>
          </a:xfrm>
          <a:prstGeom prst="rect">
            <a:avLst/>
          </a:prstGeom>
          <a:gradFill>
            <a:gsLst>
              <a:gs pos="100000">
                <a:srgbClr val="00FDC7"/>
              </a:gs>
              <a:gs pos="5000">
                <a:srgbClr val="002060">
                  <a:alpha val="50000"/>
                </a:srgbClr>
              </a:gs>
              <a:gs pos="64000">
                <a:srgbClr val="008CCC">
                  <a:alpha val="82000"/>
                </a:srgbClr>
              </a:gs>
            </a:gsLst>
            <a:lin ang="20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sp>
        <p:nvSpPr>
          <p:cNvPr id="11" name="Прямоугольник 13">
            <a:extLst>
              <a:ext uri="{FF2B5EF4-FFF2-40B4-BE49-F238E27FC236}">
                <a16:creationId xmlns="" xmlns:a16="http://schemas.microsoft.com/office/drawing/2014/main" id="{60C9FB21-1A6B-411D-BF7A-E5CC02B14398}"/>
              </a:ext>
            </a:extLst>
          </p:cNvPr>
          <p:cNvSpPr/>
          <p:nvPr userDrawn="1"/>
        </p:nvSpPr>
        <p:spPr>
          <a:xfrm>
            <a:off x="1952783" y="103678"/>
            <a:ext cx="38718" cy="740233"/>
          </a:xfrm>
          <a:prstGeom prst="rect">
            <a:avLst/>
          </a:prstGeom>
          <a:solidFill>
            <a:srgbClr val="EF435A">
              <a:alpha val="5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Tree>
    <p:extLst>
      <p:ext uri="{BB962C8B-B14F-4D97-AF65-F5344CB8AC3E}">
        <p14:creationId xmlns:p14="http://schemas.microsoft.com/office/powerpoint/2010/main" val="2449359449"/>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3_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6821381"/>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1_Utterly Blank">
    <p:bg>
      <p:bgPr>
        <a:solidFill>
          <a:schemeClr val="bg1"/>
        </a:solidFill>
        <a:effectLst/>
      </p:bgPr>
    </p:bg>
    <p:spTree>
      <p:nvGrpSpPr>
        <p:cNvPr id="1" name=""/>
        <p:cNvGrpSpPr/>
        <p:nvPr/>
      </p:nvGrpSpPr>
      <p:grpSpPr>
        <a:xfrm>
          <a:off x="0" y="0"/>
          <a:ext cx="0" cy="0"/>
          <a:chOff x="0" y="0"/>
          <a:chExt cx="0" cy="0"/>
        </a:xfrm>
      </p:grpSpPr>
      <p:sp>
        <p:nvSpPr>
          <p:cNvPr id="515" name="Rectangle 514">
            <a:extLst>
              <a:ext uri="{FF2B5EF4-FFF2-40B4-BE49-F238E27FC236}">
                <a16:creationId xmlns="" xmlns:a16="http://schemas.microsoft.com/office/drawing/2014/main" id="{EB7573E9-C1C7-45D9-AD6B-F29437A119CE}"/>
              </a:ext>
            </a:extLst>
          </p:cNvPr>
          <p:cNvSpPr/>
          <p:nvPr userDrawn="1"/>
        </p:nvSpPr>
        <p:spPr>
          <a:xfrm>
            <a:off x="0" y="0"/>
            <a:ext cx="10325100" cy="7150100"/>
          </a:xfrm>
          <a:prstGeom prst="rect">
            <a:avLst/>
          </a:prstGeom>
          <a:gradFill>
            <a:gsLst>
              <a:gs pos="0">
                <a:srgbClr val="002060"/>
              </a:gs>
              <a:gs pos="100000">
                <a:srgbClr val="00B0F0"/>
              </a:gs>
            </a:gsLst>
            <a:lin ang="17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grpSp>
        <p:nvGrpSpPr>
          <p:cNvPr id="516" name="Group 515">
            <a:extLst>
              <a:ext uri="{FF2B5EF4-FFF2-40B4-BE49-F238E27FC236}">
                <a16:creationId xmlns="" xmlns:a16="http://schemas.microsoft.com/office/drawing/2014/main" id="{9E83AE0E-64E1-43C1-86CC-9EE438E2ACF8}"/>
              </a:ext>
            </a:extLst>
          </p:cNvPr>
          <p:cNvGrpSpPr/>
          <p:nvPr userDrawn="1"/>
        </p:nvGrpSpPr>
        <p:grpSpPr>
          <a:xfrm rot="17100000">
            <a:off x="2258368" y="2709797"/>
            <a:ext cx="12425233" cy="2366397"/>
            <a:chOff x="-659126" y="2132856"/>
            <a:chExt cx="13518913" cy="3169713"/>
          </a:xfrm>
        </p:grpSpPr>
        <p:grpSp>
          <p:nvGrpSpPr>
            <p:cNvPr id="517" name="Group 516">
              <a:extLst>
                <a:ext uri="{FF2B5EF4-FFF2-40B4-BE49-F238E27FC236}">
                  <a16:creationId xmlns="" xmlns:a16="http://schemas.microsoft.com/office/drawing/2014/main" id="{445519A9-F2FE-45F3-8E6D-0FB0FE8DD5A1}"/>
                </a:ext>
              </a:extLst>
            </p:cNvPr>
            <p:cNvGrpSpPr/>
            <p:nvPr/>
          </p:nvGrpSpPr>
          <p:grpSpPr>
            <a:xfrm>
              <a:off x="42367" y="2150176"/>
              <a:ext cx="10784386" cy="2944542"/>
              <a:chOff x="42367" y="2150176"/>
              <a:chExt cx="10784386" cy="2944542"/>
            </a:xfrm>
            <a:solidFill>
              <a:srgbClr val="002060"/>
            </a:solidFill>
          </p:grpSpPr>
          <p:grpSp>
            <p:nvGrpSpPr>
              <p:cNvPr id="953" name="Graphic 1">
                <a:extLst>
                  <a:ext uri="{FF2B5EF4-FFF2-40B4-BE49-F238E27FC236}">
                    <a16:creationId xmlns="" xmlns:a16="http://schemas.microsoft.com/office/drawing/2014/main" id="{D58337EC-40FC-4DA1-A97D-E8F8E1837D7B}"/>
                  </a:ext>
                </a:extLst>
              </p:cNvPr>
              <p:cNvGrpSpPr/>
              <p:nvPr/>
            </p:nvGrpSpPr>
            <p:grpSpPr>
              <a:xfrm>
                <a:off x="42367" y="2492263"/>
                <a:ext cx="10734589" cy="1944614"/>
                <a:chOff x="42367" y="2492263"/>
                <a:chExt cx="10734589" cy="1944614"/>
              </a:xfrm>
              <a:grpFill/>
            </p:grpSpPr>
            <p:grpSp>
              <p:nvGrpSpPr>
                <p:cNvPr id="972" name="Graphic 1">
                  <a:extLst>
                    <a:ext uri="{FF2B5EF4-FFF2-40B4-BE49-F238E27FC236}">
                      <a16:creationId xmlns="" xmlns:a16="http://schemas.microsoft.com/office/drawing/2014/main" id="{34832F62-013F-46DF-95F3-8D9F8304B034}"/>
                    </a:ext>
                  </a:extLst>
                </p:cNvPr>
                <p:cNvGrpSpPr/>
                <p:nvPr/>
              </p:nvGrpSpPr>
              <p:grpSpPr>
                <a:xfrm>
                  <a:off x="1757130" y="3323663"/>
                  <a:ext cx="593238" cy="530450"/>
                  <a:chOff x="1757130" y="3323663"/>
                  <a:chExt cx="593238" cy="530450"/>
                </a:xfrm>
                <a:grpFill/>
              </p:grpSpPr>
              <p:sp>
                <p:nvSpPr>
                  <p:cNvPr id="1003" name="Freeform: Shape 1002">
                    <a:extLst>
                      <a:ext uri="{FF2B5EF4-FFF2-40B4-BE49-F238E27FC236}">
                        <a16:creationId xmlns="" xmlns:a16="http://schemas.microsoft.com/office/drawing/2014/main" id="{DBEC6B06-00C6-40B7-817C-E1E2BF8CD735}"/>
                      </a:ext>
                    </a:extLst>
                  </p:cNvPr>
                  <p:cNvSpPr/>
                  <p:nvPr/>
                </p:nvSpPr>
                <p:spPr>
                  <a:xfrm>
                    <a:off x="1867551" y="370688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4" name="Freeform: Shape 1003">
                    <a:extLst>
                      <a:ext uri="{FF2B5EF4-FFF2-40B4-BE49-F238E27FC236}">
                        <a16:creationId xmlns="" xmlns:a16="http://schemas.microsoft.com/office/drawing/2014/main" id="{7668E49A-5F5A-4493-9B0A-763B70A56944}"/>
                      </a:ext>
                    </a:extLst>
                  </p:cNvPr>
                  <p:cNvSpPr/>
                  <p:nvPr/>
                </p:nvSpPr>
                <p:spPr>
                  <a:xfrm>
                    <a:off x="2281086" y="3503367"/>
                    <a:ext cx="69283" cy="62788"/>
                  </a:xfrm>
                  <a:custGeom>
                    <a:avLst/>
                    <a:gdLst>
                      <a:gd name="connsiteX0" fmla="*/ 12990 w 69283"/>
                      <a:gd name="connsiteY0" fmla="*/ 6495 h 62788"/>
                      <a:gd name="connsiteX1" fmla="*/ 12990 w 69283"/>
                      <a:gd name="connsiteY1" fmla="*/ 49797 h 62788"/>
                      <a:gd name="connsiteX2" fmla="*/ 56293 w 69283"/>
                      <a:gd name="connsiteY2" fmla="*/ 49797 h 62788"/>
                      <a:gd name="connsiteX3" fmla="*/ 56293 w 69283"/>
                      <a:gd name="connsiteY3" fmla="*/ 6495 h 62788"/>
                      <a:gd name="connsiteX4" fmla="*/ 12990 w 69283"/>
                      <a:gd name="connsiteY4" fmla="*/ 6495 h 62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8">
                        <a:moveTo>
                          <a:pt x="12990" y="6495"/>
                        </a:moveTo>
                        <a:cubicBezTo>
                          <a:pt x="-4330" y="23816"/>
                          <a:pt x="-4330" y="41137"/>
                          <a:pt x="12990" y="49797"/>
                        </a:cubicBezTo>
                        <a:cubicBezTo>
                          <a:pt x="30311" y="67118"/>
                          <a:pt x="47632" y="67118"/>
                          <a:pt x="56293" y="49797"/>
                        </a:cubicBezTo>
                        <a:cubicBezTo>
                          <a:pt x="73613" y="32477"/>
                          <a:pt x="73613" y="15156"/>
                          <a:pt x="56293" y="6495"/>
                        </a:cubicBezTo>
                        <a:cubicBezTo>
                          <a:pt x="47632" y="-2165"/>
                          <a:pt x="3031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5" name="Freeform: Shape 1004">
                    <a:extLst>
                      <a:ext uri="{FF2B5EF4-FFF2-40B4-BE49-F238E27FC236}">
                        <a16:creationId xmlns="" xmlns:a16="http://schemas.microsoft.com/office/drawing/2014/main" id="{57919942-8C6F-4786-A3A4-ECC6F642435F}"/>
                      </a:ext>
                    </a:extLst>
                  </p:cNvPr>
                  <p:cNvSpPr/>
                  <p:nvPr/>
                </p:nvSpPr>
                <p:spPr>
                  <a:xfrm>
                    <a:off x="2025603" y="340593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6" name="Freeform: Shape 1005">
                    <a:extLst>
                      <a:ext uri="{FF2B5EF4-FFF2-40B4-BE49-F238E27FC236}">
                        <a16:creationId xmlns="" xmlns:a16="http://schemas.microsoft.com/office/drawing/2014/main" id="{3E5C8EE6-0D9F-4E9F-819E-7FF842191CAF}"/>
                      </a:ext>
                    </a:extLst>
                  </p:cNvPr>
                  <p:cNvSpPr/>
                  <p:nvPr/>
                </p:nvSpPr>
                <p:spPr>
                  <a:xfrm>
                    <a:off x="1757130" y="3518523"/>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7" name="Freeform: Shape 1006">
                    <a:extLst>
                      <a:ext uri="{FF2B5EF4-FFF2-40B4-BE49-F238E27FC236}">
                        <a16:creationId xmlns="" xmlns:a16="http://schemas.microsoft.com/office/drawing/2014/main" id="{C362DECD-5428-4B3D-BC55-8382C8D0CCFC}"/>
                      </a:ext>
                    </a:extLst>
                  </p:cNvPr>
                  <p:cNvSpPr/>
                  <p:nvPr/>
                </p:nvSpPr>
                <p:spPr>
                  <a:xfrm>
                    <a:off x="2120868" y="360512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3" y="103925"/>
                        </a:cubicBezTo>
                        <a:cubicBezTo>
                          <a:pt x="23264" y="103925"/>
                          <a:pt x="0" y="80661"/>
                          <a:pt x="0" y="51963"/>
                        </a:cubicBezTo>
                        <a:cubicBezTo>
                          <a:pt x="0"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8" name="Freeform: Shape 1007">
                    <a:extLst>
                      <a:ext uri="{FF2B5EF4-FFF2-40B4-BE49-F238E27FC236}">
                        <a16:creationId xmlns="" xmlns:a16="http://schemas.microsoft.com/office/drawing/2014/main" id="{679D6E9F-106D-415F-8763-99FBF0E0A9F3}"/>
                      </a:ext>
                    </a:extLst>
                  </p:cNvPr>
                  <p:cNvSpPr/>
                  <p:nvPr/>
                </p:nvSpPr>
                <p:spPr>
                  <a:xfrm>
                    <a:off x="2062410" y="379132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32477" y="-4330"/>
                          <a:pt x="15156"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9" name="Freeform: Shape 1008">
                    <a:extLst>
                      <a:ext uri="{FF2B5EF4-FFF2-40B4-BE49-F238E27FC236}">
                        <a16:creationId xmlns="" xmlns:a16="http://schemas.microsoft.com/office/drawing/2014/main" id="{A0225F55-BC5A-4D51-8521-05DB5B8B8E1D}"/>
                      </a:ext>
                    </a:extLst>
                  </p:cNvPr>
                  <p:cNvSpPr/>
                  <p:nvPr/>
                </p:nvSpPr>
                <p:spPr>
                  <a:xfrm>
                    <a:off x="1839404" y="3323663"/>
                    <a:ext cx="77943" cy="77943"/>
                  </a:xfrm>
                  <a:custGeom>
                    <a:avLst/>
                    <a:gdLst>
                      <a:gd name="connsiteX0" fmla="*/ 12991 w 77943"/>
                      <a:gd name="connsiteY0" fmla="*/ 12991 h 77943"/>
                      <a:gd name="connsiteX1" fmla="*/ 12991 w 77943"/>
                      <a:gd name="connsiteY1" fmla="*/ 64953 h 77943"/>
                      <a:gd name="connsiteX2" fmla="*/ 64953 w 77943"/>
                      <a:gd name="connsiteY2" fmla="*/ 64953 h 77943"/>
                      <a:gd name="connsiteX3" fmla="*/ 64953 w 77943"/>
                      <a:gd name="connsiteY3" fmla="*/ 12991 h 77943"/>
                      <a:gd name="connsiteX4" fmla="*/ 12991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1" y="12991"/>
                        </a:moveTo>
                        <a:cubicBezTo>
                          <a:pt x="-4330" y="30312"/>
                          <a:pt x="-4330" y="47632"/>
                          <a:pt x="12991" y="64953"/>
                        </a:cubicBezTo>
                        <a:cubicBezTo>
                          <a:pt x="30312" y="82274"/>
                          <a:pt x="47632" y="82274"/>
                          <a:pt x="64953" y="64953"/>
                        </a:cubicBezTo>
                        <a:cubicBezTo>
                          <a:pt x="82274" y="47632"/>
                          <a:pt x="82274" y="30312"/>
                          <a:pt x="64953" y="12991"/>
                        </a:cubicBezTo>
                        <a:cubicBezTo>
                          <a:pt x="47632" y="-4330"/>
                          <a:pt x="2165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10" name="Freeform: Shape 1009">
                    <a:extLst>
                      <a:ext uri="{FF2B5EF4-FFF2-40B4-BE49-F238E27FC236}">
                        <a16:creationId xmlns="" xmlns:a16="http://schemas.microsoft.com/office/drawing/2014/main" id="{15D3C7C8-A1CD-4599-BF97-A78AF35A1DC3}"/>
                      </a:ext>
                    </a:extLst>
                  </p:cNvPr>
                  <p:cNvSpPr/>
                  <p:nvPr/>
                </p:nvSpPr>
                <p:spPr>
                  <a:xfrm>
                    <a:off x="1980136" y="3559660"/>
                    <a:ext cx="134236" cy="134236"/>
                  </a:xfrm>
                  <a:custGeom>
                    <a:avLst/>
                    <a:gdLst>
                      <a:gd name="connsiteX0" fmla="*/ 19486 w 134236"/>
                      <a:gd name="connsiteY0" fmla="*/ 19486 h 134236"/>
                      <a:gd name="connsiteX1" fmla="*/ 19486 w 134236"/>
                      <a:gd name="connsiteY1" fmla="*/ 114750 h 134236"/>
                      <a:gd name="connsiteX2" fmla="*/ 114750 w 134236"/>
                      <a:gd name="connsiteY2" fmla="*/ 114750 h 134236"/>
                      <a:gd name="connsiteX3" fmla="*/ 114750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0"/>
                        </a:cubicBezTo>
                        <a:cubicBezTo>
                          <a:pt x="45467" y="140732"/>
                          <a:pt x="88769" y="140732"/>
                          <a:pt x="114750" y="114750"/>
                        </a:cubicBezTo>
                        <a:cubicBezTo>
                          <a:pt x="140732" y="88769"/>
                          <a:pt x="140732" y="45467"/>
                          <a:pt x="114750"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3" name="Graphic 1">
                  <a:extLst>
                    <a:ext uri="{FF2B5EF4-FFF2-40B4-BE49-F238E27FC236}">
                      <a16:creationId xmlns="" xmlns:a16="http://schemas.microsoft.com/office/drawing/2014/main" id="{3695CDFE-EDE5-4736-946C-F5BE7C60ADE9}"/>
                    </a:ext>
                  </a:extLst>
                </p:cNvPr>
                <p:cNvGrpSpPr/>
                <p:nvPr/>
              </p:nvGrpSpPr>
              <p:grpSpPr>
                <a:xfrm>
                  <a:off x="10175057" y="3531513"/>
                  <a:ext cx="601899" cy="530450"/>
                  <a:chOff x="10175057" y="3531513"/>
                  <a:chExt cx="601899" cy="530450"/>
                </a:xfrm>
                <a:grpFill/>
              </p:grpSpPr>
              <p:sp>
                <p:nvSpPr>
                  <p:cNvPr id="995" name="Freeform: Shape 994">
                    <a:extLst>
                      <a:ext uri="{FF2B5EF4-FFF2-40B4-BE49-F238E27FC236}">
                        <a16:creationId xmlns="" xmlns:a16="http://schemas.microsoft.com/office/drawing/2014/main" id="{C161B737-92D3-4B88-A76B-4174F8C2C975}"/>
                      </a:ext>
                    </a:extLst>
                  </p:cNvPr>
                  <p:cNvSpPr/>
                  <p:nvPr/>
                </p:nvSpPr>
                <p:spPr>
                  <a:xfrm>
                    <a:off x="10294138" y="391473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6" name="Freeform: Shape 995">
                    <a:extLst>
                      <a:ext uri="{FF2B5EF4-FFF2-40B4-BE49-F238E27FC236}">
                        <a16:creationId xmlns="" xmlns:a16="http://schemas.microsoft.com/office/drawing/2014/main" id="{9405FFDF-5019-4627-B6B6-8ED6913E2CBF}"/>
                      </a:ext>
                    </a:extLst>
                  </p:cNvPr>
                  <p:cNvSpPr/>
                  <p:nvPr/>
                </p:nvSpPr>
                <p:spPr>
                  <a:xfrm>
                    <a:off x="10707673" y="3711217"/>
                    <a:ext cx="69283" cy="62787"/>
                  </a:xfrm>
                  <a:custGeom>
                    <a:avLst/>
                    <a:gdLst>
                      <a:gd name="connsiteX0" fmla="*/ 12990 w 69283"/>
                      <a:gd name="connsiteY0" fmla="*/ 6495 h 62787"/>
                      <a:gd name="connsiteX1" fmla="*/ 12990 w 69283"/>
                      <a:gd name="connsiteY1" fmla="*/ 49797 h 62787"/>
                      <a:gd name="connsiteX2" fmla="*/ 56293 w 69283"/>
                      <a:gd name="connsiteY2" fmla="*/ 49797 h 62787"/>
                      <a:gd name="connsiteX3" fmla="*/ 56293 w 69283"/>
                      <a:gd name="connsiteY3" fmla="*/ 6495 h 62787"/>
                      <a:gd name="connsiteX4" fmla="*/ 12990 w 69283"/>
                      <a:gd name="connsiteY4" fmla="*/ 6495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7">
                        <a:moveTo>
                          <a:pt x="12990" y="6495"/>
                        </a:moveTo>
                        <a:cubicBezTo>
                          <a:pt x="-4330" y="23816"/>
                          <a:pt x="-4330" y="41137"/>
                          <a:pt x="12990" y="49797"/>
                        </a:cubicBezTo>
                        <a:cubicBezTo>
                          <a:pt x="30312" y="67118"/>
                          <a:pt x="47633" y="67118"/>
                          <a:pt x="56293" y="49797"/>
                        </a:cubicBezTo>
                        <a:cubicBezTo>
                          <a:pt x="73614" y="32477"/>
                          <a:pt x="73614" y="15156"/>
                          <a:pt x="56293" y="6495"/>
                        </a:cubicBezTo>
                        <a:cubicBezTo>
                          <a:pt x="47633" y="-2165"/>
                          <a:pt x="2165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7" name="Freeform: Shape 996">
                    <a:extLst>
                      <a:ext uri="{FF2B5EF4-FFF2-40B4-BE49-F238E27FC236}">
                        <a16:creationId xmlns="" xmlns:a16="http://schemas.microsoft.com/office/drawing/2014/main" id="{A34DC720-FC65-47D9-AFB8-8BE3E7099AA4}"/>
                      </a:ext>
                    </a:extLst>
                  </p:cNvPr>
                  <p:cNvSpPr/>
                  <p:nvPr/>
                </p:nvSpPr>
                <p:spPr>
                  <a:xfrm>
                    <a:off x="10452191" y="361378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8" name="Freeform: Shape 997">
                    <a:extLst>
                      <a:ext uri="{FF2B5EF4-FFF2-40B4-BE49-F238E27FC236}">
                        <a16:creationId xmlns="" xmlns:a16="http://schemas.microsoft.com/office/drawing/2014/main" id="{40ACC6DA-8417-44D7-8A8C-DA1E7760F40D}"/>
                      </a:ext>
                    </a:extLst>
                  </p:cNvPr>
                  <p:cNvSpPr/>
                  <p:nvPr/>
                </p:nvSpPr>
                <p:spPr>
                  <a:xfrm>
                    <a:off x="10175057" y="3726373"/>
                    <a:ext cx="103925" cy="103925"/>
                  </a:xfrm>
                  <a:custGeom>
                    <a:avLst/>
                    <a:gdLst>
                      <a:gd name="connsiteX0" fmla="*/ 103925 w 103925"/>
                      <a:gd name="connsiteY0" fmla="*/ 51963 h 103925"/>
                      <a:gd name="connsiteX1" fmla="*/ 51963 w 103925"/>
                      <a:gd name="connsiteY1" fmla="*/ 103925 h 103925"/>
                      <a:gd name="connsiteX2" fmla="*/ 1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5" y="103925"/>
                          <a:pt x="1" y="80661"/>
                          <a:pt x="1" y="51963"/>
                        </a:cubicBezTo>
                        <a:cubicBezTo>
                          <a:pt x="1"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9" name="Freeform: Shape 998">
                    <a:extLst>
                      <a:ext uri="{FF2B5EF4-FFF2-40B4-BE49-F238E27FC236}">
                        <a16:creationId xmlns="" xmlns:a16="http://schemas.microsoft.com/office/drawing/2014/main" id="{5CD8ACB6-79CE-4761-89EB-AED86E2E84B1}"/>
                      </a:ext>
                    </a:extLst>
                  </p:cNvPr>
                  <p:cNvSpPr/>
                  <p:nvPr/>
                </p:nvSpPr>
                <p:spPr>
                  <a:xfrm>
                    <a:off x="10538795" y="381297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0" name="Freeform: Shape 999">
                    <a:extLst>
                      <a:ext uri="{FF2B5EF4-FFF2-40B4-BE49-F238E27FC236}">
                        <a16:creationId xmlns="" xmlns:a16="http://schemas.microsoft.com/office/drawing/2014/main" id="{1144D9AA-8D94-4EEF-A26C-F1F86FA37FEC}"/>
                      </a:ext>
                    </a:extLst>
                  </p:cNvPr>
                  <p:cNvSpPr/>
                  <p:nvPr/>
                </p:nvSpPr>
                <p:spPr>
                  <a:xfrm>
                    <a:off x="10480337" y="399917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41137" y="-4330"/>
                          <a:pt x="23815"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1" name="Freeform: Shape 1000">
                    <a:extLst>
                      <a:ext uri="{FF2B5EF4-FFF2-40B4-BE49-F238E27FC236}">
                        <a16:creationId xmlns="" xmlns:a16="http://schemas.microsoft.com/office/drawing/2014/main" id="{7F085E5C-A3BB-4387-A77B-3A73BE4CEBA9}"/>
                      </a:ext>
                    </a:extLst>
                  </p:cNvPr>
                  <p:cNvSpPr/>
                  <p:nvPr/>
                </p:nvSpPr>
                <p:spPr>
                  <a:xfrm>
                    <a:off x="10257331" y="3531513"/>
                    <a:ext cx="77943" cy="77943"/>
                  </a:xfrm>
                  <a:custGeom>
                    <a:avLst/>
                    <a:gdLst>
                      <a:gd name="connsiteX0" fmla="*/ 12990 w 77943"/>
                      <a:gd name="connsiteY0" fmla="*/ 12991 h 77943"/>
                      <a:gd name="connsiteX1" fmla="*/ 12990 w 77943"/>
                      <a:gd name="connsiteY1" fmla="*/ 64953 h 77943"/>
                      <a:gd name="connsiteX2" fmla="*/ 64953 w 77943"/>
                      <a:gd name="connsiteY2" fmla="*/ 64953 h 77943"/>
                      <a:gd name="connsiteX3" fmla="*/ 64953 w 77943"/>
                      <a:gd name="connsiteY3" fmla="*/ 12991 h 77943"/>
                      <a:gd name="connsiteX4" fmla="*/ 12990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0" y="12991"/>
                        </a:moveTo>
                        <a:cubicBezTo>
                          <a:pt x="-4330" y="30311"/>
                          <a:pt x="-4330" y="47632"/>
                          <a:pt x="12990" y="64953"/>
                        </a:cubicBezTo>
                        <a:cubicBezTo>
                          <a:pt x="30312" y="82274"/>
                          <a:pt x="47632" y="82274"/>
                          <a:pt x="64953" y="64953"/>
                        </a:cubicBezTo>
                        <a:cubicBezTo>
                          <a:pt x="82274" y="47632"/>
                          <a:pt x="82274" y="30311"/>
                          <a:pt x="64953" y="12991"/>
                        </a:cubicBezTo>
                        <a:cubicBezTo>
                          <a:pt x="56293" y="-4330"/>
                          <a:pt x="30312"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2" name="Freeform: Shape 1001">
                    <a:extLst>
                      <a:ext uri="{FF2B5EF4-FFF2-40B4-BE49-F238E27FC236}">
                        <a16:creationId xmlns="" xmlns:a16="http://schemas.microsoft.com/office/drawing/2014/main" id="{ACBA19FA-9D4F-4D75-BEBC-4F7B5D14C7B0}"/>
                      </a:ext>
                    </a:extLst>
                  </p:cNvPr>
                  <p:cNvSpPr/>
                  <p:nvPr/>
                </p:nvSpPr>
                <p:spPr>
                  <a:xfrm>
                    <a:off x="10398063" y="3758849"/>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4" name="Graphic 1">
                  <a:extLst>
                    <a:ext uri="{FF2B5EF4-FFF2-40B4-BE49-F238E27FC236}">
                      <a16:creationId xmlns="" xmlns:a16="http://schemas.microsoft.com/office/drawing/2014/main" id="{C781CDBF-2665-4F5E-9A16-02AACD16F64A}"/>
                    </a:ext>
                  </a:extLst>
                </p:cNvPr>
                <p:cNvGrpSpPr/>
                <p:nvPr/>
              </p:nvGrpSpPr>
              <p:grpSpPr>
                <a:xfrm>
                  <a:off x="5885985" y="2492263"/>
                  <a:ext cx="798923" cy="718814"/>
                  <a:chOff x="5885985" y="2492263"/>
                  <a:chExt cx="798923" cy="718814"/>
                </a:xfrm>
                <a:grpFill/>
              </p:grpSpPr>
              <p:sp>
                <p:nvSpPr>
                  <p:cNvPr id="987" name="Freeform: Shape 986">
                    <a:extLst>
                      <a:ext uri="{FF2B5EF4-FFF2-40B4-BE49-F238E27FC236}">
                        <a16:creationId xmlns="" xmlns:a16="http://schemas.microsoft.com/office/drawing/2014/main" id="{26F94A96-FC51-44E6-8113-3AE3B88B6108}"/>
                      </a:ext>
                    </a:extLst>
                  </p:cNvPr>
                  <p:cNvSpPr/>
                  <p:nvPr/>
                </p:nvSpPr>
                <p:spPr>
                  <a:xfrm>
                    <a:off x="6044037" y="3007558"/>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8" name="Freeform: Shape 987">
                    <a:extLst>
                      <a:ext uri="{FF2B5EF4-FFF2-40B4-BE49-F238E27FC236}">
                        <a16:creationId xmlns="" xmlns:a16="http://schemas.microsoft.com/office/drawing/2014/main" id="{A526ADFD-3E8C-4199-A0AB-1A4DEB0B6FDE}"/>
                      </a:ext>
                    </a:extLst>
                  </p:cNvPr>
                  <p:cNvSpPr/>
                  <p:nvPr/>
                </p:nvSpPr>
                <p:spPr>
                  <a:xfrm>
                    <a:off x="6598304" y="2730424"/>
                    <a:ext cx="86604" cy="86604"/>
                  </a:xfrm>
                  <a:custGeom>
                    <a:avLst/>
                    <a:gdLst>
                      <a:gd name="connsiteX0" fmla="*/ 86604 w 86604"/>
                      <a:gd name="connsiteY0" fmla="*/ 43302 h 86604"/>
                      <a:gd name="connsiteX1" fmla="*/ 43302 w 86604"/>
                      <a:gd name="connsiteY1" fmla="*/ 86604 h 86604"/>
                      <a:gd name="connsiteX2" fmla="*/ 0 w 86604"/>
                      <a:gd name="connsiteY2" fmla="*/ 43302 h 86604"/>
                      <a:gd name="connsiteX3" fmla="*/ 43302 w 86604"/>
                      <a:gd name="connsiteY3" fmla="*/ 0 h 86604"/>
                      <a:gd name="connsiteX4" fmla="*/ 86604 w 86604"/>
                      <a:gd name="connsiteY4" fmla="*/ 43302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86604" y="43302"/>
                        </a:moveTo>
                        <a:cubicBezTo>
                          <a:pt x="86604" y="67217"/>
                          <a:pt x="67218" y="86604"/>
                          <a:pt x="43302" y="86604"/>
                        </a:cubicBezTo>
                        <a:cubicBezTo>
                          <a:pt x="19387" y="86604"/>
                          <a:pt x="0" y="67217"/>
                          <a:pt x="0" y="43302"/>
                        </a:cubicBezTo>
                        <a:cubicBezTo>
                          <a:pt x="0" y="19387"/>
                          <a:pt x="19387" y="0"/>
                          <a:pt x="43302" y="0"/>
                        </a:cubicBezTo>
                        <a:cubicBezTo>
                          <a:pt x="67218" y="0"/>
                          <a:pt x="86604" y="19387"/>
                          <a:pt x="86604" y="433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9" name="Freeform: Shape 988">
                    <a:extLst>
                      <a:ext uri="{FF2B5EF4-FFF2-40B4-BE49-F238E27FC236}">
                        <a16:creationId xmlns="" xmlns:a16="http://schemas.microsoft.com/office/drawing/2014/main" id="{48F9C23A-BC9E-4C6A-808A-BDB51B069CFC}"/>
                      </a:ext>
                    </a:extLst>
                  </p:cNvPr>
                  <p:cNvSpPr/>
                  <p:nvPr/>
                </p:nvSpPr>
                <p:spPr>
                  <a:xfrm>
                    <a:off x="6249722" y="2598353"/>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8" y="140732"/>
                          <a:pt x="88770" y="140732"/>
                          <a:pt x="114751" y="114751"/>
                        </a:cubicBezTo>
                        <a:cubicBezTo>
                          <a:pt x="140732" y="88769"/>
                          <a:pt x="140732" y="45467"/>
                          <a:pt x="114751" y="19486"/>
                        </a:cubicBezTo>
                        <a:cubicBezTo>
                          <a:pt x="88770" y="-6495"/>
                          <a:pt x="45468"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0" name="Freeform: Shape 989">
                    <a:extLst>
                      <a:ext uri="{FF2B5EF4-FFF2-40B4-BE49-F238E27FC236}">
                        <a16:creationId xmlns="" xmlns:a16="http://schemas.microsoft.com/office/drawing/2014/main" id="{52CDC557-B203-43C7-8E6C-5B8F59F1AEC9}"/>
                      </a:ext>
                    </a:extLst>
                  </p:cNvPr>
                  <p:cNvSpPr/>
                  <p:nvPr/>
                </p:nvSpPr>
                <p:spPr>
                  <a:xfrm>
                    <a:off x="5885985" y="2754241"/>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1" y="88769"/>
                          <a:pt x="140731"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1" name="Freeform: Shape 990">
                    <a:extLst>
                      <a:ext uri="{FF2B5EF4-FFF2-40B4-BE49-F238E27FC236}">
                        <a16:creationId xmlns="" xmlns:a16="http://schemas.microsoft.com/office/drawing/2014/main" id="{0450C1F4-7DF5-4761-9CFA-34E2DA6BD899}"/>
                      </a:ext>
                    </a:extLst>
                  </p:cNvPr>
                  <p:cNvSpPr/>
                  <p:nvPr/>
                </p:nvSpPr>
                <p:spPr>
                  <a:xfrm>
                    <a:off x="6373133" y="2868991"/>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8"/>
                          <a:pt x="107548" y="138567"/>
                          <a:pt x="69283" y="138567"/>
                        </a:cubicBezTo>
                        <a:cubicBezTo>
                          <a:pt x="31019" y="138567"/>
                          <a:pt x="0" y="107548"/>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2" name="Freeform: Shape 991">
                    <a:extLst>
                      <a:ext uri="{FF2B5EF4-FFF2-40B4-BE49-F238E27FC236}">
                        <a16:creationId xmlns="" xmlns:a16="http://schemas.microsoft.com/office/drawing/2014/main" id="{65D818BA-A92F-4351-B96E-3ECB808D4558}"/>
                      </a:ext>
                    </a:extLst>
                  </p:cNvPr>
                  <p:cNvSpPr/>
                  <p:nvPr/>
                </p:nvSpPr>
                <p:spPr>
                  <a:xfrm>
                    <a:off x="6290859" y="3124473"/>
                    <a:ext cx="86604" cy="86604"/>
                  </a:xfrm>
                  <a:custGeom>
                    <a:avLst/>
                    <a:gdLst>
                      <a:gd name="connsiteX0" fmla="*/ 12991 w 86604"/>
                      <a:gd name="connsiteY0" fmla="*/ 12991 h 86604"/>
                      <a:gd name="connsiteX1" fmla="*/ 12991 w 86604"/>
                      <a:gd name="connsiteY1" fmla="*/ 73614 h 86604"/>
                      <a:gd name="connsiteX2" fmla="*/ 73614 w 86604"/>
                      <a:gd name="connsiteY2" fmla="*/ 73614 h 86604"/>
                      <a:gd name="connsiteX3" fmla="*/ 73614 w 86604"/>
                      <a:gd name="connsiteY3" fmla="*/ 12991 h 86604"/>
                      <a:gd name="connsiteX4" fmla="*/ 12991 w 86604"/>
                      <a:gd name="connsiteY4" fmla="*/ 12991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12991" y="12991"/>
                        </a:moveTo>
                        <a:cubicBezTo>
                          <a:pt x="-4330" y="30312"/>
                          <a:pt x="-4330" y="56293"/>
                          <a:pt x="12991" y="73614"/>
                        </a:cubicBezTo>
                        <a:cubicBezTo>
                          <a:pt x="30311" y="90934"/>
                          <a:pt x="56293" y="90934"/>
                          <a:pt x="73614" y="73614"/>
                        </a:cubicBezTo>
                        <a:cubicBezTo>
                          <a:pt x="90935" y="56293"/>
                          <a:pt x="90935" y="30312"/>
                          <a:pt x="73614" y="12991"/>
                        </a:cubicBezTo>
                        <a:cubicBezTo>
                          <a:pt x="56293" y="-4330"/>
                          <a:pt x="3031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3" name="Freeform: Shape 992">
                    <a:extLst>
                      <a:ext uri="{FF2B5EF4-FFF2-40B4-BE49-F238E27FC236}">
                        <a16:creationId xmlns="" xmlns:a16="http://schemas.microsoft.com/office/drawing/2014/main" id="{81443E6B-E01D-4770-ACF6-8B3007A6ECD8}"/>
                      </a:ext>
                    </a:extLst>
                  </p:cNvPr>
                  <p:cNvSpPr/>
                  <p:nvPr/>
                </p:nvSpPr>
                <p:spPr>
                  <a:xfrm>
                    <a:off x="5996405" y="2492263"/>
                    <a:ext cx="95264" cy="95264"/>
                  </a:xfrm>
                  <a:custGeom>
                    <a:avLst/>
                    <a:gdLst>
                      <a:gd name="connsiteX0" fmla="*/ 12990 w 95264"/>
                      <a:gd name="connsiteY0" fmla="*/ 12991 h 95264"/>
                      <a:gd name="connsiteX1" fmla="*/ 12990 w 95264"/>
                      <a:gd name="connsiteY1" fmla="*/ 82274 h 95264"/>
                      <a:gd name="connsiteX2" fmla="*/ 82274 w 95264"/>
                      <a:gd name="connsiteY2" fmla="*/ 82274 h 95264"/>
                      <a:gd name="connsiteX3" fmla="*/ 82274 w 95264"/>
                      <a:gd name="connsiteY3" fmla="*/ 12991 h 95264"/>
                      <a:gd name="connsiteX4" fmla="*/ 12990 w 95264"/>
                      <a:gd name="connsiteY4" fmla="*/ 12991 h 9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95264">
                        <a:moveTo>
                          <a:pt x="12990" y="12991"/>
                        </a:moveTo>
                        <a:cubicBezTo>
                          <a:pt x="-4330" y="30311"/>
                          <a:pt x="-4330" y="64953"/>
                          <a:pt x="12990" y="82274"/>
                        </a:cubicBezTo>
                        <a:cubicBezTo>
                          <a:pt x="30311" y="99595"/>
                          <a:pt x="64953" y="99595"/>
                          <a:pt x="82274" y="82274"/>
                        </a:cubicBezTo>
                        <a:cubicBezTo>
                          <a:pt x="99595" y="64953"/>
                          <a:pt x="99595" y="30311"/>
                          <a:pt x="82274" y="12991"/>
                        </a:cubicBezTo>
                        <a:cubicBezTo>
                          <a:pt x="64953" y="-4330"/>
                          <a:pt x="30311"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4" name="Freeform: Shape 993">
                    <a:extLst>
                      <a:ext uri="{FF2B5EF4-FFF2-40B4-BE49-F238E27FC236}">
                        <a16:creationId xmlns="" xmlns:a16="http://schemas.microsoft.com/office/drawing/2014/main" id="{571A1165-7D4F-4EF9-AB4B-2B00F589413C}"/>
                      </a:ext>
                    </a:extLst>
                  </p:cNvPr>
                  <p:cNvSpPr/>
                  <p:nvPr/>
                </p:nvSpPr>
                <p:spPr>
                  <a:xfrm>
                    <a:off x="6182604" y="2808368"/>
                    <a:ext cx="173208" cy="173208"/>
                  </a:xfrm>
                  <a:custGeom>
                    <a:avLst/>
                    <a:gdLst>
                      <a:gd name="connsiteX0" fmla="*/ 173208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8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8" y="86604"/>
                        </a:moveTo>
                        <a:cubicBezTo>
                          <a:pt x="173208" y="134434"/>
                          <a:pt x="134434" y="173208"/>
                          <a:pt x="86604" y="173208"/>
                        </a:cubicBezTo>
                        <a:cubicBezTo>
                          <a:pt x="38774" y="173208"/>
                          <a:pt x="0" y="134434"/>
                          <a:pt x="0" y="86604"/>
                        </a:cubicBezTo>
                        <a:cubicBezTo>
                          <a:pt x="0" y="38774"/>
                          <a:pt x="38774" y="0"/>
                          <a:pt x="86604" y="0"/>
                        </a:cubicBezTo>
                        <a:cubicBezTo>
                          <a:pt x="134434" y="0"/>
                          <a:pt x="173208" y="38774"/>
                          <a:pt x="173208"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5" name="Graphic 1">
                  <a:extLst>
                    <a:ext uri="{FF2B5EF4-FFF2-40B4-BE49-F238E27FC236}">
                      <a16:creationId xmlns="" xmlns:a16="http://schemas.microsoft.com/office/drawing/2014/main" id="{9F66E295-4121-4AE6-BB30-3855C8F944DF}"/>
                    </a:ext>
                  </a:extLst>
                </p:cNvPr>
                <p:cNvGrpSpPr/>
                <p:nvPr/>
              </p:nvGrpSpPr>
              <p:grpSpPr>
                <a:xfrm>
                  <a:off x="7860560" y="3817307"/>
                  <a:ext cx="794593" cy="372397"/>
                  <a:chOff x="7860560" y="3817307"/>
                  <a:chExt cx="794593" cy="372397"/>
                </a:xfrm>
                <a:grpFill/>
              </p:grpSpPr>
              <p:sp>
                <p:nvSpPr>
                  <p:cNvPr id="984" name="Freeform: Shape 983">
                    <a:extLst>
                      <a:ext uri="{FF2B5EF4-FFF2-40B4-BE49-F238E27FC236}">
                        <a16:creationId xmlns="" xmlns:a16="http://schemas.microsoft.com/office/drawing/2014/main" id="{E6421B3E-B735-46C6-ADBA-BE6BB04C1EC8}"/>
                      </a:ext>
                    </a:extLst>
                  </p:cNvPr>
                  <p:cNvSpPr/>
                  <p:nvPr/>
                </p:nvSpPr>
                <p:spPr>
                  <a:xfrm>
                    <a:off x="8559889" y="4087945"/>
                    <a:ext cx="95264" cy="101759"/>
                  </a:xfrm>
                  <a:custGeom>
                    <a:avLst/>
                    <a:gdLst>
                      <a:gd name="connsiteX0" fmla="*/ 12990 w 95264"/>
                      <a:gd name="connsiteY0" fmla="*/ 19486 h 101759"/>
                      <a:gd name="connsiteX1" fmla="*/ 12990 w 95264"/>
                      <a:gd name="connsiteY1" fmla="*/ 88769 h 101759"/>
                      <a:gd name="connsiteX2" fmla="*/ 82274 w 95264"/>
                      <a:gd name="connsiteY2" fmla="*/ 88769 h 101759"/>
                      <a:gd name="connsiteX3" fmla="*/ 82274 w 95264"/>
                      <a:gd name="connsiteY3" fmla="*/ 19486 h 101759"/>
                      <a:gd name="connsiteX4" fmla="*/ 12990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0" y="19486"/>
                        </a:moveTo>
                        <a:cubicBezTo>
                          <a:pt x="-4330" y="36807"/>
                          <a:pt x="-4330" y="71448"/>
                          <a:pt x="12990" y="88769"/>
                        </a:cubicBezTo>
                        <a:cubicBezTo>
                          <a:pt x="30312" y="106090"/>
                          <a:pt x="64953" y="106090"/>
                          <a:pt x="82274" y="88769"/>
                        </a:cubicBezTo>
                        <a:cubicBezTo>
                          <a:pt x="99595" y="71448"/>
                          <a:pt x="99595" y="36807"/>
                          <a:pt x="82274" y="19486"/>
                        </a:cubicBezTo>
                        <a:cubicBezTo>
                          <a:pt x="64953" y="-6495"/>
                          <a:pt x="30312" y="-6495"/>
                          <a:pt x="1299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5" name="Freeform: Shape 984">
                    <a:extLst>
                      <a:ext uri="{FF2B5EF4-FFF2-40B4-BE49-F238E27FC236}">
                        <a16:creationId xmlns="" xmlns:a16="http://schemas.microsoft.com/office/drawing/2014/main" id="{6B863080-0188-4527-BBEC-7D32F308ADE4}"/>
                      </a:ext>
                    </a:extLst>
                  </p:cNvPr>
                  <p:cNvSpPr/>
                  <p:nvPr/>
                </p:nvSpPr>
                <p:spPr>
                  <a:xfrm>
                    <a:off x="8148519" y="3942883"/>
                    <a:ext cx="164547" cy="164547"/>
                  </a:xfrm>
                  <a:custGeom>
                    <a:avLst/>
                    <a:gdLst>
                      <a:gd name="connsiteX0" fmla="*/ 25981 w 164547"/>
                      <a:gd name="connsiteY0" fmla="*/ 25981 h 164547"/>
                      <a:gd name="connsiteX1" fmla="*/ 25981 w 164547"/>
                      <a:gd name="connsiteY1" fmla="*/ 138567 h 164547"/>
                      <a:gd name="connsiteX2" fmla="*/ 138567 w 164547"/>
                      <a:gd name="connsiteY2" fmla="*/ 138567 h 164547"/>
                      <a:gd name="connsiteX3" fmla="*/ 138567 w 164547"/>
                      <a:gd name="connsiteY3" fmla="*/ 25981 h 164547"/>
                      <a:gd name="connsiteX4" fmla="*/ 25981 w 164547"/>
                      <a:gd name="connsiteY4" fmla="*/ 25981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25981" y="25981"/>
                        </a:moveTo>
                        <a:cubicBezTo>
                          <a:pt x="-8660" y="60623"/>
                          <a:pt x="-8660" y="103925"/>
                          <a:pt x="25981" y="138567"/>
                        </a:cubicBezTo>
                        <a:cubicBezTo>
                          <a:pt x="60623" y="173208"/>
                          <a:pt x="103925" y="173208"/>
                          <a:pt x="138567" y="138567"/>
                        </a:cubicBezTo>
                        <a:cubicBezTo>
                          <a:pt x="173208" y="103925"/>
                          <a:pt x="173208" y="60623"/>
                          <a:pt x="138567" y="25981"/>
                        </a:cubicBezTo>
                        <a:cubicBezTo>
                          <a:pt x="112586" y="-8660"/>
                          <a:pt x="60623" y="-8660"/>
                          <a:pt x="25981"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6" name="Freeform: Shape 985">
                    <a:extLst>
                      <a:ext uri="{FF2B5EF4-FFF2-40B4-BE49-F238E27FC236}">
                        <a16:creationId xmlns="" xmlns:a16="http://schemas.microsoft.com/office/drawing/2014/main" id="{C8489756-3FDA-4827-843B-B0F99DCD01D6}"/>
                      </a:ext>
                    </a:extLst>
                  </p:cNvPr>
                  <p:cNvSpPr/>
                  <p:nvPr/>
                </p:nvSpPr>
                <p:spPr>
                  <a:xfrm>
                    <a:off x="7860560" y="3817307"/>
                    <a:ext cx="116915" cy="110420"/>
                  </a:xfrm>
                  <a:custGeom>
                    <a:avLst/>
                    <a:gdLst>
                      <a:gd name="connsiteX0" fmla="*/ 19486 w 116915"/>
                      <a:gd name="connsiteY0" fmla="*/ 12991 h 110420"/>
                      <a:gd name="connsiteX1" fmla="*/ 19486 w 116915"/>
                      <a:gd name="connsiteY1" fmla="*/ 90934 h 110420"/>
                      <a:gd name="connsiteX2" fmla="*/ 97430 w 116915"/>
                      <a:gd name="connsiteY2" fmla="*/ 90934 h 110420"/>
                      <a:gd name="connsiteX3" fmla="*/ 97430 w 116915"/>
                      <a:gd name="connsiteY3" fmla="*/ 12991 h 110420"/>
                      <a:gd name="connsiteX4" fmla="*/ 19486 w 116915"/>
                      <a:gd name="connsiteY4" fmla="*/ 12991 h 11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15" h="110420">
                        <a:moveTo>
                          <a:pt x="19486" y="12991"/>
                        </a:moveTo>
                        <a:cubicBezTo>
                          <a:pt x="-6495" y="38972"/>
                          <a:pt x="-6495" y="73614"/>
                          <a:pt x="19486" y="90934"/>
                        </a:cubicBezTo>
                        <a:cubicBezTo>
                          <a:pt x="45467" y="116916"/>
                          <a:pt x="80109" y="116916"/>
                          <a:pt x="97430" y="90934"/>
                        </a:cubicBezTo>
                        <a:cubicBezTo>
                          <a:pt x="123411" y="64953"/>
                          <a:pt x="123411" y="30311"/>
                          <a:pt x="97430" y="12991"/>
                        </a:cubicBezTo>
                        <a:cubicBezTo>
                          <a:pt x="80109" y="-4330"/>
                          <a:pt x="45467" y="-4330"/>
                          <a:pt x="19486"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6" name="Graphic 1">
                  <a:extLst>
                    <a:ext uri="{FF2B5EF4-FFF2-40B4-BE49-F238E27FC236}">
                      <a16:creationId xmlns="" xmlns:a16="http://schemas.microsoft.com/office/drawing/2014/main" id="{EABDB648-35ED-455B-BE01-D8FC320DB63B}"/>
                    </a:ext>
                  </a:extLst>
                </p:cNvPr>
                <p:cNvGrpSpPr/>
                <p:nvPr/>
              </p:nvGrpSpPr>
              <p:grpSpPr>
                <a:xfrm>
                  <a:off x="42367" y="3475220"/>
                  <a:ext cx="463332" cy="177538"/>
                  <a:chOff x="42367" y="3475220"/>
                  <a:chExt cx="463332" cy="177538"/>
                </a:xfrm>
                <a:grpFill/>
              </p:grpSpPr>
              <p:sp>
                <p:nvSpPr>
                  <p:cNvPr id="981" name="Freeform: Shape 980">
                    <a:extLst>
                      <a:ext uri="{FF2B5EF4-FFF2-40B4-BE49-F238E27FC236}">
                        <a16:creationId xmlns="" xmlns:a16="http://schemas.microsoft.com/office/drawing/2014/main" id="{6C0643E5-8100-4CB2-8E7A-CB4777D5AFD2}"/>
                      </a:ext>
                    </a:extLst>
                  </p:cNvPr>
                  <p:cNvSpPr/>
                  <p:nvPr/>
                </p:nvSpPr>
                <p:spPr>
                  <a:xfrm>
                    <a:off x="42367" y="3475220"/>
                    <a:ext cx="103925" cy="103925"/>
                  </a:xfrm>
                  <a:custGeom>
                    <a:avLst/>
                    <a:gdLst>
                      <a:gd name="connsiteX0" fmla="*/ 103925 w 103925"/>
                      <a:gd name="connsiteY0" fmla="*/ 51963 h 103925"/>
                      <a:gd name="connsiteX1" fmla="*/ 51962 w 103925"/>
                      <a:gd name="connsiteY1" fmla="*/ 103925 h 103925"/>
                      <a:gd name="connsiteX2" fmla="*/ 0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2" y="103925"/>
                        </a:cubicBezTo>
                        <a:cubicBezTo>
                          <a:pt x="23264" y="103925"/>
                          <a:pt x="0" y="80661"/>
                          <a:pt x="0" y="51963"/>
                        </a:cubicBezTo>
                        <a:cubicBezTo>
                          <a:pt x="0" y="23264"/>
                          <a:pt x="23264" y="0"/>
                          <a:pt x="51962"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2" name="Freeform: Shape 981">
                    <a:extLst>
                      <a:ext uri="{FF2B5EF4-FFF2-40B4-BE49-F238E27FC236}">
                        <a16:creationId xmlns="" xmlns:a16="http://schemas.microsoft.com/office/drawing/2014/main" id="{073797FF-4471-4420-B823-1D66D4CB7919}"/>
                      </a:ext>
                    </a:extLst>
                  </p:cNvPr>
                  <p:cNvSpPr/>
                  <p:nvPr/>
                </p:nvSpPr>
                <p:spPr>
                  <a:xfrm>
                    <a:off x="410435" y="3550999"/>
                    <a:ext cx="95264" cy="101759"/>
                  </a:xfrm>
                  <a:custGeom>
                    <a:avLst/>
                    <a:gdLst>
                      <a:gd name="connsiteX0" fmla="*/ 12991 w 95264"/>
                      <a:gd name="connsiteY0" fmla="*/ 19486 h 101759"/>
                      <a:gd name="connsiteX1" fmla="*/ 12991 w 95264"/>
                      <a:gd name="connsiteY1" fmla="*/ 88769 h 101759"/>
                      <a:gd name="connsiteX2" fmla="*/ 82274 w 95264"/>
                      <a:gd name="connsiteY2" fmla="*/ 88769 h 101759"/>
                      <a:gd name="connsiteX3" fmla="*/ 82274 w 95264"/>
                      <a:gd name="connsiteY3" fmla="*/ 19486 h 101759"/>
                      <a:gd name="connsiteX4" fmla="*/ 12991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1" y="19486"/>
                        </a:moveTo>
                        <a:cubicBezTo>
                          <a:pt x="-4330" y="36807"/>
                          <a:pt x="-4330" y="71449"/>
                          <a:pt x="12991" y="88769"/>
                        </a:cubicBezTo>
                        <a:cubicBezTo>
                          <a:pt x="30311" y="106090"/>
                          <a:pt x="64953" y="106090"/>
                          <a:pt x="82274" y="88769"/>
                        </a:cubicBezTo>
                        <a:cubicBezTo>
                          <a:pt x="99595" y="71449"/>
                          <a:pt x="99595" y="36807"/>
                          <a:pt x="82274" y="19486"/>
                        </a:cubicBezTo>
                        <a:cubicBezTo>
                          <a:pt x="64953" y="-6495"/>
                          <a:pt x="30311" y="-6495"/>
                          <a:pt x="12991"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3" name="Freeform: Shape 982">
                    <a:extLst>
                      <a:ext uri="{FF2B5EF4-FFF2-40B4-BE49-F238E27FC236}">
                        <a16:creationId xmlns="" xmlns:a16="http://schemas.microsoft.com/office/drawing/2014/main" id="{3B0D2071-464C-441B-A306-5C6120455775}"/>
                      </a:ext>
                    </a:extLst>
                  </p:cNvPr>
                  <p:cNvSpPr/>
                  <p:nvPr/>
                </p:nvSpPr>
                <p:spPr>
                  <a:xfrm>
                    <a:off x="265373" y="350769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7" name="Graphic 1">
                  <a:extLst>
                    <a:ext uri="{FF2B5EF4-FFF2-40B4-BE49-F238E27FC236}">
                      <a16:creationId xmlns="" xmlns:a16="http://schemas.microsoft.com/office/drawing/2014/main" id="{C0C15072-3FDE-4733-94BE-E332BCBF83DB}"/>
                    </a:ext>
                  </a:extLst>
                </p:cNvPr>
                <p:cNvGrpSpPr/>
                <p:nvPr/>
              </p:nvGrpSpPr>
              <p:grpSpPr>
                <a:xfrm>
                  <a:off x="4952474" y="4159043"/>
                  <a:ext cx="433722" cy="277835"/>
                  <a:chOff x="4952474" y="4159043"/>
                  <a:chExt cx="433722" cy="277835"/>
                </a:xfrm>
                <a:grpFill/>
              </p:grpSpPr>
              <p:sp>
                <p:nvSpPr>
                  <p:cNvPr id="978" name="Freeform: Shape 977">
                    <a:extLst>
                      <a:ext uri="{FF2B5EF4-FFF2-40B4-BE49-F238E27FC236}">
                        <a16:creationId xmlns="" xmlns:a16="http://schemas.microsoft.com/office/drawing/2014/main" id="{8CD056BB-6F69-4D7D-A7BF-51FDF8D11BCB}"/>
                      </a:ext>
                    </a:extLst>
                  </p:cNvPr>
                  <p:cNvSpPr/>
                  <p:nvPr/>
                </p:nvSpPr>
                <p:spPr>
                  <a:xfrm>
                    <a:off x="5281570" y="4332251"/>
                    <a:ext cx="104626" cy="104626"/>
                  </a:xfrm>
                  <a:custGeom>
                    <a:avLst/>
                    <a:gdLst>
                      <a:gd name="connsiteX0" fmla="*/ 78295 w 104626"/>
                      <a:gd name="connsiteY0" fmla="*/ 95616 h 104626"/>
                      <a:gd name="connsiteX1" fmla="*/ 95615 w 104626"/>
                      <a:gd name="connsiteY1" fmla="*/ 26332 h 104626"/>
                      <a:gd name="connsiteX2" fmla="*/ 26332 w 104626"/>
                      <a:gd name="connsiteY2" fmla="*/ 9011 h 104626"/>
                      <a:gd name="connsiteX3" fmla="*/ 9011 w 104626"/>
                      <a:gd name="connsiteY3" fmla="*/ 78295 h 104626"/>
                      <a:gd name="connsiteX4" fmla="*/ 78295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5" y="95616"/>
                        </a:moveTo>
                        <a:cubicBezTo>
                          <a:pt x="104276" y="78295"/>
                          <a:pt x="112937" y="52313"/>
                          <a:pt x="95615" y="26332"/>
                        </a:cubicBezTo>
                        <a:cubicBezTo>
                          <a:pt x="78295" y="351"/>
                          <a:pt x="52313" y="-8310"/>
                          <a:pt x="26332" y="9011"/>
                        </a:cubicBezTo>
                        <a:cubicBezTo>
                          <a:pt x="351" y="26332"/>
                          <a:pt x="-8309" y="52313"/>
                          <a:pt x="9011" y="78295"/>
                        </a:cubicBezTo>
                        <a:cubicBezTo>
                          <a:pt x="26332" y="104276"/>
                          <a:pt x="52313" y="112936"/>
                          <a:pt x="78295"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9" name="Freeform: Shape 978">
                    <a:extLst>
                      <a:ext uri="{FF2B5EF4-FFF2-40B4-BE49-F238E27FC236}">
                        <a16:creationId xmlns="" xmlns:a16="http://schemas.microsoft.com/office/drawing/2014/main" id="{8D1B675D-70AB-4996-916C-A91123D154B3}"/>
                      </a:ext>
                    </a:extLst>
                  </p:cNvPr>
                  <p:cNvSpPr/>
                  <p:nvPr/>
                </p:nvSpPr>
                <p:spPr>
                  <a:xfrm>
                    <a:off x="4952474" y="4159043"/>
                    <a:ext cx="104626" cy="104626"/>
                  </a:xfrm>
                  <a:custGeom>
                    <a:avLst/>
                    <a:gdLst>
                      <a:gd name="connsiteX0" fmla="*/ 78294 w 104626"/>
                      <a:gd name="connsiteY0" fmla="*/ 95616 h 104626"/>
                      <a:gd name="connsiteX1" fmla="*/ 95616 w 104626"/>
                      <a:gd name="connsiteY1" fmla="*/ 26332 h 104626"/>
                      <a:gd name="connsiteX2" fmla="*/ 26332 w 104626"/>
                      <a:gd name="connsiteY2" fmla="*/ 9011 h 104626"/>
                      <a:gd name="connsiteX3" fmla="*/ 9011 w 104626"/>
                      <a:gd name="connsiteY3" fmla="*/ 78295 h 104626"/>
                      <a:gd name="connsiteX4" fmla="*/ 78294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4" y="95616"/>
                        </a:moveTo>
                        <a:cubicBezTo>
                          <a:pt x="104276" y="78295"/>
                          <a:pt x="112936" y="52313"/>
                          <a:pt x="95616" y="26332"/>
                        </a:cubicBezTo>
                        <a:cubicBezTo>
                          <a:pt x="78294" y="351"/>
                          <a:pt x="52314" y="-8310"/>
                          <a:pt x="26332" y="9011"/>
                        </a:cubicBezTo>
                        <a:cubicBezTo>
                          <a:pt x="351" y="26332"/>
                          <a:pt x="-8310" y="52313"/>
                          <a:pt x="9011" y="78295"/>
                        </a:cubicBezTo>
                        <a:cubicBezTo>
                          <a:pt x="26332" y="104276"/>
                          <a:pt x="60974" y="112936"/>
                          <a:pt x="78294"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0" name="Freeform: Shape 979">
                    <a:extLst>
                      <a:ext uri="{FF2B5EF4-FFF2-40B4-BE49-F238E27FC236}">
                        <a16:creationId xmlns="" xmlns:a16="http://schemas.microsoft.com/office/drawing/2014/main" id="{D3BBCEDB-E70F-4AAA-B8E0-D82861CEE88B}"/>
                      </a:ext>
                    </a:extLst>
                  </p:cNvPr>
                  <p:cNvSpPr/>
                  <p:nvPr/>
                </p:nvSpPr>
                <p:spPr>
                  <a:xfrm>
                    <a:off x="5048090" y="4202696"/>
                    <a:ext cx="138566" cy="138566"/>
                  </a:xfrm>
                  <a:custGeom>
                    <a:avLst/>
                    <a:gdLst>
                      <a:gd name="connsiteX0" fmla="*/ 103925 w 138566"/>
                      <a:gd name="connsiteY0" fmla="*/ 129906 h 138566"/>
                      <a:gd name="connsiteX1" fmla="*/ 129906 w 138566"/>
                      <a:gd name="connsiteY1" fmla="*/ 34642 h 138566"/>
                      <a:gd name="connsiteX2" fmla="*/ 34642 w 138566"/>
                      <a:gd name="connsiteY2" fmla="*/ 8660 h 138566"/>
                      <a:gd name="connsiteX3" fmla="*/ 8660 w 138566"/>
                      <a:gd name="connsiteY3" fmla="*/ 103925 h 138566"/>
                      <a:gd name="connsiteX4" fmla="*/ 103925 w 138566"/>
                      <a:gd name="connsiteY4" fmla="*/ 129906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03925" y="129906"/>
                        </a:moveTo>
                        <a:cubicBezTo>
                          <a:pt x="138567" y="112586"/>
                          <a:pt x="147227" y="69283"/>
                          <a:pt x="129906" y="34642"/>
                        </a:cubicBezTo>
                        <a:cubicBezTo>
                          <a:pt x="112585" y="0"/>
                          <a:pt x="69283" y="-8660"/>
                          <a:pt x="34642" y="8660"/>
                        </a:cubicBezTo>
                        <a:cubicBezTo>
                          <a:pt x="0" y="25981"/>
                          <a:pt x="-8660" y="69283"/>
                          <a:pt x="8660" y="103925"/>
                        </a:cubicBezTo>
                        <a:cubicBezTo>
                          <a:pt x="34642" y="138567"/>
                          <a:pt x="69283" y="147227"/>
                          <a:pt x="103925"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954" name="Graphic 1">
                <a:extLst>
                  <a:ext uri="{FF2B5EF4-FFF2-40B4-BE49-F238E27FC236}">
                    <a16:creationId xmlns="" xmlns:a16="http://schemas.microsoft.com/office/drawing/2014/main" id="{3B29D16C-95D4-45BC-81A8-5516E96D9777}"/>
                  </a:ext>
                </a:extLst>
              </p:cNvPr>
              <p:cNvGrpSpPr/>
              <p:nvPr/>
            </p:nvGrpSpPr>
            <p:grpSpPr>
              <a:xfrm>
                <a:off x="9449747" y="2150176"/>
                <a:ext cx="1377006" cy="1221119"/>
                <a:chOff x="9449747" y="2150176"/>
                <a:chExt cx="1377006" cy="1221119"/>
              </a:xfrm>
              <a:grpFill/>
            </p:grpSpPr>
            <p:sp>
              <p:nvSpPr>
                <p:cNvPr id="964" name="Freeform: Shape 963">
                  <a:extLst>
                    <a:ext uri="{FF2B5EF4-FFF2-40B4-BE49-F238E27FC236}">
                      <a16:creationId xmlns="" xmlns:a16="http://schemas.microsoft.com/office/drawing/2014/main" id="{C1ED39F9-628D-4084-B208-DBC5585DD59E}"/>
                    </a:ext>
                  </a:extLst>
                </p:cNvPr>
                <p:cNvSpPr/>
                <p:nvPr/>
              </p:nvSpPr>
              <p:spPr>
                <a:xfrm>
                  <a:off x="9713890" y="3031374"/>
                  <a:ext cx="307444" cy="307444"/>
                </a:xfrm>
                <a:custGeom>
                  <a:avLst/>
                  <a:gdLst>
                    <a:gd name="connsiteX0" fmla="*/ 45467 w 307444"/>
                    <a:gd name="connsiteY0" fmla="*/ 45467 h 307444"/>
                    <a:gd name="connsiteX1" fmla="*/ 45467 w 307444"/>
                    <a:gd name="connsiteY1" fmla="*/ 261978 h 307444"/>
                    <a:gd name="connsiteX2" fmla="*/ 261978 w 307444"/>
                    <a:gd name="connsiteY2" fmla="*/ 261978 h 307444"/>
                    <a:gd name="connsiteX3" fmla="*/ 261978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8" y="261978"/>
                      </a:cubicBezTo>
                      <a:cubicBezTo>
                        <a:pt x="322601" y="201355"/>
                        <a:pt x="322601" y="106090"/>
                        <a:pt x="261978"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5" name="Freeform: Shape 964">
                  <a:extLst>
                    <a:ext uri="{FF2B5EF4-FFF2-40B4-BE49-F238E27FC236}">
                      <a16:creationId xmlns="" xmlns:a16="http://schemas.microsoft.com/office/drawing/2014/main" id="{84CD50D5-34AA-434D-BCB6-9E826DE1AEFC}"/>
                    </a:ext>
                  </a:extLst>
                </p:cNvPr>
                <p:cNvSpPr/>
                <p:nvPr/>
              </p:nvSpPr>
              <p:spPr>
                <a:xfrm>
                  <a:off x="10675197" y="2557216"/>
                  <a:ext cx="151556" cy="158052"/>
                </a:xfrm>
                <a:custGeom>
                  <a:avLst/>
                  <a:gdLst>
                    <a:gd name="connsiteX0" fmla="*/ 19486 w 151556"/>
                    <a:gd name="connsiteY0" fmla="*/ 25981 h 158052"/>
                    <a:gd name="connsiteX1" fmla="*/ 19486 w 151556"/>
                    <a:gd name="connsiteY1" fmla="*/ 138567 h 158052"/>
                    <a:gd name="connsiteX2" fmla="*/ 132071 w 151556"/>
                    <a:gd name="connsiteY2" fmla="*/ 138567 h 158052"/>
                    <a:gd name="connsiteX3" fmla="*/ 132071 w 151556"/>
                    <a:gd name="connsiteY3" fmla="*/ 25981 h 158052"/>
                    <a:gd name="connsiteX4" fmla="*/ 19486 w 151556"/>
                    <a:gd name="connsiteY4" fmla="*/ 25981 h 15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56" h="158052">
                      <a:moveTo>
                        <a:pt x="19486" y="25981"/>
                      </a:moveTo>
                      <a:cubicBezTo>
                        <a:pt x="-6495" y="51963"/>
                        <a:pt x="-6495" y="103925"/>
                        <a:pt x="19486" y="138567"/>
                      </a:cubicBezTo>
                      <a:cubicBezTo>
                        <a:pt x="45466" y="164548"/>
                        <a:pt x="97429" y="164548"/>
                        <a:pt x="132071" y="138567"/>
                      </a:cubicBezTo>
                      <a:cubicBezTo>
                        <a:pt x="158052" y="112585"/>
                        <a:pt x="158052" y="60623"/>
                        <a:pt x="132071" y="25981"/>
                      </a:cubicBezTo>
                      <a:cubicBezTo>
                        <a:pt x="97429" y="-8660"/>
                        <a:pt x="45466" y="-8660"/>
                        <a:pt x="19486"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6" name="Freeform: Shape 965">
                  <a:extLst>
                    <a:ext uri="{FF2B5EF4-FFF2-40B4-BE49-F238E27FC236}">
                      <a16:creationId xmlns="" xmlns:a16="http://schemas.microsoft.com/office/drawing/2014/main" id="{E8C597A6-9AA5-45B0-AC8D-7D2D253E35D5}"/>
                    </a:ext>
                  </a:extLst>
                </p:cNvPr>
                <p:cNvSpPr/>
                <p:nvPr/>
              </p:nvSpPr>
              <p:spPr>
                <a:xfrm>
                  <a:off x="10071132" y="2340706"/>
                  <a:ext cx="242491" cy="242491"/>
                </a:xfrm>
                <a:custGeom>
                  <a:avLst/>
                  <a:gdLst>
                    <a:gd name="connsiteX0" fmla="*/ 242491 w 242491"/>
                    <a:gd name="connsiteY0" fmla="*/ 121246 h 242491"/>
                    <a:gd name="connsiteX1" fmla="*/ 121245 w 242491"/>
                    <a:gd name="connsiteY1" fmla="*/ 242492 h 242491"/>
                    <a:gd name="connsiteX2" fmla="*/ -1 w 242491"/>
                    <a:gd name="connsiteY2" fmla="*/ 121246 h 242491"/>
                    <a:gd name="connsiteX3" fmla="*/ 121245 w 242491"/>
                    <a:gd name="connsiteY3" fmla="*/ 0 h 242491"/>
                    <a:gd name="connsiteX4" fmla="*/ 242491 w 242491"/>
                    <a:gd name="connsiteY4" fmla="*/ 121246 h 24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1" h="242491">
                      <a:moveTo>
                        <a:pt x="242491" y="121246"/>
                      </a:moveTo>
                      <a:cubicBezTo>
                        <a:pt x="242491" y="188208"/>
                        <a:pt x="188208" y="242492"/>
                        <a:pt x="121245" y="242492"/>
                      </a:cubicBezTo>
                      <a:cubicBezTo>
                        <a:pt x="54283" y="242492"/>
                        <a:pt x="-1" y="188208"/>
                        <a:pt x="-1" y="121246"/>
                      </a:cubicBezTo>
                      <a:cubicBezTo>
                        <a:pt x="-1" y="54284"/>
                        <a:pt x="54283" y="0"/>
                        <a:pt x="121245" y="0"/>
                      </a:cubicBezTo>
                      <a:cubicBezTo>
                        <a:pt x="188208" y="0"/>
                        <a:pt x="242491" y="54284"/>
                        <a:pt x="242491"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7" name="Freeform: Shape 966">
                  <a:extLst>
                    <a:ext uri="{FF2B5EF4-FFF2-40B4-BE49-F238E27FC236}">
                      <a16:creationId xmlns="" xmlns:a16="http://schemas.microsoft.com/office/drawing/2014/main" id="{A14BB221-F753-4DFB-95FB-B7D7D107528A}"/>
                    </a:ext>
                  </a:extLst>
                </p:cNvPr>
                <p:cNvSpPr/>
                <p:nvPr/>
              </p:nvSpPr>
              <p:spPr>
                <a:xfrm>
                  <a:off x="9449747" y="2611344"/>
                  <a:ext cx="229501" cy="229501"/>
                </a:xfrm>
                <a:custGeom>
                  <a:avLst/>
                  <a:gdLst>
                    <a:gd name="connsiteX0" fmla="*/ 32477 w 229501"/>
                    <a:gd name="connsiteY0" fmla="*/ 32477 h 229501"/>
                    <a:gd name="connsiteX1" fmla="*/ 32477 w 229501"/>
                    <a:gd name="connsiteY1" fmla="*/ 197025 h 229501"/>
                    <a:gd name="connsiteX2" fmla="*/ 197025 w 229501"/>
                    <a:gd name="connsiteY2" fmla="*/ 197025 h 229501"/>
                    <a:gd name="connsiteX3" fmla="*/ 197025 w 229501"/>
                    <a:gd name="connsiteY3" fmla="*/ 32477 h 229501"/>
                    <a:gd name="connsiteX4" fmla="*/ 32477 w 229501"/>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1" h="229501">
                      <a:moveTo>
                        <a:pt x="32477" y="32477"/>
                      </a:moveTo>
                      <a:cubicBezTo>
                        <a:pt x="-10826" y="75779"/>
                        <a:pt x="-10826" y="153722"/>
                        <a:pt x="32477" y="197025"/>
                      </a:cubicBezTo>
                      <a:cubicBezTo>
                        <a:pt x="75779" y="240327"/>
                        <a:pt x="153723" y="240327"/>
                        <a:pt x="197025" y="197025"/>
                      </a:cubicBezTo>
                      <a:cubicBezTo>
                        <a:pt x="240327" y="153722"/>
                        <a:pt x="240327" y="75779"/>
                        <a:pt x="197025" y="32477"/>
                      </a:cubicBezTo>
                      <a:cubicBezTo>
                        <a:pt x="153723" y="-10826"/>
                        <a:pt x="8443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8" name="Freeform: Shape 967">
                  <a:extLst>
                    <a:ext uri="{FF2B5EF4-FFF2-40B4-BE49-F238E27FC236}">
                      <a16:creationId xmlns="" xmlns:a16="http://schemas.microsoft.com/office/drawing/2014/main" id="{E357F7B4-48F7-4DFC-9E6D-F479D3F1B4C9}"/>
                    </a:ext>
                  </a:extLst>
                </p:cNvPr>
                <p:cNvSpPr/>
                <p:nvPr/>
              </p:nvSpPr>
              <p:spPr>
                <a:xfrm>
                  <a:off x="10289808" y="2793212"/>
                  <a:ext cx="229500" cy="229501"/>
                </a:xfrm>
                <a:custGeom>
                  <a:avLst/>
                  <a:gdLst>
                    <a:gd name="connsiteX0" fmla="*/ 32477 w 229500"/>
                    <a:gd name="connsiteY0" fmla="*/ 32477 h 229501"/>
                    <a:gd name="connsiteX1" fmla="*/ 32477 w 229500"/>
                    <a:gd name="connsiteY1" fmla="*/ 197025 h 229501"/>
                    <a:gd name="connsiteX2" fmla="*/ 197024 w 229500"/>
                    <a:gd name="connsiteY2" fmla="*/ 197025 h 229501"/>
                    <a:gd name="connsiteX3" fmla="*/ 197024 w 229500"/>
                    <a:gd name="connsiteY3" fmla="*/ 32477 h 229501"/>
                    <a:gd name="connsiteX4" fmla="*/ 32477 w 229500"/>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0" h="229501">
                      <a:moveTo>
                        <a:pt x="32477" y="32477"/>
                      </a:moveTo>
                      <a:cubicBezTo>
                        <a:pt x="-10826" y="75779"/>
                        <a:pt x="-10826" y="153722"/>
                        <a:pt x="32477" y="197025"/>
                      </a:cubicBezTo>
                      <a:cubicBezTo>
                        <a:pt x="75779" y="240327"/>
                        <a:pt x="153722" y="240327"/>
                        <a:pt x="197024" y="197025"/>
                      </a:cubicBezTo>
                      <a:cubicBezTo>
                        <a:pt x="240326" y="153722"/>
                        <a:pt x="240326" y="75779"/>
                        <a:pt x="197024" y="32477"/>
                      </a:cubicBezTo>
                      <a:cubicBezTo>
                        <a:pt x="153722" y="-10826"/>
                        <a:pt x="7577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9" name="Freeform: Shape 968">
                  <a:extLst>
                    <a:ext uri="{FF2B5EF4-FFF2-40B4-BE49-F238E27FC236}">
                      <a16:creationId xmlns="" xmlns:a16="http://schemas.microsoft.com/office/drawing/2014/main" id="{9479E200-C08F-4681-A42C-8800BB69B7B9}"/>
                    </a:ext>
                  </a:extLst>
                </p:cNvPr>
                <p:cNvSpPr/>
                <p:nvPr/>
              </p:nvSpPr>
              <p:spPr>
                <a:xfrm>
                  <a:off x="10140415" y="3232729"/>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0" name="Freeform: Shape 969">
                  <a:extLst>
                    <a:ext uri="{FF2B5EF4-FFF2-40B4-BE49-F238E27FC236}">
                      <a16:creationId xmlns="" xmlns:a16="http://schemas.microsoft.com/office/drawing/2014/main" id="{08A21768-E856-411B-9399-F7A50D3B608F}"/>
                    </a:ext>
                  </a:extLst>
                </p:cNvPr>
                <p:cNvSpPr/>
                <p:nvPr/>
              </p:nvSpPr>
              <p:spPr>
                <a:xfrm>
                  <a:off x="9638111" y="2150176"/>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1" name="Freeform: Shape 970">
                  <a:extLst>
                    <a:ext uri="{FF2B5EF4-FFF2-40B4-BE49-F238E27FC236}">
                      <a16:creationId xmlns="" xmlns:a16="http://schemas.microsoft.com/office/drawing/2014/main" id="{F328F36D-6EDC-4FA8-BF5F-739275D021E4}"/>
                    </a:ext>
                  </a:extLst>
                </p:cNvPr>
                <p:cNvSpPr/>
                <p:nvPr/>
              </p:nvSpPr>
              <p:spPr>
                <a:xfrm>
                  <a:off x="9956382" y="2684957"/>
                  <a:ext cx="307444" cy="307444"/>
                </a:xfrm>
                <a:custGeom>
                  <a:avLst/>
                  <a:gdLst>
                    <a:gd name="connsiteX0" fmla="*/ 45467 w 307444"/>
                    <a:gd name="connsiteY0" fmla="*/ 45467 h 307444"/>
                    <a:gd name="connsiteX1" fmla="*/ 45467 w 307444"/>
                    <a:gd name="connsiteY1" fmla="*/ 261978 h 307444"/>
                    <a:gd name="connsiteX2" fmla="*/ 261977 w 307444"/>
                    <a:gd name="connsiteY2" fmla="*/ 261978 h 307444"/>
                    <a:gd name="connsiteX3" fmla="*/ 261977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7" y="261978"/>
                      </a:cubicBezTo>
                      <a:cubicBezTo>
                        <a:pt x="322601" y="201355"/>
                        <a:pt x="322601" y="106090"/>
                        <a:pt x="261977"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55" name="Graphic 1">
                <a:extLst>
                  <a:ext uri="{FF2B5EF4-FFF2-40B4-BE49-F238E27FC236}">
                    <a16:creationId xmlns="" xmlns:a16="http://schemas.microsoft.com/office/drawing/2014/main" id="{8D7BFBB1-912C-45A1-93E5-FEC9492A6153}"/>
                  </a:ext>
                </a:extLst>
              </p:cNvPr>
              <p:cNvGrpSpPr/>
              <p:nvPr/>
            </p:nvGrpSpPr>
            <p:grpSpPr>
              <a:xfrm>
                <a:off x="1445355" y="3951543"/>
                <a:ext cx="1270916" cy="1143175"/>
                <a:chOff x="1445355" y="3951543"/>
                <a:chExt cx="1270916" cy="1143175"/>
              </a:xfrm>
              <a:grpFill/>
            </p:grpSpPr>
            <p:sp>
              <p:nvSpPr>
                <p:cNvPr id="956" name="Freeform: Shape 955">
                  <a:extLst>
                    <a:ext uri="{FF2B5EF4-FFF2-40B4-BE49-F238E27FC236}">
                      <a16:creationId xmlns="" xmlns:a16="http://schemas.microsoft.com/office/drawing/2014/main" id="{07A30A4D-2373-40D1-B93A-3DD9A62DBC72}"/>
                    </a:ext>
                  </a:extLst>
                </p:cNvPr>
                <p:cNvSpPr/>
                <p:nvPr/>
              </p:nvSpPr>
              <p:spPr>
                <a:xfrm>
                  <a:off x="2190151" y="3994846"/>
                  <a:ext cx="277133" cy="277133"/>
                </a:xfrm>
                <a:custGeom>
                  <a:avLst/>
                  <a:gdLst>
                    <a:gd name="connsiteX0" fmla="*/ 277133 w 277133"/>
                    <a:gd name="connsiteY0" fmla="*/ 138567 h 277133"/>
                    <a:gd name="connsiteX1" fmla="*/ 138567 w 277133"/>
                    <a:gd name="connsiteY1" fmla="*/ 277133 h 277133"/>
                    <a:gd name="connsiteX2" fmla="*/ 0 w 277133"/>
                    <a:gd name="connsiteY2" fmla="*/ 138567 h 277133"/>
                    <a:gd name="connsiteX3" fmla="*/ 138567 w 277133"/>
                    <a:gd name="connsiteY3" fmla="*/ 0 h 277133"/>
                    <a:gd name="connsiteX4" fmla="*/ 277133 w 277133"/>
                    <a:gd name="connsiteY4" fmla="*/ 138567 h 277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33" h="277133">
                      <a:moveTo>
                        <a:pt x="277133" y="138567"/>
                      </a:moveTo>
                      <a:cubicBezTo>
                        <a:pt x="277133" y="215095"/>
                        <a:pt x="215095" y="277133"/>
                        <a:pt x="138567" y="277133"/>
                      </a:cubicBezTo>
                      <a:cubicBezTo>
                        <a:pt x="62038" y="277133"/>
                        <a:pt x="0" y="215095"/>
                        <a:pt x="0" y="138567"/>
                      </a:cubicBezTo>
                      <a:cubicBezTo>
                        <a:pt x="0" y="62038"/>
                        <a:pt x="62038" y="0"/>
                        <a:pt x="138567" y="0"/>
                      </a:cubicBezTo>
                      <a:cubicBezTo>
                        <a:pt x="215095" y="0"/>
                        <a:pt x="277133" y="62038"/>
                        <a:pt x="277133"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7" name="Freeform: Shape 956">
                  <a:extLst>
                    <a:ext uri="{FF2B5EF4-FFF2-40B4-BE49-F238E27FC236}">
                      <a16:creationId xmlns="" xmlns:a16="http://schemas.microsoft.com/office/drawing/2014/main" id="{D5F05333-4002-4739-AD3C-B9B8D7685010}"/>
                    </a:ext>
                  </a:extLst>
                </p:cNvPr>
                <p:cNvSpPr/>
                <p:nvPr/>
              </p:nvSpPr>
              <p:spPr>
                <a:xfrm>
                  <a:off x="1445355" y="4575094"/>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8" name="Freeform: Shape 957">
                  <a:extLst>
                    <a:ext uri="{FF2B5EF4-FFF2-40B4-BE49-F238E27FC236}">
                      <a16:creationId xmlns="" xmlns:a16="http://schemas.microsoft.com/office/drawing/2014/main" id="{6A3D9729-C69D-4B32-A2C9-70245C8ED881}"/>
                    </a:ext>
                  </a:extLst>
                </p:cNvPr>
                <p:cNvSpPr/>
                <p:nvPr/>
              </p:nvSpPr>
              <p:spPr>
                <a:xfrm>
                  <a:off x="1915183" y="4698505"/>
                  <a:ext cx="220840" cy="214345"/>
                </a:xfrm>
                <a:custGeom>
                  <a:avLst/>
                  <a:gdLst>
                    <a:gd name="connsiteX0" fmla="*/ 188364 w 220840"/>
                    <a:gd name="connsiteY0" fmla="*/ 188364 h 214345"/>
                    <a:gd name="connsiteX1" fmla="*/ 188364 w 220840"/>
                    <a:gd name="connsiteY1" fmla="*/ 32477 h 214345"/>
                    <a:gd name="connsiteX2" fmla="*/ 32477 w 220840"/>
                    <a:gd name="connsiteY2" fmla="*/ 32477 h 214345"/>
                    <a:gd name="connsiteX3" fmla="*/ 32477 w 220840"/>
                    <a:gd name="connsiteY3" fmla="*/ 188364 h 214345"/>
                    <a:gd name="connsiteX4" fmla="*/ 188364 w 220840"/>
                    <a:gd name="connsiteY4" fmla="*/ 188364 h 21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14345">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23006"/>
                        <a:pt x="145062" y="22300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9" name="Freeform: Shape 958">
                  <a:extLst>
                    <a:ext uri="{FF2B5EF4-FFF2-40B4-BE49-F238E27FC236}">
                      <a16:creationId xmlns="" xmlns:a16="http://schemas.microsoft.com/office/drawing/2014/main" id="{629237C8-520C-4D31-9F00-E7066CD2EEB5}"/>
                    </a:ext>
                  </a:extLst>
                </p:cNvPr>
                <p:cNvSpPr/>
                <p:nvPr/>
              </p:nvSpPr>
              <p:spPr>
                <a:xfrm>
                  <a:off x="2495431" y="4447352"/>
                  <a:ext cx="220840" cy="220840"/>
                </a:xfrm>
                <a:custGeom>
                  <a:avLst/>
                  <a:gdLst>
                    <a:gd name="connsiteX0" fmla="*/ 188364 w 220840"/>
                    <a:gd name="connsiteY0" fmla="*/ 188364 h 220840"/>
                    <a:gd name="connsiteX1" fmla="*/ 188364 w 220840"/>
                    <a:gd name="connsiteY1" fmla="*/ 32477 h 220840"/>
                    <a:gd name="connsiteX2" fmla="*/ 32477 w 220840"/>
                    <a:gd name="connsiteY2" fmla="*/ 32477 h 220840"/>
                    <a:gd name="connsiteX3" fmla="*/ 32477 w 220840"/>
                    <a:gd name="connsiteY3" fmla="*/ 188364 h 220840"/>
                    <a:gd name="connsiteX4" fmla="*/ 188364 w 220840"/>
                    <a:gd name="connsiteY4" fmla="*/ 188364 h 22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20840">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31666"/>
                        <a:pt x="145062" y="23166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0" name="Freeform: Shape 959">
                  <a:extLst>
                    <a:ext uri="{FF2B5EF4-FFF2-40B4-BE49-F238E27FC236}">
                      <a16:creationId xmlns="" xmlns:a16="http://schemas.microsoft.com/office/drawing/2014/main" id="{F729887C-7B79-45AD-AD5E-333355865891}"/>
                    </a:ext>
                  </a:extLst>
                </p:cNvPr>
                <p:cNvSpPr/>
                <p:nvPr/>
              </p:nvSpPr>
              <p:spPr>
                <a:xfrm>
                  <a:off x="1722489" y="4271979"/>
                  <a:ext cx="225170" cy="225170"/>
                </a:xfrm>
                <a:custGeom>
                  <a:avLst/>
                  <a:gdLst>
                    <a:gd name="connsiteX0" fmla="*/ 225171 w 225170"/>
                    <a:gd name="connsiteY0" fmla="*/ 112585 h 225170"/>
                    <a:gd name="connsiteX1" fmla="*/ 112586 w 225170"/>
                    <a:gd name="connsiteY1" fmla="*/ 225171 h 225170"/>
                    <a:gd name="connsiteX2" fmla="*/ 0 w 225170"/>
                    <a:gd name="connsiteY2" fmla="*/ 112585 h 225170"/>
                    <a:gd name="connsiteX3" fmla="*/ 112586 w 225170"/>
                    <a:gd name="connsiteY3" fmla="*/ 0 h 225170"/>
                    <a:gd name="connsiteX4" fmla="*/ 225171 w 225170"/>
                    <a:gd name="connsiteY4" fmla="*/ 112585 h 22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70" h="225170">
                      <a:moveTo>
                        <a:pt x="225171" y="112585"/>
                      </a:moveTo>
                      <a:cubicBezTo>
                        <a:pt x="225171" y="174765"/>
                        <a:pt x="174765" y="225171"/>
                        <a:pt x="112586" y="225171"/>
                      </a:cubicBezTo>
                      <a:cubicBezTo>
                        <a:pt x="50406" y="225171"/>
                        <a:pt x="0" y="174765"/>
                        <a:pt x="0" y="112585"/>
                      </a:cubicBezTo>
                      <a:cubicBezTo>
                        <a:pt x="0" y="50406"/>
                        <a:pt x="50406" y="0"/>
                        <a:pt x="112586" y="0"/>
                      </a:cubicBezTo>
                      <a:cubicBezTo>
                        <a:pt x="174765" y="0"/>
                        <a:pt x="225171" y="50406"/>
                        <a:pt x="225171"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1" name="Freeform: Shape 960">
                  <a:extLst>
                    <a:ext uri="{FF2B5EF4-FFF2-40B4-BE49-F238E27FC236}">
                      <a16:creationId xmlns="" xmlns:a16="http://schemas.microsoft.com/office/drawing/2014/main" id="{FDB6B5D4-3404-403B-8C17-DCAA7863B1DA}"/>
                    </a:ext>
                  </a:extLst>
                </p:cNvPr>
                <p:cNvSpPr/>
                <p:nvPr/>
              </p:nvSpPr>
              <p:spPr>
                <a:xfrm>
                  <a:off x="1938999" y="3951543"/>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2" name="Freeform: Shape 961">
                  <a:extLst>
                    <a:ext uri="{FF2B5EF4-FFF2-40B4-BE49-F238E27FC236}">
                      <a16:creationId xmlns="" xmlns:a16="http://schemas.microsoft.com/office/drawing/2014/main" id="{AD26C4B8-071F-4700-9B1C-CB830FE21AEB}"/>
                    </a:ext>
                  </a:extLst>
                </p:cNvPr>
                <p:cNvSpPr/>
                <p:nvPr/>
              </p:nvSpPr>
              <p:spPr>
                <a:xfrm>
                  <a:off x="2380680" y="4930171"/>
                  <a:ext cx="164547" cy="164547"/>
                </a:xfrm>
                <a:custGeom>
                  <a:avLst/>
                  <a:gdLst>
                    <a:gd name="connsiteX0" fmla="*/ 138567 w 164547"/>
                    <a:gd name="connsiteY0" fmla="*/ 138567 h 164547"/>
                    <a:gd name="connsiteX1" fmla="*/ 138567 w 164547"/>
                    <a:gd name="connsiteY1" fmla="*/ 25981 h 164547"/>
                    <a:gd name="connsiteX2" fmla="*/ 25981 w 164547"/>
                    <a:gd name="connsiteY2" fmla="*/ 25981 h 164547"/>
                    <a:gd name="connsiteX3" fmla="*/ 25981 w 164547"/>
                    <a:gd name="connsiteY3" fmla="*/ 138567 h 164547"/>
                    <a:gd name="connsiteX4" fmla="*/ 138567 w 164547"/>
                    <a:gd name="connsiteY4" fmla="*/ 138567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138567" y="138567"/>
                      </a:moveTo>
                      <a:cubicBezTo>
                        <a:pt x="173208" y="103925"/>
                        <a:pt x="173208" y="51963"/>
                        <a:pt x="138567" y="25981"/>
                      </a:cubicBezTo>
                      <a:cubicBezTo>
                        <a:pt x="103925" y="-8660"/>
                        <a:pt x="51963" y="-8660"/>
                        <a:pt x="25981" y="25981"/>
                      </a:cubicBezTo>
                      <a:cubicBezTo>
                        <a:pt x="-8660" y="60623"/>
                        <a:pt x="-8660" y="112585"/>
                        <a:pt x="25981" y="138567"/>
                      </a:cubicBezTo>
                      <a:cubicBezTo>
                        <a:pt x="51963" y="173208"/>
                        <a:pt x="103925" y="173208"/>
                        <a:pt x="138567"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3" name="Freeform: Shape 962">
                  <a:extLst>
                    <a:ext uri="{FF2B5EF4-FFF2-40B4-BE49-F238E27FC236}">
                      <a16:creationId xmlns="" xmlns:a16="http://schemas.microsoft.com/office/drawing/2014/main" id="{F919B158-AF89-4E57-9B5A-848BBE62C277}"/>
                    </a:ext>
                  </a:extLst>
                </p:cNvPr>
                <p:cNvSpPr/>
                <p:nvPr/>
              </p:nvSpPr>
              <p:spPr>
                <a:xfrm>
                  <a:off x="1945494" y="4304456"/>
                  <a:ext cx="298784" cy="292289"/>
                </a:xfrm>
                <a:custGeom>
                  <a:avLst/>
                  <a:gdLst>
                    <a:gd name="connsiteX0" fmla="*/ 253317 w 298784"/>
                    <a:gd name="connsiteY0" fmla="*/ 253317 h 292289"/>
                    <a:gd name="connsiteX1" fmla="*/ 253317 w 298784"/>
                    <a:gd name="connsiteY1" fmla="*/ 45467 h 292289"/>
                    <a:gd name="connsiteX2" fmla="*/ 45467 w 298784"/>
                    <a:gd name="connsiteY2" fmla="*/ 45467 h 292289"/>
                    <a:gd name="connsiteX3" fmla="*/ 45467 w 298784"/>
                    <a:gd name="connsiteY3" fmla="*/ 253317 h 292289"/>
                    <a:gd name="connsiteX4" fmla="*/ 253317 w 298784"/>
                    <a:gd name="connsiteY4" fmla="*/ 253317 h 29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84" h="292289">
                      <a:moveTo>
                        <a:pt x="253317" y="253317"/>
                      </a:moveTo>
                      <a:cubicBezTo>
                        <a:pt x="313940" y="192694"/>
                        <a:pt x="313940" y="106090"/>
                        <a:pt x="253317" y="45467"/>
                      </a:cubicBezTo>
                      <a:cubicBezTo>
                        <a:pt x="192694" y="-15156"/>
                        <a:pt x="106090" y="-15156"/>
                        <a:pt x="45467" y="45467"/>
                      </a:cubicBezTo>
                      <a:cubicBezTo>
                        <a:pt x="-15156" y="106090"/>
                        <a:pt x="-15156" y="192694"/>
                        <a:pt x="45467" y="253317"/>
                      </a:cubicBezTo>
                      <a:cubicBezTo>
                        <a:pt x="106090" y="305280"/>
                        <a:pt x="201355" y="305280"/>
                        <a:pt x="253317" y="25331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18" name="Graphic 1">
              <a:extLst>
                <a:ext uri="{FF2B5EF4-FFF2-40B4-BE49-F238E27FC236}">
                  <a16:creationId xmlns="" xmlns:a16="http://schemas.microsoft.com/office/drawing/2014/main" id="{5109234E-36A0-462E-8227-4F9D995CE58B}"/>
                </a:ext>
              </a:extLst>
            </p:cNvPr>
            <p:cNvGrpSpPr/>
            <p:nvPr/>
          </p:nvGrpSpPr>
          <p:grpSpPr>
            <a:xfrm>
              <a:off x="-659126" y="2132856"/>
              <a:ext cx="13510252" cy="3169713"/>
              <a:chOff x="-659126" y="2132856"/>
              <a:chExt cx="13510252" cy="3169713"/>
            </a:xfrm>
            <a:solidFill>
              <a:srgbClr val="00B0F0"/>
            </a:solidFill>
          </p:grpSpPr>
          <p:grpSp>
            <p:nvGrpSpPr>
              <p:cNvPr id="847" name="Graphic 1">
                <a:extLst>
                  <a:ext uri="{FF2B5EF4-FFF2-40B4-BE49-F238E27FC236}">
                    <a16:creationId xmlns="" xmlns:a16="http://schemas.microsoft.com/office/drawing/2014/main" id="{43284573-E99E-4D2D-A019-5CAA6BF6D9A7}"/>
                  </a:ext>
                </a:extLst>
              </p:cNvPr>
              <p:cNvGrpSpPr/>
              <p:nvPr/>
            </p:nvGrpSpPr>
            <p:grpSpPr>
              <a:xfrm>
                <a:off x="-659126" y="2132856"/>
                <a:ext cx="6781108" cy="3169713"/>
                <a:chOff x="-659126" y="2132856"/>
                <a:chExt cx="6781108" cy="3169713"/>
              </a:xfrm>
              <a:grpFill/>
            </p:grpSpPr>
            <p:grpSp>
              <p:nvGrpSpPr>
                <p:cNvPr id="899" name="Graphic 1">
                  <a:extLst>
                    <a:ext uri="{FF2B5EF4-FFF2-40B4-BE49-F238E27FC236}">
                      <a16:creationId xmlns="" xmlns:a16="http://schemas.microsoft.com/office/drawing/2014/main" id="{AA949765-7174-484C-B4B4-3917BC973983}"/>
                    </a:ext>
                  </a:extLst>
                </p:cNvPr>
                <p:cNvGrpSpPr/>
                <p:nvPr/>
              </p:nvGrpSpPr>
              <p:grpSpPr>
                <a:xfrm>
                  <a:off x="-659126" y="2243382"/>
                  <a:ext cx="6781108" cy="2942550"/>
                  <a:chOff x="-659126" y="2243382"/>
                  <a:chExt cx="6781108" cy="2942550"/>
                </a:xfrm>
                <a:grpFill/>
              </p:grpSpPr>
              <p:sp>
                <p:nvSpPr>
                  <p:cNvPr id="951" name="Freeform: Shape 950">
                    <a:extLst>
                      <a:ext uri="{FF2B5EF4-FFF2-40B4-BE49-F238E27FC236}">
                        <a16:creationId xmlns="" xmlns:a16="http://schemas.microsoft.com/office/drawing/2014/main" id="{A0C9C600-C749-4C7E-818A-B2292EF2A514}"/>
                      </a:ext>
                    </a:extLst>
                  </p:cNvPr>
                  <p:cNvSpPr/>
                  <p:nvPr/>
                </p:nvSpPr>
                <p:spPr>
                  <a:xfrm>
                    <a:off x="-659126" y="4228677"/>
                    <a:ext cx="86604" cy="69283"/>
                  </a:xfrm>
                  <a:custGeom>
                    <a:avLst/>
                    <a:gdLst>
                      <a:gd name="connsiteX0" fmla="*/ 0 w 86604"/>
                      <a:gd name="connsiteY0" fmla="*/ 0 h 69283"/>
                      <a:gd name="connsiteX1" fmla="*/ 0 w 86604"/>
                      <a:gd name="connsiteY1" fmla="*/ 69283 h 69283"/>
                      <a:gd name="connsiteX2" fmla="*/ 0 w 86604"/>
                      <a:gd name="connsiteY2" fmla="*/ 69283 h 69283"/>
                      <a:gd name="connsiteX3" fmla="*/ 0 w 86604"/>
                      <a:gd name="connsiteY3" fmla="*/ 0 h 69283"/>
                    </a:gdLst>
                    <a:ahLst/>
                    <a:cxnLst>
                      <a:cxn ang="0">
                        <a:pos x="connsiteX0" y="connsiteY0"/>
                      </a:cxn>
                      <a:cxn ang="0">
                        <a:pos x="connsiteX1" y="connsiteY1"/>
                      </a:cxn>
                      <a:cxn ang="0">
                        <a:pos x="connsiteX2" y="connsiteY2"/>
                      </a:cxn>
                      <a:cxn ang="0">
                        <a:pos x="connsiteX3" y="connsiteY3"/>
                      </a:cxn>
                    </a:cxnLst>
                    <a:rect l="l" t="t" r="r" b="b"/>
                    <a:pathLst>
                      <a:path w="86604" h="69283">
                        <a:moveTo>
                          <a:pt x="0" y="0"/>
                        </a:moveTo>
                        <a:lnTo>
                          <a:pt x="0" y="69283"/>
                        </a:lnTo>
                        <a:lnTo>
                          <a:pt x="0" y="6928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2" name="Freeform: Shape 951">
                    <a:extLst>
                      <a:ext uri="{FF2B5EF4-FFF2-40B4-BE49-F238E27FC236}">
                        <a16:creationId xmlns="" xmlns:a16="http://schemas.microsoft.com/office/drawing/2014/main" id="{82774F01-3CC3-4E0A-83E8-23321433B5BA}"/>
                      </a:ext>
                    </a:extLst>
                  </p:cNvPr>
                  <p:cNvSpPr/>
                  <p:nvPr/>
                </p:nvSpPr>
                <p:spPr>
                  <a:xfrm>
                    <a:off x="-659126" y="2243382"/>
                    <a:ext cx="6781108" cy="2942550"/>
                  </a:xfrm>
                  <a:custGeom>
                    <a:avLst/>
                    <a:gdLst>
                      <a:gd name="connsiteX0" fmla="*/ 684173 w 6781108"/>
                      <a:gd name="connsiteY0" fmla="*/ 2643487 h 2942550"/>
                      <a:gd name="connsiteX1" fmla="*/ 1411648 w 6781108"/>
                      <a:gd name="connsiteY1" fmla="*/ 2937941 h 2942550"/>
                      <a:gd name="connsiteX2" fmla="*/ 2182426 w 6781108"/>
                      <a:gd name="connsiteY2" fmla="*/ 2747412 h 2942550"/>
                      <a:gd name="connsiteX3" fmla="*/ 3680678 w 6781108"/>
                      <a:gd name="connsiteY3" fmla="*/ 1327103 h 2942550"/>
                      <a:gd name="connsiteX4" fmla="*/ 4468776 w 6781108"/>
                      <a:gd name="connsiteY4" fmla="*/ 530345 h 2942550"/>
                      <a:gd name="connsiteX5" fmla="*/ 5308837 w 6781108"/>
                      <a:gd name="connsiteY5" fmla="*/ 54022 h 2942550"/>
                      <a:gd name="connsiteX6" fmla="*/ 6781108 w 6781108"/>
                      <a:gd name="connsiteY6" fmla="*/ 668911 h 2942550"/>
                      <a:gd name="connsiteX7" fmla="*/ 6781108 w 6781108"/>
                      <a:gd name="connsiteY7" fmla="*/ 616949 h 2942550"/>
                      <a:gd name="connsiteX8" fmla="*/ 5750518 w 6781108"/>
                      <a:gd name="connsiteY8" fmla="*/ 19380 h 2942550"/>
                      <a:gd name="connsiteX9" fmla="*/ 4243605 w 6781108"/>
                      <a:gd name="connsiteY9" fmla="*/ 686232 h 2942550"/>
                      <a:gd name="connsiteX10" fmla="*/ 2702051 w 6781108"/>
                      <a:gd name="connsiteY10" fmla="*/ 2323052 h 2942550"/>
                      <a:gd name="connsiteX11" fmla="*/ 1896632 w 6781108"/>
                      <a:gd name="connsiteY11" fmla="*/ 2842676 h 2942550"/>
                      <a:gd name="connsiteX12" fmla="*/ 978627 w 6781108"/>
                      <a:gd name="connsiteY12" fmla="*/ 2773393 h 2942550"/>
                      <a:gd name="connsiteX13" fmla="*/ 51963 w 6781108"/>
                      <a:gd name="connsiteY13" fmla="*/ 2037258 h 2942550"/>
                      <a:gd name="connsiteX14" fmla="*/ 8660 w 6781108"/>
                      <a:gd name="connsiteY14" fmla="*/ 1993955 h 2942550"/>
                      <a:gd name="connsiteX15" fmla="*/ 0 w 6781108"/>
                      <a:gd name="connsiteY15" fmla="*/ 2054578 h 2942550"/>
                      <a:gd name="connsiteX16" fmla="*/ 684173 w 6781108"/>
                      <a:gd name="connsiteY16" fmla="*/ 2643487 h 294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1108" h="2942550">
                        <a:moveTo>
                          <a:pt x="684173" y="2643487"/>
                        </a:moveTo>
                        <a:cubicBezTo>
                          <a:pt x="900684" y="2790714"/>
                          <a:pt x="1143175" y="2911960"/>
                          <a:pt x="1411648" y="2937941"/>
                        </a:cubicBezTo>
                        <a:cubicBezTo>
                          <a:pt x="1680121" y="2963922"/>
                          <a:pt x="1948594" y="2877318"/>
                          <a:pt x="2182426" y="2747412"/>
                        </a:cubicBezTo>
                        <a:cubicBezTo>
                          <a:pt x="2779994" y="2409656"/>
                          <a:pt x="3230336" y="1838068"/>
                          <a:pt x="3680678" y="1327103"/>
                        </a:cubicBezTo>
                        <a:cubicBezTo>
                          <a:pt x="3931830" y="1049970"/>
                          <a:pt x="4182982" y="772836"/>
                          <a:pt x="4468776" y="530345"/>
                        </a:cubicBezTo>
                        <a:cubicBezTo>
                          <a:pt x="4711268" y="322495"/>
                          <a:pt x="4988401" y="131965"/>
                          <a:pt x="5308837" y="54022"/>
                        </a:cubicBezTo>
                        <a:cubicBezTo>
                          <a:pt x="5871764" y="-75885"/>
                          <a:pt x="6382728" y="287853"/>
                          <a:pt x="6781108" y="668911"/>
                        </a:cubicBezTo>
                        <a:lnTo>
                          <a:pt x="6781108" y="616949"/>
                        </a:lnTo>
                        <a:cubicBezTo>
                          <a:pt x="6486654" y="339815"/>
                          <a:pt x="6148897" y="97324"/>
                          <a:pt x="5750518" y="19380"/>
                        </a:cubicBezTo>
                        <a:cubicBezTo>
                          <a:pt x="5161610" y="-93206"/>
                          <a:pt x="4641984" y="305174"/>
                          <a:pt x="4243605" y="686232"/>
                        </a:cubicBezTo>
                        <a:cubicBezTo>
                          <a:pt x="3697999" y="1205857"/>
                          <a:pt x="3256317" y="1820747"/>
                          <a:pt x="2702051" y="2323052"/>
                        </a:cubicBezTo>
                        <a:cubicBezTo>
                          <a:pt x="2468219" y="2539562"/>
                          <a:pt x="2199746" y="2738752"/>
                          <a:pt x="1896632" y="2842676"/>
                        </a:cubicBezTo>
                        <a:cubicBezTo>
                          <a:pt x="1584857" y="2946602"/>
                          <a:pt x="1273082" y="2911960"/>
                          <a:pt x="978627" y="2773393"/>
                        </a:cubicBezTo>
                        <a:cubicBezTo>
                          <a:pt x="623550" y="2600185"/>
                          <a:pt x="320436" y="2314391"/>
                          <a:pt x="51963" y="2037258"/>
                        </a:cubicBezTo>
                        <a:cubicBezTo>
                          <a:pt x="34642" y="2019937"/>
                          <a:pt x="25981" y="2002616"/>
                          <a:pt x="8660" y="1993955"/>
                        </a:cubicBezTo>
                        <a:lnTo>
                          <a:pt x="0" y="2054578"/>
                        </a:lnTo>
                        <a:cubicBezTo>
                          <a:pt x="207850" y="2271089"/>
                          <a:pt x="433021" y="2478939"/>
                          <a:pt x="684173" y="26434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0" name="Graphic 1">
                  <a:extLst>
                    <a:ext uri="{FF2B5EF4-FFF2-40B4-BE49-F238E27FC236}">
                      <a16:creationId xmlns="" xmlns:a16="http://schemas.microsoft.com/office/drawing/2014/main" id="{C15BC139-A076-436C-B2A1-5A59F05DC847}"/>
                    </a:ext>
                  </a:extLst>
                </p:cNvPr>
                <p:cNvGrpSpPr/>
                <p:nvPr/>
              </p:nvGrpSpPr>
              <p:grpSpPr>
                <a:xfrm>
                  <a:off x="-659126" y="2251869"/>
                  <a:ext cx="6763786" cy="2932974"/>
                  <a:chOff x="-659126" y="2251869"/>
                  <a:chExt cx="6763786" cy="2932974"/>
                </a:xfrm>
                <a:grpFill/>
              </p:grpSpPr>
              <p:sp>
                <p:nvSpPr>
                  <p:cNvPr id="949" name="Freeform: Shape 948">
                    <a:extLst>
                      <a:ext uri="{FF2B5EF4-FFF2-40B4-BE49-F238E27FC236}">
                        <a16:creationId xmlns="" xmlns:a16="http://schemas.microsoft.com/office/drawing/2014/main" id="{B1AB5164-BCA1-4F67-AADB-366A34413156}"/>
                      </a:ext>
                    </a:extLst>
                  </p:cNvPr>
                  <p:cNvSpPr/>
                  <p:nvPr/>
                </p:nvSpPr>
                <p:spPr>
                  <a:xfrm>
                    <a:off x="-659126" y="3146124"/>
                    <a:ext cx="86604" cy="51962"/>
                  </a:xfrm>
                  <a:custGeom>
                    <a:avLst/>
                    <a:gdLst>
                      <a:gd name="connsiteX0" fmla="*/ 0 w 86604"/>
                      <a:gd name="connsiteY0" fmla="*/ 0 h 51962"/>
                      <a:gd name="connsiteX1" fmla="*/ 0 w 86604"/>
                      <a:gd name="connsiteY1" fmla="*/ 51963 h 51962"/>
                      <a:gd name="connsiteX2" fmla="*/ 0 w 86604"/>
                      <a:gd name="connsiteY2" fmla="*/ 51963 h 51962"/>
                      <a:gd name="connsiteX3" fmla="*/ 0 w 86604"/>
                      <a:gd name="connsiteY3" fmla="*/ 0 h 51962"/>
                    </a:gdLst>
                    <a:ahLst/>
                    <a:cxnLst>
                      <a:cxn ang="0">
                        <a:pos x="connsiteX0" y="connsiteY0"/>
                      </a:cxn>
                      <a:cxn ang="0">
                        <a:pos x="connsiteX1" y="connsiteY1"/>
                      </a:cxn>
                      <a:cxn ang="0">
                        <a:pos x="connsiteX2" y="connsiteY2"/>
                      </a:cxn>
                      <a:cxn ang="0">
                        <a:pos x="connsiteX3" y="connsiteY3"/>
                      </a:cxn>
                    </a:cxnLst>
                    <a:rect l="l" t="t" r="r" b="b"/>
                    <a:pathLst>
                      <a:path w="86604" h="51962">
                        <a:moveTo>
                          <a:pt x="0" y="0"/>
                        </a:moveTo>
                        <a:lnTo>
                          <a:pt x="0" y="51963"/>
                        </a:lnTo>
                        <a:lnTo>
                          <a:pt x="0" y="5196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0" name="Freeform: Shape 949">
                    <a:extLst>
                      <a:ext uri="{FF2B5EF4-FFF2-40B4-BE49-F238E27FC236}">
                        <a16:creationId xmlns="" xmlns:a16="http://schemas.microsoft.com/office/drawing/2014/main" id="{2A7B9FAB-E82C-43D4-9863-3BCBE2A3A082}"/>
                      </a:ext>
                    </a:extLst>
                  </p:cNvPr>
                  <p:cNvSpPr/>
                  <p:nvPr/>
                </p:nvSpPr>
                <p:spPr>
                  <a:xfrm>
                    <a:off x="-659126" y="2251869"/>
                    <a:ext cx="6763786" cy="2932974"/>
                  </a:xfrm>
                  <a:custGeom>
                    <a:avLst/>
                    <a:gdLst>
                      <a:gd name="connsiteX0" fmla="*/ 536946 w 6763786"/>
                      <a:gd name="connsiteY0" fmla="*/ 443914 h 2932974"/>
                      <a:gd name="connsiteX1" fmla="*/ 1377007 w 6763786"/>
                      <a:gd name="connsiteY1" fmla="*/ 36874 h 2932974"/>
                      <a:gd name="connsiteX2" fmla="*/ 2286351 w 6763786"/>
                      <a:gd name="connsiteY2" fmla="*/ 296687 h 2932974"/>
                      <a:gd name="connsiteX3" fmla="*/ 3862547 w 6763786"/>
                      <a:gd name="connsiteY3" fmla="*/ 1872883 h 2932974"/>
                      <a:gd name="connsiteX4" fmla="*/ 5317497 w 6763786"/>
                      <a:gd name="connsiteY4" fmla="*/ 2912133 h 2932974"/>
                      <a:gd name="connsiteX5" fmla="*/ 6763787 w 6763786"/>
                      <a:gd name="connsiteY5" fmla="*/ 2305904 h 2932974"/>
                      <a:gd name="connsiteX6" fmla="*/ 6763787 w 6763786"/>
                      <a:gd name="connsiteY6" fmla="*/ 2253941 h 2932974"/>
                      <a:gd name="connsiteX7" fmla="*/ 6607900 w 6763786"/>
                      <a:gd name="connsiteY7" fmla="*/ 2392508 h 2932974"/>
                      <a:gd name="connsiteX8" fmla="*/ 5767839 w 6763786"/>
                      <a:gd name="connsiteY8" fmla="*/ 2868831 h 2932974"/>
                      <a:gd name="connsiteX9" fmla="*/ 4070397 w 6763786"/>
                      <a:gd name="connsiteY9" fmla="*/ 2028770 h 2932974"/>
                      <a:gd name="connsiteX10" fmla="*/ 2554824 w 6763786"/>
                      <a:gd name="connsiteY10" fmla="*/ 443914 h 2932974"/>
                      <a:gd name="connsiteX11" fmla="*/ 1065232 w 6763786"/>
                      <a:gd name="connsiteY11" fmla="*/ 88837 h 2932974"/>
                      <a:gd name="connsiteX12" fmla="*/ 216510 w 6763786"/>
                      <a:gd name="connsiteY12" fmla="*/ 677745 h 2932974"/>
                      <a:gd name="connsiteX13" fmla="*/ 0 w 6763786"/>
                      <a:gd name="connsiteY13" fmla="*/ 894256 h 2932974"/>
                      <a:gd name="connsiteX14" fmla="*/ 0 w 6763786"/>
                      <a:gd name="connsiteY14" fmla="*/ 946218 h 2932974"/>
                      <a:gd name="connsiteX15" fmla="*/ 536946 w 6763786"/>
                      <a:gd name="connsiteY15" fmla="*/ 443914 h 29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63786" h="2932974">
                        <a:moveTo>
                          <a:pt x="536946" y="443914"/>
                        </a:moveTo>
                        <a:cubicBezTo>
                          <a:pt x="779438" y="253385"/>
                          <a:pt x="1065232" y="80176"/>
                          <a:pt x="1377007" y="36874"/>
                        </a:cubicBezTo>
                        <a:cubicBezTo>
                          <a:pt x="1706103" y="-6428"/>
                          <a:pt x="2017878" y="123478"/>
                          <a:pt x="2286351" y="296687"/>
                        </a:cubicBezTo>
                        <a:cubicBezTo>
                          <a:pt x="2909901" y="712387"/>
                          <a:pt x="3368903" y="1335937"/>
                          <a:pt x="3862547" y="1872883"/>
                        </a:cubicBezTo>
                        <a:cubicBezTo>
                          <a:pt x="4252266" y="2297244"/>
                          <a:pt x="4728589" y="2799548"/>
                          <a:pt x="5317497" y="2912133"/>
                        </a:cubicBezTo>
                        <a:cubicBezTo>
                          <a:pt x="5871764" y="3024719"/>
                          <a:pt x="6374068" y="2660981"/>
                          <a:pt x="6763787" y="2305904"/>
                        </a:cubicBezTo>
                        <a:lnTo>
                          <a:pt x="6763787" y="2253941"/>
                        </a:lnTo>
                        <a:cubicBezTo>
                          <a:pt x="6711825" y="2305904"/>
                          <a:pt x="6659862" y="2349206"/>
                          <a:pt x="6607900" y="2392508"/>
                        </a:cubicBezTo>
                        <a:cubicBezTo>
                          <a:pt x="6365408" y="2600358"/>
                          <a:pt x="6088275" y="2790887"/>
                          <a:pt x="5767839" y="2868831"/>
                        </a:cubicBezTo>
                        <a:cubicBezTo>
                          <a:pt x="5100987" y="3033379"/>
                          <a:pt x="4503418" y="2470452"/>
                          <a:pt x="4070397" y="2028770"/>
                        </a:cubicBezTo>
                        <a:cubicBezTo>
                          <a:pt x="3559432" y="1509145"/>
                          <a:pt x="3126411" y="902916"/>
                          <a:pt x="2554824" y="443914"/>
                        </a:cubicBezTo>
                        <a:cubicBezTo>
                          <a:pt x="2121803" y="97497"/>
                          <a:pt x="1610838" y="-136334"/>
                          <a:pt x="1065232" y="88837"/>
                        </a:cubicBezTo>
                        <a:cubicBezTo>
                          <a:pt x="736136" y="218743"/>
                          <a:pt x="467663" y="443914"/>
                          <a:pt x="216510" y="677745"/>
                        </a:cubicBezTo>
                        <a:cubicBezTo>
                          <a:pt x="138567" y="747029"/>
                          <a:pt x="69283" y="824972"/>
                          <a:pt x="0" y="894256"/>
                        </a:cubicBezTo>
                        <a:lnTo>
                          <a:pt x="0" y="946218"/>
                        </a:lnTo>
                        <a:cubicBezTo>
                          <a:pt x="173208" y="773010"/>
                          <a:pt x="346417" y="599801"/>
                          <a:pt x="536946" y="44391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1" name="Graphic 1">
                  <a:extLst>
                    <a:ext uri="{FF2B5EF4-FFF2-40B4-BE49-F238E27FC236}">
                      <a16:creationId xmlns="" xmlns:a16="http://schemas.microsoft.com/office/drawing/2014/main" id="{1A623C16-D3AD-4398-8595-4169D5EBAD36}"/>
                    </a:ext>
                  </a:extLst>
                </p:cNvPr>
                <p:cNvGrpSpPr/>
                <p:nvPr/>
              </p:nvGrpSpPr>
              <p:grpSpPr>
                <a:xfrm>
                  <a:off x="-607163" y="2839471"/>
                  <a:ext cx="259812" cy="1756483"/>
                  <a:chOff x="-607163" y="2839471"/>
                  <a:chExt cx="259812" cy="1756483"/>
                </a:xfrm>
                <a:grpFill/>
              </p:grpSpPr>
              <p:sp>
                <p:nvSpPr>
                  <p:cNvPr id="946" name="Freeform: Shape 945">
                    <a:extLst>
                      <a:ext uri="{FF2B5EF4-FFF2-40B4-BE49-F238E27FC236}">
                        <a16:creationId xmlns="" xmlns:a16="http://schemas.microsoft.com/office/drawing/2014/main" id="{68F120CE-C027-4125-A19E-D58BC25177A1}"/>
                      </a:ext>
                    </a:extLst>
                  </p:cNvPr>
                  <p:cNvSpPr/>
                  <p:nvPr/>
                </p:nvSpPr>
                <p:spPr>
                  <a:xfrm>
                    <a:off x="-494578" y="2936109"/>
                    <a:ext cx="34641" cy="1554545"/>
                  </a:xfrm>
                  <a:custGeom>
                    <a:avLst/>
                    <a:gdLst>
                      <a:gd name="connsiteX0" fmla="*/ 0 w 34641"/>
                      <a:gd name="connsiteY0" fmla="*/ 19486 h 1554545"/>
                      <a:gd name="connsiteX1" fmla="*/ 0 w 34641"/>
                      <a:gd name="connsiteY1" fmla="*/ 1535059 h 1554545"/>
                      <a:gd name="connsiteX2" fmla="*/ 34642 w 34641"/>
                      <a:gd name="connsiteY2" fmla="*/ 1535059 h 1554545"/>
                      <a:gd name="connsiteX3" fmla="*/ 34642 w 34641"/>
                      <a:gd name="connsiteY3" fmla="*/ 19486 h 1554545"/>
                      <a:gd name="connsiteX4" fmla="*/ 0 w 34641"/>
                      <a:gd name="connsiteY4" fmla="*/ 19486 h 155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554545">
                        <a:moveTo>
                          <a:pt x="0" y="19486"/>
                        </a:moveTo>
                        <a:cubicBezTo>
                          <a:pt x="0" y="521790"/>
                          <a:pt x="0" y="1032755"/>
                          <a:pt x="0" y="1535059"/>
                        </a:cubicBezTo>
                        <a:cubicBezTo>
                          <a:pt x="0" y="1561041"/>
                          <a:pt x="34642" y="1561041"/>
                          <a:pt x="34642" y="1535059"/>
                        </a:cubicBezTo>
                        <a:cubicBezTo>
                          <a:pt x="34642" y="1032755"/>
                          <a:pt x="34642" y="521790"/>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7" name="Freeform: Shape 946">
                    <a:extLst>
                      <a:ext uri="{FF2B5EF4-FFF2-40B4-BE49-F238E27FC236}">
                        <a16:creationId xmlns="" xmlns:a16="http://schemas.microsoft.com/office/drawing/2014/main" id="{2C0B8287-4FB0-4F12-ADAE-C67E7670D5AC}"/>
                      </a:ext>
                    </a:extLst>
                  </p:cNvPr>
                  <p:cNvSpPr/>
                  <p:nvPr/>
                </p:nvSpPr>
                <p:spPr>
                  <a:xfrm>
                    <a:off x="-607163" y="4306553"/>
                    <a:ext cx="259812" cy="289400"/>
                  </a:xfrm>
                  <a:custGeom>
                    <a:avLst/>
                    <a:gdLst>
                      <a:gd name="connsiteX0" fmla="*/ 129906 w 259812"/>
                      <a:gd name="connsiteY0" fmla="*/ 78011 h 289400"/>
                      <a:gd name="connsiteX1" fmla="*/ 0 w 259812"/>
                      <a:gd name="connsiteY1" fmla="*/ 8728 h 289400"/>
                      <a:gd name="connsiteX2" fmla="*/ 129906 w 259812"/>
                      <a:gd name="connsiteY2" fmla="*/ 207917 h 289400"/>
                      <a:gd name="connsiteX3" fmla="*/ 259813 w 259812"/>
                      <a:gd name="connsiteY3" fmla="*/ 268540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3" y="17388"/>
                          <a:pt x="0" y="-17254"/>
                          <a:pt x="0" y="8728"/>
                        </a:cubicBezTo>
                        <a:cubicBezTo>
                          <a:pt x="0" y="34709"/>
                          <a:pt x="60623" y="129974"/>
                          <a:pt x="129906" y="207917"/>
                        </a:cubicBezTo>
                        <a:cubicBezTo>
                          <a:pt x="199190" y="285861"/>
                          <a:pt x="259813" y="311843"/>
                          <a:pt x="259813" y="268540"/>
                        </a:cubicBezTo>
                        <a:cubicBezTo>
                          <a:pt x="259813" y="225238"/>
                          <a:pt x="199190" y="138634"/>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8" name="Freeform: Shape 947">
                    <a:extLst>
                      <a:ext uri="{FF2B5EF4-FFF2-40B4-BE49-F238E27FC236}">
                        <a16:creationId xmlns="" xmlns:a16="http://schemas.microsoft.com/office/drawing/2014/main" id="{A4BDBEA2-ABE5-4F78-9781-E9C84EF130E7}"/>
                      </a:ext>
                    </a:extLst>
                  </p:cNvPr>
                  <p:cNvSpPr/>
                  <p:nvPr/>
                </p:nvSpPr>
                <p:spPr>
                  <a:xfrm>
                    <a:off x="-607163" y="2839471"/>
                    <a:ext cx="259812" cy="290555"/>
                  </a:xfrm>
                  <a:custGeom>
                    <a:avLst/>
                    <a:gdLst>
                      <a:gd name="connsiteX0" fmla="*/ 129906 w 259812"/>
                      <a:gd name="connsiteY0" fmla="*/ 81483 h 290555"/>
                      <a:gd name="connsiteX1" fmla="*/ 0 w 259812"/>
                      <a:gd name="connsiteY1" fmla="*/ 280673 h 290555"/>
                      <a:gd name="connsiteX2" fmla="*/ 129906 w 259812"/>
                      <a:gd name="connsiteY2" fmla="*/ 211389 h 290555"/>
                      <a:gd name="connsiteX3" fmla="*/ 259813 w 259812"/>
                      <a:gd name="connsiteY3" fmla="*/ 20860 h 290555"/>
                      <a:gd name="connsiteX4" fmla="*/ 129906 w 259812"/>
                      <a:gd name="connsiteY4" fmla="*/ 81483 h 29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0555">
                        <a:moveTo>
                          <a:pt x="129906" y="81483"/>
                        </a:moveTo>
                        <a:cubicBezTo>
                          <a:pt x="51963" y="159427"/>
                          <a:pt x="0" y="246031"/>
                          <a:pt x="0" y="280673"/>
                        </a:cubicBezTo>
                        <a:cubicBezTo>
                          <a:pt x="0" y="306654"/>
                          <a:pt x="60623" y="280673"/>
                          <a:pt x="129906" y="211389"/>
                        </a:cubicBezTo>
                        <a:cubicBezTo>
                          <a:pt x="199190" y="150766"/>
                          <a:pt x="259813" y="64162"/>
                          <a:pt x="259813" y="20860"/>
                        </a:cubicBezTo>
                        <a:cubicBezTo>
                          <a:pt x="259813" y="-22442"/>
                          <a:pt x="199190" y="3539"/>
                          <a:pt x="129906" y="814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2" name="Graphic 1">
                  <a:extLst>
                    <a:ext uri="{FF2B5EF4-FFF2-40B4-BE49-F238E27FC236}">
                      <a16:creationId xmlns="" xmlns:a16="http://schemas.microsoft.com/office/drawing/2014/main" id="{CB8057B6-AC71-40CB-85A6-FAD4F165EE75}"/>
                    </a:ext>
                  </a:extLst>
                </p:cNvPr>
                <p:cNvGrpSpPr/>
                <p:nvPr/>
              </p:nvGrpSpPr>
              <p:grpSpPr>
                <a:xfrm>
                  <a:off x="-9594" y="2362455"/>
                  <a:ext cx="259812" cy="2708162"/>
                  <a:chOff x="-9594" y="2362455"/>
                  <a:chExt cx="259812" cy="2708162"/>
                </a:xfrm>
                <a:grpFill/>
              </p:grpSpPr>
              <p:sp>
                <p:nvSpPr>
                  <p:cNvPr id="943" name="Freeform: Shape 942">
                    <a:extLst>
                      <a:ext uri="{FF2B5EF4-FFF2-40B4-BE49-F238E27FC236}">
                        <a16:creationId xmlns="" xmlns:a16="http://schemas.microsoft.com/office/drawing/2014/main" id="{FA61CBD7-6FB3-4B2C-B616-36BC6857812F}"/>
                      </a:ext>
                    </a:extLst>
                  </p:cNvPr>
                  <p:cNvSpPr/>
                  <p:nvPr/>
                </p:nvSpPr>
                <p:spPr>
                  <a:xfrm>
                    <a:off x="94330" y="2425145"/>
                    <a:ext cx="35786" cy="2559153"/>
                  </a:xfrm>
                  <a:custGeom>
                    <a:avLst/>
                    <a:gdLst>
                      <a:gd name="connsiteX0" fmla="*/ 0 w 35786"/>
                      <a:gd name="connsiteY0" fmla="*/ 19486 h 2559153"/>
                      <a:gd name="connsiteX1" fmla="*/ 0 w 35786"/>
                      <a:gd name="connsiteY1" fmla="*/ 2539668 h 2559153"/>
                      <a:gd name="connsiteX2" fmla="*/ 34642 w 35786"/>
                      <a:gd name="connsiteY2" fmla="*/ 2539668 h 2559153"/>
                      <a:gd name="connsiteX3" fmla="*/ 34642 w 35786"/>
                      <a:gd name="connsiteY3" fmla="*/ 19486 h 2559153"/>
                      <a:gd name="connsiteX4" fmla="*/ 0 w 35786"/>
                      <a:gd name="connsiteY4" fmla="*/ 19486 h 255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559153">
                        <a:moveTo>
                          <a:pt x="0" y="19486"/>
                        </a:moveTo>
                        <a:cubicBezTo>
                          <a:pt x="0" y="859547"/>
                          <a:pt x="0" y="1699607"/>
                          <a:pt x="0" y="2539668"/>
                        </a:cubicBezTo>
                        <a:cubicBezTo>
                          <a:pt x="0" y="2565649"/>
                          <a:pt x="34642" y="2565649"/>
                          <a:pt x="34642" y="2539668"/>
                        </a:cubicBezTo>
                        <a:cubicBezTo>
                          <a:pt x="34642" y="1699607"/>
                          <a:pt x="34642" y="859547"/>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4" name="Freeform: Shape 943">
                    <a:extLst>
                      <a:ext uri="{FF2B5EF4-FFF2-40B4-BE49-F238E27FC236}">
                        <a16:creationId xmlns="" xmlns:a16="http://schemas.microsoft.com/office/drawing/2014/main" id="{00664FDF-3F84-498F-AAB9-CCE8B0B895F3}"/>
                      </a:ext>
                    </a:extLst>
                  </p:cNvPr>
                  <p:cNvSpPr/>
                  <p:nvPr/>
                </p:nvSpPr>
                <p:spPr>
                  <a:xfrm>
                    <a:off x="-9594" y="4799182"/>
                    <a:ext cx="259812" cy="271435"/>
                  </a:xfrm>
                  <a:custGeom>
                    <a:avLst/>
                    <a:gdLst>
                      <a:gd name="connsiteX0" fmla="*/ 129906 w 259812"/>
                      <a:gd name="connsiteY0" fmla="*/ 27064 h 271435"/>
                      <a:gd name="connsiteX1" fmla="*/ 0 w 259812"/>
                      <a:gd name="connsiteY1" fmla="*/ 53045 h 271435"/>
                      <a:gd name="connsiteX2" fmla="*/ 129906 w 259812"/>
                      <a:gd name="connsiteY2" fmla="*/ 243574 h 271435"/>
                      <a:gd name="connsiteX3" fmla="*/ 259813 w 259812"/>
                      <a:gd name="connsiteY3" fmla="*/ 208933 h 271435"/>
                      <a:gd name="connsiteX4" fmla="*/ 129906 w 259812"/>
                      <a:gd name="connsiteY4" fmla="*/ 27064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064"/>
                        </a:moveTo>
                        <a:cubicBezTo>
                          <a:pt x="60623" y="-16238"/>
                          <a:pt x="0" y="-7578"/>
                          <a:pt x="0" y="53045"/>
                        </a:cubicBezTo>
                        <a:cubicBezTo>
                          <a:pt x="0" y="105008"/>
                          <a:pt x="51963" y="191612"/>
                          <a:pt x="129906" y="243574"/>
                        </a:cubicBezTo>
                        <a:cubicBezTo>
                          <a:pt x="199190" y="295537"/>
                          <a:pt x="259813" y="269556"/>
                          <a:pt x="259813" y="208933"/>
                        </a:cubicBezTo>
                        <a:cubicBezTo>
                          <a:pt x="251152" y="148310"/>
                          <a:pt x="199190" y="70366"/>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5" name="Freeform: Shape 944">
                    <a:extLst>
                      <a:ext uri="{FF2B5EF4-FFF2-40B4-BE49-F238E27FC236}">
                        <a16:creationId xmlns="" xmlns:a16="http://schemas.microsoft.com/office/drawing/2014/main" id="{3F7B7EBD-2EA5-40E4-9BFE-8E39F9270497}"/>
                      </a:ext>
                    </a:extLst>
                  </p:cNvPr>
                  <p:cNvSpPr/>
                  <p:nvPr/>
                </p:nvSpPr>
                <p:spPr>
                  <a:xfrm>
                    <a:off x="-9594" y="2362455"/>
                    <a:ext cx="259812" cy="273787"/>
                  </a:xfrm>
                  <a:custGeom>
                    <a:avLst/>
                    <a:gdLst>
                      <a:gd name="connsiteX0" fmla="*/ 129906 w 259812"/>
                      <a:gd name="connsiteY0" fmla="*/ 30213 h 273787"/>
                      <a:gd name="connsiteX1" fmla="*/ 0 w 259812"/>
                      <a:gd name="connsiteY1" fmla="*/ 220743 h 273787"/>
                      <a:gd name="connsiteX2" fmla="*/ 129906 w 259812"/>
                      <a:gd name="connsiteY2" fmla="*/ 246724 h 273787"/>
                      <a:gd name="connsiteX3" fmla="*/ 259813 w 259812"/>
                      <a:gd name="connsiteY3" fmla="*/ 64855 h 273787"/>
                      <a:gd name="connsiteX4" fmla="*/ 129906 w 259812"/>
                      <a:gd name="connsiteY4" fmla="*/ 30213 h 27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87">
                        <a:moveTo>
                          <a:pt x="129906" y="30213"/>
                        </a:moveTo>
                        <a:cubicBezTo>
                          <a:pt x="51963" y="82176"/>
                          <a:pt x="0" y="168780"/>
                          <a:pt x="0" y="220743"/>
                        </a:cubicBezTo>
                        <a:cubicBezTo>
                          <a:pt x="0" y="281365"/>
                          <a:pt x="51963" y="290026"/>
                          <a:pt x="129906" y="246724"/>
                        </a:cubicBezTo>
                        <a:cubicBezTo>
                          <a:pt x="199190" y="203422"/>
                          <a:pt x="259813" y="125478"/>
                          <a:pt x="259813" y="64855"/>
                        </a:cubicBezTo>
                        <a:cubicBezTo>
                          <a:pt x="251152" y="-4428"/>
                          <a:pt x="199190" y="-21749"/>
                          <a:pt x="129906"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3" name="Graphic 1">
                  <a:extLst>
                    <a:ext uri="{FF2B5EF4-FFF2-40B4-BE49-F238E27FC236}">
                      <a16:creationId xmlns="" xmlns:a16="http://schemas.microsoft.com/office/drawing/2014/main" id="{1B27C6A1-CF5A-4796-93A2-383837452D48}"/>
                    </a:ext>
                  </a:extLst>
                </p:cNvPr>
                <p:cNvGrpSpPr/>
                <p:nvPr/>
              </p:nvGrpSpPr>
              <p:grpSpPr>
                <a:xfrm>
                  <a:off x="579313" y="2140689"/>
                  <a:ext cx="259812" cy="3154047"/>
                  <a:chOff x="579313" y="2140689"/>
                  <a:chExt cx="259812" cy="3154047"/>
                </a:xfrm>
                <a:grpFill/>
              </p:grpSpPr>
              <p:sp>
                <p:nvSpPr>
                  <p:cNvPr id="940" name="Freeform: Shape 939">
                    <a:extLst>
                      <a:ext uri="{FF2B5EF4-FFF2-40B4-BE49-F238E27FC236}">
                        <a16:creationId xmlns="" xmlns:a16="http://schemas.microsoft.com/office/drawing/2014/main" id="{EA3E6FB0-50FC-40CA-AD01-959A55E6CEE0}"/>
                      </a:ext>
                    </a:extLst>
                  </p:cNvPr>
                  <p:cNvSpPr/>
                  <p:nvPr/>
                </p:nvSpPr>
                <p:spPr>
                  <a:xfrm>
                    <a:off x="691899" y="2189148"/>
                    <a:ext cx="34641" cy="3028981"/>
                  </a:xfrm>
                  <a:custGeom>
                    <a:avLst/>
                    <a:gdLst>
                      <a:gd name="connsiteX0" fmla="*/ 0 w 34641"/>
                      <a:gd name="connsiteY0" fmla="*/ 12991 h 3028981"/>
                      <a:gd name="connsiteX1" fmla="*/ 0 w 34641"/>
                      <a:gd name="connsiteY1" fmla="*/ 3009496 h 3028981"/>
                      <a:gd name="connsiteX2" fmla="*/ 34642 w 34641"/>
                      <a:gd name="connsiteY2" fmla="*/ 3009496 h 3028981"/>
                      <a:gd name="connsiteX3" fmla="*/ 34642 w 34641"/>
                      <a:gd name="connsiteY3" fmla="*/ 12991 h 3028981"/>
                      <a:gd name="connsiteX4" fmla="*/ 0 w 34641"/>
                      <a:gd name="connsiteY4" fmla="*/ 12991 h 302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28981">
                        <a:moveTo>
                          <a:pt x="0" y="12991"/>
                        </a:moveTo>
                        <a:cubicBezTo>
                          <a:pt x="0" y="1008939"/>
                          <a:pt x="0" y="2004887"/>
                          <a:pt x="0" y="3009496"/>
                        </a:cubicBezTo>
                        <a:cubicBezTo>
                          <a:pt x="0" y="3035477"/>
                          <a:pt x="34642" y="3035477"/>
                          <a:pt x="34642" y="3009496"/>
                        </a:cubicBezTo>
                        <a:cubicBezTo>
                          <a:pt x="34642" y="2013547"/>
                          <a:pt x="34642" y="1008939"/>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1" name="Freeform: Shape 940">
                    <a:extLst>
                      <a:ext uri="{FF2B5EF4-FFF2-40B4-BE49-F238E27FC236}">
                        <a16:creationId xmlns="" xmlns:a16="http://schemas.microsoft.com/office/drawing/2014/main" id="{170B79A6-1C21-4A76-A790-9968ED64F7D3}"/>
                      </a:ext>
                    </a:extLst>
                  </p:cNvPr>
                  <p:cNvSpPr/>
                  <p:nvPr/>
                </p:nvSpPr>
                <p:spPr>
                  <a:xfrm>
                    <a:off x="579313" y="5032998"/>
                    <a:ext cx="259812" cy="261737"/>
                  </a:xfrm>
                  <a:custGeom>
                    <a:avLst/>
                    <a:gdLst>
                      <a:gd name="connsiteX0" fmla="*/ 129906 w 259812"/>
                      <a:gd name="connsiteY0" fmla="*/ 1098 h 261737"/>
                      <a:gd name="connsiteX1" fmla="*/ 0 w 259812"/>
                      <a:gd name="connsiteY1" fmla="*/ 105023 h 261737"/>
                      <a:gd name="connsiteX2" fmla="*/ 129906 w 259812"/>
                      <a:gd name="connsiteY2" fmla="*/ 260911 h 261737"/>
                      <a:gd name="connsiteX3" fmla="*/ 259812 w 259812"/>
                      <a:gd name="connsiteY3" fmla="*/ 139665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7562"/>
                          <a:pt x="0" y="35740"/>
                          <a:pt x="0" y="105023"/>
                        </a:cubicBezTo>
                        <a:cubicBezTo>
                          <a:pt x="0" y="174306"/>
                          <a:pt x="60623" y="243590"/>
                          <a:pt x="129906" y="260911"/>
                        </a:cubicBezTo>
                        <a:cubicBezTo>
                          <a:pt x="199190" y="269571"/>
                          <a:pt x="259812" y="208948"/>
                          <a:pt x="259812" y="139665"/>
                        </a:cubicBezTo>
                        <a:cubicBezTo>
                          <a:pt x="259812" y="70381"/>
                          <a:pt x="199190" y="9758"/>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2" name="Freeform: Shape 941">
                    <a:extLst>
                      <a:ext uri="{FF2B5EF4-FFF2-40B4-BE49-F238E27FC236}">
                        <a16:creationId xmlns="" xmlns:a16="http://schemas.microsoft.com/office/drawing/2014/main" id="{F27A878E-6253-4255-BFA0-8929985954EF}"/>
                      </a:ext>
                    </a:extLst>
                  </p:cNvPr>
                  <p:cNvSpPr/>
                  <p:nvPr/>
                </p:nvSpPr>
                <p:spPr>
                  <a:xfrm>
                    <a:off x="579313" y="2140689"/>
                    <a:ext cx="259812" cy="261737"/>
                  </a:xfrm>
                  <a:custGeom>
                    <a:avLst/>
                    <a:gdLst>
                      <a:gd name="connsiteX0" fmla="*/ 129906 w 259812"/>
                      <a:gd name="connsiteY0" fmla="*/ 827 h 261737"/>
                      <a:gd name="connsiteX1" fmla="*/ 0 w 259812"/>
                      <a:gd name="connsiteY1" fmla="*/ 156715 h 261737"/>
                      <a:gd name="connsiteX2" fmla="*/ 129906 w 259812"/>
                      <a:gd name="connsiteY2" fmla="*/ 260640 h 261737"/>
                      <a:gd name="connsiteX3" fmla="*/ 259812 w 259812"/>
                      <a:gd name="connsiteY3" fmla="*/ 122073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9488"/>
                          <a:pt x="0" y="87432"/>
                          <a:pt x="0" y="156715"/>
                        </a:cubicBezTo>
                        <a:cubicBezTo>
                          <a:pt x="0" y="225998"/>
                          <a:pt x="60623" y="269300"/>
                          <a:pt x="129906" y="260640"/>
                        </a:cubicBezTo>
                        <a:cubicBezTo>
                          <a:pt x="199190" y="251980"/>
                          <a:pt x="259812" y="191357"/>
                          <a:pt x="259812" y="122073"/>
                        </a:cubicBezTo>
                        <a:cubicBezTo>
                          <a:pt x="259812" y="52790"/>
                          <a:pt x="199190" y="-7833"/>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4" name="Graphic 1">
                  <a:extLst>
                    <a:ext uri="{FF2B5EF4-FFF2-40B4-BE49-F238E27FC236}">
                      <a16:creationId xmlns="" xmlns:a16="http://schemas.microsoft.com/office/drawing/2014/main" id="{84DA1C00-0FB0-49EA-AEE8-8BC28390BB4C}"/>
                    </a:ext>
                  </a:extLst>
                </p:cNvPr>
                <p:cNvGrpSpPr/>
                <p:nvPr/>
              </p:nvGrpSpPr>
              <p:grpSpPr>
                <a:xfrm>
                  <a:off x="1176882" y="2219494"/>
                  <a:ext cx="259812" cy="2996436"/>
                  <a:chOff x="1176882" y="2219494"/>
                  <a:chExt cx="259812" cy="2996436"/>
                </a:xfrm>
                <a:grpFill/>
              </p:grpSpPr>
              <p:sp>
                <p:nvSpPr>
                  <p:cNvPr id="937" name="Freeform: Shape 936">
                    <a:extLst>
                      <a:ext uri="{FF2B5EF4-FFF2-40B4-BE49-F238E27FC236}">
                        <a16:creationId xmlns="" xmlns:a16="http://schemas.microsoft.com/office/drawing/2014/main" id="{3BDD3F5A-6197-49AD-AC6C-8DD3E519A82C}"/>
                      </a:ext>
                    </a:extLst>
                  </p:cNvPr>
                  <p:cNvSpPr/>
                  <p:nvPr/>
                </p:nvSpPr>
                <p:spPr>
                  <a:xfrm>
                    <a:off x="1289468" y="2269257"/>
                    <a:ext cx="34641" cy="2870928"/>
                  </a:xfrm>
                  <a:custGeom>
                    <a:avLst/>
                    <a:gdLst>
                      <a:gd name="connsiteX0" fmla="*/ 0 w 34641"/>
                      <a:gd name="connsiteY0" fmla="*/ 19486 h 2870928"/>
                      <a:gd name="connsiteX1" fmla="*/ 0 w 34641"/>
                      <a:gd name="connsiteY1" fmla="*/ 2851443 h 2870928"/>
                      <a:gd name="connsiteX2" fmla="*/ 34642 w 34641"/>
                      <a:gd name="connsiteY2" fmla="*/ 2851443 h 2870928"/>
                      <a:gd name="connsiteX3" fmla="*/ 34642 w 34641"/>
                      <a:gd name="connsiteY3" fmla="*/ 19486 h 2870928"/>
                      <a:gd name="connsiteX4" fmla="*/ 0 w 34641"/>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870928">
                        <a:moveTo>
                          <a:pt x="0" y="19486"/>
                        </a:moveTo>
                        <a:cubicBezTo>
                          <a:pt x="0" y="963472"/>
                          <a:pt x="0" y="1907457"/>
                          <a:pt x="0" y="2851443"/>
                        </a:cubicBezTo>
                        <a:cubicBezTo>
                          <a:pt x="0" y="2877424"/>
                          <a:pt x="34642" y="2877424"/>
                          <a:pt x="34642" y="2851443"/>
                        </a:cubicBezTo>
                        <a:cubicBezTo>
                          <a:pt x="34642" y="1907457"/>
                          <a:pt x="34642" y="963472"/>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8" name="Freeform: Shape 937">
                    <a:extLst>
                      <a:ext uri="{FF2B5EF4-FFF2-40B4-BE49-F238E27FC236}">
                        <a16:creationId xmlns="" xmlns:a16="http://schemas.microsoft.com/office/drawing/2014/main" id="{345EE4FD-29BD-4DBF-AFF3-B11553EB5FA7}"/>
                      </a:ext>
                    </a:extLst>
                  </p:cNvPr>
                  <p:cNvSpPr/>
                  <p:nvPr/>
                </p:nvSpPr>
                <p:spPr>
                  <a:xfrm>
                    <a:off x="1176882" y="4954780"/>
                    <a:ext cx="259812" cy="261149"/>
                  </a:xfrm>
                  <a:custGeom>
                    <a:avLst/>
                    <a:gdLst>
                      <a:gd name="connsiteX0" fmla="*/ 129906 w 259812"/>
                      <a:gd name="connsiteY0" fmla="*/ 10032 h 261149"/>
                      <a:gd name="connsiteX1" fmla="*/ 0 w 259812"/>
                      <a:gd name="connsiteY1" fmla="*/ 174580 h 261149"/>
                      <a:gd name="connsiteX2" fmla="*/ 129906 w 259812"/>
                      <a:gd name="connsiteY2" fmla="*/ 252524 h 261149"/>
                      <a:gd name="connsiteX3" fmla="*/ 259813 w 259812"/>
                      <a:gd name="connsiteY3" fmla="*/ 70655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36013"/>
                          <a:pt x="0" y="105297"/>
                          <a:pt x="0" y="174580"/>
                        </a:cubicBezTo>
                        <a:cubicBezTo>
                          <a:pt x="0" y="243863"/>
                          <a:pt x="60623" y="278505"/>
                          <a:pt x="129906" y="252524"/>
                        </a:cubicBezTo>
                        <a:cubicBezTo>
                          <a:pt x="199190" y="217882"/>
                          <a:pt x="259813" y="139938"/>
                          <a:pt x="259813" y="70655"/>
                        </a:cubicBezTo>
                        <a:cubicBezTo>
                          <a:pt x="259813" y="10032"/>
                          <a:pt x="199190" y="-15949"/>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9" name="Freeform: Shape 938">
                    <a:extLst>
                      <a:ext uri="{FF2B5EF4-FFF2-40B4-BE49-F238E27FC236}">
                        <a16:creationId xmlns="" xmlns:a16="http://schemas.microsoft.com/office/drawing/2014/main" id="{D53C8BEC-B24F-4194-9A3C-7417263B6843}"/>
                      </a:ext>
                    </a:extLst>
                  </p:cNvPr>
                  <p:cNvSpPr/>
                  <p:nvPr/>
                </p:nvSpPr>
                <p:spPr>
                  <a:xfrm>
                    <a:off x="1176882" y="2219494"/>
                    <a:ext cx="259812" cy="261149"/>
                  </a:xfrm>
                  <a:custGeom>
                    <a:avLst/>
                    <a:gdLst>
                      <a:gd name="connsiteX0" fmla="*/ 129906 w 259812"/>
                      <a:gd name="connsiteY0" fmla="*/ 8626 h 261149"/>
                      <a:gd name="connsiteX1" fmla="*/ 0 w 259812"/>
                      <a:gd name="connsiteY1" fmla="*/ 86570 h 261149"/>
                      <a:gd name="connsiteX2" fmla="*/ 129906 w 259812"/>
                      <a:gd name="connsiteY2" fmla="*/ 251118 h 261149"/>
                      <a:gd name="connsiteX3" fmla="*/ 259813 w 259812"/>
                      <a:gd name="connsiteY3" fmla="*/ 190495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17355"/>
                          <a:pt x="0" y="17287"/>
                          <a:pt x="0" y="86570"/>
                        </a:cubicBezTo>
                        <a:cubicBezTo>
                          <a:pt x="0" y="155853"/>
                          <a:pt x="60623" y="225137"/>
                          <a:pt x="129906" y="251118"/>
                        </a:cubicBezTo>
                        <a:cubicBezTo>
                          <a:pt x="199190" y="277099"/>
                          <a:pt x="259813" y="251118"/>
                          <a:pt x="259813" y="190495"/>
                        </a:cubicBezTo>
                        <a:cubicBezTo>
                          <a:pt x="259813" y="121212"/>
                          <a:pt x="199190" y="43268"/>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5" name="Graphic 1">
                  <a:extLst>
                    <a:ext uri="{FF2B5EF4-FFF2-40B4-BE49-F238E27FC236}">
                      <a16:creationId xmlns="" xmlns:a16="http://schemas.microsoft.com/office/drawing/2014/main" id="{3BD7DBF1-D48A-4736-9A20-84D67432C85E}"/>
                    </a:ext>
                  </a:extLst>
                </p:cNvPr>
                <p:cNvGrpSpPr/>
                <p:nvPr/>
              </p:nvGrpSpPr>
              <p:grpSpPr>
                <a:xfrm>
                  <a:off x="1774451" y="2579887"/>
                  <a:ext cx="259812" cy="2275650"/>
                  <a:chOff x="1774451" y="2579887"/>
                  <a:chExt cx="259812" cy="2275650"/>
                </a:xfrm>
                <a:grpFill/>
              </p:grpSpPr>
              <p:sp>
                <p:nvSpPr>
                  <p:cNvPr id="934" name="Freeform: Shape 933">
                    <a:extLst>
                      <a:ext uri="{FF2B5EF4-FFF2-40B4-BE49-F238E27FC236}">
                        <a16:creationId xmlns="" xmlns:a16="http://schemas.microsoft.com/office/drawing/2014/main" id="{8E9F73FC-84CC-4DEF-BBB0-AD1B05420239}"/>
                      </a:ext>
                    </a:extLst>
                  </p:cNvPr>
                  <p:cNvSpPr/>
                  <p:nvPr/>
                </p:nvSpPr>
                <p:spPr>
                  <a:xfrm>
                    <a:off x="1878376" y="2653404"/>
                    <a:ext cx="35786" cy="2105723"/>
                  </a:xfrm>
                  <a:custGeom>
                    <a:avLst/>
                    <a:gdLst>
                      <a:gd name="connsiteX0" fmla="*/ 0 w 35786"/>
                      <a:gd name="connsiteY0" fmla="*/ 16398 h 2105723"/>
                      <a:gd name="connsiteX1" fmla="*/ 0 w 35786"/>
                      <a:gd name="connsiteY1" fmla="*/ 2086238 h 2105723"/>
                      <a:gd name="connsiteX2" fmla="*/ 34642 w 35786"/>
                      <a:gd name="connsiteY2" fmla="*/ 2086238 h 2105723"/>
                      <a:gd name="connsiteX3" fmla="*/ 34642 w 35786"/>
                      <a:gd name="connsiteY3" fmla="*/ 16398 h 2105723"/>
                      <a:gd name="connsiteX4" fmla="*/ 0 w 35786"/>
                      <a:gd name="connsiteY4" fmla="*/ 16398 h 210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105723">
                        <a:moveTo>
                          <a:pt x="0" y="16398"/>
                        </a:moveTo>
                        <a:cubicBezTo>
                          <a:pt x="0" y="709231"/>
                          <a:pt x="0" y="1393404"/>
                          <a:pt x="0" y="2086238"/>
                        </a:cubicBezTo>
                        <a:cubicBezTo>
                          <a:pt x="0" y="2112219"/>
                          <a:pt x="34642" y="2112219"/>
                          <a:pt x="34642" y="2086238"/>
                        </a:cubicBezTo>
                        <a:cubicBezTo>
                          <a:pt x="34642" y="1393404"/>
                          <a:pt x="34642" y="709231"/>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5" name="Freeform: Shape 934">
                    <a:extLst>
                      <a:ext uri="{FF2B5EF4-FFF2-40B4-BE49-F238E27FC236}">
                        <a16:creationId xmlns="" xmlns:a16="http://schemas.microsoft.com/office/drawing/2014/main" id="{B75D51D8-90DF-4277-B06D-A0B6115B35E1}"/>
                      </a:ext>
                    </a:extLst>
                  </p:cNvPr>
                  <p:cNvSpPr/>
                  <p:nvPr/>
                </p:nvSpPr>
                <p:spPr>
                  <a:xfrm>
                    <a:off x="1774451" y="4578361"/>
                    <a:ext cx="259812" cy="277176"/>
                  </a:xfrm>
                  <a:custGeom>
                    <a:avLst/>
                    <a:gdLst>
                      <a:gd name="connsiteX0" fmla="*/ 129906 w 259812"/>
                      <a:gd name="connsiteY0" fmla="*/ 48696 h 277176"/>
                      <a:gd name="connsiteX1" fmla="*/ 0 w 259812"/>
                      <a:gd name="connsiteY1" fmla="*/ 239225 h 277176"/>
                      <a:gd name="connsiteX2" fmla="*/ 129906 w 259812"/>
                      <a:gd name="connsiteY2" fmla="*/ 230564 h 277176"/>
                      <a:gd name="connsiteX3" fmla="*/ 259813 w 259812"/>
                      <a:gd name="connsiteY3" fmla="*/ 31375 h 277176"/>
                      <a:gd name="connsiteX4" fmla="*/ 129906 w 259812"/>
                      <a:gd name="connsiteY4" fmla="*/ 48696 h 27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7176">
                        <a:moveTo>
                          <a:pt x="129906" y="48696"/>
                        </a:moveTo>
                        <a:cubicBezTo>
                          <a:pt x="60623" y="100658"/>
                          <a:pt x="0" y="187262"/>
                          <a:pt x="0" y="239225"/>
                        </a:cubicBezTo>
                        <a:cubicBezTo>
                          <a:pt x="0" y="291187"/>
                          <a:pt x="60623" y="291187"/>
                          <a:pt x="129906" y="230564"/>
                        </a:cubicBezTo>
                        <a:cubicBezTo>
                          <a:pt x="199190" y="161281"/>
                          <a:pt x="259813" y="74677"/>
                          <a:pt x="259813" y="31375"/>
                        </a:cubicBezTo>
                        <a:cubicBezTo>
                          <a:pt x="259813" y="-20588"/>
                          <a:pt x="199190" y="-3267"/>
                          <a:pt x="129906" y="4869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6" name="Freeform: Shape 935">
                    <a:extLst>
                      <a:ext uri="{FF2B5EF4-FFF2-40B4-BE49-F238E27FC236}">
                        <a16:creationId xmlns="" xmlns:a16="http://schemas.microsoft.com/office/drawing/2014/main" id="{81F83906-D8F8-4ABA-A295-3BCE1759899D}"/>
                      </a:ext>
                    </a:extLst>
                  </p:cNvPr>
                  <p:cNvSpPr/>
                  <p:nvPr/>
                </p:nvSpPr>
                <p:spPr>
                  <a:xfrm>
                    <a:off x="1774451" y="2579887"/>
                    <a:ext cx="259812" cy="279004"/>
                  </a:xfrm>
                  <a:custGeom>
                    <a:avLst/>
                    <a:gdLst>
                      <a:gd name="connsiteX0" fmla="*/ 129906 w 259812"/>
                      <a:gd name="connsiteY0" fmla="*/ 46612 h 279004"/>
                      <a:gd name="connsiteX1" fmla="*/ 0 w 259812"/>
                      <a:gd name="connsiteY1" fmla="*/ 37952 h 279004"/>
                      <a:gd name="connsiteX2" fmla="*/ 129906 w 259812"/>
                      <a:gd name="connsiteY2" fmla="*/ 228481 h 279004"/>
                      <a:gd name="connsiteX3" fmla="*/ 259813 w 259812"/>
                      <a:gd name="connsiteY3" fmla="*/ 254462 h 279004"/>
                      <a:gd name="connsiteX4" fmla="*/ 129906 w 259812"/>
                      <a:gd name="connsiteY4" fmla="*/ 46612 h 27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9004">
                        <a:moveTo>
                          <a:pt x="129906" y="46612"/>
                        </a:moveTo>
                        <a:cubicBezTo>
                          <a:pt x="60623" y="-14011"/>
                          <a:pt x="0" y="-14011"/>
                          <a:pt x="0" y="37952"/>
                        </a:cubicBezTo>
                        <a:cubicBezTo>
                          <a:pt x="0" y="89914"/>
                          <a:pt x="60623" y="176519"/>
                          <a:pt x="129906" y="228481"/>
                        </a:cubicBezTo>
                        <a:cubicBezTo>
                          <a:pt x="199190" y="280444"/>
                          <a:pt x="259813" y="297764"/>
                          <a:pt x="259813" y="254462"/>
                        </a:cubicBezTo>
                        <a:cubicBezTo>
                          <a:pt x="259813" y="211160"/>
                          <a:pt x="199190" y="115896"/>
                          <a:pt x="129906" y="4661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6" name="Graphic 1">
                  <a:extLst>
                    <a:ext uri="{FF2B5EF4-FFF2-40B4-BE49-F238E27FC236}">
                      <a16:creationId xmlns="" xmlns:a16="http://schemas.microsoft.com/office/drawing/2014/main" id="{BFE3F1CA-A86F-4D2D-98C7-06ED4E36DF3B}"/>
                    </a:ext>
                  </a:extLst>
                </p:cNvPr>
                <p:cNvGrpSpPr/>
                <p:nvPr/>
              </p:nvGrpSpPr>
              <p:grpSpPr>
                <a:xfrm>
                  <a:off x="2363360" y="3155892"/>
                  <a:ext cx="259812" cy="1123575"/>
                  <a:chOff x="2363360" y="3155892"/>
                  <a:chExt cx="259812" cy="1123575"/>
                </a:xfrm>
                <a:grpFill/>
              </p:grpSpPr>
              <p:sp>
                <p:nvSpPr>
                  <p:cNvPr id="931" name="Freeform: Shape 930">
                    <a:extLst>
                      <a:ext uri="{FF2B5EF4-FFF2-40B4-BE49-F238E27FC236}">
                        <a16:creationId xmlns="" xmlns:a16="http://schemas.microsoft.com/office/drawing/2014/main" id="{FB41D730-5954-4A6E-B75A-F089B339561A}"/>
                      </a:ext>
                    </a:extLst>
                  </p:cNvPr>
                  <p:cNvSpPr/>
                  <p:nvPr/>
                </p:nvSpPr>
                <p:spPr>
                  <a:xfrm>
                    <a:off x="2475945" y="3259633"/>
                    <a:ext cx="35786" cy="901925"/>
                  </a:xfrm>
                  <a:custGeom>
                    <a:avLst/>
                    <a:gdLst>
                      <a:gd name="connsiteX0" fmla="*/ 0 w 35786"/>
                      <a:gd name="connsiteY0" fmla="*/ 16398 h 901925"/>
                      <a:gd name="connsiteX1" fmla="*/ 0 w 35786"/>
                      <a:gd name="connsiteY1" fmla="*/ 882440 h 901925"/>
                      <a:gd name="connsiteX2" fmla="*/ 34641 w 35786"/>
                      <a:gd name="connsiteY2" fmla="*/ 882440 h 901925"/>
                      <a:gd name="connsiteX3" fmla="*/ 34641 w 35786"/>
                      <a:gd name="connsiteY3" fmla="*/ 16398 h 901925"/>
                      <a:gd name="connsiteX4" fmla="*/ 0 w 35786"/>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901925">
                        <a:moveTo>
                          <a:pt x="0" y="16398"/>
                        </a:moveTo>
                        <a:cubicBezTo>
                          <a:pt x="0" y="302191"/>
                          <a:pt x="0" y="596646"/>
                          <a:pt x="0" y="882440"/>
                        </a:cubicBezTo>
                        <a:cubicBezTo>
                          <a:pt x="0" y="908421"/>
                          <a:pt x="34641" y="908421"/>
                          <a:pt x="34641" y="882440"/>
                        </a:cubicBezTo>
                        <a:cubicBezTo>
                          <a:pt x="34641" y="596646"/>
                          <a:pt x="34641" y="302191"/>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2" name="Freeform: Shape 931">
                    <a:extLst>
                      <a:ext uri="{FF2B5EF4-FFF2-40B4-BE49-F238E27FC236}">
                        <a16:creationId xmlns="" xmlns:a16="http://schemas.microsoft.com/office/drawing/2014/main" id="{6161E600-A70C-48B1-B60A-9F4017A7798D}"/>
                      </a:ext>
                    </a:extLst>
                  </p:cNvPr>
                  <p:cNvSpPr/>
                  <p:nvPr/>
                </p:nvSpPr>
                <p:spPr>
                  <a:xfrm>
                    <a:off x="2363360" y="3985241"/>
                    <a:ext cx="259812" cy="294226"/>
                  </a:xfrm>
                  <a:custGeom>
                    <a:avLst/>
                    <a:gdLst>
                      <a:gd name="connsiteX0" fmla="*/ 129906 w 259812"/>
                      <a:gd name="connsiteY0" fmla="*/ 113530 h 294226"/>
                      <a:gd name="connsiteX1" fmla="*/ 0 w 259812"/>
                      <a:gd name="connsiteY1" fmla="*/ 286738 h 294226"/>
                      <a:gd name="connsiteX2" fmla="*/ 129906 w 259812"/>
                      <a:gd name="connsiteY2" fmla="*/ 182813 h 294226"/>
                      <a:gd name="connsiteX3" fmla="*/ 259813 w 259812"/>
                      <a:gd name="connsiteY3" fmla="*/ 944 h 294226"/>
                      <a:gd name="connsiteX4" fmla="*/ 129906 w 259812"/>
                      <a:gd name="connsiteY4" fmla="*/ 113530 h 29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4226">
                        <a:moveTo>
                          <a:pt x="129906" y="113530"/>
                        </a:moveTo>
                        <a:cubicBezTo>
                          <a:pt x="60623" y="182813"/>
                          <a:pt x="0" y="260757"/>
                          <a:pt x="0" y="286738"/>
                        </a:cubicBezTo>
                        <a:cubicBezTo>
                          <a:pt x="0" y="312719"/>
                          <a:pt x="60623" y="269417"/>
                          <a:pt x="129906" y="182813"/>
                        </a:cubicBezTo>
                        <a:cubicBezTo>
                          <a:pt x="199190" y="96209"/>
                          <a:pt x="259813" y="18265"/>
                          <a:pt x="259813" y="944"/>
                        </a:cubicBezTo>
                        <a:cubicBezTo>
                          <a:pt x="259813" y="-7716"/>
                          <a:pt x="207850" y="44246"/>
                          <a:pt x="129906" y="1135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3" name="Freeform: Shape 932">
                    <a:extLst>
                      <a:ext uri="{FF2B5EF4-FFF2-40B4-BE49-F238E27FC236}">
                        <a16:creationId xmlns="" xmlns:a16="http://schemas.microsoft.com/office/drawing/2014/main" id="{266F823E-7C62-40CA-BAC1-019EAD404F65}"/>
                      </a:ext>
                    </a:extLst>
                  </p:cNvPr>
                  <p:cNvSpPr/>
                  <p:nvPr/>
                </p:nvSpPr>
                <p:spPr>
                  <a:xfrm>
                    <a:off x="2363360" y="3155892"/>
                    <a:ext cx="259812" cy="288043"/>
                  </a:xfrm>
                  <a:custGeom>
                    <a:avLst/>
                    <a:gdLst>
                      <a:gd name="connsiteX0" fmla="*/ 0 w 259812"/>
                      <a:gd name="connsiteY0" fmla="*/ 7553 h 288043"/>
                      <a:gd name="connsiteX1" fmla="*/ 129906 w 259812"/>
                      <a:gd name="connsiteY1" fmla="*/ 180762 h 288043"/>
                      <a:gd name="connsiteX2" fmla="*/ 259813 w 259812"/>
                      <a:gd name="connsiteY2" fmla="*/ 284687 h 288043"/>
                      <a:gd name="connsiteX3" fmla="*/ 129906 w 259812"/>
                      <a:gd name="connsiteY3" fmla="*/ 102818 h 288043"/>
                      <a:gd name="connsiteX4" fmla="*/ 0 w 259812"/>
                      <a:gd name="connsiteY4" fmla="*/ 7553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0" y="7553"/>
                        </a:moveTo>
                        <a:cubicBezTo>
                          <a:pt x="0" y="33535"/>
                          <a:pt x="60623" y="111478"/>
                          <a:pt x="129906" y="180762"/>
                        </a:cubicBezTo>
                        <a:cubicBezTo>
                          <a:pt x="199190" y="250045"/>
                          <a:pt x="259813" y="302008"/>
                          <a:pt x="259813" y="284687"/>
                        </a:cubicBezTo>
                        <a:cubicBezTo>
                          <a:pt x="259813" y="267366"/>
                          <a:pt x="199190" y="189422"/>
                          <a:pt x="129906" y="102818"/>
                        </a:cubicBezTo>
                        <a:cubicBezTo>
                          <a:pt x="60623" y="24874"/>
                          <a:pt x="0" y="-18428"/>
                          <a:pt x="0" y="75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7" name="Graphic 1">
                  <a:extLst>
                    <a:ext uri="{FF2B5EF4-FFF2-40B4-BE49-F238E27FC236}">
                      <a16:creationId xmlns="" xmlns:a16="http://schemas.microsoft.com/office/drawing/2014/main" id="{994FB4CF-910F-4157-99CF-CAA058690A2D}"/>
                    </a:ext>
                  </a:extLst>
                </p:cNvPr>
                <p:cNvGrpSpPr/>
                <p:nvPr/>
              </p:nvGrpSpPr>
              <p:grpSpPr>
                <a:xfrm>
                  <a:off x="2960928" y="3316014"/>
                  <a:ext cx="259812" cy="794735"/>
                  <a:chOff x="2960928" y="3316014"/>
                  <a:chExt cx="259812" cy="794735"/>
                </a:xfrm>
                <a:grpFill/>
              </p:grpSpPr>
              <p:sp>
                <p:nvSpPr>
                  <p:cNvPr id="928" name="Freeform: Shape 927">
                    <a:extLst>
                      <a:ext uri="{FF2B5EF4-FFF2-40B4-BE49-F238E27FC236}">
                        <a16:creationId xmlns="" xmlns:a16="http://schemas.microsoft.com/office/drawing/2014/main" id="{BCF869DF-C7C7-403F-8EBC-039E11900878}"/>
                      </a:ext>
                    </a:extLst>
                  </p:cNvPr>
                  <p:cNvSpPr/>
                  <p:nvPr/>
                </p:nvSpPr>
                <p:spPr>
                  <a:xfrm>
                    <a:off x="3073514" y="3441502"/>
                    <a:ext cx="34641" cy="555508"/>
                  </a:xfrm>
                  <a:custGeom>
                    <a:avLst/>
                    <a:gdLst>
                      <a:gd name="connsiteX0" fmla="*/ 0 w 34641"/>
                      <a:gd name="connsiteY0" fmla="*/ 16398 h 555508"/>
                      <a:gd name="connsiteX1" fmla="*/ 0 w 34641"/>
                      <a:gd name="connsiteY1" fmla="*/ 536023 h 555508"/>
                      <a:gd name="connsiteX2" fmla="*/ 34642 w 34641"/>
                      <a:gd name="connsiteY2" fmla="*/ 536023 h 555508"/>
                      <a:gd name="connsiteX3" fmla="*/ 34642 w 34641"/>
                      <a:gd name="connsiteY3" fmla="*/ 16398 h 555508"/>
                      <a:gd name="connsiteX4" fmla="*/ 0 w 34641"/>
                      <a:gd name="connsiteY4" fmla="*/ 16398 h 55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555508">
                        <a:moveTo>
                          <a:pt x="0" y="16398"/>
                        </a:moveTo>
                        <a:cubicBezTo>
                          <a:pt x="0" y="189606"/>
                          <a:pt x="0" y="362814"/>
                          <a:pt x="0" y="536023"/>
                        </a:cubicBezTo>
                        <a:cubicBezTo>
                          <a:pt x="0" y="562004"/>
                          <a:pt x="34642" y="562004"/>
                          <a:pt x="34642" y="536023"/>
                        </a:cubicBezTo>
                        <a:cubicBezTo>
                          <a:pt x="34642" y="362814"/>
                          <a:pt x="34642" y="1896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9" name="Freeform: Shape 928">
                    <a:extLst>
                      <a:ext uri="{FF2B5EF4-FFF2-40B4-BE49-F238E27FC236}">
                        <a16:creationId xmlns="" xmlns:a16="http://schemas.microsoft.com/office/drawing/2014/main" id="{50255EA2-7CDA-42B0-B78B-4744621D7CFD}"/>
                      </a:ext>
                    </a:extLst>
                  </p:cNvPr>
                  <p:cNvSpPr/>
                  <p:nvPr/>
                </p:nvSpPr>
                <p:spPr>
                  <a:xfrm>
                    <a:off x="2960928" y="3316014"/>
                    <a:ext cx="259812" cy="289939"/>
                  </a:xfrm>
                  <a:custGeom>
                    <a:avLst/>
                    <a:gdLst>
                      <a:gd name="connsiteX0" fmla="*/ 129906 w 259812"/>
                      <a:gd name="connsiteY0" fmla="*/ 124565 h 289939"/>
                      <a:gd name="connsiteX1" fmla="*/ 0 w 259812"/>
                      <a:gd name="connsiteY1" fmla="*/ 289113 h 289939"/>
                      <a:gd name="connsiteX2" fmla="*/ 129906 w 259812"/>
                      <a:gd name="connsiteY2" fmla="*/ 167867 h 289939"/>
                      <a:gd name="connsiteX3" fmla="*/ 259813 w 259812"/>
                      <a:gd name="connsiteY3" fmla="*/ 3319 h 289939"/>
                      <a:gd name="connsiteX4" fmla="*/ 129906 w 259812"/>
                      <a:gd name="connsiteY4" fmla="*/ 124565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129906" y="124565"/>
                        </a:moveTo>
                        <a:cubicBezTo>
                          <a:pt x="60623" y="211169"/>
                          <a:pt x="0" y="289113"/>
                          <a:pt x="0" y="289113"/>
                        </a:cubicBezTo>
                        <a:cubicBezTo>
                          <a:pt x="0" y="297773"/>
                          <a:pt x="60623" y="237150"/>
                          <a:pt x="129906" y="167867"/>
                        </a:cubicBezTo>
                        <a:cubicBezTo>
                          <a:pt x="199190" y="98583"/>
                          <a:pt x="259813" y="20640"/>
                          <a:pt x="259813" y="3319"/>
                        </a:cubicBezTo>
                        <a:cubicBezTo>
                          <a:pt x="259813" y="-14002"/>
                          <a:pt x="199190" y="37960"/>
                          <a:pt x="129906" y="124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0" name="Freeform: Shape 929">
                    <a:extLst>
                      <a:ext uri="{FF2B5EF4-FFF2-40B4-BE49-F238E27FC236}">
                        <a16:creationId xmlns="" xmlns:a16="http://schemas.microsoft.com/office/drawing/2014/main" id="{B4133D2A-30CE-4C08-B4A1-E6BA148E7CAF}"/>
                      </a:ext>
                    </a:extLst>
                  </p:cNvPr>
                  <p:cNvSpPr/>
                  <p:nvPr/>
                </p:nvSpPr>
                <p:spPr>
                  <a:xfrm>
                    <a:off x="2960928" y="3821637"/>
                    <a:ext cx="259812" cy="289112"/>
                  </a:xfrm>
                  <a:custGeom>
                    <a:avLst/>
                    <a:gdLst>
                      <a:gd name="connsiteX0" fmla="*/ 0 w 259812"/>
                      <a:gd name="connsiteY0" fmla="*/ 0 h 289112"/>
                      <a:gd name="connsiteX1" fmla="*/ 129906 w 259812"/>
                      <a:gd name="connsiteY1" fmla="*/ 164548 h 289112"/>
                      <a:gd name="connsiteX2" fmla="*/ 259813 w 259812"/>
                      <a:gd name="connsiteY2" fmla="*/ 285794 h 289112"/>
                      <a:gd name="connsiteX3" fmla="*/ 129906 w 259812"/>
                      <a:gd name="connsiteY3" fmla="*/ 121246 h 289112"/>
                      <a:gd name="connsiteX4" fmla="*/ 0 w 259812"/>
                      <a:gd name="connsiteY4" fmla="*/ 0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0" y="0"/>
                        </a:moveTo>
                        <a:cubicBezTo>
                          <a:pt x="0" y="8660"/>
                          <a:pt x="60623" y="77944"/>
                          <a:pt x="129906" y="164548"/>
                        </a:cubicBezTo>
                        <a:cubicBezTo>
                          <a:pt x="199190" y="251152"/>
                          <a:pt x="259813" y="303115"/>
                          <a:pt x="259813" y="285794"/>
                        </a:cubicBezTo>
                        <a:cubicBezTo>
                          <a:pt x="259813" y="268473"/>
                          <a:pt x="199190" y="190529"/>
                          <a:pt x="129906" y="121246"/>
                        </a:cubicBezTo>
                        <a:cubicBezTo>
                          <a:pt x="60623" y="51963"/>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8" name="Graphic 1">
                  <a:extLst>
                    <a:ext uri="{FF2B5EF4-FFF2-40B4-BE49-F238E27FC236}">
                      <a16:creationId xmlns="" xmlns:a16="http://schemas.microsoft.com/office/drawing/2014/main" id="{39DCC77A-E682-43F8-B9BE-97908A542E91}"/>
                    </a:ext>
                  </a:extLst>
                </p:cNvPr>
                <p:cNvGrpSpPr/>
                <p:nvPr/>
              </p:nvGrpSpPr>
              <p:grpSpPr>
                <a:xfrm>
                  <a:off x="3558497" y="2708872"/>
                  <a:ext cx="259812" cy="2017681"/>
                  <a:chOff x="3558497" y="2708872"/>
                  <a:chExt cx="259812" cy="2017681"/>
                </a:xfrm>
                <a:grpFill/>
              </p:grpSpPr>
              <p:sp>
                <p:nvSpPr>
                  <p:cNvPr id="925" name="Freeform: Shape 924">
                    <a:extLst>
                      <a:ext uri="{FF2B5EF4-FFF2-40B4-BE49-F238E27FC236}">
                        <a16:creationId xmlns="" xmlns:a16="http://schemas.microsoft.com/office/drawing/2014/main" id="{F51475D9-0DD2-4CEF-A070-E5F9104A8F01}"/>
                      </a:ext>
                    </a:extLst>
                  </p:cNvPr>
                  <p:cNvSpPr/>
                  <p:nvPr/>
                </p:nvSpPr>
                <p:spPr>
                  <a:xfrm>
                    <a:off x="3671083" y="2809291"/>
                    <a:ext cx="34641" cy="1828590"/>
                  </a:xfrm>
                  <a:custGeom>
                    <a:avLst/>
                    <a:gdLst>
                      <a:gd name="connsiteX0" fmla="*/ 0 w 34641"/>
                      <a:gd name="connsiteY0" fmla="*/ 16398 h 1828590"/>
                      <a:gd name="connsiteX1" fmla="*/ 0 w 34641"/>
                      <a:gd name="connsiteY1" fmla="*/ 1809104 h 1828590"/>
                      <a:gd name="connsiteX2" fmla="*/ 34642 w 34641"/>
                      <a:gd name="connsiteY2" fmla="*/ 1809104 h 1828590"/>
                      <a:gd name="connsiteX3" fmla="*/ 34642 w 34641"/>
                      <a:gd name="connsiteY3" fmla="*/ 16398 h 1828590"/>
                      <a:gd name="connsiteX4" fmla="*/ 0 w 34641"/>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6" name="Freeform: Shape 925">
                    <a:extLst>
                      <a:ext uri="{FF2B5EF4-FFF2-40B4-BE49-F238E27FC236}">
                        <a16:creationId xmlns="" xmlns:a16="http://schemas.microsoft.com/office/drawing/2014/main" id="{2AA52C6A-EA65-47E4-8850-C19BEEB02058}"/>
                      </a:ext>
                    </a:extLst>
                  </p:cNvPr>
                  <p:cNvSpPr/>
                  <p:nvPr/>
                </p:nvSpPr>
                <p:spPr>
                  <a:xfrm>
                    <a:off x="3558497" y="2708872"/>
                    <a:ext cx="259812" cy="281700"/>
                  </a:xfrm>
                  <a:custGeom>
                    <a:avLst/>
                    <a:gdLst>
                      <a:gd name="connsiteX0" fmla="*/ 129906 w 259812"/>
                      <a:gd name="connsiteY0" fmla="*/ 64855 h 281700"/>
                      <a:gd name="connsiteX1" fmla="*/ 0 w 259812"/>
                      <a:gd name="connsiteY1" fmla="*/ 264045 h 281700"/>
                      <a:gd name="connsiteX2" fmla="*/ 129906 w 259812"/>
                      <a:gd name="connsiteY2" fmla="*/ 220743 h 281700"/>
                      <a:gd name="connsiteX3" fmla="*/ 259813 w 259812"/>
                      <a:gd name="connsiteY3" fmla="*/ 30213 h 281700"/>
                      <a:gd name="connsiteX4" fmla="*/ 129906 w 259812"/>
                      <a:gd name="connsiteY4" fmla="*/ 64855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4855"/>
                        </a:moveTo>
                        <a:cubicBezTo>
                          <a:pt x="60623" y="134138"/>
                          <a:pt x="0" y="229403"/>
                          <a:pt x="0" y="264045"/>
                        </a:cubicBezTo>
                        <a:cubicBezTo>
                          <a:pt x="0" y="298686"/>
                          <a:pt x="60623" y="281365"/>
                          <a:pt x="129906" y="220743"/>
                        </a:cubicBezTo>
                        <a:cubicBezTo>
                          <a:pt x="199190" y="160120"/>
                          <a:pt x="259813" y="73515"/>
                          <a:pt x="259813" y="30213"/>
                        </a:cubicBezTo>
                        <a:cubicBezTo>
                          <a:pt x="259813" y="-21749"/>
                          <a:pt x="199190" y="-4428"/>
                          <a:pt x="129906" y="648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7" name="Freeform: Shape 926">
                    <a:extLst>
                      <a:ext uri="{FF2B5EF4-FFF2-40B4-BE49-F238E27FC236}">
                        <a16:creationId xmlns="" xmlns:a16="http://schemas.microsoft.com/office/drawing/2014/main" id="{D309B371-0F1D-4F34-AF39-61A052090419}"/>
                      </a:ext>
                    </a:extLst>
                  </p:cNvPr>
                  <p:cNvSpPr/>
                  <p:nvPr/>
                </p:nvSpPr>
                <p:spPr>
                  <a:xfrm>
                    <a:off x="3558497" y="4444852"/>
                    <a:ext cx="259812" cy="281700"/>
                  </a:xfrm>
                  <a:custGeom>
                    <a:avLst/>
                    <a:gdLst>
                      <a:gd name="connsiteX0" fmla="*/ 129906 w 259812"/>
                      <a:gd name="connsiteY0" fmla="*/ 60958 h 281700"/>
                      <a:gd name="connsiteX1" fmla="*/ 0 w 259812"/>
                      <a:gd name="connsiteY1" fmla="*/ 17656 h 281700"/>
                      <a:gd name="connsiteX2" fmla="*/ 129906 w 259812"/>
                      <a:gd name="connsiteY2" fmla="*/ 216845 h 281700"/>
                      <a:gd name="connsiteX3" fmla="*/ 259813 w 259812"/>
                      <a:gd name="connsiteY3" fmla="*/ 251487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335"/>
                          <a:pt x="0" y="-16986"/>
                          <a:pt x="0" y="17656"/>
                        </a:cubicBezTo>
                        <a:cubicBezTo>
                          <a:pt x="0" y="52297"/>
                          <a:pt x="60623" y="147562"/>
                          <a:pt x="129906" y="216845"/>
                        </a:cubicBezTo>
                        <a:cubicBezTo>
                          <a:pt x="199190" y="286129"/>
                          <a:pt x="259813" y="303450"/>
                          <a:pt x="259813" y="251487"/>
                        </a:cubicBezTo>
                        <a:cubicBezTo>
                          <a:pt x="259813" y="208185"/>
                          <a:pt x="199190" y="121581"/>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9" name="Graphic 1">
                  <a:extLst>
                    <a:ext uri="{FF2B5EF4-FFF2-40B4-BE49-F238E27FC236}">
                      <a16:creationId xmlns="" xmlns:a16="http://schemas.microsoft.com/office/drawing/2014/main" id="{1EE57040-1517-49A2-B0A5-437F507E6D6C}"/>
                    </a:ext>
                  </a:extLst>
                </p:cNvPr>
                <p:cNvGrpSpPr/>
                <p:nvPr/>
              </p:nvGrpSpPr>
              <p:grpSpPr>
                <a:xfrm>
                  <a:off x="4147406" y="2285204"/>
                  <a:ext cx="259812" cy="2872164"/>
                  <a:chOff x="4147406" y="2285204"/>
                  <a:chExt cx="259812" cy="2872164"/>
                </a:xfrm>
                <a:grpFill/>
              </p:grpSpPr>
              <p:sp>
                <p:nvSpPr>
                  <p:cNvPr id="922" name="Freeform: Shape 921">
                    <a:extLst>
                      <a:ext uri="{FF2B5EF4-FFF2-40B4-BE49-F238E27FC236}">
                        <a16:creationId xmlns="" xmlns:a16="http://schemas.microsoft.com/office/drawing/2014/main" id="{672A3876-8019-41BF-B3D1-DFF00788086A}"/>
                      </a:ext>
                    </a:extLst>
                  </p:cNvPr>
                  <p:cNvSpPr/>
                  <p:nvPr/>
                </p:nvSpPr>
                <p:spPr>
                  <a:xfrm>
                    <a:off x="4259991" y="2364522"/>
                    <a:ext cx="35786" cy="2732362"/>
                  </a:xfrm>
                  <a:custGeom>
                    <a:avLst/>
                    <a:gdLst>
                      <a:gd name="connsiteX0" fmla="*/ 0 w 35786"/>
                      <a:gd name="connsiteY0" fmla="*/ 19486 h 2732362"/>
                      <a:gd name="connsiteX1" fmla="*/ 0 w 35786"/>
                      <a:gd name="connsiteY1" fmla="*/ 2712876 h 2732362"/>
                      <a:gd name="connsiteX2" fmla="*/ 34642 w 35786"/>
                      <a:gd name="connsiteY2" fmla="*/ 2712876 h 2732362"/>
                      <a:gd name="connsiteX3" fmla="*/ 34642 w 35786"/>
                      <a:gd name="connsiteY3" fmla="*/ 19486 h 2732362"/>
                      <a:gd name="connsiteX4" fmla="*/ 0 w 35786"/>
                      <a:gd name="connsiteY4" fmla="*/ 19486 h 273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32362">
                        <a:moveTo>
                          <a:pt x="0" y="19486"/>
                        </a:moveTo>
                        <a:cubicBezTo>
                          <a:pt x="0" y="920170"/>
                          <a:pt x="0" y="1812193"/>
                          <a:pt x="0" y="2712876"/>
                        </a:cubicBezTo>
                        <a:cubicBezTo>
                          <a:pt x="0" y="2738858"/>
                          <a:pt x="34642" y="2738858"/>
                          <a:pt x="34642" y="2712876"/>
                        </a:cubicBezTo>
                        <a:cubicBezTo>
                          <a:pt x="34642" y="181219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3" name="Freeform: Shape 922">
                    <a:extLst>
                      <a:ext uri="{FF2B5EF4-FFF2-40B4-BE49-F238E27FC236}">
                        <a16:creationId xmlns="" xmlns:a16="http://schemas.microsoft.com/office/drawing/2014/main" id="{C595AB07-E305-4AD7-9134-7108159D3312}"/>
                      </a:ext>
                    </a:extLst>
                  </p:cNvPr>
                  <p:cNvSpPr/>
                  <p:nvPr/>
                </p:nvSpPr>
                <p:spPr>
                  <a:xfrm>
                    <a:off x="4147406" y="2285204"/>
                    <a:ext cx="259812" cy="272347"/>
                  </a:xfrm>
                  <a:custGeom>
                    <a:avLst/>
                    <a:gdLst>
                      <a:gd name="connsiteX0" fmla="*/ 129906 w 259812"/>
                      <a:gd name="connsiteY0" fmla="*/ 20860 h 272347"/>
                      <a:gd name="connsiteX1" fmla="*/ 0 w 259812"/>
                      <a:gd name="connsiteY1" fmla="*/ 211389 h 272347"/>
                      <a:gd name="connsiteX2" fmla="*/ 129906 w 259812"/>
                      <a:gd name="connsiteY2" fmla="*/ 254691 h 272347"/>
                      <a:gd name="connsiteX3" fmla="*/ 259813 w 259812"/>
                      <a:gd name="connsiteY3" fmla="*/ 81483 h 272347"/>
                      <a:gd name="connsiteX4" fmla="*/ 129906 w 259812"/>
                      <a:gd name="connsiteY4" fmla="*/ 20860 h 272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2347">
                        <a:moveTo>
                          <a:pt x="129906" y="20860"/>
                        </a:moveTo>
                        <a:cubicBezTo>
                          <a:pt x="60623" y="64162"/>
                          <a:pt x="0" y="150766"/>
                          <a:pt x="0" y="211389"/>
                        </a:cubicBezTo>
                        <a:cubicBezTo>
                          <a:pt x="0" y="272012"/>
                          <a:pt x="60623" y="289333"/>
                          <a:pt x="129906" y="254691"/>
                        </a:cubicBezTo>
                        <a:cubicBezTo>
                          <a:pt x="199190" y="220050"/>
                          <a:pt x="259813" y="142106"/>
                          <a:pt x="259813" y="81483"/>
                        </a:cubicBezTo>
                        <a:cubicBezTo>
                          <a:pt x="259813" y="3539"/>
                          <a:pt x="207850" y="-22442"/>
                          <a:pt x="129906"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4" name="Freeform: Shape 923">
                    <a:extLst>
                      <a:ext uri="{FF2B5EF4-FFF2-40B4-BE49-F238E27FC236}">
                        <a16:creationId xmlns="" xmlns:a16="http://schemas.microsoft.com/office/drawing/2014/main" id="{A79BD701-AB36-4F7A-9015-E0DC00B65929}"/>
                      </a:ext>
                    </a:extLst>
                  </p:cNvPr>
                  <p:cNvSpPr/>
                  <p:nvPr/>
                </p:nvSpPr>
                <p:spPr>
                  <a:xfrm>
                    <a:off x="4147406" y="4886534"/>
                    <a:ext cx="259812" cy="270834"/>
                  </a:xfrm>
                  <a:custGeom>
                    <a:avLst/>
                    <a:gdLst>
                      <a:gd name="connsiteX0" fmla="*/ 129906 w 259812"/>
                      <a:gd name="connsiteY0" fmla="*/ 17656 h 270834"/>
                      <a:gd name="connsiteX1" fmla="*/ 0 w 259812"/>
                      <a:gd name="connsiteY1" fmla="*/ 60958 h 270834"/>
                      <a:gd name="connsiteX2" fmla="*/ 129906 w 259812"/>
                      <a:gd name="connsiteY2" fmla="*/ 251487 h 270834"/>
                      <a:gd name="connsiteX3" fmla="*/ 259813 w 259812"/>
                      <a:gd name="connsiteY3" fmla="*/ 199524 h 270834"/>
                      <a:gd name="connsiteX4" fmla="*/ 129906 w 259812"/>
                      <a:gd name="connsiteY4" fmla="*/ 17656 h 270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0834">
                        <a:moveTo>
                          <a:pt x="129906" y="17656"/>
                        </a:moveTo>
                        <a:cubicBezTo>
                          <a:pt x="60623" y="-16986"/>
                          <a:pt x="0" y="335"/>
                          <a:pt x="0" y="60958"/>
                        </a:cubicBezTo>
                        <a:cubicBezTo>
                          <a:pt x="0" y="121581"/>
                          <a:pt x="60623" y="208185"/>
                          <a:pt x="129906" y="251487"/>
                        </a:cubicBezTo>
                        <a:cubicBezTo>
                          <a:pt x="199190" y="294789"/>
                          <a:pt x="259813" y="260147"/>
                          <a:pt x="259813" y="199524"/>
                        </a:cubicBezTo>
                        <a:cubicBezTo>
                          <a:pt x="259813" y="121581"/>
                          <a:pt x="207850" y="43637"/>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0" name="Graphic 1">
                  <a:extLst>
                    <a:ext uri="{FF2B5EF4-FFF2-40B4-BE49-F238E27FC236}">
                      <a16:creationId xmlns="" xmlns:a16="http://schemas.microsoft.com/office/drawing/2014/main" id="{4ADFF499-9B9D-4D20-A226-2C4CB48E2594}"/>
                    </a:ext>
                  </a:extLst>
                </p:cNvPr>
                <p:cNvGrpSpPr/>
                <p:nvPr/>
              </p:nvGrpSpPr>
              <p:grpSpPr>
                <a:xfrm>
                  <a:off x="4744975" y="2132856"/>
                  <a:ext cx="259812" cy="3169713"/>
                  <a:chOff x="4744975" y="2132856"/>
                  <a:chExt cx="259812" cy="3169713"/>
                </a:xfrm>
                <a:grpFill/>
              </p:grpSpPr>
              <p:sp>
                <p:nvSpPr>
                  <p:cNvPr id="919" name="Freeform: Shape 918">
                    <a:extLst>
                      <a:ext uri="{FF2B5EF4-FFF2-40B4-BE49-F238E27FC236}">
                        <a16:creationId xmlns="" xmlns:a16="http://schemas.microsoft.com/office/drawing/2014/main" id="{E0CCA3AE-F5F1-4A3D-8C39-F2778ED51232}"/>
                      </a:ext>
                    </a:extLst>
                  </p:cNvPr>
                  <p:cNvSpPr/>
                  <p:nvPr/>
                </p:nvSpPr>
                <p:spPr>
                  <a:xfrm>
                    <a:off x="4857560" y="2203062"/>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0" name="Freeform: Shape 919">
                    <a:extLst>
                      <a:ext uri="{FF2B5EF4-FFF2-40B4-BE49-F238E27FC236}">
                        <a16:creationId xmlns="" xmlns:a16="http://schemas.microsoft.com/office/drawing/2014/main" id="{FD44956C-650D-4DCA-89FD-710614D21FEC}"/>
                      </a:ext>
                    </a:extLst>
                  </p:cNvPr>
                  <p:cNvSpPr/>
                  <p:nvPr/>
                </p:nvSpPr>
                <p:spPr>
                  <a:xfrm>
                    <a:off x="4744975"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89" y="259813"/>
                          <a:pt x="259813" y="207850"/>
                          <a:pt x="259813" y="138567"/>
                        </a:cubicBezTo>
                        <a:cubicBezTo>
                          <a:pt x="259813" y="6928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1" name="Freeform: Shape 920">
                    <a:extLst>
                      <a:ext uri="{FF2B5EF4-FFF2-40B4-BE49-F238E27FC236}">
                        <a16:creationId xmlns="" xmlns:a16="http://schemas.microsoft.com/office/drawing/2014/main" id="{82BFBF14-A149-416B-BACE-A7FE16CA867D}"/>
                      </a:ext>
                    </a:extLst>
                  </p:cNvPr>
                  <p:cNvSpPr/>
                  <p:nvPr/>
                </p:nvSpPr>
                <p:spPr>
                  <a:xfrm>
                    <a:off x="4744975"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89" y="259813"/>
                          <a:pt x="259813" y="190529"/>
                          <a:pt x="259813" y="121246"/>
                        </a:cubicBezTo>
                        <a:cubicBezTo>
                          <a:pt x="259813" y="5196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1" name="Graphic 1">
                  <a:extLst>
                    <a:ext uri="{FF2B5EF4-FFF2-40B4-BE49-F238E27FC236}">
                      <a16:creationId xmlns="" xmlns:a16="http://schemas.microsoft.com/office/drawing/2014/main" id="{0BC6AF56-6F4E-4C5C-BF6A-696252D0E2A6}"/>
                    </a:ext>
                  </a:extLst>
                </p:cNvPr>
                <p:cNvGrpSpPr/>
                <p:nvPr/>
              </p:nvGrpSpPr>
              <p:grpSpPr>
                <a:xfrm>
                  <a:off x="5342544" y="2282126"/>
                  <a:ext cx="259812" cy="2871172"/>
                  <a:chOff x="5342544" y="2282126"/>
                  <a:chExt cx="259812" cy="2871172"/>
                </a:xfrm>
                <a:grpFill/>
              </p:grpSpPr>
              <p:sp>
                <p:nvSpPr>
                  <p:cNvPr id="916" name="Freeform: Shape 915">
                    <a:extLst>
                      <a:ext uri="{FF2B5EF4-FFF2-40B4-BE49-F238E27FC236}">
                        <a16:creationId xmlns="" xmlns:a16="http://schemas.microsoft.com/office/drawing/2014/main" id="{F64A4B44-ABA3-4CE0-8043-2BC955D6B94F}"/>
                      </a:ext>
                    </a:extLst>
                  </p:cNvPr>
                  <p:cNvSpPr/>
                  <p:nvPr/>
                </p:nvSpPr>
                <p:spPr>
                  <a:xfrm>
                    <a:off x="5455129" y="2358950"/>
                    <a:ext cx="34641" cy="2737934"/>
                  </a:xfrm>
                  <a:custGeom>
                    <a:avLst/>
                    <a:gdLst>
                      <a:gd name="connsiteX0" fmla="*/ 0 w 34641"/>
                      <a:gd name="connsiteY0" fmla="*/ 16398 h 2737934"/>
                      <a:gd name="connsiteX1" fmla="*/ 0 w 34641"/>
                      <a:gd name="connsiteY1" fmla="*/ 2718448 h 2737934"/>
                      <a:gd name="connsiteX2" fmla="*/ 34642 w 34641"/>
                      <a:gd name="connsiteY2" fmla="*/ 2718448 h 2737934"/>
                      <a:gd name="connsiteX3" fmla="*/ 34642 w 34641"/>
                      <a:gd name="connsiteY3" fmla="*/ 16398 h 2737934"/>
                      <a:gd name="connsiteX4" fmla="*/ 0 w 34641"/>
                      <a:gd name="connsiteY4" fmla="*/ 16398 h 273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37934">
                        <a:moveTo>
                          <a:pt x="0" y="16398"/>
                        </a:moveTo>
                        <a:cubicBezTo>
                          <a:pt x="0" y="917081"/>
                          <a:pt x="0" y="1817765"/>
                          <a:pt x="0" y="2718448"/>
                        </a:cubicBezTo>
                        <a:cubicBezTo>
                          <a:pt x="0" y="2744430"/>
                          <a:pt x="34642" y="2744430"/>
                          <a:pt x="34642" y="2718448"/>
                        </a:cubicBezTo>
                        <a:cubicBezTo>
                          <a:pt x="34642" y="1817765"/>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7" name="Freeform: Shape 916">
                    <a:extLst>
                      <a:ext uri="{FF2B5EF4-FFF2-40B4-BE49-F238E27FC236}">
                        <a16:creationId xmlns="" xmlns:a16="http://schemas.microsoft.com/office/drawing/2014/main" id="{4FC62B95-E3FE-4782-8DA5-2F5EFA3A0C33}"/>
                      </a:ext>
                    </a:extLst>
                  </p:cNvPr>
                  <p:cNvSpPr/>
                  <p:nvPr/>
                </p:nvSpPr>
                <p:spPr>
                  <a:xfrm>
                    <a:off x="5342544" y="2282126"/>
                    <a:ext cx="259812" cy="266764"/>
                  </a:xfrm>
                  <a:custGeom>
                    <a:avLst/>
                    <a:gdLst>
                      <a:gd name="connsiteX0" fmla="*/ 129906 w 259812"/>
                      <a:gd name="connsiteY0" fmla="*/ 15277 h 266764"/>
                      <a:gd name="connsiteX1" fmla="*/ 0 w 259812"/>
                      <a:gd name="connsiteY1" fmla="*/ 75900 h 266764"/>
                      <a:gd name="connsiteX2" fmla="*/ 129906 w 259812"/>
                      <a:gd name="connsiteY2" fmla="*/ 249109 h 266764"/>
                      <a:gd name="connsiteX3" fmla="*/ 259813 w 259812"/>
                      <a:gd name="connsiteY3" fmla="*/ 205807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19364"/>
                          <a:pt x="0" y="6617"/>
                          <a:pt x="0" y="75900"/>
                        </a:cubicBezTo>
                        <a:cubicBezTo>
                          <a:pt x="0" y="145184"/>
                          <a:pt x="60623" y="214467"/>
                          <a:pt x="129906" y="249109"/>
                        </a:cubicBezTo>
                        <a:cubicBezTo>
                          <a:pt x="199189" y="283750"/>
                          <a:pt x="259813" y="266430"/>
                          <a:pt x="259813" y="205807"/>
                        </a:cubicBezTo>
                        <a:cubicBezTo>
                          <a:pt x="259813" y="145184"/>
                          <a:pt x="199189" y="58579"/>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8" name="Freeform: Shape 917">
                    <a:extLst>
                      <a:ext uri="{FF2B5EF4-FFF2-40B4-BE49-F238E27FC236}">
                        <a16:creationId xmlns="" xmlns:a16="http://schemas.microsoft.com/office/drawing/2014/main" id="{904131FC-9965-43F7-8FAB-34A91CC576B4}"/>
                      </a:ext>
                    </a:extLst>
                  </p:cNvPr>
                  <p:cNvSpPr/>
                  <p:nvPr/>
                </p:nvSpPr>
                <p:spPr>
                  <a:xfrm>
                    <a:off x="5342544" y="4886534"/>
                    <a:ext cx="259812" cy="266764"/>
                  </a:xfrm>
                  <a:custGeom>
                    <a:avLst/>
                    <a:gdLst>
                      <a:gd name="connsiteX0" fmla="*/ 129906 w 259812"/>
                      <a:gd name="connsiteY0" fmla="*/ 17656 h 266764"/>
                      <a:gd name="connsiteX1" fmla="*/ 0 w 259812"/>
                      <a:gd name="connsiteY1" fmla="*/ 190864 h 266764"/>
                      <a:gd name="connsiteX2" fmla="*/ 129906 w 259812"/>
                      <a:gd name="connsiteY2" fmla="*/ 251487 h 266764"/>
                      <a:gd name="connsiteX3" fmla="*/ 259813 w 259812"/>
                      <a:gd name="connsiteY3" fmla="*/ 60958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52298"/>
                          <a:pt x="0" y="121581"/>
                          <a:pt x="0" y="190864"/>
                        </a:cubicBezTo>
                        <a:cubicBezTo>
                          <a:pt x="0" y="260147"/>
                          <a:pt x="60623" y="286129"/>
                          <a:pt x="129906" y="251487"/>
                        </a:cubicBezTo>
                        <a:cubicBezTo>
                          <a:pt x="199189" y="208185"/>
                          <a:pt x="259813" y="121581"/>
                          <a:pt x="259813" y="60958"/>
                        </a:cubicBezTo>
                        <a:cubicBezTo>
                          <a:pt x="259813" y="335"/>
                          <a:pt x="199189" y="-16986"/>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2" name="Graphic 1">
                  <a:extLst>
                    <a:ext uri="{FF2B5EF4-FFF2-40B4-BE49-F238E27FC236}">
                      <a16:creationId xmlns="" xmlns:a16="http://schemas.microsoft.com/office/drawing/2014/main" id="{9BD133A5-5089-4E4C-BF72-F50BEF568436}"/>
                    </a:ext>
                  </a:extLst>
                </p:cNvPr>
                <p:cNvGrpSpPr/>
                <p:nvPr/>
              </p:nvGrpSpPr>
              <p:grpSpPr>
                <a:xfrm>
                  <a:off x="5940112" y="2700211"/>
                  <a:ext cx="181869" cy="2035002"/>
                  <a:chOff x="5940112" y="2700211"/>
                  <a:chExt cx="181869" cy="2035002"/>
                </a:xfrm>
                <a:grpFill/>
              </p:grpSpPr>
              <p:sp>
                <p:nvSpPr>
                  <p:cNvPr id="913" name="Freeform: Shape 912">
                    <a:extLst>
                      <a:ext uri="{FF2B5EF4-FFF2-40B4-BE49-F238E27FC236}">
                        <a16:creationId xmlns="" xmlns:a16="http://schemas.microsoft.com/office/drawing/2014/main" id="{C3E89BC3-EB47-4D49-86B7-115C2D8785C0}"/>
                      </a:ext>
                    </a:extLst>
                  </p:cNvPr>
                  <p:cNvSpPr/>
                  <p:nvPr/>
                </p:nvSpPr>
                <p:spPr>
                  <a:xfrm>
                    <a:off x="6044038" y="2800631"/>
                    <a:ext cx="35786" cy="1845911"/>
                  </a:xfrm>
                  <a:custGeom>
                    <a:avLst/>
                    <a:gdLst>
                      <a:gd name="connsiteX0" fmla="*/ 0 w 35786"/>
                      <a:gd name="connsiteY0" fmla="*/ 16398 h 1845911"/>
                      <a:gd name="connsiteX1" fmla="*/ 0 w 35786"/>
                      <a:gd name="connsiteY1" fmla="*/ 1826425 h 1845911"/>
                      <a:gd name="connsiteX2" fmla="*/ 34642 w 35786"/>
                      <a:gd name="connsiteY2" fmla="*/ 1826425 h 1845911"/>
                      <a:gd name="connsiteX3" fmla="*/ 34642 w 35786"/>
                      <a:gd name="connsiteY3" fmla="*/ 16398 h 1845911"/>
                      <a:gd name="connsiteX4" fmla="*/ 0 w 35786"/>
                      <a:gd name="connsiteY4" fmla="*/ 16398 h 1845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45911">
                        <a:moveTo>
                          <a:pt x="0" y="16398"/>
                        </a:moveTo>
                        <a:cubicBezTo>
                          <a:pt x="0" y="622627"/>
                          <a:pt x="0" y="1220196"/>
                          <a:pt x="0" y="1826425"/>
                        </a:cubicBezTo>
                        <a:cubicBezTo>
                          <a:pt x="0" y="1852406"/>
                          <a:pt x="34642" y="1852406"/>
                          <a:pt x="34642" y="1826425"/>
                        </a:cubicBezTo>
                        <a:cubicBezTo>
                          <a:pt x="34642" y="1220196"/>
                          <a:pt x="34642" y="622627"/>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4" name="Freeform: Shape 913">
                    <a:extLst>
                      <a:ext uri="{FF2B5EF4-FFF2-40B4-BE49-F238E27FC236}">
                        <a16:creationId xmlns="" xmlns:a16="http://schemas.microsoft.com/office/drawing/2014/main" id="{8959F0CF-6C67-470F-8AE2-D08FA1A09EC2}"/>
                      </a:ext>
                    </a:extLst>
                  </p:cNvPr>
                  <p:cNvSpPr/>
                  <p:nvPr/>
                </p:nvSpPr>
                <p:spPr>
                  <a:xfrm>
                    <a:off x="5940112" y="2700211"/>
                    <a:ext cx="181869" cy="255384"/>
                  </a:xfrm>
                  <a:custGeom>
                    <a:avLst/>
                    <a:gdLst>
                      <a:gd name="connsiteX0" fmla="*/ 0 w 181869"/>
                      <a:gd name="connsiteY0" fmla="*/ 30213 h 255384"/>
                      <a:gd name="connsiteX1" fmla="*/ 129906 w 181869"/>
                      <a:gd name="connsiteY1" fmla="*/ 220743 h 255384"/>
                      <a:gd name="connsiteX2" fmla="*/ 181869 w 181869"/>
                      <a:gd name="connsiteY2" fmla="*/ 255384 h 255384"/>
                      <a:gd name="connsiteX3" fmla="*/ 181869 w 181869"/>
                      <a:gd name="connsiteY3" fmla="*/ 116818 h 255384"/>
                      <a:gd name="connsiteX4" fmla="*/ 129906 w 181869"/>
                      <a:gd name="connsiteY4" fmla="*/ 64855 h 255384"/>
                      <a:gd name="connsiteX5" fmla="*/ 0 w 181869"/>
                      <a:gd name="connsiteY5" fmla="*/ 30213 h 25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55384">
                        <a:moveTo>
                          <a:pt x="0" y="30213"/>
                        </a:moveTo>
                        <a:cubicBezTo>
                          <a:pt x="0" y="82176"/>
                          <a:pt x="60623" y="160120"/>
                          <a:pt x="129906" y="220743"/>
                        </a:cubicBezTo>
                        <a:cubicBezTo>
                          <a:pt x="147228" y="238063"/>
                          <a:pt x="164548" y="246724"/>
                          <a:pt x="181869" y="255384"/>
                        </a:cubicBezTo>
                        <a:lnTo>
                          <a:pt x="181869" y="116818"/>
                        </a:lnTo>
                        <a:cubicBezTo>
                          <a:pt x="164548" y="99497"/>
                          <a:pt x="147228" y="82176"/>
                          <a:pt x="129906" y="64855"/>
                        </a:cubicBezTo>
                        <a:cubicBezTo>
                          <a:pt x="51963"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5" name="Freeform: Shape 914">
                    <a:extLst>
                      <a:ext uri="{FF2B5EF4-FFF2-40B4-BE49-F238E27FC236}">
                        <a16:creationId xmlns="" xmlns:a16="http://schemas.microsoft.com/office/drawing/2014/main" id="{BAEE9707-808B-4C10-8977-25C26FC9A82B}"/>
                      </a:ext>
                    </a:extLst>
                  </p:cNvPr>
                  <p:cNvSpPr/>
                  <p:nvPr/>
                </p:nvSpPr>
                <p:spPr>
                  <a:xfrm>
                    <a:off x="5940112" y="4471169"/>
                    <a:ext cx="181869" cy="264044"/>
                  </a:xfrm>
                  <a:custGeom>
                    <a:avLst/>
                    <a:gdLst>
                      <a:gd name="connsiteX0" fmla="*/ 0 w 181869"/>
                      <a:gd name="connsiteY0" fmla="*/ 233831 h 264044"/>
                      <a:gd name="connsiteX1" fmla="*/ 129906 w 181869"/>
                      <a:gd name="connsiteY1" fmla="*/ 199190 h 264044"/>
                      <a:gd name="connsiteX2" fmla="*/ 181869 w 181869"/>
                      <a:gd name="connsiteY2" fmla="*/ 138567 h 264044"/>
                      <a:gd name="connsiteX3" fmla="*/ 181869 w 181869"/>
                      <a:gd name="connsiteY3" fmla="*/ 0 h 264044"/>
                      <a:gd name="connsiteX4" fmla="*/ 129906 w 181869"/>
                      <a:gd name="connsiteY4" fmla="*/ 34642 h 264044"/>
                      <a:gd name="connsiteX5" fmla="*/ 0 w 181869"/>
                      <a:gd name="connsiteY5" fmla="*/ 233831 h 2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64044">
                        <a:moveTo>
                          <a:pt x="0" y="233831"/>
                        </a:moveTo>
                        <a:cubicBezTo>
                          <a:pt x="0" y="285794"/>
                          <a:pt x="60623" y="268473"/>
                          <a:pt x="129906" y="199190"/>
                        </a:cubicBezTo>
                        <a:cubicBezTo>
                          <a:pt x="147228" y="181869"/>
                          <a:pt x="164548" y="164548"/>
                          <a:pt x="181869" y="138567"/>
                        </a:cubicBezTo>
                        <a:lnTo>
                          <a:pt x="181869" y="0"/>
                        </a:lnTo>
                        <a:cubicBezTo>
                          <a:pt x="164548" y="8660"/>
                          <a:pt x="147228" y="25981"/>
                          <a:pt x="129906" y="34642"/>
                        </a:cubicBezTo>
                        <a:cubicBezTo>
                          <a:pt x="51963" y="103925"/>
                          <a:pt x="0" y="181869"/>
                          <a:pt x="0" y="23383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848" name="Graphic 1">
                <a:extLst>
                  <a:ext uri="{FF2B5EF4-FFF2-40B4-BE49-F238E27FC236}">
                    <a16:creationId xmlns="" xmlns:a16="http://schemas.microsoft.com/office/drawing/2014/main" id="{38939D1F-EADC-4247-9FF5-C7977328165D}"/>
                  </a:ext>
                </a:extLst>
              </p:cNvPr>
              <p:cNvGrpSpPr/>
              <p:nvPr/>
            </p:nvGrpSpPr>
            <p:grpSpPr>
              <a:xfrm>
                <a:off x="6061358" y="2132856"/>
                <a:ext cx="6789768" cy="3169713"/>
                <a:chOff x="6061358" y="2132856"/>
                <a:chExt cx="6789768" cy="3169713"/>
              </a:xfrm>
              <a:grpFill/>
            </p:grpSpPr>
            <p:grpSp>
              <p:nvGrpSpPr>
                <p:cNvPr id="849" name="Graphic 1">
                  <a:extLst>
                    <a:ext uri="{FF2B5EF4-FFF2-40B4-BE49-F238E27FC236}">
                      <a16:creationId xmlns="" xmlns:a16="http://schemas.microsoft.com/office/drawing/2014/main" id="{3D91D6D6-41F1-4E37-BFC3-075CE3FEEDF2}"/>
                    </a:ext>
                  </a:extLst>
                </p:cNvPr>
                <p:cNvGrpSpPr/>
                <p:nvPr/>
              </p:nvGrpSpPr>
              <p:grpSpPr>
                <a:xfrm>
                  <a:off x="6061358" y="2249492"/>
                  <a:ext cx="6781107" cy="2951210"/>
                  <a:chOff x="6061358" y="2249492"/>
                  <a:chExt cx="6781107" cy="2951210"/>
                </a:xfrm>
                <a:grpFill/>
              </p:grpSpPr>
              <p:sp>
                <p:nvSpPr>
                  <p:cNvPr id="897" name="Freeform: Shape 896">
                    <a:extLst>
                      <a:ext uri="{FF2B5EF4-FFF2-40B4-BE49-F238E27FC236}">
                        <a16:creationId xmlns="" xmlns:a16="http://schemas.microsoft.com/office/drawing/2014/main" id="{5143C454-ED0A-4751-874F-787B3F0332C1}"/>
                      </a:ext>
                    </a:extLst>
                  </p:cNvPr>
                  <p:cNvSpPr/>
                  <p:nvPr/>
                </p:nvSpPr>
                <p:spPr>
                  <a:xfrm>
                    <a:off x="12842466" y="3137464"/>
                    <a:ext cx="86604" cy="60622"/>
                  </a:xfrm>
                  <a:custGeom>
                    <a:avLst/>
                    <a:gdLst>
                      <a:gd name="connsiteX0" fmla="*/ 0 w 86604"/>
                      <a:gd name="connsiteY0" fmla="*/ 60623 h 60622"/>
                      <a:gd name="connsiteX1" fmla="*/ 0 w 86604"/>
                      <a:gd name="connsiteY1" fmla="*/ 0 h 60622"/>
                      <a:gd name="connsiteX2" fmla="*/ 0 w 86604"/>
                      <a:gd name="connsiteY2" fmla="*/ 0 h 60622"/>
                      <a:gd name="connsiteX3" fmla="*/ 0 w 86604"/>
                      <a:gd name="connsiteY3" fmla="*/ 60623 h 60622"/>
                    </a:gdLst>
                    <a:ahLst/>
                    <a:cxnLst>
                      <a:cxn ang="0">
                        <a:pos x="connsiteX0" y="connsiteY0"/>
                      </a:cxn>
                      <a:cxn ang="0">
                        <a:pos x="connsiteX1" y="connsiteY1"/>
                      </a:cxn>
                      <a:cxn ang="0">
                        <a:pos x="connsiteX2" y="connsiteY2"/>
                      </a:cxn>
                      <a:cxn ang="0">
                        <a:pos x="connsiteX3" y="connsiteY3"/>
                      </a:cxn>
                    </a:cxnLst>
                    <a:rect l="l" t="t" r="r" b="b"/>
                    <a:pathLst>
                      <a:path w="86604" h="60622">
                        <a:moveTo>
                          <a:pt x="0" y="60623"/>
                        </a:moveTo>
                        <a:lnTo>
                          <a:pt x="0" y="0"/>
                        </a:lnTo>
                        <a:lnTo>
                          <a:pt x="0" y="0"/>
                        </a:lnTo>
                        <a:lnTo>
                          <a:pt x="0" y="6062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8" name="Freeform: Shape 897">
                    <a:extLst>
                      <a:ext uri="{FF2B5EF4-FFF2-40B4-BE49-F238E27FC236}">
                        <a16:creationId xmlns="" xmlns:a16="http://schemas.microsoft.com/office/drawing/2014/main" id="{C08027D2-4694-46CB-B385-E2380F93A0A7}"/>
                      </a:ext>
                    </a:extLst>
                  </p:cNvPr>
                  <p:cNvSpPr/>
                  <p:nvPr/>
                </p:nvSpPr>
                <p:spPr>
                  <a:xfrm>
                    <a:off x="6061358" y="2249492"/>
                    <a:ext cx="6772447" cy="2951210"/>
                  </a:xfrm>
                  <a:custGeom>
                    <a:avLst/>
                    <a:gdLst>
                      <a:gd name="connsiteX0" fmla="*/ 6096935 w 6772447"/>
                      <a:gd name="connsiteY0" fmla="*/ 299064 h 2951210"/>
                      <a:gd name="connsiteX1" fmla="*/ 5369460 w 6772447"/>
                      <a:gd name="connsiteY1" fmla="*/ 4609 h 2951210"/>
                      <a:gd name="connsiteX2" fmla="*/ 4598682 w 6772447"/>
                      <a:gd name="connsiteY2" fmla="*/ 195139 h 2951210"/>
                      <a:gd name="connsiteX3" fmla="*/ 3100430 w 6772447"/>
                      <a:gd name="connsiteY3" fmla="*/ 1615447 h 2951210"/>
                      <a:gd name="connsiteX4" fmla="*/ 2312332 w 6772447"/>
                      <a:gd name="connsiteY4" fmla="*/ 2412206 h 2951210"/>
                      <a:gd name="connsiteX5" fmla="*/ 1472271 w 6772447"/>
                      <a:gd name="connsiteY5" fmla="*/ 2888529 h 2951210"/>
                      <a:gd name="connsiteX6" fmla="*/ 0 w 6772447"/>
                      <a:gd name="connsiteY6" fmla="*/ 2273639 h 2951210"/>
                      <a:gd name="connsiteX7" fmla="*/ 0 w 6772447"/>
                      <a:gd name="connsiteY7" fmla="*/ 2334262 h 2951210"/>
                      <a:gd name="connsiteX8" fmla="*/ 1030590 w 6772447"/>
                      <a:gd name="connsiteY8" fmla="*/ 2931831 h 2951210"/>
                      <a:gd name="connsiteX9" fmla="*/ 2537503 w 6772447"/>
                      <a:gd name="connsiteY9" fmla="*/ 2264979 h 2951210"/>
                      <a:gd name="connsiteX10" fmla="*/ 4079057 w 6772447"/>
                      <a:gd name="connsiteY10" fmla="*/ 628160 h 2951210"/>
                      <a:gd name="connsiteX11" fmla="*/ 4884476 w 6772447"/>
                      <a:gd name="connsiteY11" fmla="*/ 108534 h 2951210"/>
                      <a:gd name="connsiteX12" fmla="*/ 5802481 w 6772447"/>
                      <a:gd name="connsiteY12" fmla="*/ 177818 h 2951210"/>
                      <a:gd name="connsiteX13" fmla="*/ 6729146 w 6772447"/>
                      <a:gd name="connsiteY13" fmla="*/ 913953 h 2951210"/>
                      <a:gd name="connsiteX14" fmla="*/ 6772448 w 6772447"/>
                      <a:gd name="connsiteY14" fmla="*/ 957255 h 2951210"/>
                      <a:gd name="connsiteX15" fmla="*/ 6772448 w 6772447"/>
                      <a:gd name="connsiteY15" fmla="*/ 896632 h 2951210"/>
                      <a:gd name="connsiteX16" fmla="*/ 6096935 w 6772447"/>
                      <a:gd name="connsiteY16" fmla="*/ 299064 h 295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72447" h="2951210">
                        <a:moveTo>
                          <a:pt x="6096935" y="299064"/>
                        </a:moveTo>
                        <a:cubicBezTo>
                          <a:pt x="5880425" y="151836"/>
                          <a:pt x="5637933" y="30591"/>
                          <a:pt x="5369460" y="4609"/>
                        </a:cubicBezTo>
                        <a:cubicBezTo>
                          <a:pt x="5100987" y="-21372"/>
                          <a:pt x="4832513" y="65232"/>
                          <a:pt x="4598682" y="195139"/>
                        </a:cubicBezTo>
                        <a:cubicBezTo>
                          <a:pt x="4001114" y="532895"/>
                          <a:pt x="3550772" y="1104483"/>
                          <a:pt x="3100430" y="1615447"/>
                        </a:cubicBezTo>
                        <a:cubicBezTo>
                          <a:pt x="2849278" y="1892581"/>
                          <a:pt x="2598126" y="2169714"/>
                          <a:pt x="2312332" y="2412206"/>
                        </a:cubicBezTo>
                        <a:cubicBezTo>
                          <a:pt x="2069840" y="2620056"/>
                          <a:pt x="1792707" y="2810585"/>
                          <a:pt x="1472271" y="2888529"/>
                        </a:cubicBezTo>
                        <a:cubicBezTo>
                          <a:pt x="909344" y="3018435"/>
                          <a:pt x="398379" y="2654698"/>
                          <a:pt x="0" y="2273639"/>
                        </a:cubicBezTo>
                        <a:lnTo>
                          <a:pt x="0" y="2334262"/>
                        </a:lnTo>
                        <a:cubicBezTo>
                          <a:pt x="294454" y="2611396"/>
                          <a:pt x="632211" y="2853887"/>
                          <a:pt x="1030590" y="2931831"/>
                        </a:cubicBezTo>
                        <a:cubicBezTo>
                          <a:pt x="1619499" y="3044416"/>
                          <a:pt x="2139124" y="2646037"/>
                          <a:pt x="2537503" y="2264979"/>
                        </a:cubicBezTo>
                        <a:cubicBezTo>
                          <a:pt x="3083109" y="1745354"/>
                          <a:pt x="3524791" y="1130464"/>
                          <a:pt x="4079057" y="628160"/>
                        </a:cubicBezTo>
                        <a:cubicBezTo>
                          <a:pt x="4312889" y="411649"/>
                          <a:pt x="4581362" y="212459"/>
                          <a:pt x="4884476" y="108534"/>
                        </a:cubicBezTo>
                        <a:cubicBezTo>
                          <a:pt x="5196252" y="4609"/>
                          <a:pt x="5508026" y="39251"/>
                          <a:pt x="5802481" y="177818"/>
                        </a:cubicBezTo>
                        <a:cubicBezTo>
                          <a:pt x="6157558" y="351026"/>
                          <a:pt x="6460672" y="628160"/>
                          <a:pt x="6729146" y="913953"/>
                        </a:cubicBezTo>
                        <a:cubicBezTo>
                          <a:pt x="6746466" y="931274"/>
                          <a:pt x="6755127" y="948595"/>
                          <a:pt x="6772448" y="957255"/>
                        </a:cubicBezTo>
                        <a:lnTo>
                          <a:pt x="6772448" y="896632"/>
                        </a:lnTo>
                        <a:cubicBezTo>
                          <a:pt x="6573258" y="671462"/>
                          <a:pt x="6348087" y="463611"/>
                          <a:pt x="6096935" y="299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0" name="Graphic 1">
                  <a:extLst>
                    <a:ext uri="{FF2B5EF4-FFF2-40B4-BE49-F238E27FC236}">
                      <a16:creationId xmlns="" xmlns:a16="http://schemas.microsoft.com/office/drawing/2014/main" id="{EEE10485-5F53-4019-83B3-B9C60B469611}"/>
                    </a:ext>
                  </a:extLst>
                </p:cNvPr>
                <p:cNvGrpSpPr/>
                <p:nvPr/>
              </p:nvGrpSpPr>
              <p:grpSpPr>
                <a:xfrm>
                  <a:off x="6078679" y="2250581"/>
                  <a:ext cx="6772447" cy="2941634"/>
                  <a:chOff x="6078679" y="2250581"/>
                  <a:chExt cx="6772447" cy="2941634"/>
                </a:xfrm>
                <a:grpFill/>
              </p:grpSpPr>
              <p:sp>
                <p:nvSpPr>
                  <p:cNvPr id="895" name="Freeform: Shape 894">
                    <a:extLst>
                      <a:ext uri="{FF2B5EF4-FFF2-40B4-BE49-F238E27FC236}">
                        <a16:creationId xmlns="" xmlns:a16="http://schemas.microsoft.com/office/drawing/2014/main" id="{95171ECF-DC16-4C88-A446-9B8D9743ABE0}"/>
                      </a:ext>
                    </a:extLst>
                  </p:cNvPr>
                  <p:cNvSpPr/>
                  <p:nvPr/>
                </p:nvSpPr>
                <p:spPr>
                  <a:xfrm>
                    <a:off x="12842466" y="4237337"/>
                    <a:ext cx="86604" cy="51962"/>
                  </a:xfrm>
                  <a:custGeom>
                    <a:avLst/>
                    <a:gdLst>
                      <a:gd name="connsiteX0" fmla="*/ 0 w 86604"/>
                      <a:gd name="connsiteY0" fmla="*/ 51963 h 51962"/>
                      <a:gd name="connsiteX1" fmla="*/ 0 w 86604"/>
                      <a:gd name="connsiteY1" fmla="*/ 0 h 51962"/>
                      <a:gd name="connsiteX2" fmla="*/ 0 w 86604"/>
                      <a:gd name="connsiteY2" fmla="*/ 0 h 51962"/>
                      <a:gd name="connsiteX3" fmla="*/ 0 w 86604"/>
                      <a:gd name="connsiteY3" fmla="*/ 51963 h 51962"/>
                    </a:gdLst>
                    <a:ahLst/>
                    <a:cxnLst>
                      <a:cxn ang="0">
                        <a:pos x="connsiteX0" y="connsiteY0"/>
                      </a:cxn>
                      <a:cxn ang="0">
                        <a:pos x="connsiteX1" y="connsiteY1"/>
                      </a:cxn>
                      <a:cxn ang="0">
                        <a:pos x="connsiteX2" y="connsiteY2"/>
                      </a:cxn>
                      <a:cxn ang="0">
                        <a:pos x="connsiteX3" y="connsiteY3"/>
                      </a:cxn>
                    </a:cxnLst>
                    <a:rect l="l" t="t" r="r" b="b"/>
                    <a:pathLst>
                      <a:path w="86604" h="51962">
                        <a:moveTo>
                          <a:pt x="0" y="51963"/>
                        </a:moveTo>
                        <a:lnTo>
                          <a:pt x="0" y="0"/>
                        </a:lnTo>
                        <a:lnTo>
                          <a:pt x="0" y="0"/>
                        </a:lnTo>
                        <a:lnTo>
                          <a:pt x="0" y="5196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6" name="Freeform: Shape 895">
                    <a:extLst>
                      <a:ext uri="{FF2B5EF4-FFF2-40B4-BE49-F238E27FC236}">
                        <a16:creationId xmlns="" xmlns:a16="http://schemas.microsoft.com/office/drawing/2014/main" id="{84D7931E-4E75-4FB8-AD1B-D8C33808A640}"/>
                      </a:ext>
                    </a:extLst>
                  </p:cNvPr>
                  <p:cNvSpPr/>
                  <p:nvPr/>
                </p:nvSpPr>
                <p:spPr>
                  <a:xfrm>
                    <a:off x="6078679" y="2250581"/>
                    <a:ext cx="6772447" cy="2941634"/>
                  </a:xfrm>
                  <a:custGeom>
                    <a:avLst/>
                    <a:gdLst>
                      <a:gd name="connsiteX0" fmla="*/ 6226841 w 6772447"/>
                      <a:gd name="connsiteY0" fmla="*/ 2489061 h 2941634"/>
                      <a:gd name="connsiteX1" fmla="*/ 5386780 w 6772447"/>
                      <a:gd name="connsiteY1" fmla="*/ 2896100 h 2941634"/>
                      <a:gd name="connsiteX2" fmla="*/ 4477436 w 6772447"/>
                      <a:gd name="connsiteY2" fmla="*/ 2636288 h 2941634"/>
                      <a:gd name="connsiteX3" fmla="*/ 2901240 w 6772447"/>
                      <a:gd name="connsiteY3" fmla="*/ 1060092 h 2941634"/>
                      <a:gd name="connsiteX4" fmla="*/ 1446290 w 6772447"/>
                      <a:gd name="connsiteY4" fmla="*/ 20841 h 2941634"/>
                      <a:gd name="connsiteX5" fmla="*/ 0 w 6772447"/>
                      <a:gd name="connsiteY5" fmla="*/ 627071 h 2941634"/>
                      <a:gd name="connsiteX6" fmla="*/ 0 w 6772447"/>
                      <a:gd name="connsiteY6" fmla="*/ 679033 h 2941634"/>
                      <a:gd name="connsiteX7" fmla="*/ 155887 w 6772447"/>
                      <a:gd name="connsiteY7" fmla="*/ 540466 h 2941634"/>
                      <a:gd name="connsiteX8" fmla="*/ 995948 w 6772447"/>
                      <a:gd name="connsiteY8" fmla="*/ 64143 h 2941634"/>
                      <a:gd name="connsiteX9" fmla="*/ 2710711 w 6772447"/>
                      <a:gd name="connsiteY9" fmla="*/ 912864 h 2941634"/>
                      <a:gd name="connsiteX10" fmla="*/ 4226284 w 6772447"/>
                      <a:gd name="connsiteY10" fmla="*/ 2497721 h 2941634"/>
                      <a:gd name="connsiteX11" fmla="*/ 5715877 w 6772447"/>
                      <a:gd name="connsiteY11" fmla="*/ 2852798 h 2941634"/>
                      <a:gd name="connsiteX12" fmla="*/ 6555937 w 6772447"/>
                      <a:gd name="connsiteY12" fmla="*/ 2255229 h 2941634"/>
                      <a:gd name="connsiteX13" fmla="*/ 6772447 w 6772447"/>
                      <a:gd name="connsiteY13" fmla="*/ 2038719 h 2941634"/>
                      <a:gd name="connsiteX14" fmla="*/ 6772447 w 6772447"/>
                      <a:gd name="connsiteY14" fmla="*/ 1986756 h 2941634"/>
                      <a:gd name="connsiteX15" fmla="*/ 6226841 w 6772447"/>
                      <a:gd name="connsiteY15" fmla="*/ 2489061 h 294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2447" h="2941634">
                        <a:moveTo>
                          <a:pt x="6226841" y="2489061"/>
                        </a:moveTo>
                        <a:cubicBezTo>
                          <a:pt x="5984349" y="2679590"/>
                          <a:pt x="5698556" y="2852798"/>
                          <a:pt x="5386780" y="2896100"/>
                        </a:cubicBezTo>
                        <a:cubicBezTo>
                          <a:pt x="5057684" y="2939402"/>
                          <a:pt x="4745910" y="2809496"/>
                          <a:pt x="4477436" y="2636288"/>
                        </a:cubicBezTo>
                        <a:cubicBezTo>
                          <a:pt x="3853886" y="2220588"/>
                          <a:pt x="3394884" y="1597037"/>
                          <a:pt x="2901240" y="1060092"/>
                        </a:cubicBezTo>
                        <a:cubicBezTo>
                          <a:pt x="2511522" y="635731"/>
                          <a:pt x="2035198" y="133427"/>
                          <a:pt x="1446290" y="20841"/>
                        </a:cubicBezTo>
                        <a:cubicBezTo>
                          <a:pt x="892023" y="-91744"/>
                          <a:pt x="389719" y="271993"/>
                          <a:pt x="0" y="627071"/>
                        </a:cubicBezTo>
                        <a:lnTo>
                          <a:pt x="0" y="679033"/>
                        </a:lnTo>
                        <a:cubicBezTo>
                          <a:pt x="51962" y="627071"/>
                          <a:pt x="103925" y="583769"/>
                          <a:pt x="155887" y="540466"/>
                        </a:cubicBezTo>
                        <a:cubicBezTo>
                          <a:pt x="398379" y="332616"/>
                          <a:pt x="675512" y="142087"/>
                          <a:pt x="995948" y="64143"/>
                        </a:cubicBezTo>
                        <a:cubicBezTo>
                          <a:pt x="1680121" y="-91744"/>
                          <a:pt x="2269030" y="462523"/>
                          <a:pt x="2710711" y="912864"/>
                        </a:cubicBezTo>
                        <a:cubicBezTo>
                          <a:pt x="3221676" y="1432490"/>
                          <a:pt x="3654697" y="2038719"/>
                          <a:pt x="4226284" y="2497721"/>
                        </a:cubicBezTo>
                        <a:cubicBezTo>
                          <a:pt x="4659306" y="2844138"/>
                          <a:pt x="5170270" y="3077969"/>
                          <a:pt x="5715877" y="2852798"/>
                        </a:cubicBezTo>
                        <a:cubicBezTo>
                          <a:pt x="6036312" y="2722892"/>
                          <a:pt x="6313445" y="2497721"/>
                          <a:pt x="6555937" y="2255229"/>
                        </a:cubicBezTo>
                        <a:cubicBezTo>
                          <a:pt x="6625220" y="2185946"/>
                          <a:pt x="6703164" y="2116663"/>
                          <a:pt x="6772447" y="2038719"/>
                        </a:cubicBezTo>
                        <a:lnTo>
                          <a:pt x="6772447" y="1986756"/>
                        </a:lnTo>
                        <a:cubicBezTo>
                          <a:pt x="6599239" y="2159965"/>
                          <a:pt x="6417370" y="2333173"/>
                          <a:pt x="6226841" y="24890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1" name="Graphic 1">
                  <a:extLst>
                    <a:ext uri="{FF2B5EF4-FFF2-40B4-BE49-F238E27FC236}">
                      <a16:creationId xmlns="" xmlns:a16="http://schemas.microsoft.com/office/drawing/2014/main" id="{0DF5EB1E-4429-4D81-A24D-081274551713}"/>
                    </a:ext>
                  </a:extLst>
                </p:cNvPr>
                <p:cNvGrpSpPr/>
                <p:nvPr/>
              </p:nvGrpSpPr>
              <p:grpSpPr>
                <a:xfrm>
                  <a:off x="12539351" y="2839471"/>
                  <a:ext cx="259812" cy="1756483"/>
                  <a:chOff x="12539351" y="2839471"/>
                  <a:chExt cx="259812" cy="1756483"/>
                </a:xfrm>
                <a:grpFill/>
              </p:grpSpPr>
              <p:sp>
                <p:nvSpPr>
                  <p:cNvPr id="892" name="Freeform: Shape 891">
                    <a:extLst>
                      <a:ext uri="{FF2B5EF4-FFF2-40B4-BE49-F238E27FC236}">
                        <a16:creationId xmlns="" xmlns:a16="http://schemas.microsoft.com/office/drawing/2014/main" id="{974B8749-E138-4649-8824-24A893F2F33B}"/>
                      </a:ext>
                    </a:extLst>
                  </p:cNvPr>
                  <p:cNvSpPr/>
                  <p:nvPr/>
                </p:nvSpPr>
                <p:spPr>
                  <a:xfrm>
                    <a:off x="12643277" y="2947858"/>
                    <a:ext cx="35786" cy="1551456"/>
                  </a:xfrm>
                  <a:custGeom>
                    <a:avLst/>
                    <a:gdLst>
                      <a:gd name="connsiteX0" fmla="*/ 0 w 35786"/>
                      <a:gd name="connsiteY0" fmla="*/ 16398 h 1551456"/>
                      <a:gd name="connsiteX1" fmla="*/ 0 w 35786"/>
                      <a:gd name="connsiteY1" fmla="*/ 1531971 h 1551456"/>
                      <a:gd name="connsiteX2" fmla="*/ 34641 w 35786"/>
                      <a:gd name="connsiteY2" fmla="*/ 1531971 h 1551456"/>
                      <a:gd name="connsiteX3" fmla="*/ 34641 w 35786"/>
                      <a:gd name="connsiteY3" fmla="*/ 16398 h 1551456"/>
                      <a:gd name="connsiteX4" fmla="*/ 0 w 35786"/>
                      <a:gd name="connsiteY4" fmla="*/ 16398 h 1551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551456">
                        <a:moveTo>
                          <a:pt x="0" y="16398"/>
                        </a:moveTo>
                        <a:cubicBezTo>
                          <a:pt x="0" y="518702"/>
                          <a:pt x="0" y="1029667"/>
                          <a:pt x="0" y="1531971"/>
                        </a:cubicBezTo>
                        <a:cubicBezTo>
                          <a:pt x="0" y="1557952"/>
                          <a:pt x="34641" y="1557952"/>
                          <a:pt x="34641" y="1531971"/>
                        </a:cubicBezTo>
                        <a:cubicBezTo>
                          <a:pt x="34641" y="1029667"/>
                          <a:pt x="34641" y="518702"/>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3" name="Freeform: Shape 892">
                    <a:extLst>
                      <a:ext uri="{FF2B5EF4-FFF2-40B4-BE49-F238E27FC236}">
                        <a16:creationId xmlns="" xmlns:a16="http://schemas.microsoft.com/office/drawing/2014/main" id="{7497D4DF-849A-498C-B38A-698483C56CE7}"/>
                      </a:ext>
                    </a:extLst>
                  </p:cNvPr>
                  <p:cNvSpPr/>
                  <p:nvPr/>
                </p:nvSpPr>
                <p:spPr>
                  <a:xfrm>
                    <a:off x="12539351" y="2839471"/>
                    <a:ext cx="259812" cy="289400"/>
                  </a:xfrm>
                  <a:custGeom>
                    <a:avLst/>
                    <a:gdLst>
                      <a:gd name="connsiteX0" fmla="*/ 0 w 259812"/>
                      <a:gd name="connsiteY0" fmla="*/ 20860 h 289400"/>
                      <a:gd name="connsiteX1" fmla="*/ 129906 w 259812"/>
                      <a:gd name="connsiteY1" fmla="*/ 211389 h 289400"/>
                      <a:gd name="connsiteX2" fmla="*/ 259813 w 259812"/>
                      <a:gd name="connsiteY2" fmla="*/ 280673 h 289400"/>
                      <a:gd name="connsiteX3" fmla="*/ 129906 w 259812"/>
                      <a:gd name="connsiteY3" fmla="*/ 81483 h 289400"/>
                      <a:gd name="connsiteX4" fmla="*/ 0 w 259812"/>
                      <a:gd name="connsiteY4" fmla="*/ 20860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0" y="20860"/>
                        </a:moveTo>
                        <a:cubicBezTo>
                          <a:pt x="0" y="64162"/>
                          <a:pt x="60624" y="142106"/>
                          <a:pt x="129906" y="211389"/>
                        </a:cubicBezTo>
                        <a:cubicBezTo>
                          <a:pt x="199190" y="272012"/>
                          <a:pt x="259813" y="306654"/>
                          <a:pt x="259813" y="280673"/>
                        </a:cubicBezTo>
                        <a:cubicBezTo>
                          <a:pt x="259813" y="254691"/>
                          <a:pt x="199190" y="159427"/>
                          <a:pt x="129906" y="81483"/>
                        </a:cubicBezTo>
                        <a:cubicBezTo>
                          <a:pt x="51963" y="3539"/>
                          <a:pt x="0" y="-22442"/>
                          <a:pt x="0"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4" name="Freeform: Shape 893">
                    <a:extLst>
                      <a:ext uri="{FF2B5EF4-FFF2-40B4-BE49-F238E27FC236}">
                        <a16:creationId xmlns="" xmlns:a16="http://schemas.microsoft.com/office/drawing/2014/main" id="{77572FDA-4EEE-4BFB-998D-25F8939DB5F9}"/>
                      </a:ext>
                    </a:extLst>
                  </p:cNvPr>
                  <p:cNvSpPr/>
                  <p:nvPr/>
                </p:nvSpPr>
                <p:spPr>
                  <a:xfrm>
                    <a:off x="12539351" y="4306553"/>
                    <a:ext cx="259812" cy="289400"/>
                  </a:xfrm>
                  <a:custGeom>
                    <a:avLst/>
                    <a:gdLst>
                      <a:gd name="connsiteX0" fmla="*/ 129906 w 259812"/>
                      <a:gd name="connsiteY0" fmla="*/ 78011 h 289400"/>
                      <a:gd name="connsiteX1" fmla="*/ 0 w 259812"/>
                      <a:gd name="connsiteY1" fmla="*/ 268540 h 289400"/>
                      <a:gd name="connsiteX2" fmla="*/ 129906 w 259812"/>
                      <a:gd name="connsiteY2" fmla="*/ 207917 h 289400"/>
                      <a:gd name="connsiteX3" fmla="*/ 259813 w 259812"/>
                      <a:gd name="connsiteY3" fmla="*/ 8728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4" y="138634"/>
                          <a:pt x="0" y="225238"/>
                          <a:pt x="0" y="268540"/>
                        </a:cubicBezTo>
                        <a:cubicBezTo>
                          <a:pt x="0" y="311843"/>
                          <a:pt x="60624" y="285861"/>
                          <a:pt x="129906" y="207917"/>
                        </a:cubicBezTo>
                        <a:cubicBezTo>
                          <a:pt x="199190" y="129974"/>
                          <a:pt x="259813" y="43369"/>
                          <a:pt x="259813" y="8728"/>
                        </a:cubicBezTo>
                        <a:cubicBezTo>
                          <a:pt x="259813" y="-17254"/>
                          <a:pt x="199190" y="17388"/>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2" name="Graphic 1">
                  <a:extLst>
                    <a:ext uri="{FF2B5EF4-FFF2-40B4-BE49-F238E27FC236}">
                      <a16:creationId xmlns="" xmlns:a16="http://schemas.microsoft.com/office/drawing/2014/main" id="{68EECBD0-47F3-4D8D-9B97-1A123A478877}"/>
                    </a:ext>
                  </a:extLst>
                </p:cNvPr>
                <p:cNvGrpSpPr/>
                <p:nvPr/>
              </p:nvGrpSpPr>
              <p:grpSpPr>
                <a:xfrm>
                  <a:off x="11941783" y="2364807"/>
                  <a:ext cx="259812" cy="2702002"/>
                  <a:chOff x="11941783" y="2364807"/>
                  <a:chExt cx="259812" cy="2702002"/>
                </a:xfrm>
                <a:grpFill/>
              </p:grpSpPr>
              <p:sp>
                <p:nvSpPr>
                  <p:cNvPr id="889" name="Freeform: Shape 888">
                    <a:extLst>
                      <a:ext uri="{FF2B5EF4-FFF2-40B4-BE49-F238E27FC236}">
                        <a16:creationId xmlns="" xmlns:a16="http://schemas.microsoft.com/office/drawing/2014/main" id="{7CF98999-0BB2-4DBB-89C9-7EE8CA3D2F07}"/>
                      </a:ext>
                    </a:extLst>
                  </p:cNvPr>
                  <p:cNvSpPr/>
                  <p:nvPr/>
                </p:nvSpPr>
                <p:spPr>
                  <a:xfrm>
                    <a:off x="12054368" y="2445554"/>
                    <a:ext cx="34641" cy="2556065"/>
                  </a:xfrm>
                  <a:custGeom>
                    <a:avLst/>
                    <a:gdLst>
                      <a:gd name="connsiteX0" fmla="*/ 0 w 34641"/>
                      <a:gd name="connsiteY0" fmla="*/ 16398 h 2556065"/>
                      <a:gd name="connsiteX1" fmla="*/ 0 w 34641"/>
                      <a:gd name="connsiteY1" fmla="*/ 2536580 h 2556065"/>
                      <a:gd name="connsiteX2" fmla="*/ 34641 w 34641"/>
                      <a:gd name="connsiteY2" fmla="*/ 2536580 h 2556065"/>
                      <a:gd name="connsiteX3" fmla="*/ 34641 w 34641"/>
                      <a:gd name="connsiteY3" fmla="*/ 16398 h 2556065"/>
                      <a:gd name="connsiteX4" fmla="*/ 0 w 34641"/>
                      <a:gd name="connsiteY4" fmla="*/ 16398 h 255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556065">
                        <a:moveTo>
                          <a:pt x="0" y="16398"/>
                        </a:moveTo>
                        <a:cubicBezTo>
                          <a:pt x="0" y="856458"/>
                          <a:pt x="0" y="1696519"/>
                          <a:pt x="0" y="2536580"/>
                        </a:cubicBezTo>
                        <a:cubicBezTo>
                          <a:pt x="0" y="2562561"/>
                          <a:pt x="34641" y="2562561"/>
                          <a:pt x="34641" y="2536580"/>
                        </a:cubicBezTo>
                        <a:cubicBezTo>
                          <a:pt x="34641" y="1696519"/>
                          <a:pt x="34641" y="856458"/>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0" name="Freeform: Shape 889">
                    <a:extLst>
                      <a:ext uri="{FF2B5EF4-FFF2-40B4-BE49-F238E27FC236}">
                        <a16:creationId xmlns="" xmlns:a16="http://schemas.microsoft.com/office/drawing/2014/main" id="{FEAB0CE4-3803-4B17-A68A-B560F9CD30AC}"/>
                      </a:ext>
                    </a:extLst>
                  </p:cNvPr>
                  <p:cNvSpPr/>
                  <p:nvPr/>
                </p:nvSpPr>
                <p:spPr>
                  <a:xfrm>
                    <a:off x="11941783" y="2364807"/>
                    <a:ext cx="259812" cy="271435"/>
                  </a:xfrm>
                  <a:custGeom>
                    <a:avLst/>
                    <a:gdLst>
                      <a:gd name="connsiteX0" fmla="*/ 129906 w 259812"/>
                      <a:gd name="connsiteY0" fmla="*/ 27861 h 271435"/>
                      <a:gd name="connsiteX1" fmla="*/ 0 w 259812"/>
                      <a:gd name="connsiteY1" fmla="*/ 62502 h 271435"/>
                      <a:gd name="connsiteX2" fmla="*/ 129906 w 259812"/>
                      <a:gd name="connsiteY2" fmla="*/ 244371 h 271435"/>
                      <a:gd name="connsiteX3" fmla="*/ 259813 w 259812"/>
                      <a:gd name="connsiteY3" fmla="*/ 218390 h 271435"/>
                      <a:gd name="connsiteX4" fmla="*/ 129906 w 259812"/>
                      <a:gd name="connsiteY4" fmla="*/ 27861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861"/>
                        </a:moveTo>
                        <a:cubicBezTo>
                          <a:pt x="60623" y="-24102"/>
                          <a:pt x="0" y="1880"/>
                          <a:pt x="0" y="62502"/>
                        </a:cubicBezTo>
                        <a:cubicBezTo>
                          <a:pt x="0" y="123125"/>
                          <a:pt x="60623" y="201069"/>
                          <a:pt x="129906" y="244371"/>
                        </a:cubicBezTo>
                        <a:cubicBezTo>
                          <a:pt x="199190" y="287673"/>
                          <a:pt x="259813" y="279013"/>
                          <a:pt x="259813" y="218390"/>
                        </a:cubicBezTo>
                        <a:cubicBezTo>
                          <a:pt x="259813" y="157767"/>
                          <a:pt x="199190" y="79823"/>
                          <a:pt x="129906" y="278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1" name="Freeform: Shape 890">
                    <a:extLst>
                      <a:ext uri="{FF2B5EF4-FFF2-40B4-BE49-F238E27FC236}">
                        <a16:creationId xmlns="" xmlns:a16="http://schemas.microsoft.com/office/drawing/2014/main" id="{21603A80-8B0D-4DEE-A58B-1FF0EAB6FB14}"/>
                      </a:ext>
                    </a:extLst>
                  </p:cNvPr>
                  <p:cNvSpPr/>
                  <p:nvPr/>
                </p:nvSpPr>
                <p:spPr>
                  <a:xfrm>
                    <a:off x="11941783" y="4799182"/>
                    <a:ext cx="259812" cy="267628"/>
                  </a:xfrm>
                  <a:custGeom>
                    <a:avLst/>
                    <a:gdLst>
                      <a:gd name="connsiteX0" fmla="*/ 129906 w 259812"/>
                      <a:gd name="connsiteY0" fmla="*/ 27064 h 267628"/>
                      <a:gd name="connsiteX1" fmla="*/ 0 w 259812"/>
                      <a:gd name="connsiteY1" fmla="*/ 208933 h 267628"/>
                      <a:gd name="connsiteX2" fmla="*/ 129906 w 259812"/>
                      <a:gd name="connsiteY2" fmla="*/ 243574 h 267628"/>
                      <a:gd name="connsiteX3" fmla="*/ 259813 w 259812"/>
                      <a:gd name="connsiteY3" fmla="*/ 53045 h 267628"/>
                      <a:gd name="connsiteX4" fmla="*/ 129906 w 259812"/>
                      <a:gd name="connsiteY4" fmla="*/ 27064 h 26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7628">
                        <a:moveTo>
                          <a:pt x="129906" y="27064"/>
                        </a:moveTo>
                        <a:cubicBezTo>
                          <a:pt x="60623" y="70366"/>
                          <a:pt x="0" y="148310"/>
                          <a:pt x="0" y="208933"/>
                        </a:cubicBezTo>
                        <a:cubicBezTo>
                          <a:pt x="0" y="269556"/>
                          <a:pt x="60623" y="286876"/>
                          <a:pt x="129906" y="243574"/>
                        </a:cubicBezTo>
                        <a:cubicBezTo>
                          <a:pt x="199190" y="191612"/>
                          <a:pt x="259813" y="105008"/>
                          <a:pt x="259813" y="53045"/>
                        </a:cubicBezTo>
                        <a:cubicBezTo>
                          <a:pt x="259813" y="-7578"/>
                          <a:pt x="199190" y="-16238"/>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3" name="Graphic 1">
                  <a:extLst>
                    <a:ext uri="{FF2B5EF4-FFF2-40B4-BE49-F238E27FC236}">
                      <a16:creationId xmlns="" xmlns:a16="http://schemas.microsoft.com/office/drawing/2014/main" id="{1EFD58E4-ECE9-4DD2-95EC-3ABE44C5DD15}"/>
                    </a:ext>
                  </a:extLst>
                </p:cNvPr>
                <p:cNvGrpSpPr/>
                <p:nvPr/>
              </p:nvGrpSpPr>
              <p:grpSpPr>
                <a:xfrm>
                  <a:off x="11344214" y="2140689"/>
                  <a:ext cx="259812" cy="3154047"/>
                  <a:chOff x="11344214" y="2140689"/>
                  <a:chExt cx="259812" cy="3154047"/>
                </a:xfrm>
                <a:grpFill/>
              </p:grpSpPr>
              <p:sp>
                <p:nvSpPr>
                  <p:cNvPr id="886" name="Freeform: Shape 885">
                    <a:extLst>
                      <a:ext uri="{FF2B5EF4-FFF2-40B4-BE49-F238E27FC236}">
                        <a16:creationId xmlns="" xmlns:a16="http://schemas.microsoft.com/office/drawing/2014/main" id="{C669BA1C-FD5F-4DC3-9F31-798941E24B90}"/>
                      </a:ext>
                    </a:extLst>
                  </p:cNvPr>
                  <p:cNvSpPr/>
                  <p:nvPr/>
                </p:nvSpPr>
                <p:spPr>
                  <a:xfrm>
                    <a:off x="11456799" y="2211723"/>
                    <a:ext cx="34642" cy="3032388"/>
                  </a:xfrm>
                  <a:custGeom>
                    <a:avLst/>
                    <a:gdLst>
                      <a:gd name="connsiteX0" fmla="*/ 0 w 34642"/>
                      <a:gd name="connsiteY0" fmla="*/ 16398 h 3032388"/>
                      <a:gd name="connsiteX1" fmla="*/ 0 w 34642"/>
                      <a:gd name="connsiteY1" fmla="*/ 3012903 h 3032388"/>
                      <a:gd name="connsiteX2" fmla="*/ 34642 w 34642"/>
                      <a:gd name="connsiteY2" fmla="*/ 3012903 h 3032388"/>
                      <a:gd name="connsiteX3" fmla="*/ 34642 w 34642"/>
                      <a:gd name="connsiteY3" fmla="*/ 16398 h 3032388"/>
                      <a:gd name="connsiteX4" fmla="*/ 0 w 34642"/>
                      <a:gd name="connsiteY4" fmla="*/ 16398 h 303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2" h="3032388">
                        <a:moveTo>
                          <a:pt x="0" y="16398"/>
                        </a:moveTo>
                        <a:cubicBezTo>
                          <a:pt x="0" y="1012346"/>
                          <a:pt x="0" y="2016954"/>
                          <a:pt x="0" y="3012903"/>
                        </a:cubicBezTo>
                        <a:cubicBezTo>
                          <a:pt x="0" y="3038884"/>
                          <a:pt x="34642" y="3038884"/>
                          <a:pt x="34642" y="3012903"/>
                        </a:cubicBezTo>
                        <a:cubicBezTo>
                          <a:pt x="34642" y="2016954"/>
                          <a:pt x="34642" y="10210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7" name="Freeform: Shape 886">
                    <a:extLst>
                      <a:ext uri="{FF2B5EF4-FFF2-40B4-BE49-F238E27FC236}">
                        <a16:creationId xmlns="" xmlns:a16="http://schemas.microsoft.com/office/drawing/2014/main" id="{28B8156C-46D4-4DBD-A969-74215CCE3B8D}"/>
                      </a:ext>
                    </a:extLst>
                  </p:cNvPr>
                  <p:cNvSpPr/>
                  <p:nvPr/>
                </p:nvSpPr>
                <p:spPr>
                  <a:xfrm>
                    <a:off x="11344214" y="2140689"/>
                    <a:ext cx="259812" cy="261737"/>
                  </a:xfrm>
                  <a:custGeom>
                    <a:avLst/>
                    <a:gdLst>
                      <a:gd name="connsiteX0" fmla="*/ 129906 w 259812"/>
                      <a:gd name="connsiteY0" fmla="*/ 827 h 261737"/>
                      <a:gd name="connsiteX1" fmla="*/ 0 w 259812"/>
                      <a:gd name="connsiteY1" fmla="*/ 122073 h 261737"/>
                      <a:gd name="connsiteX2" fmla="*/ 129906 w 259812"/>
                      <a:gd name="connsiteY2" fmla="*/ 260640 h 261737"/>
                      <a:gd name="connsiteX3" fmla="*/ 259813 w 259812"/>
                      <a:gd name="connsiteY3" fmla="*/ 156715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7833"/>
                          <a:pt x="0" y="52790"/>
                          <a:pt x="0" y="122073"/>
                        </a:cubicBezTo>
                        <a:cubicBezTo>
                          <a:pt x="0" y="191357"/>
                          <a:pt x="60623" y="251980"/>
                          <a:pt x="129906" y="260640"/>
                        </a:cubicBezTo>
                        <a:cubicBezTo>
                          <a:pt x="199189" y="269300"/>
                          <a:pt x="259813" y="225998"/>
                          <a:pt x="259813" y="156715"/>
                        </a:cubicBezTo>
                        <a:cubicBezTo>
                          <a:pt x="259813" y="87432"/>
                          <a:pt x="199189" y="9488"/>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8" name="Freeform: Shape 887">
                    <a:extLst>
                      <a:ext uri="{FF2B5EF4-FFF2-40B4-BE49-F238E27FC236}">
                        <a16:creationId xmlns="" xmlns:a16="http://schemas.microsoft.com/office/drawing/2014/main" id="{B0F5043C-5993-4D99-8E20-A811FAF2099F}"/>
                      </a:ext>
                    </a:extLst>
                  </p:cNvPr>
                  <p:cNvSpPr/>
                  <p:nvPr/>
                </p:nvSpPr>
                <p:spPr>
                  <a:xfrm>
                    <a:off x="11344214" y="5032998"/>
                    <a:ext cx="259812" cy="261737"/>
                  </a:xfrm>
                  <a:custGeom>
                    <a:avLst/>
                    <a:gdLst>
                      <a:gd name="connsiteX0" fmla="*/ 129906 w 259812"/>
                      <a:gd name="connsiteY0" fmla="*/ 1098 h 261737"/>
                      <a:gd name="connsiteX1" fmla="*/ 0 w 259812"/>
                      <a:gd name="connsiteY1" fmla="*/ 139665 h 261737"/>
                      <a:gd name="connsiteX2" fmla="*/ 129906 w 259812"/>
                      <a:gd name="connsiteY2" fmla="*/ 260911 h 261737"/>
                      <a:gd name="connsiteX3" fmla="*/ 259813 w 259812"/>
                      <a:gd name="connsiteY3" fmla="*/ 105023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9758"/>
                          <a:pt x="0" y="70381"/>
                          <a:pt x="0" y="139665"/>
                        </a:cubicBezTo>
                        <a:cubicBezTo>
                          <a:pt x="0" y="208948"/>
                          <a:pt x="60623" y="269571"/>
                          <a:pt x="129906" y="260911"/>
                        </a:cubicBezTo>
                        <a:cubicBezTo>
                          <a:pt x="199189" y="252250"/>
                          <a:pt x="259813" y="174306"/>
                          <a:pt x="259813" y="105023"/>
                        </a:cubicBezTo>
                        <a:cubicBezTo>
                          <a:pt x="259813" y="35740"/>
                          <a:pt x="199189" y="-7562"/>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4" name="Graphic 1">
                  <a:extLst>
                    <a:ext uri="{FF2B5EF4-FFF2-40B4-BE49-F238E27FC236}">
                      <a16:creationId xmlns="" xmlns:a16="http://schemas.microsoft.com/office/drawing/2014/main" id="{45E039AC-E823-4F08-ADB1-136412C65EF2}"/>
                    </a:ext>
                  </a:extLst>
                </p:cNvPr>
                <p:cNvGrpSpPr/>
                <p:nvPr/>
              </p:nvGrpSpPr>
              <p:grpSpPr>
                <a:xfrm>
                  <a:off x="10746645" y="2219494"/>
                  <a:ext cx="259812" cy="2996436"/>
                  <a:chOff x="10746645" y="2219494"/>
                  <a:chExt cx="259812" cy="2996436"/>
                </a:xfrm>
                <a:grpFill/>
              </p:grpSpPr>
              <p:sp>
                <p:nvSpPr>
                  <p:cNvPr id="883" name="Freeform: Shape 882">
                    <a:extLst>
                      <a:ext uri="{FF2B5EF4-FFF2-40B4-BE49-F238E27FC236}">
                        <a16:creationId xmlns="" xmlns:a16="http://schemas.microsoft.com/office/drawing/2014/main" id="{F8EB375F-5D50-4F88-A646-FC06BB763FCE}"/>
                      </a:ext>
                    </a:extLst>
                  </p:cNvPr>
                  <p:cNvSpPr/>
                  <p:nvPr/>
                </p:nvSpPr>
                <p:spPr>
                  <a:xfrm>
                    <a:off x="10859230" y="2295238"/>
                    <a:ext cx="35786" cy="2870928"/>
                  </a:xfrm>
                  <a:custGeom>
                    <a:avLst/>
                    <a:gdLst>
                      <a:gd name="connsiteX0" fmla="*/ 0 w 35786"/>
                      <a:gd name="connsiteY0" fmla="*/ 19486 h 2870928"/>
                      <a:gd name="connsiteX1" fmla="*/ 0 w 35786"/>
                      <a:gd name="connsiteY1" fmla="*/ 2851443 h 2870928"/>
                      <a:gd name="connsiteX2" fmla="*/ 34641 w 35786"/>
                      <a:gd name="connsiteY2" fmla="*/ 2851443 h 2870928"/>
                      <a:gd name="connsiteX3" fmla="*/ 34641 w 35786"/>
                      <a:gd name="connsiteY3" fmla="*/ 19486 h 2870928"/>
                      <a:gd name="connsiteX4" fmla="*/ 0 w 35786"/>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870928">
                        <a:moveTo>
                          <a:pt x="0" y="19486"/>
                        </a:moveTo>
                        <a:cubicBezTo>
                          <a:pt x="0" y="963472"/>
                          <a:pt x="0" y="1907457"/>
                          <a:pt x="0" y="2851443"/>
                        </a:cubicBezTo>
                        <a:cubicBezTo>
                          <a:pt x="0" y="2877424"/>
                          <a:pt x="34641" y="2877424"/>
                          <a:pt x="34641" y="2851443"/>
                        </a:cubicBezTo>
                        <a:cubicBezTo>
                          <a:pt x="34641" y="1907457"/>
                          <a:pt x="34641" y="963472"/>
                          <a:pt x="34641"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4" name="Freeform: Shape 883">
                    <a:extLst>
                      <a:ext uri="{FF2B5EF4-FFF2-40B4-BE49-F238E27FC236}">
                        <a16:creationId xmlns="" xmlns:a16="http://schemas.microsoft.com/office/drawing/2014/main" id="{F15179B9-B87B-4395-82E5-DDD9444E34B4}"/>
                      </a:ext>
                    </a:extLst>
                  </p:cNvPr>
                  <p:cNvSpPr/>
                  <p:nvPr/>
                </p:nvSpPr>
                <p:spPr>
                  <a:xfrm>
                    <a:off x="10746645" y="2219494"/>
                    <a:ext cx="259812" cy="261149"/>
                  </a:xfrm>
                  <a:custGeom>
                    <a:avLst/>
                    <a:gdLst>
                      <a:gd name="connsiteX0" fmla="*/ 129906 w 259812"/>
                      <a:gd name="connsiteY0" fmla="*/ 8626 h 261149"/>
                      <a:gd name="connsiteX1" fmla="*/ 0 w 259812"/>
                      <a:gd name="connsiteY1" fmla="*/ 190495 h 261149"/>
                      <a:gd name="connsiteX2" fmla="*/ 129906 w 259812"/>
                      <a:gd name="connsiteY2" fmla="*/ 251118 h 261149"/>
                      <a:gd name="connsiteX3" fmla="*/ 259813 w 259812"/>
                      <a:gd name="connsiteY3" fmla="*/ 86570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43268"/>
                          <a:pt x="0" y="121212"/>
                          <a:pt x="0" y="190495"/>
                        </a:cubicBezTo>
                        <a:cubicBezTo>
                          <a:pt x="0" y="251118"/>
                          <a:pt x="60623" y="277099"/>
                          <a:pt x="129906" y="251118"/>
                        </a:cubicBezTo>
                        <a:cubicBezTo>
                          <a:pt x="199190" y="225137"/>
                          <a:pt x="259813" y="155853"/>
                          <a:pt x="259813" y="86570"/>
                        </a:cubicBezTo>
                        <a:cubicBezTo>
                          <a:pt x="259813" y="17287"/>
                          <a:pt x="207851" y="-17355"/>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5" name="Freeform: Shape 884">
                    <a:extLst>
                      <a:ext uri="{FF2B5EF4-FFF2-40B4-BE49-F238E27FC236}">
                        <a16:creationId xmlns="" xmlns:a16="http://schemas.microsoft.com/office/drawing/2014/main" id="{F43B1B74-1179-4F01-9DA7-04B35A250FB4}"/>
                      </a:ext>
                    </a:extLst>
                  </p:cNvPr>
                  <p:cNvSpPr/>
                  <p:nvPr/>
                </p:nvSpPr>
                <p:spPr>
                  <a:xfrm>
                    <a:off x="10746645" y="4954780"/>
                    <a:ext cx="259812" cy="261149"/>
                  </a:xfrm>
                  <a:custGeom>
                    <a:avLst/>
                    <a:gdLst>
                      <a:gd name="connsiteX0" fmla="*/ 129906 w 259812"/>
                      <a:gd name="connsiteY0" fmla="*/ 10032 h 261149"/>
                      <a:gd name="connsiteX1" fmla="*/ 0 w 259812"/>
                      <a:gd name="connsiteY1" fmla="*/ 70655 h 261149"/>
                      <a:gd name="connsiteX2" fmla="*/ 129906 w 259812"/>
                      <a:gd name="connsiteY2" fmla="*/ 252524 h 261149"/>
                      <a:gd name="connsiteX3" fmla="*/ 259813 w 259812"/>
                      <a:gd name="connsiteY3" fmla="*/ 174580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15949"/>
                          <a:pt x="0" y="10032"/>
                          <a:pt x="0" y="70655"/>
                        </a:cubicBezTo>
                        <a:cubicBezTo>
                          <a:pt x="0" y="131278"/>
                          <a:pt x="60623" y="217882"/>
                          <a:pt x="129906" y="252524"/>
                        </a:cubicBezTo>
                        <a:cubicBezTo>
                          <a:pt x="199190" y="278505"/>
                          <a:pt x="259813" y="243863"/>
                          <a:pt x="259813" y="174580"/>
                        </a:cubicBezTo>
                        <a:cubicBezTo>
                          <a:pt x="259813" y="105297"/>
                          <a:pt x="207851" y="36013"/>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5" name="Graphic 1">
                  <a:extLst>
                    <a:ext uri="{FF2B5EF4-FFF2-40B4-BE49-F238E27FC236}">
                      <a16:creationId xmlns="" xmlns:a16="http://schemas.microsoft.com/office/drawing/2014/main" id="{7ABB6A97-BAFE-404A-A9C6-93205E194B1C}"/>
                    </a:ext>
                  </a:extLst>
                </p:cNvPr>
                <p:cNvGrpSpPr/>
                <p:nvPr/>
              </p:nvGrpSpPr>
              <p:grpSpPr>
                <a:xfrm>
                  <a:off x="10157736" y="2578595"/>
                  <a:ext cx="259812" cy="2271697"/>
                  <a:chOff x="10157736" y="2578595"/>
                  <a:chExt cx="259812" cy="2271697"/>
                </a:xfrm>
                <a:grpFill/>
              </p:grpSpPr>
              <p:sp>
                <p:nvSpPr>
                  <p:cNvPr id="880" name="Freeform: Shape 879">
                    <a:extLst>
                      <a:ext uri="{FF2B5EF4-FFF2-40B4-BE49-F238E27FC236}">
                        <a16:creationId xmlns="" xmlns:a16="http://schemas.microsoft.com/office/drawing/2014/main" id="{EB5DEAFD-29DA-4B73-94F8-899904810B35}"/>
                      </a:ext>
                    </a:extLst>
                  </p:cNvPr>
                  <p:cNvSpPr/>
                  <p:nvPr/>
                </p:nvSpPr>
                <p:spPr>
                  <a:xfrm>
                    <a:off x="10270321" y="2674132"/>
                    <a:ext cx="34641" cy="2102316"/>
                  </a:xfrm>
                  <a:custGeom>
                    <a:avLst/>
                    <a:gdLst>
                      <a:gd name="connsiteX0" fmla="*/ 0 w 34641"/>
                      <a:gd name="connsiteY0" fmla="*/ 12991 h 2102316"/>
                      <a:gd name="connsiteX1" fmla="*/ 0 w 34641"/>
                      <a:gd name="connsiteY1" fmla="*/ 2082831 h 2102316"/>
                      <a:gd name="connsiteX2" fmla="*/ 34642 w 34641"/>
                      <a:gd name="connsiteY2" fmla="*/ 2082831 h 2102316"/>
                      <a:gd name="connsiteX3" fmla="*/ 34642 w 34641"/>
                      <a:gd name="connsiteY3" fmla="*/ 12991 h 2102316"/>
                      <a:gd name="connsiteX4" fmla="*/ 0 w 34641"/>
                      <a:gd name="connsiteY4" fmla="*/ 12991 h 210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102316">
                        <a:moveTo>
                          <a:pt x="0" y="12991"/>
                        </a:moveTo>
                        <a:cubicBezTo>
                          <a:pt x="0" y="705824"/>
                          <a:pt x="0" y="1389997"/>
                          <a:pt x="0" y="2082831"/>
                        </a:cubicBezTo>
                        <a:cubicBezTo>
                          <a:pt x="0" y="2108812"/>
                          <a:pt x="34642" y="2108812"/>
                          <a:pt x="34642" y="2082831"/>
                        </a:cubicBezTo>
                        <a:cubicBezTo>
                          <a:pt x="34642" y="1389997"/>
                          <a:pt x="34642" y="705824"/>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1" name="Freeform: Shape 880">
                    <a:extLst>
                      <a:ext uri="{FF2B5EF4-FFF2-40B4-BE49-F238E27FC236}">
                        <a16:creationId xmlns="" xmlns:a16="http://schemas.microsoft.com/office/drawing/2014/main" id="{A278AC76-6FA2-473D-90CB-56049D7FE1BA}"/>
                      </a:ext>
                    </a:extLst>
                  </p:cNvPr>
                  <p:cNvSpPr/>
                  <p:nvPr/>
                </p:nvSpPr>
                <p:spPr>
                  <a:xfrm>
                    <a:off x="10157736" y="2578595"/>
                    <a:ext cx="259812" cy="274157"/>
                  </a:xfrm>
                  <a:custGeom>
                    <a:avLst/>
                    <a:gdLst>
                      <a:gd name="connsiteX0" fmla="*/ 129906 w 259812"/>
                      <a:gd name="connsiteY0" fmla="*/ 47904 h 274157"/>
                      <a:gd name="connsiteX1" fmla="*/ 0 w 259812"/>
                      <a:gd name="connsiteY1" fmla="*/ 247094 h 274157"/>
                      <a:gd name="connsiteX2" fmla="*/ 129906 w 259812"/>
                      <a:gd name="connsiteY2" fmla="*/ 221113 h 274157"/>
                      <a:gd name="connsiteX3" fmla="*/ 259813 w 259812"/>
                      <a:gd name="connsiteY3" fmla="*/ 30583 h 274157"/>
                      <a:gd name="connsiteX4" fmla="*/ 129906 w 259812"/>
                      <a:gd name="connsiteY4" fmla="*/ 47904 h 274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4157">
                        <a:moveTo>
                          <a:pt x="129906" y="47904"/>
                        </a:moveTo>
                        <a:cubicBezTo>
                          <a:pt x="60623" y="117188"/>
                          <a:pt x="0" y="203792"/>
                          <a:pt x="0" y="247094"/>
                        </a:cubicBezTo>
                        <a:cubicBezTo>
                          <a:pt x="0" y="290396"/>
                          <a:pt x="60623" y="281736"/>
                          <a:pt x="129906" y="221113"/>
                        </a:cubicBezTo>
                        <a:cubicBezTo>
                          <a:pt x="199189" y="169150"/>
                          <a:pt x="259813" y="82546"/>
                          <a:pt x="259813" y="30583"/>
                        </a:cubicBezTo>
                        <a:cubicBezTo>
                          <a:pt x="259813" y="-12719"/>
                          <a:pt x="199189" y="-12719"/>
                          <a:pt x="129906" y="479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2" name="Freeform: Shape 881">
                    <a:extLst>
                      <a:ext uri="{FF2B5EF4-FFF2-40B4-BE49-F238E27FC236}">
                        <a16:creationId xmlns="" xmlns:a16="http://schemas.microsoft.com/office/drawing/2014/main" id="{D2084E3F-0949-4C9D-9106-9EA1D65EE109}"/>
                      </a:ext>
                    </a:extLst>
                  </p:cNvPr>
                  <p:cNvSpPr/>
                  <p:nvPr/>
                </p:nvSpPr>
                <p:spPr>
                  <a:xfrm>
                    <a:off x="10157736" y="4576533"/>
                    <a:ext cx="259812" cy="273760"/>
                  </a:xfrm>
                  <a:custGeom>
                    <a:avLst/>
                    <a:gdLst>
                      <a:gd name="connsiteX0" fmla="*/ 129906 w 259812"/>
                      <a:gd name="connsiteY0" fmla="*/ 50524 h 273760"/>
                      <a:gd name="connsiteX1" fmla="*/ 0 w 259812"/>
                      <a:gd name="connsiteY1" fmla="*/ 24542 h 273760"/>
                      <a:gd name="connsiteX2" fmla="*/ 129906 w 259812"/>
                      <a:gd name="connsiteY2" fmla="*/ 223732 h 273760"/>
                      <a:gd name="connsiteX3" fmla="*/ 259813 w 259812"/>
                      <a:gd name="connsiteY3" fmla="*/ 232392 h 273760"/>
                      <a:gd name="connsiteX4" fmla="*/ 129906 w 259812"/>
                      <a:gd name="connsiteY4" fmla="*/ 50524 h 27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60">
                        <a:moveTo>
                          <a:pt x="129906" y="50524"/>
                        </a:moveTo>
                        <a:cubicBezTo>
                          <a:pt x="60623" y="-1439"/>
                          <a:pt x="0" y="-18760"/>
                          <a:pt x="0" y="24542"/>
                        </a:cubicBezTo>
                        <a:cubicBezTo>
                          <a:pt x="0" y="67844"/>
                          <a:pt x="60623" y="163109"/>
                          <a:pt x="129906" y="223732"/>
                        </a:cubicBezTo>
                        <a:cubicBezTo>
                          <a:pt x="199189" y="284355"/>
                          <a:pt x="259813" y="293015"/>
                          <a:pt x="259813" y="232392"/>
                        </a:cubicBezTo>
                        <a:cubicBezTo>
                          <a:pt x="259813" y="189090"/>
                          <a:pt x="199189" y="102486"/>
                          <a:pt x="129906" y="505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6" name="Graphic 1">
                  <a:extLst>
                    <a:ext uri="{FF2B5EF4-FFF2-40B4-BE49-F238E27FC236}">
                      <a16:creationId xmlns="" xmlns:a16="http://schemas.microsoft.com/office/drawing/2014/main" id="{7A53210B-A26A-457F-B534-BF6F24AD4E39}"/>
                    </a:ext>
                  </a:extLst>
                </p:cNvPr>
                <p:cNvGrpSpPr/>
                <p:nvPr/>
              </p:nvGrpSpPr>
              <p:grpSpPr>
                <a:xfrm>
                  <a:off x="9560167" y="3155892"/>
                  <a:ext cx="259812" cy="1132235"/>
                  <a:chOff x="9560167" y="3155892"/>
                  <a:chExt cx="259812" cy="1132235"/>
                </a:xfrm>
                <a:grpFill/>
              </p:grpSpPr>
              <p:sp>
                <p:nvSpPr>
                  <p:cNvPr id="877" name="Freeform: Shape 876">
                    <a:extLst>
                      <a:ext uri="{FF2B5EF4-FFF2-40B4-BE49-F238E27FC236}">
                        <a16:creationId xmlns="" xmlns:a16="http://schemas.microsoft.com/office/drawing/2014/main" id="{F77F0F0E-E623-4C0A-9FDD-073BA391B721}"/>
                      </a:ext>
                    </a:extLst>
                  </p:cNvPr>
                  <p:cNvSpPr/>
                  <p:nvPr/>
                </p:nvSpPr>
                <p:spPr>
                  <a:xfrm>
                    <a:off x="9672753" y="3268294"/>
                    <a:ext cx="34641" cy="901925"/>
                  </a:xfrm>
                  <a:custGeom>
                    <a:avLst/>
                    <a:gdLst>
                      <a:gd name="connsiteX0" fmla="*/ 0 w 34641"/>
                      <a:gd name="connsiteY0" fmla="*/ 16398 h 901925"/>
                      <a:gd name="connsiteX1" fmla="*/ 0 w 34641"/>
                      <a:gd name="connsiteY1" fmla="*/ 882439 h 901925"/>
                      <a:gd name="connsiteX2" fmla="*/ 34641 w 34641"/>
                      <a:gd name="connsiteY2" fmla="*/ 882439 h 901925"/>
                      <a:gd name="connsiteX3" fmla="*/ 34641 w 34641"/>
                      <a:gd name="connsiteY3" fmla="*/ 16398 h 901925"/>
                      <a:gd name="connsiteX4" fmla="*/ 0 w 34641"/>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901925">
                        <a:moveTo>
                          <a:pt x="0" y="16398"/>
                        </a:moveTo>
                        <a:cubicBezTo>
                          <a:pt x="0" y="302191"/>
                          <a:pt x="0" y="596646"/>
                          <a:pt x="0" y="882439"/>
                        </a:cubicBezTo>
                        <a:cubicBezTo>
                          <a:pt x="0" y="908421"/>
                          <a:pt x="34641" y="908421"/>
                          <a:pt x="34641" y="882439"/>
                        </a:cubicBezTo>
                        <a:cubicBezTo>
                          <a:pt x="34641" y="596646"/>
                          <a:pt x="34641" y="302191"/>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8" name="Freeform: Shape 877">
                    <a:extLst>
                      <a:ext uri="{FF2B5EF4-FFF2-40B4-BE49-F238E27FC236}">
                        <a16:creationId xmlns="" xmlns:a16="http://schemas.microsoft.com/office/drawing/2014/main" id="{7FC8407E-A1BA-4123-91B2-DD6978E40EE2}"/>
                      </a:ext>
                    </a:extLst>
                  </p:cNvPr>
                  <p:cNvSpPr/>
                  <p:nvPr/>
                </p:nvSpPr>
                <p:spPr>
                  <a:xfrm>
                    <a:off x="9560167" y="3155892"/>
                    <a:ext cx="259812" cy="288043"/>
                  </a:xfrm>
                  <a:custGeom>
                    <a:avLst/>
                    <a:gdLst>
                      <a:gd name="connsiteX0" fmla="*/ 129906 w 259812"/>
                      <a:gd name="connsiteY0" fmla="*/ 102818 h 288043"/>
                      <a:gd name="connsiteX1" fmla="*/ 0 w 259812"/>
                      <a:gd name="connsiteY1" fmla="*/ 284687 h 288043"/>
                      <a:gd name="connsiteX2" fmla="*/ 129906 w 259812"/>
                      <a:gd name="connsiteY2" fmla="*/ 180762 h 288043"/>
                      <a:gd name="connsiteX3" fmla="*/ 259813 w 259812"/>
                      <a:gd name="connsiteY3" fmla="*/ 7553 h 288043"/>
                      <a:gd name="connsiteX4" fmla="*/ 129906 w 259812"/>
                      <a:gd name="connsiteY4" fmla="*/ 102818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129906" y="102818"/>
                        </a:moveTo>
                        <a:cubicBezTo>
                          <a:pt x="60623" y="189422"/>
                          <a:pt x="0" y="267366"/>
                          <a:pt x="0" y="284687"/>
                        </a:cubicBezTo>
                        <a:cubicBezTo>
                          <a:pt x="0" y="302008"/>
                          <a:pt x="60623" y="250045"/>
                          <a:pt x="129906" y="180762"/>
                        </a:cubicBezTo>
                        <a:cubicBezTo>
                          <a:pt x="199190" y="111478"/>
                          <a:pt x="259813" y="33535"/>
                          <a:pt x="259813" y="7553"/>
                        </a:cubicBezTo>
                        <a:cubicBezTo>
                          <a:pt x="259813" y="-18428"/>
                          <a:pt x="199190" y="24874"/>
                          <a:pt x="129906" y="10281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9" name="Freeform: Shape 878">
                    <a:extLst>
                      <a:ext uri="{FF2B5EF4-FFF2-40B4-BE49-F238E27FC236}">
                        <a16:creationId xmlns="" xmlns:a16="http://schemas.microsoft.com/office/drawing/2014/main" id="{299A6866-DA97-40C5-833C-7FCA35CFF8C3}"/>
                      </a:ext>
                    </a:extLst>
                  </p:cNvPr>
                  <p:cNvSpPr/>
                  <p:nvPr/>
                </p:nvSpPr>
                <p:spPr>
                  <a:xfrm>
                    <a:off x="9560167" y="3991508"/>
                    <a:ext cx="259812" cy="296619"/>
                  </a:xfrm>
                  <a:custGeom>
                    <a:avLst/>
                    <a:gdLst>
                      <a:gd name="connsiteX0" fmla="*/ 0 w 259812"/>
                      <a:gd name="connsiteY0" fmla="*/ 3338 h 296619"/>
                      <a:gd name="connsiteX1" fmla="*/ 129906 w 259812"/>
                      <a:gd name="connsiteY1" fmla="*/ 185206 h 296619"/>
                      <a:gd name="connsiteX2" fmla="*/ 259813 w 259812"/>
                      <a:gd name="connsiteY2" fmla="*/ 289131 h 296619"/>
                      <a:gd name="connsiteX3" fmla="*/ 129906 w 259812"/>
                      <a:gd name="connsiteY3" fmla="*/ 115923 h 296619"/>
                      <a:gd name="connsiteX4" fmla="*/ 0 w 259812"/>
                      <a:gd name="connsiteY4" fmla="*/ 3338 h 29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6619">
                        <a:moveTo>
                          <a:pt x="0" y="3338"/>
                        </a:moveTo>
                        <a:cubicBezTo>
                          <a:pt x="0" y="20659"/>
                          <a:pt x="60623" y="98602"/>
                          <a:pt x="129906" y="185206"/>
                        </a:cubicBezTo>
                        <a:cubicBezTo>
                          <a:pt x="199190" y="271811"/>
                          <a:pt x="259813" y="315113"/>
                          <a:pt x="259813" y="289131"/>
                        </a:cubicBezTo>
                        <a:cubicBezTo>
                          <a:pt x="259813" y="263150"/>
                          <a:pt x="199190" y="185206"/>
                          <a:pt x="129906" y="115923"/>
                        </a:cubicBezTo>
                        <a:cubicBezTo>
                          <a:pt x="60623" y="37979"/>
                          <a:pt x="0" y="-13983"/>
                          <a:pt x="0" y="333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7" name="Graphic 1">
                  <a:extLst>
                    <a:ext uri="{FF2B5EF4-FFF2-40B4-BE49-F238E27FC236}">
                      <a16:creationId xmlns="" xmlns:a16="http://schemas.microsoft.com/office/drawing/2014/main" id="{A90F645B-DFEC-4E42-A295-3175A61270BB}"/>
                    </a:ext>
                  </a:extLst>
                </p:cNvPr>
                <p:cNvGrpSpPr/>
                <p:nvPr/>
              </p:nvGrpSpPr>
              <p:grpSpPr>
                <a:xfrm>
                  <a:off x="8962598" y="3316014"/>
                  <a:ext cx="259812" cy="794735"/>
                  <a:chOff x="8962598" y="3316014"/>
                  <a:chExt cx="259812" cy="794735"/>
                </a:xfrm>
                <a:grpFill/>
              </p:grpSpPr>
              <p:sp>
                <p:nvSpPr>
                  <p:cNvPr id="874" name="Freeform: Shape 873">
                    <a:extLst>
                      <a:ext uri="{FF2B5EF4-FFF2-40B4-BE49-F238E27FC236}">
                        <a16:creationId xmlns="" xmlns:a16="http://schemas.microsoft.com/office/drawing/2014/main" id="{67B3631C-2C27-4620-8768-7E06869346F6}"/>
                      </a:ext>
                    </a:extLst>
                  </p:cNvPr>
                  <p:cNvSpPr/>
                  <p:nvPr/>
                </p:nvSpPr>
                <p:spPr>
                  <a:xfrm>
                    <a:off x="9075184" y="3436249"/>
                    <a:ext cx="35786" cy="552101"/>
                  </a:xfrm>
                  <a:custGeom>
                    <a:avLst/>
                    <a:gdLst>
                      <a:gd name="connsiteX0" fmla="*/ 0 w 35786"/>
                      <a:gd name="connsiteY0" fmla="*/ 12991 h 552101"/>
                      <a:gd name="connsiteX1" fmla="*/ 0 w 35786"/>
                      <a:gd name="connsiteY1" fmla="*/ 532616 h 552101"/>
                      <a:gd name="connsiteX2" fmla="*/ 34642 w 35786"/>
                      <a:gd name="connsiteY2" fmla="*/ 532616 h 552101"/>
                      <a:gd name="connsiteX3" fmla="*/ 34642 w 35786"/>
                      <a:gd name="connsiteY3" fmla="*/ 12991 h 552101"/>
                      <a:gd name="connsiteX4" fmla="*/ 0 w 35786"/>
                      <a:gd name="connsiteY4" fmla="*/ 12991 h 552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552101">
                        <a:moveTo>
                          <a:pt x="0" y="12991"/>
                        </a:moveTo>
                        <a:cubicBezTo>
                          <a:pt x="0" y="186199"/>
                          <a:pt x="0" y="359407"/>
                          <a:pt x="0" y="532616"/>
                        </a:cubicBezTo>
                        <a:cubicBezTo>
                          <a:pt x="0" y="558597"/>
                          <a:pt x="34642" y="558597"/>
                          <a:pt x="34642" y="532616"/>
                        </a:cubicBezTo>
                        <a:cubicBezTo>
                          <a:pt x="34642" y="359407"/>
                          <a:pt x="34642" y="186199"/>
                          <a:pt x="34642" y="12991"/>
                        </a:cubicBezTo>
                        <a:cubicBezTo>
                          <a:pt x="4330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5" name="Freeform: Shape 874">
                    <a:extLst>
                      <a:ext uri="{FF2B5EF4-FFF2-40B4-BE49-F238E27FC236}">
                        <a16:creationId xmlns="" xmlns:a16="http://schemas.microsoft.com/office/drawing/2014/main" id="{5C3D090A-1F75-4B7A-901F-C762786C413F}"/>
                      </a:ext>
                    </a:extLst>
                  </p:cNvPr>
                  <p:cNvSpPr/>
                  <p:nvPr/>
                </p:nvSpPr>
                <p:spPr>
                  <a:xfrm>
                    <a:off x="8962598" y="3821637"/>
                    <a:ext cx="259812" cy="289112"/>
                  </a:xfrm>
                  <a:custGeom>
                    <a:avLst/>
                    <a:gdLst>
                      <a:gd name="connsiteX0" fmla="*/ 129906 w 259812"/>
                      <a:gd name="connsiteY0" fmla="*/ 121246 h 289112"/>
                      <a:gd name="connsiteX1" fmla="*/ 0 w 259812"/>
                      <a:gd name="connsiteY1" fmla="*/ 285794 h 289112"/>
                      <a:gd name="connsiteX2" fmla="*/ 129906 w 259812"/>
                      <a:gd name="connsiteY2" fmla="*/ 164548 h 289112"/>
                      <a:gd name="connsiteX3" fmla="*/ 259813 w 259812"/>
                      <a:gd name="connsiteY3" fmla="*/ 0 h 289112"/>
                      <a:gd name="connsiteX4" fmla="*/ 129906 w 259812"/>
                      <a:gd name="connsiteY4" fmla="*/ 121246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129906" y="121246"/>
                        </a:moveTo>
                        <a:cubicBezTo>
                          <a:pt x="60623" y="190529"/>
                          <a:pt x="0" y="268473"/>
                          <a:pt x="0" y="285794"/>
                        </a:cubicBezTo>
                        <a:cubicBezTo>
                          <a:pt x="0" y="303115"/>
                          <a:pt x="60623" y="251152"/>
                          <a:pt x="129906" y="164548"/>
                        </a:cubicBezTo>
                        <a:cubicBezTo>
                          <a:pt x="199190" y="77944"/>
                          <a:pt x="259813" y="0"/>
                          <a:pt x="259813" y="0"/>
                        </a:cubicBezTo>
                        <a:cubicBezTo>
                          <a:pt x="259813" y="0"/>
                          <a:pt x="207850" y="51963"/>
                          <a:pt x="129906"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6" name="Freeform: Shape 875">
                    <a:extLst>
                      <a:ext uri="{FF2B5EF4-FFF2-40B4-BE49-F238E27FC236}">
                        <a16:creationId xmlns="" xmlns:a16="http://schemas.microsoft.com/office/drawing/2014/main" id="{58B4B878-922B-4E1A-AD0E-C9DDE94FBEAC}"/>
                      </a:ext>
                    </a:extLst>
                  </p:cNvPr>
                  <p:cNvSpPr/>
                  <p:nvPr/>
                </p:nvSpPr>
                <p:spPr>
                  <a:xfrm>
                    <a:off x="8962598" y="3316014"/>
                    <a:ext cx="259812" cy="289939"/>
                  </a:xfrm>
                  <a:custGeom>
                    <a:avLst/>
                    <a:gdLst>
                      <a:gd name="connsiteX0" fmla="*/ 0 w 259812"/>
                      <a:gd name="connsiteY0" fmla="*/ 3319 h 289939"/>
                      <a:gd name="connsiteX1" fmla="*/ 129906 w 259812"/>
                      <a:gd name="connsiteY1" fmla="*/ 167867 h 289939"/>
                      <a:gd name="connsiteX2" fmla="*/ 259813 w 259812"/>
                      <a:gd name="connsiteY2" fmla="*/ 289113 h 289939"/>
                      <a:gd name="connsiteX3" fmla="*/ 129906 w 259812"/>
                      <a:gd name="connsiteY3" fmla="*/ 124565 h 289939"/>
                      <a:gd name="connsiteX4" fmla="*/ 0 w 259812"/>
                      <a:gd name="connsiteY4" fmla="*/ 3319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0" y="3319"/>
                        </a:moveTo>
                        <a:cubicBezTo>
                          <a:pt x="0" y="20640"/>
                          <a:pt x="60623" y="98583"/>
                          <a:pt x="129906" y="167867"/>
                        </a:cubicBezTo>
                        <a:cubicBezTo>
                          <a:pt x="199190" y="237150"/>
                          <a:pt x="259813" y="297773"/>
                          <a:pt x="259813" y="289113"/>
                        </a:cubicBezTo>
                        <a:cubicBezTo>
                          <a:pt x="259813" y="280452"/>
                          <a:pt x="199190" y="211169"/>
                          <a:pt x="129906" y="124565"/>
                        </a:cubicBezTo>
                        <a:cubicBezTo>
                          <a:pt x="60623" y="37960"/>
                          <a:pt x="0" y="-14002"/>
                          <a:pt x="0" y="33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8" name="Graphic 1">
                  <a:extLst>
                    <a:ext uri="{FF2B5EF4-FFF2-40B4-BE49-F238E27FC236}">
                      <a16:creationId xmlns="" xmlns:a16="http://schemas.microsoft.com/office/drawing/2014/main" id="{786BE832-72C9-4B34-9360-CB32114C521F}"/>
                    </a:ext>
                  </a:extLst>
                </p:cNvPr>
                <p:cNvGrpSpPr/>
                <p:nvPr/>
              </p:nvGrpSpPr>
              <p:grpSpPr>
                <a:xfrm>
                  <a:off x="8373690" y="2708872"/>
                  <a:ext cx="259812" cy="2017681"/>
                  <a:chOff x="8373690" y="2708872"/>
                  <a:chExt cx="259812" cy="2017681"/>
                </a:xfrm>
                <a:grpFill/>
              </p:grpSpPr>
              <p:sp>
                <p:nvSpPr>
                  <p:cNvPr id="871" name="Freeform: Shape 870">
                    <a:extLst>
                      <a:ext uri="{FF2B5EF4-FFF2-40B4-BE49-F238E27FC236}">
                        <a16:creationId xmlns="" xmlns:a16="http://schemas.microsoft.com/office/drawing/2014/main" id="{8E756FE6-C799-45EA-93B5-3A659DE1010F}"/>
                      </a:ext>
                    </a:extLst>
                  </p:cNvPr>
                  <p:cNvSpPr/>
                  <p:nvPr/>
                </p:nvSpPr>
                <p:spPr>
                  <a:xfrm>
                    <a:off x="8477615" y="2791971"/>
                    <a:ext cx="35786" cy="1828590"/>
                  </a:xfrm>
                  <a:custGeom>
                    <a:avLst/>
                    <a:gdLst>
                      <a:gd name="connsiteX0" fmla="*/ 0 w 35786"/>
                      <a:gd name="connsiteY0" fmla="*/ 16398 h 1828590"/>
                      <a:gd name="connsiteX1" fmla="*/ 0 w 35786"/>
                      <a:gd name="connsiteY1" fmla="*/ 1809104 h 1828590"/>
                      <a:gd name="connsiteX2" fmla="*/ 34642 w 35786"/>
                      <a:gd name="connsiteY2" fmla="*/ 1809104 h 1828590"/>
                      <a:gd name="connsiteX3" fmla="*/ 34642 w 35786"/>
                      <a:gd name="connsiteY3" fmla="*/ 16398 h 1828590"/>
                      <a:gd name="connsiteX4" fmla="*/ 0 w 35786"/>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2" name="Freeform: Shape 871">
                    <a:extLst>
                      <a:ext uri="{FF2B5EF4-FFF2-40B4-BE49-F238E27FC236}">
                        <a16:creationId xmlns="" xmlns:a16="http://schemas.microsoft.com/office/drawing/2014/main" id="{C954B398-315C-4AD6-9E78-E3A4BFA6937C}"/>
                      </a:ext>
                    </a:extLst>
                  </p:cNvPr>
                  <p:cNvSpPr/>
                  <p:nvPr/>
                </p:nvSpPr>
                <p:spPr>
                  <a:xfrm>
                    <a:off x="8373690" y="4444852"/>
                    <a:ext cx="259812" cy="281700"/>
                  </a:xfrm>
                  <a:custGeom>
                    <a:avLst/>
                    <a:gdLst>
                      <a:gd name="connsiteX0" fmla="*/ 129906 w 259812"/>
                      <a:gd name="connsiteY0" fmla="*/ 60958 h 281700"/>
                      <a:gd name="connsiteX1" fmla="*/ 0 w 259812"/>
                      <a:gd name="connsiteY1" fmla="*/ 251487 h 281700"/>
                      <a:gd name="connsiteX2" fmla="*/ 129906 w 259812"/>
                      <a:gd name="connsiteY2" fmla="*/ 216845 h 281700"/>
                      <a:gd name="connsiteX3" fmla="*/ 259813 w 259812"/>
                      <a:gd name="connsiteY3" fmla="*/ 17656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121581"/>
                          <a:pt x="0" y="199525"/>
                          <a:pt x="0" y="251487"/>
                        </a:cubicBezTo>
                        <a:cubicBezTo>
                          <a:pt x="0" y="303450"/>
                          <a:pt x="60623" y="286129"/>
                          <a:pt x="129906" y="216845"/>
                        </a:cubicBezTo>
                        <a:cubicBezTo>
                          <a:pt x="199189" y="147562"/>
                          <a:pt x="259813" y="52297"/>
                          <a:pt x="259813" y="17656"/>
                        </a:cubicBezTo>
                        <a:cubicBezTo>
                          <a:pt x="259813" y="-16986"/>
                          <a:pt x="199189" y="335"/>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3" name="Freeform: Shape 872">
                    <a:extLst>
                      <a:ext uri="{FF2B5EF4-FFF2-40B4-BE49-F238E27FC236}">
                        <a16:creationId xmlns="" xmlns:a16="http://schemas.microsoft.com/office/drawing/2014/main" id="{D4AF4E9F-BF36-4783-BAC8-8D3B06896DAA}"/>
                      </a:ext>
                    </a:extLst>
                  </p:cNvPr>
                  <p:cNvSpPr/>
                  <p:nvPr/>
                </p:nvSpPr>
                <p:spPr>
                  <a:xfrm>
                    <a:off x="8373690" y="2708872"/>
                    <a:ext cx="259812" cy="281700"/>
                  </a:xfrm>
                  <a:custGeom>
                    <a:avLst/>
                    <a:gdLst>
                      <a:gd name="connsiteX0" fmla="*/ 0 w 259812"/>
                      <a:gd name="connsiteY0" fmla="*/ 30213 h 281700"/>
                      <a:gd name="connsiteX1" fmla="*/ 129906 w 259812"/>
                      <a:gd name="connsiteY1" fmla="*/ 220743 h 281700"/>
                      <a:gd name="connsiteX2" fmla="*/ 259813 w 259812"/>
                      <a:gd name="connsiteY2" fmla="*/ 264045 h 281700"/>
                      <a:gd name="connsiteX3" fmla="*/ 129906 w 259812"/>
                      <a:gd name="connsiteY3" fmla="*/ 64855 h 281700"/>
                      <a:gd name="connsiteX4" fmla="*/ 0 w 259812"/>
                      <a:gd name="connsiteY4" fmla="*/ 30213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0" y="30213"/>
                        </a:moveTo>
                        <a:cubicBezTo>
                          <a:pt x="0" y="82176"/>
                          <a:pt x="60623" y="160120"/>
                          <a:pt x="129906" y="220743"/>
                        </a:cubicBezTo>
                        <a:cubicBezTo>
                          <a:pt x="199189" y="281365"/>
                          <a:pt x="259813" y="298686"/>
                          <a:pt x="259813" y="264045"/>
                        </a:cubicBezTo>
                        <a:cubicBezTo>
                          <a:pt x="259813" y="229403"/>
                          <a:pt x="199189" y="134138"/>
                          <a:pt x="129906" y="64855"/>
                        </a:cubicBezTo>
                        <a:cubicBezTo>
                          <a:pt x="51962"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9" name="Graphic 1">
                  <a:extLst>
                    <a:ext uri="{FF2B5EF4-FFF2-40B4-BE49-F238E27FC236}">
                      <a16:creationId xmlns="" xmlns:a16="http://schemas.microsoft.com/office/drawing/2014/main" id="{7C9DD202-37D1-465F-A811-B0F6C1D3C0F8}"/>
                    </a:ext>
                  </a:extLst>
                </p:cNvPr>
                <p:cNvGrpSpPr/>
                <p:nvPr/>
              </p:nvGrpSpPr>
              <p:grpSpPr>
                <a:xfrm>
                  <a:off x="7776121" y="2286716"/>
                  <a:ext cx="259812" cy="2863814"/>
                  <a:chOff x="7776121" y="2286716"/>
                  <a:chExt cx="259812" cy="2863814"/>
                </a:xfrm>
                <a:grpFill/>
              </p:grpSpPr>
              <p:sp>
                <p:nvSpPr>
                  <p:cNvPr id="868" name="Freeform: Shape 867">
                    <a:extLst>
                      <a:ext uri="{FF2B5EF4-FFF2-40B4-BE49-F238E27FC236}">
                        <a16:creationId xmlns="" xmlns:a16="http://schemas.microsoft.com/office/drawing/2014/main" id="{4A7FDE5A-B741-4886-99C1-4A7ADFB805E5}"/>
                      </a:ext>
                    </a:extLst>
                  </p:cNvPr>
                  <p:cNvSpPr/>
                  <p:nvPr/>
                </p:nvSpPr>
                <p:spPr>
                  <a:xfrm>
                    <a:off x="7888706" y="2341629"/>
                    <a:ext cx="34641" cy="2729273"/>
                  </a:xfrm>
                  <a:custGeom>
                    <a:avLst/>
                    <a:gdLst>
                      <a:gd name="connsiteX0" fmla="*/ 0 w 34641"/>
                      <a:gd name="connsiteY0" fmla="*/ 16398 h 2729273"/>
                      <a:gd name="connsiteX1" fmla="*/ 0 w 34641"/>
                      <a:gd name="connsiteY1" fmla="*/ 2709788 h 2729273"/>
                      <a:gd name="connsiteX2" fmla="*/ 34642 w 34641"/>
                      <a:gd name="connsiteY2" fmla="*/ 2709788 h 2729273"/>
                      <a:gd name="connsiteX3" fmla="*/ 34642 w 34641"/>
                      <a:gd name="connsiteY3" fmla="*/ 16398 h 2729273"/>
                      <a:gd name="connsiteX4" fmla="*/ 0 w 34641"/>
                      <a:gd name="connsiteY4" fmla="*/ 16398 h 2729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29273">
                        <a:moveTo>
                          <a:pt x="0" y="16398"/>
                        </a:moveTo>
                        <a:cubicBezTo>
                          <a:pt x="0" y="917081"/>
                          <a:pt x="0" y="1809104"/>
                          <a:pt x="0" y="2709788"/>
                        </a:cubicBezTo>
                        <a:cubicBezTo>
                          <a:pt x="0" y="2735769"/>
                          <a:pt x="34642" y="2735769"/>
                          <a:pt x="34642" y="2709788"/>
                        </a:cubicBezTo>
                        <a:cubicBezTo>
                          <a:pt x="34642" y="1809104"/>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9" name="Freeform: Shape 868">
                    <a:extLst>
                      <a:ext uri="{FF2B5EF4-FFF2-40B4-BE49-F238E27FC236}">
                        <a16:creationId xmlns="" xmlns:a16="http://schemas.microsoft.com/office/drawing/2014/main" id="{A0A57515-A2BB-45C8-A4B2-76E963CB2D2D}"/>
                      </a:ext>
                    </a:extLst>
                  </p:cNvPr>
                  <p:cNvSpPr/>
                  <p:nvPr/>
                </p:nvSpPr>
                <p:spPr>
                  <a:xfrm>
                    <a:off x="7776121" y="4886167"/>
                    <a:ext cx="259812" cy="264363"/>
                  </a:xfrm>
                  <a:custGeom>
                    <a:avLst/>
                    <a:gdLst>
                      <a:gd name="connsiteX0" fmla="*/ 129906 w 259812"/>
                      <a:gd name="connsiteY0" fmla="*/ 18023 h 264363"/>
                      <a:gd name="connsiteX1" fmla="*/ 0 w 259812"/>
                      <a:gd name="connsiteY1" fmla="*/ 191231 h 264363"/>
                      <a:gd name="connsiteX2" fmla="*/ 129906 w 259812"/>
                      <a:gd name="connsiteY2" fmla="*/ 243193 h 264363"/>
                      <a:gd name="connsiteX3" fmla="*/ 259813 w 259812"/>
                      <a:gd name="connsiteY3" fmla="*/ 52664 h 264363"/>
                      <a:gd name="connsiteX4" fmla="*/ 129906 w 259812"/>
                      <a:gd name="connsiteY4" fmla="*/ 18023 h 26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4363">
                        <a:moveTo>
                          <a:pt x="129906" y="18023"/>
                        </a:moveTo>
                        <a:cubicBezTo>
                          <a:pt x="60623" y="52664"/>
                          <a:pt x="0" y="130608"/>
                          <a:pt x="0" y="191231"/>
                        </a:cubicBezTo>
                        <a:cubicBezTo>
                          <a:pt x="0" y="260514"/>
                          <a:pt x="60623" y="286496"/>
                          <a:pt x="129906" y="243193"/>
                        </a:cubicBezTo>
                        <a:cubicBezTo>
                          <a:pt x="199189" y="199891"/>
                          <a:pt x="259813" y="113287"/>
                          <a:pt x="259813" y="52664"/>
                        </a:cubicBezTo>
                        <a:cubicBezTo>
                          <a:pt x="259813" y="702"/>
                          <a:pt x="199189" y="-16619"/>
                          <a:pt x="129906" y="180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0" name="Freeform: Shape 869">
                    <a:extLst>
                      <a:ext uri="{FF2B5EF4-FFF2-40B4-BE49-F238E27FC236}">
                        <a16:creationId xmlns="" xmlns:a16="http://schemas.microsoft.com/office/drawing/2014/main" id="{29401C5C-6169-4741-8043-185ED23422A0}"/>
                      </a:ext>
                    </a:extLst>
                  </p:cNvPr>
                  <p:cNvSpPr/>
                  <p:nvPr/>
                </p:nvSpPr>
                <p:spPr>
                  <a:xfrm>
                    <a:off x="7776121" y="2286716"/>
                    <a:ext cx="259812" cy="262174"/>
                  </a:xfrm>
                  <a:custGeom>
                    <a:avLst/>
                    <a:gdLst>
                      <a:gd name="connsiteX0" fmla="*/ 129906 w 259812"/>
                      <a:gd name="connsiteY0" fmla="*/ 19348 h 262174"/>
                      <a:gd name="connsiteX1" fmla="*/ 0 w 259812"/>
                      <a:gd name="connsiteY1" fmla="*/ 71310 h 262174"/>
                      <a:gd name="connsiteX2" fmla="*/ 129906 w 259812"/>
                      <a:gd name="connsiteY2" fmla="*/ 244519 h 262174"/>
                      <a:gd name="connsiteX3" fmla="*/ 259813 w 259812"/>
                      <a:gd name="connsiteY3" fmla="*/ 201217 h 262174"/>
                      <a:gd name="connsiteX4" fmla="*/ 129906 w 259812"/>
                      <a:gd name="connsiteY4" fmla="*/ 19348 h 262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2174">
                        <a:moveTo>
                          <a:pt x="129906" y="19348"/>
                        </a:moveTo>
                        <a:cubicBezTo>
                          <a:pt x="60623" y="-23954"/>
                          <a:pt x="0" y="10687"/>
                          <a:pt x="0" y="71310"/>
                        </a:cubicBezTo>
                        <a:cubicBezTo>
                          <a:pt x="0" y="140594"/>
                          <a:pt x="60623" y="209877"/>
                          <a:pt x="129906" y="244519"/>
                        </a:cubicBezTo>
                        <a:cubicBezTo>
                          <a:pt x="199189" y="279160"/>
                          <a:pt x="259813" y="261840"/>
                          <a:pt x="259813" y="201217"/>
                        </a:cubicBezTo>
                        <a:cubicBezTo>
                          <a:pt x="259813" y="140594"/>
                          <a:pt x="199189" y="53989"/>
                          <a:pt x="129906" y="19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0" name="Graphic 1">
                  <a:extLst>
                    <a:ext uri="{FF2B5EF4-FFF2-40B4-BE49-F238E27FC236}">
                      <a16:creationId xmlns="" xmlns:a16="http://schemas.microsoft.com/office/drawing/2014/main" id="{888E5826-A5E8-4065-9190-0BA1D665BDDA}"/>
                    </a:ext>
                  </a:extLst>
                </p:cNvPr>
                <p:cNvGrpSpPr/>
                <p:nvPr/>
              </p:nvGrpSpPr>
              <p:grpSpPr>
                <a:xfrm>
                  <a:off x="7178552" y="2132856"/>
                  <a:ext cx="259812" cy="3169713"/>
                  <a:chOff x="7178552" y="2132856"/>
                  <a:chExt cx="259812" cy="3169713"/>
                </a:xfrm>
                <a:grpFill/>
              </p:grpSpPr>
              <p:sp>
                <p:nvSpPr>
                  <p:cNvPr id="865" name="Freeform: Shape 864">
                    <a:extLst>
                      <a:ext uri="{FF2B5EF4-FFF2-40B4-BE49-F238E27FC236}">
                        <a16:creationId xmlns="" xmlns:a16="http://schemas.microsoft.com/office/drawing/2014/main" id="{EF1F81B6-4C4A-46B2-9FA2-8A7DA8E0512D}"/>
                      </a:ext>
                    </a:extLst>
                  </p:cNvPr>
                  <p:cNvSpPr/>
                  <p:nvPr/>
                </p:nvSpPr>
                <p:spPr>
                  <a:xfrm>
                    <a:off x="7291138" y="2177081"/>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6" name="Freeform: Shape 865">
                    <a:extLst>
                      <a:ext uri="{FF2B5EF4-FFF2-40B4-BE49-F238E27FC236}">
                        <a16:creationId xmlns="" xmlns:a16="http://schemas.microsoft.com/office/drawing/2014/main" id="{0755E4A5-7560-4CA3-88FD-3F27B6D8E5F2}"/>
                      </a:ext>
                    </a:extLst>
                  </p:cNvPr>
                  <p:cNvSpPr/>
                  <p:nvPr/>
                </p:nvSpPr>
                <p:spPr>
                  <a:xfrm>
                    <a:off x="7178552"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90" y="259813"/>
                          <a:pt x="259813" y="190529"/>
                          <a:pt x="259813" y="121246"/>
                        </a:cubicBezTo>
                        <a:cubicBezTo>
                          <a:pt x="259813" y="5196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7" name="Freeform: Shape 866">
                    <a:extLst>
                      <a:ext uri="{FF2B5EF4-FFF2-40B4-BE49-F238E27FC236}">
                        <a16:creationId xmlns="" xmlns:a16="http://schemas.microsoft.com/office/drawing/2014/main" id="{642E72E1-EA3A-4860-A5D7-E0307970C30D}"/>
                      </a:ext>
                    </a:extLst>
                  </p:cNvPr>
                  <p:cNvSpPr/>
                  <p:nvPr/>
                </p:nvSpPr>
                <p:spPr>
                  <a:xfrm>
                    <a:off x="7178552"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90" y="259813"/>
                          <a:pt x="259813" y="207850"/>
                          <a:pt x="259813" y="138567"/>
                        </a:cubicBezTo>
                        <a:cubicBezTo>
                          <a:pt x="259813" y="6928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1" name="Graphic 1">
                  <a:extLst>
                    <a:ext uri="{FF2B5EF4-FFF2-40B4-BE49-F238E27FC236}">
                      <a16:creationId xmlns="" xmlns:a16="http://schemas.microsoft.com/office/drawing/2014/main" id="{9FAB59E6-A60A-4EFA-BBD9-BE45397C9944}"/>
                    </a:ext>
                  </a:extLst>
                </p:cNvPr>
                <p:cNvGrpSpPr/>
                <p:nvPr/>
              </p:nvGrpSpPr>
              <p:grpSpPr>
                <a:xfrm>
                  <a:off x="6589644" y="2282126"/>
                  <a:ext cx="259812" cy="2871172"/>
                  <a:chOff x="6589644" y="2282126"/>
                  <a:chExt cx="259812" cy="2871172"/>
                </a:xfrm>
                <a:grpFill/>
              </p:grpSpPr>
              <p:sp>
                <p:nvSpPr>
                  <p:cNvPr id="862" name="Freeform: Shape 861">
                    <a:extLst>
                      <a:ext uri="{FF2B5EF4-FFF2-40B4-BE49-F238E27FC236}">
                        <a16:creationId xmlns="" xmlns:a16="http://schemas.microsoft.com/office/drawing/2014/main" id="{9EEB5567-62CF-4D4D-9EBA-0E17F01D120B}"/>
                      </a:ext>
                    </a:extLst>
                  </p:cNvPr>
                  <p:cNvSpPr/>
                  <p:nvPr/>
                </p:nvSpPr>
                <p:spPr>
                  <a:xfrm>
                    <a:off x="6693569" y="2338540"/>
                    <a:ext cx="35786" cy="2741022"/>
                  </a:xfrm>
                  <a:custGeom>
                    <a:avLst/>
                    <a:gdLst>
                      <a:gd name="connsiteX0" fmla="*/ 0 w 35786"/>
                      <a:gd name="connsiteY0" fmla="*/ 19486 h 2741022"/>
                      <a:gd name="connsiteX1" fmla="*/ 0 w 35786"/>
                      <a:gd name="connsiteY1" fmla="*/ 2721537 h 2741022"/>
                      <a:gd name="connsiteX2" fmla="*/ 34642 w 35786"/>
                      <a:gd name="connsiteY2" fmla="*/ 2721537 h 2741022"/>
                      <a:gd name="connsiteX3" fmla="*/ 34642 w 35786"/>
                      <a:gd name="connsiteY3" fmla="*/ 19486 h 2741022"/>
                      <a:gd name="connsiteX4" fmla="*/ 0 w 35786"/>
                      <a:gd name="connsiteY4" fmla="*/ 19486 h 274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41022">
                        <a:moveTo>
                          <a:pt x="0" y="19486"/>
                        </a:moveTo>
                        <a:cubicBezTo>
                          <a:pt x="0" y="920170"/>
                          <a:pt x="0" y="1820853"/>
                          <a:pt x="0" y="2721537"/>
                        </a:cubicBezTo>
                        <a:cubicBezTo>
                          <a:pt x="0" y="2747518"/>
                          <a:pt x="34642" y="2747518"/>
                          <a:pt x="34642" y="2721537"/>
                        </a:cubicBezTo>
                        <a:cubicBezTo>
                          <a:pt x="34642" y="182085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3" name="Freeform: Shape 862">
                    <a:extLst>
                      <a:ext uri="{FF2B5EF4-FFF2-40B4-BE49-F238E27FC236}">
                        <a16:creationId xmlns="" xmlns:a16="http://schemas.microsoft.com/office/drawing/2014/main" id="{9BBB721D-F80F-402F-A2B5-509C6EA65188}"/>
                      </a:ext>
                    </a:extLst>
                  </p:cNvPr>
                  <p:cNvSpPr/>
                  <p:nvPr/>
                </p:nvSpPr>
                <p:spPr>
                  <a:xfrm>
                    <a:off x="6589644" y="4886534"/>
                    <a:ext cx="259812" cy="266764"/>
                  </a:xfrm>
                  <a:custGeom>
                    <a:avLst/>
                    <a:gdLst>
                      <a:gd name="connsiteX0" fmla="*/ 129906 w 259812"/>
                      <a:gd name="connsiteY0" fmla="*/ 17656 h 266764"/>
                      <a:gd name="connsiteX1" fmla="*/ 0 w 259812"/>
                      <a:gd name="connsiteY1" fmla="*/ 60958 h 266764"/>
                      <a:gd name="connsiteX2" fmla="*/ 129906 w 259812"/>
                      <a:gd name="connsiteY2" fmla="*/ 251487 h 266764"/>
                      <a:gd name="connsiteX3" fmla="*/ 259813 w 259812"/>
                      <a:gd name="connsiteY3" fmla="*/ 190864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16986"/>
                          <a:pt x="0" y="335"/>
                          <a:pt x="0" y="60958"/>
                        </a:cubicBezTo>
                        <a:cubicBezTo>
                          <a:pt x="0" y="121581"/>
                          <a:pt x="60623" y="208185"/>
                          <a:pt x="129906" y="251487"/>
                        </a:cubicBezTo>
                        <a:cubicBezTo>
                          <a:pt x="199190" y="286129"/>
                          <a:pt x="259813" y="260147"/>
                          <a:pt x="259813" y="190864"/>
                        </a:cubicBezTo>
                        <a:cubicBezTo>
                          <a:pt x="251152" y="130241"/>
                          <a:pt x="199190" y="52298"/>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4" name="Freeform: Shape 863">
                    <a:extLst>
                      <a:ext uri="{FF2B5EF4-FFF2-40B4-BE49-F238E27FC236}">
                        <a16:creationId xmlns="" xmlns:a16="http://schemas.microsoft.com/office/drawing/2014/main" id="{99EAF602-55D9-460D-A033-E654762FABC5}"/>
                      </a:ext>
                    </a:extLst>
                  </p:cNvPr>
                  <p:cNvSpPr/>
                  <p:nvPr/>
                </p:nvSpPr>
                <p:spPr>
                  <a:xfrm>
                    <a:off x="6589644" y="2282126"/>
                    <a:ext cx="259812" cy="266764"/>
                  </a:xfrm>
                  <a:custGeom>
                    <a:avLst/>
                    <a:gdLst>
                      <a:gd name="connsiteX0" fmla="*/ 129906 w 259812"/>
                      <a:gd name="connsiteY0" fmla="*/ 15277 h 266764"/>
                      <a:gd name="connsiteX1" fmla="*/ 0 w 259812"/>
                      <a:gd name="connsiteY1" fmla="*/ 205807 h 266764"/>
                      <a:gd name="connsiteX2" fmla="*/ 129906 w 259812"/>
                      <a:gd name="connsiteY2" fmla="*/ 249109 h 266764"/>
                      <a:gd name="connsiteX3" fmla="*/ 259813 w 259812"/>
                      <a:gd name="connsiteY3" fmla="*/ 75900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58579"/>
                          <a:pt x="0" y="145184"/>
                          <a:pt x="0" y="205807"/>
                        </a:cubicBezTo>
                        <a:cubicBezTo>
                          <a:pt x="0" y="266430"/>
                          <a:pt x="60623" y="283750"/>
                          <a:pt x="129906" y="249109"/>
                        </a:cubicBezTo>
                        <a:cubicBezTo>
                          <a:pt x="199190" y="214467"/>
                          <a:pt x="259813" y="145184"/>
                          <a:pt x="259813" y="75900"/>
                        </a:cubicBezTo>
                        <a:cubicBezTo>
                          <a:pt x="251152" y="6617"/>
                          <a:pt x="199190" y="-19364"/>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grpSp>
          <p:nvGrpSpPr>
            <p:cNvPr id="519" name="Graphic 1">
              <a:extLst>
                <a:ext uri="{FF2B5EF4-FFF2-40B4-BE49-F238E27FC236}">
                  <a16:creationId xmlns="" xmlns:a16="http://schemas.microsoft.com/office/drawing/2014/main" id="{9192051C-558B-442C-9DA6-18C847967691}"/>
                </a:ext>
              </a:extLst>
            </p:cNvPr>
            <p:cNvGrpSpPr/>
            <p:nvPr/>
          </p:nvGrpSpPr>
          <p:grpSpPr>
            <a:xfrm>
              <a:off x="-659126" y="2704443"/>
              <a:ext cx="6755126" cy="2286350"/>
              <a:chOff x="-659126" y="2704443"/>
              <a:chExt cx="6755126" cy="2286350"/>
            </a:xfrm>
            <a:solidFill>
              <a:srgbClr val="0070C0"/>
            </a:solidFill>
          </p:grpSpPr>
          <p:sp>
            <p:nvSpPr>
              <p:cNvPr id="781" name="Freeform: Shape 780">
                <a:extLst>
                  <a:ext uri="{FF2B5EF4-FFF2-40B4-BE49-F238E27FC236}">
                    <a16:creationId xmlns="" xmlns:a16="http://schemas.microsoft.com/office/drawing/2014/main" id="{82DDBD06-AAA4-4FD0-832C-244E52212161}"/>
                  </a:ext>
                </a:extLst>
              </p:cNvPr>
              <p:cNvSpPr/>
              <p:nvPr/>
            </p:nvSpPr>
            <p:spPr>
              <a:xfrm>
                <a:off x="-659126" y="3241389"/>
                <a:ext cx="6755126" cy="1657063"/>
              </a:xfrm>
              <a:custGeom>
                <a:avLst/>
                <a:gdLst>
                  <a:gd name="connsiteX0" fmla="*/ 2598126 w 6755126"/>
                  <a:gd name="connsiteY0" fmla="*/ 1654140 h 1657063"/>
                  <a:gd name="connsiteX1" fmla="*/ 3741301 w 6755126"/>
                  <a:gd name="connsiteY1" fmla="*/ 1498253 h 1657063"/>
                  <a:gd name="connsiteX2" fmla="*/ 5949708 w 6755126"/>
                  <a:gd name="connsiteY2" fmla="*/ 441681 h 1657063"/>
                  <a:gd name="connsiteX3" fmla="*/ 6755127 w 6755126"/>
                  <a:gd name="connsiteY3" fmla="*/ 25981 h 1657063"/>
                  <a:gd name="connsiteX4" fmla="*/ 6755127 w 6755126"/>
                  <a:gd name="connsiteY4" fmla="*/ 0 h 1657063"/>
                  <a:gd name="connsiteX5" fmla="*/ 6278804 w 6755126"/>
                  <a:gd name="connsiteY5" fmla="*/ 233831 h 1657063"/>
                  <a:gd name="connsiteX6" fmla="*/ 4053076 w 6755126"/>
                  <a:gd name="connsiteY6" fmla="*/ 1359686 h 1657063"/>
                  <a:gd name="connsiteX7" fmla="*/ 2901240 w 6755126"/>
                  <a:gd name="connsiteY7" fmla="*/ 1628159 h 1657063"/>
                  <a:gd name="connsiteX8" fmla="*/ 1697442 w 6755126"/>
                  <a:gd name="connsiteY8" fmla="*/ 1463611 h 1657063"/>
                  <a:gd name="connsiteX9" fmla="*/ 0 w 6755126"/>
                  <a:gd name="connsiteY9" fmla="*/ 666852 h 1657063"/>
                  <a:gd name="connsiteX10" fmla="*/ 0 w 6755126"/>
                  <a:gd name="connsiteY10" fmla="*/ 701494 h 1657063"/>
                  <a:gd name="connsiteX11" fmla="*/ 1480932 w 6755126"/>
                  <a:gd name="connsiteY11" fmla="*/ 1420309 h 1657063"/>
                  <a:gd name="connsiteX12" fmla="*/ 2598126 w 6755126"/>
                  <a:gd name="connsiteY12" fmla="*/ 1654140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57063">
                    <a:moveTo>
                      <a:pt x="2598126" y="1654140"/>
                    </a:moveTo>
                    <a:cubicBezTo>
                      <a:pt x="2987845" y="1671461"/>
                      <a:pt x="3368903" y="1610838"/>
                      <a:pt x="3741301" y="1498253"/>
                    </a:cubicBezTo>
                    <a:cubicBezTo>
                      <a:pt x="4529399" y="1264421"/>
                      <a:pt x="5239553" y="831400"/>
                      <a:pt x="5949708" y="441681"/>
                    </a:cubicBezTo>
                    <a:cubicBezTo>
                      <a:pt x="6209520" y="294454"/>
                      <a:pt x="6477994" y="155888"/>
                      <a:pt x="6755127" y="25981"/>
                    </a:cubicBezTo>
                    <a:lnTo>
                      <a:pt x="6755127" y="0"/>
                    </a:lnTo>
                    <a:cubicBezTo>
                      <a:pt x="6590579" y="77944"/>
                      <a:pt x="6434692" y="155888"/>
                      <a:pt x="6278804" y="233831"/>
                    </a:cubicBezTo>
                    <a:cubicBezTo>
                      <a:pt x="5542668" y="614890"/>
                      <a:pt x="4832514" y="1065232"/>
                      <a:pt x="4053076" y="1359686"/>
                    </a:cubicBezTo>
                    <a:cubicBezTo>
                      <a:pt x="3680678" y="1498253"/>
                      <a:pt x="3299619" y="1602177"/>
                      <a:pt x="2901240" y="1628159"/>
                    </a:cubicBezTo>
                    <a:cubicBezTo>
                      <a:pt x="2494201" y="1654140"/>
                      <a:pt x="2087161" y="1584857"/>
                      <a:pt x="1697442" y="1463611"/>
                    </a:cubicBezTo>
                    <a:cubicBezTo>
                      <a:pt x="1108534" y="1273082"/>
                      <a:pt x="545606" y="978627"/>
                      <a:pt x="0" y="666852"/>
                    </a:cubicBezTo>
                    <a:lnTo>
                      <a:pt x="0" y="701494"/>
                    </a:lnTo>
                    <a:cubicBezTo>
                      <a:pt x="484983" y="969967"/>
                      <a:pt x="969967" y="1229780"/>
                      <a:pt x="1480932" y="1420309"/>
                    </a:cubicBezTo>
                    <a:cubicBezTo>
                      <a:pt x="1844669" y="1550215"/>
                      <a:pt x="2217067" y="1636819"/>
                      <a:pt x="2598126" y="165414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2" name="Freeform: Shape 781">
                <a:extLst>
                  <a:ext uri="{FF2B5EF4-FFF2-40B4-BE49-F238E27FC236}">
                    <a16:creationId xmlns="" xmlns:a16="http://schemas.microsoft.com/office/drawing/2014/main" id="{173B3824-2A9A-4C91-9918-541EFB5FE364}"/>
                  </a:ext>
                </a:extLst>
              </p:cNvPr>
              <p:cNvSpPr/>
              <p:nvPr/>
            </p:nvSpPr>
            <p:spPr>
              <a:xfrm>
                <a:off x="-659126" y="2779463"/>
                <a:ext cx="6755126" cy="1665723"/>
              </a:xfrm>
              <a:custGeom>
                <a:avLst/>
                <a:gdLst>
                  <a:gd name="connsiteX0" fmla="*/ 2572145 w 6755126"/>
                  <a:gd name="connsiteY0" fmla="*/ 37565 h 1665723"/>
                  <a:gd name="connsiteX1" fmla="*/ 3775942 w 6755126"/>
                  <a:gd name="connsiteY1" fmla="*/ 202113 h 1665723"/>
                  <a:gd name="connsiteX2" fmla="*/ 6027651 w 6755126"/>
                  <a:gd name="connsiteY2" fmla="*/ 1293326 h 1665723"/>
                  <a:gd name="connsiteX3" fmla="*/ 6755127 w 6755126"/>
                  <a:gd name="connsiteY3" fmla="*/ 1665724 h 1665723"/>
                  <a:gd name="connsiteX4" fmla="*/ 6755127 w 6755126"/>
                  <a:gd name="connsiteY4" fmla="*/ 1631082 h 1665723"/>
                  <a:gd name="connsiteX5" fmla="*/ 6200860 w 6755126"/>
                  <a:gd name="connsiteY5" fmla="*/ 1353949 h 1665723"/>
                  <a:gd name="connsiteX6" fmla="*/ 3992453 w 6755126"/>
                  <a:gd name="connsiteY6" fmla="*/ 245415 h 1665723"/>
                  <a:gd name="connsiteX7" fmla="*/ 2883919 w 6755126"/>
                  <a:gd name="connsiteY7" fmla="*/ 2923 h 1665723"/>
                  <a:gd name="connsiteX8" fmla="*/ 1740744 w 6755126"/>
                  <a:gd name="connsiteY8" fmla="*/ 158811 h 1665723"/>
                  <a:gd name="connsiteX9" fmla="*/ 0 w 6755126"/>
                  <a:gd name="connsiteY9" fmla="*/ 964230 h 1665723"/>
                  <a:gd name="connsiteX10" fmla="*/ 0 w 6755126"/>
                  <a:gd name="connsiteY10" fmla="*/ 998872 h 1665723"/>
                  <a:gd name="connsiteX11" fmla="*/ 1428969 w 6755126"/>
                  <a:gd name="connsiteY11" fmla="*/ 306038 h 1665723"/>
                  <a:gd name="connsiteX12" fmla="*/ 2572145 w 6755126"/>
                  <a:gd name="connsiteY12" fmla="*/ 37565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65723">
                    <a:moveTo>
                      <a:pt x="2572145" y="37565"/>
                    </a:moveTo>
                    <a:cubicBezTo>
                      <a:pt x="2979184" y="11584"/>
                      <a:pt x="3386224" y="80867"/>
                      <a:pt x="3775942" y="202113"/>
                    </a:cubicBezTo>
                    <a:cubicBezTo>
                      <a:pt x="4572701" y="453265"/>
                      <a:pt x="5291516" y="894947"/>
                      <a:pt x="6027651" y="1293326"/>
                    </a:cubicBezTo>
                    <a:cubicBezTo>
                      <a:pt x="6261483" y="1423232"/>
                      <a:pt x="6512635" y="1553138"/>
                      <a:pt x="6755127" y="1665724"/>
                    </a:cubicBezTo>
                    <a:lnTo>
                      <a:pt x="6755127" y="1631082"/>
                    </a:lnTo>
                    <a:cubicBezTo>
                      <a:pt x="6564598" y="1544478"/>
                      <a:pt x="6382728" y="1449214"/>
                      <a:pt x="6200860" y="1353949"/>
                    </a:cubicBezTo>
                    <a:cubicBezTo>
                      <a:pt x="5473385" y="972890"/>
                      <a:pt x="4771891" y="522549"/>
                      <a:pt x="3992453" y="245415"/>
                    </a:cubicBezTo>
                    <a:cubicBezTo>
                      <a:pt x="3637376" y="115509"/>
                      <a:pt x="3264978" y="20244"/>
                      <a:pt x="2883919" y="2923"/>
                    </a:cubicBezTo>
                    <a:cubicBezTo>
                      <a:pt x="2502861" y="-14397"/>
                      <a:pt x="2113142" y="46226"/>
                      <a:pt x="1740744" y="158811"/>
                    </a:cubicBezTo>
                    <a:cubicBezTo>
                      <a:pt x="1125854" y="349340"/>
                      <a:pt x="562927" y="652455"/>
                      <a:pt x="0" y="964230"/>
                    </a:cubicBezTo>
                    <a:lnTo>
                      <a:pt x="0" y="998872"/>
                    </a:lnTo>
                    <a:cubicBezTo>
                      <a:pt x="459002" y="739059"/>
                      <a:pt x="926665" y="496567"/>
                      <a:pt x="1428969" y="306038"/>
                    </a:cubicBezTo>
                    <a:cubicBezTo>
                      <a:pt x="1792707" y="158811"/>
                      <a:pt x="2182426" y="54886"/>
                      <a:pt x="2572145" y="37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783" name="Graphic 1">
                <a:extLst>
                  <a:ext uri="{FF2B5EF4-FFF2-40B4-BE49-F238E27FC236}">
                    <a16:creationId xmlns="" xmlns:a16="http://schemas.microsoft.com/office/drawing/2014/main" id="{2DBC6706-137E-4AFE-A9B9-A2C4F8C2F546}"/>
                  </a:ext>
                </a:extLst>
              </p:cNvPr>
              <p:cNvGrpSpPr/>
              <p:nvPr/>
            </p:nvGrpSpPr>
            <p:grpSpPr>
              <a:xfrm>
                <a:off x="-581182" y="3602874"/>
                <a:ext cx="181868" cy="476887"/>
                <a:chOff x="-581182" y="3602874"/>
                <a:chExt cx="181868" cy="476887"/>
              </a:xfrm>
              <a:grpFill/>
            </p:grpSpPr>
            <p:sp>
              <p:nvSpPr>
                <p:cNvPr id="844" name="Freeform: Shape 843">
                  <a:extLst>
                    <a:ext uri="{FF2B5EF4-FFF2-40B4-BE49-F238E27FC236}">
                      <a16:creationId xmlns="" xmlns:a16="http://schemas.microsoft.com/office/drawing/2014/main" id="{B281DC6B-93D4-4975-9F33-59770FB28953}"/>
                    </a:ext>
                  </a:extLst>
                </p:cNvPr>
                <p:cNvSpPr/>
                <p:nvPr/>
              </p:nvSpPr>
              <p:spPr>
                <a:xfrm>
                  <a:off x="-503238" y="3635438"/>
                  <a:ext cx="25981" cy="407039"/>
                </a:xfrm>
                <a:custGeom>
                  <a:avLst/>
                  <a:gdLst>
                    <a:gd name="connsiteX0" fmla="*/ 0 w 25981"/>
                    <a:gd name="connsiteY0" fmla="*/ 12991 h 407039"/>
                    <a:gd name="connsiteX1" fmla="*/ 0 w 25981"/>
                    <a:gd name="connsiteY1" fmla="*/ 394049 h 407039"/>
                    <a:gd name="connsiteX2" fmla="*/ 25981 w 25981"/>
                    <a:gd name="connsiteY2" fmla="*/ 394049 h 407039"/>
                    <a:gd name="connsiteX3" fmla="*/ 25981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64143"/>
                        <a:pt x="0" y="394049"/>
                      </a:cubicBezTo>
                      <a:cubicBezTo>
                        <a:pt x="0" y="411370"/>
                        <a:pt x="25981" y="411370"/>
                        <a:pt x="25981" y="394049"/>
                      </a:cubicBezTo>
                      <a:cubicBezTo>
                        <a:pt x="25981" y="264143"/>
                        <a:pt x="25981" y="14289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5" name="Freeform: Shape 844">
                  <a:extLst>
                    <a:ext uri="{FF2B5EF4-FFF2-40B4-BE49-F238E27FC236}">
                      <a16:creationId xmlns="" xmlns:a16="http://schemas.microsoft.com/office/drawing/2014/main" id="{9780F537-D912-4FDE-8C9A-EF5D46B1422B}"/>
                    </a:ext>
                  </a:extLst>
                </p:cNvPr>
                <p:cNvSpPr/>
                <p:nvPr/>
              </p:nvSpPr>
              <p:spPr>
                <a:xfrm>
                  <a:off x="-581182" y="3975272"/>
                  <a:ext cx="181868" cy="104489"/>
                </a:xfrm>
                <a:custGeom>
                  <a:avLst/>
                  <a:gdLst>
                    <a:gd name="connsiteX0" fmla="*/ 95265 w 181868"/>
                    <a:gd name="connsiteY0" fmla="*/ 36895 h 104489"/>
                    <a:gd name="connsiteX1" fmla="*/ 0 w 181868"/>
                    <a:gd name="connsiteY1" fmla="*/ 2253 h 104489"/>
                    <a:gd name="connsiteX2" fmla="*/ 95265 w 181868"/>
                    <a:gd name="connsiteY2" fmla="*/ 71536 h 104489"/>
                    <a:gd name="connsiteX3" fmla="*/ 181869 w 181868"/>
                    <a:gd name="connsiteY3" fmla="*/ 97517 h 104489"/>
                    <a:gd name="connsiteX4" fmla="*/ 95265 w 181868"/>
                    <a:gd name="connsiteY4" fmla="*/ 36895 h 104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4489">
                      <a:moveTo>
                        <a:pt x="95265" y="36895"/>
                      </a:moveTo>
                      <a:cubicBezTo>
                        <a:pt x="43302" y="10913"/>
                        <a:pt x="0" y="-6408"/>
                        <a:pt x="0" y="2253"/>
                      </a:cubicBezTo>
                      <a:cubicBezTo>
                        <a:pt x="0" y="10913"/>
                        <a:pt x="43302" y="36895"/>
                        <a:pt x="95265" y="71536"/>
                      </a:cubicBezTo>
                      <a:cubicBezTo>
                        <a:pt x="138567" y="97517"/>
                        <a:pt x="181869" y="114838"/>
                        <a:pt x="181869" y="97517"/>
                      </a:cubicBezTo>
                      <a:cubicBezTo>
                        <a:pt x="181869" y="88857"/>
                        <a:pt x="138567" y="62876"/>
                        <a:pt x="95265"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6" name="Freeform: Shape 845">
                  <a:extLst>
                    <a:ext uri="{FF2B5EF4-FFF2-40B4-BE49-F238E27FC236}">
                      <a16:creationId xmlns="" xmlns:a16="http://schemas.microsoft.com/office/drawing/2014/main" id="{31A76B1B-E643-4952-8757-E95F9A6FED4E}"/>
                    </a:ext>
                  </a:extLst>
                </p:cNvPr>
                <p:cNvSpPr/>
                <p:nvPr/>
              </p:nvSpPr>
              <p:spPr>
                <a:xfrm>
                  <a:off x="-581182" y="3602874"/>
                  <a:ext cx="181868" cy="108430"/>
                </a:xfrm>
                <a:custGeom>
                  <a:avLst/>
                  <a:gdLst>
                    <a:gd name="connsiteX0" fmla="*/ 95265 w 181868"/>
                    <a:gd name="connsiteY0" fmla="*/ 36894 h 108430"/>
                    <a:gd name="connsiteX1" fmla="*/ 0 w 181868"/>
                    <a:gd name="connsiteY1" fmla="*/ 106178 h 108430"/>
                    <a:gd name="connsiteX2" fmla="*/ 95265 w 181868"/>
                    <a:gd name="connsiteY2" fmla="*/ 71536 h 108430"/>
                    <a:gd name="connsiteX3" fmla="*/ 181869 w 181868"/>
                    <a:gd name="connsiteY3" fmla="*/ 2253 h 108430"/>
                    <a:gd name="connsiteX4" fmla="*/ 95265 w 181868"/>
                    <a:gd name="connsiteY4" fmla="*/ 36894 h 10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8430">
                      <a:moveTo>
                        <a:pt x="95265" y="36894"/>
                      </a:moveTo>
                      <a:cubicBezTo>
                        <a:pt x="43302" y="71536"/>
                        <a:pt x="0" y="97517"/>
                        <a:pt x="0" y="106178"/>
                      </a:cubicBezTo>
                      <a:cubicBezTo>
                        <a:pt x="0" y="114838"/>
                        <a:pt x="43302" y="97517"/>
                        <a:pt x="95265" y="71536"/>
                      </a:cubicBezTo>
                      <a:cubicBezTo>
                        <a:pt x="138567" y="45555"/>
                        <a:pt x="181869" y="19574"/>
                        <a:pt x="181869" y="2253"/>
                      </a:cubicBezTo>
                      <a:cubicBezTo>
                        <a:pt x="181869" y="-6408"/>
                        <a:pt x="138567" y="10913"/>
                        <a:pt x="95265" y="3689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4" name="Graphic 1">
                <a:extLst>
                  <a:ext uri="{FF2B5EF4-FFF2-40B4-BE49-F238E27FC236}">
                    <a16:creationId xmlns="" xmlns:a16="http://schemas.microsoft.com/office/drawing/2014/main" id="{F5BAE0CF-DB06-48E2-98D4-B8A687180076}"/>
                  </a:ext>
                </a:extLst>
              </p:cNvPr>
              <p:cNvGrpSpPr/>
              <p:nvPr/>
            </p:nvGrpSpPr>
            <p:grpSpPr>
              <a:xfrm>
                <a:off x="-156821" y="3364268"/>
                <a:ext cx="190529" cy="954423"/>
                <a:chOff x="-156821" y="3364268"/>
                <a:chExt cx="190529" cy="954423"/>
              </a:xfrm>
              <a:grpFill/>
            </p:grpSpPr>
            <p:sp>
              <p:nvSpPr>
                <p:cNvPr id="841" name="Freeform: Shape 840">
                  <a:extLst>
                    <a:ext uri="{FF2B5EF4-FFF2-40B4-BE49-F238E27FC236}">
                      <a16:creationId xmlns="" xmlns:a16="http://schemas.microsoft.com/office/drawing/2014/main" id="{3071A41A-8866-4C7B-A8E7-14272C4FD81C}"/>
                    </a:ext>
                  </a:extLst>
                </p:cNvPr>
                <p:cNvSpPr/>
                <p:nvPr/>
              </p:nvSpPr>
              <p:spPr>
                <a:xfrm>
                  <a:off x="-78877" y="3392946"/>
                  <a:ext cx="27371" cy="883362"/>
                </a:xfrm>
                <a:custGeom>
                  <a:avLst/>
                  <a:gdLst>
                    <a:gd name="connsiteX0" fmla="*/ 0 w 27371"/>
                    <a:gd name="connsiteY0" fmla="*/ 12991 h 883362"/>
                    <a:gd name="connsiteX1" fmla="*/ 0 w 27371"/>
                    <a:gd name="connsiteY1" fmla="*/ 870372 h 883362"/>
                    <a:gd name="connsiteX2" fmla="*/ 25981 w 27371"/>
                    <a:gd name="connsiteY2" fmla="*/ 870372 h 883362"/>
                    <a:gd name="connsiteX3" fmla="*/ 25981 w 27371"/>
                    <a:gd name="connsiteY3" fmla="*/ 12991 h 883362"/>
                    <a:gd name="connsiteX4" fmla="*/ 0 w 2737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883362">
                      <a:moveTo>
                        <a:pt x="0" y="12991"/>
                      </a:moveTo>
                      <a:cubicBezTo>
                        <a:pt x="0" y="298784"/>
                        <a:pt x="0" y="584578"/>
                        <a:pt x="0" y="870372"/>
                      </a:cubicBezTo>
                      <a:cubicBezTo>
                        <a:pt x="0" y="887693"/>
                        <a:pt x="25981" y="887693"/>
                        <a:pt x="25981" y="870372"/>
                      </a:cubicBezTo>
                      <a:cubicBezTo>
                        <a:pt x="25981" y="584578"/>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2" name="Freeform: Shape 841">
                  <a:extLst>
                    <a:ext uri="{FF2B5EF4-FFF2-40B4-BE49-F238E27FC236}">
                      <a16:creationId xmlns="" xmlns:a16="http://schemas.microsoft.com/office/drawing/2014/main" id="{3682E61F-46FD-4ACA-875B-58CDDE318A9E}"/>
                    </a:ext>
                  </a:extLst>
                </p:cNvPr>
                <p:cNvSpPr/>
                <p:nvPr/>
              </p:nvSpPr>
              <p:spPr>
                <a:xfrm>
                  <a:off x="-156821" y="4199284"/>
                  <a:ext cx="190529" cy="119407"/>
                </a:xfrm>
                <a:custGeom>
                  <a:avLst/>
                  <a:gdLst>
                    <a:gd name="connsiteX0" fmla="*/ 95265 w 190529"/>
                    <a:gd name="connsiteY0" fmla="*/ 20732 h 119407"/>
                    <a:gd name="connsiteX1" fmla="*/ 0 w 190529"/>
                    <a:gd name="connsiteY1" fmla="*/ 12072 h 119407"/>
                    <a:gd name="connsiteX2" fmla="*/ 95265 w 190529"/>
                    <a:gd name="connsiteY2" fmla="*/ 98676 h 119407"/>
                    <a:gd name="connsiteX3" fmla="*/ 190529 w 190529"/>
                    <a:gd name="connsiteY3" fmla="*/ 107336 h 119407"/>
                    <a:gd name="connsiteX4" fmla="*/ 95265 w 190529"/>
                    <a:gd name="connsiteY4" fmla="*/ 20732 h 119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9407">
                      <a:moveTo>
                        <a:pt x="95265" y="20732"/>
                      </a:moveTo>
                      <a:cubicBezTo>
                        <a:pt x="43302" y="-5249"/>
                        <a:pt x="0" y="-5249"/>
                        <a:pt x="0" y="12072"/>
                      </a:cubicBezTo>
                      <a:cubicBezTo>
                        <a:pt x="0" y="29393"/>
                        <a:pt x="43302" y="72695"/>
                        <a:pt x="95265" y="98676"/>
                      </a:cubicBezTo>
                      <a:cubicBezTo>
                        <a:pt x="147227" y="124657"/>
                        <a:pt x="190529" y="124657"/>
                        <a:pt x="190529" y="107336"/>
                      </a:cubicBezTo>
                      <a:cubicBezTo>
                        <a:pt x="190529" y="81355"/>
                        <a:pt x="147227" y="46713"/>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3" name="Freeform: Shape 842">
                  <a:extLst>
                    <a:ext uri="{FF2B5EF4-FFF2-40B4-BE49-F238E27FC236}">
                      <a16:creationId xmlns="" xmlns:a16="http://schemas.microsoft.com/office/drawing/2014/main" id="{CF6A574C-56D5-4E54-81AB-C772286318BA}"/>
                    </a:ext>
                  </a:extLst>
                </p:cNvPr>
                <p:cNvSpPr/>
                <p:nvPr/>
              </p:nvSpPr>
              <p:spPr>
                <a:xfrm>
                  <a:off x="-156821" y="3364268"/>
                  <a:ext cx="190529" cy="120393"/>
                </a:xfrm>
                <a:custGeom>
                  <a:avLst/>
                  <a:gdLst>
                    <a:gd name="connsiteX0" fmla="*/ 95265 w 190529"/>
                    <a:gd name="connsiteY0" fmla="*/ 24348 h 120393"/>
                    <a:gd name="connsiteX1" fmla="*/ 0 w 190529"/>
                    <a:gd name="connsiteY1" fmla="*/ 110952 h 120393"/>
                    <a:gd name="connsiteX2" fmla="*/ 95265 w 190529"/>
                    <a:gd name="connsiteY2" fmla="*/ 102292 h 120393"/>
                    <a:gd name="connsiteX3" fmla="*/ 190529 w 190529"/>
                    <a:gd name="connsiteY3" fmla="*/ 15687 h 120393"/>
                    <a:gd name="connsiteX4" fmla="*/ 95265 w 190529"/>
                    <a:gd name="connsiteY4" fmla="*/ 24348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5" y="24348"/>
                      </a:moveTo>
                      <a:cubicBezTo>
                        <a:pt x="43302" y="50329"/>
                        <a:pt x="0" y="93631"/>
                        <a:pt x="0" y="110952"/>
                      </a:cubicBezTo>
                      <a:cubicBezTo>
                        <a:pt x="0" y="128273"/>
                        <a:pt x="43302" y="119612"/>
                        <a:pt x="95265" y="102292"/>
                      </a:cubicBezTo>
                      <a:cubicBezTo>
                        <a:pt x="147227" y="76310"/>
                        <a:pt x="190529" y="41669"/>
                        <a:pt x="190529" y="15687"/>
                      </a:cubicBezTo>
                      <a:cubicBezTo>
                        <a:pt x="190529" y="-10294"/>
                        <a:pt x="147227" y="-1633"/>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5" name="Graphic 1">
                <a:extLst>
                  <a:ext uri="{FF2B5EF4-FFF2-40B4-BE49-F238E27FC236}">
                    <a16:creationId xmlns="" xmlns:a16="http://schemas.microsoft.com/office/drawing/2014/main" id="{A20F8B95-89DA-4FBA-92DE-40BA065631CD}"/>
                  </a:ext>
                </a:extLst>
              </p:cNvPr>
              <p:cNvGrpSpPr/>
              <p:nvPr/>
            </p:nvGrpSpPr>
            <p:grpSpPr>
              <a:xfrm>
                <a:off x="267538" y="3147758"/>
                <a:ext cx="190529" cy="1381819"/>
                <a:chOff x="267538" y="3147758"/>
                <a:chExt cx="190529" cy="1381819"/>
              </a:xfrm>
              <a:grpFill/>
            </p:grpSpPr>
            <p:sp>
              <p:nvSpPr>
                <p:cNvPr id="838" name="Freeform: Shape 837">
                  <a:extLst>
                    <a:ext uri="{FF2B5EF4-FFF2-40B4-BE49-F238E27FC236}">
                      <a16:creationId xmlns="" xmlns:a16="http://schemas.microsoft.com/office/drawing/2014/main" id="{CFE6EAAB-264C-49C2-A988-0236312C804F}"/>
                    </a:ext>
                  </a:extLst>
                </p:cNvPr>
                <p:cNvSpPr/>
                <p:nvPr/>
              </p:nvSpPr>
              <p:spPr>
                <a:xfrm>
                  <a:off x="354142" y="3176436"/>
                  <a:ext cx="25981" cy="1325044"/>
                </a:xfrm>
                <a:custGeom>
                  <a:avLst/>
                  <a:gdLst>
                    <a:gd name="connsiteX0" fmla="*/ 0 w 25981"/>
                    <a:gd name="connsiteY0" fmla="*/ 12991 h 1325044"/>
                    <a:gd name="connsiteX1" fmla="*/ 0 w 25981"/>
                    <a:gd name="connsiteY1" fmla="*/ 1312054 h 1325044"/>
                    <a:gd name="connsiteX2" fmla="*/ 25981 w 25981"/>
                    <a:gd name="connsiteY2" fmla="*/ 1312054 h 1325044"/>
                    <a:gd name="connsiteX3" fmla="*/ 25981 w 25981"/>
                    <a:gd name="connsiteY3" fmla="*/ 12991 h 1325044"/>
                    <a:gd name="connsiteX4" fmla="*/ 0 w 2598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325044">
                      <a:moveTo>
                        <a:pt x="0" y="12991"/>
                      </a:moveTo>
                      <a:cubicBezTo>
                        <a:pt x="0" y="446012"/>
                        <a:pt x="0" y="879033"/>
                        <a:pt x="0" y="1312054"/>
                      </a:cubicBezTo>
                      <a:cubicBezTo>
                        <a:pt x="0" y="1329374"/>
                        <a:pt x="25981" y="1329374"/>
                        <a:pt x="25981" y="1312054"/>
                      </a:cubicBezTo>
                      <a:cubicBezTo>
                        <a:pt x="25981" y="879033"/>
                        <a:pt x="25981" y="44601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9" name="Freeform: Shape 838">
                  <a:extLst>
                    <a:ext uri="{FF2B5EF4-FFF2-40B4-BE49-F238E27FC236}">
                      <a16:creationId xmlns="" xmlns:a16="http://schemas.microsoft.com/office/drawing/2014/main" id="{08E69D66-0E63-40CD-9CB1-88E37EA9C451}"/>
                    </a:ext>
                  </a:extLst>
                </p:cNvPr>
                <p:cNvSpPr/>
                <p:nvPr/>
              </p:nvSpPr>
              <p:spPr>
                <a:xfrm>
                  <a:off x="267538" y="4398474"/>
                  <a:ext cx="190529" cy="131103"/>
                </a:xfrm>
                <a:custGeom>
                  <a:avLst/>
                  <a:gdLst>
                    <a:gd name="connsiteX0" fmla="*/ 95265 w 190529"/>
                    <a:gd name="connsiteY0" fmla="*/ 12071 h 131103"/>
                    <a:gd name="connsiteX1" fmla="*/ 0 w 190529"/>
                    <a:gd name="connsiteY1" fmla="*/ 20732 h 131103"/>
                    <a:gd name="connsiteX2" fmla="*/ 95265 w 190529"/>
                    <a:gd name="connsiteY2" fmla="*/ 115997 h 131103"/>
                    <a:gd name="connsiteX3" fmla="*/ 190529 w 190529"/>
                    <a:gd name="connsiteY3" fmla="*/ 98676 h 131103"/>
                    <a:gd name="connsiteX4" fmla="*/ 95265 w 190529"/>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1103">
                      <a:moveTo>
                        <a:pt x="95265" y="12071"/>
                      </a:moveTo>
                      <a:cubicBezTo>
                        <a:pt x="43302" y="-5249"/>
                        <a:pt x="0" y="-5249"/>
                        <a:pt x="0" y="20732"/>
                      </a:cubicBezTo>
                      <a:cubicBezTo>
                        <a:pt x="0" y="46713"/>
                        <a:pt x="43302" y="90015"/>
                        <a:pt x="95265" y="115997"/>
                      </a:cubicBezTo>
                      <a:cubicBezTo>
                        <a:pt x="147227" y="141978"/>
                        <a:pt x="190529" y="133317"/>
                        <a:pt x="190529" y="98676"/>
                      </a:cubicBezTo>
                      <a:cubicBezTo>
                        <a:pt x="190529" y="64034"/>
                        <a:pt x="147227" y="38053"/>
                        <a:pt x="95265"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0" name="Freeform: Shape 839">
                  <a:extLst>
                    <a:ext uri="{FF2B5EF4-FFF2-40B4-BE49-F238E27FC236}">
                      <a16:creationId xmlns="" xmlns:a16="http://schemas.microsoft.com/office/drawing/2014/main" id="{F7CA94F5-613B-4CA1-AD4C-E14609952EC4}"/>
                    </a:ext>
                  </a:extLst>
                </p:cNvPr>
                <p:cNvSpPr/>
                <p:nvPr/>
              </p:nvSpPr>
              <p:spPr>
                <a:xfrm>
                  <a:off x="267538" y="3147758"/>
                  <a:ext cx="190529" cy="135299"/>
                </a:xfrm>
                <a:custGeom>
                  <a:avLst/>
                  <a:gdLst>
                    <a:gd name="connsiteX0" fmla="*/ 95265 w 190529"/>
                    <a:gd name="connsiteY0" fmla="*/ 15687 h 135299"/>
                    <a:gd name="connsiteX1" fmla="*/ 0 w 190529"/>
                    <a:gd name="connsiteY1" fmla="*/ 110952 h 135299"/>
                    <a:gd name="connsiteX2" fmla="*/ 95265 w 190529"/>
                    <a:gd name="connsiteY2" fmla="*/ 119612 h 135299"/>
                    <a:gd name="connsiteX3" fmla="*/ 190529 w 190529"/>
                    <a:gd name="connsiteY3" fmla="*/ 24348 h 135299"/>
                    <a:gd name="connsiteX4" fmla="*/ 95265 w 190529"/>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5299">
                      <a:moveTo>
                        <a:pt x="95265" y="15687"/>
                      </a:moveTo>
                      <a:cubicBezTo>
                        <a:pt x="43302" y="41669"/>
                        <a:pt x="0" y="84971"/>
                        <a:pt x="0" y="110952"/>
                      </a:cubicBezTo>
                      <a:cubicBezTo>
                        <a:pt x="0" y="136933"/>
                        <a:pt x="43302" y="145594"/>
                        <a:pt x="95265" y="119612"/>
                      </a:cubicBezTo>
                      <a:cubicBezTo>
                        <a:pt x="147227" y="102292"/>
                        <a:pt x="190529" y="58989"/>
                        <a:pt x="190529" y="24348"/>
                      </a:cubicBezTo>
                      <a:cubicBezTo>
                        <a:pt x="190529" y="-1633"/>
                        <a:pt x="147227" y="-10294"/>
                        <a:pt x="95265"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6" name="Graphic 1">
                <a:extLst>
                  <a:ext uri="{FF2B5EF4-FFF2-40B4-BE49-F238E27FC236}">
                    <a16:creationId xmlns="" xmlns:a16="http://schemas.microsoft.com/office/drawing/2014/main" id="{730568B1-93ED-484D-973A-87B360D2A9A0}"/>
                  </a:ext>
                </a:extLst>
              </p:cNvPr>
              <p:cNvGrpSpPr/>
              <p:nvPr/>
            </p:nvGrpSpPr>
            <p:grpSpPr>
              <a:xfrm>
                <a:off x="700559" y="2957461"/>
                <a:ext cx="190529" cy="1762994"/>
                <a:chOff x="700559" y="2957461"/>
                <a:chExt cx="190529" cy="1762994"/>
              </a:xfrm>
              <a:grpFill/>
            </p:grpSpPr>
            <p:sp>
              <p:nvSpPr>
                <p:cNvPr id="835" name="Freeform: Shape 834">
                  <a:extLst>
                    <a:ext uri="{FF2B5EF4-FFF2-40B4-BE49-F238E27FC236}">
                      <a16:creationId xmlns="" xmlns:a16="http://schemas.microsoft.com/office/drawing/2014/main" id="{F76CB228-3B5E-47F8-A04D-7C93448F57D6}"/>
                    </a:ext>
                  </a:extLst>
                </p:cNvPr>
                <p:cNvSpPr/>
                <p:nvPr/>
              </p:nvSpPr>
              <p:spPr>
                <a:xfrm>
                  <a:off x="778503" y="2988897"/>
                  <a:ext cx="25981" cy="1685791"/>
                </a:xfrm>
                <a:custGeom>
                  <a:avLst/>
                  <a:gdLst>
                    <a:gd name="connsiteX0" fmla="*/ 0 w 25981"/>
                    <a:gd name="connsiteY0" fmla="*/ 10000 h 1685791"/>
                    <a:gd name="connsiteX1" fmla="*/ 0 w 25981"/>
                    <a:gd name="connsiteY1" fmla="*/ 1672801 h 1685791"/>
                    <a:gd name="connsiteX2" fmla="*/ 25981 w 25981"/>
                    <a:gd name="connsiteY2" fmla="*/ 1672801 h 1685791"/>
                    <a:gd name="connsiteX3" fmla="*/ 25981 w 25981"/>
                    <a:gd name="connsiteY3" fmla="*/ 10000 h 1685791"/>
                    <a:gd name="connsiteX4" fmla="*/ 0 w 25981"/>
                    <a:gd name="connsiteY4" fmla="*/ 10000 h 168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5791">
                      <a:moveTo>
                        <a:pt x="0" y="10000"/>
                      </a:moveTo>
                      <a:cubicBezTo>
                        <a:pt x="0" y="564267"/>
                        <a:pt x="0" y="1118534"/>
                        <a:pt x="0" y="1672801"/>
                      </a:cubicBezTo>
                      <a:cubicBezTo>
                        <a:pt x="0" y="1690121"/>
                        <a:pt x="25981" y="1690121"/>
                        <a:pt x="25981" y="1672801"/>
                      </a:cubicBezTo>
                      <a:cubicBezTo>
                        <a:pt x="25981" y="1118534"/>
                        <a:pt x="25981" y="564267"/>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6" name="Freeform: Shape 835">
                  <a:extLst>
                    <a:ext uri="{FF2B5EF4-FFF2-40B4-BE49-F238E27FC236}">
                      <a16:creationId xmlns="" xmlns:a16="http://schemas.microsoft.com/office/drawing/2014/main" id="{EFB74BD3-F6A0-4709-B236-ABF92CEECA15}"/>
                    </a:ext>
                  </a:extLst>
                </p:cNvPr>
                <p:cNvSpPr/>
                <p:nvPr/>
              </p:nvSpPr>
              <p:spPr>
                <a:xfrm>
                  <a:off x="700559" y="4568299"/>
                  <a:ext cx="190529" cy="152156"/>
                </a:xfrm>
                <a:custGeom>
                  <a:avLst/>
                  <a:gdLst>
                    <a:gd name="connsiteX0" fmla="*/ 95265 w 190529"/>
                    <a:gd name="connsiteY0" fmla="*/ 6795 h 152156"/>
                    <a:gd name="connsiteX1" fmla="*/ 0 w 190529"/>
                    <a:gd name="connsiteY1" fmla="*/ 41437 h 152156"/>
                    <a:gd name="connsiteX2" fmla="*/ 95265 w 190529"/>
                    <a:gd name="connsiteY2" fmla="*/ 145362 h 152156"/>
                    <a:gd name="connsiteX3" fmla="*/ 190529 w 190529"/>
                    <a:gd name="connsiteY3" fmla="*/ 110720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10526"/>
                        <a:pt x="0" y="6795"/>
                        <a:pt x="0" y="41437"/>
                      </a:cubicBezTo>
                      <a:cubicBezTo>
                        <a:pt x="0" y="76078"/>
                        <a:pt x="43302" y="128041"/>
                        <a:pt x="95265" y="145362"/>
                      </a:cubicBezTo>
                      <a:cubicBezTo>
                        <a:pt x="147227" y="162683"/>
                        <a:pt x="190529" y="145362"/>
                        <a:pt x="190529" y="110720"/>
                      </a:cubicBezTo>
                      <a:cubicBezTo>
                        <a:pt x="190529" y="67418"/>
                        <a:pt x="147227" y="2411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7" name="Freeform: Shape 836">
                  <a:extLst>
                    <a:ext uri="{FF2B5EF4-FFF2-40B4-BE49-F238E27FC236}">
                      <a16:creationId xmlns="" xmlns:a16="http://schemas.microsoft.com/office/drawing/2014/main" id="{E1D02371-7915-4439-953C-D32D8E246230}"/>
                    </a:ext>
                  </a:extLst>
                </p:cNvPr>
                <p:cNvSpPr/>
                <p:nvPr/>
              </p:nvSpPr>
              <p:spPr>
                <a:xfrm>
                  <a:off x="700559" y="2957461"/>
                  <a:ext cx="190529" cy="152156"/>
                </a:xfrm>
                <a:custGeom>
                  <a:avLst/>
                  <a:gdLst>
                    <a:gd name="connsiteX0" fmla="*/ 95265 w 190529"/>
                    <a:gd name="connsiteY0" fmla="*/ 6795 h 152156"/>
                    <a:gd name="connsiteX1" fmla="*/ 0 w 190529"/>
                    <a:gd name="connsiteY1" fmla="*/ 110720 h 152156"/>
                    <a:gd name="connsiteX2" fmla="*/ 95265 w 190529"/>
                    <a:gd name="connsiteY2" fmla="*/ 145362 h 152156"/>
                    <a:gd name="connsiteX3" fmla="*/ 190529 w 190529"/>
                    <a:gd name="connsiteY3" fmla="*/ 41437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24116"/>
                        <a:pt x="0" y="76078"/>
                        <a:pt x="0" y="110720"/>
                      </a:cubicBezTo>
                      <a:cubicBezTo>
                        <a:pt x="0" y="145362"/>
                        <a:pt x="43302" y="162683"/>
                        <a:pt x="95265" y="145362"/>
                      </a:cubicBezTo>
                      <a:cubicBezTo>
                        <a:pt x="147227" y="128041"/>
                        <a:pt x="190529" y="84739"/>
                        <a:pt x="190529" y="41437"/>
                      </a:cubicBezTo>
                      <a:cubicBezTo>
                        <a:pt x="190529" y="6795"/>
                        <a:pt x="147227" y="-1052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7" name="Graphic 1">
                <a:extLst>
                  <a:ext uri="{FF2B5EF4-FFF2-40B4-BE49-F238E27FC236}">
                    <a16:creationId xmlns="" xmlns:a16="http://schemas.microsoft.com/office/drawing/2014/main" id="{82A8F07E-822E-415D-B015-CE122CE9FA06}"/>
                  </a:ext>
                </a:extLst>
              </p:cNvPr>
              <p:cNvGrpSpPr/>
              <p:nvPr/>
            </p:nvGrpSpPr>
            <p:grpSpPr>
              <a:xfrm>
                <a:off x="1124920" y="2820345"/>
                <a:ext cx="190529" cy="2045097"/>
                <a:chOff x="1124920" y="2820345"/>
                <a:chExt cx="190529" cy="2045097"/>
              </a:xfrm>
              <a:grpFill/>
            </p:grpSpPr>
            <p:sp>
              <p:nvSpPr>
                <p:cNvPr id="832" name="Freeform: Shape 831">
                  <a:extLst>
                    <a:ext uri="{FF2B5EF4-FFF2-40B4-BE49-F238E27FC236}">
                      <a16:creationId xmlns="" xmlns:a16="http://schemas.microsoft.com/office/drawing/2014/main" id="{4CA33528-335A-4CEA-A1B1-E1CF307C87B1}"/>
                    </a:ext>
                  </a:extLst>
                </p:cNvPr>
                <p:cNvSpPr/>
                <p:nvPr/>
              </p:nvSpPr>
              <p:spPr>
                <a:xfrm>
                  <a:off x="1211524" y="2850330"/>
                  <a:ext cx="25981" cy="1962924"/>
                </a:xfrm>
                <a:custGeom>
                  <a:avLst/>
                  <a:gdLst>
                    <a:gd name="connsiteX0" fmla="*/ 0 w 25981"/>
                    <a:gd name="connsiteY0" fmla="*/ 10000 h 1962924"/>
                    <a:gd name="connsiteX1" fmla="*/ 0 w 25981"/>
                    <a:gd name="connsiteY1" fmla="*/ 1949934 h 1962924"/>
                    <a:gd name="connsiteX2" fmla="*/ 25981 w 25981"/>
                    <a:gd name="connsiteY2" fmla="*/ 1949934 h 1962924"/>
                    <a:gd name="connsiteX3" fmla="*/ 25981 w 25981"/>
                    <a:gd name="connsiteY3" fmla="*/ 10000 h 1962924"/>
                    <a:gd name="connsiteX4" fmla="*/ 0 w 25981"/>
                    <a:gd name="connsiteY4" fmla="*/ 10000 h 1962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2924">
                      <a:moveTo>
                        <a:pt x="0" y="10000"/>
                      </a:moveTo>
                      <a:cubicBezTo>
                        <a:pt x="0" y="659532"/>
                        <a:pt x="0" y="1300403"/>
                        <a:pt x="0" y="1949934"/>
                      </a:cubicBezTo>
                      <a:cubicBezTo>
                        <a:pt x="0" y="1967255"/>
                        <a:pt x="25981" y="1967255"/>
                        <a:pt x="25981" y="1949934"/>
                      </a:cubicBezTo>
                      <a:cubicBezTo>
                        <a:pt x="25981" y="1300403"/>
                        <a:pt x="25981" y="659532"/>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3" name="Freeform: Shape 832">
                  <a:extLst>
                    <a:ext uri="{FF2B5EF4-FFF2-40B4-BE49-F238E27FC236}">
                      <a16:creationId xmlns="" xmlns:a16="http://schemas.microsoft.com/office/drawing/2014/main" id="{98D43DBB-2AE9-4B1B-9DBF-5CA71A053A25}"/>
                    </a:ext>
                  </a:extLst>
                </p:cNvPr>
                <p:cNvSpPr/>
                <p:nvPr/>
              </p:nvSpPr>
              <p:spPr>
                <a:xfrm>
                  <a:off x="1124920" y="4694680"/>
                  <a:ext cx="190529" cy="170762"/>
                </a:xfrm>
                <a:custGeom>
                  <a:avLst/>
                  <a:gdLst>
                    <a:gd name="connsiteX0" fmla="*/ 95265 w 190529"/>
                    <a:gd name="connsiteY0" fmla="*/ 1659 h 170762"/>
                    <a:gd name="connsiteX1" fmla="*/ 0 w 190529"/>
                    <a:gd name="connsiteY1" fmla="*/ 62282 h 170762"/>
                    <a:gd name="connsiteX2" fmla="*/ 95265 w 190529"/>
                    <a:gd name="connsiteY2" fmla="*/ 166207 h 170762"/>
                    <a:gd name="connsiteX3" fmla="*/ 190529 w 190529"/>
                    <a:gd name="connsiteY3" fmla="*/ 105584 h 170762"/>
                    <a:gd name="connsiteX4" fmla="*/ 95265 w 190529"/>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0762">
                      <a:moveTo>
                        <a:pt x="95265" y="1659"/>
                      </a:moveTo>
                      <a:cubicBezTo>
                        <a:pt x="43302" y="-7001"/>
                        <a:pt x="0" y="18980"/>
                        <a:pt x="0" y="62282"/>
                      </a:cubicBezTo>
                      <a:cubicBezTo>
                        <a:pt x="0" y="105584"/>
                        <a:pt x="43302" y="157547"/>
                        <a:pt x="95265" y="166207"/>
                      </a:cubicBezTo>
                      <a:cubicBezTo>
                        <a:pt x="147227" y="183528"/>
                        <a:pt x="190529" y="148886"/>
                        <a:pt x="190529" y="105584"/>
                      </a:cubicBezTo>
                      <a:cubicBezTo>
                        <a:pt x="190529" y="62282"/>
                        <a:pt x="147227" y="10320"/>
                        <a:pt x="95265"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4" name="Freeform: Shape 833">
                  <a:extLst>
                    <a:ext uri="{FF2B5EF4-FFF2-40B4-BE49-F238E27FC236}">
                      <a16:creationId xmlns="" xmlns:a16="http://schemas.microsoft.com/office/drawing/2014/main" id="{9050B76E-C327-43DF-AFF4-A7970496EC7F}"/>
                    </a:ext>
                  </a:extLst>
                </p:cNvPr>
                <p:cNvSpPr/>
                <p:nvPr/>
              </p:nvSpPr>
              <p:spPr>
                <a:xfrm>
                  <a:off x="1124920" y="2820345"/>
                  <a:ext cx="190529" cy="171551"/>
                </a:xfrm>
                <a:custGeom>
                  <a:avLst/>
                  <a:gdLst>
                    <a:gd name="connsiteX0" fmla="*/ 95265 w 190529"/>
                    <a:gd name="connsiteY0" fmla="*/ 5344 h 171551"/>
                    <a:gd name="connsiteX1" fmla="*/ 0 w 190529"/>
                    <a:gd name="connsiteY1" fmla="*/ 109269 h 171551"/>
                    <a:gd name="connsiteX2" fmla="*/ 95265 w 190529"/>
                    <a:gd name="connsiteY2" fmla="*/ 169892 h 171551"/>
                    <a:gd name="connsiteX3" fmla="*/ 190529 w 190529"/>
                    <a:gd name="connsiteY3" fmla="*/ 65967 h 171551"/>
                    <a:gd name="connsiteX4" fmla="*/ 95265 w 190529"/>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1551">
                      <a:moveTo>
                        <a:pt x="95265" y="5344"/>
                      </a:moveTo>
                      <a:cubicBezTo>
                        <a:pt x="43302" y="22665"/>
                        <a:pt x="0" y="65967"/>
                        <a:pt x="0" y="109269"/>
                      </a:cubicBezTo>
                      <a:cubicBezTo>
                        <a:pt x="0" y="152571"/>
                        <a:pt x="43302" y="178552"/>
                        <a:pt x="95265" y="169892"/>
                      </a:cubicBezTo>
                      <a:cubicBezTo>
                        <a:pt x="147227" y="161231"/>
                        <a:pt x="190529" y="109269"/>
                        <a:pt x="190529" y="65967"/>
                      </a:cubicBezTo>
                      <a:cubicBezTo>
                        <a:pt x="190529" y="14004"/>
                        <a:pt x="147227" y="-11977"/>
                        <a:pt x="95265"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8" name="Graphic 1">
                <a:extLst>
                  <a:ext uri="{FF2B5EF4-FFF2-40B4-BE49-F238E27FC236}">
                    <a16:creationId xmlns="" xmlns:a16="http://schemas.microsoft.com/office/drawing/2014/main" id="{A340F104-75FB-414F-BD61-F7EE274DEB86}"/>
                  </a:ext>
                </a:extLst>
              </p:cNvPr>
              <p:cNvGrpSpPr/>
              <p:nvPr/>
            </p:nvGrpSpPr>
            <p:grpSpPr>
              <a:xfrm>
                <a:off x="1557941" y="2729310"/>
                <a:ext cx="190529" cy="2228168"/>
                <a:chOff x="1557941" y="2729310"/>
                <a:chExt cx="190529" cy="2228168"/>
              </a:xfrm>
              <a:grpFill/>
            </p:grpSpPr>
            <p:sp>
              <p:nvSpPr>
                <p:cNvPr id="829" name="Freeform: Shape 828">
                  <a:extLst>
                    <a:ext uri="{FF2B5EF4-FFF2-40B4-BE49-F238E27FC236}">
                      <a16:creationId xmlns="" xmlns:a16="http://schemas.microsoft.com/office/drawing/2014/main" id="{F116908B-70FC-4DE5-B111-7C7B23C7C6BE}"/>
                    </a:ext>
                  </a:extLst>
                </p:cNvPr>
                <p:cNvSpPr/>
                <p:nvPr/>
              </p:nvSpPr>
              <p:spPr>
                <a:xfrm>
                  <a:off x="1635884" y="2763726"/>
                  <a:ext cx="25981" cy="2136133"/>
                </a:xfrm>
                <a:custGeom>
                  <a:avLst/>
                  <a:gdLst>
                    <a:gd name="connsiteX0" fmla="*/ 0 w 25981"/>
                    <a:gd name="connsiteY0" fmla="*/ 10000 h 2136133"/>
                    <a:gd name="connsiteX1" fmla="*/ 0 w 25981"/>
                    <a:gd name="connsiteY1" fmla="*/ 2123142 h 2136133"/>
                    <a:gd name="connsiteX2" fmla="*/ 25981 w 25981"/>
                    <a:gd name="connsiteY2" fmla="*/ 2123142 h 2136133"/>
                    <a:gd name="connsiteX3" fmla="*/ 25981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12988"/>
                        <a:pt x="0" y="2123142"/>
                      </a:cubicBezTo>
                      <a:cubicBezTo>
                        <a:pt x="0" y="2140463"/>
                        <a:pt x="25981" y="2140463"/>
                        <a:pt x="25981" y="2123142"/>
                      </a:cubicBezTo>
                      <a:cubicBezTo>
                        <a:pt x="25981" y="1421649"/>
                        <a:pt x="25981" y="720155"/>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0" name="Freeform: Shape 829">
                  <a:extLst>
                    <a:ext uri="{FF2B5EF4-FFF2-40B4-BE49-F238E27FC236}">
                      <a16:creationId xmlns="" xmlns:a16="http://schemas.microsoft.com/office/drawing/2014/main" id="{CE6ACAE7-DB36-425C-BC18-8CD7C3F98CF8}"/>
                    </a:ext>
                  </a:extLst>
                </p:cNvPr>
                <p:cNvSpPr/>
                <p:nvPr/>
              </p:nvSpPr>
              <p:spPr>
                <a:xfrm>
                  <a:off x="1557941" y="4772957"/>
                  <a:ext cx="190529" cy="184521"/>
                </a:xfrm>
                <a:custGeom>
                  <a:avLst/>
                  <a:gdLst>
                    <a:gd name="connsiteX0" fmla="*/ 95265 w 190529"/>
                    <a:gd name="connsiteY0" fmla="*/ 1326 h 184521"/>
                    <a:gd name="connsiteX1" fmla="*/ 0 w 190529"/>
                    <a:gd name="connsiteY1" fmla="*/ 79270 h 184521"/>
                    <a:gd name="connsiteX2" fmla="*/ 95265 w 190529"/>
                    <a:gd name="connsiteY2" fmla="*/ 183195 h 184521"/>
                    <a:gd name="connsiteX3" fmla="*/ 190529 w 190529"/>
                    <a:gd name="connsiteY3" fmla="*/ 105251 h 184521"/>
                    <a:gd name="connsiteX4" fmla="*/ 95265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5" y="1326"/>
                      </a:moveTo>
                      <a:cubicBezTo>
                        <a:pt x="43302" y="-7334"/>
                        <a:pt x="0" y="27307"/>
                        <a:pt x="0" y="79270"/>
                      </a:cubicBezTo>
                      <a:cubicBezTo>
                        <a:pt x="0" y="131233"/>
                        <a:pt x="43302" y="174535"/>
                        <a:pt x="95265" y="183195"/>
                      </a:cubicBezTo>
                      <a:cubicBezTo>
                        <a:pt x="147227" y="191856"/>
                        <a:pt x="190529" y="157214"/>
                        <a:pt x="190529" y="105251"/>
                      </a:cubicBezTo>
                      <a:cubicBezTo>
                        <a:pt x="190529" y="44628"/>
                        <a:pt x="147227" y="1326"/>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1" name="Freeform: Shape 830">
                  <a:extLst>
                    <a:ext uri="{FF2B5EF4-FFF2-40B4-BE49-F238E27FC236}">
                      <a16:creationId xmlns="" xmlns:a16="http://schemas.microsoft.com/office/drawing/2014/main" id="{19225DCB-EE9B-4F92-8341-12AEFD063F63}"/>
                    </a:ext>
                  </a:extLst>
                </p:cNvPr>
                <p:cNvSpPr/>
                <p:nvPr/>
              </p:nvSpPr>
              <p:spPr>
                <a:xfrm>
                  <a:off x="1557941" y="2729310"/>
                  <a:ext cx="190529" cy="184309"/>
                </a:xfrm>
                <a:custGeom>
                  <a:avLst/>
                  <a:gdLst>
                    <a:gd name="connsiteX0" fmla="*/ 95265 w 190529"/>
                    <a:gd name="connsiteY0" fmla="*/ 1115 h 184309"/>
                    <a:gd name="connsiteX1" fmla="*/ 0 w 190529"/>
                    <a:gd name="connsiteY1" fmla="*/ 105040 h 184309"/>
                    <a:gd name="connsiteX2" fmla="*/ 95265 w 190529"/>
                    <a:gd name="connsiteY2" fmla="*/ 182983 h 184309"/>
                    <a:gd name="connsiteX3" fmla="*/ 190529 w 190529"/>
                    <a:gd name="connsiteY3" fmla="*/ 79058 h 184309"/>
                    <a:gd name="connsiteX4" fmla="*/ 95265 w 190529"/>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309">
                      <a:moveTo>
                        <a:pt x="95265" y="1115"/>
                      </a:moveTo>
                      <a:cubicBezTo>
                        <a:pt x="43302" y="9775"/>
                        <a:pt x="0" y="53077"/>
                        <a:pt x="0" y="105040"/>
                      </a:cubicBezTo>
                      <a:cubicBezTo>
                        <a:pt x="0" y="157002"/>
                        <a:pt x="43302" y="191644"/>
                        <a:pt x="95265" y="182983"/>
                      </a:cubicBezTo>
                      <a:cubicBezTo>
                        <a:pt x="147227" y="174323"/>
                        <a:pt x="190529" y="131021"/>
                        <a:pt x="190529" y="79058"/>
                      </a:cubicBezTo>
                      <a:cubicBezTo>
                        <a:pt x="190529" y="35756"/>
                        <a:pt x="147227" y="-7546"/>
                        <a:pt x="95265"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9" name="Graphic 1">
                <a:extLst>
                  <a:ext uri="{FF2B5EF4-FFF2-40B4-BE49-F238E27FC236}">
                    <a16:creationId xmlns="" xmlns:a16="http://schemas.microsoft.com/office/drawing/2014/main" id="{59D34EA7-BE3C-4A67-BE3A-426CE9F74772}"/>
                  </a:ext>
                </a:extLst>
              </p:cNvPr>
              <p:cNvGrpSpPr/>
              <p:nvPr/>
            </p:nvGrpSpPr>
            <p:grpSpPr>
              <a:xfrm>
                <a:off x="1982301" y="2704443"/>
                <a:ext cx="190529" cy="2286350"/>
                <a:chOff x="1982301" y="2704443"/>
                <a:chExt cx="190529" cy="2286350"/>
              </a:xfrm>
              <a:grpFill/>
            </p:grpSpPr>
            <p:sp>
              <p:nvSpPr>
                <p:cNvPr id="826" name="Freeform: Shape 825">
                  <a:extLst>
                    <a:ext uri="{FF2B5EF4-FFF2-40B4-BE49-F238E27FC236}">
                      <a16:creationId xmlns="" xmlns:a16="http://schemas.microsoft.com/office/drawing/2014/main" id="{A35D5A69-B13D-4BD9-BBF9-E43CA7FA9F0F}"/>
                    </a:ext>
                  </a:extLst>
                </p:cNvPr>
                <p:cNvSpPr/>
                <p:nvPr/>
              </p:nvSpPr>
              <p:spPr>
                <a:xfrm>
                  <a:off x="2068905" y="2734755"/>
                  <a:ext cx="25981" cy="2191085"/>
                </a:xfrm>
                <a:custGeom>
                  <a:avLst/>
                  <a:gdLst>
                    <a:gd name="connsiteX0" fmla="*/ 0 w 25981"/>
                    <a:gd name="connsiteY0" fmla="*/ 12991 h 2191085"/>
                    <a:gd name="connsiteX1" fmla="*/ 0 w 25981"/>
                    <a:gd name="connsiteY1" fmla="*/ 2178095 h 2191085"/>
                    <a:gd name="connsiteX2" fmla="*/ 25981 w 25981"/>
                    <a:gd name="connsiteY2" fmla="*/ 2178095 h 2191085"/>
                    <a:gd name="connsiteX3" fmla="*/ 25981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1" y="2195416"/>
                        <a:pt x="25981" y="2178095"/>
                      </a:cubicBezTo>
                      <a:cubicBezTo>
                        <a:pt x="25981" y="1459281"/>
                        <a:pt x="25981" y="73180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7" name="Freeform: Shape 826">
                  <a:extLst>
                    <a:ext uri="{FF2B5EF4-FFF2-40B4-BE49-F238E27FC236}">
                      <a16:creationId xmlns="" xmlns:a16="http://schemas.microsoft.com/office/drawing/2014/main" id="{03F03C01-59AE-4101-9C1E-0B2B7A47948D}"/>
                    </a:ext>
                  </a:extLst>
                </p:cNvPr>
                <p:cNvSpPr/>
                <p:nvPr/>
              </p:nvSpPr>
              <p:spPr>
                <a:xfrm>
                  <a:off x="1982301"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3464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8" name="Freeform: Shape 827">
                  <a:extLst>
                    <a:ext uri="{FF2B5EF4-FFF2-40B4-BE49-F238E27FC236}">
                      <a16:creationId xmlns="" xmlns:a16="http://schemas.microsoft.com/office/drawing/2014/main" id="{C0EDC92E-20FD-42E3-B6A0-506F389101F9}"/>
                    </a:ext>
                  </a:extLst>
                </p:cNvPr>
                <p:cNvSpPr/>
                <p:nvPr/>
              </p:nvSpPr>
              <p:spPr>
                <a:xfrm>
                  <a:off x="1982301"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4330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0" name="Graphic 1">
                <a:extLst>
                  <a:ext uri="{FF2B5EF4-FFF2-40B4-BE49-F238E27FC236}">
                    <a16:creationId xmlns="" xmlns:a16="http://schemas.microsoft.com/office/drawing/2014/main" id="{C8BD8665-601A-4079-AC4C-13EBB49FF834}"/>
                  </a:ext>
                </a:extLst>
              </p:cNvPr>
              <p:cNvGrpSpPr/>
              <p:nvPr/>
            </p:nvGrpSpPr>
            <p:grpSpPr>
              <a:xfrm>
                <a:off x="2415322" y="2729098"/>
                <a:ext cx="190529" cy="2228380"/>
                <a:chOff x="2415322" y="2729098"/>
                <a:chExt cx="190529" cy="2228380"/>
              </a:xfrm>
              <a:grpFill/>
            </p:grpSpPr>
            <p:sp>
              <p:nvSpPr>
                <p:cNvPr id="823" name="Freeform: Shape 822">
                  <a:extLst>
                    <a:ext uri="{FF2B5EF4-FFF2-40B4-BE49-F238E27FC236}">
                      <a16:creationId xmlns="" xmlns:a16="http://schemas.microsoft.com/office/drawing/2014/main" id="{F99D0950-A45B-458A-AD51-A6D6EED5AA39}"/>
                    </a:ext>
                  </a:extLst>
                </p:cNvPr>
                <p:cNvSpPr/>
                <p:nvPr/>
              </p:nvSpPr>
              <p:spPr>
                <a:xfrm>
                  <a:off x="2493266" y="2760736"/>
                  <a:ext cx="25981" cy="2139123"/>
                </a:xfrm>
                <a:custGeom>
                  <a:avLst/>
                  <a:gdLst>
                    <a:gd name="connsiteX0" fmla="*/ 0 w 25981"/>
                    <a:gd name="connsiteY0" fmla="*/ 12991 h 2139123"/>
                    <a:gd name="connsiteX1" fmla="*/ 0 w 25981"/>
                    <a:gd name="connsiteY1" fmla="*/ 2126133 h 2139123"/>
                    <a:gd name="connsiteX2" fmla="*/ 25981 w 25981"/>
                    <a:gd name="connsiteY2" fmla="*/ 2126133 h 2139123"/>
                    <a:gd name="connsiteX3" fmla="*/ 25981 w 25981"/>
                    <a:gd name="connsiteY3" fmla="*/ 12991 h 2139123"/>
                    <a:gd name="connsiteX4" fmla="*/ 0 w 25981"/>
                    <a:gd name="connsiteY4" fmla="*/ 12991 h 2139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9123">
                      <a:moveTo>
                        <a:pt x="0" y="12991"/>
                      </a:moveTo>
                      <a:cubicBezTo>
                        <a:pt x="0" y="714485"/>
                        <a:pt x="0" y="1424639"/>
                        <a:pt x="0" y="2126133"/>
                      </a:cubicBezTo>
                      <a:cubicBezTo>
                        <a:pt x="0" y="2143454"/>
                        <a:pt x="25981" y="2143454"/>
                        <a:pt x="25981" y="2126133"/>
                      </a:cubicBezTo>
                      <a:cubicBezTo>
                        <a:pt x="25981" y="1424639"/>
                        <a:pt x="25981" y="71448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4" name="Freeform: Shape 823">
                  <a:extLst>
                    <a:ext uri="{FF2B5EF4-FFF2-40B4-BE49-F238E27FC236}">
                      <a16:creationId xmlns="" xmlns:a16="http://schemas.microsoft.com/office/drawing/2014/main" id="{C473053E-5309-4A81-92DD-A6EF952F7CAB}"/>
                    </a:ext>
                  </a:extLst>
                </p:cNvPr>
                <p:cNvSpPr/>
                <p:nvPr/>
              </p:nvSpPr>
              <p:spPr>
                <a:xfrm>
                  <a:off x="2415322" y="4772957"/>
                  <a:ext cx="190529" cy="184521"/>
                </a:xfrm>
                <a:custGeom>
                  <a:avLst/>
                  <a:gdLst>
                    <a:gd name="connsiteX0" fmla="*/ 95264 w 190529"/>
                    <a:gd name="connsiteY0" fmla="*/ 1326 h 184521"/>
                    <a:gd name="connsiteX1" fmla="*/ 0 w 190529"/>
                    <a:gd name="connsiteY1" fmla="*/ 105251 h 184521"/>
                    <a:gd name="connsiteX2" fmla="*/ 95264 w 190529"/>
                    <a:gd name="connsiteY2" fmla="*/ 183195 h 184521"/>
                    <a:gd name="connsiteX3" fmla="*/ 190529 w 190529"/>
                    <a:gd name="connsiteY3" fmla="*/ 79270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9987"/>
                        <a:pt x="0" y="53289"/>
                        <a:pt x="0" y="105251"/>
                      </a:cubicBezTo>
                      <a:cubicBezTo>
                        <a:pt x="0" y="157214"/>
                        <a:pt x="43302" y="191856"/>
                        <a:pt x="95264" y="183195"/>
                      </a:cubicBezTo>
                      <a:cubicBezTo>
                        <a:pt x="147227" y="174535"/>
                        <a:pt x="190529" y="131233"/>
                        <a:pt x="190529" y="79270"/>
                      </a:cubicBezTo>
                      <a:cubicBezTo>
                        <a:pt x="181869" y="27307"/>
                        <a:pt x="147227" y="-7334"/>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5" name="Freeform: Shape 824">
                  <a:extLst>
                    <a:ext uri="{FF2B5EF4-FFF2-40B4-BE49-F238E27FC236}">
                      <a16:creationId xmlns="" xmlns:a16="http://schemas.microsoft.com/office/drawing/2014/main" id="{C16EEDC2-9A75-4848-B885-526A26703F69}"/>
                    </a:ext>
                  </a:extLst>
                </p:cNvPr>
                <p:cNvSpPr/>
                <p:nvPr/>
              </p:nvSpPr>
              <p:spPr>
                <a:xfrm>
                  <a:off x="2415322" y="2729098"/>
                  <a:ext cx="190529" cy="184521"/>
                </a:xfrm>
                <a:custGeom>
                  <a:avLst/>
                  <a:gdLst>
                    <a:gd name="connsiteX0" fmla="*/ 95264 w 190529"/>
                    <a:gd name="connsiteY0" fmla="*/ 1326 h 184521"/>
                    <a:gd name="connsiteX1" fmla="*/ 0 w 190529"/>
                    <a:gd name="connsiteY1" fmla="*/ 79270 h 184521"/>
                    <a:gd name="connsiteX2" fmla="*/ 95264 w 190529"/>
                    <a:gd name="connsiteY2" fmla="*/ 183195 h 184521"/>
                    <a:gd name="connsiteX3" fmla="*/ 190529 w 190529"/>
                    <a:gd name="connsiteY3" fmla="*/ 105251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7334"/>
                        <a:pt x="0" y="27308"/>
                        <a:pt x="0" y="79270"/>
                      </a:cubicBezTo>
                      <a:cubicBezTo>
                        <a:pt x="0" y="131233"/>
                        <a:pt x="43302" y="174535"/>
                        <a:pt x="95264" y="183195"/>
                      </a:cubicBezTo>
                      <a:cubicBezTo>
                        <a:pt x="147227" y="191856"/>
                        <a:pt x="190529" y="157214"/>
                        <a:pt x="190529" y="105251"/>
                      </a:cubicBezTo>
                      <a:cubicBezTo>
                        <a:pt x="181869" y="53289"/>
                        <a:pt x="147227" y="9987"/>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1" name="Graphic 1">
                <a:extLst>
                  <a:ext uri="{FF2B5EF4-FFF2-40B4-BE49-F238E27FC236}">
                    <a16:creationId xmlns="" xmlns:a16="http://schemas.microsoft.com/office/drawing/2014/main" id="{A6327605-B49D-48CE-8402-AD06C4DF9EF9}"/>
                  </a:ext>
                </a:extLst>
              </p:cNvPr>
              <p:cNvGrpSpPr/>
              <p:nvPr/>
            </p:nvGrpSpPr>
            <p:grpSpPr>
              <a:xfrm>
                <a:off x="2839683" y="2821134"/>
                <a:ext cx="190528" cy="2044308"/>
                <a:chOff x="2839683" y="2821134"/>
                <a:chExt cx="190528" cy="2044308"/>
              </a:xfrm>
              <a:grpFill/>
            </p:grpSpPr>
            <p:sp>
              <p:nvSpPr>
                <p:cNvPr id="820" name="Freeform: Shape 819">
                  <a:extLst>
                    <a:ext uri="{FF2B5EF4-FFF2-40B4-BE49-F238E27FC236}">
                      <a16:creationId xmlns="" xmlns:a16="http://schemas.microsoft.com/office/drawing/2014/main" id="{9A05CC49-01DA-454D-BCEA-C0FD0142B9BE}"/>
                    </a:ext>
                  </a:extLst>
                </p:cNvPr>
                <p:cNvSpPr/>
                <p:nvPr/>
              </p:nvSpPr>
              <p:spPr>
                <a:xfrm>
                  <a:off x="2926287" y="2847340"/>
                  <a:ext cx="25981" cy="1965915"/>
                </a:xfrm>
                <a:custGeom>
                  <a:avLst/>
                  <a:gdLst>
                    <a:gd name="connsiteX0" fmla="*/ 0 w 25981"/>
                    <a:gd name="connsiteY0" fmla="*/ 12991 h 1965915"/>
                    <a:gd name="connsiteX1" fmla="*/ 0 w 25981"/>
                    <a:gd name="connsiteY1" fmla="*/ 1952924 h 1965915"/>
                    <a:gd name="connsiteX2" fmla="*/ 25981 w 25981"/>
                    <a:gd name="connsiteY2" fmla="*/ 1952924 h 1965915"/>
                    <a:gd name="connsiteX3" fmla="*/ 25981 w 25981"/>
                    <a:gd name="connsiteY3" fmla="*/ 12991 h 1965915"/>
                    <a:gd name="connsiteX4" fmla="*/ 0 w 25981"/>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5915">
                      <a:moveTo>
                        <a:pt x="0" y="12991"/>
                      </a:moveTo>
                      <a:cubicBezTo>
                        <a:pt x="0" y="662522"/>
                        <a:pt x="0" y="1303393"/>
                        <a:pt x="0" y="1952924"/>
                      </a:cubicBezTo>
                      <a:cubicBezTo>
                        <a:pt x="0" y="1970245"/>
                        <a:pt x="25981" y="1970245"/>
                        <a:pt x="25981" y="1952924"/>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1" name="Freeform: Shape 820">
                  <a:extLst>
                    <a:ext uri="{FF2B5EF4-FFF2-40B4-BE49-F238E27FC236}">
                      <a16:creationId xmlns="" xmlns:a16="http://schemas.microsoft.com/office/drawing/2014/main" id="{D1B95B00-3684-40D8-B5F7-8D0F001B8133}"/>
                    </a:ext>
                  </a:extLst>
                </p:cNvPr>
                <p:cNvSpPr/>
                <p:nvPr/>
              </p:nvSpPr>
              <p:spPr>
                <a:xfrm>
                  <a:off x="2839683" y="4694680"/>
                  <a:ext cx="190528" cy="170762"/>
                </a:xfrm>
                <a:custGeom>
                  <a:avLst/>
                  <a:gdLst>
                    <a:gd name="connsiteX0" fmla="*/ 95264 w 190528"/>
                    <a:gd name="connsiteY0" fmla="*/ 1659 h 170762"/>
                    <a:gd name="connsiteX1" fmla="*/ 0 w 190528"/>
                    <a:gd name="connsiteY1" fmla="*/ 105584 h 170762"/>
                    <a:gd name="connsiteX2" fmla="*/ 95264 w 190528"/>
                    <a:gd name="connsiteY2" fmla="*/ 166207 h 170762"/>
                    <a:gd name="connsiteX3" fmla="*/ 190529 w 190528"/>
                    <a:gd name="connsiteY3" fmla="*/ 62282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10320"/>
                        <a:pt x="0" y="62282"/>
                        <a:pt x="0" y="105584"/>
                      </a:cubicBezTo>
                      <a:cubicBezTo>
                        <a:pt x="0" y="148886"/>
                        <a:pt x="43302" y="183528"/>
                        <a:pt x="95264" y="166207"/>
                      </a:cubicBezTo>
                      <a:cubicBezTo>
                        <a:pt x="147227" y="148886"/>
                        <a:pt x="190529" y="105584"/>
                        <a:pt x="190529" y="62282"/>
                      </a:cubicBezTo>
                      <a:cubicBezTo>
                        <a:pt x="190529" y="18980"/>
                        <a:pt x="147227" y="-7001"/>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2" name="Freeform: Shape 821">
                  <a:extLst>
                    <a:ext uri="{FF2B5EF4-FFF2-40B4-BE49-F238E27FC236}">
                      <a16:creationId xmlns="" xmlns:a16="http://schemas.microsoft.com/office/drawing/2014/main" id="{508D2336-F204-4484-AE44-3F8CC9C96EEE}"/>
                    </a:ext>
                  </a:extLst>
                </p:cNvPr>
                <p:cNvSpPr/>
                <p:nvPr/>
              </p:nvSpPr>
              <p:spPr>
                <a:xfrm>
                  <a:off x="2839683"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2" name="Graphic 1">
                <a:extLst>
                  <a:ext uri="{FF2B5EF4-FFF2-40B4-BE49-F238E27FC236}">
                    <a16:creationId xmlns="" xmlns:a16="http://schemas.microsoft.com/office/drawing/2014/main" id="{69BDA507-6A49-497A-A0A5-11108DD9AEEF}"/>
                  </a:ext>
                </a:extLst>
              </p:cNvPr>
              <p:cNvGrpSpPr/>
              <p:nvPr/>
            </p:nvGrpSpPr>
            <p:grpSpPr>
              <a:xfrm>
                <a:off x="3272704" y="2957461"/>
                <a:ext cx="190528" cy="1768406"/>
                <a:chOff x="3272704" y="2957461"/>
                <a:chExt cx="190528" cy="1768406"/>
              </a:xfrm>
              <a:grpFill/>
            </p:grpSpPr>
            <p:sp>
              <p:nvSpPr>
                <p:cNvPr id="817" name="Freeform: Shape 816">
                  <a:extLst>
                    <a:ext uri="{FF2B5EF4-FFF2-40B4-BE49-F238E27FC236}">
                      <a16:creationId xmlns="" xmlns:a16="http://schemas.microsoft.com/office/drawing/2014/main" id="{813A8180-3B6A-4021-BBA4-CD440A78F3C0}"/>
                    </a:ext>
                  </a:extLst>
                </p:cNvPr>
                <p:cNvSpPr/>
                <p:nvPr/>
              </p:nvSpPr>
              <p:spPr>
                <a:xfrm>
                  <a:off x="3350647" y="2985907"/>
                  <a:ext cx="25981" cy="1688781"/>
                </a:xfrm>
                <a:custGeom>
                  <a:avLst/>
                  <a:gdLst>
                    <a:gd name="connsiteX0" fmla="*/ 0 w 25981"/>
                    <a:gd name="connsiteY0" fmla="*/ 12991 h 1688781"/>
                    <a:gd name="connsiteX1" fmla="*/ 0 w 25981"/>
                    <a:gd name="connsiteY1" fmla="*/ 1675791 h 1688781"/>
                    <a:gd name="connsiteX2" fmla="*/ 25981 w 25981"/>
                    <a:gd name="connsiteY2" fmla="*/ 1675791 h 1688781"/>
                    <a:gd name="connsiteX3" fmla="*/ 25981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7"/>
                        <a:pt x="0" y="1121524"/>
                        <a:pt x="0" y="1675791"/>
                      </a:cubicBezTo>
                      <a:cubicBezTo>
                        <a:pt x="0" y="1693112"/>
                        <a:pt x="25981" y="1693112"/>
                        <a:pt x="25981" y="1675791"/>
                      </a:cubicBezTo>
                      <a:cubicBezTo>
                        <a:pt x="25981" y="1121524"/>
                        <a:pt x="25981" y="56725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8" name="Freeform: Shape 817">
                  <a:extLst>
                    <a:ext uri="{FF2B5EF4-FFF2-40B4-BE49-F238E27FC236}">
                      <a16:creationId xmlns="" xmlns:a16="http://schemas.microsoft.com/office/drawing/2014/main" id="{A07B09E4-8FF5-4FCD-82C7-B563715667CA}"/>
                    </a:ext>
                  </a:extLst>
                </p:cNvPr>
                <p:cNvSpPr/>
                <p:nvPr/>
              </p:nvSpPr>
              <p:spPr>
                <a:xfrm>
                  <a:off x="3272704"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9" name="Freeform: Shape 818">
                  <a:extLst>
                    <a:ext uri="{FF2B5EF4-FFF2-40B4-BE49-F238E27FC236}">
                      <a16:creationId xmlns="" xmlns:a16="http://schemas.microsoft.com/office/drawing/2014/main" id="{B46CBC9A-FD48-471E-AA28-05560BB02C47}"/>
                    </a:ext>
                  </a:extLst>
                </p:cNvPr>
                <p:cNvSpPr/>
                <p:nvPr/>
              </p:nvSpPr>
              <p:spPr>
                <a:xfrm>
                  <a:off x="3272704"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9"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3" name="Graphic 1">
                <a:extLst>
                  <a:ext uri="{FF2B5EF4-FFF2-40B4-BE49-F238E27FC236}">
                    <a16:creationId xmlns="" xmlns:a16="http://schemas.microsoft.com/office/drawing/2014/main" id="{33991580-7B96-4E7A-9D9C-731647FE1064}"/>
                  </a:ext>
                </a:extLst>
              </p:cNvPr>
              <p:cNvGrpSpPr/>
              <p:nvPr/>
            </p:nvGrpSpPr>
            <p:grpSpPr>
              <a:xfrm>
                <a:off x="3697064" y="3139678"/>
                <a:ext cx="190529" cy="1398559"/>
                <a:chOff x="3697064" y="3139678"/>
                <a:chExt cx="190529" cy="1398559"/>
              </a:xfrm>
              <a:grpFill/>
            </p:grpSpPr>
            <p:sp>
              <p:nvSpPr>
                <p:cNvPr id="814" name="Freeform: Shape 813">
                  <a:extLst>
                    <a:ext uri="{FF2B5EF4-FFF2-40B4-BE49-F238E27FC236}">
                      <a16:creationId xmlns="" xmlns:a16="http://schemas.microsoft.com/office/drawing/2014/main" id="{73C9AD01-298C-4FEF-BA38-6E506A2007DC}"/>
                    </a:ext>
                  </a:extLst>
                </p:cNvPr>
                <p:cNvSpPr/>
                <p:nvPr/>
              </p:nvSpPr>
              <p:spPr>
                <a:xfrm>
                  <a:off x="3775008" y="3170766"/>
                  <a:ext cx="27371" cy="1322053"/>
                </a:xfrm>
                <a:custGeom>
                  <a:avLst/>
                  <a:gdLst>
                    <a:gd name="connsiteX0" fmla="*/ 0 w 27371"/>
                    <a:gd name="connsiteY0" fmla="*/ 10000 h 1322053"/>
                    <a:gd name="connsiteX1" fmla="*/ 0 w 27371"/>
                    <a:gd name="connsiteY1" fmla="*/ 1309063 h 1322053"/>
                    <a:gd name="connsiteX2" fmla="*/ 25981 w 27371"/>
                    <a:gd name="connsiteY2" fmla="*/ 1309063 h 1322053"/>
                    <a:gd name="connsiteX3" fmla="*/ 25981 w 27371"/>
                    <a:gd name="connsiteY3" fmla="*/ 10000 h 1322053"/>
                    <a:gd name="connsiteX4" fmla="*/ 0 w 27371"/>
                    <a:gd name="connsiteY4" fmla="*/ 10000 h 1322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2053">
                      <a:moveTo>
                        <a:pt x="0" y="10000"/>
                      </a:moveTo>
                      <a:cubicBezTo>
                        <a:pt x="0" y="443021"/>
                        <a:pt x="0" y="876042"/>
                        <a:pt x="0" y="1309063"/>
                      </a:cubicBezTo>
                      <a:cubicBezTo>
                        <a:pt x="0" y="1326384"/>
                        <a:pt x="25981" y="1326384"/>
                        <a:pt x="25981" y="1309063"/>
                      </a:cubicBezTo>
                      <a:cubicBezTo>
                        <a:pt x="25981" y="876042"/>
                        <a:pt x="25981" y="443021"/>
                        <a:pt x="25981" y="10000"/>
                      </a:cubicBezTo>
                      <a:cubicBezTo>
                        <a:pt x="3464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5" name="Freeform: Shape 814">
                  <a:extLst>
                    <a:ext uri="{FF2B5EF4-FFF2-40B4-BE49-F238E27FC236}">
                      <a16:creationId xmlns="" xmlns:a16="http://schemas.microsoft.com/office/drawing/2014/main" id="{89A599EC-27F8-44A9-8ED4-16987711111D}"/>
                    </a:ext>
                  </a:extLst>
                </p:cNvPr>
                <p:cNvSpPr/>
                <p:nvPr/>
              </p:nvSpPr>
              <p:spPr>
                <a:xfrm>
                  <a:off x="3697064" y="4401534"/>
                  <a:ext cx="190529" cy="136703"/>
                </a:xfrm>
                <a:custGeom>
                  <a:avLst/>
                  <a:gdLst>
                    <a:gd name="connsiteX0" fmla="*/ 95265 w 190529"/>
                    <a:gd name="connsiteY0" fmla="*/ 9011 h 136703"/>
                    <a:gd name="connsiteX1" fmla="*/ 0 w 190529"/>
                    <a:gd name="connsiteY1" fmla="*/ 104276 h 136703"/>
                    <a:gd name="connsiteX2" fmla="*/ 95265 w 190529"/>
                    <a:gd name="connsiteY2" fmla="*/ 121597 h 136703"/>
                    <a:gd name="connsiteX3" fmla="*/ 190529 w 190529"/>
                    <a:gd name="connsiteY3" fmla="*/ 26332 h 136703"/>
                    <a:gd name="connsiteX4" fmla="*/ 95265 w 190529"/>
                    <a:gd name="connsiteY4" fmla="*/ 9011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6703">
                      <a:moveTo>
                        <a:pt x="95265" y="9011"/>
                      </a:moveTo>
                      <a:cubicBezTo>
                        <a:pt x="43302" y="26332"/>
                        <a:pt x="0" y="69634"/>
                        <a:pt x="0" y="104276"/>
                      </a:cubicBezTo>
                      <a:cubicBezTo>
                        <a:pt x="0" y="138918"/>
                        <a:pt x="43302" y="147578"/>
                        <a:pt x="95265" y="121597"/>
                      </a:cubicBezTo>
                      <a:cubicBezTo>
                        <a:pt x="147227" y="95615"/>
                        <a:pt x="190529" y="52313"/>
                        <a:pt x="190529" y="26332"/>
                      </a:cubicBezTo>
                      <a:cubicBezTo>
                        <a:pt x="190529" y="351"/>
                        <a:pt x="147227" y="-8309"/>
                        <a:pt x="95265"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6" name="Freeform: Shape 815">
                  <a:extLst>
                    <a:ext uri="{FF2B5EF4-FFF2-40B4-BE49-F238E27FC236}">
                      <a16:creationId xmlns="" xmlns:a16="http://schemas.microsoft.com/office/drawing/2014/main" id="{89404B42-37D0-4BB5-9301-40616DF260A0}"/>
                    </a:ext>
                  </a:extLst>
                </p:cNvPr>
                <p:cNvSpPr/>
                <p:nvPr/>
              </p:nvSpPr>
              <p:spPr>
                <a:xfrm>
                  <a:off x="3697064" y="3139678"/>
                  <a:ext cx="190529" cy="139763"/>
                </a:xfrm>
                <a:custGeom>
                  <a:avLst/>
                  <a:gdLst>
                    <a:gd name="connsiteX0" fmla="*/ 95265 w 190529"/>
                    <a:gd name="connsiteY0" fmla="*/ 15107 h 139763"/>
                    <a:gd name="connsiteX1" fmla="*/ 0 w 190529"/>
                    <a:gd name="connsiteY1" fmla="*/ 32427 h 139763"/>
                    <a:gd name="connsiteX2" fmla="*/ 95265 w 190529"/>
                    <a:gd name="connsiteY2" fmla="*/ 127692 h 139763"/>
                    <a:gd name="connsiteX3" fmla="*/ 190529 w 190529"/>
                    <a:gd name="connsiteY3" fmla="*/ 119032 h 139763"/>
                    <a:gd name="connsiteX4" fmla="*/ 95265 w 190529"/>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9763">
                      <a:moveTo>
                        <a:pt x="95265" y="15107"/>
                      </a:moveTo>
                      <a:cubicBezTo>
                        <a:pt x="43302" y="-10875"/>
                        <a:pt x="0" y="-2214"/>
                        <a:pt x="0" y="32427"/>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4" name="Graphic 1">
                <a:extLst>
                  <a:ext uri="{FF2B5EF4-FFF2-40B4-BE49-F238E27FC236}">
                    <a16:creationId xmlns="" xmlns:a16="http://schemas.microsoft.com/office/drawing/2014/main" id="{80864A29-70F7-4964-A2B1-26ACBBE64933}"/>
                  </a:ext>
                </a:extLst>
              </p:cNvPr>
              <p:cNvGrpSpPr/>
              <p:nvPr/>
            </p:nvGrpSpPr>
            <p:grpSpPr>
              <a:xfrm>
                <a:off x="4121425" y="3364268"/>
                <a:ext cx="190529" cy="958039"/>
                <a:chOff x="4121425" y="3364268"/>
                <a:chExt cx="190529" cy="958039"/>
              </a:xfrm>
              <a:grpFill/>
            </p:grpSpPr>
            <p:sp>
              <p:nvSpPr>
                <p:cNvPr id="811" name="Freeform: Shape 810">
                  <a:extLst>
                    <a:ext uri="{FF2B5EF4-FFF2-40B4-BE49-F238E27FC236}">
                      <a16:creationId xmlns="" xmlns:a16="http://schemas.microsoft.com/office/drawing/2014/main" id="{1A9CDF4D-DA58-4B75-8C4C-D6C2D4169723}"/>
                    </a:ext>
                  </a:extLst>
                </p:cNvPr>
                <p:cNvSpPr/>
                <p:nvPr/>
              </p:nvSpPr>
              <p:spPr>
                <a:xfrm>
                  <a:off x="4208029" y="3392946"/>
                  <a:ext cx="25981" cy="892023"/>
                </a:xfrm>
                <a:custGeom>
                  <a:avLst/>
                  <a:gdLst>
                    <a:gd name="connsiteX0" fmla="*/ 0 w 25981"/>
                    <a:gd name="connsiteY0" fmla="*/ 12991 h 892023"/>
                    <a:gd name="connsiteX1" fmla="*/ 0 w 25981"/>
                    <a:gd name="connsiteY1" fmla="*/ 879033 h 892023"/>
                    <a:gd name="connsiteX2" fmla="*/ 25981 w 25981"/>
                    <a:gd name="connsiteY2" fmla="*/ 879033 h 892023"/>
                    <a:gd name="connsiteX3" fmla="*/ 25981 w 25981"/>
                    <a:gd name="connsiteY3" fmla="*/ 12991 h 892023"/>
                    <a:gd name="connsiteX4" fmla="*/ 0 w 25981"/>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92023">
                      <a:moveTo>
                        <a:pt x="0" y="12991"/>
                      </a:moveTo>
                      <a:cubicBezTo>
                        <a:pt x="0" y="298784"/>
                        <a:pt x="0" y="593239"/>
                        <a:pt x="0" y="879033"/>
                      </a:cubicBezTo>
                      <a:cubicBezTo>
                        <a:pt x="0" y="896353"/>
                        <a:pt x="25981" y="896353"/>
                        <a:pt x="25981" y="879033"/>
                      </a:cubicBezTo>
                      <a:cubicBezTo>
                        <a:pt x="25981" y="593239"/>
                        <a:pt x="25981" y="298784"/>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2" name="Freeform: Shape 811">
                  <a:extLst>
                    <a:ext uri="{FF2B5EF4-FFF2-40B4-BE49-F238E27FC236}">
                      <a16:creationId xmlns="" xmlns:a16="http://schemas.microsoft.com/office/drawing/2014/main" id="{3B71AC87-9706-4033-A4EA-7CD77297E504}"/>
                    </a:ext>
                  </a:extLst>
                </p:cNvPr>
                <p:cNvSpPr/>
                <p:nvPr/>
              </p:nvSpPr>
              <p:spPr>
                <a:xfrm>
                  <a:off x="4121425" y="4201915"/>
                  <a:ext cx="190529" cy="120393"/>
                </a:xfrm>
                <a:custGeom>
                  <a:avLst/>
                  <a:gdLst>
                    <a:gd name="connsiteX0" fmla="*/ 95264 w 190529"/>
                    <a:gd name="connsiteY0" fmla="*/ 18102 h 120393"/>
                    <a:gd name="connsiteX1" fmla="*/ 0 w 190529"/>
                    <a:gd name="connsiteY1" fmla="*/ 104706 h 120393"/>
                    <a:gd name="connsiteX2" fmla="*/ 95264 w 190529"/>
                    <a:gd name="connsiteY2" fmla="*/ 96046 h 120393"/>
                    <a:gd name="connsiteX3" fmla="*/ 190529 w 190529"/>
                    <a:gd name="connsiteY3" fmla="*/ 9441 h 120393"/>
                    <a:gd name="connsiteX4" fmla="*/ 95264 w 190529"/>
                    <a:gd name="connsiteY4" fmla="*/ 18102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4" y="18102"/>
                      </a:moveTo>
                      <a:cubicBezTo>
                        <a:pt x="43302" y="44083"/>
                        <a:pt x="0" y="78725"/>
                        <a:pt x="0" y="104706"/>
                      </a:cubicBezTo>
                      <a:cubicBezTo>
                        <a:pt x="0" y="130687"/>
                        <a:pt x="43302" y="122027"/>
                        <a:pt x="95264" y="96046"/>
                      </a:cubicBezTo>
                      <a:cubicBezTo>
                        <a:pt x="147227" y="70064"/>
                        <a:pt x="190529" y="26762"/>
                        <a:pt x="190529" y="9441"/>
                      </a:cubicBezTo>
                      <a:cubicBezTo>
                        <a:pt x="190529" y="-7880"/>
                        <a:pt x="147227" y="781"/>
                        <a:pt x="95264" y="181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3" name="Freeform: Shape 812">
                  <a:extLst>
                    <a:ext uri="{FF2B5EF4-FFF2-40B4-BE49-F238E27FC236}">
                      <a16:creationId xmlns="" xmlns:a16="http://schemas.microsoft.com/office/drawing/2014/main" id="{BB33E299-BF33-48C0-9C9F-BECB149EFD9A}"/>
                    </a:ext>
                  </a:extLst>
                </p:cNvPr>
                <p:cNvSpPr/>
                <p:nvPr/>
              </p:nvSpPr>
              <p:spPr>
                <a:xfrm>
                  <a:off x="4121425" y="3364268"/>
                  <a:ext cx="190529" cy="123023"/>
                </a:xfrm>
                <a:custGeom>
                  <a:avLst/>
                  <a:gdLst>
                    <a:gd name="connsiteX0" fmla="*/ 95264 w 190529"/>
                    <a:gd name="connsiteY0" fmla="*/ 24348 h 123023"/>
                    <a:gd name="connsiteX1" fmla="*/ 0 w 190529"/>
                    <a:gd name="connsiteY1" fmla="*/ 15687 h 123023"/>
                    <a:gd name="connsiteX2" fmla="*/ 95264 w 190529"/>
                    <a:gd name="connsiteY2" fmla="*/ 102292 h 123023"/>
                    <a:gd name="connsiteX3" fmla="*/ 190529 w 190529"/>
                    <a:gd name="connsiteY3" fmla="*/ 110952 h 123023"/>
                    <a:gd name="connsiteX4" fmla="*/ 95264 w 190529"/>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3023">
                      <a:moveTo>
                        <a:pt x="95264" y="24348"/>
                      </a:moveTo>
                      <a:cubicBezTo>
                        <a:pt x="43302" y="-1633"/>
                        <a:pt x="0" y="-10294"/>
                        <a:pt x="0" y="15687"/>
                      </a:cubicBezTo>
                      <a:cubicBezTo>
                        <a:pt x="0" y="41669"/>
                        <a:pt x="43302" y="76310"/>
                        <a:pt x="95264" y="102292"/>
                      </a:cubicBezTo>
                      <a:cubicBezTo>
                        <a:pt x="147227" y="128273"/>
                        <a:pt x="190529" y="128273"/>
                        <a:pt x="190529" y="110952"/>
                      </a:cubicBezTo>
                      <a:cubicBezTo>
                        <a:pt x="190529" y="93631"/>
                        <a:pt x="147227" y="50329"/>
                        <a:pt x="95264"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5" name="Graphic 1">
                <a:extLst>
                  <a:ext uri="{FF2B5EF4-FFF2-40B4-BE49-F238E27FC236}">
                    <a16:creationId xmlns="" xmlns:a16="http://schemas.microsoft.com/office/drawing/2014/main" id="{E7156297-C98E-4E8D-8CCD-98D5C3D7B9AC}"/>
                  </a:ext>
                </a:extLst>
              </p:cNvPr>
              <p:cNvGrpSpPr/>
              <p:nvPr/>
            </p:nvGrpSpPr>
            <p:grpSpPr>
              <a:xfrm>
                <a:off x="4554446" y="3602003"/>
                <a:ext cx="190529" cy="482570"/>
                <a:chOff x="4554446" y="3602003"/>
                <a:chExt cx="190529" cy="482570"/>
              </a:xfrm>
              <a:grpFill/>
            </p:grpSpPr>
            <p:sp>
              <p:nvSpPr>
                <p:cNvPr id="808" name="Freeform: Shape 807">
                  <a:extLst>
                    <a:ext uri="{FF2B5EF4-FFF2-40B4-BE49-F238E27FC236}">
                      <a16:creationId xmlns="" xmlns:a16="http://schemas.microsoft.com/office/drawing/2014/main" id="{BE3F8538-00A8-4892-B78D-90C06F62A897}"/>
                    </a:ext>
                  </a:extLst>
                </p:cNvPr>
                <p:cNvSpPr/>
                <p:nvPr/>
              </p:nvSpPr>
              <p:spPr>
                <a:xfrm>
                  <a:off x="4632389" y="3635438"/>
                  <a:ext cx="27371" cy="407039"/>
                </a:xfrm>
                <a:custGeom>
                  <a:avLst/>
                  <a:gdLst>
                    <a:gd name="connsiteX0" fmla="*/ 0 w 27371"/>
                    <a:gd name="connsiteY0" fmla="*/ 12991 h 407039"/>
                    <a:gd name="connsiteX1" fmla="*/ 0 w 27371"/>
                    <a:gd name="connsiteY1" fmla="*/ 394049 h 407039"/>
                    <a:gd name="connsiteX2" fmla="*/ 25982 w 27371"/>
                    <a:gd name="connsiteY2" fmla="*/ 394049 h 407039"/>
                    <a:gd name="connsiteX3" fmla="*/ 25982 w 27371"/>
                    <a:gd name="connsiteY3" fmla="*/ 12991 h 407039"/>
                    <a:gd name="connsiteX4" fmla="*/ 0 w 2737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9" name="Freeform: Shape 808">
                  <a:extLst>
                    <a:ext uri="{FF2B5EF4-FFF2-40B4-BE49-F238E27FC236}">
                      <a16:creationId xmlns="" xmlns:a16="http://schemas.microsoft.com/office/drawing/2014/main" id="{C144EB36-E5EA-4BC4-9E69-37784D9C8524}"/>
                    </a:ext>
                  </a:extLst>
                </p:cNvPr>
                <p:cNvSpPr/>
                <p:nvPr/>
              </p:nvSpPr>
              <p:spPr>
                <a:xfrm>
                  <a:off x="4554446" y="3975272"/>
                  <a:ext cx="190529" cy="109301"/>
                </a:xfrm>
                <a:custGeom>
                  <a:avLst/>
                  <a:gdLst>
                    <a:gd name="connsiteX0" fmla="*/ 95264 w 190529"/>
                    <a:gd name="connsiteY0" fmla="*/ 36895 h 109301"/>
                    <a:gd name="connsiteX1" fmla="*/ 0 w 190529"/>
                    <a:gd name="connsiteY1" fmla="*/ 106178 h 109301"/>
                    <a:gd name="connsiteX2" fmla="*/ 95264 w 190529"/>
                    <a:gd name="connsiteY2" fmla="*/ 71536 h 109301"/>
                    <a:gd name="connsiteX3" fmla="*/ 190529 w 190529"/>
                    <a:gd name="connsiteY3" fmla="*/ 2253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62876"/>
                        <a:pt x="0" y="97517"/>
                        <a:pt x="0" y="106178"/>
                      </a:cubicBezTo>
                      <a:cubicBezTo>
                        <a:pt x="0" y="114838"/>
                        <a:pt x="43302" y="106178"/>
                        <a:pt x="95264" y="71536"/>
                      </a:cubicBezTo>
                      <a:cubicBezTo>
                        <a:pt x="147227" y="36895"/>
                        <a:pt x="190529" y="10913"/>
                        <a:pt x="190529" y="2253"/>
                      </a:cubicBezTo>
                      <a:cubicBezTo>
                        <a:pt x="190529" y="-6408"/>
                        <a:pt x="147227" y="10913"/>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0" name="Freeform: Shape 809">
                  <a:extLst>
                    <a:ext uri="{FF2B5EF4-FFF2-40B4-BE49-F238E27FC236}">
                      <a16:creationId xmlns="" xmlns:a16="http://schemas.microsoft.com/office/drawing/2014/main" id="{8F96F1C9-A23F-42E1-AE3B-17FA68B1C835}"/>
                    </a:ext>
                  </a:extLst>
                </p:cNvPr>
                <p:cNvSpPr/>
                <p:nvPr/>
              </p:nvSpPr>
              <p:spPr>
                <a:xfrm>
                  <a:off x="4554446" y="3602003"/>
                  <a:ext cx="190529" cy="109301"/>
                </a:xfrm>
                <a:custGeom>
                  <a:avLst/>
                  <a:gdLst>
                    <a:gd name="connsiteX0" fmla="*/ 95264 w 190529"/>
                    <a:gd name="connsiteY0" fmla="*/ 37765 h 109301"/>
                    <a:gd name="connsiteX1" fmla="*/ 0 w 190529"/>
                    <a:gd name="connsiteY1" fmla="*/ 3124 h 109301"/>
                    <a:gd name="connsiteX2" fmla="*/ 95264 w 190529"/>
                    <a:gd name="connsiteY2" fmla="*/ 72407 h 109301"/>
                    <a:gd name="connsiteX3" fmla="*/ 190529 w 190529"/>
                    <a:gd name="connsiteY3" fmla="*/ 107049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3124"/>
                        <a:pt x="0" y="-5537"/>
                        <a:pt x="0" y="3124"/>
                      </a:cubicBezTo>
                      <a:cubicBezTo>
                        <a:pt x="0" y="11784"/>
                        <a:pt x="43302" y="46426"/>
                        <a:pt x="95264" y="72407"/>
                      </a:cubicBezTo>
                      <a:cubicBezTo>
                        <a:pt x="147227" y="98388"/>
                        <a:pt x="190529" y="115709"/>
                        <a:pt x="190529" y="107049"/>
                      </a:cubicBezTo>
                      <a:cubicBezTo>
                        <a:pt x="190529" y="98388"/>
                        <a:pt x="147227" y="72407"/>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6" name="Graphic 1">
                <a:extLst>
                  <a:ext uri="{FF2B5EF4-FFF2-40B4-BE49-F238E27FC236}">
                    <a16:creationId xmlns="" xmlns:a16="http://schemas.microsoft.com/office/drawing/2014/main" id="{F7C22B24-C44D-47C1-8320-8391FA487C04}"/>
                  </a:ext>
                </a:extLst>
              </p:cNvPr>
              <p:cNvGrpSpPr/>
              <p:nvPr/>
            </p:nvGrpSpPr>
            <p:grpSpPr>
              <a:xfrm>
                <a:off x="4978806" y="3726373"/>
                <a:ext cx="190529" cy="225170"/>
                <a:chOff x="4978806" y="3726373"/>
                <a:chExt cx="190529" cy="225170"/>
              </a:xfrm>
              <a:grpFill/>
            </p:grpSpPr>
            <p:sp>
              <p:nvSpPr>
                <p:cNvPr id="805" name="Freeform: Shape 804">
                  <a:extLst>
                    <a:ext uri="{FF2B5EF4-FFF2-40B4-BE49-F238E27FC236}">
                      <a16:creationId xmlns="" xmlns:a16="http://schemas.microsoft.com/office/drawing/2014/main" id="{A78A6338-0171-4201-B89F-E5DE6C975EFA}"/>
                    </a:ext>
                  </a:extLst>
                </p:cNvPr>
                <p:cNvSpPr/>
                <p:nvPr/>
              </p:nvSpPr>
              <p:spPr>
                <a:xfrm>
                  <a:off x="5065410" y="3770598"/>
                  <a:ext cx="25981" cy="141973"/>
                </a:xfrm>
                <a:custGeom>
                  <a:avLst/>
                  <a:gdLst>
                    <a:gd name="connsiteX0" fmla="*/ 0 w 25981"/>
                    <a:gd name="connsiteY0" fmla="*/ 16398 h 141973"/>
                    <a:gd name="connsiteX1" fmla="*/ 0 w 25981"/>
                    <a:gd name="connsiteY1" fmla="*/ 128983 h 141973"/>
                    <a:gd name="connsiteX2" fmla="*/ 25982 w 25981"/>
                    <a:gd name="connsiteY2" fmla="*/ 128983 h 141973"/>
                    <a:gd name="connsiteX3" fmla="*/ 25982 w 25981"/>
                    <a:gd name="connsiteY3" fmla="*/ 16398 h 141973"/>
                    <a:gd name="connsiteX4" fmla="*/ 0 w 25981"/>
                    <a:gd name="connsiteY4" fmla="*/ 16398 h 141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41973">
                      <a:moveTo>
                        <a:pt x="0" y="16398"/>
                      </a:moveTo>
                      <a:cubicBezTo>
                        <a:pt x="0" y="51039"/>
                        <a:pt x="0" y="94341"/>
                        <a:pt x="0" y="128983"/>
                      </a:cubicBezTo>
                      <a:cubicBezTo>
                        <a:pt x="0" y="146304"/>
                        <a:pt x="25982" y="146304"/>
                        <a:pt x="25982" y="128983"/>
                      </a:cubicBezTo>
                      <a:cubicBezTo>
                        <a:pt x="25982" y="94341"/>
                        <a:pt x="25982" y="51039"/>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6" name="Freeform: Shape 805">
                  <a:extLst>
                    <a:ext uri="{FF2B5EF4-FFF2-40B4-BE49-F238E27FC236}">
                      <a16:creationId xmlns="" xmlns:a16="http://schemas.microsoft.com/office/drawing/2014/main" id="{AB7BEBFD-A214-4BAF-BF3A-019B0C98B06A}"/>
                    </a:ext>
                  </a:extLst>
                </p:cNvPr>
                <p:cNvSpPr/>
                <p:nvPr/>
              </p:nvSpPr>
              <p:spPr>
                <a:xfrm>
                  <a:off x="4978806" y="3726373"/>
                  <a:ext cx="190529" cy="112585"/>
                </a:xfrm>
                <a:custGeom>
                  <a:avLst/>
                  <a:gdLst>
                    <a:gd name="connsiteX0" fmla="*/ 95264 w 190529"/>
                    <a:gd name="connsiteY0" fmla="*/ 51963 h 112585"/>
                    <a:gd name="connsiteX1" fmla="*/ 0 w 190529"/>
                    <a:gd name="connsiteY1" fmla="*/ 112586 h 112585"/>
                    <a:gd name="connsiteX2" fmla="*/ 95264 w 190529"/>
                    <a:gd name="connsiteY2" fmla="*/ 60623 h 112585"/>
                    <a:gd name="connsiteX3" fmla="*/ 190530 w 190529"/>
                    <a:gd name="connsiteY3" fmla="*/ 0 h 112585"/>
                    <a:gd name="connsiteX4" fmla="*/ 95264 w 190529"/>
                    <a:gd name="connsiteY4" fmla="*/ 51963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3"/>
                      </a:moveTo>
                      <a:cubicBezTo>
                        <a:pt x="43302" y="86604"/>
                        <a:pt x="0" y="112586"/>
                        <a:pt x="0" y="112586"/>
                      </a:cubicBezTo>
                      <a:cubicBezTo>
                        <a:pt x="0" y="112586"/>
                        <a:pt x="43302" y="95265"/>
                        <a:pt x="95264" y="60623"/>
                      </a:cubicBezTo>
                      <a:cubicBezTo>
                        <a:pt x="147228" y="34642"/>
                        <a:pt x="190530" y="8660"/>
                        <a:pt x="190530" y="0"/>
                      </a:cubicBezTo>
                      <a:cubicBezTo>
                        <a:pt x="190530" y="0"/>
                        <a:pt x="147228" y="25981"/>
                        <a:pt x="95264"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7" name="Freeform: Shape 806">
                  <a:extLst>
                    <a:ext uri="{FF2B5EF4-FFF2-40B4-BE49-F238E27FC236}">
                      <a16:creationId xmlns="" xmlns:a16="http://schemas.microsoft.com/office/drawing/2014/main" id="{41A52881-1AD1-4645-9624-9DC50C0E887B}"/>
                    </a:ext>
                  </a:extLst>
                </p:cNvPr>
                <p:cNvSpPr/>
                <p:nvPr/>
              </p:nvSpPr>
              <p:spPr>
                <a:xfrm>
                  <a:off x="4978806" y="3838958"/>
                  <a:ext cx="190529" cy="112585"/>
                </a:xfrm>
                <a:custGeom>
                  <a:avLst/>
                  <a:gdLst>
                    <a:gd name="connsiteX0" fmla="*/ 95264 w 190529"/>
                    <a:gd name="connsiteY0" fmla="*/ 51962 h 112585"/>
                    <a:gd name="connsiteX1" fmla="*/ 0 w 190529"/>
                    <a:gd name="connsiteY1" fmla="*/ 0 h 112585"/>
                    <a:gd name="connsiteX2" fmla="*/ 95264 w 190529"/>
                    <a:gd name="connsiteY2" fmla="*/ 60623 h 112585"/>
                    <a:gd name="connsiteX3" fmla="*/ 190530 w 190529"/>
                    <a:gd name="connsiteY3" fmla="*/ 112585 h 112585"/>
                    <a:gd name="connsiteX4" fmla="*/ 95264 w 190529"/>
                    <a:gd name="connsiteY4" fmla="*/ 51962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2"/>
                      </a:moveTo>
                      <a:cubicBezTo>
                        <a:pt x="43302" y="25981"/>
                        <a:pt x="0" y="0"/>
                        <a:pt x="0" y="0"/>
                      </a:cubicBezTo>
                      <a:cubicBezTo>
                        <a:pt x="0" y="0"/>
                        <a:pt x="43302" y="25981"/>
                        <a:pt x="95264" y="60623"/>
                      </a:cubicBezTo>
                      <a:cubicBezTo>
                        <a:pt x="147228" y="95264"/>
                        <a:pt x="190530" y="112585"/>
                        <a:pt x="190530" y="112585"/>
                      </a:cubicBezTo>
                      <a:cubicBezTo>
                        <a:pt x="190530" y="103925"/>
                        <a:pt x="147228" y="77944"/>
                        <a:pt x="95264" y="5196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7" name="Graphic 1">
                <a:extLst>
                  <a:ext uri="{FF2B5EF4-FFF2-40B4-BE49-F238E27FC236}">
                    <a16:creationId xmlns="" xmlns:a16="http://schemas.microsoft.com/office/drawing/2014/main" id="{52B7CE52-5B0B-4584-BC5B-E21250E1BB5C}"/>
                  </a:ext>
                </a:extLst>
              </p:cNvPr>
              <p:cNvGrpSpPr/>
              <p:nvPr/>
            </p:nvGrpSpPr>
            <p:grpSpPr>
              <a:xfrm>
                <a:off x="5411827" y="3485569"/>
                <a:ext cx="190529" cy="708466"/>
                <a:chOff x="5411827" y="3485569"/>
                <a:chExt cx="190529" cy="708466"/>
              </a:xfrm>
              <a:grpFill/>
            </p:grpSpPr>
            <p:sp>
              <p:nvSpPr>
                <p:cNvPr id="802" name="Freeform: Shape 801">
                  <a:extLst>
                    <a:ext uri="{FF2B5EF4-FFF2-40B4-BE49-F238E27FC236}">
                      <a16:creationId xmlns="" xmlns:a16="http://schemas.microsoft.com/office/drawing/2014/main" id="{0C43E72A-B244-4176-824B-57D76CF2382C}"/>
                    </a:ext>
                  </a:extLst>
                </p:cNvPr>
                <p:cNvSpPr/>
                <p:nvPr/>
              </p:nvSpPr>
              <p:spPr>
                <a:xfrm>
                  <a:off x="5489771" y="3522853"/>
                  <a:ext cx="25981" cy="640870"/>
                </a:xfrm>
                <a:custGeom>
                  <a:avLst/>
                  <a:gdLst>
                    <a:gd name="connsiteX0" fmla="*/ 0 w 25981"/>
                    <a:gd name="connsiteY0" fmla="*/ 12991 h 640870"/>
                    <a:gd name="connsiteX1" fmla="*/ 0 w 25981"/>
                    <a:gd name="connsiteY1" fmla="*/ 627880 h 640870"/>
                    <a:gd name="connsiteX2" fmla="*/ 25982 w 25981"/>
                    <a:gd name="connsiteY2" fmla="*/ 627880 h 640870"/>
                    <a:gd name="connsiteX3" fmla="*/ 25982 w 25981"/>
                    <a:gd name="connsiteY3" fmla="*/ 12991 h 640870"/>
                    <a:gd name="connsiteX4" fmla="*/ 0 w 25981"/>
                    <a:gd name="connsiteY4" fmla="*/ 12991 h 64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0870">
                      <a:moveTo>
                        <a:pt x="0" y="12991"/>
                      </a:moveTo>
                      <a:cubicBezTo>
                        <a:pt x="0" y="220841"/>
                        <a:pt x="0" y="420030"/>
                        <a:pt x="0" y="627880"/>
                      </a:cubicBezTo>
                      <a:cubicBezTo>
                        <a:pt x="0" y="645201"/>
                        <a:pt x="25982" y="645201"/>
                        <a:pt x="25982" y="627880"/>
                      </a:cubicBezTo>
                      <a:cubicBezTo>
                        <a:pt x="25982" y="420030"/>
                        <a:pt x="25982" y="220841"/>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3" name="Freeform: Shape 802">
                  <a:extLst>
                    <a:ext uri="{FF2B5EF4-FFF2-40B4-BE49-F238E27FC236}">
                      <a16:creationId xmlns="" xmlns:a16="http://schemas.microsoft.com/office/drawing/2014/main" id="{629AF52F-3D3D-431B-89A0-65DD386E69ED}"/>
                    </a:ext>
                  </a:extLst>
                </p:cNvPr>
                <p:cNvSpPr/>
                <p:nvPr/>
              </p:nvSpPr>
              <p:spPr>
                <a:xfrm>
                  <a:off x="5411827" y="3485569"/>
                  <a:ext cx="190529" cy="114144"/>
                </a:xfrm>
                <a:custGeom>
                  <a:avLst/>
                  <a:gdLst>
                    <a:gd name="connsiteX0" fmla="*/ 95264 w 190529"/>
                    <a:gd name="connsiteY0" fmla="*/ 32953 h 114144"/>
                    <a:gd name="connsiteX1" fmla="*/ 0 w 190529"/>
                    <a:gd name="connsiteY1" fmla="*/ 110897 h 114144"/>
                    <a:gd name="connsiteX2" fmla="*/ 95264 w 190529"/>
                    <a:gd name="connsiteY2" fmla="*/ 84916 h 114144"/>
                    <a:gd name="connsiteX3" fmla="*/ 190530 w 190529"/>
                    <a:gd name="connsiteY3" fmla="*/ 6972 h 114144"/>
                    <a:gd name="connsiteX4" fmla="*/ 95264 w 190529"/>
                    <a:gd name="connsiteY4" fmla="*/ 32953 h 11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144">
                      <a:moveTo>
                        <a:pt x="95264" y="32953"/>
                      </a:moveTo>
                      <a:cubicBezTo>
                        <a:pt x="43302" y="67595"/>
                        <a:pt x="0" y="102237"/>
                        <a:pt x="0" y="110897"/>
                      </a:cubicBezTo>
                      <a:cubicBezTo>
                        <a:pt x="0" y="119558"/>
                        <a:pt x="43302" y="110897"/>
                        <a:pt x="95264" y="84916"/>
                      </a:cubicBezTo>
                      <a:cubicBezTo>
                        <a:pt x="147228" y="58935"/>
                        <a:pt x="190530" y="24293"/>
                        <a:pt x="190530" y="6972"/>
                      </a:cubicBezTo>
                      <a:cubicBezTo>
                        <a:pt x="190530" y="-10349"/>
                        <a:pt x="147228" y="6972"/>
                        <a:pt x="95264"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4" name="Freeform: Shape 803">
                  <a:extLst>
                    <a:ext uri="{FF2B5EF4-FFF2-40B4-BE49-F238E27FC236}">
                      <a16:creationId xmlns="" xmlns:a16="http://schemas.microsoft.com/office/drawing/2014/main" id="{7D8250EA-14A1-48B6-A39B-65DF0C0E2BD5}"/>
                    </a:ext>
                  </a:extLst>
                </p:cNvPr>
                <p:cNvSpPr/>
                <p:nvPr/>
              </p:nvSpPr>
              <p:spPr>
                <a:xfrm>
                  <a:off x="5411827" y="4078202"/>
                  <a:ext cx="190529" cy="115833"/>
                </a:xfrm>
                <a:custGeom>
                  <a:avLst/>
                  <a:gdLst>
                    <a:gd name="connsiteX0" fmla="*/ 95264 w 190529"/>
                    <a:gd name="connsiteY0" fmla="*/ 29229 h 115833"/>
                    <a:gd name="connsiteX1" fmla="*/ 0 w 190529"/>
                    <a:gd name="connsiteY1" fmla="*/ 3248 h 115833"/>
                    <a:gd name="connsiteX2" fmla="*/ 95264 w 190529"/>
                    <a:gd name="connsiteY2" fmla="*/ 81191 h 115833"/>
                    <a:gd name="connsiteX3" fmla="*/ 190530 w 190529"/>
                    <a:gd name="connsiteY3" fmla="*/ 107173 h 115833"/>
                    <a:gd name="connsiteX4" fmla="*/ 95264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4" y="29229"/>
                      </a:moveTo>
                      <a:cubicBezTo>
                        <a:pt x="43302" y="3248"/>
                        <a:pt x="0" y="-5413"/>
                        <a:pt x="0" y="3248"/>
                      </a:cubicBezTo>
                      <a:cubicBezTo>
                        <a:pt x="0" y="11908"/>
                        <a:pt x="43302" y="46550"/>
                        <a:pt x="95264" y="81191"/>
                      </a:cubicBezTo>
                      <a:cubicBezTo>
                        <a:pt x="147228" y="115833"/>
                        <a:pt x="190530" y="124494"/>
                        <a:pt x="190530" y="107173"/>
                      </a:cubicBezTo>
                      <a:cubicBezTo>
                        <a:pt x="190530" y="89852"/>
                        <a:pt x="147228" y="55210"/>
                        <a:pt x="95264"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8" name="Graphic 1">
                <a:extLst>
                  <a:ext uri="{FF2B5EF4-FFF2-40B4-BE49-F238E27FC236}">
                    <a16:creationId xmlns="" xmlns:a16="http://schemas.microsoft.com/office/drawing/2014/main" id="{1E5FA8E3-DAAC-4D04-8514-D0A0DE487729}"/>
                  </a:ext>
                </a:extLst>
              </p:cNvPr>
              <p:cNvGrpSpPr/>
              <p:nvPr/>
            </p:nvGrpSpPr>
            <p:grpSpPr>
              <a:xfrm>
                <a:off x="5836187" y="3256545"/>
                <a:ext cx="190528" cy="1173486"/>
                <a:chOff x="5836187" y="3256545"/>
                <a:chExt cx="190528" cy="1173486"/>
              </a:xfrm>
              <a:grpFill/>
            </p:grpSpPr>
            <p:sp>
              <p:nvSpPr>
                <p:cNvPr id="799" name="Freeform: Shape 798">
                  <a:extLst>
                    <a:ext uri="{FF2B5EF4-FFF2-40B4-BE49-F238E27FC236}">
                      <a16:creationId xmlns="" xmlns:a16="http://schemas.microsoft.com/office/drawing/2014/main" id="{8CFC710B-3F63-4245-B170-CD4ABBFE8CD4}"/>
                    </a:ext>
                  </a:extLst>
                </p:cNvPr>
                <p:cNvSpPr/>
                <p:nvPr/>
              </p:nvSpPr>
              <p:spPr>
                <a:xfrm>
                  <a:off x="5922792" y="3297682"/>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4"/>
                        <a:pt x="25982" y="1104204"/>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0" name="Freeform: Shape 799">
                  <a:extLst>
                    <a:ext uri="{FF2B5EF4-FFF2-40B4-BE49-F238E27FC236}">
                      <a16:creationId xmlns="" xmlns:a16="http://schemas.microsoft.com/office/drawing/2014/main" id="{9C58AF25-BCC1-4D8D-8092-9D2F53A66386}"/>
                    </a:ext>
                  </a:extLst>
                </p:cNvPr>
                <p:cNvSpPr/>
                <p:nvPr/>
              </p:nvSpPr>
              <p:spPr>
                <a:xfrm>
                  <a:off x="5836187" y="3256545"/>
                  <a:ext cx="190528" cy="134236"/>
                </a:xfrm>
                <a:custGeom>
                  <a:avLst/>
                  <a:gdLst>
                    <a:gd name="connsiteX0" fmla="*/ 95264 w 190528"/>
                    <a:gd name="connsiteY0" fmla="*/ 19486 h 134236"/>
                    <a:gd name="connsiteX1" fmla="*/ 0 w 190528"/>
                    <a:gd name="connsiteY1" fmla="*/ 114751 h 134236"/>
                    <a:gd name="connsiteX2" fmla="*/ 95264 w 190528"/>
                    <a:gd name="connsiteY2" fmla="*/ 114751 h 134236"/>
                    <a:gd name="connsiteX3" fmla="*/ 190529 w 190528"/>
                    <a:gd name="connsiteY3" fmla="*/ 19486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45467"/>
                        <a:pt x="0" y="88769"/>
                        <a:pt x="0" y="114751"/>
                      </a:cubicBezTo>
                      <a:cubicBezTo>
                        <a:pt x="0" y="140732"/>
                        <a:pt x="43302" y="140732"/>
                        <a:pt x="95264" y="114751"/>
                      </a:cubicBezTo>
                      <a:cubicBezTo>
                        <a:pt x="147227" y="88769"/>
                        <a:pt x="190529" y="54128"/>
                        <a:pt x="190529" y="19486"/>
                      </a:cubicBezTo>
                      <a:cubicBezTo>
                        <a:pt x="190529" y="-6495"/>
                        <a:pt x="147227" y="-6495"/>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1" name="Freeform: Shape 800">
                  <a:extLst>
                    <a:ext uri="{FF2B5EF4-FFF2-40B4-BE49-F238E27FC236}">
                      <a16:creationId xmlns="" xmlns:a16="http://schemas.microsoft.com/office/drawing/2014/main" id="{52693F7E-56BB-4268-9427-F2CB1BA6D6AD}"/>
                    </a:ext>
                  </a:extLst>
                </p:cNvPr>
                <p:cNvSpPr/>
                <p:nvPr/>
              </p:nvSpPr>
              <p:spPr>
                <a:xfrm>
                  <a:off x="5836187" y="4295795"/>
                  <a:ext cx="190528" cy="134236"/>
                </a:xfrm>
                <a:custGeom>
                  <a:avLst/>
                  <a:gdLst>
                    <a:gd name="connsiteX0" fmla="*/ 95264 w 190528"/>
                    <a:gd name="connsiteY0" fmla="*/ 19486 h 134236"/>
                    <a:gd name="connsiteX1" fmla="*/ 0 w 190528"/>
                    <a:gd name="connsiteY1" fmla="*/ 19486 h 134236"/>
                    <a:gd name="connsiteX2" fmla="*/ 95264 w 190528"/>
                    <a:gd name="connsiteY2" fmla="*/ 114750 h 134236"/>
                    <a:gd name="connsiteX3" fmla="*/ 190529 w 190528"/>
                    <a:gd name="connsiteY3" fmla="*/ 114750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6495"/>
                        <a:pt x="0" y="-6495"/>
                        <a:pt x="0" y="19486"/>
                      </a:cubicBezTo>
                      <a:cubicBezTo>
                        <a:pt x="0" y="45467"/>
                        <a:pt x="43302" y="88769"/>
                        <a:pt x="95264" y="114750"/>
                      </a:cubicBezTo>
                      <a:cubicBezTo>
                        <a:pt x="147227" y="140732"/>
                        <a:pt x="190529" y="140732"/>
                        <a:pt x="190529" y="114750"/>
                      </a:cubicBezTo>
                      <a:cubicBezTo>
                        <a:pt x="190529" y="80109"/>
                        <a:pt x="147227" y="45467"/>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0" name="Graphic 1">
              <a:extLst>
                <a:ext uri="{FF2B5EF4-FFF2-40B4-BE49-F238E27FC236}">
                  <a16:creationId xmlns="" xmlns:a16="http://schemas.microsoft.com/office/drawing/2014/main" id="{27007FC7-EE45-4422-B3AA-2387EEEE0359}"/>
                </a:ext>
              </a:extLst>
            </p:cNvPr>
            <p:cNvGrpSpPr/>
            <p:nvPr/>
          </p:nvGrpSpPr>
          <p:grpSpPr>
            <a:xfrm>
              <a:off x="-659126" y="3068181"/>
              <a:ext cx="6661201" cy="1550215"/>
              <a:chOff x="-659126" y="3068181"/>
              <a:chExt cx="6661201" cy="1550215"/>
            </a:xfrm>
            <a:solidFill>
              <a:srgbClr val="003575"/>
            </a:solidFill>
          </p:grpSpPr>
          <p:sp>
            <p:nvSpPr>
              <p:cNvPr id="685" name="Freeform: Shape 684">
                <a:extLst>
                  <a:ext uri="{FF2B5EF4-FFF2-40B4-BE49-F238E27FC236}">
                    <a16:creationId xmlns="" xmlns:a16="http://schemas.microsoft.com/office/drawing/2014/main" id="{1BA653F4-75D8-475A-992E-B57BA8F0B0E2}"/>
                  </a:ext>
                </a:extLst>
              </p:cNvPr>
              <p:cNvSpPr/>
              <p:nvPr/>
            </p:nvSpPr>
            <p:spPr>
              <a:xfrm>
                <a:off x="-659126" y="3128804"/>
                <a:ext cx="6661201" cy="1432788"/>
              </a:xfrm>
              <a:custGeom>
                <a:avLst/>
                <a:gdLst>
                  <a:gd name="connsiteX0" fmla="*/ 381058 w 6661201"/>
                  <a:gd name="connsiteY0" fmla="*/ 1281742 h 1432788"/>
                  <a:gd name="connsiteX1" fmla="*/ 736136 w 6661201"/>
                  <a:gd name="connsiteY1" fmla="*/ 1428969 h 1432788"/>
                  <a:gd name="connsiteX2" fmla="*/ 1108534 w 6661201"/>
                  <a:gd name="connsiteY2" fmla="*/ 1333705 h 1432788"/>
                  <a:gd name="connsiteX3" fmla="*/ 1836009 w 6661201"/>
                  <a:gd name="connsiteY3" fmla="*/ 649531 h 1432788"/>
                  <a:gd name="connsiteX4" fmla="*/ 2217067 w 6661201"/>
                  <a:gd name="connsiteY4" fmla="*/ 259813 h 1432788"/>
                  <a:gd name="connsiteX5" fmla="*/ 2624107 w 6661201"/>
                  <a:gd name="connsiteY5" fmla="*/ 34642 h 1432788"/>
                  <a:gd name="connsiteX6" fmla="*/ 3455507 w 6661201"/>
                  <a:gd name="connsiteY6" fmla="*/ 441681 h 1432788"/>
                  <a:gd name="connsiteX7" fmla="*/ 4191643 w 6661201"/>
                  <a:gd name="connsiteY7" fmla="*/ 1212459 h 1432788"/>
                  <a:gd name="connsiteX8" fmla="*/ 4919118 w 6661201"/>
                  <a:gd name="connsiteY8" fmla="*/ 1385667 h 1432788"/>
                  <a:gd name="connsiteX9" fmla="*/ 5326158 w 6661201"/>
                  <a:gd name="connsiteY9" fmla="*/ 1099873 h 1432788"/>
                  <a:gd name="connsiteX10" fmla="*/ 5724537 w 6661201"/>
                  <a:gd name="connsiteY10" fmla="*/ 666852 h 1432788"/>
                  <a:gd name="connsiteX11" fmla="*/ 6157558 w 6661201"/>
                  <a:gd name="connsiteY11" fmla="*/ 233831 h 1432788"/>
                  <a:gd name="connsiteX12" fmla="*/ 6651202 w 6661201"/>
                  <a:gd name="connsiteY12" fmla="*/ 17321 h 1432788"/>
                  <a:gd name="connsiteX13" fmla="*/ 6651202 w 6661201"/>
                  <a:gd name="connsiteY13" fmla="*/ 0 h 1432788"/>
                  <a:gd name="connsiteX14" fmla="*/ 5923727 w 6661201"/>
                  <a:gd name="connsiteY14" fmla="*/ 433021 h 1432788"/>
                  <a:gd name="connsiteX15" fmla="*/ 5170270 w 6661201"/>
                  <a:gd name="connsiteY15" fmla="*/ 1212459 h 1432788"/>
                  <a:gd name="connsiteX16" fmla="*/ 4763230 w 6661201"/>
                  <a:gd name="connsiteY16" fmla="*/ 1411648 h 1432788"/>
                  <a:gd name="connsiteX17" fmla="*/ 4321549 w 6661201"/>
                  <a:gd name="connsiteY17" fmla="*/ 1281742 h 1432788"/>
                  <a:gd name="connsiteX18" fmla="*/ 3550772 w 6661201"/>
                  <a:gd name="connsiteY18" fmla="*/ 519625 h 1432788"/>
                  <a:gd name="connsiteX19" fmla="*/ 2840617 w 6661201"/>
                  <a:gd name="connsiteY19" fmla="*/ 17321 h 1432788"/>
                  <a:gd name="connsiteX20" fmla="*/ 2104482 w 6661201"/>
                  <a:gd name="connsiteY20" fmla="*/ 337756 h 1432788"/>
                  <a:gd name="connsiteX21" fmla="*/ 1351025 w 6661201"/>
                  <a:gd name="connsiteY21" fmla="*/ 1134515 h 1432788"/>
                  <a:gd name="connsiteX22" fmla="*/ 961307 w 6661201"/>
                  <a:gd name="connsiteY22" fmla="*/ 1385667 h 1432788"/>
                  <a:gd name="connsiteX23" fmla="*/ 519625 w 6661201"/>
                  <a:gd name="connsiteY23" fmla="*/ 1342365 h 1432788"/>
                  <a:gd name="connsiteX24" fmla="*/ 69283 w 6661201"/>
                  <a:gd name="connsiteY24" fmla="*/ 987288 h 1432788"/>
                  <a:gd name="connsiteX25" fmla="*/ 0 w 6661201"/>
                  <a:gd name="connsiteY25" fmla="*/ 909344 h 1432788"/>
                  <a:gd name="connsiteX26" fmla="*/ 0 w 6661201"/>
                  <a:gd name="connsiteY26" fmla="*/ 943986 h 1432788"/>
                  <a:gd name="connsiteX27" fmla="*/ 381058 w 6661201"/>
                  <a:gd name="connsiteY27" fmla="*/ 1281742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381058" y="1281742"/>
                    </a:moveTo>
                    <a:cubicBezTo>
                      <a:pt x="484983" y="1351025"/>
                      <a:pt x="606229" y="1411648"/>
                      <a:pt x="736136" y="1428969"/>
                    </a:cubicBezTo>
                    <a:cubicBezTo>
                      <a:pt x="866042" y="1446290"/>
                      <a:pt x="995948" y="1402988"/>
                      <a:pt x="1108534" y="1333705"/>
                    </a:cubicBezTo>
                    <a:cubicBezTo>
                      <a:pt x="1402988" y="1169157"/>
                      <a:pt x="1619498" y="892023"/>
                      <a:pt x="1836009" y="649531"/>
                    </a:cubicBezTo>
                    <a:cubicBezTo>
                      <a:pt x="1957255" y="510965"/>
                      <a:pt x="2078501" y="381058"/>
                      <a:pt x="2217067" y="259813"/>
                    </a:cubicBezTo>
                    <a:cubicBezTo>
                      <a:pt x="2338313" y="155888"/>
                      <a:pt x="2468219" y="69283"/>
                      <a:pt x="2624107" y="34642"/>
                    </a:cubicBezTo>
                    <a:cubicBezTo>
                      <a:pt x="2953203" y="-43302"/>
                      <a:pt x="3247657" y="225171"/>
                      <a:pt x="3455507" y="441681"/>
                    </a:cubicBezTo>
                    <a:cubicBezTo>
                      <a:pt x="3706659" y="692834"/>
                      <a:pt x="3914509" y="987288"/>
                      <a:pt x="4191643" y="1212459"/>
                    </a:cubicBezTo>
                    <a:cubicBezTo>
                      <a:pt x="4399493" y="1385667"/>
                      <a:pt x="4650645" y="1489592"/>
                      <a:pt x="4919118" y="1385667"/>
                    </a:cubicBezTo>
                    <a:cubicBezTo>
                      <a:pt x="5075005" y="1325044"/>
                      <a:pt x="5204912" y="1212459"/>
                      <a:pt x="5326158" y="1099873"/>
                    </a:cubicBezTo>
                    <a:cubicBezTo>
                      <a:pt x="5464724" y="961307"/>
                      <a:pt x="5594631" y="814079"/>
                      <a:pt x="5724537" y="666852"/>
                    </a:cubicBezTo>
                    <a:cubicBezTo>
                      <a:pt x="5863103" y="510965"/>
                      <a:pt x="6001671" y="363738"/>
                      <a:pt x="6157558" y="233831"/>
                    </a:cubicBezTo>
                    <a:cubicBezTo>
                      <a:pt x="6296124" y="121246"/>
                      <a:pt x="6460672" y="17321"/>
                      <a:pt x="6651202" y="17321"/>
                    </a:cubicBezTo>
                    <a:cubicBezTo>
                      <a:pt x="6659862" y="17321"/>
                      <a:pt x="6668523" y="0"/>
                      <a:pt x="6651202" y="0"/>
                    </a:cubicBezTo>
                    <a:cubicBezTo>
                      <a:pt x="6356748" y="8660"/>
                      <a:pt x="6114256" y="233831"/>
                      <a:pt x="5923727" y="433021"/>
                    </a:cubicBezTo>
                    <a:cubicBezTo>
                      <a:pt x="5672574" y="692834"/>
                      <a:pt x="5456064" y="987288"/>
                      <a:pt x="5170270" y="1212459"/>
                    </a:cubicBezTo>
                    <a:cubicBezTo>
                      <a:pt x="5049024" y="1307723"/>
                      <a:pt x="4910458" y="1394328"/>
                      <a:pt x="4763230" y="1411648"/>
                    </a:cubicBezTo>
                    <a:cubicBezTo>
                      <a:pt x="4607343" y="1428969"/>
                      <a:pt x="4451456" y="1368346"/>
                      <a:pt x="4321549" y="1281742"/>
                    </a:cubicBezTo>
                    <a:cubicBezTo>
                      <a:pt x="4018434" y="1082552"/>
                      <a:pt x="3793263" y="779438"/>
                      <a:pt x="3550772" y="519625"/>
                    </a:cubicBezTo>
                    <a:cubicBezTo>
                      <a:pt x="3360242" y="311775"/>
                      <a:pt x="3126411" y="69283"/>
                      <a:pt x="2840617" y="17321"/>
                    </a:cubicBezTo>
                    <a:cubicBezTo>
                      <a:pt x="2554824" y="-34642"/>
                      <a:pt x="2303672" y="155888"/>
                      <a:pt x="2104482" y="337756"/>
                    </a:cubicBezTo>
                    <a:cubicBezTo>
                      <a:pt x="1836009" y="588908"/>
                      <a:pt x="1628159" y="883363"/>
                      <a:pt x="1351025" y="1134515"/>
                    </a:cubicBezTo>
                    <a:cubicBezTo>
                      <a:pt x="1238440" y="1238440"/>
                      <a:pt x="1108534" y="1333705"/>
                      <a:pt x="961307" y="1385667"/>
                    </a:cubicBezTo>
                    <a:cubicBezTo>
                      <a:pt x="814079" y="1428969"/>
                      <a:pt x="666852" y="1411648"/>
                      <a:pt x="519625" y="1342365"/>
                    </a:cubicBezTo>
                    <a:cubicBezTo>
                      <a:pt x="346417" y="1255761"/>
                      <a:pt x="199190" y="1117194"/>
                      <a:pt x="69283" y="987288"/>
                    </a:cubicBezTo>
                    <a:cubicBezTo>
                      <a:pt x="43302" y="961307"/>
                      <a:pt x="25981" y="935325"/>
                      <a:pt x="0" y="909344"/>
                    </a:cubicBezTo>
                    <a:lnTo>
                      <a:pt x="0" y="943986"/>
                    </a:lnTo>
                    <a:cubicBezTo>
                      <a:pt x="121246" y="1065232"/>
                      <a:pt x="242492" y="1186478"/>
                      <a:pt x="381058" y="12817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6" name="Freeform: Shape 685">
                <a:extLst>
                  <a:ext uri="{FF2B5EF4-FFF2-40B4-BE49-F238E27FC236}">
                    <a16:creationId xmlns="" xmlns:a16="http://schemas.microsoft.com/office/drawing/2014/main" id="{4BD092F1-0EEF-42EE-8798-CD5C965A5E1B}"/>
                  </a:ext>
                </a:extLst>
              </p:cNvPr>
              <p:cNvSpPr/>
              <p:nvPr/>
            </p:nvSpPr>
            <p:spPr>
              <a:xfrm>
                <a:off x="-659125" y="3124984"/>
                <a:ext cx="6661201" cy="1441448"/>
              </a:xfrm>
              <a:custGeom>
                <a:avLst/>
                <a:gdLst>
                  <a:gd name="connsiteX0" fmla="*/ 311775 w 6661201"/>
                  <a:gd name="connsiteY0" fmla="*/ 220330 h 1441448"/>
                  <a:gd name="connsiteX1" fmla="*/ 718815 w 6661201"/>
                  <a:gd name="connsiteY1" fmla="*/ 21140 h 1441448"/>
                  <a:gd name="connsiteX2" fmla="*/ 1160496 w 6661201"/>
                  <a:gd name="connsiteY2" fmla="*/ 151046 h 1441448"/>
                  <a:gd name="connsiteX3" fmla="*/ 1931273 w 6661201"/>
                  <a:gd name="connsiteY3" fmla="*/ 921824 h 1441448"/>
                  <a:gd name="connsiteX4" fmla="*/ 2641428 w 6661201"/>
                  <a:gd name="connsiteY4" fmla="*/ 1424128 h 1441448"/>
                  <a:gd name="connsiteX5" fmla="*/ 3377563 w 6661201"/>
                  <a:gd name="connsiteY5" fmla="*/ 1103693 h 1441448"/>
                  <a:gd name="connsiteX6" fmla="*/ 4131020 w 6661201"/>
                  <a:gd name="connsiteY6" fmla="*/ 306934 h 1441448"/>
                  <a:gd name="connsiteX7" fmla="*/ 4520739 w 6661201"/>
                  <a:gd name="connsiteY7" fmla="*/ 55782 h 1441448"/>
                  <a:gd name="connsiteX8" fmla="*/ 4962420 w 6661201"/>
                  <a:gd name="connsiteY8" fmla="*/ 90424 h 1441448"/>
                  <a:gd name="connsiteX9" fmla="*/ 5412762 w 6661201"/>
                  <a:gd name="connsiteY9" fmla="*/ 445501 h 1441448"/>
                  <a:gd name="connsiteX10" fmla="*/ 5828462 w 6661201"/>
                  <a:gd name="connsiteY10" fmla="*/ 904503 h 1441448"/>
                  <a:gd name="connsiteX11" fmla="*/ 6651202 w 6661201"/>
                  <a:gd name="connsiteY11" fmla="*/ 1441449 h 1441448"/>
                  <a:gd name="connsiteX12" fmla="*/ 6651202 w 6661201"/>
                  <a:gd name="connsiteY12" fmla="*/ 1424128 h 1441448"/>
                  <a:gd name="connsiteX13" fmla="*/ 5837123 w 6661201"/>
                  <a:gd name="connsiteY13" fmla="*/ 895842 h 1441448"/>
                  <a:gd name="connsiteX14" fmla="*/ 5100987 w 6661201"/>
                  <a:gd name="connsiteY14" fmla="*/ 151046 h 1441448"/>
                  <a:gd name="connsiteX15" fmla="*/ 4745910 w 6661201"/>
                  <a:gd name="connsiteY15" fmla="*/ 3819 h 1441448"/>
                  <a:gd name="connsiteX16" fmla="*/ 4373512 w 6661201"/>
                  <a:gd name="connsiteY16" fmla="*/ 99084 h 1441448"/>
                  <a:gd name="connsiteX17" fmla="*/ 3646036 w 6661201"/>
                  <a:gd name="connsiteY17" fmla="*/ 783257 h 1441448"/>
                  <a:gd name="connsiteX18" fmla="*/ 3264978 w 6661201"/>
                  <a:gd name="connsiteY18" fmla="*/ 1172976 h 1441448"/>
                  <a:gd name="connsiteX19" fmla="*/ 2857938 w 6661201"/>
                  <a:gd name="connsiteY19" fmla="*/ 1398147 h 1441448"/>
                  <a:gd name="connsiteX20" fmla="*/ 2026538 w 6661201"/>
                  <a:gd name="connsiteY20" fmla="*/ 991107 h 1441448"/>
                  <a:gd name="connsiteX21" fmla="*/ 1290402 w 6661201"/>
                  <a:gd name="connsiteY21" fmla="*/ 220330 h 1441448"/>
                  <a:gd name="connsiteX22" fmla="*/ 562927 w 6661201"/>
                  <a:gd name="connsiteY22" fmla="*/ 47121 h 1441448"/>
                  <a:gd name="connsiteX23" fmla="*/ 155888 w 6661201"/>
                  <a:gd name="connsiteY23" fmla="*/ 332915 h 1441448"/>
                  <a:gd name="connsiteX24" fmla="*/ 0 w 6661201"/>
                  <a:gd name="connsiteY24" fmla="*/ 488803 h 1441448"/>
                  <a:gd name="connsiteX25" fmla="*/ 0 w 6661201"/>
                  <a:gd name="connsiteY25" fmla="*/ 514784 h 1441448"/>
                  <a:gd name="connsiteX26" fmla="*/ 311775 w 6661201"/>
                  <a:gd name="connsiteY26" fmla="*/ 220330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311775" y="220330"/>
                    </a:moveTo>
                    <a:cubicBezTo>
                      <a:pt x="433021" y="125065"/>
                      <a:pt x="571588" y="38461"/>
                      <a:pt x="718815" y="21140"/>
                    </a:cubicBezTo>
                    <a:cubicBezTo>
                      <a:pt x="874702" y="3819"/>
                      <a:pt x="1030590" y="64442"/>
                      <a:pt x="1160496" y="151046"/>
                    </a:cubicBezTo>
                    <a:cubicBezTo>
                      <a:pt x="1463611" y="350236"/>
                      <a:pt x="1688782" y="653351"/>
                      <a:pt x="1931273" y="921824"/>
                    </a:cubicBezTo>
                    <a:cubicBezTo>
                      <a:pt x="2121803" y="1129674"/>
                      <a:pt x="2355634" y="1372166"/>
                      <a:pt x="2641428" y="1424128"/>
                    </a:cubicBezTo>
                    <a:cubicBezTo>
                      <a:pt x="2927222" y="1476091"/>
                      <a:pt x="3178374" y="1285561"/>
                      <a:pt x="3377563" y="1103693"/>
                    </a:cubicBezTo>
                    <a:cubicBezTo>
                      <a:pt x="3646036" y="852540"/>
                      <a:pt x="3853886" y="558086"/>
                      <a:pt x="4131020" y="306934"/>
                    </a:cubicBezTo>
                    <a:cubicBezTo>
                      <a:pt x="4243605" y="203009"/>
                      <a:pt x="4373512" y="107744"/>
                      <a:pt x="4520739" y="55782"/>
                    </a:cubicBezTo>
                    <a:cubicBezTo>
                      <a:pt x="4667966" y="3819"/>
                      <a:pt x="4823853" y="21140"/>
                      <a:pt x="4962420" y="90424"/>
                    </a:cubicBezTo>
                    <a:cubicBezTo>
                      <a:pt x="5135628" y="177028"/>
                      <a:pt x="5282856" y="315594"/>
                      <a:pt x="5412762" y="445501"/>
                    </a:cubicBezTo>
                    <a:cubicBezTo>
                      <a:pt x="5559989" y="592728"/>
                      <a:pt x="5689895" y="748615"/>
                      <a:pt x="5828462" y="904503"/>
                    </a:cubicBezTo>
                    <a:cubicBezTo>
                      <a:pt x="6044973" y="1138334"/>
                      <a:pt x="6313446" y="1432789"/>
                      <a:pt x="6651202" y="1441449"/>
                    </a:cubicBezTo>
                    <a:cubicBezTo>
                      <a:pt x="6659862" y="1441449"/>
                      <a:pt x="6668523" y="1424128"/>
                      <a:pt x="6651202" y="1424128"/>
                    </a:cubicBezTo>
                    <a:cubicBezTo>
                      <a:pt x="6313446" y="1415468"/>
                      <a:pt x="6044973" y="1129674"/>
                      <a:pt x="5837123" y="895842"/>
                    </a:cubicBezTo>
                    <a:cubicBezTo>
                      <a:pt x="5603291" y="644690"/>
                      <a:pt x="5386781" y="350236"/>
                      <a:pt x="5100987" y="151046"/>
                    </a:cubicBezTo>
                    <a:cubicBezTo>
                      <a:pt x="4997062" y="81763"/>
                      <a:pt x="4875816" y="21140"/>
                      <a:pt x="4745910" y="3819"/>
                    </a:cubicBezTo>
                    <a:cubicBezTo>
                      <a:pt x="4616003" y="-13501"/>
                      <a:pt x="4486097" y="29801"/>
                      <a:pt x="4373512" y="99084"/>
                    </a:cubicBezTo>
                    <a:cubicBezTo>
                      <a:pt x="4079057" y="263632"/>
                      <a:pt x="3862547" y="540765"/>
                      <a:pt x="3646036" y="783257"/>
                    </a:cubicBezTo>
                    <a:cubicBezTo>
                      <a:pt x="3524791" y="921824"/>
                      <a:pt x="3403545" y="1051730"/>
                      <a:pt x="3264978" y="1172976"/>
                    </a:cubicBezTo>
                    <a:cubicBezTo>
                      <a:pt x="3143732" y="1276901"/>
                      <a:pt x="3013826" y="1363505"/>
                      <a:pt x="2857938" y="1398147"/>
                    </a:cubicBezTo>
                    <a:cubicBezTo>
                      <a:pt x="2528842" y="1476091"/>
                      <a:pt x="2234388" y="1207618"/>
                      <a:pt x="2026538" y="991107"/>
                    </a:cubicBezTo>
                    <a:cubicBezTo>
                      <a:pt x="1775386" y="739955"/>
                      <a:pt x="1567536" y="445501"/>
                      <a:pt x="1290402" y="220330"/>
                    </a:cubicBezTo>
                    <a:cubicBezTo>
                      <a:pt x="1082552" y="47121"/>
                      <a:pt x="831400" y="-56804"/>
                      <a:pt x="562927" y="47121"/>
                    </a:cubicBezTo>
                    <a:cubicBezTo>
                      <a:pt x="407040" y="107744"/>
                      <a:pt x="277133" y="220330"/>
                      <a:pt x="155888" y="332915"/>
                    </a:cubicBezTo>
                    <a:cubicBezTo>
                      <a:pt x="103925" y="384878"/>
                      <a:pt x="51963" y="436840"/>
                      <a:pt x="0" y="488803"/>
                    </a:cubicBezTo>
                    <a:lnTo>
                      <a:pt x="0" y="514784"/>
                    </a:lnTo>
                    <a:cubicBezTo>
                      <a:pt x="95265" y="410859"/>
                      <a:pt x="199190" y="306934"/>
                      <a:pt x="311775" y="2203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87" name="Graphic 1">
                <a:extLst>
                  <a:ext uri="{FF2B5EF4-FFF2-40B4-BE49-F238E27FC236}">
                    <a16:creationId xmlns="" xmlns:a16="http://schemas.microsoft.com/office/drawing/2014/main" id="{AE5D8DE4-3A02-41B0-9F8E-0D44538805DA}"/>
                  </a:ext>
                </a:extLst>
              </p:cNvPr>
              <p:cNvGrpSpPr/>
              <p:nvPr/>
            </p:nvGrpSpPr>
            <p:grpSpPr>
              <a:xfrm>
                <a:off x="-581182" y="3414894"/>
                <a:ext cx="121245" cy="852273"/>
                <a:chOff x="-581182" y="3414894"/>
                <a:chExt cx="121245" cy="852273"/>
              </a:xfrm>
              <a:grpFill/>
            </p:grpSpPr>
            <p:sp>
              <p:nvSpPr>
                <p:cNvPr id="778" name="Freeform: Shape 777">
                  <a:extLst>
                    <a:ext uri="{FF2B5EF4-FFF2-40B4-BE49-F238E27FC236}">
                      <a16:creationId xmlns="" xmlns:a16="http://schemas.microsoft.com/office/drawing/2014/main" id="{4112E9BE-9304-4084-BA8C-01C3EDBD13D3}"/>
                    </a:ext>
                  </a:extLst>
                </p:cNvPr>
                <p:cNvSpPr/>
                <p:nvPr/>
              </p:nvSpPr>
              <p:spPr>
                <a:xfrm>
                  <a:off x="-529219" y="346006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9" name="Freeform: Shape 778">
                  <a:extLst>
                    <a:ext uri="{FF2B5EF4-FFF2-40B4-BE49-F238E27FC236}">
                      <a16:creationId xmlns="" xmlns:a16="http://schemas.microsoft.com/office/drawing/2014/main" id="{89609954-973C-42EB-8373-F180736E3F52}"/>
                    </a:ext>
                  </a:extLst>
                </p:cNvPr>
                <p:cNvSpPr/>
                <p:nvPr/>
              </p:nvSpPr>
              <p:spPr>
                <a:xfrm>
                  <a:off x="-581182" y="4126440"/>
                  <a:ext cx="121245" cy="140727"/>
                </a:xfrm>
                <a:custGeom>
                  <a:avLst/>
                  <a:gdLst>
                    <a:gd name="connsiteX0" fmla="*/ 0 w 121245"/>
                    <a:gd name="connsiteY0" fmla="*/ 6972 h 140727"/>
                    <a:gd name="connsiteX1" fmla="*/ 60623 w 121245"/>
                    <a:gd name="connsiteY1" fmla="*/ 102237 h 140727"/>
                    <a:gd name="connsiteX2" fmla="*/ 121246 w 121245"/>
                    <a:gd name="connsiteY2" fmla="*/ 128218 h 140727"/>
                    <a:gd name="connsiteX3" fmla="*/ 60623 w 121245"/>
                    <a:gd name="connsiteY3" fmla="*/ 32953 h 140727"/>
                    <a:gd name="connsiteX4" fmla="*/ 0 w 121245"/>
                    <a:gd name="connsiteY4" fmla="*/ 6972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0" y="6972"/>
                      </a:moveTo>
                      <a:cubicBezTo>
                        <a:pt x="0" y="24293"/>
                        <a:pt x="25981" y="67595"/>
                        <a:pt x="60623" y="102237"/>
                      </a:cubicBezTo>
                      <a:cubicBezTo>
                        <a:pt x="95265" y="136878"/>
                        <a:pt x="121246" y="154199"/>
                        <a:pt x="121246" y="128218"/>
                      </a:cubicBezTo>
                      <a:cubicBezTo>
                        <a:pt x="121246" y="110897"/>
                        <a:pt x="95265" y="67595"/>
                        <a:pt x="60623" y="32953"/>
                      </a:cubicBezTo>
                      <a:cubicBezTo>
                        <a:pt x="25981" y="6972"/>
                        <a:pt x="0" y="-10349"/>
                        <a:pt x="0" y="69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0" name="Freeform: Shape 779">
                  <a:extLst>
                    <a:ext uri="{FF2B5EF4-FFF2-40B4-BE49-F238E27FC236}">
                      <a16:creationId xmlns="" xmlns:a16="http://schemas.microsoft.com/office/drawing/2014/main" id="{6B4A74A8-0454-4F7F-A8CE-60021A7E80F1}"/>
                    </a:ext>
                  </a:extLst>
                </p:cNvPr>
                <p:cNvSpPr/>
                <p:nvPr/>
              </p:nvSpPr>
              <p:spPr>
                <a:xfrm>
                  <a:off x="-581182" y="3414894"/>
                  <a:ext cx="121245" cy="145065"/>
                </a:xfrm>
                <a:custGeom>
                  <a:avLst/>
                  <a:gdLst>
                    <a:gd name="connsiteX0" fmla="*/ 60623 w 121245"/>
                    <a:gd name="connsiteY0" fmla="*/ 43005 h 145065"/>
                    <a:gd name="connsiteX1" fmla="*/ 0 w 121245"/>
                    <a:gd name="connsiteY1" fmla="*/ 138270 h 145065"/>
                    <a:gd name="connsiteX2" fmla="*/ 60623 w 121245"/>
                    <a:gd name="connsiteY2" fmla="*/ 103628 h 145065"/>
                    <a:gd name="connsiteX3" fmla="*/ 121246 w 121245"/>
                    <a:gd name="connsiteY3" fmla="*/ 8364 h 145065"/>
                    <a:gd name="connsiteX4" fmla="*/ 60623 w 121245"/>
                    <a:gd name="connsiteY4" fmla="*/ 43005 h 14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065">
                      <a:moveTo>
                        <a:pt x="60623" y="43005"/>
                      </a:moveTo>
                      <a:cubicBezTo>
                        <a:pt x="25981" y="77647"/>
                        <a:pt x="0" y="120949"/>
                        <a:pt x="0" y="138270"/>
                      </a:cubicBezTo>
                      <a:cubicBezTo>
                        <a:pt x="0" y="155591"/>
                        <a:pt x="25981" y="138270"/>
                        <a:pt x="60623" y="103628"/>
                      </a:cubicBezTo>
                      <a:cubicBezTo>
                        <a:pt x="95265" y="68987"/>
                        <a:pt x="121246" y="34345"/>
                        <a:pt x="121246" y="8364"/>
                      </a:cubicBezTo>
                      <a:cubicBezTo>
                        <a:pt x="121246" y="-8957"/>
                        <a:pt x="95265" y="-297"/>
                        <a:pt x="60623" y="4300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8" name="Graphic 1">
                <a:extLst>
                  <a:ext uri="{FF2B5EF4-FFF2-40B4-BE49-F238E27FC236}">
                    <a16:creationId xmlns="" xmlns:a16="http://schemas.microsoft.com/office/drawing/2014/main" id="{0876313F-F988-47A6-A98B-1EECDEAF60CE}"/>
                  </a:ext>
                </a:extLst>
              </p:cNvPr>
              <p:cNvGrpSpPr/>
              <p:nvPr/>
            </p:nvGrpSpPr>
            <p:grpSpPr>
              <a:xfrm>
                <a:off x="-295388" y="3182980"/>
                <a:ext cx="121245" cy="1320615"/>
                <a:chOff x="-295388" y="3182980"/>
                <a:chExt cx="121245" cy="1320615"/>
              </a:xfrm>
              <a:grpFill/>
            </p:grpSpPr>
            <p:sp>
              <p:nvSpPr>
                <p:cNvPr id="775" name="Freeform: Shape 774">
                  <a:extLst>
                    <a:ext uri="{FF2B5EF4-FFF2-40B4-BE49-F238E27FC236}">
                      <a16:creationId xmlns="" xmlns:a16="http://schemas.microsoft.com/office/drawing/2014/main" id="{5AF4ADF2-75EA-407C-8799-AE66F8AE94D0}"/>
                    </a:ext>
                  </a:extLst>
                </p:cNvPr>
                <p:cNvSpPr/>
                <p:nvPr/>
              </p:nvSpPr>
              <p:spPr>
                <a:xfrm>
                  <a:off x="-243425" y="3214068"/>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24080"/>
                        <a:pt x="0" y="1239780"/>
                      </a:cubicBezTo>
                      <a:cubicBezTo>
                        <a:pt x="0" y="1248440"/>
                        <a:pt x="17321" y="1257101"/>
                        <a:pt x="17321" y="1239780"/>
                      </a:cubicBezTo>
                      <a:cubicBezTo>
                        <a:pt x="17321" y="832740"/>
                        <a:pt x="17321" y="42570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6" name="Freeform: Shape 775">
                  <a:extLst>
                    <a:ext uri="{FF2B5EF4-FFF2-40B4-BE49-F238E27FC236}">
                      <a16:creationId xmlns="" xmlns:a16="http://schemas.microsoft.com/office/drawing/2014/main" id="{351824BC-40EE-46D7-95A1-B169D2BBFB78}"/>
                    </a:ext>
                  </a:extLst>
                </p:cNvPr>
                <p:cNvSpPr/>
                <p:nvPr/>
              </p:nvSpPr>
              <p:spPr>
                <a:xfrm>
                  <a:off x="-295388"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5" y="141978"/>
                        <a:pt x="121246" y="133317"/>
                        <a:pt x="121246" y="98676"/>
                      </a:cubicBezTo>
                      <a:cubicBezTo>
                        <a:pt x="121246" y="64034"/>
                        <a:pt x="95265"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7" name="Freeform: Shape 776">
                  <a:extLst>
                    <a:ext uri="{FF2B5EF4-FFF2-40B4-BE49-F238E27FC236}">
                      <a16:creationId xmlns="" xmlns:a16="http://schemas.microsoft.com/office/drawing/2014/main" id="{7F2AE41C-E86B-45E3-A101-3318BCA50D5E}"/>
                    </a:ext>
                  </a:extLst>
                </p:cNvPr>
                <p:cNvSpPr/>
                <p:nvPr/>
              </p:nvSpPr>
              <p:spPr>
                <a:xfrm>
                  <a:off x="-295388"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5" y="101711"/>
                        <a:pt x="121246" y="58409"/>
                        <a:pt x="121246" y="32427"/>
                      </a:cubicBezTo>
                      <a:cubicBezTo>
                        <a:pt x="121246" y="-2214"/>
                        <a:pt x="95265"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9" name="Graphic 1">
                <a:extLst>
                  <a:ext uri="{FF2B5EF4-FFF2-40B4-BE49-F238E27FC236}">
                    <a16:creationId xmlns="" xmlns:a16="http://schemas.microsoft.com/office/drawing/2014/main" id="{32861975-1FA2-4562-95C8-AA4B934933ED}"/>
                  </a:ext>
                </a:extLst>
              </p:cNvPr>
              <p:cNvGrpSpPr/>
              <p:nvPr/>
            </p:nvGrpSpPr>
            <p:grpSpPr>
              <a:xfrm>
                <a:off x="-934" y="3075495"/>
                <a:ext cx="121245" cy="1534240"/>
                <a:chOff x="-934" y="3075495"/>
                <a:chExt cx="121245" cy="1534240"/>
              </a:xfrm>
              <a:grpFill/>
            </p:grpSpPr>
            <p:sp>
              <p:nvSpPr>
                <p:cNvPr id="772" name="Freeform: Shape 771">
                  <a:extLst>
                    <a:ext uri="{FF2B5EF4-FFF2-40B4-BE49-F238E27FC236}">
                      <a16:creationId xmlns="" xmlns:a16="http://schemas.microsoft.com/office/drawing/2014/main" id="{E7D62CC3-F363-4261-A2F3-AF91641444BF}"/>
                    </a:ext>
                  </a:extLst>
                </p:cNvPr>
                <p:cNvSpPr/>
                <p:nvPr/>
              </p:nvSpPr>
              <p:spPr>
                <a:xfrm>
                  <a:off x="51028" y="3098492"/>
                  <a:ext cx="17320" cy="1477941"/>
                </a:xfrm>
                <a:custGeom>
                  <a:avLst/>
                  <a:gdLst>
                    <a:gd name="connsiteX0" fmla="*/ 0 w 17320"/>
                    <a:gd name="connsiteY0" fmla="*/ 12991 h 1477941"/>
                    <a:gd name="connsiteX1" fmla="*/ 0 w 17320"/>
                    <a:gd name="connsiteY1" fmla="*/ 1467941 h 1477941"/>
                    <a:gd name="connsiteX2" fmla="*/ 17321 w 17320"/>
                    <a:gd name="connsiteY2" fmla="*/ 1467941 h 1477941"/>
                    <a:gd name="connsiteX3" fmla="*/ 17321 w 17320"/>
                    <a:gd name="connsiteY3" fmla="*/ 12991 h 1477941"/>
                    <a:gd name="connsiteX4" fmla="*/ 0 w 17320"/>
                    <a:gd name="connsiteY4" fmla="*/ 12991 h 147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7941">
                      <a:moveTo>
                        <a:pt x="0" y="12991"/>
                      </a:moveTo>
                      <a:cubicBezTo>
                        <a:pt x="0" y="497974"/>
                        <a:pt x="0" y="982958"/>
                        <a:pt x="0" y="1467941"/>
                      </a:cubicBezTo>
                      <a:cubicBezTo>
                        <a:pt x="0" y="1476602"/>
                        <a:pt x="17321" y="1485262"/>
                        <a:pt x="17321" y="1467941"/>
                      </a:cubicBezTo>
                      <a:cubicBezTo>
                        <a:pt x="17321" y="982958"/>
                        <a:pt x="17321" y="49797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3" name="Freeform: Shape 772">
                  <a:extLst>
                    <a:ext uri="{FF2B5EF4-FFF2-40B4-BE49-F238E27FC236}">
                      <a16:creationId xmlns="" xmlns:a16="http://schemas.microsoft.com/office/drawing/2014/main" id="{7CF8BE7B-646C-4CE7-8DCC-0B2DA8BA276D}"/>
                    </a:ext>
                  </a:extLst>
                </p:cNvPr>
                <p:cNvSpPr/>
                <p:nvPr/>
              </p:nvSpPr>
              <p:spPr>
                <a:xfrm>
                  <a:off x="-934" y="4479829"/>
                  <a:ext cx="121245" cy="129906"/>
                </a:xfrm>
                <a:custGeom>
                  <a:avLst/>
                  <a:gdLst>
                    <a:gd name="connsiteX0" fmla="*/ 60623 w 121245"/>
                    <a:gd name="connsiteY0" fmla="*/ 0 h 129906"/>
                    <a:gd name="connsiteX1" fmla="*/ 0 w 121245"/>
                    <a:gd name="connsiteY1" fmla="*/ 5196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17321"/>
                        <a:pt x="0" y="51963"/>
                      </a:cubicBezTo>
                      <a:cubicBezTo>
                        <a:pt x="0" y="86604"/>
                        <a:pt x="25981" y="121246"/>
                        <a:pt x="60623" y="129906"/>
                      </a:cubicBezTo>
                      <a:cubicBezTo>
                        <a:pt x="95265" y="129906"/>
                        <a:pt x="121246" y="103925"/>
                        <a:pt x="121246" y="69283"/>
                      </a:cubicBezTo>
                      <a:cubicBezTo>
                        <a:pt x="12124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4" name="Freeform: Shape 773">
                  <a:extLst>
                    <a:ext uri="{FF2B5EF4-FFF2-40B4-BE49-F238E27FC236}">
                      <a16:creationId xmlns="" xmlns:a16="http://schemas.microsoft.com/office/drawing/2014/main" id="{7A30FA30-4F72-4D29-BC26-BC1BE489909C}"/>
                    </a:ext>
                  </a:extLst>
                </p:cNvPr>
                <p:cNvSpPr/>
                <p:nvPr/>
              </p:nvSpPr>
              <p:spPr>
                <a:xfrm>
                  <a:off x="-934" y="3075495"/>
                  <a:ext cx="121245" cy="131252"/>
                </a:xfrm>
                <a:custGeom>
                  <a:avLst/>
                  <a:gdLst>
                    <a:gd name="connsiteX0" fmla="*/ 60623 w 121245"/>
                    <a:gd name="connsiteY0" fmla="*/ 1346 h 131252"/>
                    <a:gd name="connsiteX1" fmla="*/ 0 w 121245"/>
                    <a:gd name="connsiteY1" fmla="*/ 79290 h 131252"/>
                    <a:gd name="connsiteX2" fmla="*/ 60623 w 121245"/>
                    <a:gd name="connsiteY2" fmla="*/ 131252 h 131252"/>
                    <a:gd name="connsiteX3" fmla="*/ 121246 w 121245"/>
                    <a:gd name="connsiteY3" fmla="*/ 61969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10006"/>
                        <a:pt x="0" y="44648"/>
                        <a:pt x="0" y="79290"/>
                      </a:cubicBezTo>
                      <a:cubicBezTo>
                        <a:pt x="0" y="113931"/>
                        <a:pt x="25981" y="131252"/>
                        <a:pt x="60623" y="131252"/>
                      </a:cubicBezTo>
                      <a:cubicBezTo>
                        <a:pt x="95265" y="122592"/>
                        <a:pt x="121246" y="96611"/>
                        <a:pt x="121246" y="61969"/>
                      </a:cubicBezTo>
                      <a:cubicBezTo>
                        <a:pt x="12124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0" name="Graphic 1">
                <a:extLst>
                  <a:ext uri="{FF2B5EF4-FFF2-40B4-BE49-F238E27FC236}">
                    <a16:creationId xmlns="" xmlns:a16="http://schemas.microsoft.com/office/drawing/2014/main" id="{97A8A0D1-9739-41CD-A1A4-FE0D69DFE76C}"/>
                  </a:ext>
                </a:extLst>
              </p:cNvPr>
              <p:cNvGrpSpPr/>
              <p:nvPr/>
            </p:nvGrpSpPr>
            <p:grpSpPr>
              <a:xfrm>
                <a:off x="284859" y="3114535"/>
                <a:ext cx="121245" cy="1450032"/>
                <a:chOff x="284859" y="3114535"/>
                <a:chExt cx="121245" cy="1450032"/>
              </a:xfrm>
              <a:grpFill/>
            </p:grpSpPr>
            <p:sp>
              <p:nvSpPr>
                <p:cNvPr id="769" name="Freeform: Shape 768">
                  <a:extLst>
                    <a:ext uri="{FF2B5EF4-FFF2-40B4-BE49-F238E27FC236}">
                      <a16:creationId xmlns="" xmlns:a16="http://schemas.microsoft.com/office/drawing/2014/main" id="{64C3702E-6C08-4355-8AF7-774E4D044EE5}"/>
                    </a:ext>
                  </a:extLst>
                </p:cNvPr>
                <p:cNvSpPr/>
                <p:nvPr/>
              </p:nvSpPr>
              <p:spPr>
                <a:xfrm>
                  <a:off x="336822" y="3139629"/>
                  <a:ext cx="17320" cy="1393502"/>
                </a:xfrm>
                <a:custGeom>
                  <a:avLst/>
                  <a:gdLst>
                    <a:gd name="connsiteX0" fmla="*/ 0 w 17320"/>
                    <a:gd name="connsiteY0" fmla="*/ 6495 h 1393502"/>
                    <a:gd name="connsiteX1" fmla="*/ 0 w 17320"/>
                    <a:gd name="connsiteY1" fmla="*/ 1383502 h 1393502"/>
                    <a:gd name="connsiteX2" fmla="*/ 17321 w 17320"/>
                    <a:gd name="connsiteY2" fmla="*/ 1383502 h 1393502"/>
                    <a:gd name="connsiteX3" fmla="*/ 17321 w 17320"/>
                    <a:gd name="connsiteY3" fmla="*/ 6495 h 1393502"/>
                    <a:gd name="connsiteX4" fmla="*/ 0 w 17320"/>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0" name="Freeform: Shape 769">
                  <a:extLst>
                    <a:ext uri="{FF2B5EF4-FFF2-40B4-BE49-F238E27FC236}">
                      <a16:creationId xmlns="" xmlns:a16="http://schemas.microsoft.com/office/drawing/2014/main" id="{825BD35B-E281-4843-8C83-61D017EE93F1}"/>
                    </a:ext>
                  </a:extLst>
                </p:cNvPr>
                <p:cNvSpPr/>
                <p:nvPr/>
              </p:nvSpPr>
              <p:spPr>
                <a:xfrm>
                  <a:off x="284859"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1" y="11908"/>
                        <a:pt x="0" y="46550"/>
                        <a:pt x="0" y="81191"/>
                      </a:cubicBezTo>
                      <a:cubicBezTo>
                        <a:pt x="0" y="115833"/>
                        <a:pt x="25981" y="133154"/>
                        <a:pt x="60623" y="115833"/>
                      </a:cubicBezTo>
                      <a:cubicBezTo>
                        <a:pt x="95265" y="98512"/>
                        <a:pt x="121246" y="63871"/>
                        <a:pt x="121246" y="29229"/>
                      </a:cubicBezTo>
                      <a:cubicBezTo>
                        <a:pt x="121246" y="3248"/>
                        <a:pt x="95265"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1" name="Freeform: Shape 770">
                  <a:extLst>
                    <a:ext uri="{FF2B5EF4-FFF2-40B4-BE49-F238E27FC236}">
                      <a16:creationId xmlns="" xmlns:a16="http://schemas.microsoft.com/office/drawing/2014/main" id="{7B5764A3-DD67-4EA1-9BE0-0B55AA154424}"/>
                    </a:ext>
                  </a:extLst>
                </p:cNvPr>
                <p:cNvSpPr/>
                <p:nvPr/>
              </p:nvSpPr>
              <p:spPr>
                <a:xfrm>
                  <a:off x="284859" y="3114535"/>
                  <a:ext cx="121245" cy="121317"/>
                </a:xfrm>
                <a:custGeom>
                  <a:avLst/>
                  <a:gdLst>
                    <a:gd name="connsiteX0" fmla="*/ 60623 w 121245"/>
                    <a:gd name="connsiteY0" fmla="*/ 5608 h 121317"/>
                    <a:gd name="connsiteX1" fmla="*/ 0 w 121245"/>
                    <a:gd name="connsiteY1" fmla="*/ 40250 h 121317"/>
                    <a:gd name="connsiteX2" fmla="*/ 60623 w 121245"/>
                    <a:gd name="connsiteY2" fmla="*/ 118194 h 121317"/>
                    <a:gd name="connsiteX3" fmla="*/ 121246 w 121245"/>
                    <a:gd name="connsiteY3" fmla="*/ 83552 h 121317"/>
                    <a:gd name="connsiteX4" fmla="*/ 60623 w 121245"/>
                    <a:gd name="connsiteY4" fmla="*/ 5608 h 121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1317">
                      <a:moveTo>
                        <a:pt x="60623" y="5608"/>
                      </a:moveTo>
                      <a:cubicBezTo>
                        <a:pt x="25981" y="-11713"/>
                        <a:pt x="0" y="14269"/>
                        <a:pt x="0" y="40250"/>
                      </a:cubicBezTo>
                      <a:cubicBezTo>
                        <a:pt x="0" y="74892"/>
                        <a:pt x="25981" y="109533"/>
                        <a:pt x="60623" y="118194"/>
                      </a:cubicBezTo>
                      <a:cubicBezTo>
                        <a:pt x="95265" y="126854"/>
                        <a:pt x="121246" y="118194"/>
                        <a:pt x="121246" y="83552"/>
                      </a:cubicBezTo>
                      <a:cubicBezTo>
                        <a:pt x="121246" y="57571"/>
                        <a:pt x="95265" y="22929"/>
                        <a:pt x="60623" y="560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1" name="Graphic 1">
                <a:extLst>
                  <a:ext uri="{FF2B5EF4-FFF2-40B4-BE49-F238E27FC236}">
                    <a16:creationId xmlns="" xmlns:a16="http://schemas.microsoft.com/office/drawing/2014/main" id="{32DEE35E-D956-4DDF-9F62-B903BDE099A6}"/>
                  </a:ext>
                </a:extLst>
              </p:cNvPr>
              <p:cNvGrpSpPr/>
              <p:nvPr/>
            </p:nvGrpSpPr>
            <p:grpSpPr>
              <a:xfrm>
                <a:off x="570653" y="3292153"/>
                <a:ext cx="122591" cy="1102271"/>
                <a:chOff x="570653" y="3292153"/>
                <a:chExt cx="122591" cy="1102271"/>
              </a:xfrm>
              <a:grpFill/>
            </p:grpSpPr>
            <p:sp>
              <p:nvSpPr>
                <p:cNvPr id="766" name="Freeform: Shape 765">
                  <a:extLst>
                    <a:ext uri="{FF2B5EF4-FFF2-40B4-BE49-F238E27FC236}">
                      <a16:creationId xmlns="" xmlns:a16="http://schemas.microsoft.com/office/drawing/2014/main" id="{8A492B35-29D1-43ED-ABDC-CB9D9CE902FE}"/>
                    </a:ext>
                  </a:extLst>
                </p:cNvPr>
                <p:cNvSpPr/>
                <p:nvPr/>
              </p:nvSpPr>
              <p:spPr>
                <a:xfrm>
                  <a:off x="622615" y="3326654"/>
                  <a:ext cx="17320" cy="1024609"/>
                </a:xfrm>
                <a:custGeom>
                  <a:avLst/>
                  <a:gdLst>
                    <a:gd name="connsiteX0" fmla="*/ 0 w 17320"/>
                    <a:gd name="connsiteY0" fmla="*/ 10000 h 1024609"/>
                    <a:gd name="connsiteX1" fmla="*/ 0 w 17320"/>
                    <a:gd name="connsiteY1" fmla="*/ 1014609 h 1024609"/>
                    <a:gd name="connsiteX2" fmla="*/ 17321 w 17320"/>
                    <a:gd name="connsiteY2" fmla="*/ 1014609 h 1024609"/>
                    <a:gd name="connsiteX3" fmla="*/ 17321 w 17320"/>
                    <a:gd name="connsiteY3" fmla="*/ 10000 h 1024609"/>
                    <a:gd name="connsiteX4" fmla="*/ 0 w 17320"/>
                    <a:gd name="connsiteY4" fmla="*/ 10000 h 1024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24609">
                      <a:moveTo>
                        <a:pt x="0" y="10000"/>
                      </a:moveTo>
                      <a:cubicBezTo>
                        <a:pt x="0" y="347756"/>
                        <a:pt x="0" y="676853"/>
                        <a:pt x="0" y="1014609"/>
                      </a:cubicBezTo>
                      <a:cubicBezTo>
                        <a:pt x="0" y="1023269"/>
                        <a:pt x="17321" y="1031930"/>
                        <a:pt x="17321" y="1014609"/>
                      </a:cubicBezTo>
                      <a:cubicBezTo>
                        <a:pt x="17321" y="676853"/>
                        <a:pt x="17321" y="347756"/>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7" name="Freeform: Shape 766">
                  <a:extLst>
                    <a:ext uri="{FF2B5EF4-FFF2-40B4-BE49-F238E27FC236}">
                      <a16:creationId xmlns="" xmlns:a16="http://schemas.microsoft.com/office/drawing/2014/main" id="{8C489E2D-F84F-4743-800E-DBB336EA80B9}"/>
                    </a:ext>
                  </a:extLst>
                </p:cNvPr>
                <p:cNvSpPr/>
                <p:nvPr/>
              </p:nvSpPr>
              <p:spPr>
                <a:xfrm>
                  <a:off x="570653" y="4259907"/>
                  <a:ext cx="122591" cy="134516"/>
                </a:xfrm>
                <a:custGeom>
                  <a:avLst/>
                  <a:gdLst>
                    <a:gd name="connsiteX0" fmla="*/ 60623 w 122591"/>
                    <a:gd name="connsiteY0" fmla="*/ 20732 h 134516"/>
                    <a:gd name="connsiteX1" fmla="*/ 0 w 122591"/>
                    <a:gd name="connsiteY1" fmla="*/ 115997 h 134516"/>
                    <a:gd name="connsiteX2" fmla="*/ 60623 w 122591"/>
                    <a:gd name="connsiteY2" fmla="*/ 107336 h 134516"/>
                    <a:gd name="connsiteX3" fmla="*/ 121246 w 122591"/>
                    <a:gd name="connsiteY3" fmla="*/ 12072 h 134516"/>
                    <a:gd name="connsiteX4" fmla="*/ 60623 w 122591"/>
                    <a:gd name="connsiteY4" fmla="*/ 20732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0732"/>
                      </a:moveTo>
                      <a:cubicBezTo>
                        <a:pt x="25981" y="46713"/>
                        <a:pt x="0" y="90015"/>
                        <a:pt x="0" y="115997"/>
                      </a:cubicBezTo>
                      <a:cubicBezTo>
                        <a:pt x="0" y="141978"/>
                        <a:pt x="25981" y="141978"/>
                        <a:pt x="60623" y="107336"/>
                      </a:cubicBezTo>
                      <a:cubicBezTo>
                        <a:pt x="95265" y="72694"/>
                        <a:pt x="121246" y="29392"/>
                        <a:pt x="121246" y="12072"/>
                      </a:cubicBezTo>
                      <a:cubicBezTo>
                        <a:pt x="129906" y="-5249"/>
                        <a:pt x="95265"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8" name="Freeform: Shape 767">
                  <a:extLst>
                    <a:ext uri="{FF2B5EF4-FFF2-40B4-BE49-F238E27FC236}">
                      <a16:creationId xmlns="" xmlns:a16="http://schemas.microsoft.com/office/drawing/2014/main" id="{67496373-DA45-4151-B59F-8E104A4991F7}"/>
                    </a:ext>
                  </a:extLst>
                </p:cNvPr>
                <p:cNvSpPr/>
                <p:nvPr/>
              </p:nvSpPr>
              <p:spPr>
                <a:xfrm>
                  <a:off x="570653"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5" y="139766"/>
                        <a:pt x="121246" y="148426"/>
                        <a:pt x="121246" y="122445"/>
                      </a:cubicBezTo>
                      <a:cubicBezTo>
                        <a:pt x="121246" y="105124"/>
                        <a:pt x="95265"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2" name="Graphic 1">
                <a:extLst>
                  <a:ext uri="{FF2B5EF4-FFF2-40B4-BE49-F238E27FC236}">
                    <a16:creationId xmlns="" xmlns:a16="http://schemas.microsoft.com/office/drawing/2014/main" id="{63B16C45-6118-4A5D-B441-138C4440789A}"/>
                  </a:ext>
                </a:extLst>
              </p:cNvPr>
              <p:cNvGrpSpPr/>
              <p:nvPr/>
            </p:nvGrpSpPr>
            <p:grpSpPr>
              <a:xfrm>
                <a:off x="865107" y="3568320"/>
                <a:ext cx="121245" cy="553196"/>
                <a:chOff x="865107" y="3568320"/>
                <a:chExt cx="121245" cy="553196"/>
              </a:xfrm>
              <a:grpFill/>
            </p:grpSpPr>
            <p:sp>
              <p:nvSpPr>
                <p:cNvPr id="763" name="Freeform: Shape 762">
                  <a:extLst>
                    <a:ext uri="{FF2B5EF4-FFF2-40B4-BE49-F238E27FC236}">
                      <a16:creationId xmlns="" xmlns:a16="http://schemas.microsoft.com/office/drawing/2014/main" id="{37CCDCC7-7CB9-4BC7-8DE4-BE58DABB1018}"/>
                    </a:ext>
                  </a:extLst>
                </p:cNvPr>
                <p:cNvSpPr/>
                <p:nvPr/>
              </p:nvSpPr>
              <p:spPr>
                <a:xfrm>
                  <a:off x="917070" y="3621108"/>
                  <a:ext cx="17320" cy="444360"/>
                </a:xfrm>
                <a:custGeom>
                  <a:avLst/>
                  <a:gdLst>
                    <a:gd name="connsiteX0" fmla="*/ 0 w 17320"/>
                    <a:gd name="connsiteY0" fmla="*/ 10000 h 444360"/>
                    <a:gd name="connsiteX1" fmla="*/ 0 w 17320"/>
                    <a:gd name="connsiteY1" fmla="*/ 434361 h 444360"/>
                    <a:gd name="connsiteX2" fmla="*/ 17321 w 17320"/>
                    <a:gd name="connsiteY2" fmla="*/ 434361 h 444360"/>
                    <a:gd name="connsiteX3" fmla="*/ 17321 w 17320"/>
                    <a:gd name="connsiteY3" fmla="*/ 10000 h 444360"/>
                    <a:gd name="connsiteX4" fmla="*/ 0 w 17320"/>
                    <a:gd name="connsiteY4" fmla="*/ 10000 h 44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4360">
                      <a:moveTo>
                        <a:pt x="0" y="10000"/>
                      </a:moveTo>
                      <a:cubicBezTo>
                        <a:pt x="0" y="148567"/>
                        <a:pt x="0" y="287134"/>
                        <a:pt x="0" y="434361"/>
                      </a:cubicBezTo>
                      <a:cubicBezTo>
                        <a:pt x="0" y="443021"/>
                        <a:pt x="17321" y="451682"/>
                        <a:pt x="17321" y="434361"/>
                      </a:cubicBezTo>
                      <a:cubicBezTo>
                        <a:pt x="17321" y="295794"/>
                        <a:pt x="17321" y="157227"/>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4" name="Freeform: Shape 763">
                  <a:extLst>
                    <a:ext uri="{FF2B5EF4-FFF2-40B4-BE49-F238E27FC236}">
                      <a16:creationId xmlns="" xmlns:a16="http://schemas.microsoft.com/office/drawing/2014/main" id="{FD9EAD9A-A52A-4237-8F1B-262D08B42B9C}"/>
                    </a:ext>
                  </a:extLst>
                </p:cNvPr>
                <p:cNvSpPr/>
                <p:nvPr/>
              </p:nvSpPr>
              <p:spPr>
                <a:xfrm>
                  <a:off x="865107" y="3975846"/>
                  <a:ext cx="121245" cy="145670"/>
                </a:xfrm>
                <a:custGeom>
                  <a:avLst/>
                  <a:gdLst>
                    <a:gd name="connsiteX0" fmla="*/ 0 w 121245"/>
                    <a:gd name="connsiteY0" fmla="*/ 140245 h 145670"/>
                    <a:gd name="connsiteX1" fmla="*/ 60623 w 121245"/>
                    <a:gd name="connsiteY1" fmla="*/ 88283 h 145670"/>
                    <a:gd name="connsiteX2" fmla="*/ 121246 w 121245"/>
                    <a:gd name="connsiteY2" fmla="*/ 1678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1" y="131585"/>
                        <a:pt x="60623" y="88283"/>
                      </a:cubicBezTo>
                      <a:cubicBezTo>
                        <a:pt x="95265" y="44981"/>
                        <a:pt x="121246" y="10339"/>
                        <a:pt x="121246" y="1678"/>
                      </a:cubicBezTo>
                      <a:cubicBezTo>
                        <a:pt x="121246" y="-6982"/>
                        <a:pt x="95265" y="18999"/>
                        <a:pt x="60623" y="53641"/>
                      </a:cubicBezTo>
                      <a:cubicBezTo>
                        <a:pt x="25981" y="88283"/>
                        <a:pt x="0" y="122924"/>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5" name="Freeform: Shape 764">
                  <a:extLst>
                    <a:ext uri="{FF2B5EF4-FFF2-40B4-BE49-F238E27FC236}">
                      <a16:creationId xmlns="" xmlns:a16="http://schemas.microsoft.com/office/drawing/2014/main" id="{BCB01940-7A2A-48C5-A006-0BB4A2622FDC}"/>
                    </a:ext>
                  </a:extLst>
                </p:cNvPr>
                <p:cNvSpPr/>
                <p:nvPr/>
              </p:nvSpPr>
              <p:spPr>
                <a:xfrm>
                  <a:off x="865107" y="3568320"/>
                  <a:ext cx="121245" cy="142410"/>
                </a:xfrm>
                <a:custGeom>
                  <a:avLst/>
                  <a:gdLst>
                    <a:gd name="connsiteX0" fmla="*/ 0 w 121245"/>
                    <a:gd name="connsiteY0" fmla="*/ 2165 h 142410"/>
                    <a:gd name="connsiteX1" fmla="*/ 60623 w 121245"/>
                    <a:gd name="connsiteY1" fmla="*/ 88769 h 142410"/>
                    <a:gd name="connsiteX2" fmla="*/ 121246 w 121245"/>
                    <a:gd name="connsiteY2" fmla="*/ 140732 h 142410"/>
                    <a:gd name="connsiteX3" fmla="*/ 60623 w 121245"/>
                    <a:gd name="connsiteY3" fmla="*/ 54128 h 142410"/>
                    <a:gd name="connsiteX4" fmla="*/ 0 w 121245"/>
                    <a:gd name="connsiteY4" fmla="*/ 2165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0" y="2165"/>
                      </a:moveTo>
                      <a:cubicBezTo>
                        <a:pt x="0" y="19486"/>
                        <a:pt x="25981" y="54128"/>
                        <a:pt x="60623" y="88769"/>
                      </a:cubicBezTo>
                      <a:cubicBezTo>
                        <a:pt x="95265" y="123411"/>
                        <a:pt x="121246" y="149392"/>
                        <a:pt x="121246" y="140732"/>
                      </a:cubicBezTo>
                      <a:cubicBezTo>
                        <a:pt x="121246" y="132071"/>
                        <a:pt x="95265" y="97430"/>
                        <a:pt x="60623" y="54128"/>
                      </a:cubicBezTo>
                      <a:cubicBezTo>
                        <a:pt x="25981"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3" name="Graphic 1">
                <a:extLst>
                  <a:ext uri="{FF2B5EF4-FFF2-40B4-BE49-F238E27FC236}">
                    <a16:creationId xmlns="" xmlns:a16="http://schemas.microsoft.com/office/drawing/2014/main" id="{7B373B73-7908-4928-A15E-091B60405318}"/>
                  </a:ext>
                </a:extLst>
              </p:cNvPr>
              <p:cNvGrpSpPr/>
              <p:nvPr/>
            </p:nvGrpSpPr>
            <p:grpSpPr>
              <a:xfrm>
                <a:off x="1150901" y="3646769"/>
                <a:ext cx="121245" cy="384377"/>
                <a:chOff x="1150901" y="3646769"/>
                <a:chExt cx="121245" cy="384377"/>
              </a:xfrm>
              <a:grpFill/>
            </p:grpSpPr>
            <p:sp>
              <p:nvSpPr>
                <p:cNvPr id="760" name="Freeform: Shape 759">
                  <a:extLst>
                    <a:ext uri="{FF2B5EF4-FFF2-40B4-BE49-F238E27FC236}">
                      <a16:creationId xmlns="" xmlns:a16="http://schemas.microsoft.com/office/drawing/2014/main" id="{4BD633DE-83AB-48B6-817C-B951339CEA2A}"/>
                    </a:ext>
                  </a:extLst>
                </p:cNvPr>
                <p:cNvSpPr/>
                <p:nvPr/>
              </p:nvSpPr>
              <p:spPr>
                <a:xfrm>
                  <a:off x="1202863" y="3707712"/>
                  <a:ext cx="17320" cy="271152"/>
                </a:xfrm>
                <a:custGeom>
                  <a:avLst/>
                  <a:gdLst>
                    <a:gd name="connsiteX0" fmla="*/ 0 w 17320"/>
                    <a:gd name="connsiteY0" fmla="*/ 10000 h 271152"/>
                    <a:gd name="connsiteX1" fmla="*/ 0 w 17320"/>
                    <a:gd name="connsiteY1" fmla="*/ 261152 h 271152"/>
                    <a:gd name="connsiteX2" fmla="*/ 17321 w 17320"/>
                    <a:gd name="connsiteY2" fmla="*/ 261152 h 271152"/>
                    <a:gd name="connsiteX3" fmla="*/ 17321 w 17320"/>
                    <a:gd name="connsiteY3" fmla="*/ 10000 h 271152"/>
                    <a:gd name="connsiteX4" fmla="*/ 0 w 17320"/>
                    <a:gd name="connsiteY4" fmla="*/ 10000 h 271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1152">
                      <a:moveTo>
                        <a:pt x="0" y="10000"/>
                      </a:moveTo>
                      <a:cubicBezTo>
                        <a:pt x="0" y="96604"/>
                        <a:pt x="0" y="174548"/>
                        <a:pt x="0" y="261152"/>
                      </a:cubicBezTo>
                      <a:cubicBezTo>
                        <a:pt x="0" y="269813"/>
                        <a:pt x="17321" y="278473"/>
                        <a:pt x="17321" y="261152"/>
                      </a:cubicBezTo>
                      <a:cubicBezTo>
                        <a:pt x="17321" y="174548"/>
                        <a:pt x="17321" y="9660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1" name="Freeform: Shape 760">
                  <a:extLst>
                    <a:ext uri="{FF2B5EF4-FFF2-40B4-BE49-F238E27FC236}">
                      <a16:creationId xmlns="" xmlns:a16="http://schemas.microsoft.com/office/drawing/2014/main" id="{04540DE5-2451-47C7-8C16-77C50EFE0104}"/>
                    </a:ext>
                  </a:extLst>
                </p:cNvPr>
                <p:cNvSpPr/>
                <p:nvPr/>
              </p:nvSpPr>
              <p:spPr>
                <a:xfrm>
                  <a:off x="1150901" y="3646769"/>
                  <a:ext cx="121245" cy="140226"/>
                </a:xfrm>
                <a:custGeom>
                  <a:avLst/>
                  <a:gdLst>
                    <a:gd name="connsiteX0" fmla="*/ 60623 w 121245"/>
                    <a:gd name="connsiteY0" fmla="*/ 62282 h 140226"/>
                    <a:gd name="connsiteX1" fmla="*/ 0 w 121245"/>
                    <a:gd name="connsiteY1" fmla="*/ 140226 h 140226"/>
                    <a:gd name="connsiteX2" fmla="*/ 60623 w 121245"/>
                    <a:gd name="connsiteY2" fmla="*/ 79603 h 140226"/>
                    <a:gd name="connsiteX3" fmla="*/ 121246 w 121245"/>
                    <a:gd name="connsiteY3" fmla="*/ 1659 h 140226"/>
                    <a:gd name="connsiteX4" fmla="*/ 60623 w 121245"/>
                    <a:gd name="connsiteY4" fmla="*/ 62282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60623" y="62282"/>
                      </a:moveTo>
                      <a:cubicBezTo>
                        <a:pt x="25981" y="105584"/>
                        <a:pt x="0" y="140226"/>
                        <a:pt x="0" y="140226"/>
                      </a:cubicBezTo>
                      <a:cubicBezTo>
                        <a:pt x="0" y="140226"/>
                        <a:pt x="25981" y="114245"/>
                        <a:pt x="60623" y="79603"/>
                      </a:cubicBezTo>
                      <a:cubicBezTo>
                        <a:pt x="95265" y="44961"/>
                        <a:pt x="121246" y="10320"/>
                        <a:pt x="121246" y="1659"/>
                      </a:cubicBezTo>
                      <a:cubicBezTo>
                        <a:pt x="121246" y="-7001"/>
                        <a:pt x="95265" y="18980"/>
                        <a:pt x="60623" y="6228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2" name="Freeform: Shape 761">
                  <a:extLst>
                    <a:ext uri="{FF2B5EF4-FFF2-40B4-BE49-F238E27FC236}">
                      <a16:creationId xmlns="" xmlns:a16="http://schemas.microsoft.com/office/drawing/2014/main" id="{D74D67EF-18A1-44E7-99BC-0089C9C8A8FE}"/>
                    </a:ext>
                  </a:extLst>
                </p:cNvPr>
                <p:cNvSpPr/>
                <p:nvPr/>
              </p:nvSpPr>
              <p:spPr>
                <a:xfrm>
                  <a:off x="1150901" y="3890920"/>
                  <a:ext cx="121245" cy="140226"/>
                </a:xfrm>
                <a:custGeom>
                  <a:avLst/>
                  <a:gdLst>
                    <a:gd name="connsiteX0" fmla="*/ 0 w 121245"/>
                    <a:gd name="connsiteY0" fmla="*/ 0 h 140226"/>
                    <a:gd name="connsiteX1" fmla="*/ 60623 w 121245"/>
                    <a:gd name="connsiteY1" fmla="*/ 77944 h 140226"/>
                    <a:gd name="connsiteX2" fmla="*/ 121246 w 121245"/>
                    <a:gd name="connsiteY2" fmla="*/ 138567 h 140226"/>
                    <a:gd name="connsiteX3" fmla="*/ 60623 w 121245"/>
                    <a:gd name="connsiteY3" fmla="*/ 60623 h 140226"/>
                    <a:gd name="connsiteX4" fmla="*/ 0 w 121245"/>
                    <a:gd name="connsiteY4" fmla="*/ 0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0"/>
                      </a:moveTo>
                      <a:cubicBezTo>
                        <a:pt x="0" y="0"/>
                        <a:pt x="25981" y="43302"/>
                        <a:pt x="60623" y="77944"/>
                      </a:cubicBezTo>
                      <a:cubicBezTo>
                        <a:pt x="95265" y="121246"/>
                        <a:pt x="121246" y="147227"/>
                        <a:pt x="121246" y="138567"/>
                      </a:cubicBezTo>
                      <a:cubicBezTo>
                        <a:pt x="121246" y="129906"/>
                        <a:pt x="95265" y="95265"/>
                        <a:pt x="60623" y="60623"/>
                      </a:cubicBezTo>
                      <a:cubicBezTo>
                        <a:pt x="25981" y="2598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4" name="Graphic 1">
                <a:extLst>
                  <a:ext uri="{FF2B5EF4-FFF2-40B4-BE49-F238E27FC236}">
                    <a16:creationId xmlns="" xmlns:a16="http://schemas.microsoft.com/office/drawing/2014/main" id="{BF62A756-AF89-4A55-AE0E-83F09183FD1E}"/>
                  </a:ext>
                </a:extLst>
              </p:cNvPr>
              <p:cNvGrpSpPr/>
              <p:nvPr/>
            </p:nvGrpSpPr>
            <p:grpSpPr>
              <a:xfrm>
                <a:off x="1445355" y="3349163"/>
                <a:ext cx="121245" cy="981224"/>
                <a:chOff x="1445355" y="3349163"/>
                <a:chExt cx="121245" cy="981224"/>
              </a:xfrm>
              <a:grpFill/>
            </p:grpSpPr>
            <p:sp>
              <p:nvSpPr>
                <p:cNvPr id="757" name="Freeform: Shape 756">
                  <a:extLst>
                    <a:ext uri="{FF2B5EF4-FFF2-40B4-BE49-F238E27FC236}">
                      <a16:creationId xmlns="" xmlns:a16="http://schemas.microsoft.com/office/drawing/2014/main" id="{10442E50-405B-4F65-BDA1-1FBC6AC739E5}"/>
                    </a:ext>
                  </a:extLst>
                </p:cNvPr>
                <p:cNvSpPr/>
                <p:nvPr/>
              </p:nvSpPr>
              <p:spPr>
                <a:xfrm>
                  <a:off x="1488657" y="3399442"/>
                  <a:ext cx="19088" cy="891197"/>
                </a:xfrm>
                <a:custGeom>
                  <a:avLst/>
                  <a:gdLst>
                    <a:gd name="connsiteX0" fmla="*/ 0 w 19088"/>
                    <a:gd name="connsiteY0" fmla="*/ 6495 h 891197"/>
                    <a:gd name="connsiteX1" fmla="*/ 0 w 19088"/>
                    <a:gd name="connsiteY1" fmla="*/ 881198 h 891197"/>
                    <a:gd name="connsiteX2" fmla="*/ 17321 w 19088"/>
                    <a:gd name="connsiteY2" fmla="*/ 881198 h 891197"/>
                    <a:gd name="connsiteX3" fmla="*/ 17321 w 19088"/>
                    <a:gd name="connsiteY3" fmla="*/ 6495 h 891197"/>
                    <a:gd name="connsiteX4" fmla="*/ 0 w 19088"/>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891197">
                      <a:moveTo>
                        <a:pt x="0" y="6495"/>
                      </a:moveTo>
                      <a:cubicBezTo>
                        <a:pt x="0" y="300950"/>
                        <a:pt x="0" y="586743"/>
                        <a:pt x="0" y="881198"/>
                      </a:cubicBezTo>
                      <a:cubicBezTo>
                        <a:pt x="0" y="889858"/>
                        <a:pt x="17321" y="898518"/>
                        <a:pt x="17321" y="881198"/>
                      </a:cubicBezTo>
                      <a:cubicBezTo>
                        <a:pt x="17321" y="586743"/>
                        <a:pt x="17321" y="30095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8" name="Freeform: Shape 757">
                  <a:extLst>
                    <a:ext uri="{FF2B5EF4-FFF2-40B4-BE49-F238E27FC236}">
                      <a16:creationId xmlns="" xmlns:a16="http://schemas.microsoft.com/office/drawing/2014/main" id="{23AED0C7-F47D-4EE8-BFD0-3BFCFAD8A833}"/>
                    </a:ext>
                  </a:extLst>
                </p:cNvPr>
                <p:cNvSpPr/>
                <p:nvPr/>
              </p:nvSpPr>
              <p:spPr>
                <a:xfrm>
                  <a:off x="1445355" y="3349163"/>
                  <a:ext cx="121245" cy="134717"/>
                </a:xfrm>
                <a:custGeom>
                  <a:avLst/>
                  <a:gdLst>
                    <a:gd name="connsiteX0" fmla="*/ 60623 w 121245"/>
                    <a:gd name="connsiteY0" fmla="*/ 30793 h 134717"/>
                    <a:gd name="connsiteX1" fmla="*/ 0 w 121245"/>
                    <a:gd name="connsiteY1" fmla="*/ 126057 h 134717"/>
                    <a:gd name="connsiteX2" fmla="*/ 60623 w 121245"/>
                    <a:gd name="connsiteY2" fmla="*/ 100076 h 134717"/>
                    <a:gd name="connsiteX3" fmla="*/ 121246 w 121245"/>
                    <a:gd name="connsiteY3" fmla="*/ 4811 h 134717"/>
                    <a:gd name="connsiteX4" fmla="*/ 60623 w 121245"/>
                    <a:gd name="connsiteY4" fmla="*/ 30793 h 13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7">
                      <a:moveTo>
                        <a:pt x="60623" y="30793"/>
                      </a:moveTo>
                      <a:cubicBezTo>
                        <a:pt x="25981" y="65434"/>
                        <a:pt x="0" y="108736"/>
                        <a:pt x="0" y="126057"/>
                      </a:cubicBezTo>
                      <a:cubicBezTo>
                        <a:pt x="0" y="143378"/>
                        <a:pt x="25981" y="134718"/>
                        <a:pt x="60623" y="100076"/>
                      </a:cubicBezTo>
                      <a:cubicBezTo>
                        <a:pt x="95265" y="74095"/>
                        <a:pt x="121246" y="30793"/>
                        <a:pt x="121246" y="4811"/>
                      </a:cubicBezTo>
                      <a:cubicBezTo>
                        <a:pt x="121246" y="-3849"/>
                        <a:pt x="95265" y="-3849"/>
                        <a:pt x="60623" y="3079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9" name="Freeform: Shape 758">
                  <a:extLst>
                    <a:ext uri="{FF2B5EF4-FFF2-40B4-BE49-F238E27FC236}">
                      <a16:creationId xmlns="" xmlns:a16="http://schemas.microsoft.com/office/drawing/2014/main" id="{F3819CBD-C105-4D3A-A295-326486A00659}"/>
                    </a:ext>
                  </a:extLst>
                </p:cNvPr>
                <p:cNvSpPr/>
                <p:nvPr/>
              </p:nvSpPr>
              <p:spPr>
                <a:xfrm>
                  <a:off x="1445355" y="4195723"/>
                  <a:ext cx="121245" cy="134664"/>
                </a:xfrm>
                <a:custGeom>
                  <a:avLst/>
                  <a:gdLst>
                    <a:gd name="connsiteX0" fmla="*/ 60623 w 121245"/>
                    <a:gd name="connsiteY0" fmla="*/ 32953 h 134664"/>
                    <a:gd name="connsiteX1" fmla="*/ 0 w 121245"/>
                    <a:gd name="connsiteY1" fmla="*/ 6972 h 134664"/>
                    <a:gd name="connsiteX2" fmla="*/ 60623 w 121245"/>
                    <a:gd name="connsiteY2" fmla="*/ 102237 h 134664"/>
                    <a:gd name="connsiteX3" fmla="*/ 121246 w 121245"/>
                    <a:gd name="connsiteY3" fmla="*/ 119558 h 134664"/>
                    <a:gd name="connsiteX4" fmla="*/ 60623 w 121245"/>
                    <a:gd name="connsiteY4" fmla="*/ 32953 h 134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664">
                      <a:moveTo>
                        <a:pt x="60623" y="32953"/>
                      </a:moveTo>
                      <a:cubicBezTo>
                        <a:pt x="25981" y="6972"/>
                        <a:pt x="0" y="-10349"/>
                        <a:pt x="0" y="6972"/>
                      </a:cubicBezTo>
                      <a:cubicBezTo>
                        <a:pt x="0" y="24293"/>
                        <a:pt x="25981" y="67595"/>
                        <a:pt x="60623" y="102237"/>
                      </a:cubicBezTo>
                      <a:cubicBezTo>
                        <a:pt x="95265" y="136878"/>
                        <a:pt x="121246" y="145539"/>
                        <a:pt x="121246" y="119558"/>
                      </a:cubicBezTo>
                      <a:cubicBezTo>
                        <a:pt x="121246" y="102237"/>
                        <a:pt x="95265" y="58935"/>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5" name="Graphic 1">
                <a:extLst>
                  <a:ext uri="{FF2B5EF4-FFF2-40B4-BE49-F238E27FC236}">
                    <a16:creationId xmlns="" xmlns:a16="http://schemas.microsoft.com/office/drawing/2014/main" id="{673B79F3-E601-43B1-869C-F67FAC2BCF2B}"/>
                  </a:ext>
                </a:extLst>
              </p:cNvPr>
              <p:cNvGrpSpPr/>
              <p:nvPr/>
            </p:nvGrpSpPr>
            <p:grpSpPr>
              <a:xfrm>
                <a:off x="1731149" y="3146125"/>
                <a:ext cx="121245" cy="1394327"/>
                <a:chOff x="1731149" y="3146125"/>
                <a:chExt cx="121245" cy="1394327"/>
              </a:xfrm>
              <a:grpFill/>
            </p:grpSpPr>
            <p:sp>
              <p:nvSpPr>
                <p:cNvPr id="754" name="Freeform: Shape 753">
                  <a:extLst>
                    <a:ext uri="{FF2B5EF4-FFF2-40B4-BE49-F238E27FC236}">
                      <a16:creationId xmlns="" xmlns:a16="http://schemas.microsoft.com/office/drawing/2014/main" id="{5C92DE78-DBD1-45F4-B2D9-BAE696A00700}"/>
                    </a:ext>
                  </a:extLst>
                </p:cNvPr>
                <p:cNvSpPr/>
                <p:nvPr/>
              </p:nvSpPr>
              <p:spPr>
                <a:xfrm>
                  <a:off x="1783112"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5" name="Freeform: Shape 754">
                  <a:extLst>
                    <a:ext uri="{FF2B5EF4-FFF2-40B4-BE49-F238E27FC236}">
                      <a16:creationId xmlns="" xmlns:a16="http://schemas.microsoft.com/office/drawing/2014/main" id="{106DD7A8-5030-4445-989E-86C1B54068B4}"/>
                    </a:ext>
                  </a:extLst>
                </p:cNvPr>
                <p:cNvSpPr/>
                <p:nvPr/>
              </p:nvSpPr>
              <p:spPr>
                <a:xfrm>
                  <a:off x="1731149"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6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5" y="103925"/>
                        <a:pt x="121246" y="69283"/>
                        <a:pt x="121246" y="34642"/>
                      </a:cubicBezTo>
                      <a:cubicBezTo>
                        <a:pt x="121246" y="0"/>
                        <a:pt x="95265"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6" name="Freeform: Shape 755">
                  <a:extLst>
                    <a:ext uri="{FF2B5EF4-FFF2-40B4-BE49-F238E27FC236}">
                      <a16:creationId xmlns="" xmlns:a16="http://schemas.microsoft.com/office/drawing/2014/main" id="{F916F0ED-A9FB-4274-AF3B-A56B58E65F10}"/>
                    </a:ext>
                  </a:extLst>
                </p:cNvPr>
                <p:cNvSpPr/>
                <p:nvPr/>
              </p:nvSpPr>
              <p:spPr>
                <a:xfrm>
                  <a:off x="1731149"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6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5" y="138918"/>
                        <a:pt x="121246" y="130257"/>
                        <a:pt x="121246" y="95615"/>
                      </a:cubicBezTo>
                      <a:cubicBezTo>
                        <a:pt x="121246" y="60974"/>
                        <a:pt x="95265"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6" name="Graphic 1">
                <a:extLst>
                  <a:ext uri="{FF2B5EF4-FFF2-40B4-BE49-F238E27FC236}">
                    <a16:creationId xmlns="" xmlns:a16="http://schemas.microsoft.com/office/drawing/2014/main" id="{BA42E606-00F5-438F-A9E2-CB611D4FFC4F}"/>
                  </a:ext>
                </a:extLst>
              </p:cNvPr>
              <p:cNvGrpSpPr/>
              <p:nvPr/>
            </p:nvGrpSpPr>
            <p:grpSpPr>
              <a:xfrm>
                <a:off x="2016943" y="3068181"/>
                <a:ext cx="122591" cy="1550215"/>
                <a:chOff x="2016943" y="3068181"/>
                <a:chExt cx="122591" cy="1550215"/>
              </a:xfrm>
              <a:grpFill/>
            </p:grpSpPr>
            <p:sp>
              <p:nvSpPr>
                <p:cNvPr id="751" name="Freeform: Shape 750">
                  <a:extLst>
                    <a:ext uri="{FF2B5EF4-FFF2-40B4-BE49-F238E27FC236}">
                      <a16:creationId xmlns="" xmlns:a16="http://schemas.microsoft.com/office/drawing/2014/main" id="{6AF614BA-5223-45CB-A79A-C3504782A8BE}"/>
                    </a:ext>
                  </a:extLst>
                </p:cNvPr>
                <p:cNvSpPr/>
                <p:nvPr/>
              </p:nvSpPr>
              <p:spPr>
                <a:xfrm>
                  <a:off x="2068905" y="3104988"/>
                  <a:ext cx="17320" cy="1480106"/>
                </a:xfrm>
                <a:custGeom>
                  <a:avLst/>
                  <a:gdLst>
                    <a:gd name="connsiteX0" fmla="*/ 0 w 17320"/>
                    <a:gd name="connsiteY0" fmla="*/ 6495 h 1480106"/>
                    <a:gd name="connsiteX1" fmla="*/ 0 w 17320"/>
                    <a:gd name="connsiteY1" fmla="*/ 1470106 h 1480106"/>
                    <a:gd name="connsiteX2" fmla="*/ 17321 w 17320"/>
                    <a:gd name="connsiteY2" fmla="*/ 1470106 h 1480106"/>
                    <a:gd name="connsiteX3" fmla="*/ 17321 w 17320"/>
                    <a:gd name="connsiteY3" fmla="*/ 6495 h 1480106"/>
                    <a:gd name="connsiteX4" fmla="*/ 0 w 17320"/>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2" name="Freeform: Shape 751">
                  <a:extLst>
                    <a:ext uri="{FF2B5EF4-FFF2-40B4-BE49-F238E27FC236}">
                      <a16:creationId xmlns="" xmlns:a16="http://schemas.microsoft.com/office/drawing/2014/main" id="{4B4F82B8-4162-47D0-88BC-B4DFD05BC4FA}"/>
                    </a:ext>
                  </a:extLst>
                </p:cNvPr>
                <p:cNvSpPr/>
                <p:nvPr/>
              </p:nvSpPr>
              <p:spPr>
                <a:xfrm>
                  <a:off x="2016943" y="3068181"/>
                  <a:ext cx="122591" cy="129906"/>
                </a:xfrm>
                <a:custGeom>
                  <a:avLst/>
                  <a:gdLst>
                    <a:gd name="connsiteX0" fmla="*/ 60623 w 122591"/>
                    <a:gd name="connsiteY0" fmla="*/ 0 h 129906"/>
                    <a:gd name="connsiteX1" fmla="*/ 0 w 122591"/>
                    <a:gd name="connsiteY1" fmla="*/ 69283 h 129906"/>
                    <a:gd name="connsiteX2" fmla="*/ 60623 w 122591"/>
                    <a:gd name="connsiteY2" fmla="*/ 129906 h 129906"/>
                    <a:gd name="connsiteX3" fmla="*/ 121246 w 122591"/>
                    <a:gd name="connsiteY3" fmla="*/ 6928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34642"/>
                        <a:pt x="0" y="69283"/>
                      </a:cubicBezTo>
                      <a:cubicBezTo>
                        <a:pt x="0" y="103925"/>
                        <a:pt x="25981" y="129906"/>
                        <a:pt x="60623" y="129906"/>
                      </a:cubicBezTo>
                      <a:cubicBezTo>
                        <a:pt x="95265" y="129906"/>
                        <a:pt x="121246" y="103925"/>
                        <a:pt x="121246" y="69283"/>
                      </a:cubicBezTo>
                      <a:cubicBezTo>
                        <a:pt x="129906" y="34642"/>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3" name="Freeform: Shape 752">
                  <a:extLst>
                    <a:ext uri="{FF2B5EF4-FFF2-40B4-BE49-F238E27FC236}">
                      <a16:creationId xmlns="" xmlns:a16="http://schemas.microsoft.com/office/drawing/2014/main" id="{41455D2F-E947-4793-B135-B6CD636235B5}"/>
                    </a:ext>
                  </a:extLst>
                </p:cNvPr>
                <p:cNvSpPr/>
                <p:nvPr/>
              </p:nvSpPr>
              <p:spPr>
                <a:xfrm>
                  <a:off x="2016943" y="4488490"/>
                  <a:ext cx="122591" cy="129906"/>
                </a:xfrm>
                <a:custGeom>
                  <a:avLst/>
                  <a:gdLst>
                    <a:gd name="connsiteX0" fmla="*/ 60623 w 122591"/>
                    <a:gd name="connsiteY0" fmla="*/ 0 h 129906"/>
                    <a:gd name="connsiteX1" fmla="*/ 0 w 122591"/>
                    <a:gd name="connsiteY1" fmla="*/ 60623 h 129906"/>
                    <a:gd name="connsiteX2" fmla="*/ 60623 w 122591"/>
                    <a:gd name="connsiteY2" fmla="*/ 129906 h 129906"/>
                    <a:gd name="connsiteX3" fmla="*/ 121246 w 122591"/>
                    <a:gd name="connsiteY3" fmla="*/ 6062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25981"/>
                        <a:pt x="0" y="60623"/>
                      </a:cubicBezTo>
                      <a:cubicBezTo>
                        <a:pt x="0" y="95264"/>
                        <a:pt x="25981" y="129906"/>
                        <a:pt x="60623" y="129906"/>
                      </a:cubicBezTo>
                      <a:cubicBezTo>
                        <a:pt x="95265" y="129906"/>
                        <a:pt x="121246" y="95264"/>
                        <a:pt x="121246" y="60623"/>
                      </a:cubicBezTo>
                      <a:cubicBezTo>
                        <a:pt x="129906" y="2598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7" name="Graphic 1">
                <a:extLst>
                  <a:ext uri="{FF2B5EF4-FFF2-40B4-BE49-F238E27FC236}">
                    <a16:creationId xmlns="" xmlns:a16="http://schemas.microsoft.com/office/drawing/2014/main" id="{CAD95A82-4CF5-4D14-934A-CB9A650C7E25}"/>
                  </a:ext>
                </a:extLst>
              </p:cNvPr>
              <p:cNvGrpSpPr/>
              <p:nvPr/>
            </p:nvGrpSpPr>
            <p:grpSpPr>
              <a:xfrm>
                <a:off x="2311397" y="3146125"/>
                <a:ext cx="121245" cy="1394327"/>
                <a:chOff x="2311397" y="3146125"/>
                <a:chExt cx="121245" cy="1394327"/>
              </a:xfrm>
              <a:grpFill/>
            </p:grpSpPr>
            <p:sp>
              <p:nvSpPr>
                <p:cNvPr id="748" name="Freeform: Shape 747">
                  <a:extLst>
                    <a:ext uri="{FF2B5EF4-FFF2-40B4-BE49-F238E27FC236}">
                      <a16:creationId xmlns="" xmlns:a16="http://schemas.microsoft.com/office/drawing/2014/main" id="{DBB3BF2D-D84A-4DE9-AC00-DE1D84E41483}"/>
                    </a:ext>
                  </a:extLst>
                </p:cNvPr>
                <p:cNvSpPr/>
                <p:nvPr/>
              </p:nvSpPr>
              <p:spPr>
                <a:xfrm>
                  <a:off x="2363360"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9" name="Freeform: Shape 748">
                  <a:extLst>
                    <a:ext uri="{FF2B5EF4-FFF2-40B4-BE49-F238E27FC236}">
                      <a16:creationId xmlns="" xmlns:a16="http://schemas.microsoft.com/office/drawing/2014/main" id="{47A40C95-B1F5-4823-A0F6-D4DDD35C0EEA}"/>
                    </a:ext>
                  </a:extLst>
                </p:cNvPr>
                <p:cNvSpPr/>
                <p:nvPr/>
              </p:nvSpPr>
              <p:spPr>
                <a:xfrm>
                  <a:off x="2311397" y="3146125"/>
                  <a:ext cx="121245" cy="130257"/>
                </a:xfrm>
                <a:custGeom>
                  <a:avLst/>
                  <a:gdLst>
                    <a:gd name="connsiteX0" fmla="*/ 60623 w 121245"/>
                    <a:gd name="connsiteY0" fmla="*/ 8660 h 130257"/>
                    <a:gd name="connsiteX1" fmla="*/ 0 w 121245"/>
                    <a:gd name="connsiteY1" fmla="*/ 34642 h 130257"/>
                    <a:gd name="connsiteX2" fmla="*/ 60623 w 121245"/>
                    <a:gd name="connsiteY2" fmla="*/ 121246 h 130257"/>
                    <a:gd name="connsiteX3" fmla="*/ 121246 w 121245"/>
                    <a:gd name="connsiteY3" fmla="*/ 103925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8660"/>
                        <a:pt x="0" y="0"/>
                        <a:pt x="0" y="34642"/>
                      </a:cubicBezTo>
                      <a:cubicBezTo>
                        <a:pt x="0" y="69283"/>
                        <a:pt x="25981" y="103925"/>
                        <a:pt x="60623" y="121246"/>
                      </a:cubicBezTo>
                      <a:cubicBezTo>
                        <a:pt x="95265" y="138567"/>
                        <a:pt x="121246" y="129906"/>
                        <a:pt x="121246" y="103925"/>
                      </a:cubicBezTo>
                      <a:cubicBezTo>
                        <a:pt x="121246" y="69283"/>
                        <a:pt x="9526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0" name="Freeform: Shape 749">
                  <a:extLst>
                    <a:ext uri="{FF2B5EF4-FFF2-40B4-BE49-F238E27FC236}">
                      <a16:creationId xmlns="" xmlns:a16="http://schemas.microsoft.com/office/drawing/2014/main" id="{6354A3A6-69D4-4DB4-A1EF-8E257B271EDC}"/>
                    </a:ext>
                  </a:extLst>
                </p:cNvPr>
                <p:cNvSpPr/>
                <p:nvPr/>
              </p:nvSpPr>
              <p:spPr>
                <a:xfrm>
                  <a:off x="2311397" y="4410195"/>
                  <a:ext cx="121245" cy="130257"/>
                </a:xfrm>
                <a:custGeom>
                  <a:avLst/>
                  <a:gdLst>
                    <a:gd name="connsiteX0" fmla="*/ 60623 w 121245"/>
                    <a:gd name="connsiteY0" fmla="*/ 9011 h 130257"/>
                    <a:gd name="connsiteX1" fmla="*/ 0 w 121245"/>
                    <a:gd name="connsiteY1" fmla="*/ 95615 h 130257"/>
                    <a:gd name="connsiteX2" fmla="*/ 60623 w 121245"/>
                    <a:gd name="connsiteY2" fmla="*/ 121597 h 130257"/>
                    <a:gd name="connsiteX3" fmla="*/ 121246 w 121245"/>
                    <a:gd name="connsiteY3" fmla="*/ 26332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26332"/>
                        <a:pt x="0" y="60974"/>
                        <a:pt x="0" y="95615"/>
                      </a:cubicBezTo>
                      <a:cubicBezTo>
                        <a:pt x="0" y="130257"/>
                        <a:pt x="25981" y="138918"/>
                        <a:pt x="60623" y="121597"/>
                      </a:cubicBezTo>
                      <a:cubicBezTo>
                        <a:pt x="95265" y="104276"/>
                        <a:pt x="121246" y="60974"/>
                        <a:pt x="121246" y="26332"/>
                      </a:cubicBezTo>
                      <a:cubicBezTo>
                        <a:pt x="121246" y="351"/>
                        <a:pt x="9526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8" name="Graphic 1">
                <a:extLst>
                  <a:ext uri="{FF2B5EF4-FFF2-40B4-BE49-F238E27FC236}">
                    <a16:creationId xmlns="" xmlns:a16="http://schemas.microsoft.com/office/drawing/2014/main" id="{41F0ED1C-0CEC-47FE-98A6-64F82238AC34}"/>
                  </a:ext>
                </a:extLst>
              </p:cNvPr>
              <p:cNvGrpSpPr/>
              <p:nvPr/>
            </p:nvGrpSpPr>
            <p:grpSpPr>
              <a:xfrm>
                <a:off x="2597191" y="3347528"/>
                <a:ext cx="121245" cy="991519"/>
                <a:chOff x="2597191" y="3347528"/>
                <a:chExt cx="121245" cy="991519"/>
              </a:xfrm>
              <a:grpFill/>
            </p:grpSpPr>
            <p:sp>
              <p:nvSpPr>
                <p:cNvPr id="745" name="Freeform: Shape 744">
                  <a:extLst>
                    <a:ext uri="{FF2B5EF4-FFF2-40B4-BE49-F238E27FC236}">
                      <a16:creationId xmlns="" xmlns:a16="http://schemas.microsoft.com/office/drawing/2014/main" id="{DE44FA6A-F2B2-4462-A71C-82BDCAFE19FC}"/>
                    </a:ext>
                  </a:extLst>
                </p:cNvPr>
                <p:cNvSpPr/>
                <p:nvPr/>
              </p:nvSpPr>
              <p:spPr>
                <a:xfrm>
                  <a:off x="2649153" y="3395937"/>
                  <a:ext cx="17320" cy="903363"/>
                </a:xfrm>
                <a:custGeom>
                  <a:avLst/>
                  <a:gdLst>
                    <a:gd name="connsiteX0" fmla="*/ 0 w 17320"/>
                    <a:gd name="connsiteY0" fmla="*/ 10000 h 903363"/>
                    <a:gd name="connsiteX1" fmla="*/ 0 w 17320"/>
                    <a:gd name="connsiteY1" fmla="*/ 893363 h 903363"/>
                    <a:gd name="connsiteX2" fmla="*/ 17321 w 17320"/>
                    <a:gd name="connsiteY2" fmla="*/ 893363 h 903363"/>
                    <a:gd name="connsiteX3" fmla="*/ 17321 w 17320"/>
                    <a:gd name="connsiteY3" fmla="*/ 10000 h 903363"/>
                    <a:gd name="connsiteX4" fmla="*/ 0 w 17320"/>
                    <a:gd name="connsiteY4" fmla="*/ 10000 h 903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903363">
                      <a:moveTo>
                        <a:pt x="0" y="10000"/>
                      </a:moveTo>
                      <a:cubicBezTo>
                        <a:pt x="0" y="304454"/>
                        <a:pt x="0" y="598909"/>
                        <a:pt x="0" y="893363"/>
                      </a:cubicBezTo>
                      <a:cubicBezTo>
                        <a:pt x="0" y="902023"/>
                        <a:pt x="17321" y="910684"/>
                        <a:pt x="17321" y="893363"/>
                      </a:cubicBezTo>
                      <a:cubicBezTo>
                        <a:pt x="17321" y="598909"/>
                        <a:pt x="17321" y="30445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6" name="Freeform: Shape 745">
                  <a:extLst>
                    <a:ext uri="{FF2B5EF4-FFF2-40B4-BE49-F238E27FC236}">
                      <a16:creationId xmlns="" xmlns:a16="http://schemas.microsoft.com/office/drawing/2014/main" id="{173F222E-EFFB-44A3-9E79-26CF766EE6B1}"/>
                    </a:ext>
                  </a:extLst>
                </p:cNvPr>
                <p:cNvSpPr/>
                <p:nvPr/>
              </p:nvSpPr>
              <p:spPr>
                <a:xfrm>
                  <a:off x="2597191" y="3347528"/>
                  <a:ext cx="121245" cy="140544"/>
                </a:xfrm>
                <a:custGeom>
                  <a:avLst/>
                  <a:gdLst>
                    <a:gd name="connsiteX0" fmla="*/ 0 w 121245"/>
                    <a:gd name="connsiteY0" fmla="*/ 15107 h 140544"/>
                    <a:gd name="connsiteX1" fmla="*/ 60623 w 121245"/>
                    <a:gd name="connsiteY1" fmla="*/ 110371 h 140544"/>
                    <a:gd name="connsiteX2" fmla="*/ 121246 w 121245"/>
                    <a:gd name="connsiteY2" fmla="*/ 127692 h 140544"/>
                    <a:gd name="connsiteX3" fmla="*/ 60623 w 121245"/>
                    <a:gd name="connsiteY3" fmla="*/ 32427 h 140544"/>
                    <a:gd name="connsiteX4" fmla="*/ 0 w 121245"/>
                    <a:gd name="connsiteY4" fmla="*/ 15107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544">
                      <a:moveTo>
                        <a:pt x="0" y="15107"/>
                      </a:moveTo>
                      <a:cubicBezTo>
                        <a:pt x="0" y="41088"/>
                        <a:pt x="25982" y="75730"/>
                        <a:pt x="60623" y="110371"/>
                      </a:cubicBezTo>
                      <a:cubicBezTo>
                        <a:pt x="95265" y="136353"/>
                        <a:pt x="121246" y="153673"/>
                        <a:pt x="121246" y="127692"/>
                      </a:cubicBezTo>
                      <a:cubicBezTo>
                        <a:pt x="121246" y="110371"/>
                        <a:pt x="95265" y="67069"/>
                        <a:pt x="60623" y="32427"/>
                      </a:cubicBezTo>
                      <a:cubicBezTo>
                        <a:pt x="25982" y="-2214"/>
                        <a:pt x="0" y="-10875"/>
                        <a:pt x="0"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7" name="Freeform: Shape 746">
                  <a:extLst>
                    <a:ext uri="{FF2B5EF4-FFF2-40B4-BE49-F238E27FC236}">
                      <a16:creationId xmlns="" xmlns:a16="http://schemas.microsoft.com/office/drawing/2014/main" id="{B6B31084-D813-4938-8EEC-6D043E94079D}"/>
                    </a:ext>
                  </a:extLst>
                </p:cNvPr>
                <p:cNvSpPr/>
                <p:nvPr/>
              </p:nvSpPr>
              <p:spPr>
                <a:xfrm>
                  <a:off x="2597191" y="4202345"/>
                  <a:ext cx="121245" cy="136703"/>
                </a:xfrm>
                <a:custGeom>
                  <a:avLst/>
                  <a:gdLst>
                    <a:gd name="connsiteX0" fmla="*/ 60623 w 121245"/>
                    <a:gd name="connsiteY0" fmla="*/ 26332 h 136703"/>
                    <a:gd name="connsiteX1" fmla="*/ 0 w 121245"/>
                    <a:gd name="connsiteY1" fmla="*/ 121597 h 136703"/>
                    <a:gd name="connsiteX2" fmla="*/ 60623 w 121245"/>
                    <a:gd name="connsiteY2" fmla="*/ 104276 h 136703"/>
                    <a:gd name="connsiteX3" fmla="*/ 121246 w 121245"/>
                    <a:gd name="connsiteY3" fmla="*/ 9011 h 136703"/>
                    <a:gd name="connsiteX4" fmla="*/ 60623 w 121245"/>
                    <a:gd name="connsiteY4" fmla="*/ 26332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703">
                      <a:moveTo>
                        <a:pt x="60623" y="26332"/>
                      </a:moveTo>
                      <a:cubicBezTo>
                        <a:pt x="25982" y="52313"/>
                        <a:pt x="0" y="95616"/>
                        <a:pt x="0" y="121597"/>
                      </a:cubicBezTo>
                      <a:cubicBezTo>
                        <a:pt x="0" y="147578"/>
                        <a:pt x="25982" y="138918"/>
                        <a:pt x="60623" y="104276"/>
                      </a:cubicBezTo>
                      <a:cubicBezTo>
                        <a:pt x="95265" y="69634"/>
                        <a:pt x="121246" y="26332"/>
                        <a:pt x="121246" y="9011"/>
                      </a:cubicBezTo>
                      <a:cubicBezTo>
                        <a:pt x="121246" y="-8310"/>
                        <a:pt x="95265" y="351"/>
                        <a:pt x="60623" y="263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9" name="Graphic 1">
                <a:extLst>
                  <a:ext uri="{FF2B5EF4-FFF2-40B4-BE49-F238E27FC236}">
                    <a16:creationId xmlns="" xmlns:a16="http://schemas.microsoft.com/office/drawing/2014/main" id="{05A280A5-B75B-427E-975D-FF9EDDC32635}"/>
                  </a:ext>
                </a:extLst>
              </p:cNvPr>
              <p:cNvGrpSpPr/>
              <p:nvPr/>
            </p:nvGrpSpPr>
            <p:grpSpPr>
              <a:xfrm>
                <a:off x="2882985" y="3646769"/>
                <a:ext cx="129906" cy="393037"/>
                <a:chOff x="2882985" y="3646769"/>
                <a:chExt cx="129906" cy="393037"/>
              </a:xfrm>
              <a:grpFill/>
            </p:grpSpPr>
            <p:sp>
              <p:nvSpPr>
                <p:cNvPr id="742" name="Freeform: Shape 741">
                  <a:extLst>
                    <a:ext uri="{FF2B5EF4-FFF2-40B4-BE49-F238E27FC236}">
                      <a16:creationId xmlns="" xmlns:a16="http://schemas.microsoft.com/office/drawing/2014/main" id="{5AC845D1-C21B-45F6-A390-E7EE9033EA33}"/>
                    </a:ext>
                  </a:extLst>
                </p:cNvPr>
                <p:cNvSpPr/>
                <p:nvPr/>
              </p:nvSpPr>
              <p:spPr>
                <a:xfrm>
                  <a:off x="2934947" y="3702556"/>
                  <a:ext cx="19088" cy="276308"/>
                </a:xfrm>
                <a:custGeom>
                  <a:avLst/>
                  <a:gdLst>
                    <a:gd name="connsiteX0" fmla="*/ 0 w 19088"/>
                    <a:gd name="connsiteY0" fmla="*/ 6495 h 276308"/>
                    <a:gd name="connsiteX1" fmla="*/ 0 w 19088"/>
                    <a:gd name="connsiteY1" fmla="*/ 266308 h 276308"/>
                    <a:gd name="connsiteX2" fmla="*/ 17321 w 19088"/>
                    <a:gd name="connsiteY2" fmla="*/ 266308 h 276308"/>
                    <a:gd name="connsiteX3" fmla="*/ 17321 w 19088"/>
                    <a:gd name="connsiteY3" fmla="*/ 6495 h 276308"/>
                    <a:gd name="connsiteX4" fmla="*/ 0 w 19088"/>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276308">
                      <a:moveTo>
                        <a:pt x="0" y="6495"/>
                      </a:moveTo>
                      <a:cubicBezTo>
                        <a:pt x="0" y="93100"/>
                        <a:pt x="0" y="179704"/>
                        <a:pt x="0" y="266308"/>
                      </a:cubicBezTo>
                      <a:cubicBezTo>
                        <a:pt x="0" y="274968"/>
                        <a:pt x="17321" y="283629"/>
                        <a:pt x="17321" y="266308"/>
                      </a:cubicBezTo>
                      <a:cubicBezTo>
                        <a:pt x="17321" y="179704"/>
                        <a:pt x="17321" y="9310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3" name="Freeform: Shape 742">
                  <a:extLst>
                    <a:ext uri="{FF2B5EF4-FFF2-40B4-BE49-F238E27FC236}">
                      <a16:creationId xmlns="" xmlns:a16="http://schemas.microsoft.com/office/drawing/2014/main" id="{92690699-0E8C-48DD-88BA-B3AD1FA52937}"/>
                    </a:ext>
                  </a:extLst>
                </p:cNvPr>
                <p:cNvSpPr/>
                <p:nvPr/>
              </p:nvSpPr>
              <p:spPr>
                <a:xfrm>
                  <a:off x="2882985" y="3646769"/>
                  <a:ext cx="121245" cy="140226"/>
                </a:xfrm>
                <a:custGeom>
                  <a:avLst/>
                  <a:gdLst>
                    <a:gd name="connsiteX0" fmla="*/ 0 w 121245"/>
                    <a:gd name="connsiteY0" fmla="*/ 1659 h 140226"/>
                    <a:gd name="connsiteX1" fmla="*/ 60623 w 121245"/>
                    <a:gd name="connsiteY1" fmla="*/ 79603 h 140226"/>
                    <a:gd name="connsiteX2" fmla="*/ 121246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1" y="44961"/>
                        <a:pt x="60623" y="79603"/>
                      </a:cubicBezTo>
                      <a:cubicBezTo>
                        <a:pt x="95264" y="114245"/>
                        <a:pt x="121246" y="140226"/>
                        <a:pt x="121246" y="140226"/>
                      </a:cubicBezTo>
                      <a:cubicBezTo>
                        <a:pt x="121246" y="140226"/>
                        <a:pt x="95264" y="96924"/>
                        <a:pt x="60623" y="62282"/>
                      </a:cubicBezTo>
                      <a:cubicBezTo>
                        <a:pt x="34641"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4" name="Freeform: Shape 743">
                  <a:extLst>
                    <a:ext uri="{FF2B5EF4-FFF2-40B4-BE49-F238E27FC236}">
                      <a16:creationId xmlns="" xmlns:a16="http://schemas.microsoft.com/office/drawing/2014/main" id="{293DD41A-9A97-404B-BC04-16EC82D077C2}"/>
                    </a:ext>
                  </a:extLst>
                </p:cNvPr>
                <p:cNvSpPr/>
                <p:nvPr/>
              </p:nvSpPr>
              <p:spPr>
                <a:xfrm>
                  <a:off x="2891645" y="3898235"/>
                  <a:ext cx="121245" cy="141572"/>
                </a:xfrm>
                <a:custGeom>
                  <a:avLst/>
                  <a:gdLst>
                    <a:gd name="connsiteX0" fmla="*/ 60623 w 121245"/>
                    <a:gd name="connsiteY0" fmla="*/ 61969 h 141572"/>
                    <a:gd name="connsiteX1" fmla="*/ 0 w 121245"/>
                    <a:gd name="connsiteY1" fmla="*/ 139913 h 141572"/>
                    <a:gd name="connsiteX2" fmla="*/ 60623 w 121245"/>
                    <a:gd name="connsiteY2" fmla="*/ 79290 h 141572"/>
                    <a:gd name="connsiteX3" fmla="*/ 121246 w 121245"/>
                    <a:gd name="connsiteY3" fmla="*/ 1346 h 141572"/>
                    <a:gd name="connsiteX4" fmla="*/ 60623 w 121245"/>
                    <a:gd name="connsiteY4" fmla="*/ 61969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60623" y="61969"/>
                      </a:moveTo>
                      <a:cubicBezTo>
                        <a:pt x="25981" y="96611"/>
                        <a:pt x="0" y="131252"/>
                        <a:pt x="0" y="139913"/>
                      </a:cubicBezTo>
                      <a:cubicBezTo>
                        <a:pt x="0" y="148573"/>
                        <a:pt x="25981" y="122592"/>
                        <a:pt x="60623" y="79290"/>
                      </a:cubicBezTo>
                      <a:cubicBezTo>
                        <a:pt x="95264" y="35988"/>
                        <a:pt x="121246" y="1346"/>
                        <a:pt x="121246" y="1346"/>
                      </a:cubicBezTo>
                      <a:cubicBezTo>
                        <a:pt x="121246" y="-7314"/>
                        <a:pt x="95264" y="27327"/>
                        <a:pt x="60623" y="6196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0" name="Graphic 1">
                <a:extLst>
                  <a:ext uri="{FF2B5EF4-FFF2-40B4-BE49-F238E27FC236}">
                    <a16:creationId xmlns="" xmlns:a16="http://schemas.microsoft.com/office/drawing/2014/main" id="{EBE54D8F-BD22-438A-8BAC-36E57C56D9C7}"/>
                  </a:ext>
                </a:extLst>
              </p:cNvPr>
              <p:cNvGrpSpPr/>
              <p:nvPr/>
            </p:nvGrpSpPr>
            <p:grpSpPr>
              <a:xfrm>
                <a:off x="3177439" y="3568807"/>
                <a:ext cx="121245" cy="540789"/>
                <a:chOff x="3177439" y="3568807"/>
                <a:chExt cx="121245" cy="540789"/>
              </a:xfrm>
              <a:grpFill/>
            </p:grpSpPr>
            <p:sp>
              <p:nvSpPr>
                <p:cNvPr id="739" name="Freeform: Shape 738">
                  <a:extLst>
                    <a:ext uri="{FF2B5EF4-FFF2-40B4-BE49-F238E27FC236}">
                      <a16:creationId xmlns="" xmlns:a16="http://schemas.microsoft.com/office/drawing/2014/main" id="{C54C999E-80F5-4E0F-A761-BC3E9AE21BB0}"/>
                    </a:ext>
                  </a:extLst>
                </p:cNvPr>
                <p:cNvSpPr/>
                <p:nvPr/>
              </p:nvSpPr>
              <p:spPr>
                <a:xfrm>
                  <a:off x="3229402" y="3624613"/>
                  <a:ext cx="17320" cy="423535"/>
                </a:xfrm>
                <a:custGeom>
                  <a:avLst/>
                  <a:gdLst>
                    <a:gd name="connsiteX0" fmla="*/ 0 w 17320"/>
                    <a:gd name="connsiteY0" fmla="*/ 6495 h 423535"/>
                    <a:gd name="connsiteX1" fmla="*/ 0 w 17320"/>
                    <a:gd name="connsiteY1" fmla="*/ 413535 h 423535"/>
                    <a:gd name="connsiteX2" fmla="*/ 17321 w 17320"/>
                    <a:gd name="connsiteY2" fmla="*/ 413535 h 423535"/>
                    <a:gd name="connsiteX3" fmla="*/ 17321 w 17320"/>
                    <a:gd name="connsiteY3" fmla="*/ 6495 h 423535"/>
                    <a:gd name="connsiteX4" fmla="*/ 0 w 17320"/>
                    <a:gd name="connsiteY4" fmla="*/ 6495 h 42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23535">
                      <a:moveTo>
                        <a:pt x="0" y="6495"/>
                      </a:moveTo>
                      <a:cubicBezTo>
                        <a:pt x="0" y="145062"/>
                        <a:pt x="0" y="283629"/>
                        <a:pt x="0" y="413535"/>
                      </a:cubicBezTo>
                      <a:cubicBezTo>
                        <a:pt x="0" y="422195"/>
                        <a:pt x="17321" y="430856"/>
                        <a:pt x="17321" y="413535"/>
                      </a:cubicBezTo>
                      <a:cubicBezTo>
                        <a:pt x="17321" y="274968"/>
                        <a:pt x="17321" y="13640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0" name="Freeform: Shape 739">
                  <a:extLst>
                    <a:ext uri="{FF2B5EF4-FFF2-40B4-BE49-F238E27FC236}">
                      <a16:creationId xmlns="" xmlns:a16="http://schemas.microsoft.com/office/drawing/2014/main" id="{A88DF118-9D5E-405A-802C-621347DE5F17}"/>
                    </a:ext>
                  </a:extLst>
                </p:cNvPr>
                <p:cNvSpPr/>
                <p:nvPr/>
              </p:nvSpPr>
              <p:spPr>
                <a:xfrm>
                  <a:off x="3177439" y="3968864"/>
                  <a:ext cx="121245" cy="140731"/>
                </a:xfrm>
                <a:custGeom>
                  <a:avLst/>
                  <a:gdLst>
                    <a:gd name="connsiteX0" fmla="*/ 0 w 121245"/>
                    <a:gd name="connsiteY0" fmla="*/ 0 h 140731"/>
                    <a:gd name="connsiteX1" fmla="*/ 60623 w 121245"/>
                    <a:gd name="connsiteY1" fmla="*/ 86604 h 140731"/>
                    <a:gd name="connsiteX2" fmla="*/ 121246 w 121245"/>
                    <a:gd name="connsiteY2" fmla="*/ 138567 h 140731"/>
                    <a:gd name="connsiteX3" fmla="*/ 60623 w 121245"/>
                    <a:gd name="connsiteY3" fmla="*/ 51962 h 140731"/>
                    <a:gd name="connsiteX4" fmla="*/ 0 w 121245"/>
                    <a:gd name="connsiteY4" fmla="*/ 0 h 14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31">
                      <a:moveTo>
                        <a:pt x="0" y="0"/>
                      </a:moveTo>
                      <a:cubicBezTo>
                        <a:pt x="0" y="8660"/>
                        <a:pt x="25981" y="43302"/>
                        <a:pt x="60623" y="86604"/>
                      </a:cubicBezTo>
                      <a:cubicBezTo>
                        <a:pt x="95265" y="129906"/>
                        <a:pt x="121246" y="147227"/>
                        <a:pt x="121246" y="138567"/>
                      </a:cubicBezTo>
                      <a:cubicBezTo>
                        <a:pt x="121246" y="121246"/>
                        <a:pt x="95265" y="86604"/>
                        <a:pt x="60623" y="51962"/>
                      </a:cubicBezTo>
                      <a:cubicBezTo>
                        <a:pt x="25981" y="1732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1" name="Freeform: Shape 740">
                  <a:extLst>
                    <a:ext uri="{FF2B5EF4-FFF2-40B4-BE49-F238E27FC236}">
                      <a16:creationId xmlns="" xmlns:a16="http://schemas.microsoft.com/office/drawing/2014/main" id="{F39DBB27-9F1E-4BD1-80F0-823FB7A88860}"/>
                    </a:ext>
                  </a:extLst>
                </p:cNvPr>
                <p:cNvSpPr/>
                <p:nvPr/>
              </p:nvSpPr>
              <p:spPr>
                <a:xfrm>
                  <a:off x="3177439" y="3568807"/>
                  <a:ext cx="121245" cy="141923"/>
                </a:xfrm>
                <a:custGeom>
                  <a:avLst/>
                  <a:gdLst>
                    <a:gd name="connsiteX0" fmla="*/ 60623 w 121245"/>
                    <a:gd name="connsiteY0" fmla="*/ 53641 h 141923"/>
                    <a:gd name="connsiteX1" fmla="*/ 0 w 121245"/>
                    <a:gd name="connsiteY1" fmla="*/ 140245 h 141923"/>
                    <a:gd name="connsiteX2" fmla="*/ 60623 w 121245"/>
                    <a:gd name="connsiteY2" fmla="*/ 88283 h 141923"/>
                    <a:gd name="connsiteX3" fmla="*/ 121246 w 121245"/>
                    <a:gd name="connsiteY3" fmla="*/ 1679 h 141923"/>
                    <a:gd name="connsiteX4" fmla="*/ 60623 w 121245"/>
                    <a:gd name="connsiteY4" fmla="*/ 53641 h 14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923">
                      <a:moveTo>
                        <a:pt x="60623" y="53641"/>
                      </a:moveTo>
                      <a:cubicBezTo>
                        <a:pt x="25981" y="96943"/>
                        <a:pt x="0" y="131585"/>
                        <a:pt x="0" y="140245"/>
                      </a:cubicBezTo>
                      <a:cubicBezTo>
                        <a:pt x="0" y="148906"/>
                        <a:pt x="25981" y="122924"/>
                        <a:pt x="60623" y="88283"/>
                      </a:cubicBezTo>
                      <a:cubicBezTo>
                        <a:pt x="95265" y="53641"/>
                        <a:pt x="121246" y="18999"/>
                        <a:pt x="121246" y="1679"/>
                      </a:cubicBezTo>
                      <a:cubicBezTo>
                        <a:pt x="121246" y="-6982"/>
                        <a:pt x="95265" y="18999"/>
                        <a:pt x="60623" y="53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1" name="Graphic 1">
                <a:extLst>
                  <a:ext uri="{FF2B5EF4-FFF2-40B4-BE49-F238E27FC236}">
                    <a16:creationId xmlns="" xmlns:a16="http://schemas.microsoft.com/office/drawing/2014/main" id="{0F5F8EAC-57E4-410D-ACEA-AF922424EA9B}"/>
                  </a:ext>
                </a:extLst>
              </p:cNvPr>
              <p:cNvGrpSpPr/>
              <p:nvPr/>
            </p:nvGrpSpPr>
            <p:grpSpPr>
              <a:xfrm>
                <a:off x="3463233" y="3292153"/>
                <a:ext cx="122591" cy="1102271"/>
                <a:chOff x="3463233" y="3292153"/>
                <a:chExt cx="122591" cy="1102271"/>
              </a:xfrm>
              <a:grpFill/>
            </p:grpSpPr>
            <p:sp>
              <p:nvSpPr>
                <p:cNvPr id="736" name="Freeform: Shape 735">
                  <a:extLst>
                    <a:ext uri="{FF2B5EF4-FFF2-40B4-BE49-F238E27FC236}">
                      <a16:creationId xmlns="" xmlns:a16="http://schemas.microsoft.com/office/drawing/2014/main" id="{62ACF932-2D7A-4908-B2E1-A3A26B4D9A44}"/>
                    </a:ext>
                  </a:extLst>
                </p:cNvPr>
                <p:cNvSpPr/>
                <p:nvPr/>
              </p:nvSpPr>
              <p:spPr>
                <a:xfrm>
                  <a:off x="3515195" y="3330158"/>
                  <a:ext cx="17320" cy="1012443"/>
                </a:xfrm>
                <a:custGeom>
                  <a:avLst/>
                  <a:gdLst>
                    <a:gd name="connsiteX0" fmla="*/ 0 w 17320"/>
                    <a:gd name="connsiteY0" fmla="*/ 6495 h 1012443"/>
                    <a:gd name="connsiteX1" fmla="*/ 0 w 17320"/>
                    <a:gd name="connsiteY1" fmla="*/ 1002443 h 1012443"/>
                    <a:gd name="connsiteX2" fmla="*/ 17321 w 17320"/>
                    <a:gd name="connsiteY2" fmla="*/ 1002443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3"/>
                      </a:cubicBezTo>
                      <a:cubicBezTo>
                        <a:pt x="0" y="1011104"/>
                        <a:pt x="17321" y="1019764"/>
                        <a:pt x="17321" y="1002443"/>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7" name="Freeform: Shape 736">
                  <a:extLst>
                    <a:ext uri="{FF2B5EF4-FFF2-40B4-BE49-F238E27FC236}">
                      <a16:creationId xmlns="" xmlns:a16="http://schemas.microsoft.com/office/drawing/2014/main" id="{F354E23A-397C-4CDB-9197-285D608D31A0}"/>
                    </a:ext>
                  </a:extLst>
                </p:cNvPr>
                <p:cNvSpPr/>
                <p:nvPr/>
              </p:nvSpPr>
              <p:spPr>
                <a:xfrm>
                  <a:off x="3463233" y="4256292"/>
                  <a:ext cx="122591" cy="138132"/>
                </a:xfrm>
                <a:custGeom>
                  <a:avLst/>
                  <a:gdLst>
                    <a:gd name="connsiteX0" fmla="*/ 60623 w 122591"/>
                    <a:gd name="connsiteY0" fmla="*/ 24348 h 138132"/>
                    <a:gd name="connsiteX1" fmla="*/ 0 w 122591"/>
                    <a:gd name="connsiteY1" fmla="*/ 15687 h 138132"/>
                    <a:gd name="connsiteX2" fmla="*/ 60623 w 122591"/>
                    <a:gd name="connsiteY2" fmla="*/ 110952 h 138132"/>
                    <a:gd name="connsiteX3" fmla="*/ 121246 w 122591"/>
                    <a:gd name="connsiteY3" fmla="*/ 119612 h 138132"/>
                    <a:gd name="connsiteX4" fmla="*/ 60623 w 122591"/>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8132">
                      <a:moveTo>
                        <a:pt x="60623" y="24348"/>
                      </a:moveTo>
                      <a:cubicBezTo>
                        <a:pt x="25982" y="-1633"/>
                        <a:pt x="0" y="-10294"/>
                        <a:pt x="0" y="15687"/>
                      </a:cubicBezTo>
                      <a:cubicBezTo>
                        <a:pt x="0" y="33008"/>
                        <a:pt x="25982" y="84971"/>
                        <a:pt x="60623" y="110952"/>
                      </a:cubicBezTo>
                      <a:cubicBezTo>
                        <a:pt x="95265" y="145594"/>
                        <a:pt x="121246" y="145594"/>
                        <a:pt x="121246" y="119612"/>
                      </a:cubicBezTo>
                      <a:cubicBezTo>
                        <a:pt x="129906" y="93631"/>
                        <a:pt x="95265"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8" name="Freeform: Shape 737">
                  <a:extLst>
                    <a:ext uri="{FF2B5EF4-FFF2-40B4-BE49-F238E27FC236}">
                      <a16:creationId xmlns="" xmlns:a16="http://schemas.microsoft.com/office/drawing/2014/main" id="{6242CF34-5728-434E-9E08-C692D9172DA9}"/>
                    </a:ext>
                  </a:extLst>
                </p:cNvPr>
                <p:cNvSpPr/>
                <p:nvPr/>
              </p:nvSpPr>
              <p:spPr>
                <a:xfrm>
                  <a:off x="3463233" y="3292153"/>
                  <a:ext cx="122591" cy="134516"/>
                </a:xfrm>
                <a:custGeom>
                  <a:avLst/>
                  <a:gdLst>
                    <a:gd name="connsiteX0" fmla="*/ 60623 w 122591"/>
                    <a:gd name="connsiteY0" fmla="*/ 27180 h 134516"/>
                    <a:gd name="connsiteX1" fmla="*/ 0 w 122591"/>
                    <a:gd name="connsiteY1" fmla="*/ 122445 h 134516"/>
                    <a:gd name="connsiteX2" fmla="*/ 60623 w 122591"/>
                    <a:gd name="connsiteY2" fmla="*/ 113784 h 134516"/>
                    <a:gd name="connsiteX3" fmla="*/ 121246 w 122591"/>
                    <a:gd name="connsiteY3" fmla="*/ 18520 h 134516"/>
                    <a:gd name="connsiteX4" fmla="*/ 60623 w 122591"/>
                    <a:gd name="connsiteY4" fmla="*/ 27180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7180"/>
                      </a:moveTo>
                      <a:cubicBezTo>
                        <a:pt x="25982" y="61822"/>
                        <a:pt x="0" y="105124"/>
                        <a:pt x="0" y="122445"/>
                      </a:cubicBezTo>
                      <a:cubicBezTo>
                        <a:pt x="0" y="139766"/>
                        <a:pt x="25982" y="139766"/>
                        <a:pt x="60623" y="113784"/>
                      </a:cubicBezTo>
                      <a:cubicBezTo>
                        <a:pt x="95265" y="87803"/>
                        <a:pt x="121246" y="44501"/>
                        <a:pt x="121246" y="18520"/>
                      </a:cubicBezTo>
                      <a:cubicBezTo>
                        <a:pt x="129906" y="-7461"/>
                        <a:pt x="95265" y="-7461"/>
                        <a:pt x="60623"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2" name="Graphic 1">
                <a:extLst>
                  <a:ext uri="{FF2B5EF4-FFF2-40B4-BE49-F238E27FC236}">
                    <a16:creationId xmlns="" xmlns:a16="http://schemas.microsoft.com/office/drawing/2014/main" id="{6B3EB05D-4CFB-47CD-873F-0E6527EB1A50}"/>
                  </a:ext>
                </a:extLst>
              </p:cNvPr>
              <p:cNvGrpSpPr/>
              <p:nvPr/>
            </p:nvGrpSpPr>
            <p:grpSpPr>
              <a:xfrm>
                <a:off x="3757687" y="3113506"/>
                <a:ext cx="121245" cy="1459722"/>
                <a:chOff x="3757687" y="3113506"/>
                <a:chExt cx="121245" cy="1459722"/>
              </a:xfrm>
              <a:grpFill/>
            </p:grpSpPr>
            <p:sp>
              <p:nvSpPr>
                <p:cNvPr id="733" name="Freeform: Shape 732">
                  <a:extLst>
                    <a:ext uri="{FF2B5EF4-FFF2-40B4-BE49-F238E27FC236}">
                      <a16:creationId xmlns="" xmlns:a16="http://schemas.microsoft.com/office/drawing/2014/main" id="{D183F027-8103-4F2E-95C8-7CE4E4AE8030}"/>
                    </a:ext>
                  </a:extLst>
                </p:cNvPr>
                <p:cNvSpPr/>
                <p:nvPr/>
              </p:nvSpPr>
              <p:spPr>
                <a:xfrm>
                  <a:off x="3809649" y="3139629"/>
                  <a:ext cx="17320" cy="1384841"/>
                </a:xfrm>
                <a:custGeom>
                  <a:avLst/>
                  <a:gdLst>
                    <a:gd name="connsiteX0" fmla="*/ 0 w 17320"/>
                    <a:gd name="connsiteY0" fmla="*/ 6495 h 1384841"/>
                    <a:gd name="connsiteX1" fmla="*/ 0 w 17320"/>
                    <a:gd name="connsiteY1" fmla="*/ 1374842 h 1384841"/>
                    <a:gd name="connsiteX2" fmla="*/ 17321 w 17320"/>
                    <a:gd name="connsiteY2" fmla="*/ 1374842 h 1384841"/>
                    <a:gd name="connsiteX3" fmla="*/ 17321 w 17320"/>
                    <a:gd name="connsiteY3" fmla="*/ 6495 h 1384841"/>
                    <a:gd name="connsiteX4" fmla="*/ 0 w 17320"/>
                    <a:gd name="connsiteY4" fmla="*/ 6495 h 1384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84841">
                      <a:moveTo>
                        <a:pt x="0" y="6495"/>
                      </a:moveTo>
                      <a:cubicBezTo>
                        <a:pt x="0" y="465498"/>
                        <a:pt x="0" y="924500"/>
                        <a:pt x="0" y="1374842"/>
                      </a:cubicBezTo>
                      <a:cubicBezTo>
                        <a:pt x="0" y="1383502"/>
                        <a:pt x="17321" y="1392162"/>
                        <a:pt x="17321" y="1374842"/>
                      </a:cubicBezTo>
                      <a:cubicBezTo>
                        <a:pt x="17321" y="915839"/>
                        <a:pt x="17321" y="4568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4" name="Freeform: Shape 733">
                  <a:extLst>
                    <a:ext uri="{FF2B5EF4-FFF2-40B4-BE49-F238E27FC236}">
                      <a16:creationId xmlns="" xmlns:a16="http://schemas.microsoft.com/office/drawing/2014/main" id="{B2EB923C-7641-4D7F-B5BA-7C55D53C74F8}"/>
                    </a:ext>
                  </a:extLst>
                </p:cNvPr>
                <p:cNvSpPr/>
                <p:nvPr/>
              </p:nvSpPr>
              <p:spPr>
                <a:xfrm>
                  <a:off x="3757687" y="4442064"/>
                  <a:ext cx="121245" cy="131164"/>
                </a:xfrm>
                <a:custGeom>
                  <a:avLst/>
                  <a:gdLst>
                    <a:gd name="connsiteX0" fmla="*/ 60623 w 121245"/>
                    <a:gd name="connsiteY0" fmla="*/ 3124 h 131164"/>
                    <a:gd name="connsiteX1" fmla="*/ 0 w 121245"/>
                    <a:gd name="connsiteY1" fmla="*/ 37765 h 131164"/>
                    <a:gd name="connsiteX2" fmla="*/ 60623 w 121245"/>
                    <a:gd name="connsiteY2" fmla="*/ 124369 h 131164"/>
                    <a:gd name="connsiteX3" fmla="*/ 121246 w 121245"/>
                    <a:gd name="connsiteY3" fmla="*/ 89728 h 131164"/>
                    <a:gd name="connsiteX4" fmla="*/ 60623 w 121245"/>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64">
                      <a:moveTo>
                        <a:pt x="60623" y="3124"/>
                      </a:moveTo>
                      <a:cubicBezTo>
                        <a:pt x="25981" y="-5537"/>
                        <a:pt x="0" y="3124"/>
                        <a:pt x="0" y="37765"/>
                      </a:cubicBezTo>
                      <a:cubicBezTo>
                        <a:pt x="0" y="72407"/>
                        <a:pt x="25981" y="107049"/>
                        <a:pt x="60623" y="124369"/>
                      </a:cubicBezTo>
                      <a:cubicBezTo>
                        <a:pt x="95264" y="141690"/>
                        <a:pt x="121246" y="124369"/>
                        <a:pt x="121246" y="89728"/>
                      </a:cubicBezTo>
                      <a:cubicBezTo>
                        <a:pt x="121246" y="46426"/>
                        <a:pt x="95264" y="1178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5" name="Freeform: Shape 734">
                  <a:extLst>
                    <a:ext uri="{FF2B5EF4-FFF2-40B4-BE49-F238E27FC236}">
                      <a16:creationId xmlns="" xmlns:a16="http://schemas.microsoft.com/office/drawing/2014/main" id="{2524F2B2-6E7C-4D08-B790-0F536D35153F}"/>
                    </a:ext>
                  </a:extLst>
                </p:cNvPr>
                <p:cNvSpPr/>
                <p:nvPr/>
              </p:nvSpPr>
              <p:spPr>
                <a:xfrm>
                  <a:off x="3757687" y="3113506"/>
                  <a:ext cx="121245" cy="131006"/>
                </a:xfrm>
                <a:custGeom>
                  <a:avLst/>
                  <a:gdLst>
                    <a:gd name="connsiteX0" fmla="*/ 60623 w 121245"/>
                    <a:gd name="connsiteY0" fmla="*/ 6637 h 131006"/>
                    <a:gd name="connsiteX1" fmla="*/ 0 w 121245"/>
                    <a:gd name="connsiteY1" fmla="*/ 93242 h 131006"/>
                    <a:gd name="connsiteX2" fmla="*/ 60623 w 121245"/>
                    <a:gd name="connsiteY2" fmla="*/ 127883 h 131006"/>
                    <a:gd name="connsiteX3" fmla="*/ 121246 w 121245"/>
                    <a:gd name="connsiteY3" fmla="*/ 49939 h 131006"/>
                    <a:gd name="connsiteX4" fmla="*/ 60623 w 121245"/>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006">
                      <a:moveTo>
                        <a:pt x="60623" y="6637"/>
                      </a:moveTo>
                      <a:cubicBezTo>
                        <a:pt x="25981" y="23958"/>
                        <a:pt x="0" y="58600"/>
                        <a:pt x="0" y="93242"/>
                      </a:cubicBezTo>
                      <a:cubicBezTo>
                        <a:pt x="0" y="127883"/>
                        <a:pt x="25981" y="136544"/>
                        <a:pt x="60623" y="127883"/>
                      </a:cubicBezTo>
                      <a:cubicBezTo>
                        <a:pt x="95264" y="119223"/>
                        <a:pt x="121246" y="84581"/>
                        <a:pt x="121246" y="49939"/>
                      </a:cubicBezTo>
                      <a:cubicBezTo>
                        <a:pt x="12124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3" name="Graphic 1">
                <a:extLst>
                  <a:ext uri="{FF2B5EF4-FFF2-40B4-BE49-F238E27FC236}">
                    <a16:creationId xmlns="" xmlns:a16="http://schemas.microsoft.com/office/drawing/2014/main" id="{C228C601-E3EA-423B-9C78-92C966969F74}"/>
                  </a:ext>
                </a:extLst>
              </p:cNvPr>
              <p:cNvGrpSpPr/>
              <p:nvPr/>
            </p:nvGrpSpPr>
            <p:grpSpPr>
              <a:xfrm>
                <a:off x="4043481" y="3075495"/>
                <a:ext cx="121245" cy="1534240"/>
                <a:chOff x="4043481" y="3075495"/>
                <a:chExt cx="121245" cy="1534240"/>
              </a:xfrm>
              <a:grpFill/>
            </p:grpSpPr>
            <p:sp>
              <p:nvSpPr>
                <p:cNvPr id="730" name="Freeform: Shape 729">
                  <a:extLst>
                    <a:ext uri="{FF2B5EF4-FFF2-40B4-BE49-F238E27FC236}">
                      <a16:creationId xmlns="" xmlns:a16="http://schemas.microsoft.com/office/drawing/2014/main" id="{062303C8-937A-4188-B4BC-FF0127E49688}"/>
                    </a:ext>
                  </a:extLst>
                </p:cNvPr>
                <p:cNvSpPr/>
                <p:nvPr/>
              </p:nvSpPr>
              <p:spPr>
                <a:xfrm>
                  <a:off x="4095443" y="3096327"/>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1" name="Freeform: Shape 730">
                  <a:extLst>
                    <a:ext uri="{FF2B5EF4-FFF2-40B4-BE49-F238E27FC236}">
                      <a16:creationId xmlns="" xmlns:a16="http://schemas.microsoft.com/office/drawing/2014/main" id="{48E4B675-4244-4F8A-A9DD-B617BD19223F}"/>
                    </a:ext>
                  </a:extLst>
                </p:cNvPr>
                <p:cNvSpPr/>
                <p:nvPr/>
              </p:nvSpPr>
              <p:spPr>
                <a:xfrm>
                  <a:off x="4043481"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34642"/>
                        <a:pt x="0" y="69283"/>
                      </a:cubicBezTo>
                      <a:cubicBezTo>
                        <a:pt x="0" y="103925"/>
                        <a:pt x="25981" y="129906"/>
                        <a:pt x="60623" y="129906"/>
                      </a:cubicBezTo>
                      <a:cubicBezTo>
                        <a:pt x="95265" y="121246"/>
                        <a:pt x="121246" y="86604"/>
                        <a:pt x="121246" y="51963"/>
                      </a:cubicBezTo>
                      <a:cubicBezTo>
                        <a:pt x="121246"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2" name="Freeform: Shape 731">
                  <a:extLst>
                    <a:ext uri="{FF2B5EF4-FFF2-40B4-BE49-F238E27FC236}">
                      <a16:creationId xmlns="" xmlns:a16="http://schemas.microsoft.com/office/drawing/2014/main" id="{839133D6-5703-4652-9DA4-D4AE09F71213}"/>
                    </a:ext>
                  </a:extLst>
                </p:cNvPr>
                <p:cNvSpPr/>
                <p:nvPr/>
              </p:nvSpPr>
              <p:spPr>
                <a:xfrm>
                  <a:off x="4043481"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6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7314"/>
                        <a:pt x="0" y="27327"/>
                        <a:pt x="0" y="61969"/>
                      </a:cubicBezTo>
                      <a:cubicBezTo>
                        <a:pt x="0" y="96611"/>
                        <a:pt x="25981" y="122592"/>
                        <a:pt x="60623" y="131252"/>
                      </a:cubicBezTo>
                      <a:cubicBezTo>
                        <a:pt x="95265" y="131252"/>
                        <a:pt x="121246" y="113931"/>
                        <a:pt x="121246" y="79290"/>
                      </a:cubicBezTo>
                      <a:cubicBezTo>
                        <a:pt x="121246" y="44648"/>
                        <a:pt x="95265" y="134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4" name="Graphic 1">
                <a:extLst>
                  <a:ext uri="{FF2B5EF4-FFF2-40B4-BE49-F238E27FC236}">
                    <a16:creationId xmlns="" xmlns:a16="http://schemas.microsoft.com/office/drawing/2014/main" id="{A5692FAA-8A87-483D-BFCA-C58E498F93CD}"/>
                  </a:ext>
                </a:extLst>
              </p:cNvPr>
              <p:cNvGrpSpPr/>
              <p:nvPr/>
            </p:nvGrpSpPr>
            <p:grpSpPr>
              <a:xfrm>
                <a:off x="4329274" y="3182980"/>
                <a:ext cx="122905" cy="1320615"/>
                <a:chOff x="4329274" y="3182980"/>
                <a:chExt cx="122905" cy="1320615"/>
              </a:xfrm>
              <a:grpFill/>
            </p:grpSpPr>
            <p:sp>
              <p:nvSpPr>
                <p:cNvPr id="727" name="Freeform: Shape 726">
                  <a:extLst>
                    <a:ext uri="{FF2B5EF4-FFF2-40B4-BE49-F238E27FC236}">
                      <a16:creationId xmlns="" xmlns:a16="http://schemas.microsoft.com/office/drawing/2014/main" id="{3019EFB9-A72C-4494-A802-17A9828E1FB1}"/>
                    </a:ext>
                  </a:extLst>
                </p:cNvPr>
                <p:cNvSpPr/>
                <p:nvPr/>
              </p:nvSpPr>
              <p:spPr>
                <a:xfrm>
                  <a:off x="4381237" y="3211078"/>
                  <a:ext cx="19088" cy="1252770"/>
                </a:xfrm>
                <a:custGeom>
                  <a:avLst/>
                  <a:gdLst>
                    <a:gd name="connsiteX0" fmla="*/ 0 w 19088"/>
                    <a:gd name="connsiteY0" fmla="*/ 12991 h 1252770"/>
                    <a:gd name="connsiteX1" fmla="*/ 0 w 19088"/>
                    <a:gd name="connsiteY1" fmla="*/ 1242770 h 1252770"/>
                    <a:gd name="connsiteX2" fmla="*/ 17321 w 19088"/>
                    <a:gd name="connsiteY2" fmla="*/ 1242770 h 1252770"/>
                    <a:gd name="connsiteX3" fmla="*/ 17321 w 19088"/>
                    <a:gd name="connsiteY3" fmla="*/ 12991 h 1252770"/>
                    <a:gd name="connsiteX4" fmla="*/ 0 w 19088"/>
                    <a:gd name="connsiteY4" fmla="*/ 12991 h 12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252770">
                      <a:moveTo>
                        <a:pt x="0" y="12991"/>
                      </a:moveTo>
                      <a:cubicBezTo>
                        <a:pt x="0" y="420030"/>
                        <a:pt x="0" y="835731"/>
                        <a:pt x="0" y="1242770"/>
                      </a:cubicBezTo>
                      <a:cubicBezTo>
                        <a:pt x="0" y="1251431"/>
                        <a:pt x="17321" y="1260091"/>
                        <a:pt x="17321" y="1242770"/>
                      </a:cubicBezTo>
                      <a:cubicBezTo>
                        <a:pt x="17321" y="835731"/>
                        <a:pt x="17321" y="420030"/>
                        <a:pt x="1732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8" name="Freeform: Shape 727">
                  <a:extLst>
                    <a:ext uri="{FF2B5EF4-FFF2-40B4-BE49-F238E27FC236}">
                      <a16:creationId xmlns="" xmlns:a16="http://schemas.microsoft.com/office/drawing/2014/main" id="{79B7B941-CED8-4428-BB69-B53D8276A061}"/>
                    </a:ext>
                  </a:extLst>
                </p:cNvPr>
                <p:cNvSpPr/>
                <p:nvPr/>
              </p:nvSpPr>
              <p:spPr>
                <a:xfrm>
                  <a:off x="4329274" y="4372493"/>
                  <a:ext cx="121245" cy="131103"/>
                </a:xfrm>
                <a:custGeom>
                  <a:avLst/>
                  <a:gdLst>
                    <a:gd name="connsiteX0" fmla="*/ 60623 w 121245"/>
                    <a:gd name="connsiteY0" fmla="*/ 12072 h 131103"/>
                    <a:gd name="connsiteX1" fmla="*/ 0 w 121245"/>
                    <a:gd name="connsiteY1" fmla="*/ 98676 h 131103"/>
                    <a:gd name="connsiteX2" fmla="*/ 60623 w 121245"/>
                    <a:gd name="connsiteY2" fmla="*/ 115997 h 131103"/>
                    <a:gd name="connsiteX3" fmla="*/ 121246 w 121245"/>
                    <a:gd name="connsiteY3" fmla="*/ 20732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2" y="29393"/>
                        <a:pt x="0" y="72695"/>
                        <a:pt x="0" y="98676"/>
                      </a:cubicBezTo>
                      <a:cubicBezTo>
                        <a:pt x="0" y="133317"/>
                        <a:pt x="25982" y="141978"/>
                        <a:pt x="60623" y="115997"/>
                      </a:cubicBezTo>
                      <a:cubicBezTo>
                        <a:pt x="95265" y="90015"/>
                        <a:pt x="121246" y="46713"/>
                        <a:pt x="121246" y="20732"/>
                      </a:cubicBezTo>
                      <a:cubicBezTo>
                        <a:pt x="121246" y="-5249"/>
                        <a:pt x="103925" y="-5249"/>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9" name="Freeform: Shape 728">
                  <a:extLst>
                    <a:ext uri="{FF2B5EF4-FFF2-40B4-BE49-F238E27FC236}">
                      <a16:creationId xmlns="" xmlns:a16="http://schemas.microsoft.com/office/drawing/2014/main" id="{D0D9F393-4266-4ABC-B271-84D165AFB5A2}"/>
                    </a:ext>
                  </a:extLst>
                </p:cNvPr>
                <p:cNvSpPr/>
                <p:nvPr/>
              </p:nvSpPr>
              <p:spPr>
                <a:xfrm>
                  <a:off x="4329274" y="3182980"/>
                  <a:ext cx="122905" cy="131103"/>
                </a:xfrm>
                <a:custGeom>
                  <a:avLst/>
                  <a:gdLst>
                    <a:gd name="connsiteX0" fmla="*/ 60623 w 122905"/>
                    <a:gd name="connsiteY0" fmla="*/ 15107 h 131103"/>
                    <a:gd name="connsiteX1" fmla="*/ 0 w 122905"/>
                    <a:gd name="connsiteY1" fmla="*/ 32427 h 131103"/>
                    <a:gd name="connsiteX2" fmla="*/ 60623 w 122905"/>
                    <a:gd name="connsiteY2" fmla="*/ 119032 h 131103"/>
                    <a:gd name="connsiteX3" fmla="*/ 121246 w 122905"/>
                    <a:gd name="connsiteY3" fmla="*/ 110371 h 131103"/>
                    <a:gd name="connsiteX4" fmla="*/ 60623 w 12290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1103">
                      <a:moveTo>
                        <a:pt x="60623" y="15107"/>
                      </a:moveTo>
                      <a:cubicBezTo>
                        <a:pt x="25982" y="-10875"/>
                        <a:pt x="0" y="-2214"/>
                        <a:pt x="0" y="32427"/>
                      </a:cubicBezTo>
                      <a:cubicBezTo>
                        <a:pt x="0" y="67069"/>
                        <a:pt x="25982" y="101711"/>
                        <a:pt x="60623" y="119032"/>
                      </a:cubicBezTo>
                      <a:cubicBezTo>
                        <a:pt x="95265" y="136352"/>
                        <a:pt x="121246" y="136352"/>
                        <a:pt x="121246" y="110371"/>
                      </a:cubicBezTo>
                      <a:cubicBezTo>
                        <a:pt x="129906" y="75730"/>
                        <a:pt x="103925" y="32427"/>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5" name="Graphic 1">
                <a:extLst>
                  <a:ext uri="{FF2B5EF4-FFF2-40B4-BE49-F238E27FC236}">
                    <a16:creationId xmlns="" xmlns:a16="http://schemas.microsoft.com/office/drawing/2014/main" id="{26E9B2B8-A1B7-4351-B316-B9796CA71175}"/>
                  </a:ext>
                </a:extLst>
              </p:cNvPr>
              <p:cNvGrpSpPr/>
              <p:nvPr/>
            </p:nvGrpSpPr>
            <p:grpSpPr>
              <a:xfrm>
                <a:off x="4623729" y="3414894"/>
                <a:ext cx="121245" cy="860933"/>
                <a:chOff x="4623729" y="3414894"/>
                <a:chExt cx="121245" cy="860933"/>
              </a:xfrm>
              <a:grpFill/>
            </p:grpSpPr>
            <p:sp>
              <p:nvSpPr>
                <p:cNvPr id="724" name="Freeform: Shape 723">
                  <a:extLst>
                    <a:ext uri="{FF2B5EF4-FFF2-40B4-BE49-F238E27FC236}">
                      <a16:creationId xmlns="" xmlns:a16="http://schemas.microsoft.com/office/drawing/2014/main" id="{FE453388-AF79-49B8-9306-F71947E2F796}"/>
                    </a:ext>
                  </a:extLst>
                </p:cNvPr>
                <p:cNvSpPr/>
                <p:nvPr/>
              </p:nvSpPr>
              <p:spPr>
                <a:xfrm>
                  <a:off x="4675691" y="3456560"/>
                  <a:ext cx="17320" cy="764796"/>
                </a:xfrm>
                <a:custGeom>
                  <a:avLst/>
                  <a:gdLst>
                    <a:gd name="connsiteX0" fmla="*/ 0 w 17320"/>
                    <a:gd name="connsiteY0" fmla="*/ 10000 h 764796"/>
                    <a:gd name="connsiteX1" fmla="*/ 0 w 17320"/>
                    <a:gd name="connsiteY1" fmla="*/ 754796 h 764796"/>
                    <a:gd name="connsiteX2" fmla="*/ 17321 w 17320"/>
                    <a:gd name="connsiteY2" fmla="*/ 754796 h 764796"/>
                    <a:gd name="connsiteX3" fmla="*/ 17321 w 17320"/>
                    <a:gd name="connsiteY3" fmla="*/ 10000 h 764796"/>
                    <a:gd name="connsiteX4" fmla="*/ 0 w 17320"/>
                    <a:gd name="connsiteY4" fmla="*/ 10000 h 764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64796">
                      <a:moveTo>
                        <a:pt x="0" y="10000"/>
                      </a:moveTo>
                      <a:cubicBezTo>
                        <a:pt x="0" y="261152"/>
                        <a:pt x="0" y="503644"/>
                        <a:pt x="0" y="754796"/>
                      </a:cubicBezTo>
                      <a:cubicBezTo>
                        <a:pt x="0" y="763457"/>
                        <a:pt x="17321" y="772117"/>
                        <a:pt x="17321" y="754796"/>
                      </a:cubicBezTo>
                      <a:cubicBezTo>
                        <a:pt x="17321" y="503644"/>
                        <a:pt x="17321" y="261152"/>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5" name="Freeform: Shape 724">
                  <a:extLst>
                    <a:ext uri="{FF2B5EF4-FFF2-40B4-BE49-F238E27FC236}">
                      <a16:creationId xmlns="" xmlns:a16="http://schemas.microsoft.com/office/drawing/2014/main" id="{2476FA3D-DE4F-410C-9B00-AD5DFFC6DC45}"/>
                    </a:ext>
                  </a:extLst>
                </p:cNvPr>
                <p:cNvSpPr/>
                <p:nvPr/>
              </p:nvSpPr>
              <p:spPr>
                <a:xfrm>
                  <a:off x="4623729" y="4135101"/>
                  <a:ext cx="121245" cy="140727"/>
                </a:xfrm>
                <a:custGeom>
                  <a:avLst/>
                  <a:gdLst>
                    <a:gd name="connsiteX0" fmla="*/ 60623 w 121245"/>
                    <a:gd name="connsiteY0" fmla="*/ 32953 h 140727"/>
                    <a:gd name="connsiteX1" fmla="*/ 0 w 121245"/>
                    <a:gd name="connsiteY1" fmla="*/ 128218 h 140727"/>
                    <a:gd name="connsiteX2" fmla="*/ 60623 w 121245"/>
                    <a:gd name="connsiteY2" fmla="*/ 102237 h 140727"/>
                    <a:gd name="connsiteX3" fmla="*/ 121246 w 121245"/>
                    <a:gd name="connsiteY3" fmla="*/ 6972 h 140727"/>
                    <a:gd name="connsiteX4" fmla="*/ 60623 w 121245"/>
                    <a:gd name="connsiteY4" fmla="*/ 32953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60623" y="32953"/>
                      </a:moveTo>
                      <a:cubicBezTo>
                        <a:pt x="25981" y="67595"/>
                        <a:pt x="0" y="102237"/>
                        <a:pt x="0" y="128218"/>
                      </a:cubicBezTo>
                      <a:cubicBezTo>
                        <a:pt x="0" y="154199"/>
                        <a:pt x="25981" y="136878"/>
                        <a:pt x="60623" y="102237"/>
                      </a:cubicBezTo>
                      <a:cubicBezTo>
                        <a:pt x="95264" y="67595"/>
                        <a:pt x="121246" y="24293"/>
                        <a:pt x="121246" y="6972"/>
                      </a:cubicBezTo>
                      <a:cubicBezTo>
                        <a:pt x="121246" y="-10349"/>
                        <a:pt x="95264" y="6972"/>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6" name="Freeform: Shape 725">
                  <a:extLst>
                    <a:ext uri="{FF2B5EF4-FFF2-40B4-BE49-F238E27FC236}">
                      <a16:creationId xmlns="" xmlns:a16="http://schemas.microsoft.com/office/drawing/2014/main" id="{9755585B-B38A-4AB7-BB44-C1995EE718AE}"/>
                    </a:ext>
                  </a:extLst>
                </p:cNvPr>
                <p:cNvSpPr/>
                <p:nvPr/>
              </p:nvSpPr>
              <p:spPr>
                <a:xfrm>
                  <a:off x="4623729" y="3414894"/>
                  <a:ext cx="121245" cy="141393"/>
                </a:xfrm>
                <a:custGeom>
                  <a:avLst/>
                  <a:gdLst>
                    <a:gd name="connsiteX0" fmla="*/ 0 w 121245"/>
                    <a:gd name="connsiteY0" fmla="*/ 8364 h 141393"/>
                    <a:gd name="connsiteX1" fmla="*/ 60623 w 121245"/>
                    <a:gd name="connsiteY1" fmla="*/ 103628 h 141393"/>
                    <a:gd name="connsiteX2" fmla="*/ 121246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1" y="68987"/>
                        <a:pt x="60623" y="103628"/>
                      </a:cubicBezTo>
                      <a:cubicBezTo>
                        <a:pt x="95264" y="138270"/>
                        <a:pt x="121246" y="146930"/>
                        <a:pt x="121246" y="138270"/>
                      </a:cubicBezTo>
                      <a:cubicBezTo>
                        <a:pt x="121246" y="120949"/>
                        <a:pt x="95264" y="77647"/>
                        <a:pt x="60623" y="43005"/>
                      </a:cubicBezTo>
                      <a:cubicBezTo>
                        <a:pt x="2598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6" name="Graphic 1">
                <a:extLst>
                  <a:ext uri="{FF2B5EF4-FFF2-40B4-BE49-F238E27FC236}">
                    <a16:creationId xmlns="" xmlns:a16="http://schemas.microsoft.com/office/drawing/2014/main" id="{0DA77398-A2CA-409A-A129-597BD6972D45}"/>
                  </a:ext>
                </a:extLst>
              </p:cNvPr>
              <p:cNvGrpSpPr/>
              <p:nvPr/>
            </p:nvGrpSpPr>
            <p:grpSpPr>
              <a:xfrm>
                <a:off x="4909523" y="3724731"/>
                <a:ext cx="121245" cy="236808"/>
                <a:chOff x="4909523" y="3724731"/>
                <a:chExt cx="121245" cy="236808"/>
              </a:xfrm>
              <a:grpFill/>
            </p:grpSpPr>
            <p:sp>
              <p:nvSpPr>
                <p:cNvPr id="719" name="Freeform: Shape 718">
                  <a:extLst>
                    <a:ext uri="{FF2B5EF4-FFF2-40B4-BE49-F238E27FC236}">
                      <a16:creationId xmlns="" xmlns:a16="http://schemas.microsoft.com/office/drawing/2014/main" id="{41067E9D-DD1D-4AA9-89F9-97F765EED63B}"/>
                    </a:ext>
                  </a:extLst>
                </p:cNvPr>
                <p:cNvSpPr/>
                <p:nvPr/>
              </p:nvSpPr>
              <p:spPr>
                <a:xfrm>
                  <a:off x="4961485"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0" name="Freeform: Shape 719">
                  <a:extLst>
                    <a:ext uri="{FF2B5EF4-FFF2-40B4-BE49-F238E27FC236}">
                      <a16:creationId xmlns="" xmlns:a16="http://schemas.microsoft.com/office/drawing/2014/main" id="{67F1323D-7F62-4892-9E7F-96A87B4E4E44}"/>
                    </a:ext>
                  </a:extLst>
                </p:cNvPr>
                <p:cNvSpPr/>
                <p:nvPr/>
              </p:nvSpPr>
              <p:spPr>
                <a:xfrm>
                  <a:off x="5022108" y="3821637"/>
                  <a:ext cx="8660" cy="8660"/>
                </a:xfrm>
                <a:custGeom>
                  <a:avLst/>
                  <a:gdLst>
                    <a:gd name="connsiteX0" fmla="*/ 8660 w 8660"/>
                    <a:gd name="connsiteY0" fmla="*/ 0 h 8660"/>
                    <a:gd name="connsiteX1" fmla="*/ 0 w 8660"/>
                    <a:gd name="connsiteY1" fmla="*/ 8660 h 8660"/>
                    <a:gd name="connsiteX2" fmla="*/ 8660 w 8660"/>
                    <a:gd name="connsiteY2" fmla="*/ 0 h 8660"/>
                  </a:gdLst>
                  <a:ahLst/>
                  <a:cxnLst>
                    <a:cxn ang="0">
                      <a:pos x="connsiteX0" y="connsiteY0"/>
                    </a:cxn>
                    <a:cxn ang="0">
                      <a:pos x="connsiteX1" y="connsiteY1"/>
                    </a:cxn>
                    <a:cxn ang="0">
                      <a:pos x="connsiteX2" y="connsiteY2"/>
                    </a:cxn>
                  </a:cxnLst>
                  <a:rect l="l" t="t" r="r" b="b"/>
                  <a:pathLst>
                    <a:path w="8660" h="8660">
                      <a:moveTo>
                        <a:pt x="8660" y="0"/>
                      </a:moveTo>
                      <a:cubicBezTo>
                        <a:pt x="8660" y="0"/>
                        <a:pt x="8660" y="8660"/>
                        <a:pt x="0" y="8660"/>
                      </a:cubicBezTo>
                      <a:cubicBezTo>
                        <a:pt x="8660" y="0"/>
                        <a:pt x="8660" y="0"/>
                        <a:pt x="866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1" name="Freeform: Shape 720">
                  <a:extLst>
                    <a:ext uri="{FF2B5EF4-FFF2-40B4-BE49-F238E27FC236}">
                      <a16:creationId xmlns="" xmlns:a16="http://schemas.microsoft.com/office/drawing/2014/main" id="{A64849C9-F523-4985-818E-9D992DAEEFED}"/>
                    </a:ext>
                  </a:extLst>
                </p:cNvPr>
                <p:cNvSpPr/>
                <p:nvPr/>
              </p:nvSpPr>
              <p:spPr>
                <a:xfrm>
                  <a:off x="4909523" y="3830298"/>
                  <a:ext cx="112585" cy="131242"/>
                </a:xfrm>
                <a:custGeom>
                  <a:avLst/>
                  <a:gdLst>
                    <a:gd name="connsiteX0" fmla="*/ 0 w 112585"/>
                    <a:gd name="connsiteY0" fmla="*/ 129906 h 131242"/>
                    <a:gd name="connsiteX1" fmla="*/ 60623 w 112585"/>
                    <a:gd name="connsiteY1" fmla="*/ 60623 h 131242"/>
                    <a:gd name="connsiteX2" fmla="*/ 112585 w 112585"/>
                    <a:gd name="connsiteY2" fmla="*/ 0 h 131242"/>
                    <a:gd name="connsiteX3" fmla="*/ 60623 w 112585"/>
                    <a:gd name="connsiteY3" fmla="*/ 51963 h 131242"/>
                    <a:gd name="connsiteX4" fmla="*/ 0 w 112585"/>
                    <a:gd name="connsiteY4" fmla="*/ 129906 h 13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242">
                      <a:moveTo>
                        <a:pt x="0" y="129906"/>
                      </a:moveTo>
                      <a:cubicBezTo>
                        <a:pt x="0" y="138567"/>
                        <a:pt x="25981" y="103925"/>
                        <a:pt x="60623" y="60623"/>
                      </a:cubicBezTo>
                      <a:cubicBezTo>
                        <a:pt x="77943" y="34642"/>
                        <a:pt x="103925" y="8660"/>
                        <a:pt x="112585" y="0"/>
                      </a:cubicBezTo>
                      <a:cubicBezTo>
                        <a:pt x="103925" y="8660"/>
                        <a:pt x="86604" y="34642"/>
                        <a:pt x="60623" y="51963"/>
                      </a:cubicBezTo>
                      <a:cubicBezTo>
                        <a:pt x="25981" y="95265"/>
                        <a:pt x="0" y="121246"/>
                        <a:pt x="0"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2" name="Freeform: Shape 721">
                  <a:extLst>
                    <a:ext uri="{FF2B5EF4-FFF2-40B4-BE49-F238E27FC236}">
                      <a16:creationId xmlns="" xmlns:a16="http://schemas.microsoft.com/office/drawing/2014/main" id="{25437AE2-3507-49EC-9096-E5B260638D6D}"/>
                    </a:ext>
                  </a:extLst>
                </p:cNvPr>
                <p:cNvSpPr/>
                <p:nvPr/>
              </p:nvSpPr>
              <p:spPr>
                <a:xfrm>
                  <a:off x="5022108" y="3856279"/>
                  <a:ext cx="8660" cy="8660"/>
                </a:xfrm>
                <a:custGeom>
                  <a:avLst/>
                  <a:gdLst>
                    <a:gd name="connsiteX0" fmla="*/ 8660 w 8660"/>
                    <a:gd name="connsiteY0" fmla="*/ 8660 h 8660"/>
                    <a:gd name="connsiteX1" fmla="*/ 0 w 8660"/>
                    <a:gd name="connsiteY1" fmla="*/ 0 h 8660"/>
                    <a:gd name="connsiteX2" fmla="*/ 8660 w 8660"/>
                    <a:gd name="connsiteY2" fmla="*/ 8660 h 8660"/>
                  </a:gdLst>
                  <a:ahLst/>
                  <a:cxnLst>
                    <a:cxn ang="0">
                      <a:pos x="connsiteX0" y="connsiteY0"/>
                    </a:cxn>
                    <a:cxn ang="0">
                      <a:pos x="connsiteX1" y="connsiteY1"/>
                    </a:cxn>
                    <a:cxn ang="0">
                      <a:pos x="connsiteX2" y="connsiteY2"/>
                    </a:cxn>
                  </a:cxnLst>
                  <a:rect l="l" t="t" r="r" b="b"/>
                  <a:pathLst>
                    <a:path w="8660" h="8660">
                      <a:moveTo>
                        <a:pt x="8660" y="8660"/>
                      </a:moveTo>
                      <a:cubicBezTo>
                        <a:pt x="8660" y="8660"/>
                        <a:pt x="8660" y="0"/>
                        <a:pt x="0" y="0"/>
                      </a:cubicBezTo>
                      <a:cubicBezTo>
                        <a:pt x="8660" y="0"/>
                        <a:pt x="8660" y="8660"/>
                        <a:pt x="8660"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3" name="Freeform: Shape 722">
                  <a:extLst>
                    <a:ext uri="{FF2B5EF4-FFF2-40B4-BE49-F238E27FC236}">
                      <a16:creationId xmlns="" xmlns:a16="http://schemas.microsoft.com/office/drawing/2014/main" id="{F3BA0F5F-C88E-495E-8964-9A22F0BE5544}"/>
                    </a:ext>
                  </a:extLst>
                </p:cNvPr>
                <p:cNvSpPr/>
                <p:nvPr/>
              </p:nvSpPr>
              <p:spPr>
                <a:xfrm>
                  <a:off x="4909523" y="3724731"/>
                  <a:ext cx="112585" cy="131547"/>
                </a:xfrm>
                <a:custGeom>
                  <a:avLst/>
                  <a:gdLst>
                    <a:gd name="connsiteX0" fmla="*/ 0 w 112585"/>
                    <a:gd name="connsiteY0" fmla="*/ 1641 h 131547"/>
                    <a:gd name="connsiteX1" fmla="*/ 60623 w 112585"/>
                    <a:gd name="connsiteY1" fmla="*/ 79585 h 131547"/>
                    <a:gd name="connsiteX2" fmla="*/ 112585 w 112585"/>
                    <a:gd name="connsiteY2" fmla="*/ 131547 h 131547"/>
                    <a:gd name="connsiteX3" fmla="*/ 60623 w 112585"/>
                    <a:gd name="connsiteY3" fmla="*/ 70925 h 131547"/>
                    <a:gd name="connsiteX4" fmla="*/ 0 w 112585"/>
                    <a:gd name="connsiteY4" fmla="*/ 1641 h 13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547">
                      <a:moveTo>
                        <a:pt x="0" y="1641"/>
                      </a:moveTo>
                      <a:cubicBezTo>
                        <a:pt x="0" y="10302"/>
                        <a:pt x="25981" y="44943"/>
                        <a:pt x="60623" y="79585"/>
                      </a:cubicBezTo>
                      <a:cubicBezTo>
                        <a:pt x="77943" y="105566"/>
                        <a:pt x="103925" y="122887"/>
                        <a:pt x="112585" y="131547"/>
                      </a:cubicBezTo>
                      <a:cubicBezTo>
                        <a:pt x="103925" y="114227"/>
                        <a:pt x="86604" y="96906"/>
                        <a:pt x="60623" y="70925"/>
                      </a:cubicBezTo>
                      <a:cubicBezTo>
                        <a:pt x="25981" y="18962"/>
                        <a:pt x="0" y="-7019"/>
                        <a:pt x="0" y="1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7" name="Graphic 1">
                <a:extLst>
                  <a:ext uri="{FF2B5EF4-FFF2-40B4-BE49-F238E27FC236}">
                    <a16:creationId xmlns="" xmlns:a16="http://schemas.microsoft.com/office/drawing/2014/main" id="{EB6C73B1-CAB2-4929-B539-64CAD4AB173C}"/>
                  </a:ext>
                </a:extLst>
              </p:cNvPr>
              <p:cNvGrpSpPr/>
              <p:nvPr/>
            </p:nvGrpSpPr>
            <p:grpSpPr>
              <a:xfrm>
                <a:off x="5195316" y="3503067"/>
                <a:ext cx="129906" cy="688945"/>
                <a:chOff x="5195316" y="3503067"/>
                <a:chExt cx="129906" cy="688945"/>
              </a:xfrm>
              <a:grpFill/>
            </p:grpSpPr>
            <p:sp>
              <p:nvSpPr>
                <p:cNvPr id="716" name="Freeform: Shape 715">
                  <a:extLst>
                    <a:ext uri="{FF2B5EF4-FFF2-40B4-BE49-F238E27FC236}">
                      <a16:creationId xmlns="" xmlns:a16="http://schemas.microsoft.com/office/drawing/2014/main" id="{89366FD4-BA79-4351-94F3-BBD591C28A67}"/>
                    </a:ext>
                  </a:extLst>
                </p:cNvPr>
                <p:cNvSpPr/>
                <p:nvPr/>
              </p:nvSpPr>
              <p:spPr>
                <a:xfrm>
                  <a:off x="5255940" y="355532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7" name="Freeform: Shape 716">
                  <a:extLst>
                    <a:ext uri="{FF2B5EF4-FFF2-40B4-BE49-F238E27FC236}">
                      <a16:creationId xmlns="" xmlns:a16="http://schemas.microsoft.com/office/drawing/2014/main" id="{4BDB45B9-8090-46A3-92A0-8988374BE740}"/>
                    </a:ext>
                  </a:extLst>
                </p:cNvPr>
                <p:cNvSpPr/>
                <p:nvPr/>
              </p:nvSpPr>
              <p:spPr>
                <a:xfrm>
                  <a:off x="5203977" y="3503067"/>
                  <a:ext cx="121245" cy="138908"/>
                </a:xfrm>
                <a:custGeom>
                  <a:avLst/>
                  <a:gdLst>
                    <a:gd name="connsiteX0" fmla="*/ 60623 w 121245"/>
                    <a:gd name="connsiteY0" fmla="*/ 41437 h 138908"/>
                    <a:gd name="connsiteX1" fmla="*/ 0 w 121245"/>
                    <a:gd name="connsiteY1" fmla="*/ 136701 h 138908"/>
                    <a:gd name="connsiteX2" fmla="*/ 60623 w 121245"/>
                    <a:gd name="connsiteY2" fmla="*/ 93399 h 138908"/>
                    <a:gd name="connsiteX3" fmla="*/ 121246 w 121245"/>
                    <a:gd name="connsiteY3" fmla="*/ 6795 h 138908"/>
                    <a:gd name="connsiteX4" fmla="*/ 60623 w 121245"/>
                    <a:gd name="connsiteY4" fmla="*/ 41437 h 138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908">
                      <a:moveTo>
                        <a:pt x="60623" y="41437"/>
                      </a:moveTo>
                      <a:cubicBezTo>
                        <a:pt x="25982" y="84739"/>
                        <a:pt x="0" y="119381"/>
                        <a:pt x="0" y="136701"/>
                      </a:cubicBezTo>
                      <a:cubicBezTo>
                        <a:pt x="0" y="145362"/>
                        <a:pt x="25982" y="128041"/>
                        <a:pt x="60623" y="93399"/>
                      </a:cubicBezTo>
                      <a:cubicBezTo>
                        <a:pt x="95265" y="58758"/>
                        <a:pt x="121246" y="24116"/>
                        <a:pt x="121246" y="6795"/>
                      </a:cubicBezTo>
                      <a:cubicBezTo>
                        <a:pt x="121246" y="-10526"/>
                        <a:pt x="95265" y="6795"/>
                        <a:pt x="60623" y="414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8" name="Freeform: Shape 717">
                  <a:extLst>
                    <a:ext uri="{FF2B5EF4-FFF2-40B4-BE49-F238E27FC236}">
                      <a16:creationId xmlns="" xmlns:a16="http://schemas.microsoft.com/office/drawing/2014/main" id="{BCF1294D-9793-4AA5-AC8C-B21EEAF6C19E}"/>
                    </a:ext>
                  </a:extLst>
                </p:cNvPr>
                <p:cNvSpPr/>
                <p:nvPr/>
              </p:nvSpPr>
              <p:spPr>
                <a:xfrm>
                  <a:off x="5195316" y="4044643"/>
                  <a:ext cx="121245" cy="147369"/>
                </a:xfrm>
                <a:custGeom>
                  <a:avLst/>
                  <a:gdLst>
                    <a:gd name="connsiteX0" fmla="*/ 0 w 121245"/>
                    <a:gd name="connsiteY0" fmla="*/ 2165 h 147369"/>
                    <a:gd name="connsiteX1" fmla="*/ 60623 w 121245"/>
                    <a:gd name="connsiteY1" fmla="*/ 97430 h 147369"/>
                    <a:gd name="connsiteX2" fmla="*/ 121246 w 121245"/>
                    <a:gd name="connsiteY2" fmla="*/ 140732 h 147369"/>
                    <a:gd name="connsiteX3" fmla="*/ 60623 w 121245"/>
                    <a:gd name="connsiteY3" fmla="*/ 54128 h 147369"/>
                    <a:gd name="connsiteX4" fmla="*/ 0 w 121245"/>
                    <a:gd name="connsiteY4" fmla="*/ 2165 h 1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7369">
                      <a:moveTo>
                        <a:pt x="0" y="2165"/>
                      </a:moveTo>
                      <a:cubicBezTo>
                        <a:pt x="0" y="10826"/>
                        <a:pt x="25982" y="54128"/>
                        <a:pt x="60623" y="97430"/>
                      </a:cubicBezTo>
                      <a:cubicBezTo>
                        <a:pt x="95264" y="140732"/>
                        <a:pt x="121246" y="158053"/>
                        <a:pt x="121246" y="140732"/>
                      </a:cubicBezTo>
                      <a:cubicBezTo>
                        <a:pt x="121246" y="123411"/>
                        <a:pt x="95264" y="88769"/>
                        <a:pt x="60623" y="54128"/>
                      </a:cubicBezTo>
                      <a:cubicBezTo>
                        <a:pt x="34642"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8" name="Graphic 1">
                <a:extLst>
                  <a:ext uri="{FF2B5EF4-FFF2-40B4-BE49-F238E27FC236}">
                    <a16:creationId xmlns="" xmlns:a16="http://schemas.microsoft.com/office/drawing/2014/main" id="{CFF3FE36-8908-46F1-B8B3-5572EBD5DD7D}"/>
                  </a:ext>
                </a:extLst>
              </p:cNvPr>
              <p:cNvGrpSpPr/>
              <p:nvPr/>
            </p:nvGrpSpPr>
            <p:grpSpPr>
              <a:xfrm>
                <a:off x="5489771" y="3239224"/>
                <a:ext cx="121245" cy="1208128"/>
                <a:chOff x="5489771" y="3239224"/>
                <a:chExt cx="121245" cy="1208128"/>
              </a:xfrm>
              <a:grpFill/>
            </p:grpSpPr>
            <p:sp>
              <p:nvSpPr>
                <p:cNvPr id="713" name="Freeform: Shape 712">
                  <a:extLst>
                    <a:ext uri="{FF2B5EF4-FFF2-40B4-BE49-F238E27FC236}">
                      <a16:creationId xmlns="" xmlns:a16="http://schemas.microsoft.com/office/drawing/2014/main" id="{13D732E9-BAFB-40BE-B18E-3900E282AC21}"/>
                    </a:ext>
                  </a:extLst>
                </p:cNvPr>
                <p:cNvSpPr/>
                <p:nvPr/>
              </p:nvSpPr>
              <p:spPr>
                <a:xfrm>
                  <a:off x="5541733" y="3280361"/>
                  <a:ext cx="17321" cy="1131524"/>
                </a:xfrm>
                <a:custGeom>
                  <a:avLst/>
                  <a:gdLst>
                    <a:gd name="connsiteX0" fmla="*/ 0 w 17321"/>
                    <a:gd name="connsiteY0" fmla="*/ 12991 h 1131524"/>
                    <a:gd name="connsiteX1" fmla="*/ 0 w 17321"/>
                    <a:gd name="connsiteY1" fmla="*/ 1121524 h 1131524"/>
                    <a:gd name="connsiteX2" fmla="*/ 17321 w 17321"/>
                    <a:gd name="connsiteY2" fmla="*/ 1121524 h 1131524"/>
                    <a:gd name="connsiteX3" fmla="*/ 17321 w 17321"/>
                    <a:gd name="connsiteY3" fmla="*/ 12991 h 1131524"/>
                    <a:gd name="connsiteX4" fmla="*/ 0 w 17321"/>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4" name="Freeform: Shape 713">
                  <a:extLst>
                    <a:ext uri="{FF2B5EF4-FFF2-40B4-BE49-F238E27FC236}">
                      <a16:creationId xmlns="" xmlns:a16="http://schemas.microsoft.com/office/drawing/2014/main" id="{8753D09D-18FE-4593-A9A2-754052FA6010}"/>
                    </a:ext>
                  </a:extLst>
                </p:cNvPr>
                <p:cNvSpPr/>
                <p:nvPr/>
              </p:nvSpPr>
              <p:spPr>
                <a:xfrm>
                  <a:off x="5489771" y="3239224"/>
                  <a:ext cx="121245" cy="134236"/>
                </a:xfrm>
                <a:custGeom>
                  <a:avLst/>
                  <a:gdLst>
                    <a:gd name="connsiteX0" fmla="*/ 60623 w 121245"/>
                    <a:gd name="connsiteY0" fmla="*/ 19486 h 134236"/>
                    <a:gd name="connsiteX1" fmla="*/ 0 w 121245"/>
                    <a:gd name="connsiteY1" fmla="*/ 114751 h 134236"/>
                    <a:gd name="connsiteX2" fmla="*/ 60623 w 121245"/>
                    <a:gd name="connsiteY2" fmla="*/ 114751 h 134236"/>
                    <a:gd name="connsiteX3" fmla="*/ 121246 w 121245"/>
                    <a:gd name="connsiteY3" fmla="*/ 19486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45467"/>
                        <a:pt x="0" y="88769"/>
                        <a:pt x="0" y="114751"/>
                      </a:cubicBezTo>
                      <a:cubicBezTo>
                        <a:pt x="0" y="140732"/>
                        <a:pt x="25982" y="140732"/>
                        <a:pt x="60623" y="114751"/>
                      </a:cubicBezTo>
                      <a:cubicBezTo>
                        <a:pt x="95264" y="88769"/>
                        <a:pt x="121246" y="54128"/>
                        <a:pt x="121246" y="19486"/>
                      </a:cubicBezTo>
                      <a:cubicBezTo>
                        <a:pt x="12124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5" name="Freeform: Shape 714">
                  <a:extLst>
                    <a:ext uri="{FF2B5EF4-FFF2-40B4-BE49-F238E27FC236}">
                      <a16:creationId xmlns="" xmlns:a16="http://schemas.microsoft.com/office/drawing/2014/main" id="{58B91055-1726-44A2-B6B8-43F63B58009F}"/>
                    </a:ext>
                  </a:extLst>
                </p:cNvPr>
                <p:cNvSpPr/>
                <p:nvPr/>
              </p:nvSpPr>
              <p:spPr>
                <a:xfrm>
                  <a:off x="5489771" y="4313116"/>
                  <a:ext cx="121245" cy="134236"/>
                </a:xfrm>
                <a:custGeom>
                  <a:avLst/>
                  <a:gdLst>
                    <a:gd name="connsiteX0" fmla="*/ 60623 w 121245"/>
                    <a:gd name="connsiteY0" fmla="*/ 19486 h 134236"/>
                    <a:gd name="connsiteX1" fmla="*/ 0 w 121245"/>
                    <a:gd name="connsiteY1" fmla="*/ 19486 h 134236"/>
                    <a:gd name="connsiteX2" fmla="*/ 60623 w 121245"/>
                    <a:gd name="connsiteY2" fmla="*/ 114751 h 134236"/>
                    <a:gd name="connsiteX3" fmla="*/ 121246 w 121245"/>
                    <a:gd name="connsiteY3" fmla="*/ 114751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1246" y="80109"/>
                        <a:pt x="95264" y="3680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9" name="Graphic 1">
                <a:extLst>
                  <a:ext uri="{FF2B5EF4-FFF2-40B4-BE49-F238E27FC236}">
                    <a16:creationId xmlns="" xmlns:a16="http://schemas.microsoft.com/office/drawing/2014/main" id="{257C3CB9-4775-446C-9324-E1645826E997}"/>
                  </a:ext>
                </a:extLst>
              </p:cNvPr>
              <p:cNvGrpSpPr/>
              <p:nvPr/>
            </p:nvGrpSpPr>
            <p:grpSpPr>
              <a:xfrm>
                <a:off x="5775565" y="3092463"/>
                <a:ext cx="122591" cy="1493497"/>
                <a:chOff x="5775565" y="3092463"/>
                <a:chExt cx="122591" cy="1493497"/>
              </a:xfrm>
              <a:grpFill/>
            </p:grpSpPr>
            <p:sp>
              <p:nvSpPr>
                <p:cNvPr id="710" name="Freeform: Shape 709">
                  <a:extLst>
                    <a:ext uri="{FF2B5EF4-FFF2-40B4-BE49-F238E27FC236}">
                      <a16:creationId xmlns="" xmlns:a16="http://schemas.microsoft.com/office/drawing/2014/main" id="{9172B273-E606-43FD-B1FA-2DD9C231EF2D}"/>
                    </a:ext>
                  </a:extLst>
                </p:cNvPr>
                <p:cNvSpPr/>
                <p:nvPr/>
              </p:nvSpPr>
              <p:spPr>
                <a:xfrm>
                  <a:off x="5827527" y="3130969"/>
                  <a:ext cx="17320" cy="1436804"/>
                </a:xfrm>
                <a:custGeom>
                  <a:avLst/>
                  <a:gdLst>
                    <a:gd name="connsiteX0" fmla="*/ 0 w 17320"/>
                    <a:gd name="connsiteY0" fmla="*/ 6495 h 1436804"/>
                    <a:gd name="connsiteX1" fmla="*/ 0 w 17320"/>
                    <a:gd name="connsiteY1" fmla="*/ 1426804 h 1436804"/>
                    <a:gd name="connsiteX2" fmla="*/ 17321 w 17320"/>
                    <a:gd name="connsiteY2" fmla="*/ 1426804 h 1436804"/>
                    <a:gd name="connsiteX3" fmla="*/ 17321 w 17320"/>
                    <a:gd name="connsiteY3" fmla="*/ 6495 h 1436804"/>
                    <a:gd name="connsiteX4" fmla="*/ 0 w 17320"/>
                    <a:gd name="connsiteY4" fmla="*/ 6495 h 143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36804">
                      <a:moveTo>
                        <a:pt x="0" y="6495"/>
                      </a:moveTo>
                      <a:cubicBezTo>
                        <a:pt x="0" y="482818"/>
                        <a:pt x="0" y="950481"/>
                        <a:pt x="0" y="1426804"/>
                      </a:cubicBezTo>
                      <a:cubicBezTo>
                        <a:pt x="0" y="1435465"/>
                        <a:pt x="17321" y="1444125"/>
                        <a:pt x="17321" y="1426804"/>
                      </a:cubicBezTo>
                      <a:cubicBezTo>
                        <a:pt x="17321" y="950481"/>
                        <a:pt x="17321" y="48281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1" name="Freeform: Shape 710">
                  <a:extLst>
                    <a:ext uri="{FF2B5EF4-FFF2-40B4-BE49-F238E27FC236}">
                      <a16:creationId xmlns="" xmlns:a16="http://schemas.microsoft.com/office/drawing/2014/main" id="{BBF7E203-508D-42CF-BCF2-992AC45C31E0}"/>
                    </a:ext>
                  </a:extLst>
                </p:cNvPr>
                <p:cNvSpPr/>
                <p:nvPr/>
              </p:nvSpPr>
              <p:spPr>
                <a:xfrm>
                  <a:off x="5775565" y="3092463"/>
                  <a:ext cx="122591" cy="125151"/>
                </a:xfrm>
                <a:custGeom>
                  <a:avLst/>
                  <a:gdLst>
                    <a:gd name="connsiteX0" fmla="*/ 60623 w 122591"/>
                    <a:gd name="connsiteY0" fmla="*/ 1699 h 125151"/>
                    <a:gd name="connsiteX1" fmla="*/ 0 w 122591"/>
                    <a:gd name="connsiteY1" fmla="*/ 79643 h 125151"/>
                    <a:gd name="connsiteX2" fmla="*/ 60623 w 122591"/>
                    <a:gd name="connsiteY2" fmla="*/ 122945 h 125151"/>
                    <a:gd name="connsiteX3" fmla="*/ 121245 w 122591"/>
                    <a:gd name="connsiteY3" fmla="*/ 45001 h 125151"/>
                    <a:gd name="connsiteX4" fmla="*/ 60623 w 122591"/>
                    <a:gd name="connsiteY4" fmla="*/ 1699 h 125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151">
                      <a:moveTo>
                        <a:pt x="60623" y="1699"/>
                      </a:moveTo>
                      <a:cubicBezTo>
                        <a:pt x="25981" y="10359"/>
                        <a:pt x="0" y="53661"/>
                        <a:pt x="0" y="79643"/>
                      </a:cubicBezTo>
                      <a:cubicBezTo>
                        <a:pt x="0" y="114284"/>
                        <a:pt x="25981" y="131605"/>
                        <a:pt x="60623" y="122945"/>
                      </a:cubicBezTo>
                      <a:cubicBezTo>
                        <a:pt x="95264" y="114284"/>
                        <a:pt x="121245" y="79643"/>
                        <a:pt x="121245" y="45001"/>
                      </a:cubicBezTo>
                      <a:cubicBezTo>
                        <a:pt x="129906" y="19020"/>
                        <a:pt x="95264" y="-6962"/>
                        <a:pt x="60623" y="169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2" name="Freeform: Shape 711">
                  <a:extLst>
                    <a:ext uri="{FF2B5EF4-FFF2-40B4-BE49-F238E27FC236}">
                      <a16:creationId xmlns="" xmlns:a16="http://schemas.microsoft.com/office/drawing/2014/main" id="{2EB5F41B-E317-457C-8493-A7BA0AAF7475}"/>
                    </a:ext>
                  </a:extLst>
                </p:cNvPr>
                <p:cNvSpPr/>
                <p:nvPr/>
              </p:nvSpPr>
              <p:spPr>
                <a:xfrm>
                  <a:off x="5775565" y="4460301"/>
                  <a:ext cx="122591" cy="125659"/>
                </a:xfrm>
                <a:custGeom>
                  <a:avLst/>
                  <a:gdLst>
                    <a:gd name="connsiteX0" fmla="*/ 60623 w 122591"/>
                    <a:gd name="connsiteY0" fmla="*/ 2207 h 125659"/>
                    <a:gd name="connsiteX1" fmla="*/ 0 w 122591"/>
                    <a:gd name="connsiteY1" fmla="*/ 45509 h 125659"/>
                    <a:gd name="connsiteX2" fmla="*/ 60623 w 122591"/>
                    <a:gd name="connsiteY2" fmla="*/ 123453 h 125659"/>
                    <a:gd name="connsiteX3" fmla="*/ 121245 w 122591"/>
                    <a:gd name="connsiteY3" fmla="*/ 80151 h 125659"/>
                    <a:gd name="connsiteX4" fmla="*/ 60623 w 122591"/>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659">
                      <a:moveTo>
                        <a:pt x="60623" y="2207"/>
                      </a:moveTo>
                      <a:cubicBezTo>
                        <a:pt x="25981" y="-6453"/>
                        <a:pt x="0" y="10867"/>
                        <a:pt x="0" y="45509"/>
                      </a:cubicBezTo>
                      <a:cubicBezTo>
                        <a:pt x="0" y="80151"/>
                        <a:pt x="25981" y="114793"/>
                        <a:pt x="60623" y="123453"/>
                      </a:cubicBezTo>
                      <a:cubicBezTo>
                        <a:pt x="95264" y="132113"/>
                        <a:pt x="121245" y="114793"/>
                        <a:pt x="121245" y="80151"/>
                      </a:cubicBezTo>
                      <a:cubicBezTo>
                        <a:pt x="129906" y="45509"/>
                        <a:pt x="95264"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1" name="Graphic 1">
              <a:extLst>
                <a:ext uri="{FF2B5EF4-FFF2-40B4-BE49-F238E27FC236}">
                  <a16:creationId xmlns="" xmlns:a16="http://schemas.microsoft.com/office/drawing/2014/main" id="{C24C5A25-2437-49ED-AA5A-A2C58C4B8D86}"/>
                </a:ext>
              </a:extLst>
            </p:cNvPr>
            <p:cNvGrpSpPr/>
            <p:nvPr/>
          </p:nvGrpSpPr>
          <p:grpSpPr>
            <a:xfrm>
              <a:off x="6087340" y="2704443"/>
              <a:ext cx="6772447" cy="2286350"/>
              <a:chOff x="6087340" y="2704443"/>
              <a:chExt cx="6772447" cy="2286350"/>
            </a:xfrm>
            <a:solidFill>
              <a:srgbClr val="0070C0"/>
            </a:solidFill>
          </p:grpSpPr>
          <p:sp>
            <p:nvSpPr>
              <p:cNvPr id="619" name="Freeform: Shape 618">
                <a:extLst>
                  <a:ext uri="{FF2B5EF4-FFF2-40B4-BE49-F238E27FC236}">
                    <a16:creationId xmlns="" xmlns:a16="http://schemas.microsoft.com/office/drawing/2014/main" id="{4DD6B0FD-AD9E-4FBB-9B5A-0827112A5C0C}"/>
                  </a:ext>
                </a:extLst>
              </p:cNvPr>
              <p:cNvSpPr/>
              <p:nvPr/>
            </p:nvSpPr>
            <p:spPr>
              <a:xfrm>
                <a:off x="6096000" y="2779463"/>
                <a:ext cx="6763787" cy="1657063"/>
              </a:xfrm>
              <a:custGeom>
                <a:avLst/>
                <a:gdLst>
                  <a:gd name="connsiteX0" fmla="*/ 5265535 w 6763787"/>
                  <a:gd name="connsiteY0" fmla="*/ 245415 h 1657063"/>
                  <a:gd name="connsiteX1" fmla="*/ 4157001 w 6763787"/>
                  <a:gd name="connsiteY1" fmla="*/ 2923 h 1657063"/>
                  <a:gd name="connsiteX2" fmla="*/ 3013826 w 6763787"/>
                  <a:gd name="connsiteY2" fmla="*/ 158811 h 1657063"/>
                  <a:gd name="connsiteX3" fmla="*/ 805419 w 6763787"/>
                  <a:gd name="connsiteY3" fmla="*/ 1215382 h 1657063"/>
                  <a:gd name="connsiteX4" fmla="*/ 0 w 6763787"/>
                  <a:gd name="connsiteY4" fmla="*/ 1631082 h 1657063"/>
                  <a:gd name="connsiteX5" fmla="*/ 0 w 6763787"/>
                  <a:gd name="connsiteY5" fmla="*/ 1657064 h 1657063"/>
                  <a:gd name="connsiteX6" fmla="*/ 476323 w 6763787"/>
                  <a:gd name="connsiteY6" fmla="*/ 1423232 h 1657063"/>
                  <a:gd name="connsiteX7" fmla="*/ 2702050 w 6763787"/>
                  <a:gd name="connsiteY7" fmla="*/ 297378 h 1657063"/>
                  <a:gd name="connsiteX8" fmla="*/ 3853886 w 6763787"/>
                  <a:gd name="connsiteY8" fmla="*/ 28905 h 1657063"/>
                  <a:gd name="connsiteX9" fmla="*/ 5057684 w 6763787"/>
                  <a:gd name="connsiteY9" fmla="*/ 193453 h 1657063"/>
                  <a:gd name="connsiteX10" fmla="*/ 6763788 w 6763787"/>
                  <a:gd name="connsiteY10" fmla="*/ 981551 h 1657063"/>
                  <a:gd name="connsiteX11" fmla="*/ 6763788 w 6763787"/>
                  <a:gd name="connsiteY11" fmla="*/ 946909 h 1657063"/>
                  <a:gd name="connsiteX12" fmla="*/ 5265535 w 6763787"/>
                  <a:gd name="connsiteY12" fmla="*/ 245415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3787" h="1657063">
                    <a:moveTo>
                      <a:pt x="5265535" y="245415"/>
                    </a:moveTo>
                    <a:cubicBezTo>
                      <a:pt x="4910457" y="115509"/>
                      <a:pt x="4538059" y="20244"/>
                      <a:pt x="4157001" y="2923"/>
                    </a:cubicBezTo>
                    <a:cubicBezTo>
                      <a:pt x="3767282" y="-14397"/>
                      <a:pt x="3386224" y="46226"/>
                      <a:pt x="3013826" y="158811"/>
                    </a:cubicBezTo>
                    <a:cubicBezTo>
                      <a:pt x="2225727" y="392642"/>
                      <a:pt x="1515573" y="825663"/>
                      <a:pt x="805419" y="1215382"/>
                    </a:cubicBezTo>
                    <a:cubicBezTo>
                      <a:pt x="545607" y="1362609"/>
                      <a:pt x="277133" y="1501176"/>
                      <a:pt x="0" y="1631082"/>
                    </a:cubicBezTo>
                    <a:lnTo>
                      <a:pt x="0" y="1657064"/>
                    </a:lnTo>
                    <a:cubicBezTo>
                      <a:pt x="164548" y="1579120"/>
                      <a:pt x="320435" y="1501176"/>
                      <a:pt x="476323" y="1423232"/>
                    </a:cubicBezTo>
                    <a:cubicBezTo>
                      <a:pt x="1212459" y="1042174"/>
                      <a:pt x="1922613" y="591832"/>
                      <a:pt x="2702050" y="297378"/>
                    </a:cubicBezTo>
                    <a:cubicBezTo>
                      <a:pt x="3074449" y="158811"/>
                      <a:pt x="3455507" y="54886"/>
                      <a:pt x="3853886" y="28905"/>
                    </a:cubicBezTo>
                    <a:cubicBezTo>
                      <a:pt x="4260926" y="2923"/>
                      <a:pt x="4667965" y="72207"/>
                      <a:pt x="5057684" y="193453"/>
                    </a:cubicBezTo>
                    <a:cubicBezTo>
                      <a:pt x="5655254" y="383982"/>
                      <a:pt x="6209520" y="678436"/>
                      <a:pt x="6763788" y="981551"/>
                    </a:cubicBezTo>
                    <a:lnTo>
                      <a:pt x="6763788" y="946909"/>
                    </a:lnTo>
                    <a:cubicBezTo>
                      <a:pt x="6270143" y="695757"/>
                      <a:pt x="5785160" y="435944"/>
                      <a:pt x="5265535" y="2454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20" name="Freeform: Shape 619">
                <a:extLst>
                  <a:ext uri="{FF2B5EF4-FFF2-40B4-BE49-F238E27FC236}">
                    <a16:creationId xmlns="" xmlns:a16="http://schemas.microsoft.com/office/drawing/2014/main" id="{585FBEEE-1C8E-495D-8638-1F5C258A726B}"/>
                  </a:ext>
                </a:extLst>
              </p:cNvPr>
              <p:cNvSpPr/>
              <p:nvPr/>
            </p:nvSpPr>
            <p:spPr>
              <a:xfrm>
                <a:off x="6087340" y="3250050"/>
                <a:ext cx="6755125" cy="1665723"/>
              </a:xfrm>
              <a:custGeom>
                <a:avLst/>
                <a:gdLst>
                  <a:gd name="connsiteX0" fmla="*/ 5334818 w 6755125"/>
                  <a:gd name="connsiteY0" fmla="*/ 1359686 h 1665723"/>
                  <a:gd name="connsiteX1" fmla="*/ 4182982 w 6755125"/>
                  <a:gd name="connsiteY1" fmla="*/ 1628159 h 1665723"/>
                  <a:gd name="connsiteX2" fmla="*/ 2979184 w 6755125"/>
                  <a:gd name="connsiteY2" fmla="*/ 1463611 h 1665723"/>
                  <a:gd name="connsiteX3" fmla="*/ 727475 w 6755125"/>
                  <a:gd name="connsiteY3" fmla="*/ 372398 h 1665723"/>
                  <a:gd name="connsiteX4" fmla="*/ 0 w 6755125"/>
                  <a:gd name="connsiteY4" fmla="*/ 0 h 1665723"/>
                  <a:gd name="connsiteX5" fmla="*/ 0 w 6755125"/>
                  <a:gd name="connsiteY5" fmla="*/ 34642 h 1665723"/>
                  <a:gd name="connsiteX6" fmla="*/ 554267 w 6755125"/>
                  <a:gd name="connsiteY6" fmla="*/ 311775 h 1665723"/>
                  <a:gd name="connsiteX7" fmla="*/ 2762674 w 6755125"/>
                  <a:gd name="connsiteY7" fmla="*/ 1420309 h 1665723"/>
                  <a:gd name="connsiteX8" fmla="*/ 3871207 w 6755125"/>
                  <a:gd name="connsiteY8" fmla="*/ 1662800 h 1665723"/>
                  <a:gd name="connsiteX9" fmla="*/ 5014383 w 6755125"/>
                  <a:gd name="connsiteY9" fmla="*/ 1506913 h 1665723"/>
                  <a:gd name="connsiteX10" fmla="*/ 6755126 w 6755125"/>
                  <a:gd name="connsiteY10" fmla="*/ 710154 h 1665723"/>
                  <a:gd name="connsiteX11" fmla="*/ 6755126 w 6755125"/>
                  <a:gd name="connsiteY11" fmla="*/ 675513 h 1665723"/>
                  <a:gd name="connsiteX12" fmla="*/ 5334818 w 6755125"/>
                  <a:gd name="connsiteY12" fmla="*/ 1359686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5" h="1665723">
                    <a:moveTo>
                      <a:pt x="5334818" y="1359686"/>
                    </a:moveTo>
                    <a:cubicBezTo>
                      <a:pt x="4962420" y="1498253"/>
                      <a:pt x="4581362" y="1602178"/>
                      <a:pt x="4182982" y="1628159"/>
                    </a:cubicBezTo>
                    <a:cubicBezTo>
                      <a:pt x="3775942" y="1654140"/>
                      <a:pt x="3368903" y="1584857"/>
                      <a:pt x="2979184" y="1463611"/>
                    </a:cubicBezTo>
                    <a:cubicBezTo>
                      <a:pt x="2182425" y="1212459"/>
                      <a:pt x="1463611" y="770777"/>
                      <a:pt x="727475" y="372398"/>
                    </a:cubicBezTo>
                    <a:cubicBezTo>
                      <a:pt x="493644" y="242492"/>
                      <a:pt x="242491" y="112585"/>
                      <a:pt x="0" y="0"/>
                    </a:cubicBezTo>
                    <a:lnTo>
                      <a:pt x="0" y="34642"/>
                    </a:lnTo>
                    <a:cubicBezTo>
                      <a:pt x="190529" y="121246"/>
                      <a:pt x="372398" y="216510"/>
                      <a:pt x="554267" y="311775"/>
                    </a:cubicBezTo>
                    <a:cubicBezTo>
                      <a:pt x="1281742" y="692834"/>
                      <a:pt x="1983236" y="1143175"/>
                      <a:pt x="2762674" y="1420309"/>
                    </a:cubicBezTo>
                    <a:cubicBezTo>
                      <a:pt x="3117751" y="1550215"/>
                      <a:pt x="3490148" y="1645480"/>
                      <a:pt x="3871207" y="1662800"/>
                    </a:cubicBezTo>
                    <a:cubicBezTo>
                      <a:pt x="4260926" y="1680121"/>
                      <a:pt x="4641984" y="1619498"/>
                      <a:pt x="5014383" y="1506913"/>
                    </a:cubicBezTo>
                    <a:cubicBezTo>
                      <a:pt x="5629272" y="1325044"/>
                      <a:pt x="6192199" y="1013269"/>
                      <a:pt x="6755126" y="710154"/>
                    </a:cubicBezTo>
                    <a:lnTo>
                      <a:pt x="6755126" y="675513"/>
                    </a:lnTo>
                    <a:cubicBezTo>
                      <a:pt x="6296125" y="918004"/>
                      <a:pt x="5828462" y="1169157"/>
                      <a:pt x="5334818" y="13596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21" name="Graphic 1">
                <a:extLst>
                  <a:ext uri="{FF2B5EF4-FFF2-40B4-BE49-F238E27FC236}">
                    <a16:creationId xmlns="" xmlns:a16="http://schemas.microsoft.com/office/drawing/2014/main" id="{5A16BFEA-C390-4F25-A03B-93F34FC89F85}"/>
                  </a:ext>
                </a:extLst>
              </p:cNvPr>
              <p:cNvGrpSpPr/>
              <p:nvPr/>
            </p:nvGrpSpPr>
            <p:grpSpPr>
              <a:xfrm>
                <a:off x="12582653" y="3602003"/>
                <a:ext cx="190530" cy="482570"/>
                <a:chOff x="12582653" y="3602003"/>
                <a:chExt cx="190530" cy="482570"/>
              </a:xfrm>
              <a:grpFill/>
            </p:grpSpPr>
            <p:sp>
              <p:nvSpPr>
                <p:cNvPr id="682" name="Freeform: Shape 681">
                  <a:extLst>
                    <a:ext uri="{FF2B5EF4-FFF2-40B4-BE49-F238E27FC236}">
                      <a16:creationId xmlns="" xmlns:a16="http://schemas.microsoft.com/office/drawing/2014/main" id="{AC98C99A-A5A1-4EF2-A401-D48D8ADEBFBF}"/>
                    </a:ext>
                  </a:extLst>
                </p:cNvPr>
                <p:cNvSpPr/>
                <p:nvPr/>
              </p:nvSpPr>
              <p:spPr>
                <a:xfrm>
                  <a:off x="12660598" y="3640692"/>
                  <a:ext cx="27371" cy="410446"/>
                </a:xfrm>
                <a:custGeom>
                  <a:avLst/>
                  <a:gdLst>
                    <a:gd name="connsiteX0" fmla="*/ 0 w 27371"/>
                    <a:gd name="connsiteY0" fmla="*/ 16398 h 410446"/>
                    <a:gd name="connsiteX1" fmla="*/ 0 w 27371"/>
                    <a:gd name="connsiteY1" fmla="*/ 397456 h 410446"/>
                    <a:gd name="connsiteX2" fmla="*/ 25982 w 27371"/>
                    <a:gd name="connsiteY2" fmla="*/ 397456 h 410446"/>
                    <a:gd name="connsiteX3" fmla="*/ 25982 w 27371"/>
                    <a:gd name="connsiteY3" fmla="*/ 16398 h 410446"/>
                    <a:gd name="connsiteX4" fmla="*/ 0 w 27371"/>
                    <a:gd name="connsiteY4" fmla="*/ 16398 h 41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10446">
                      <a:moveTo>
                        <a:pt x="0" y="16398"/>
                      </a:moveTo>
                      <a:cubicBezTo>
                        <a:pt x="0" y="146304"/>
                        <a:pt x="0" y="267550"/>
                        <a:pt x="0" y="397456"/>
                      </a:cubicBezTo>
                      <a:cubicBezTo>
                        <a:pt x="0" y="414777"/>
                        <a:pt x="25982" y="414777"/>
                        <a:pt x="25982" y="397456"/>
                      </a:cubicBezTo>
                      <a:cubicBezTo>
                        <a:pt x="25982" y="267550"/>
                        <a:pt x="25982" y="146304"/>
                        <a:pt x="25982"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3" name="Freeform: Shape 682">
                  <a:extLst>
                    <a:ext uri="{FF2B5EF4-FFF2-40B4-BE49-F238E27FC236}">
                      <a16:creationId xmlns="" xmlns:a16="http://schemas.microsoft.com/office/drawing/2014/main" id="{BA21F3B1-015D-442C-8D4E-0AC9EF7F2AE6}"/>
                    </a:ext>
                  </a:extLst>
                </p:cNvPr>
                <p:cNvSpPr/>
                <p:nvPr/>
              </p:nvSpPr>
              <p:spPr>
                <a:xfrm>
                  <a:off x="12582653" y="3602003"/>
                  <a:ext cx="190530" cy="109301"/>
                </a:xfrm>
                <a:custGeom>
                  <a:avLst/>
                  <a:gdLst>
                    <a:gd name="connsiteX0" fmla="*/ 95265 w 190530"/>
                    <a:gd name="connsiteY0" fmla="*/ 37765 h 109301"/>
                    <a:gd name="connsiteX1" fmla="*/ 0 w 190530"/>
                    <a:gd name="connsiteY1" fmla="*/ 3124 h 109301"/>
                    <a:gd name="connsiteX2" fmla="*/ 95265 w 190530"/>
                    <a:gd name="connsiteY2" fmla="*/ 72407 h 109301"/>
                    <a:gd name="connsiteX3" fmla="*/ 190530 w 190530"/>
                    <a:gd name="connsiteY3" fmla="*/ 107049 h 109301"/>
                    <a:gd name="connsiteX4" fmla="*/ 95265 w 190530"/>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09301">
                      <a:moveTo>
                        <a:pt x="95265" y="37765"/>
                      </a:moveTo>
                      <a:cubicBezTo>
                        <a:pt x="43302" y="3124"/>
                        <a:pt x="0" y="-5537"/>
                        <a:pt x="0" y="3124"/>
                      </a:cubicBezTo>
                      <a:cubicBezTo>
                        <a:pt x="0" y="11784"/>
                        <a:pt x="43302" y="46426"/>
                        <a:pt x="95265" y="72407"/>
                      </a:cubicBezTo>
                      <a:cubicBezTo>
                        <a:pt x="147228" y="98388"/>
                        <a:pt x="190530" y="115709"/>
                        <a:pt x="190530" y="107049"/>
                      </a:cubicBezTo>
                      <a:cubicBezTo>
                        <a:pt x="190530" y="107049"/>
                        <a:pt x="147228" y="72407"/>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4" name="Freeform: Shape 683">
                  <a:extLst>
                    <a:ext uri="{FF2B5EF4-FFF2-40B4-BE49-F238E27FC236}">
                      <a16:creationId xmlns="" xmlns:a16="http://schemas.microsoft.com/office/drawing/2014/main" id="{A22A5D90-4D60-4317-AB51-CE717E60BD6E}"/>
                    </a:ext>
                  </a:extLst>
                </p:cNvPr>
                <p:cNvSpPr/>
                <p:nvPr/>
              </p:nvSpPr>
              <p:spPr>
                <a:xfrm>
                  <a:off x="12582653" y="3974401"/>
                  <a:ext cx="190530" cy="110172"/>
                </a:xfrm>
                <a:custGeom>
                  <a:avLst/>
                  <a:gdLst>
                    <a:gd name="connsiteX0" fmla="*/ 95265 w 190530"/>
                    <a:gd name="connsiteY0" fmla="*/ 37765 h 110172"/>
                    <a:gd name="connsiteX1" fmla="*/ 0 w 190530"/>
                    <a:gd name="connsiteY1" fmla="*/ 107049 h 110172"/>
                    <a:gd name="connsiteX2" fmla="*/ 95265 w 190530"/>
                    <a:gd name="connsiteY2" fmla="*/ 72407 h 110172"/>
                    <a:gd name="connsiteX3" fmla="*/ 190530 w 190530"/>
                    <a:gd name="connsiteY3" fmla="*/ 3124 h 110172"/>
                    <a:gd name="connsiteX4" fmla="*/ 95265 w 190530"/>
                    <a:gd name="connsiteY4" fmla="*/ 37765 h 110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10172">
                      <a:moveTo>
                        <a:pt x="95265" y="37765"/>
                      </a:moveTo>
                      <a:cubicBezTo>
                        <a:pt x="43302" y="63747"/>
                        <a:pt x="0" y="98388"/>
                        <a:pt x="0" y="107049"/>
                      </a:cubicBezTo>
                      <a:cubicBezTo>
                        <a:pt x="0" y="115709"/>
                        <a:pt x="43302" y="107049"/>
                        <a:pt x="95265" y="72407"/>
                      </a:cubicBezTo>
                      <a:cubicBezTo>
                        <a:pt x="147228" y="37765"/>
                        <a:pt x="190530" y="11784"/>
                        <a:pt x="190530" y="3124"/>
                      </a:cubicBezTo>
                      <a:cubicBezTo>
                        <a:pt x="190530" y="-5537"/>
                        <a:pt x="147228" y="3124"/>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2" name="Graphic 1">
                <a:extLst>
                  <a:ext uri="{FF2B5EF4-FFF2-40B4-BE49-F238E27FC236}">
                    <a16:creationId xmlns="" xmlns:a16="http://schemas.microsoft.com/office/drawing/2014/main" id="{3E97D581-84BE-4504-865D-252CDBF6A0B1}"/>
                  </a:ext>
                </a:extLst>
              </p:cNvPr>
              <p:cNvGrpSpPr/>
              <p:nvPr/>
            </p:nvGrpSpPr>
            <p:grpSpPr>
              <a:xfrm>
                <a:off x="12149632" y="3364268"/>
                <a:ext cx="190530" cy="958039"/>
                <a:chOff x="12149632" y="3364268"/>
                <a:chExt cx="190530" cy="958039"/>
              </a:xfrm>
              <a:grpFill/>
            </p:grpSpPr>
            <p:sp>
              <p:nvSpPr>
                <p:cNvPr id="679" name="Freeform: Shape 678">
                  <a:extLst>
                    <a:ext uri="{FF2B5EF4-FFF2-40B4-BE49-F238E27FC236}">
                      <a16:creationId xmlns="" xmlns:a16="http://schemas.microsoft.com/office/drawing/2014/main" id="{603F0510-A48A-4981-B792-84E7FA231DB5}"/>
                    </a:ext>
                  </a:extLst>
                </p:cNvPr>
                <p:cNvSpPr/>
                <p:nvPr/>
              </p:nvSpPr>
              <p:spPr>
                <a:xfrm>
                  <a:off x="12236236" y="3401607"/>
                  <a:ext cx="25981" cy="883362"/>
                </a:xfrm>
                <a:custGeom>
                  <a:avLst/>
                  <a:gdLst>
                    <a:gd name="connsiteX0" fmla="*/ 0 w 25981"/>
                    <a:gd name="connsiteY0" fmla="*/ 12991 h 883362"/>
                    <a:gd name="connsiteX1" fmla="*/ 0 w 25981"/>
                    <a:gd name="connsiteY1" fmla="*/ 870372 h 883362"/>
                    <a:gd name="connsiteX2" fmla="*/ 25982 w 25981"/>
                    <a:gd name="connsiteY2" fmla="*/ 870372 h 883362"/>
                    <a:gd name="connsiteX3" fmla="*/ 25982 w 25981"/>
                    <a:gd name="connsiteY3" fmla="*/ 12991 h 883362"/>
                    <a:gd name="connsiteX4" fmla="*/ 0 w 2598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83362">
                      <a:moveTo>
                        <a:pt x="0" y="12991"/>
                      </a:moveTo>
                      <a:cubicBezTo>
                        <a:pt x="0" y="298784"/>
                        <a:pt x="0" y="584578"/>
                        <a:pt x="0" y="870372"/>
                      </a:cubicBezTo>
                      <a:cubicBezTo>
                        <a:pt x="0" y="887693"/>
                        <a:pt x="25982" y="887693"/>
                        <a:pt x="25982" y="870372"/>
                      </a:cubicBezTo>
                      <a:cubicBezTo>
                        <a:pt x="25982" y="584578"/>
                        <a:pt x="25982" y="298784"/>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0" name="Freeform: Shape 679">
                  <a:extLst>
                    <a:ext uri="{FF2B5EF4-FFF2-40B4-BE49-F238E27FC236}">
                      <a16:creationId xmlns="" xmlns:a16="http://schemas.microsoft.com/office/drawing/2014/main" id="{4B576F51-9682-4586-B051-1555AD9AEC0E}"/>
                    </a:ext>
                  </a:extLst>
                </p:cNvPr>
                <p:cNvSpPr/>
                <p:nvPr/>
              </p:nvSpPr>
              <p:spPr>
                <a:xfrm>
                  <a:off x="12149632" y="3364268"/>
                  <a:ext cx="190530" cy="123023"/>
                </a:xfrm>
                <a:custGeom>
                  <a:avLst/>
                  <a:gdLst>
                    <a:gd name="connsiteX0" fmla="*/ 95265 w 190530"/>
                    <a:gd name="connsiteY0" fmla="*/ 24348 h 123023"/>
                    <a:gd name="connsiteX1" fmla="*/ 0 w 190530"/>
                    <a:gd name="connsiteY1" fmla="*/ 15687 h 123023"/>
                    <a:gd name="connsiteX2" fmla="*/ 95265 w 190530"/>
                    <a:gd name="connsiteY2" fmla="*/ 102292 h 123023"/>
                    <a:gd name="connsiteX3" fmla="*/ 190530 w 190530"/>
                    <a:gd name="connsiteY3" fmla="*/ 110952 h 123023"/>
                    <a:gd name="connsiteX4" fmla="*/ 95265 w 190530"/>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4348"/>
                      </a:moveTo>
                      <a:cubicBezTo>
                        <a:pt x="43302" y="-1633"/>
                        <a:pt x="0" y="-10294"/>
                        <a:pt x="0" y="15687"/>
                      </a:cubicBezTo>
                      <a:cubicBezTo>
                        <a:pt x="0" y="41669"/>
                        <a:pt x="43302" y="76310"/>
                        <a:pt x="95265" y="102292"/>
                      </a:cubicBezTo>
                      <a:cubicBezTo>
                        <a:pt x="147228" y="128273"/>
                        <a:pt x="190530" y="128273"/>
                        <a:pt x="190530" y="110952"/>
                      </a:cubicBezTo>
                      <a:cubicBezTo>
                        <a:pt x="190530" y="93631"/>
                        <a:pt x="147228" y="58989"/>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1" name="Freeform: Shape 680">
                  <a:extLst>
                    <a:ext uri="{FF2B5EF4-FFF2-40B4-BE49-F238E27FC236}">
                      <a16:creationId xmlns="" xmlns:a16="http://schemas.microsoft.com/office/drawing/2014/main" id="{3A36D8FB-F52D-4BEF-A68C-C7EDCEA65BAB}"/>
                    </a:ext>
                  </a:extLst>
                </p:cNvPr>
                <p:cNvSpPr/>
                <p:nvPr/>
              </p:nvSpPr>
              <p:spPr>
                <a:xfrm>
                  <a:off x="12149632" y="4199284"/>
                  <a:ext cx="190530" cy="123023"/>
                </a:xfrm>
                <a:custGeom>
                  <a:avLst/>
                  <a:gdLst>
                    <a:gd name="connsiteX0" fmla="*/ 95265 w 190530"/>
                    <a:gd name="connsiteY0" fmla="*/ 20732 h 123023"/>
                    <a:gd name="connsiteX1" fmla="*/ 0 w 190530"/>
                    <a:gd name="connsiteY1" fmla="*/ 107336 h 123023"/>
                    <a:gd name="connsiteX2" fmla="*/ 95265 w 190530"/>
                    <a:gd name="connsiteY2" fmla="*/ 98676 h 123023"/>
                    <a:gd name="connsiteX3" fmla="*/ 190530 w 190530"/>
                    <a:gd name="connsiteY3" fmla="*/ 12072 h 123023"/>
                    <a:gd name="connsiteX4" fmla="*/ 95265 w 190530"/>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0732"/>
                      </a:moveTo>
                      <a:cubicBezTo>
                        <a:pt x="43302" y="46713"/>
                        <a:pt x="0" y="81355"/>
                        <a:pt x="0" y="107336"/>
                      </a:cubicBezTo>
                      <a:cubicBezTo>
                        <a:pt x="0" y="133317"/>
                        <a:pt x="43302" y="124657"/>
                        <a:pt x="95265" y="98676"/>
                      </a:cubicBezTo>
                      <a:cubicBezTo>
                        <a:pt x="147228" y="72695"/>
                        <a:pt x="190530" y="29393"/>
                        <a:pt x="190530" y="12072"/>
                      </a:cubicBezTo>
                      <a:cubicBezTo>
                        <a:pt x="190530" y="-5249"/>
                        <a:pt x="147228" y="-5249"/>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3" name="Graphic 1">
                <a:extLst>
                  <a:ext uri="{FF2B5EF4-FFF2-40B4-BE49-F238E27FC236}">
                    <a16:creationId xmlns="" xmlns:a16="http://schemas.microsoft.com/office/drawing/2014/main" id="{DF798E84-6BF5-4D26-9623-3CEA5BA9D4BD}"/>
                  </a:ext>
                </a:extLst>
              </p:cNvPr>
              <p:cNvGrpSpPr/>
              <p:nvPr/>
            </p:nvGrpSpPr>
            <p:grpSpPr>
              <a:xfrm>
                <a:off x="11725272" y="3148339"/>
                <a:ext cx="190528" cy="1389899"/>
                <a:chOff x="11725272" y="3148339"/>
                <a:chExt cx="190528" cy="1389899"/>
              </a:xfrm>
              <a:grpFill/>
            </p:grpSpPr>
            <p:sp>
              <p:nvSpPr>
                <p:cNvPr id="676" name="Freeform: Shape 675">
                  <a:extLst>
                    <a:ext uri="{FF2B5EF4-FFF2-40B4-BE49-F238E27FC236}">
                      <a16:creationId xmlns="" xmlns:a16="http://schemas.microsoft.com/office/drawing/2014/main" id="{6C5BA746-D45D-42E3-80AA-C4E81C9FFFA9}"/>
                    </a:ext>
                  </a:extLst>
                </p:cNvPr>
                <p:cNvSpPr/>
                <p:nvPr/>
              </p:nvSpPr>
              <p:spPr>
                <a:xfrm>
                  <a:off x="11803215" y="3185096"/>
                  <a:ext cx="27371" cy="1325044"/>
                </a:xfrm>
                <a:custGeom>
                  <a:avLst/>
                  <a:gdLst>
                    <a:gd name="connsiteX0" fmla="*/ 0 w 27371"/>
                    <a:gd name="connsiteY0" fmla="*/ 12991 h 1325044"/>
                    <a:gd name="connsiteX1" fmla="*/ 0 w 27371"/>
                    <a:gd name="connsiteY1" fmla="*/ 1312053 h 1325044"/>
                    <a:gd name="connsiteX2" fmla="*/ 25982 w 27371"/>
                    <a:gd name="connsiteY2" fmla="*/ 1312053 h 1325044"/>
                    <a:gd name="connsiteX3" fmla="*/ 25982 w 27371"/>
                    <a:gd name="connsiteY3" fmla="*/ 12991 h 1325044"/>
                    <a:gd name="connsiteX4" fmla="*/ 0 w 2737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5044">
                      <a:moveTo>
                        <a:pt x="0" y="12991"/>
                      </a:moveTo>
                      <a:cubicBezTo>
                        <a:pt x="0" y="446011"/>
                        <a:pt x="0" y="879032"/>
                        <a:pt x="0" y="1312053"/>
                      </a:cubicBezTo>
                      <a:cubicBezTo>
                        <a:pt x="0" y="1329374"/>
                        <a:pt x="25982" y="1329374"/>
                        <a:pt x="25982" y="1312053"/>
                      </a:cubicBezTo>
                      <a:cubicBezTo>
                        <a:pt x="25982" y="879032"/>
                        <a:pt x="25982" y="446011"/>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7" name="Freeform: Shape 676">
                  <a:extLst>
                    <a:ext uri="{FF2B5EF4-FFF2-40B4-BE49-F238E27FC236}">
                      <a16:creationId xmlns="" xmlns:a16="http://schemas.microsoft.com/office/drawing/2014/main" id="{1BF730CE-B22A-4F47-9C4B-03FF376F6F48}"/>
                    </a:ext>
                  </a:extLst>
                </p:cNvPr>
                <p:cNvSpPr/>
                <p:nvPr/>
              </p:nvSpPr>
              <p:spPr>
                <a:xfrm>
                  <a:off x="11725272" y="3148339"/>
                  <a:ext cx="190528" cy="139763"/>
                </a:xfrm>
                <a:custGeom>
                  <a:avLst/>
                  <a:gdLst>
                    <a:gd name="connsiteX0" fmla="*/ 95265 w 190528"/>
                    <a:gd name="connsiteY0" fmla="*/ 15107 h 139763"/>
                    <a:gd name="connsiteX1" fmla="*/ 0 w 190528"/>
                    <a:gd name="connsiteY1" fmla="*/ 32428 h 139763"/>
                    <a:gd name="connsiteX2" fmla="*/ 95265 w 190528"/>
                    <a:gd name="connsiteY2" fmla="*/ 127692 h 139763"/>
                    <a:gd name="connsiteX3" fmla="*/ 190529 w 190528"/>
                    <a:gd name="connsiteY3" fmla="*/ 119032 h 139763"/>
                    <a:gd name="connsiteX4" fmla="*/ 95265 w 190528"/>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763">
                      <a:moveTo>
                        <a:pt x="95265" y="15107"/>
                      </a:moveTo>
                      <a:cubicBezTo>
                        <a:pt x="43302" y="-10875"/>
                        <a:pt x="0" y="-2214"/>
                        <a:pt x="0" y="32428"/>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8" name="Freeform: Shape 677">
                  <a:extLst>
                    <a:ext uri="{FF2B5EF4-FFF2-40B4-BE49-F238E27FC236}">
                      <a16:creationId xmlns="" xmlns:a16="http://schemas.microsoft.com/office/drawing/2014/main" id="{D4FCB70F-6024-407B-B9D9-889FC0273462}"/>
                    </a:ext>
                  </a:extLst>
                </p:cNvPr>
                <p:cNvSpPr/>
                <p:nvPr/>
              </p:nvSpPr>
              <p:spPr>
                <a:xfrm>
                  <a:off x="11725272" y="4399168"/>
                  <a:ext cx="190528" cy="139069"/>
                </a:xfrm>
                <a:custGeom>
                  <a:avLst/>
                  <a:gdLst>
                    <a:gd name="connsiteX0" fmla="*/ 95265 w 190528"/>
                    <a:gd name="connsiteY0" fmla="*/ 11377 h 139069"/>
                    <a:gd name="connsiteX1" fmla="*/ 0 w 190528"/>
                    <a:gd name="connsiteY1" fmla="*/ 106642 h 139069"/>
                    <a:gd name="connsiteX2" fmla="*/ 95265 w 190528"/>
                    <a:gd name="connsiteY2" fmla="*/ 123963 h 139069"/>
                    <a:gd name="connsiteX3" fmla="*/ 190529 w 190528"/>
                    <a:gd name="connsiteY3" fmla="*/ 28698 h 139069"/>
                    <a:gd name="connsiteX4" fmla="*/ 95265 w 190528"/>
                    <a:gd name="connsiteY4" fmla="*/ 11377 h 13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069">
                      <a:moveTo>
                        <a:pt x="95265" y="11377"/>
                      </a:moveTo>
                      <a:cubicBezTo>
                        <a:pt x="43302" y="28698"/>
                        <a:pt x="0" y="72000"/>
                        <a:pt x="0" y="106642"/>
                      </a:cubicBezTo>
                      <a:cubicBezTo>
                        <a:pt x="0" y="141283"/>
                        <a:pt x="43302" y="149944"/>
                        <a:pt x="95265" y="123963"/>
                      </a:cubicBezTo>
                      <a:cubicBezTo>
                        <a:pt x="147227" y="97981"/>
                        <a:pt x="190529" y="54679"/>
                        <a:pt x="190529" y="28698"/>
                      </a:cubicBezTo>
                      <a:cubicBezTo>
                        <a:pt x="190529" y="-5944"/>
                        <a:pt x="147227" y="-5944"/>
                        <a:pt x="95265" y="113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4" name="Graphic 1">
                <a:extLst>
                  <a:ext uri="{FF2B5EF4-FFF2-40B4-BE49-F238E27FC236}">
                    <a16:creationId xmlns="" xmlns:a16="http://schemas.microsoft.com/office/drawing/2014/main" id="{653AEB8E-A0A0-4367-9BE2-2195EB597D8C}"/>
                  </a:ext>
                </a:extLst>
              </p:cNvPr>
              <p:cNvGrpSpPr/>
              <p:nvPr/>
            </p:nvGrpSpPr>
            <p:grpSpPr>
              <a:xfrm>
                <a:off x="11300912" y="2957461"/>
                <a:ext cx="190528" cy="1768406"/>
                <a:chOff x="11300912" y="2957461"/>
                <a:chExt cx="190528" cy="1768406"/>
              </a:xfrm>
              <a:grpFill/>
            </p:grpSpPr>
            <p:sp>
              <p:nvSpPr>
                <p:cNvPr id="673" name="Freeform: Shape 672">
                  <a:extLst>
                    <a:ext uri="{FF2B5EF4-FFF2-40B4-BE49-F238E27FC236}">
                      <a16:creationId xmlns="" xmlns:a16="http://schemas.microsoft.com/office/drawing/2014/main" id="{6C27A286-BC5E-49A2-9A1B-9D43DC76419F}"/>
                    </a:ext>
                  </a:extLst>
                </p:cNvPr>
                <p:cNvSpPr/>
                <p:nvPr/>
              </p:nvSpPr>
              <p:spPr>
                <a:xfrm>
                  <a:off x="11378855" y="3003228"/>
                  <a:ext cx="25981" cy="1688781"/>
                </a:xfrm>
                <a:custGeom>
                  <a:avLst/>
                  <a:gdLst>
                    <a:gd name="connsiteX0" fmla="*/ 0 w 25981"/>
                    <a:gd name="connsiteY0" fmla="*/ 12991 h 1688781"/>
                    <a:gd name="connsiteX1" fmla="*/ 0 w 25981"/>
                    <a:gd name="connsiteY1" fmla="*/ 1675791 h 1688781"/>
                    <a:gd name="connsiteX2" fmla="*/ 25982 w 25981"/>
                    <a:gd name="connsiteY2" fmla="*/ 1675791 h 1688781"/>
                    <a:gd name="connsiteX3" fmla="*/ 25982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8"/>
                        <a:pt x="0" y="1121524"/>
                        <a:pt x="0" y="1675791"/>
                      </a:cubicBezTo>
                      <a:cubicBezTo>
                        <a:pt x="0" y="1693112"/>
                        <a:pt x="25982" y="1693112"/>
                        <a:pt x="25982" y="1675791"/>
                      </a:cubicBezTo>
                      <a:cubicBezTo>
                        <a:pt x="25982" y="1121524"/>
                        <a:pt x="25982" y="56725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4" name="Freeform: Shape 673">
                  <a:extLst>
                    <a:ext uri="{FF2B5EF4-FFF2-40B4-BE49-F238E27FC236}">
                      <a16:creationId xmlns="" xmlns:a16="http://schemas.microsoft.com/office/drawing/2014/main" id="{72ECF13A-E6FC-4356-B109-770D1A127E60}"/>
                    </a:ext>
                  </a:extLst>
                </p:cNvPr>
                <p:cNvSpPr/>
                <p:nvPr/>
              </p:nvSpPr>
              <p:spPr>
                <a:xfrm>
                  <a:off x="11300912"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8"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5" name="Freeform: Shape 674">
                  <a:extLst>
                    <a:ext uri="{FF2B5EF4-FFF2-40B4-BE49-F238E27FC236}">
                      <a16:creationId xmlns="" xmlns:a16="http://schemas.microsoft.com/office/drawing/2014/main" id="{D55F58E6-DB5F-4036-9FB5-BC6D1B3C7941}"/>
                    </a:ext>
                  </a:extLst>
                </p:cNvPr>
                <p:cNvSpPr/>
                <p:nvPr/>
              </p:nvSpPr>
              <p:spPr>
                <a:xfrm>
                  <a:off x="11300912"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8"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5" name="Graphic 1">
                <a:extLst>
                  <a:ext uri="{FF2B5EF4-FFF2-40B4-BE49-F238E27FC236}">
                    <a16:creationId xmlns="" xmlns:a16="http://schemas.microsoft.com/office/drawing/2014/main" id="{73D010A2-0CD3-4D9E-B365-7F7AE3D72DB9}"/>
                  </a:ext>
                </a:extLst>
              </p:cNvPr>
              <p:cNvGrpSpPr/>
              <p:nvPr/>
            </p:nvGrpSpPr>
            <p:grpSpPr>
              <a:xfrm>
                <a:off x="10867891" y="2821134"/>
                <a:ext cx="190528" cy="2044308"/>
                <a:chOff x="10867891" y="2821134"/>
                <a:chExt cx="190528" cy="2044308"/>
              </a:xfrm>
              <a:grpFill/>
            </p:grpSpPr>
            <p:sp>
              <p:nvSpPr>
                <p:cNvPr id="670" name="Freeform: Shape 669">
                  <a:extLst>
                    <a:ext uri="{FF2B5EF4-FFF2-40B4-BE49-F238E27FC236}">
                      <a16:creationId xmlns="" xmlns:a16="http://schemas.microsoft.com/office/drawing/2014/main" id="{4E614C3E-0918-4163-861F-AFF4A480E0A0}"/>
                    </a:ext>
                  </a:extLst>
                </p:cNvPr>
                <p:cNvSpPr/>
                <p:nvPr/>
              </p:nvSpPr>
              <p:spPr>
                <a:xfrm>
                  <a:off x="10954495" y="2864661"/>
                  <a:ext cx="25980" cy="1965915"/>
                </a:xfrm>
                <a:custGeom>
                  <a:avLst/>
                  <a:gdLst>
                    <a:gd name="connsiteX0" fmla="*/ 0 w 25980"/>
                    <a:gd name="connsiteY0" fmla="*/ 12991 h 1965915"/>
                    <a:gd name="connsiteX1" fmla="*/ 0 w 25980"/>
                    <a:gd name="connsiteY1" fmla="*/ 1952925 h 1965915"/>
                    <a:gd name="connsiteX2" fmla="*/ 25980 w 25980"/>
                    <a:gd name="connsiteY2" fmla="*/ 1952925 h 1965915"/>
                    <a:gd name="connsiteX3" fmla="*/ 25980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0" y="1970245"/>
                        <a:pt x="25980" y="1952925"/>
                      </a:cubicBezTo>
                      <a:cubicBezTo>
                        <a:pt x="25980" y="1303393"/>
                        <a:pt x="25980" y="662522"/>
                        <a:pt x="25980" y="12991"/>
                      </a:cubicBezTo>
                      <a:cubicBezTo>
                        <a:pt x="25980"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1" name="Freeform: Shape 670">
                  <a:extLst>
                    <a:ext uri="{FF2B5EF4-FFF2-40B4-BE49-F238E27FC236}">
                      <a16:creationId xmlns="" xmlns:a16="http://schemas.microsoft.com/office/drawing/2014/main" id="{8A23112F-EB6B-4274-8A70-1CE992F0C231}"/>
                    </a:ext>
                  </a:extLst>
                </p:cNvPr>
                <p:cNvSpPr/>
                <p:nvPr/>
              </p:nvSpPr>
              <p:spPr>
                <a:xfrm>
                  <a:off x="10867891"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2" name="Freeform: Shape 671">
                  <a:extLst>
                    <a:ext uri="{FF2B5EF4-FFF2-40B4-BE49-F238E27FC236}">
                      <a16:creationId xmlns="" xmlns:a16="http://schemas.microsoft.com/office/drawing/2014/main" id="{460DFA02-ACD7-444E-B29A-3B4290CB7A3A}"/>
                    </a:ext>
                  </a:extLst>
                </p:cNvPr>
                <p:cNvSpPr/>
                <p:nvPr/>
              </p:nvSpPr>
              <p:spPr>
                <a:xfrm>
                  <a:off x="10867891" y="4690996"/>
                  <a:ext cx="190528" cy="174446"/>
                </a:xfrm>
                <a:custGeom>
                  <a:avLst/>
                  <a:gdLst>
                    <a:gd name="connsiteX0" fmla="*/ 95264 w 190528"/>
                    <a:gd name="connsiteY0" fmla="*/ 5344 h 174446"/>
                    <a:gd name="connsiteX1" fmla="*/ 0 w 190528"/>
                    <a:gd name="connsiteY1" fmla="*/ 109269 h 174446"/>
                    <a:gd name="connsiteX2" fmla="*/ 95264 w 190528"/>
                    <a:gd name="connsiteY2" fmla="*/ 169892 h 174446"/>
                    <a:gd name="connsiteX3" fmla="*/ 190529 w 190528"/>
                    <a:gd name="connsiteY3" fmla="*/ 65967 h 174446"/>
                    <a:gd name="connsiteX4" fmla="*/ 95264 w 190528"/>
                    <a:gd name="connsiteY4" fmla="*/ 5344 h 17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4446">
                      <a:moveTo>
                        <a:pt x="95264" y="5344"/>
                      </a:moveTo>
                      <a:cubicBezTo>
                        <a:pt x="43302" y="14004"/>
                        <a:pt x="0" y="65967"/>
                        <a:pt x="0" y="109269"/>
                      </a:cubicBezTo>
                      <a:cubicBezTo>
                        <a:pt x="0" y="152571"/>
                        <a:pt x="43302" y="187213"/>
                        <a:pt x="95264" y="169892"/>
                      </a:cubicBezTo>
                      <a:cubicBezTo>
                        <a:pt x="147227" y="15257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6" name="Graphic 1">
                <a:extLst>
                  <a:ext uri="{FF2B5EF4-FFF2-40B4-BE49-F238E27FC236}">
                    <a16:creationId xmlns="" xmlns:a16="http://schemas.microsoft.com/office/drawing/2014/main" id="{68F4DDBA-8149-4ED2-9CB9-0DFB73034A5A}"/>
                  </a:ext>
                </a:extLst>
              </p:cNvPr>
              <p:cNvGrpSpPr/>
              <p:nvPr/>
            </p:nvGrpSpPr>
            <p:grpSpPr>
              <a:xfrm>
                <a:off x="10443530" y="2729098"/>
                <a:ext cx="190528" cy="2228380"/>
                <a:chOff x="10443530" y="2729098"/>
                <a:chExt cx="190528" cy="2228380"/>
              </a:xfrm>
              <a:grpFill/>
            </p:grpSpPr>
            <p:sp>
              <p:nvSpPr>
                <p:cNvPr id="667" name="Freeform: Shape 666">
                  <a:extLst>
                    <a:ext uri="{FF2B5EF4-FFF2-40B4-BE49-F238E27FC236}">
                      <a16:creationId xmlns="" xmlns:a16="http://schemas.microsoft.com/office/drawing/2014/main" id="{6921F0C1-9DD5-411F-85E1-1EABC5D04559}"/>
                    </a:ext>
                  </a:extLst>
                </p:cNvPr>
                <p:cNvSpPr/>
                <p:nvPr/>
              </p:nvSpPr>
              <p:spPr>
                <a:xfrm>
                  <a:off x="10521474" y="2781047"/>
                  <a:ext cx="25980" cy="2136133"/>
                </a:xfrm>
                <a:custGeom>
                  <a:avLst/>
                  <a:gdLst>
                    <a:gd name="connsiteX0" fmla="*/ 0 w 25980"/>
                    <a:gd name="connsiteY0" fmla="*/ 10000 h 2136133"/>
                    <a:gd name="connsiteX1" fmla="*/ 0 w 25980"/>
                    <a:gd name="connsiteY1" fmla="*/ 2123143 h 2136133"/>
                    <a:gd name="connsiteX2" fmla="*/ 25980 w 25980"/>
                    <a:gd name="connsiteY2" fmla="*/ 2123143 h 2136133"/>
                    <a:gd name="connsiteX3" fmla="*/ 25980 w 25980"/>
                    <a:gd name="connsiteY3" fmla="*/ 10000 h 2136133"/>
                    <a:gd name="connsiteX4" fmla="*/ 0 w 25980"/>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2136133">
                      <a:moveTo>
                        <a:pt x="0" y="10000"/>
                      </a:moveTo>
                      <a:cubicBezTo>
                        <a:pt x="0" y="711494"/>
                        <a:pt x="0" y="1412988"/>
                        <a:pt x="0" y="2123143"/>
                      </a:cubicBezTo>
                      <a:cubicBezTo>
                        <a:pt x="0" y="2140463"/>
                        <a:pt x="25980" y="2140463"/>
                        <a:pt x="25980" y="2123143"/>
                      </a:cubicBezTo>
                      <a:cubicBezTo>
                        <a:pt x="25980" y="1421649"/>
                        <a:pt x="25980" y="720155"/>
                        <a:pt x="25980" y="10000"/>
                      </a:cubicBezTo>
                      <a:cubicBezTo>
                        <a:pt x="25980"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8" name="Freeform: Shape 667">
                  <a:extLst>
                    <a:ext uri="{FF2B5EF4-FFF2-40B4-BE49-F238E27FC236}">
                      <a16:creationId xmlns="" xmlns:a16="http://schemas.microsoft.com/office/drawing/2014/main" id="{4AAE9A8C-3A94-40E1-AC90-8B2CA9C61394}"/>
                    </a:ext>
                  </a:extLst>
                </p:cNvPr>
                <p:cNvSpPr/>
                <p:nvPr/>
              </p:nvSpPr>
              <p:spPr>
                <a:xfrm>
                  <a:off x="10443530" y="2729098"/>
                  <a:ext cx="190528" cy="184521"/>
                </a:xfrm>
                <a:custGeom>
                  <a:avLst/>
                  <a:gdLst>
                    <a:gd name="connsiteX0" fmla="*/ 95265 w 190528"/>
                    <a:gd name="connsiteY0" fmla="*/ 1326 h 184521"/>
                    <a:gd name="connsiteX1" fmla="*/ 0 w 190528"/>
                    <a:gd name="connsiteY1" fmla="*/ 79270 h 184521"/>
                    <a:gd name="connsiteX2" fmla="*/ 95265 w 190528"/>
                    <a:gd name="connsiteY2" fmla="*/ 183195 h 184521"/>
                    <a:gd name="connsiteX3" fmla="*/ 190529 w 190528"/>
                    <a:gd name="connsiteY3" fmla="*/ 105251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7334"/>
                        <a:pt x="0" y="27308"/>
                        <a:pt x="0" y="79270"/>
                      </a:cubicBezTo>
                      <a:cubicBezTo>
                        <a:pt x="0" y="131233"/>
                        <a:pt x="43302" y="174535"/>
                        <a:pt x="95265" y="183195"/>
                      </a:cubicBezTo>
                      <a:cubicBezTo>
                        <a:pt x="147227" y="191856"/>
                        <a:pt x="190529" y="157214"/>
                        <a:pt x="190529" y="105251"/>
                      </a:cubicBezTo>
                      <a:cubicBezTo>
                        <a:pt x="181869" y="61949"/>
                        <a:pt x="147227" y="9987"/>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9" name="Freeform: Shape 668">
                  <a:extLst>
                    <a:ext uri="{FF2B5EF4-FFF2-40B4-BE49-F238E27FC236}">
                      <a16:creationId xmlns="" xmlns:a16="http://schemas.microsoft.com/office/drawing/2014/main" id="{FEC1C002-B81B-4A3C-87AB-051CA927B0EF}"/>
                    </a:ext>
                  </a:extLst>
                </p:cNvPr>
                <p:cNvSpPr/>
                <p:nvPr/>
              </p:nvSpPr>
              <p:spPr>
                <a:xfrm>
                  <a:off x="10443530" y="4772957"/>
                  <a:ext cx="190528" cy="184521"/>
                </a:xfrm>
                <a:custGeom>
                  <a:avLst/>
                  <a:gdLst>
                    <a:gd name="connsiteX0" fmla="*/ 95265 w 190528"/>
                    <a:gd name="connsiteY0" fmla="*/ 1326 h 184521"/>
                    <a:gd name="connsiteX1" fmla="*/ 0 w 190528"/>
                    <a:gd name="connsiteY1" fmla="*/ 105251 h 184521"/>
                    <a:gd name="connsiteX2" fmla="*/ 95265 w 190528"/>
                    <a:gd name="connsiteY2" fmla="*/ 183195 h 184521"/>
                    <a:gd name="connsiteX3" fmla="*/ 190529 w 190528"/>
                    <a:gd name="connsiteY3" fmla="*/ 79270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9987"/>
                        <a:pt x="0" y="53289"/>
                        <a:pt x="0" y="105251"/>
                      </a:cubicBezTo>
                      <a:cubicBezTo>
                        <a:pt x="0" y="157214"/>
                        <a:pt x="43302" y="191856"/>
                        <a:pt x="95265" y="183195"/>
                      </a:cubicBezTo>
                      <a:cubicBezTo>
                        <a:pt x="147227" y="174535"/>
                        <a:pt x="190529" y="131233"/>
                        <a:pt x="190529" y="79270"/>
                      </a:cubicBezTo>
                      <a:cubicBezTo>
                        <a:pt x="181869" y="27307"/>
                        <a:pt x="147227" y="-7334"/>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7" name="Graphic 1">
                <a:extLst>
                  <a:ext uri="{FF2B5EF4-FFF2-40B4-BE49-F238E27FC236}">
                    <a16:creationId xmlns="" xmlns:a16="http://schemas.microsoft.com/office/drawing/2014/main" id="{215201E7-7DA4-421A-82AC-05751BE7C7CC}"/>
                  </a:ext>
                </a:extLst>
              </p:cNvPr>
              <p:cNvGrpSpPr/>
              <p:nvPr/>
            </p:nvGrpSpPr>
            <p:grpSpPr>
              <a:xfrm>
                <a:off x="10010509" y="2704443"/>
                <a:ext cx="190529" cy="2286350"/>
                <a:chOff x="10010509" y="2704443"/>
                <a:chExt cx="190529" cy="2286350"/>
              </a:xfrm>
              <a:grpFill/>
            </p:grpSpPr>
            <p:sp>
              <p:nvSpPr>
                <p:cNvPr id="664" name="Freeform: Shape 663">
                  <a:extLst>
                    <a:ext uri="{FF2B5EF4-FFF2-40B4-BE49-F238E27FC236}">
                      <a16:creationId xmlns="" xmlns:a16="http://schemas.microsoft.com/office/drawing/2014/main" id="{9634837E-90E6-4C7E-A892-3BB0EFEF972E}"/>
                    </a:ext>
                  </a:extLst>
                </p:cNvPr>
                <p:cNvSpPr/>
                <p:nvPr/>
              </p:nvSpPr>
              <p:spPr>
                <a:xfrm>
                  <a:off x="10097113" y="2752075"/>
                  <a:ext cx="25981" cy="2191085"/>
                </a:xfrm>
                <a:custGeom>
                  <a:avLst/>
                  <a:gdLst>
                    <a:gd name="connsiteX0" fmla="*/ 0 w 25981"/>
                    <a:gd name="connsiteY0" fmla="*/ 12991 h 2191085"/>
                    <a:gd name="connsiteX1" fmla="*/ 0 w 25981"/>
                    <a:gd name="connsiteY1" fmla="*/ 2178095 h 2191085"/>
                    <a:gd name="connsiteX2" fmla="*/ 25982 w 25981"/>
                    <a:gd name="connsiteY2" fmla="*/ 2178095 h 2191085"/>
                    <a:gd name="connsiteX3" fmla="*/ 25982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2" y="2195416"/>
                        <a:pt x="25982" y="2178095"/>
                      </a:cubicBezTo>
                      <a:cubicBezTo>
                        <a:pt x="25982" y="1459281"/>
                        <a:pt x="25982" y="731805"/>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5" name="Freeform: Shape 664">
                  <a:extLst>
                    <a:ext uri="{FF2B5EF4-FFF2-40B4-BE49-F238E27FC236}">
                      <a16:creationId xmlns="" xmlns:a16="http://schemas.microsoft.com/office/drawing/2014/main" id="{E2A2B012-6BA3-4364-984C-E58C727C9AFF}"/>
                    </a:ext>
                  </a:extLst>
                </p:cNvPr>
                <p:cNvSpPr/>
                <p:nvPr/>
              </p:nvSpPr>
              <p:spPr>
                <a:xfrm>
                  <a:off x="10010509"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4330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6" name="Freeform: Shape 665">
                  <a:extLst>
                    <a:ext uri="{FF2B5EF4-FFF2-40B4-BE49-F238E27FC236}">
                      <a16:creationId xmlns="" xmlns:a16="http://schemas.microsoft.com/office/drawing/2014/main" id="{E15CF45A-BD54-47B8-A704-312E06E70872}"/>
                    </a:ext>
                  </a:extLst>
                </p:cNvPr>
                <p:cNvSpPr/>
                <p:nvPr/>
              </p:nvSpPr>
              <p:spPr>
                <a:xfrm>
                  <a:off x="10010509"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3464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8" name="Graphic 1">
                <a:extLst>
                  <a:ext uri="{FF2B5EF4-FFF2-40B4-BE49-F238E27FC236}">
                    <a16:creationId xmlns="" xmlns:a16="http://schemas.microsoft.com/office/drawing/2014/main" id="{F6B0F92B-B101-48C6-8CE3-70847E583230}"/>
                  </a:ext>
                </a:extLst>
              </p:cNvPr>
              <p:cNvGrpSpPr/>
              <p:nvPr/>
            </p:nvGrpSpPr>
            <p:grpSpPr>
              <a:xfrm>
                <a:off x="9586149" y="2729310"/>
                <a:ext cx="190528" cy="2228168"/>
                <a:chOff x="9586149" y="2729310"/>
                <a:chExt cx="190528" cy="2228168"/>
              </a:xfrm>
              <a:grpFill/>
            </p:grpSpPr>
            <p:sp>
              <p:nvSpPr>
                <p:cNvPr id="661" name="Freeform: Shape 660">
                  <a:extLst>
                    <a:ext uri="{FF2B5EF4-FFF2-40B4-BE49-F238E27FC236}">
                      <a16:creationId xmlns="" xmlns:a16="http://schemas.microsoft.com/office/drawing/2014/main" id="{4DC833F4-2C56-4172-8E84-F453405FD7FA}"/>
                    </a:ext>
                  </a:extLst>
                </p:cNvPr>
                <p:cNvSpPr/>
                <p:nvPr/>
              </p:nvSpPr>
              <p:spPr>
                <a:xfrm>
                  <a:off x="9664092" y="2781047"/>
                  <a:ext cx="25981" cy="2136133"/>
                </a:xfrm>
                <a:custGeom>
                  <a:avLst/>
                  <a:gdLst>
                    <a:gd name="connsiteX0" fmla="*/ 0 w 25981"/>
                    <a:gd name="connsiteY0" fmla="*/ 10000 h 2136133"/>
                    <a:gd name="connsiteX1" fmla="*/ 0 w 25981"/>
                    <a:gd name="connsiteY1" fmla="*/ 2123143 h 2136133"/>
                    <a:gd name="connsiteX2" fmla="*/ 25982 w 25981"/>
                    <a:gd name="connsiteY2" fmla="*/ 2123143 h 2136133"/>
                    <a:gd name="connsiteX3" fmla="*/ 25982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21649"/>
                        <a:pt x="0" y="2123143"/>
                      </a:cubicBezTo>
                      <a:cubicBezTo>
                        <a:pt x="0" y="2140463"/>
                        <a:pt x="25982" y="2140463"/>
                        <a:pt x="25982" y="2123143"/>
                      </a:cubicBezTo>
                      <a:cubicBezTo>
                        <a:pt x="25982" y="1421649"/>
                        <a:pt x="25982" y="711494"/>
                        <a:pt x="25982" y="10000"/>
                      </a:cubicBezTo>
                      <a:cubicBezTo>
                        <a:pt x="2598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2" name="Freeform: Shape 661">
                  <a:extLst>
                    <a:ext uri="{FF2B5EF4-FFF2-40B4-BE49-F238E27FC236}">
                      <a16:creationId xmlns="" xmlns:a16="http://schemas.microsoft.com/office/drawing/2014/main" id="{816AEEFC-CE16-44B1-919C-607D2044EA15}"/>
                    </a:ext>
                  </a:extLst>
                </p:cNvPr>
                <p:cNvSpPr/>
                <p:nvPr/>
              </p:nvSpPr>
              <p:spPr>
                <a:xfrm>
                  <a:off x="9586149" y="2729310"/>
                  <a:ext cx="190528" cy="184309"/>
                </a:xfrm>
                <a:custGeom>
                  <a:avLst/>
                  <a:gdLst>
                    <a:gd name="connsiteX0" fmla="*/ 95264 w 190528"/>
                    <a:gd name="connsiteY0" fmla="*/ 1115 h 184309"/>
                    <a:gd name="connsiteX1" fmla="*/ 0 w 190528"/>
                    <a:gd name="connsiteY1" fmla="*/ 105040 h 184309"/>
                    <a:gd name="connsiteX2" fmla="*/ 95264 w 190528"/>
                    <a:gd name="connsiteY2" fmla="*/ 182983 h 184309"/>
                    <a:gd name="connsiteX3" fmla="*/ 190529 w 190528"/>
                    <a:gd name="connsiteY3" fmla="*/ 79058 h 184309"/>
                    <a:gd name="connsiteX4" fmla="*/ 95264 w 190528"/>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309">
                      <a:moveTo>
                        <a:pt x="95264" y="1115"/>
                      </a:moveTo>
                      <a:cubicBezTo>
                        <a:pt x="43302" y="9775"/>
                        <a:pt x="0" y="53077"/>
                        <a:pt x="0" y="105040"/>
                      </a:cubicBezTo>
                      <a:cubicBezTo>
                        <a:pt x="0" y="157002"/>
                        <a:pt x="43302" y="191644"/>
                        <a:pt x="95264" y="182983"/>
                      </a:cubicBezTo>
                      <a:cubicBezTo>
                        <a:pt x="147227" y="174323"/>
                        <a:pt x="190529" y="131021"/>
                        <a:pt x="190529" y="79058"/>
                      </a:cubicBezTo>
                      <a:cubicBezTo>
                        <a:pt x="190529" y="35756"/>
                        <a:pt x="147227" y="-7546"/>
                        <a:pt x="95264"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3" name="Freeform: Shape 662">
                  <a:extLst>
                    <a:ext uri="{FF2B5EF4-FFF2-40B4-BE49-F238E27FC236}">
                      <a16:creationId xmlns="" xmlns:a16="http://schemas.microsoft.com/office/drawing/2014/main" id="{E33FF6F1-7C99-4EEE-BA5F-A686CFDE6CA7}"/>
                    </a:ext>
                  </a:extLst>
                </p:cNvPr>
                <p:cNvSpPr/>
                <p:nvPr/>
              </p:nvSpPr>
              <p:spPr>
                <a:xfrm>
                  <a:off x="9586149" y="4772957"/>
                  <a:ext cx="190528" cy="184521"/>
                </a:xfrm>
                <a:custGeom>
                  <a:avLst/>
                  <a:gdLst>
                    <a:gd name="connsiteX0" fmla="*/ 95264 w 190528"/>
                    <a:gd name="connsiteY0" fmla="*/ 1326 h 184521"/>
                    <a:gd name="connsiteX1" fmla="*/ 0 w 190528"/>
                    <a:gd name="connsiteY1" fmla="*/ 79270 h 184521"/>
                    <a:gd name="connsiteX2" fmla="*/ 95264 w 190528"/>
                    <a:gd name="connsiteY2" fmla="*/ 183195 h 184521"/>
                    <a:gd name="connsiteX3" fmla="*/ 190529 w 190528"/>
                    <a:gd name="connsiteY3" fmla="*/ 105251 h 184521"/>
                    <a:gd name="connsiteX4" fmla="*/ 95264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4" y="1326"/>
                      </a:moveTo>
                      <a:cubicBezTo>
                        <a:pt x="43302" y="-7334"/>
                        <a:pt x="0" y="27307"/>
                        <a:pt x="0" y="79270"/>
                      </a:cubicBezTo>
                      <a:cubicBezTo>
                        <a:pt x="0" y="131233"/>
                        <a:pt x="43302" y="174535"/>
                        <a:pt x="95264" y="183195"/>
                      </a:cubicBezTo>
                      <a:cubicBezTo>
                        <a:pt x="147227" y="191856"/>
                        <a:pt x="190529" y="157214"/>
                        <a:pt x="190529" y="105251"/>
                      </a:cubicBezTo>
                      <a:cubicBezTo>
                        <a:pt x="190529" y="44628"/>
                        <a:pt x="147227" y="1326"/>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9" name="Graphic 1">
                <a:extLst>
                  <a:ext uri="{FF2B5EF4-FFF2-40B4-BE49-F238E27FC236}">
                    <a16:creationId xmlns="" xmlns:a16="http://schemas.microsoft.com/office/drawing/2014/main" id="{F17A2455-847F-48A0-82D8-CF57BDC9DED3}"/>
                  </a:ext>
                </a:extLst>
              </p:cNvPr>
              <p:cNvGrpSpPr/>
              <p:nvPr/>
            </p:nvGrpSpPr>
            <p:grpSpPr>
              <a:xfrm>
                <a:off x="9153128" y="2820345"/>
                <a:ext cx="190528" cy="2045097"/>
                <a:chOff x="9153128" y="2820345"/>
                <a:chExt cx="190528" cy="2045097"/>
              </a:xfrm>
              <a:grpFill/>
            </p:grpSpPr>
            <p:sp>
              <p:nvSpPr>
                <p:cNvPr id="658" name="Freeform: Shape 657">
                  <a:extLst>
                    <a:ext uri="{FF2B5EF4-FFF2-40B4-BE49-F238E27FC236}">
                      <a16:creationId xmlns="" xmlns:a16="http://schemas.microsoft.com/office/drawing/2014/main" id="{A7994AB2-2FF2-4216-9B4E-7ADE133496DA}"/>
                    </a:ext>
                  </a:extLst>
                </p:cNvPr>
                <p:cNvSpPr/>
                <p:nvPr/>
              </p:nvSpPr>
              <p:spPr>
                <a:xfrm>
                  <a:off x="9239732" y="2864661"/>
                  <a:ext cx="25980" cy="1965915"/>
                </a:xfrm>
                <a:custGeom>
                  <a:avLst/>
                  <a:gdLst>
                    <a:gd name="connsiteX0" fmla="*/ 0 w 25980"/>
                    <a:gd name="connsiteY0" fmla="*/ 12991 h 1965915"/>
                    <a:gd name="connsiteX1" fmla="*/ 0 w 25980"/>
                    <a:gd name="connsiteY1" fmla="*/ 1952925 h 1965915"/>
                    <a:gd name="connsiteX2" fmla="*/ 25981 w 25980"/>
                    <a:gd name="connsiteY2" fmla="*/ 1952925 h 1965915"/>
                    <a:gd name="connsiteX3" fmla="*/ 25981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1" y="1970245"/>
                        <a:pt x="25981" y="1952925"/>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9" name="Freeform: Shape 658">
                  <a:extLst>
                    <a:ext uri="{FF2B5EF4-FFF2-40B4-BE49-F238E27FC236}">
                      <a16:creationId xmlns="" xmlns:a16="http://schemas.microsoft.com/office/drawing/2014/main" id="{5D5047D9-14C5-421E-9213-0AADA61D75F2}"/>
                    </a:ext>
                  </a:extLst>
                </p:cNvPr>
                <p:cNvSpPr/>
                <p:nvPr/>
              </p:nvSpPr>
              <p:spPr>
                <a:xfrm>
                  <a:off x="9153128" y="2820345"/>
                  <a:ext cx="190528" cy="171551"/>
                </a:xfrm>
                <a:custGeom>
                  <a:avLst/>
                  <a:gdLst>
                    <a:gd name="connsiteX0" fmla="*/ 95264 w 190528"/>
                    <a:gd name="connsiteY0" fmla="*/ 5344 h 171551"/>
                    <a:gd name="connsiteX1" fmla="*/ 0 w 190528"/>
                    <a:gd name="connsiteY1" fmla="*/ 109269 h 171551"/>
                    <a:gd name="connsiteX2" fmla="*/ 95264 w 190528"/>
                    <a:gd name="connsiteY2" fmla="*/ 169892 h 171551"/>
                    <a:gd name="connsiteX3" fmla="*/ 190529 w 190528"/>
                    <a:gd name="connsiteY3" fmla="*/ 65967 h 171551"/>
                    <a:gd name="connsiteX4" fmla="*/ 95264 w 190528"/>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1551">
                      <a:moveTo>
                        <a:pt x="95264" y="5344"/>
                      </a:moveTo>
                      <a:cubicBezTo>
                        <a:pt x="43302" y="22665"/>
                        <a:pt x="0" y="65967"/>
                        <a:pt x="0" y="109269"/>
                      </a:cubicBezTo>
                      <a:cubicBezTo>
                        <a:pt x="0" y="152571"/>
                        <a:pt x="43302" y="178552"/>
                        <a:pt x="95264" y="169892"/>
                      </a:cubicBezTo>
                      <a:cubicBezTo>
                        <a:pt x="147227" y="16123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0" name="Freeform: Shape 659">
                  <a:extLst>
                    <a:ext uri="{FF2B5EF4-FFF2-40B4-BE49-F238E27FC236}">
                      <a16:creationId xmlns="" xmlns:a16="http://schemas.microsoft.com/office/drawing/2014/main" id="{FB737B7D-9B2E-4F3E-82C0-7DB8268361FE}"/>
                    </a:ext>
                  </a:extLst>
                </p:cNvPr>
                <p:cNvSpPr/>
                <p:nvPr/>
              </p:nvSpPr>
              <p:spPr>
                <a:xfrm>
                  <a:off x="9153128" y="4694680"/>
                  <a:ext cx="190528" cy="170762"/>
                </a:xfrm>
                <a:custGeom>
                  <a:avLst/>
                  <a:gdLst>
                    <a:gd name="connsiteX0" fmla="*/ 95264 w 190528"/>
                    <a:gd name="connsiteY0" fmla="*/ 1659 h 170762"/>
                    <a:gd name="connsiteX1" fmla="*/ 0 w 190528"/>
                    <a:gd name="connsiteY1" fmla="*/ 62282 h 170762"/>
                    <a:gd name="connsiteX2" fmla="*/ 95264 w 190528"/>
                    <a:gd name="connsiteY2" fmla="*/ 166207 h 170762"/>
                    <a:gd name="connsiteX3" fmla="*/ 190529 w 190528"/>
                    <a:gd name="connsiteY3" fmla="*/ 105584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7001"/>
                        <a:pt x="0" y="18980"/>
                        <a:pt x="0" y="62282"/>
                      </a:cubicBezTo>
                      <a:cubicBezTo>
                        <a:pt x="0" y="105584"/>
                        <a:pt x="43302" y="157547"/>
                        <a:pt x="95264" y="166207"/>
                      </a:cubicBezTo>
                      <a:cubicBezTo>
                        <a:pt x="147227" y="183528"/>
                        <a:pt x="190529" y="148886"/>
                        <a:pt x="190529" y="105584"/>
                      </a:cubicBezTo>
                      <a:cubicBezTo>
                        <a:pt x="190529" y="62282"/>
                        <a:pt x="147227" y="10320"/>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0" name="Graphic 1">
                <a:extLst>
                  <a:ext uri="{FF2B5EF4-FFF2-40B4-BE49-F238E27FC236}">
                    <a16:creationId xmlns="" xmlns:a16="http://schemas.microsoft.com/office/drawing/2014/main" id="{FC792E39-C3E5-46C8-9EB8-D4E8DC240C19}"/>
                  </a:ext>
                </a:extLst>
              </p:cNvPr>
              <p:cNvGrpSpPr/>
              <p:nvPr/>
            </p:nvGrpSpPr>
            <p:grpSpPr>
              <a:xfrm>
                <a:off x="8728767" y="2957461"/>
                <a:ext cx="190528" cy="1762994"/>
                <a:chOff x="8728767" y="2957461"/>
                <a:chExt cx="190528" cy="1762994"/>
              </a:xfrm>
              <a:grpFill/>
            </p:grpSpPr>
            <p:sp>
              <p:nvSpPr>
                <p:cNvPr id="655" name="Freeform: Shape 654">
                  <a:extLst>
                    <a:ext uri="{FF2B5EF4-FFF2-40B4-BE49-F238E27FC236}">
                      <a16:creationId xmlns="" xmlns:a16="http://schemas.microsoft.com/office/drawing/2014/main" id="{0FAF6349-A83B-4ECE-A8AB-62663239107B}"/>
                    </a:ext>
                  </a:extLst>
                </p:cNvPr>
                <p:cNvSpPr/>
                <p:nvPr/>
              </p:nvSpPr>
              <p:spPr>
                <a:xfrm>
                  <a:off x="8806711" y="3003228"/>
                  <a:ext cx="25980" cy="1688781"/>
                </a:xfrm>
                <a:custGeom>
                  <a:avLst/>
                  <a:gdLst>
                    <a:gd name="connsiteX0" fmla="*/ 0 w 25980"/>
                    <a:gd name="connsiteY0" fmla="*/ 12991 h 1688781"/>
                    <a:gd name="connsiteX1" fmla="*/ 0 w 25980"/>
                    <a:gd name="connsiteY1" fmla="*/ 1675791 h 1688781"/>
                    <a:gd name="connsiteX2" fmla="*/ 25981 w 25980"/>
                    <a:gd name="connsiteY2" fmla="*/ 1675791 h 1688781"/>
                    <a:gd name="connsiteX3" fmla="*/ 25981 w 25980"/>
                    <a:gd name="connsiteY3" fmla="*/ 12991 h 1688781"/>
                    <a:gd name="connsiteX4" fmla="*/ 0 w 25980"/>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688781">
                      <a:moveTo>
                        <a:pt x="0" y="12991"/>
                      </a:moveTo>
                      <a:cubicBezTo>
                        <a:pt x="0" y="567258"/>
                        <a:pt x="0" y="1121524"/>
                        <a:pt x="0" y="1675791"/>
                      </a:cubicBezTo>
                      <a:cubicBezTo>
                        <a:pt x="0" y="1693112"/>
                        <a:pt x="25981" y="1693112"/>
                        <a:pt x="25981" y="1675791"/>
                      </a:cubicBezTo>
                      <a:cubicBezTo>
                        <a:pt x="25981" y="1121524"/>
                        <a:pt x="25981" y="567258"/>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6" name="Freeform: Shape 655">
                  <a:extLst>
                    <a:ext uri="{FF2B5EF4-FFF2-40B4-BE49-F238E27FC236}">
                      <a16:creationId xmlns="" xmlns:a16="http://schemas.microsoft.com/office/drawing/2014/main" id="{4C3FED73-BA1F-4F18-9CA4-0FBD9EE4B232}"/>
                    </a:ext>
                  </a:extLst>
                </p:cNvPr>
                <p:cNvSpPr/>
                <p:nvPr/>
              </p:nvSpPr>
              <p:spPr>
                <a:xfrm>
                  <a:off x="8728767" y="2957461"/>
                  <a:ext cx="190528" cy="152156"/>
                </a:xfrm>
                <a:custGeom>
                  <a:avLst/>
                  <a:gdLst>
                    <a:gd name="connsiteX0" fmla="*/ 95264 w 190528"/>
                    <a:gd name="connsiteY0" fmla="*/ 6795 h 152156"/>
                    <a:gd name="connsiteX1" fmla="*/ 0 w 190528"/>
                    <a:gd name="connsiteY1" fmla="*/ 110720 h 152156"/>
                    <a:gd name="connsiteX2" fmla="*/ 95264 w 190528"/>
                    <a:gd name="connsiteY2" fmla="*/ 145362 h 152156"/>
                    <a:gd name="connsiteX3" fmla="*/ 190529 w 190528"/>
                    <a:gd name="connsiteY3" fmla="*/ 41437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24116"/>
                        <a:pt x="0" y="76078"/>
                        <a:pt x="0" y="110720"/>
                      </a:cubicBezTo>
                      <a:cubicBezTo>
                        <a:pt x="0" y="145362"/>
                        <a:pt x="43302" y="162683"/>
                        <a:pt x="95264" y="145362"/>
                      </a:cubicBezTo>
                      <a:cubicBezTo>
                        <a:pt x="147227" y="128041"/>
                        <a:pt x="190529" y="84739"/>
                        <a:pt x="190529" y="41437"/>
                      </a:cubicBezTo>
                      <a:cubicBezTo>
                        <a:pt x="19052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7" name="Freeform: Shape 656">
                  <a:extLst>
                    <a:ext uri="{FF2B5EF4-FFF2-40B4-BE49-F238E27FC236}">
                      <a16:creationId xmlns="" xmlns:a16="http://schemas.microsoft.com/office/drawing/2014/main" id="{EA4A867E-20D7-42FE-AFCE-59142B4C2EE3}"/>
                    </a:ext>
                  </a:extLst>
                </p:cNvPr>
                <p:cNvSpPr/>
                <p:nvPr/>
              </p:nvSpPr>
              <p:spPr>
                <a:xfrm>
                  <a:off x="8728767" y="4568299"/>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76078"/>
                        <a:pt x="43302" y="128041"/>
                        <a:pt x="95264" y="145362"/>
                      </a:cubicBezTo>
                      <a:cubicBezTo>
                        <a:pt x="147227" y="162683"/>
                        <a:pt x="190529" y="145362"/>
                        <a:pt x="190529" y="110720"/>
                      </a:cubicBezTo>
                      <a:cubicBezTo>
                        <a:pt x="190529" y="67418"/>
                        <a:pt x="147227" y="2411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1" name="Graphic 1">
                <a:extLst>
                  <a:ext uri="{FF2B5EF4-FFF2-40B4-BE49-F238E27FC236}">
                    <a16:creationId xmlns="" xmlns:a16="http://schemas.microsoft.com/office/drawing/2014/main" id="{450086F8-7AC4-4B9B-8807-92CCD7B04AC9}"/>
                  </a:ext>
                </a:extLst>
              </p:cNvPr>
              <p:cNvGrpSpPr/>
              <p:nvPr/>
            </p:nvGrpSpPr>
            <p:grpSpPr>
              <a:xfrm>
                <a:off x="8295746" y="3139098"/>
                <a:ext cx="190528" cy="1390479"/>
                <a:chOff x="8295746" y="3139098"/>
                <a:chExt cx="190528" cy="1390479"/>
              </a:xfrm>
              <a:grpFill/>
            </p:grpSpPr>
            <p:sp>
              <p:nvSpPr>
                <p:cNvPr id="652" name="Freeform: Shape 651">
                  <a:extLst>
                    <a:ext uri="{FF2B5EF4-FFF2-40B4-BE49-F238E27FC236}">
                      <a16:creationId xmlns="" xmlns:a16="http://schemas.microsoft.com/office/drawing/2014/main" id="{14E6CE73-E064-4EE5-A957-695E611AF2BD}"/>
                    </a:ext>
                  </a:extLst>
                </p:cNvPr>
                <p:cNvSpPr/>
                <p:nvPr/>
              </p:nvSpPr>
              <p:spPr>
                <a:xfrm>
                  <a:off x="8382351" y="3185096"/>
                  <a:ext cx="25980" cy="1325044"/>
                </a:xfrm>
                <a:custGeom>
                  <a:avLst/>
                  <a:gdLst>
                    <a:gd name="connsiteX0" fmla="*/ 0 w 25980"/>
                    <a:gd name="connsiteY0" fmla="*/ 12991 h 1325044"/>
                    <a:gd name="connsiteX1" fmla="*/ 0 w 25980"/>
                    <a:gd name="connsiteY1" fmla="*/ 1312053 h 1325044"/>
                    <a:gd name="connsiteX2" fmla="*/ 25981 w 25980"/>
                    <a:gd name="connsiteY2" fmla="*/ 1312053 h 1325044"/>
                    <a:gd name="connsiteX3" fmla="*/ 25981 w 25980"/>
                    <a:gd name="connsiteY3" fmla="*/ 12991 h 1325044"/>
                    <a:gd name="connsiteX4" fmla="*/ 0 w 25980"/>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325044">
                      <a:moveTo>
                        <a:pt x="0" y="12991"/>
                      </a:moveTo>
                      <a:cubicBezTo>
                        <a:pt x="0" y="446011"/>
                        <a:pt x="0" y="879032"/>
                        <a:pt x="0" y="1312053"/>
                      </a:cubicBezTo>
                      <a:cubicBezTo>
                        <a:pt x="0" y="1329374"/>
                        <a:pt x="25981" y="1329374"/>
                        <a:pt x="25981" y="1312053"/>
                      </a:cubicBezTo>
                      <a:cubicBezTo>
                        <a:pt x="25981" y="879032"/>
                        <a:pt x="25981" y="446011"/>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3" name="Freeform: Shape 652">
                  <a:extLst>
                    <a:ext uri="{FF2B5EF4-FFF2-40B4-BE49-F238E27FC236}">
                      <a16:creationId xmlns="" xmlns:a16="http://schemas.microsoft.com/office/drawing/2014/main" id="{10A8D94E-F2C1-4956-92BE-1217202EC93D}"/>
                    </a:ext>
                  </a:extLst>
                </p:cNvPr>
                <p:cNvSpPr/>
                <p:nvPr/>
              </p:nvSpPr>
              <p:spPr>
                <a:xfrm>
                  <a:off x="8295746" y="3139098"/>
                  <a:ext cx="190528" cy="135299"/>
                </a:xfrm>
                <a:custGeom>
                  <a:avLst/>
                  <a:gdLst>
                    <a:gd name="connsiteX0" fmla="*/ 95264 w 190528"/>
                    <a:gd name="connsiteY0" fmla="*/ 15687 h 135299"/>
                    <a:gd name="connsiteX1" fmla="*/ 0 w 190528"/>
                    <a:gd name="connsiteY1" fmla="*/ 110952 h 135299"/>
                    <a:gd name="connsiteX2" fmla="*/ 95264 w 190528"/>
                    <a:gd name="connsiteY2" fmla="*/ 119612 h 135299"/>
                    <a:gd name="connsiteX3" fmla="*/ 190529 w 190528"/>
                    <a:gd name="connsiteY3" fmla="*/ 24348 h 135299"/>
                    <a:gd name="connsiteX4" fmla="*/ 95264 w 190528"/>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5299">
                      <a:moveTo>
                        <a:pt x="95264" y="15687"/>
                      </a:moveTo>
                      <a:cubicBezTo>
                        <a:pt x="43302" y="41669"/>
                        <a:pt x="0" y="84971"/>
                        <a:pt x="0" y="110952"/>
                      </a:cubicBezTo>
                      <a:cubicBezTo>
                        <a:pt x="0" y="136933"/>
                        <a:pt x="43302" y="145594"/>
                        <a:pt x="95264" y="119612"/>
                      </a:cubicBezTo>
                      <a:cubicBezTo>
                        <a:pt x="147227" y="102292"/>
                        <a:pt x="190529" y="58989"/>
                        <a:pt x="190529" y="24348"/>
                      </a:cubicBezTo>
                      <a:cubicBezTo>
                        <a:pt x="190529" y="-1633"/>
                        <a:pt x="147227" y="-10294"/>
                        <a:pt x="95264"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4" name="Freeform: Shape 653">
                  <a:extLst>
                    <a:ext uri="{FF2B5EF4-FFF2-40B4-BE49-F238E27FC236}">
                      <a16:creationId xmlns="" xmlns:a16="http://schemas.microsoft.com/office/drawing/2014/main" id="{6C8D5321-0F3B-4242-9011-3A8105390EF1}"/>
                    </a:ext>
                  </a:extLst>
                </p:cNvPr>
                <p:cNvSpPr/>
                <p:nvPr/>
              </p:nvSpPr>
              <p:spPr>
                <a:xfrm>
                  <a:off x="8295746" y="4398474"/>
                  <a:ext cx="190528" cy="131103"/>
                </a:xfrm>
                <a:custGeom>
                  <a:avLst/>
                  <a:gdLst>
                    <a:gd name="connsiteX0" fmla="*/ 95264 w 190528"/>
                    <a:gd name="connsiteY0" fmla="*/ 12071 h 131103"/>
                    <a:gd name="connsiteX1" fmla="*/ 0 w 190528"/>
                    <a:gd name="connsiteY1" fmla="*/ 20732 h 131103"/>
                    <a:gd name="connsiteX2" fmla="*/ 95264 w 190528"/>
                    <a:gd name="connsiteY2" fmla="*/ 115997 h 131103"/>
                    <a:gd name="connsiteX3" fmla="*/ 190529 w 190528"/>
                    <a:gd name="connsiteY3" fmla="*/ 98676 h 131103"/>
                    <a:gd name="connsiteX4" fmla="*/ 95264 w 190528"/>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1103">
                      <a:moveTo>
                        <a:pt x="95264" y="12071"/>
                      </a:moveTo>
                      <a:cubicBezTo>
                        <a:pt x="43302" y="-5249"/>
                        <a:pt x="0" y="-5249"/>
                        <a:pt x="0" y="20732"/>
                      </a:cubicBezTo>
                      <a:cubicBezTo>
                        <a:pt x="0" y="46713"/>
                        <a:pt x="43302" y="90015"/>
                        <a:pt x="95264" y="115997"/>
                      </a:cubicBezTo>
                      <a:cubicBezTo>
                        <a:pt x="147227" y="141978"/>
                        <a:pt x="190529" y="133317"/>
                        <a:pt x="190529" y="98676"/>
                      </a:cubicBezTo>
                      <a:cubicBezTo>
                        <a:pt x="190529" y="81355"/>
                        <a:pt x="147227" y="38053"/>
                        <a:pt x="95264"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2" name="Graphic 1">
                <a:extLst>
                  <a:ext uri="{FF2B5EF4-FFF2-40B4-BE49-F238E27FC236}">
                    <a16:creationId xmlns="" xmlns:a16="http://schemas.microsoft.com/office/drawing/2014/main" id="{5DB0F529-66B1-47C6-8893-838F1A0C57E5}"/>
                  </a:ext>
                </a:extLst>
              </p:cNvPr>
              <p:cNvGrpSpPr/>
              <p:nvPr/>
            </p:nvGrpSpPr>
            <p:grpSpPr>
              <a:xfrm>
                <a:off x="7871386" y="3361436"/>
                <a:ext cx="190528" cy="960871"/>
                <a:chOff x="7871386" y="3361436"/>
                <a:chExt cx="190528" cy="960871"/>
              </a:xfrm>
              <a:grpFill/>
            </p:grpSpPr>
            <p:sp>
              <p:nvSpPr>
                <p:cNvPr id="649" name="Freeform: Shape 648">
                  <a:extLst>
                    <a:ext uri="{FF2B5EF4-FFF2-40B4-BE49-F238E27FC236}">
                      <a16:creationId xmlns="" xmlns:a16="http://schemas.microsoft.com/office/drawing/2014/main" id="{DD9E0BFA-D8C4-47A4-960D-844CDDD0F3D5}"/>
                    </a:ext>
                  </a:extLst>
                </p:cNvPr>
                <p:cNvSpPr/>
                <p:nvPr/>
              </p:nvSpPr>
              <p:spPr>
                <a:xfrm>
                  <a:off x="7949330" y="3401607"/>
                  <a:ext cx="27370" cy="892023"/>
                </a:xfrm>
                <a:custGeom>
                  <a:avLst/>
                  <a:gdLst>
                    <a:gd name="connsiteX0" fmla="*/ 0 w 27370"/>
                    <a:gd name="connsiteY0" fmla="*/ 12991 h 892023"/>
                    <a:gd name="connsiteX1" fmla="*/ 0 w 27370"/>
                    <a:gd name="connsiteY1" fmla="*/ 879032 h 892023"/>
                    <a:gd name="connsiteX2" fmla="*/ 25981 w 27370"/>
                    <a:gd name="connsiteY2" fmla="*/ 879032 h 892023"/>
                    <a:gd name="connsiteX3" fmla="*/ 25981 w 27370"/>
                    <a:gd name="connsiteY3" fmla="*/ 12991 h 892023"/>
                    <a:gd name="connsiteX4" fmla="*/ 0 w 27370"/>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0" h="892023">
                      <a:moveTo>
                        <a:pt x="0" y="12991"/>
                      </a:moveTo>
                      <a:cubicBezTo>
                        <a:pt x="0" y="298784"/>
                        <a:pt x="0" y="593239"/>
                        <a:pt x="0" y="879032"/>
                      </a:cubicBezTo>
                      <a:cubicBezTo>
                        <a:pt x="0" y="896353"/>
                        <a:pt x="25981" y="896353"/>
                        <a:pt x="25981" y="879032"/>
                      </a:cubicBezTo>
                      <a:cubicBezTo>
                        <a:pt x="25981" y="593239"/>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0" name="Freeform: Shape 649">
                  <a:extLst>
                    <a:ext uri="{FF2B5EF4-FFF2-40B4-BE49-F238E27FC236}">
                      <a16:creationId xmlns="" xmlns:a16="http://schemas.microsoft.com/office/drawing/2014/main" id="{9E1818BE-51CF-4334-8A42-5C055F094CF8}"/>
                    </a:ext>
                  </a:extLst>
                </p:cNvPr>
                <p:cNvSpPr/>
                <p:nvPr/>
              </p:nvSpPr>
              <p:spPr>
                <a:xfrm>
                  <a:off x="7871386" y="3361436"/>
                  <a:ext cx="190528" cy="123225"/>
                </a:xfrm>
                <a:custGeom>
                  <a:avLst/>
                  <a:gdLst>
                    <a:gd name="connsiteX0" fmla="*/ 95264 w 190528"/>
                    <a:gd name="connsiteY0" fmla="*/ 27180 h 123225"/>
                    <a:gd name="connsiteX1" fmla="*/ 0 w 190528"/>
                    <a:gd name="connsiteY1" fmla="*/ 113784 h 123225"/>
                    <a:gd name="connsiteX2" fmla="*/ 95264 w 190528"/>
                    <a:gd name="connsiteY2" fmla="*/ 105124 h 123225"/>
                    <a:gd name="connsiteX3" fmla="*/ 190529 w 190528"/>
                    <a:gd name="connsiteY3" fmla="*/ 18520 h 123225"/>
                    <a:gd name="connsiteX4" fmla="*/ 95264 w 190528"/>
                    <a:gd name="connsiteY4" fmla="*/ 27180 h 12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225">
                      <a:moveTo>
                        <a:pt x="95264" y="27180"/>
                      </a:moveTo>
                      <a:cubicBezTo>
                        <a:pt x="43302" y="53161"/>
                        <a:pt x="0" y="96464"/>
                        <a:pt x="0" y="113784"/>
                      </a:cubicBezTo>
                      <a:cubicBezTo>
                        <a:pt x="0" y="131105"/>
                        <a:pt x="43302" y="122445"/>
                        <a:pt x="95264" y="105124"/>
                      </a:cubicBezTo>
                      <a:cubicBezTo>
                        <a:pt x="147227" y="79143"/>
                        <a:pt x="190529" y="44501"/>
                        <a:pt x="190529" y="18520"/>
                      </a:cubicBezTo>
                      <a:cubicBezTo>
                        <a:pt x="190529" y="-7461"/>
                        <a:pt x="147227" y="-7461"/>
                        <a:pt x="95264"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1" name="Freeform: Shape 650">
                  <a:extLst>
                    <a:ext uri="{FF2B5EF4-FFF2-40B4-BE49-F238E27FC236}">
                      <a16:creationId xmlns="" xmlns:a16="http://schemas.microsoft.com/office/drawing/2014/main" id="{93D70400-6220-43C1-94DE-561BF7D43861}"/>
                    </a:ext>
                  </a:extLst>
                </p:cNvPr>
                <p:cNvSpPr/>
                <p:nvPr/>
              </p:nvSpPr>
              <p:spPr>
                <a:xfrm>
                  <a:off x="7871386" y="4199284"/>
                  <a:ext cx="190528" cy="123023"/>
                </a:xfrm>
                <a:custGeom>
                  <a:avLst/>
                  <a:gdLst>
                    <a:gd name="connsiteX0" fmla="*/ 95264 w 190528"/>
                    <a:gd name="connsiteY0" fmla="*/ 20732 h 123023"/>
                    <a:gd name="connsiteX1" fmla="*/ 0 w 190528"/>
                    <a:gd name="connsiteY1" fmla="*/ 12072 h 123023"/>
                    <a:gd name="connsiteX2" fmla="*/ 95264 w 190528"/>
                    <a:gd name="connsiteY2" fmla="*/ 98676 h 123023"/>
                    <a:gd name="connsiteX3" fmla="*/ 190529 w 190528"/>
                    <a:gd name="connsiteY3" fmla="*/ 107336 h 123023"/>
                    <a:gd name="connsiteX4" fmla="*/ 95264 w 190528"/>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023">
                      <a:moveTo>
                        <a:pt x="95264" y="20732"/>
                      </a:moveTo>
                      <a:cubicBezTo>
                        <a:pt x="43302" y="-5249"/>
                        <a:pt x="0" y="-5249"/>
                        <a:pt x="0" y="12072"/>
                      </a:cubicBezTo>
                      <a:cubicBezTo>
                        <a:pt x="0" y="29393"/>
                        <a:pt x="43302" y="72695"/>
                        <a:pt x="95264" y="98676"/>
                      </a:cubicBezTo>
                      <a:cubicBezTo>
                        <a:pt x="147227" y="124657"/>
                        <a:pt x="190529" y="133317"/>
                        <a:pt x="190529" y="107336"/>
                      </a:cubicBezTo>
                      <a:cubicBezTo>
                        <a:pt x="190529" y="90015"/>
                        <a:pt x="147227" y="46713"/>
                        <a:pt x="95264"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3" name="Graphic 1">
                <a:extLst>
                  <a:ext uri="{FF2B5EF4-FFF2-40B4-BE49-F238E27FC236}">
                    <a16:creationId xmlns="" xmlns:a16="http://schemas.microsoft.com/office/drawing/2014/main" id="{66F71FFB-8A3C-43AC-8A04-0730E4452895}"/>
                  </a:ext>
                </a:extLst>
              </p:cNvPr>
              <p:cNvGrpSpPr/>
              <p:nvPr/>
            </p:nvGrpSpPr>
            <p:grpSpPr>
              <a:xfrm>
                <a:off x="7447025" y="3602003"/>
                <a:ext cx="190529" cy="482570"/>
                <a:chOff x="7447025" y="3602003"/>
                <a:chExt cx="190529" cy="482570"/>
              </a:xfrm>
              <a:grpFill/>
            </p:grpSpPr>
            <p:sp>
              <p:nvSpPr>
                <p:cNvPr id="646" name="Freeform: Shape 645">
                  <a:extLst>
                    <a:ext uri="{FF2B5EF4-FFF2-40B4-BE49-F238E27FC236}">
                      <a16:creationId xmlns="" xmlns:a16="http://schemas.microsoft.com/office/drawing/2014/main" id="{A4ABAC77-5F7A-443D-A10B-74B3C53EFB8E}"/>
                    </a:ext>
                  </a:extLst>
                </p:cNvPr>
                <p:cNvSpPr/>
                <p:nvPr/>
              </p:nvSpPr>
              <p:spPr>
                <a:xfrm>
                  <a:off x="7524969" y="3635438"/>
                  <a:ext cx="25981" cy="407039"/>
                </a:xfrm>
                <a:custGeom>
                  <a:avLst/>
                  <a:gdLst>
                    <a:gd name="connsiteX0" fmla="*/ 0 w 25981"/>
                    <a:gd name="connsiteY0" fmla="*/ 12991 h 407039"/>
                    <a:gd name="connsiteX1" fmla="*/ 0 w 25981"/>
                    <a:gd name="connsiteY1" fmla="*/ 394049 h 407039"/>
                    <a:gd name="connsiteX2" fmla="*/ 25982 w 25981"/>
                    <a:gd name="connsiteY2" fmla="*/ 394049 h 407039"/>
                    <a:gd name="connsiteX3" fmla="*/ 25982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7" name="Freeform: Shape 646">
                  <a:extLst>
                    <a:ext uri="{FF2B5EF4-FFF2-40B4-BE49-F238E27FC236}">
                      <a16:creationId xmlns="" xmlns:a16="http://schemas.microsoft.com/office/drawing/2014/main" id="{3D4C5731-61D0-4F85-B56A-2BA75DFA1CFC}"/>
                    </a:ext>
                  </a:extLst>
                </p:cNvPr>
                <p:cNvSpPr/>
                <p:nvPr/>
              </p:nvSpPr>
              <p:spPr>
                <a:xfrm>
                  <a:off x="7447025" y="3602003"/>
                  <a:ext cx="190529" cy="109301"/>
                </a:xfrm>
                <a:custGeom>
                  <a:avLst/>
                  <a:gdLst>
                    <a:gd name="connsiteX0" fmla="*/ 95264 w 190529"/>
                    <a:gd name="connsiteY0" fmla="*/ 37765 h 109301"/>
                    <a:gd name="connsiteX1" fmla="*/ 0 w 190529"/>
                    <a:gd name="connsiteY1" fmla="*/ 107049 h 109301"/>
                    <a:gd name="connsiteX2" fmla="*/ 95264 w 190529"/>
                    <a:gd name="connsiteY2" fmla="*/ 72407 h 109301"/>
                    <a:gd name="connsiteX3" fmla="*/ 190530 w 190529"/>
                    <a:gd name="connsiteY3" fmla="*/ 3124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72407"/>
                        <a:pt x="0" y="98388"/>
                        <a:pt x="0" y="107049"/>
                      </a:cubicBezTo>
                      <a:cubicBezTo>
                        <a:pt x="0" y="115709"/>
                        <a:pt x="43302" y="98388"/>
                        <a:pt x="95264" y="72407"/>
                      </a:cubicBezTo>
                      <a:cubicBezTo>
                        <a:pt x="147228" y="46426"/>
                        <a:pt x="190530" y="11784"/>
                        <a:pt x="190530" y="3124"/>
                      </a:cubicBezTo>
                      <a:cubicBezTo>
                        <a:pt x="190530" y="-5537"/>
                        <a:pt x="138567" y="3124"/>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8" name="Freeform: Shape 647">
                  <a:extLst>
                    <a:ext uri="{FF2B5EF4-FFF2-40B4-BE49-F238E27FC236}">
                      <a16:creationId xmlns="" xmlns:a16="http://schemas.microsoft.com/office/drawing/2014/main" id="{1795D304-928A-4CA5-A160-9E6E2979D202}"/>
                    </a:ext>
                  </a:extLst>
                </p:cNvPr>
                <p:cNvSpPr/>
                <p:nvPr/>
              </p:nvSpPr>
              <p:spPr>
                <a:xfrm>
                  <a:off x="7447025" y="3975272"/>
                  <a:ext cx="190529" cy="109301"/>
                </a:xfrm>
                <a:custGeom>
                  <a:avLst/>
                  <a:gdLst>
                    <a:gd name="connsiteX0" fmla="*/ 95264 w 190529"/>
                    <a:gd name="connsiteY0" fmla="*/ 36895 h 109301"/>
                    <a:gd name="connsiteX1" fmla="*/ 0 w 190529"/>
                    <a:gd name="connsiteY1" fmla="*/ 2253 h 109301"/>
                    <a:gd name="connsiteX2" fmla="*/ 95264 w 190529"/>
                    <a:gd name="connsiteY2" fmla="*/ 71536 h 109301"/>
                    <a:gd name="connsiteX3" fmla="*/ 190530 w 190529"/>
                    <a:gd name="connsiteY3" fmla="*/ 106178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10913"/>
                        <a:pt x="0" y="-6408"/>
                        <a:pt x="0" y="2253"/>
                      </a:cubicBezTo>
                      <a:cubicBezTo>
                        <a:pt x="0" y="10913"/>
                        <a:pt x="43302" y="36895"/>
                        <a:pt x="95264" y="71536"/>
                      </a:cubicBezTo>
                      <a:cubicBezTo>
                        <a:pt x="147228" y="106178"/>
                        <a:pt x="190530" y="114838"/>
                        <a:pt x="190530" y="106178"/>
                      </a:cubicBezTo>
                      <a:cubicBezTo>
                        <a:pt x="181869" y="88857"/>
                        <a:pt x="138567" y="62876"/>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4" name="Graphic 1">
                <a:extLst>
                  <a:ext uri="{FF2B5EF4-FFF2-40B4-BE49-F238E27FC236}">
                    <a16:creationId xmlns="" xmlns:a16="http://schemas.microsoft.com/office/drawing/2014/main" id="{739640D3-8BB9-4144-A2BF-FF8C9FFD755B}"/>
                  </a:ext>
                </a:extLst>
              </p:cNvPr>
              <p:cNvGrpSpPr/>
              <p:nvPr/>
            </p:nvGrpSpPr>
            <p:grpSpPr>
              <a:xfrm>
                <a:off x="7014004" y="3733354"/>
                <a:ext cx="190529" cy="219867"/>
                <a:chOff x="7014004" y="3733354"/>
                <a:chExt cx="190529" cy="219867"/>
              </a:xfrm>
              <a:grpFill/>
            </p:grpSpPr>
            <p:sp>
              <p:nvSpPr>
                <p:cNvPr id="643" name="Freeform: Shape 642">
                  <a:extLst>
                    <a:ext uri="{FF2B5EF4-FFF2-40B4-BE49-F238E27FC236}">
                      <a16:creationId xmlns="" xmlns:a16="http://schemas.microsoft.com/office/drawing/2014/main" id="{018BBE9C-AB7B-4F46-A805-307B6FDB7AA7}"/>
                    </a:ext>
                  </a:extLst>
                </p:cNvPr>
                <p:cNvSpPr/>
                <p:nvPr/>
              </p:nvSpPr>
              <p:spPr>
                <a:xfrm>
                  <a:off x="7091948" y="3768335"/>
                  <a:ext cx="27371" cy="135576"/>
                </a:xfrm>
                <a:custGeom>
                  <a:avLst/>
                  <a:gdLst>
                    <a:gd name="connsiteX0" fmla="*/ 0 w 27371"/>
                    <a:gd name="connsiteY0" fmla="*/ 10000 h 135576"/>
                    <a:gd name="connsiteX1" fmla="*/ 0 w 27371"/>
                    <a:gd name="connsiteY1" fmla="*/ 122586 h 135576"/>
                    <a:gd name="connsiteX2" fmla="*/ 25982 w 27371"/>
                    <a:gd name="connsiteY2" fmla="*/ 122586 h 135576"/>
                    <a:gd name="connsiteX3" fmla="*/ 25982 w 27371"/>
                    <a:gd name="connsiteY3" fmla="*/ 10000 h 135576"/>
                    <a:gd name="connsiteX4" fmla="*/ 0 w 27371"/>
                    <a:gd name="connsiteY4" fmla="*/ 10000 h 135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5576">
                      <a:moveTo>
                        <a:pt x="0" y="10000"/>
                      </a:moveTo>
                      <a:cubicBezTo>
                        <a:pt x="0" y="44642"/>
                        <a:pt x="0" y="87944"/>
                        <a:pt x="0" y="122586"/>
                      </a:cubicBezTo>
                      <a:cubicBezTo>
                        <a:pt x="0" y="139907"/>
                        <a:pt x="25982" y="139907"/>
                        <a:pt x="25982" y="122586"/>
                      </a:cubicBezTo>
                      <a:cubicBezTo>
                        <a:pt x="25982" y="87944"/>
                        <a:pt x="25982" y="44642"/>
                        <a:pt x="25982" y="10000"/>
                      </a:cubicBezTo>
                      <a:cubicBezTo>
                        <a:pt x="3464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4" name="Freeform: Shape 643">
                  <a:extLst>
                    <a:ext uri="{FF2B5EF4-FFF2-40B4-BE49-F238E27FC236}">
                      <a16:creationId xmlns="" xmlns:a16="http://schemas.microsoft.com/office/drawing/2014/main" id="{6800F31C-ACC2-445B-B6AC-9EB5C868DF73}"/>
                    </a:ext>
                  </a:extLst>
                </p:cNvPr>
                <p:cNvSpPr/>
                <p:nvPr/>
              </p:nvSpPr>
              <p:spPr>
                <a:xfrm>
                  <a:off x="7014004" y="3838958"/>
                  <a:ext cx="190529" cy="114263"/>
                </a:xfrm>
                <a:custGeom>
                  <a:avLst/>
                  <a:gdLst>
                    <a:gd name="connsiteX0" fmla="*/ 0 w 190529"/>
                    <a:gd name="connsiteY0" fmla="*/ 112585 h 114263"/>
                    <a:gd name="connsiteX1" fmla="*/ 95264 w 190529"/>
                    <a:gd name="connsiteY1" fmla="*/ 60623 h 114263"/>
                    <a:gd name="connsiteX2" fmla="*/ 190530 w 190529"/>
                    <a:gd name="connsiteY2" fmla="*/ 0 h 114263"/>
                    <a:gd name="connsiteX3" fmla="*/ 95264 w 190529"/>
                    <a:gd name="connsiteY3" fmla="*/ 51962 h 114263"/>
                    <a:gd name="connsiteX4" fmla="*/ 0 w 190529"/>
                    <a:gd name="connsiteY4" fmla="*/ 112585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12585"/>
                      </a:moveTo>
                      <a:cubicBezTo>
                        <a:pt x="0" y="121246"/>
                        <a:pt x="43302" y="95264"/>
                        <a:pt x="95264" y="60623"/>
                      </a:cubicBezTo>
                      <a:cubicBezTo>
                        <a:pt x="147228" y="25981"/>
                        <a:pt x="190530" y="0"/>
                        <a:pt x="190530" y="0"/>
                      </a:cubicBezTo>
                      <a:cubicBezTo>
                        <a:pt x="190530" y="0"/>
                        <a:pt x="147228" y="17321"/>
                        <a:pt x="95264" y="51962"/>
                      </a:cubicBezTo>
                      <a:cubicBezTo>
                        <a:pt x="43302" y="77944"/>
                        <a:pt x="0" y="103925"/>
                        <a:pt x="0"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5" name="Freeform: Shape 644">
                  <a:extLst>
                    <a:ext uri="{FF2B5EF4-FFF2-40B4-BE49-F238E27FC236}">
                      <a16:creationId xmlns="" xmlns:a16="http://schemas.microsoft.com/office/drawing/2014/main" id="{97435228-B239-4C1D-BB0A-696C17737B3D}"/>
                    </a:ext>
                  </a:extLst>
                </p:cNvPr>
                <p:cNvSpPr/>
                <p:nvPr/>
              </p:nvSpPr>
              <p:spPr>
                <a:xfrm>
                  <a:off x="7014004" y="3733354"/>
                  <a:ext cx="190529" cy="114263"/>
                </a:xfrm>
                <a:custGeom>
                  <a:avLst/>
                  <a:gdLst>
                    <a:gd name="connsiteX0" fmla="*/ 0 w 190529"/>
                    <a:gd name="connsiteY0" fmla="*/ 1679 h 114263"/>
                    <a:gd name="connsiteX1" fmla="*/ 95264 w 190529"/>
                    <a:gd name="connsiteY1" fmla="*/ 62302 h 114263"/>
                    <a:gd name="connsiteX2" fmla="*/ 190530 w 190529"/>
                    <a:gd name="connsiteY2" fmla="*/ 114264 h 114263"/>
                    <a:gd name="connsiteX3" fmla="*/ 95264 w 190529"/>
                    <a:gd name="connsiteY3" fmla="*/ 53641 h 114263"/>
                    <a:gd name="connsiteX4" fmla="*/ 0 w 190529"/>
                    <a:gd name="connsiteY4" fmla="*/ 1679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679"/>
                      </a:moveTo>
                      <a:cubicBezTo>
                        <a:pt x="0" y="10339"/>
                        <a:pt x="43302" y="36320"/>
                        <a:pt x="95264" y="62302"/>
                      </a:cubicBezTo>
                      <a:cubicBezTo>
                        <a:pt x="147228" y="88283"/>
                        <a:pt x="190530" y="114264"/>
                        <a:pt x="190530" y="114264"/>
                      </a:cubicBezTo>
                      <a:cubicBezTo>
                        <a:pt x="190530" y="114264"/>
                        <a:pt x="147228" y="88283"/>
                        <a:pt x="95264" y="53641"/>
                      </a:cubicBezTo>
                      <a:cubicBezTo>
                        <a:pt x="43302" y="18999"/>
                        <a:pt x="0" y="-6982"/>
                        <a:pt x="0" y="167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5" name="Graphic 1">
                <a:extLst>
                  <a:ext uri="{FF2B5EF4-FFF2-40B4-BE49-F238E27FC236}">
                    <a16:creationId xmlns="" xmlns:a16="http://schemas.microsoft.com/office/drawing/2014/main" id="{AFB23229-EA66-47E0-9C22-4E31DFA8DA4F}"/>
                  </a:ext>
                </a:extLst>
              </p:cNvPr>
              <p:cNvGrpSpPr/>
              <p:nvPr/>
            </p:nvGrpSpPr>
            <p:grpSpPr>
              <a:xfrm>
                <a:off x="6589644" y="3483881"/>
                <a:ext cx="190529" cy="710154"/>
                <a:chOff x="6589644" y="3483881"/>
                <a:chExt cx="190529" cy="710154"/>
              </a:xfrm>
              <a:grpFill/>
            </p:grpSpPr>
            <p:sp>
              <p:nvSpPr>
                <p:cNvPr id="640" name="Freeform: Shape 639">
                  <a:extLst>
                    <a:ext uri="{FF2B5EF4-FFF2-40B4-BE49-F238E27FC236}">
                      <a16:creationId xmlns="" xmlns:a16="http://schemas.microsoft.com/office/drawing/2014/main" id="{8699329E-DB00-41BA-BCB1-1DBBE5697C91}"/>
                    </a:ext>
                  </a:extLst>
                </p:cNvPr>
                <p:cNvSpPr/>
                <p:nvPr/>
              </p:nvSpPr>
              <p:spPr>
                <a:xfrm>
                  <a:off x="6667587" y="3519446"/>
                  <a:ext cx="25981" cy="644277"/>
                </a:xfrm>
                <a:custGeom>
                  <a:avLst/>
                  <a:gdLst>
                    <a:gd name="connsiteX0" fmla="*/ 0 w 25981"/>
                    <a:gd name="connsiteY0" fmla="*/ 16398 h 644277"/>
                    <a:gd name="connsiteX1" fmla="*/ 0 w 25981"/>
                    <a:gd name="connsiteY1" fmla="*/ 631287 h 644277"/>
                    <a:gd name="connsiteX2" fmla="*/ 25982 w 25981"/>
                    <a:gd name="connsiteY2" fmla="*/ 631287 h 644277"/>
                    <a:gd name="connsiteX3" fmla="*/ 25982 w 25981"/>
                    <a:gd name="connsiteY3" fmla="*/ 16398 h 644277"/>
                    <a:gd name="connsiteX4" fmla="*/ 0 w 25981"/>
                    <a:gd name="connsiteY4" fmla="*/ 16398 h 64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4277">
                      <a:moveTo>
                        <a:pt x="0" y="16398"/>
                      </a:moveTo>
                      <a:cubicBezTo>
                        <a:pt x="0" y="224248"/>
                        <a:pt x="0" y="423437"/>
                        <a:pt x="0" y="631287"/>
                      </a:cubicBezTo>
                      <a:cubicBezTo>
                        <a:pt x="0" y="648608"/>
                        <a:pt x="25982" y="648608"/>
                        <a:pt x="25982" y="631287"/>
                      </a:cubicBezTo>
                      <a:cubicBezTo>
                        <a:pt x="25982" y="423437"/>
                        <a:pt x="25982" y="224248"/>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1" name="Freeform: Shape 640">
                  <a:extLst>
                    <a:ext uri="{FF2B5EF4-FFF2-40B4-BE49-F238E27FC236}">
                      <a16:creationId xmlns="" xmlns:a16="http://schemas.microsoft.com/office/drawing/2014/main" id="{1B15A109-C52F-4DB5-B2FF-8D79005AB9F8}"/>
                    </a:ext>
                  </a:extLst>
                </p:cNvPr>
                <p:cNvSpPr/>
                <p:nvPr/>
              </p:nvSpPr>
              <p:spPr>
                <a:xfrm>
                  <a:off x="6589644" y="4078202"/>
                  <a:ext cx="190529" cy="115833"/>
                </a:xfrm>
                <a:custGeom>
                  <a:avLst/>
                  <a:gdLst>
                    <a:gd name="connsiteX0" fmla="*/ 95265 w 190529"/>
                    <a:gd name="connsiteY0" fmla="*/ 29229 h 115833"/>
                    <a:gd name="connsiteX1" fmla="*/ 0 w 190529"/>
                    <a:gd name="connsiteY1" fmla="*/ 107173 h 115833"/>
                    <a:gd name="connsiteX2" fmla="*/ 95265 w 190529"/>
                    <a:gd name="connsiteY2" fmla="*/ 81191 h 115833"/>
                    <a:gd name="connsiteX3" fmla="*/ 190530 w 190529"/>
                    <a:gd name="connsiteY3" fmla="*/ 3248 h 115833"/>
                    <a:gd name="connsiteX4" fmla="*/ 95265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29229"/>
                      </a:moveTo>
                      <a:cubicBezTo>
                        <a:pt x="43302" y="55210"/>
                        <a:pt x="0" y="89852"/>
                        <a:pt x="0" y="107173"/>
                      </a:cubicBezTo>
                      <a:cubicBezTo>
                        <a:pt x="0" y="124494"/>
                        <a:pt x="43302" y="115833"/>
                        <a:pt x="95265" y="81191"/>
                      </a:cubicBezTo>
                      <a:cubicBezTo>
                        <a:pt x="147228" y="46550"/>
                        <a:pt x="190530" y="11908"/>
                        <a:pt x="190530" y="3248"/>
                      </a:cubicBezTo>
                      <a:cubicBezTo>
                        <a:pt x="181869" y="-5413"/>
                        <a:pt x="147228" y="3248"/>
                        <a:pt x="95265"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2" name="Freeform: Shape 641">
                  <a:extLst>
                    <a:ext uri="{FF2B5EF4-FFF2-40B4-BE49-F238E27FC236}">
                      <a16:creationId xmlns="" xmlns:a16="http://schemas.microsoft.com/office/drawing/2014/main" id="{A4A2CCBF-42BD-4270-8874-BE097E3568DC}"/>
                    </a:ext>
                  </a:extLst>
                </p:cNvPr>
                <p:cNvSpPr/>
                <p:nvPr/>
              </p:nvSpPr>
              <p:spPr>
                <a:xfrm>
                  <a:off x="6589644" y="3483881"/>
                  <a:ext cx="190529" cy="115833"/>
                </a:xfrm>
                <a:custGeom>
                  <a:avLst/>
                  <a:gdLst>
                    <a:gd name="connsiteX0" fmla="*/ 95265 w 190529"/>
                    <a:gd name="connsiteY0" fmla="*/ 34642 h 115833"/>
                    <a:gd name="connsiteX1" fmla="*/ 0 w 190529"/>
                    <a:gd name="connsiteY1" fmla="*/ 8660 h 115833"/>
                    <a:gd name="connsiteX2" fmla="*/ 95265 w 190529"/>
                    <a:gd name="connsiteY2" fmla="*/ 86604 h 115833"/>
                    <a:gd name="connsiteX3" fmla="*/ 190530 w 190529"/>
                    <a:gd name="connsiteY3" fmla="*/ 112585 h 115833"/>
                    <a:gd name="connsiteX4" fmla="*/ 95265 w 190529"/>
                    <a:gd name="connsiteY4" fmla="*/ 34642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34642"/>
                      </a:moveTo>
                      <a:cubicBezTo>
                        <a:pt x="43302" y="0"/>
                        <a:pt x="0" y="-8660"/>
                        <a:pt x="0" y="8660"/>
                      </a:cubicBezTo>
                      <a:cubicBezTo>
                        <a:pt x="0" y="25981"/>
                        <a:pt x="43302" y="60623"/>
                        <a:pt x="95265" y="86604"/>
                      </a:cubicBezTo>
                      <a:cubicBezTo>
                        <a:pt x="147228" y="112585"/>
                        <a:pt x="190530" y="121246"/>
                        <a:pt x="190530" y="112585"/>
                      </a:cubicBezTo>
                      <a:cubicBezTo>
                        <a:pt x="181869" y="103925"/>
                        <a:pt x="147228" y="69283"/>
                        <a:pt x="95265" y="346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6" name="Graphic 1">
                <a:extLst>
                  <a:ext uri="{FF2B5EF4-FFF2-40B4-BE49-F238E27FC236}">
                    <a16:creationId xmlns="" xmlns:a16="http://schemas.microsoft.com/office/drawing/2014/main" id="{81854092-3B38-4EA8-8F00-019C9EABC8CD}"/>
                  </a:ext>
                </a:extLst>
              </p:cNvPr>
              <p:cNvGrpSpPr/>
              <p:nvPr/>
            </p:nvGrpSpPr>
            <p:grpSpPr>
              <a:xfrm>
                <a:off x="6156623" y="3256545"/>
                <a:ext cx="190529" cy="1173486"/>
                <a:chOff x="6156623" y="3256545"/>
                <a:chExt cx="190529" cy="1173486"/>
              </a:xfrm>
              <a:grpFill/>
            </p:grpSpPr>
            <p:sp>
              <p:nvSpPr>
                <p:cNvPr id="637" name="Freeform: Shape 636">
                  <a:extLst>
                    <a:ext uri="{FF2B5EF4-FFF2-40B4-BE49-F238E27FC236}">
                      <a16:creationId xmlns="" xmlns:a16="http://schemas.microsoft.com/office/drawing/2014/main" id="{04863E75-41DF-4B21-BDFE-A2270023319C}"/>
                    </a:ext>
                  </a:extLst>
                </p:cNvPr>
                <p:cNvSpPr/>
                <p:nvPr/>
              </p:nvSpPr>
              <p:spPr>
                <a:xfrm>
                  <a:off x="6243227" y="3289021"/>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3"/>
                        <a:pt x="25982" y="1104203"/>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8" name="Freeform: Shape 637">
                  <a:extLst>
                    <a:ext uri="{FF2B5EF4-FFF2-40B4-BE49-F238E27FC236}">
                      <a16:creationId xmlns="" xmlns:a16="http://schemas.microsoft.com/office/drawing/2014/main" id="{72B14EF1-F1B0-415C-A1C9-87C64796011F}"/>
                    </a:ext>
                  </a:extLst>
                </p:cNvPr>
                <p:cNvSpPr/>
                <p:nvPr/>
              </p:nvSpPr>
              <p:spPr>
                <a:xfrm>
                  <a:off x="6156623" y="4295795"/>
                  <a:ext cx="190529" cy="134236"/>
                </a:xfrm>
                <a:custGeom>
                  <a:avLst/>
                  <a:gdLst>
                    <a:gd name="connsiteX0" fmla="*/ 95265 w 190529"/>
                    <a:gd name="connsiteY0" fmla="*/ 19486 h 134236"/>
                    <a:gd name="connsiteX1" fmla="*/ 0 w 190529"/>
                    <a:gd name="connsiteY1" fmla="*/ 114750 h 134236"/>
                    <a:gd name="connsiteX2" fmla="*/ 95265 w 190529"/>
                    <a:gd name="connsiteY2" fmla="*/ 114750 h 134236"/>
                    <a:gd name="connsiteX3" fmla="*/ 190530 w 190529"/>
                    <a:gd name="connsiteY3" fmla="*/ 19486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45467"/>
                        <a:pt x="0" y="80109"/>
                        <a:pt x="0" y="114750"/>
                      </a:cubicBezTo>
                      <a:cubicBezTo>
                        <a:pt x="0" y="140732"/>
                        <a:pt x="43302" y="140732"/>
                        <a:pt x="95265" y="114750"/>
                      </a:cubicBezTo>
                      <a:cubicBezTo>
                        <a:pt x="147228" y="88769"/>
                        <a:pt x="190530" y="45467"/>
                        <a:pt x="190530" y="19486"/>
                      </a:cubicBezTo>
                      <a:cubicBezTo>
                        <a:pt x="190530" y="-6495"/>
                        <a:pt x="147228" y="-6495"/>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9" name="Freeform: Shape 638">
                  <a:extLst>
                    <a:ext uri="{FF2B5EF4-FFF2-40B4-BE49-F238E27FC236}">
                      <a16:creationId xmlns="" xmlns:a16="http://schemas.microsoft.com/office/drawing/2014/main" id="{4A16A610-F5FA-4903-B432-062B9CB20C31}"/>
                    </a:ext>
                  </a:extLst>
                </p:cNvPr>
                <p:cNvSpPr/>
                <p:nvPr/>
              </p:nvSpPr>
              <p:spPr>
                <a:xfrm>
                  <a:off x="6156623" y="3256545"/>
                  <a:ext cx="190529" cy="134236"/>
                </a:xfrm>
                <a:custGeom>
                  <a:avLst/>
                  <a:gdLst>
                    <a:gd name="connsiteX0" fmla="*/ 95265 w 190529"/>
                    <a:gd name="connsiteY0" fmla="*/ 19486 h 134236"/>
                    <a:gd name="connsiteX1" fmla="*/ 0 w 190529"/>
                    <a:gd name="connsiteY1" fmla="*/ 19486 h 134236"/>
                    <a:gd name="connsiteX2" fmla="*/ 95265 w 190529"/>
                    <a:gd name="connsiteY2" fmla="*/ 114751 h 134236"/>
                    <a:gd name="connsiteX3" fmla="*/ 190530 w 190529"/>
                    <a:gd name="connsiteY3" fmla="*/ 114751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6495"/>
                        <a:pt x="0" y="-6495"/>
                        <a:pt x="0" y="19486"/>
                      </a:cubicBezTo>
                      <a:cubicBezTo>
                        <a:pt x="0" y="45467"/>
                        <a:pt x="43302" y="88769"/>
                        <a:pt x="95265" y="114751"/>
                      </a:cubicBezTo>
                      <a:cubicBezTo>
                        <a:pt x="147228" y="140732"/>
                        <a:pt x="190530" y="140732"/>
                        <a:pt x="190530" y="114751"/>
                      </a:cubicBezTo>
                      <a:cubicBezTo>
                        <a:pt x="190530" y="88769"/>
                        <a:pt x="147228" y="45467"/>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2" name="Graphic 1">
              <a:extLst>
                <a:ext uri="{FF2B5EF4-FFF2-40B4-BE49-F238E27FC236}">
                  <a16:creationId xmlns="" xmlns:a16="http://schemas.microsoft.com/office/drawing/2014/main" id="{ABF8BDDE-FBCF-45EA-9F0E-E3D6FCE32C9F}"/>
                </a:ext>
              </a:extLst>
            </p:cNvPr>
            <p:cNvGrpSpPr/>
            <p:nvPr/>
          </p:nvGrpSpPr>
          <p:grpSpPr>
            <a:xfrm>
              <a:off x="6181264" y="3068181"/>
              <a:ext cx="6661201" cy="1550215"/>
              <a:chOff x="6181264" y="3068181"/>
              <a:chExt cx="6661201" cy="1550215"/>
            </a:xfrm>
            <a:solidFill>
              <a:srgbClr val="003575"/>
            </a:solidFill>
          </p:grpSpPr>
          <p:sp>
            <p:nvSpPr>
              <p:cNvPr id="523" name="Freeform: Shape 522">
                <a:extLst>
                  <a:ext uri="{FF2B5EF4-FFF2-40B4-BE49-F238E27FC236}">
                    <a16:creationId xmlns="" xmlns:a16="http://schemas.microsoft.com/office/drawing/2014/main" id="{C84A3D96-0435-48EC-98DD-03623FEEFEA5}"/>
                  </a:ext>
                </a:extLst>
              </p:cNvPr>
              <p:cNvSpPr/>
              <p:nvPr/>
            </p:nvSpPr>
            <p:spPr>
              <a:xfrm>
                <a:off x="6181264" y="3124984"/>
                <a:ext cx="6661201" cy="1432788"/>
              </a:xfrm>
              <a:custGeom>
                <a:avLst/>
                <a:gdLst>
                  <a:gd name="connsiteX0" fmla="*/ 6280143 w 6661201"/>
                  <a:gd name="connsiteY0" fmla="*/ 151046 h 1432788"/>
                  <a:gd name="connsiteX1" fmla="*/ 5925066 w 6661201"/>
                  <a:gd name="connsiteY1" fmla="*/ 3819 h 1432788"/>
                  <a:gd name="connsiteX2" fmla="*/ 5552669 w 6661201"/>
                  <a:gd name="connsiteY2" fmla="*/ 99084 h 1432788"/>
                  <a:gd name="connsiteX3" fmla="*/ 4825193 w 6661201"/>
                  <a:gd name="connsiteY3" fmla="*/ 783257 h 1432788"/>
                  <a:gd name="connsiteX4" fmla="*/ 4444135 w 6661201"/>
                  <a:gd name="connsiteY4" fmla="*/ 1172976 h 1432788"/>
                  <a:gd name="connsiteX5" fmla="*/ 4037095 w 6661201"/>
                  <a:gd name="connsiteY5" fmla="*/ 1398147 h 1432788"/>
                  <a:gd name="connsiteX6" fmla="*/ 3205695 w 6661201"/>
                  <a:gd name="connsiteY6" fmla="*/ 991107 h 1432788"/>
                  <a:gd name="connsiteX7" fmla="*/ 2469559 w 6661201"/>
                  <a:gd name="connsiteY7" fmla="*/ 220330 h 1432788"/>
                  <a:gd name="connsiteX8" fmla="*/ 1742084 w 6661201"/>
                  <a:gd name="connsiteY8" fmla="*/ 47121 h 1432788"/>
                  <a:gd name="connsiteX9" fmla="*/ 1335044 w 6661201"/>
                  <a:gd name="connsiteY9" fmla="*/ 332915 h 1432788"/>
                  <a:gd name="connsiteX10" fmla="*/ 936665 w 6661201"/>
                  <a:gd name="connsiteY10" fmla="*/ 765936 h 1432788"/>
                  <a:gd name="connsiteX11" fmla="*/ 503644 w 6661201"/>
                  <a:gd name="connsiteY11" fmla="*/ 1198957 h 1432788"/>
                  <a:gd name="connsiteX12" fmla="*/ 10000 w 6661201"/>
                  <a:gd name="connsiteY12" fmla="*/ 1415468 h 1432788"/>
                  <a:gd name="connsiteX13" fmla="*/ 10000 w 6661201"/>
                  <a:gd name="connsiteY13" fmla="*/ 1432789 h 1432788"/>
                  <a:gd name="connsiteX14" fmla="*/ 737475 w 6661201"/>
                  <a:gd name="connsiteY14" fmla="*/ 999768 h 1432788"/>
                  <a:gd name="connsiteX15" fmla="*/ 1490932 w 6661201"/>
                  <a:gd name="connsiteY15" fmla="*/ 220330 h 1432788"/>
                  <a:gd name="connsiteX16" fmla="*/ 1897972 w 6661201"/>
                  <a:gd name="connsiteY16" fmla="*/ 21140 h 1432788"/>
                  <a:gd name="connsiteX17" fmla="*/ 2339653 w 6661201"/>
                  <a:gd name="connsiteY17" fmla="*/ 151046 h 1432788"/>
                  <a:gd name="connsiteX18" fmla="*/ 3110430 w 6661201"/>
                  <a:gd name="connsiteY18" fmla="*/ 913163 h 1432788"/>
                  <a:gd name="connsiteX19" fmla="*/ 3820584 w 6661201"/>
                  <a:gd name="connsiteY19" fmla="*/ 1415468 h 1432788"/>
                  <a:gd name="connsiteX20" fmla="*/ 4556721 w 6661201"/>
                  <a:gd name="connsiteY20" fmla="*/ 1095032 h 1432788"/>
                  <a:gd name="connsiteX21" fmla="*/ 5310177 w 6661201"/>
                  <a:gd name="connsiteY21" fmla="*/ 298274 h 1432788"/>
                  <a:gd name="connsiteX22" fmla="*/ 5699896 w 6661201"/>
                  <a:gd name="connsiteY22" fmla="*/ 47121 h 1432788"/>
                  <a:gd name="connsiteX23" fmla="*/ 6141576 w 6661201"/>
                  <a:gd name="connsiteY23" fmla="*/ 81763 h 1432788"/>
                  <a:gd name="connsiteX24" fmla="*/ 6591919 w 6661201"/>
                  <a:gd name="connsiteY24" fmla="*/ 436840 h 1432788"/>
                  <a:gd name="connsiteX25" fmla="*/ 6661201 w 6661201"/>
                  <a:gd name="connsiteY25" fmla="*/ 514784 h 1432788"/>
                  <a:gd name="connsiteX26" fmla="*/ 6661201 w 6661201"/>
                  <a:gd name="connsiteY26" fmla="*/ 480142 h 1432788"/>
                  <a:gd name="connsiteX27" fmla="*/ 6280143 w 6661201"/>
                  <a:gd name="connsiteY27" fmla="*/ 151046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6280143" y="151046"/>
                    </a:moveTo>
                    <a:cubicBezTo>
                      <a:pt x="6176219" y="81763"/>
                      <a:pt x="6054972" y="21140"/>
                      <a:pt x="5925066" y="3819"/>
                    </a:cubicBezTo>
                    <a:cubicBezTo>
                      <a:pt x="5795160" y="-13501"/>
                      <a:pt x="5665253" y="29801"/>
                      <a:pt x="5552669" y="99084"/>
                    </a:cubicBezTo>
                    <a:cubicBezTo>
                      <a:pt x="5258214" y="263632"/>
                      <a:pt x="5041703" y="540765"/>
                      <a:pt x="4825193" y="783257"/>
                    </a:cubicBezTo>
                    <a:cubicBezTo>
                      <a:pt x="4703948" y="921824"/>
                      <a:pt x="4582701" y="1051730"/>
                      <a:pt x="4444135" y="1172976"/>
                    </a:cubicBezTo>
                    <a:cubicBezTo>
                      <a:pt x="4322888" y="1276901"/>
                      <a:pt x="4192983" y="1363505"/>
                      <a:pt x="4037095" y="1398147"/>
                    </a:cubicBezTo>
                    <a:cubicBezTo>
                      <a:pt x="3707999" y="1476091"/>
                      <a:pt x="3413545" y="1207618"/>
                      <a:pt x="3205695" y="991107"/>
                    </a:cubicBezTo>
                    <a:cubicBezTo>
                      <a:pt x="2954542" y="739955"/>
                      <a:pt x="2746692" y="445501"/>
                      <a:pt x="2469559" y="220330"/>
                    </a:cubicBezTo>
                    <a:cubicBezTo>
                      <a:pt x="2261709" y="47121"/>
                      <a:pt x="2010557" y="-56804"/>
                      <a:pt x="1742084" y="47121"/>
                    </a:cubicBezTo>
                    <a:cubicBezTo>
                      <a:pt x="1586197" y="107744"/>
                      <a:pt x="1456290" y="220330"/>
                      <a:pt x="1335044" y="332915"/>
                    </a:cubicBezTo>
                    <a:cubicBezTo>
                      <a:pt x="1196478" y="471482"/>
                      <a:pt x="1066572" y="618709"/>
                      <a:pt x="936665" y="765936"/>
                    </a:cubicBezTo>
                    <a:cubicBezTo>
                      <a:pt x="798098" y="921824"/>
                      <a:pt x="659531" y="1069051"/>
                      <a:pt x="503644" y="1198957"/>
                    </a:cubicBezTo>
                    <a:cubicBezTo>
                      <a:pt x="365077" y="1311543"/>
                      <a:pt x="200530" y="1415468"/>
                      <a:pt x="10000" y="1415468"/>
                    </a:cubicBezTo>
                    <a:cubicBezTo>
                      <a:pt x="1340" y="1415468"/>
                      <a:pt x="-7321" y="1432789"/>
                      <a:pt x="10000" y="1432789"/>
                    </a:cubicBezTo>
                    <a:cubicBezTo>
                      <a:pt x="304454" y="1424128"/>
                      <a:pt x="546946" y="1198957"/>
                      <a:pt x="737475" y="999768"/>
                    </a:cubicBezTo>
                    <a:cubicBezTo>
                      <a:pt x="988628" y="739955"/>
                      <a:pt x="1205138" y="445501"/>
                      <a:pt x="1490932" y="220330"/>
                    </a:cubicBezTo>
                    <a:cubicBezTo>
                      <a:pt x="1612178" y="125065"/>
                      <a:pt x="1750744" y="38461"/>
                      <a:pt x="1897972" y="21140"/>
                    </a:cubicBezTo>
                    <a:cubicBezTo>
                      <a:pt x="2053859" y="3819"/>
                      <a:pt x="2209747" y="64442"/>
                      <a:pt x="2339653" y="151046"/>
                    </a:cubicBezTo>
                    <a:cubicBezTo>
                      <a:pt x="2642768" y="350236"/>
                      <a:pt x="2867938" y="653351"/>
                      <a:pt x="3110430" y="913163"/>
                    </a:cubicBezTo>
                    <a:cubicBezTo>
                      <a:pt x="3300959" y="1121013"/>
                      <a:pt x="3534791" y="1363505"/>
                      <a:pt x="3820584" y="1415468"/>
                    </a:cubicBezTo>
                    <a:cubicBezTo>
                      <a:pt x="4106378" y="1467430"/>
                      <a:pt x="4357531" y="1276901"/>
                      <a:pt x="4556721" y="1095032"/>
                    </a:cubicBezTo>
                    <a:cubicBezTo>
                      <a:pt x="4825193" y="843880"/>
                      <a:pt x="5033044" y="549426"/>
                      <a:pt x="5310177" y="298274"/>
                    </a:cubicBezTo>
                    <a:cubicBezTo>
                      <a:pt x="5422763" y="194349"/>
                      <a:pt x="5552669" y="99084"/>
                      <a:pt x="5699896" y="47121"/>
                    </a:cubicBezTo>
                    <a:cubicBezTo>
                      <a:pt x="5847123" y="-4841"/>
                      <a:pt x="6003010" y="12480"/>
                      <a:pt x="6141576" y="81763"/>
                    </a:cubicBezTo>
                    <a:cubicBezTo>
                      <a:pt x="6314785" y="168367"/>
                      <a:pt x="6462013" y="306934"/>
                      <a:pt x="6591919" y="436840"/>
                    </a:cubicBezTo>
                    <a:cubicBezTo>
                      <a:pt x="6617899" y="462821"/>
                      <a:pt x="6635221" y="488803"/>
                      <a:pt x="6661201" y="514784"/>
                    </a:cubicBezTo>
                    <a:lnTo>
                      <a:pt x="6661201" y="480142"/>
                    </a:lnTo>
                    <a:cubicBezTo>
                      <a:pt x="6548617" y="358897"/>
                      <a:pt x="6427370" y="246311"/>
                      <a:pt x="6280143" y="1510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24" name="Freeform: Shape 523">
                <a:extLst>
                  <a:ext uri="{FF2B5EF4-FFF2-40B4-BE49-F238E27FC236}">
                    <a16:creationId xmlns="" xmlns:a16="http://schemas.microsoft.com/office/drawing/2014/main" id="{72C74880-7CDE-4A5A-A0CD-EB8002546FEB}"/>
                  </a:ext>
                </a:extLst>
              </p:cNvPr>
              <p:cNvSpPr/>
              <p:nvPr/>
            </p:nvSpPr>
            <p:spPr>
              <a:xfrm>
                <a:off x="6181264" y="3111483"/>
                <a:ext cx="6661201" cy="1441448"/>
              </a:xfrm>
              <a:custGeom>
                <a:avLst/>
                <a:gdLst>
                  <a:gd name="connsiteX0" fmla="*/ 6349427 w 6661201"/>
                  <a:gd name="connsiteY0" fmla="*/ 1221119 h 1441448"/>
                  <a:gd name="connsiteX1" fmla="*/ 5942388 w 6661201"/>
                  <a:gd name="connsiteY1" fmla="*/ 1420309 h 1441448"/>
                  <a:gd name="connsiteX2" fmla="*/ 5500706 w 6661201"/>
                  <a:gd name="connsiteY2" fmla="*/ 1290403 h 1441448"/>
                  <a:gd name="connsiteX3" fmla="*/ 4729929 w 6661201"/>
                  <a:gd name="connsiteY3" fmla="*/ 519625 h 1441448"/>
                  <a:gd name="connsiteX4" fmla="*/ 4019774 w 6661201"/>
                  <a:gd name="connsiteY4" fmla="*/ 17321 h 1441448"/>
                  <a:gd name="connsiteX5" fmla="*/ 3283639 w 6661201"/>
                  <a:gd name="connsiteY5" fmla="*/ 337756 h 1441448"/>
                  <a:gd name="connsiteX6" fmla="*/ 2530182 w 6661201"/>
                  <a:gd name="connsiteY6" fmla="*/ 1134515 h 1441448"/>
                  <a:gd name="connsiteX7" fmla="*/ 2140463 w 6661201"/>
                  <a:gd name="connsiteY7" fmla="*/ 1385667 h 1441448"/>
                  <a:gd name="connsiteX8" fmla="*/ 1698782 w 6661201"/>
                  <a:gd name="connsiteY8" fmla="*/ 1351025 h 1441448"/>
                  <a:gd name="connsiteX9" fmla="*/ 1248440 w 6661201"/>
                  <a:gd name="connsiteY9" fmla="*/ 995948 h 1441448"/>
                  <a:gd name="connsiteX10" fmla="*/ 832740 w 6661201"/>
                  <a:gd name="connsiteY10" fmla="*/ 536946 h 1441448"/>
                  <a:gd name="connsiteX11" fmla="*/ 10000 w 6661201"/>
                  <a:gd name="connsiteY11" fmla="*/ 0 h 1441448"/>
                  <a:gd name="connsiteX12" fmla="*/ 10000 w 6661201"/>
                  <a:gd name="connsiteY12" fmla="*/ 17321 h 1441448"/>
                  <a:gd name="connsiteX13" fmla="*/ 824080 w 6661201"/>
                  <a:gd name="connsiteY13" fmla="*/ 545606 h 1441448"/>
                  <a:gd name="connsiteX14" fmla="*/ 1560215 w 6661201"/>
                  <a:gd name="connsiteY14" fmla="*/ 1290403 h 1441448"/>
                  <a:gd name="connsiteX15" fmla="*/ 1915292 w 6661201"/>
                  <a:gd name="connsiteY15" fmla="*/ 1437630 h 1441448"/>
                  <a:gd name="connsiteX16" fmla="*/ 2287691 w 6661201"/>
                  <a:gd name="connsiteY16" fmla="*/ 1342365 h 1441448"/>
                  <a:gd name="connsiteX17" fmla="*/ 3015166 w 6661201"/>
                  <a:gd name="connsiteY17" fmla="*/ 658192 h 1441448"/>
                  <a:gd name="connsiteX18" fmla="*/ 3396224 w 6661201"/>
                  <a:gd name="connsiteY18" fmla="*/ 268473 h 1441448"/>
                  <a:gd name="connsiteX19" fmla="*/ 3803264 w 6661201"/>
                  <a:gd name="connsiteY19" fmla="*/ 43302 h 1441448"/>
                  <a:gd name="connsiteX20" fmla="*/ 4634664 w 6661201"/>
                  <a:gd name="connsiteY20" fmla="*/ 450342 h 1441448"/>
                  <a:gd name="connsiteX21" fmla="*/ 5370800 w 6661201"/>
                  <a:gd name="connsiteY21" fmla="*/ 1221119 h 1441448"/>
                  <a:gd name="connsiteX22" fmla="*/ 6098274 w 6661201"/>
                  <a:gd name="connsiteY22" fmla="*/ 1394327 h 1441448"/>
                  <a:gd name="connsiteX23" fmla="*/ 6505315 w 6661201"/>
                  <a:gd name="connsiteY23" fmla="*/ 1108534 h 1441448"/>
                  <a:gd name="connsiteX24" fmla="*/ 6661201 w 6661201"/>
                  <a:gd name="connsiteY24" fmla="*/ 952646 h 1441448"/>
                  <a:gd name="connsiteX25" fmla="*/ 6661201 w 6661201"/>
                  <a:gd name="connsiteY25" fmla="*/ 926665 h 1441448"/>
                  <a:gd name="connsiteX26" fmla="*/ 6349427 w 6661201"/>
                  <a:gd name="connsiteY26" fmla="*/ 1221119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6349427" y="1221119"/>
                    </a:moveTo>
                    <a:cubicBezTo>
                      <a:pt x="6228180" y="1316384"/>
                      <a:pt x="6089615" y="1402988"/>
                      <a:pt x="5942388" y="1420309"/>
                    </a:cubicBezTo>
                    <a:cubicBezTo>
                      <a:pt x="5786500" y="1437630"/>
                      <a:pt x="5630612" y="1377007"/>
                      <a:pt x="5500706" y="1290403"/>
                    </a:cubicBezTo>
                    <a:cubicBezTo>
                      <a:pt x="5197591" y="1091213"/>
                      <a:pt x="4972420" y="788098"/>
                      <a:pt x="4729929" y="519625"/>
                    </a:cubicBezTo>
                    <a:cubicBezTo>
                      <a:pt x="4539399" y="311775"/>
                      <a:pt x="4305568" y="69283"/>
                      <a:pt x="4019774" y="17321"/>
                    </a:cubicBezTo>
                    <a:cubicBezTo>
                      <a:pt x="3733980" y="-34642"/>
                      <a:pt x="3482828" y="155888"/>
                      <a:pt x="3283639" y="337756"/>
                    </a:cubicBezTo>
                    <a:cubicBezTo>
                      <a:pt x="3015166" y="588909"/>
                      <a:pt x="2807316" y="883363"/>
                      <a:pt x="2530182" y="1134515"/>
                    </a:cubicBezTo>
                    <a:cubicBezTo>
                      <a:pt x="2417597" y="1238440"/>
                      <a:pt x="2287691" y="1333705"/>
                      <a:pt x="2140463" y="1385667"/>
                    </a:cubicBezTo>
                    <a:cubicBezTo>
                      <a:pt x="1993236" y="1437630"/>
                      <a:pt x="1837348" y="1420309"/>
                      <a:pt x="1698782" y="1351025"/>
                    </a:cubicBezTo>
                    <a:cubicBezTo>
                      <a:pt x="1525573" y="1264421"/>
                      <a:pt x="1378347" y="1125854"/>
                      <a:pt x="1248440" y="995948"/>
                    </a:cubicBezTo>
                    <a:cubicBezTo>
                      <a:pt x="1101213" y="848721"/>
                      <a:pt x="971306" y="692833"/>
                      <a:pt x="832740" y="536946"/>
                    </a:cubicBezTo>
                    <a:cubicBezTo>
                      <a:pt x="616229" y="303115"/>
                      <a:pt x="347757" y="8660"/>
                      <a:pt x="10000" y="0"/>
                    </a:cubicBezTo>
                    <a:cubicBezTo>
                      <a:pt x="1340" y="0"/>
                      <a:pt x="-7321" y="17321"/>
                      <a:pt x="10000" y="17321"/>
                    </a:cubicBezTo>
                    <a:cubicBezTo>
                      <a:pt x="347757" y="25981"/>
                      <a:pt x="616229" y="311775"/>
                      <a:pt x="824080" y="545606"/>
                    </a:cubicBezTo>
                    <a:cubicBezTo>
                      <a:pt x="1057911" y="796759"/>
                      <a:pt x="1274421" y="1091213"/>
                      <a:pt x="1560215" y="1290403"/>
                    </a:cubicBezTo>
                    <a:cubicBezTo>
                      <a:pt x="1664140" y="1359686"/>
                      <a:pt x="1785386" y="1420309"/>
                      <a:pt x="1915292" y="1437630"/>
                    </a:cubicBezTo>
                    <a:cubicBezTo>
                      <a:pt x="2045198" y="1454950"/>
                      <a:pt x="2175105" y="1411648"/>
                      <a:pt x="2287691" y="1342365"/>
                    </a:cubicBezTo>
                    <a:cubicBezTo>
                      <a:pt x="2582145" y="1177817"/>
                      <a:pt x="2798655" y="900684"/>
                      <a:pt x="3015166" y="658192"/>
                    </a:cubicBezTo>
                    <a:cubicBezTo>
                      <a:pt x="3136411" y="519625"/>
                      <a:pt x="3257657" y="389719"/>
                      <a:pt x="3396224" y="268473"/>
                    </a:cubicBezTo>
                    <a:cubicBezTo>
                      <a:pt x="3517470" y="164548"/>
                      <a:pt x="3647376" y="77944"/>
                      <a:pt x="3803264" y="43302"/>
                    </a:cubicBezTo>
                    <a:cubicBezTo>
                      <a:pt x="4132359" y="-34642"/>
                      <a:pt x="4426814" y="233831"/>
                      <a:pt x="4634664" y="450342"/>
                    </a:cubicBezTo>
                    <a:cubicBezTo>
                      <a:pt x="4885816" y="701494"/>
                      <a:pt x="5093666" y="995948"/>
                      <a:pt x="5370800" y="1221119"/>
                    </a:cubicBezTo>
                    <a:cubicBezTo>
                      <a:pt x="5578649" y="1394327"/>
                      <a:pt x="5829802" y="1498253"/>
                      <a:pt x="6098274" y="1394327"/>
                    </a:cubicBezTo>
                    <a:cubicBezTo>
                      <a:pt x="6254162" y="1333705"/>
                      <a:pt x="6384068" y="1221119"/>
                      <a:pt x="6505315" y="1108534"/>
                    </a:cubicBezTo>
                    <a:cubicBezTo>
                      <a:pt x="6557277" y="1056571"/>
                      <a:pt x="6609240" y="1004609"/>
                      <a:pt x="6661201" y="952646"/>
                    </a:cubicBezTo>
                    <a:lnTo>
                      <a:pt x="6661201" y="926665"/>
                    </a:lnTo>
                    <a:cubicBezTo>
                      <a:pt x="6565938" y="1039250"/>
                      <a:pt x="6462013" y="1134515"/>
                      <a:pt x="6349427" y="12211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525" name="Graphic 1">
                <a:extLst>
                  <a:ext uri="{FF2B5EF4-FFF2-40B4-BE49-F238E27FC236}">
                    <a16:creationId xmlns="" xmlns:a16="http://schemas.microsoft.com/office/drawing/2014/main" id="{166FC0F3-6F21-4C81-A959-8AA37EB07DCD}"/>
                  </a:ext>
                </a:extLst>
              </p:cNvPr>
              <p:cNvGrpSpPr/>
              <p:nvPr/>
            </p:nvGrpSpPr>
            <p:grpSpPr>
              <a:xfrm>
                <a:off x="12643277" y="3414894"/>
                <a:ext cx="129906" cy="857084"/>
                <a:chOff x="12643277" y="3414894"/>
                <a:chExt cx="129906" cy="857084"/>
              </a:xfrm>
              <a:grpFill/>
            </p:grpSpPr>
            <p:sp>
              <p:nvSpPr>
                <p:cNvPr id="616" name="Freeform: Shape 615">
                  <a:extLst>
                    <a:ext uri="{FF2B5EF4-FFF2-40B4-BE49-F238E27FC236}">
                      <a16:creationId xmlns="" xmlns:a16="http://schemas.microsoft.com/office/drawing/2014/main" id="{15544854-9B85-4D64-B863-E397CFC90DEC}"/>
                    </a:ext>
                  </a:extLst>
                </p:cNvPr>
                <p:cNvSpPr/>
                <p:nvPr/>
              </p:nvSpPr>
              <p:spPr>
                <a:xfrm>
                  <a:off x="12703900" y="346872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7" name="Freeform: Shape 616">
                  <a:extLst>
                    <a:ext uri="{FF2B5EF4-FFF2-40B4-BE49-F238E27FC236}">
                      <a16:creationId xmlns="" xmlns:a16="http://schemas.microsoft.com/office/drawing/2014/main" id="{12DA8360-AF13-47F4-9658-AA8ED3B1EA9F}"/>
                    </a:ext>
                  </a:extLst>
                </p:cNvPr>
                <p:cNvSpPr/>
                <p:nvPr/>
              </p:nvSpPr>
              <p:spPr>
                <a:xfrm>
                  <a:off x="12643277" y="3414894"/>
                  <a:ext cx="121245" cy="141393"/>
                </a:xfrm>
                <a:custGeom>
                  <a:avLst/>
                  <a:gdLst>
                    <a:gd name="connsiteX0" fmla="*/ 0 w 121245"/>
                    <a:gd name="connsiteY0" fmla="*/ 8364 h 141393"/>
                    <a:gd name="connsiteX1" fmla="*/ 60623 w 121245"/>
                    <a:gd name="connsiteY1" fmla="*/ 103628 h 141393"/>
                    <a:gd name="connsiteX2" fmla="*/ 121245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0" y="68987"/>
                        <a:pt x="60623" y="103628"/>
                      </a:cubicBezTo>
                      <a:cubicBezTo>
                        <a:pt x="95264" y="138270"/>
                        <a:pt x="121245" y="146930"/>
                        <a:pt x="121245" y="138270"/>
                      </a:cubicBezTo>
                      <a:cubicBezTo>
                        <a:pt x="121245" y="120949"/>
                        <a:pt x="95264" y="77647"/>
                        <a:pt x="60623" y="43005"/>
                      </a:cubicBezTo>
                      <a:cubicBezTo>
                        <a:pt x="3464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8" name="Freeform: Shape 617">
                  <a:extLst>
                    <a:ext uri="{FF2B5EF4-FFF2-40B4-BE49-F238E27FC236}">
                      <a16:creationId xmlns="" xmlns:a16="http://schemas.microsoft.com/office/drawing/2014/main" id="{5CB29B0B-26CD-4F73-A9D7-3007B0715A9D}"/>
                    </a:ext>
                  </a:extLst>
                </p:cNvPr>
                <p:cNvSpPr/>
                <p:nvPr/>
              </p:nvSpPr>
              <p:spPr>
                <a:xfrm>
                  <a:off x="12651937" y="4129563"/>
                  <a:ext cx="121246" cy="142415"/>
                </a:xfrm>
                <a:custGeom>
                  <a:avLst/>
                  <a:gdLst>
                    <a:gd name="connsiteX0" fmla="*/ 60623 w 121246"/>
                    <a:gd name="connsiteY0" fmla="*/ 38491 h 142415"/>
                    <a:gd name="connsiteX1" fmla="*/ 0 w 121246"/>
                    <a:gd name="connsiteY1" fmla="*/ 133755 h 142415"/>
                    <a:gd name="connsiteX2" fmla="*/ 60623 w 121246"/>
                    <a:gd name="connsiteY2" fmla="*/ 107774 h 142415"/>
                    <a:gd name="connsiteX3" fmla="*/ 121247 w 121246"/>
                    <a:gd name="connsiteY3" fmla="*/ 12510 h 142415"/>
                    <a:gd name="connsiteX4" fmla="*/ 60623 w 121246"/>
                    <a:gd name="connsiteY4" fmla="*/ 38491 h 142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5">
                      <a:moveTo>
                        <a:pt x="60623" y="38491"/>
                      </a:moveTo>
                      <a:cubicBezTo>
                        <a:pt x="25982" y="73132"/>
                        <a:pt x="0" y="107774"/>
                        <a:pt x="0" y="133755"/>
                      </a:cubicBezTo>
                      <a:cubicBezTo>
                        <a:pt x="0" y="151076"/>
                        <a:pt x="25982" y="142416"/>
                        <a:pt x="60623" y="107774"/>
                      </a:cubicBezTo>
                      <a:cubicBezTo>
                        <a:pt x="95265" y="73132"/>
                        <a:pt x="121247" y="29830"/>
                        <a:pt x="121247" y="12510"/>
                      </a:cubicBezTo>
                      <a:cubicBezTo>
                        <a:pt x="121247" y="-13472"/>
                        <a:pt x="95265" y="3849"/>
                        <a:pt x="60623" y="384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6" name="Graphic 1">
                <a:extLst>
                  <a:ext uri="{FF2B5EF4-FFF2-40B4-BE49-F238E27FC236}">
                    <a16:creationId xmlns="" xmlns:a16="http://schemas.microsoft.com/office/drawing/2014/main" id="{8A7F1A3C-167E-44F0-B752-729522B41792}"/>
                  </a:ext>
                </a:extLst>
              </p:cNvPr>
              <p:cNvGrpSpPr/>
              <p:nvPr/>
            </p:nvGrpSpPr>
            <p:grpSpPr>
              <a:xfrm>
                <a:off x="12357483" y="3182980"/>
                <a:ext cx="121245" cy="1320615"/>
                <a:chOff x="12357483" y="3182980"/>
                <a:chExt cx="121245" cy="1320615"/>
              </a:xfrm>
              <a:grpFill/>
            </p:grpSpPr>
            <p:sp>
              <p:nvSpPr>
                <p:cNvPr id="613" name="Freeform: Shape 612">
                  <a:extLst>
                    <a:ext uri="{FF2B5EF4-FFF2-40B4-BE49-F238E27FC236}">
                      <a16:creationId xmlns="" xmlns:a16="http://schemas.microsoft.com/office/drawing/2014/main" id="{C2240358-673D-4EB7-9B5B-D3C8EDC8A9D5}"/>
                    </a:ext>
                  </a:extLst>
                </p:cNvPr>
                <p:cNvSpPr/>
                <p:nvPr/>
              </p:nvSpPr>
              <p:spPr>
                <a:xfrm>
                  <a:off x="12409445" y="3226233"/>
                  <a:ext cx="17321" cy="1246274"/>
                </a:xfrm>
                <a:custGeom>
                  <a:avLst/>
                  <a:gdLst>
                    <a:gd name="connsiteX0" fmla="*/ 0 w 17321"/>
                    <a:gd name="connsiteY0" fmla="*/ 6495 h 1246274"/>
                    <a:gd name="connsiteX1" fmla="*/ 0 w 17321"/>
                    <a:gd name="connsiteY1" fmla="*/ 1236275 h 1246274"/>
                    <a:gd name="connsiteX2" fmla="*/ 17322 w 17321"/>
                    <a:gd name="connsiteY2" fmla="*/ 1236275 h 1246274"/>
                    <a:gd name="connsiteX3" fmla="*/ 17322 w 17321"/>
                    <a:gd name="connsiteY3" fmla="*/ 6495 h 1246274"/>
                    <a:gd name="connsiteX4" fmla="*/ 0 w 17321"/>
                    <a:gd name="connsiteY4" fmla="*/ 6495 h 1246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246274">
                      <a:moveTo>
                        <a:pt x="0" y="6495"/>
                      </a:moveTo>
                      <a:cubicBezTo>
                        <a:pt x="0" y="413535"/>
                        <a:pt x="0" y="820575"/>
                        <a:pt x="0" y="1236275"/>
                      </a:cubicBezTo>
                      <a:cubicBezTo>
                        <a:pt x="0" y="1244935"/>
                        <a:pt x="17322" y="1253596"/>
                        <a:pt x="17322" y="1236275"/>
                      </a:cubicBezTo>
                      <a:cubicBezTo>
                        <a:pt x="17322" y="829235"/>
                        <a:pt x="17322" y="422195"/>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4" name="Freeform: Shape 613">
                  <a:extLst>
                    <a:ext uri="{FF2B5EF4-FFF2-40B4-BE49-F238E27FC236}">
                      <a16:creationId xmlns="" xmlns:a16="http://schemas.microsoft.com/office/drawing/2014/main" id="{4BFB83BC-E672-442B-90CB-36E8A3E3E855}"/>
                    </a:ext>
                  </a:extLst>
                </p:cNvPr>
                <p:cNvSpPr/>
                <p:nvPr/>
              </p:nvSpPr>
              <p:spPr>
                <a:xfrm>
                  <a:off x="12357483" y="3182980"/>
                  <a:ext cx="121245" cy="131103"/>
                </a:xfrm>
                <a:custGeom>
                  <a:avLst/>
                  <a:gdLst>
                    <a:gd name="connsiteX0" fmla="*/ 60623 w 121245"/>
                    <a:gd name="connsiteY0" fmla="*/ 15107 h 131103"/>
                    <a:gd name="connsiteX1" fmla="*/ 0 w 121245"/>
                    <a:gd name="connsiteY1" fmla="*/ 32427 h 131103"/>
                    <a:gd name="connsiteX2" fmla="*/ 60623 w 121245"/>
                    <a:gd name="connsiteY2" fmla="*/ 119032 h 131103"/>
                    <a:gd name="connsiteX3" fmla="*/ 121245 w 121245"/>
                    <a:gd name="connsiteY3" fmla="*/ 110371 h 131103"/>
                    <a:gd name="connsiteX4" fmla="*/ 60623 w 12124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5107"/>
                      </a:moveTo>
                      <a:cubicBezTo>
                        <a:pt x="25982" y="-10875"/>
                        <a:pt x="0" y="-2214"/>
                        <a:pt x="0" y="32427"/>
                      </a:cubicBezTo>
                      <a:cubicBezTo>
                        <a:pt x="0" y="67069"/>
                        <a:pt x="25982" y="101711"/>
                        <a:pt x="60623" y="119032"/>
                      </a:cubicBezTo>
                      <a:cubicBezTo>
                        <a:pt x="95264" y="136352"/>
                        <a:pt x="121245" y="136352"/>
                        <a:pt x="121245" y="110371"/>
                      </a:cubicBezTo>
                      <a:cubicBezTo>
                        <a:pt x="121245" y="84390"/>
                        <a:pt x="95264" y="41088"/>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5" name="Freeform: Shape 614">
                  <a:extLst>
                    <a:ext uri="{FF2B5EF4-FFF2-40B4-BE49-F238E27FC236}">
                      <a16:creationId xmlns="" xmlns:a16="http://schemas.microsoft.com/office/drawing/2014/main" id="{9A3805E3-7B33-4EDB-B41E-CF958EF14F84}"/>
                    </a:ext>
                  </a:extLst>
                </p:cNvPr>
                <p:cNvSpPr/>
                <p:nvPr/>
              </p:nvSpPr>
              <p:spPr>
                <a:xfrm>
                  <a:off x="12357483" y="4368877"/>
                  <a:ext cx="121245" cy="134719"/>
                </a:xfrm>
                <a:custGeom>
                  <a:avLst/>
                  <a:gdLst>
                    <a:gd name="connsiteX0" fmla="*/ 60623 w 121245"/>
                    <a:gd name="connsiteY0" fmla="*/ 15687 h 134719"/>
                    <a:gd name="connsiteX1" fmla="*/ 0 w 121245"/>
                    <a:gd name="connsiteY1" fmla="*/ 102292 h 134719"/>
                    <a:gd name="connsiteX2" fmla="*/ 60623 w 121245"/>
                    <a:gd name="connsiteY2" fmla="*/ 119612 h 134719"/>
                    <a:gd name="connsiteX3" fmla="*/ 121245 w 121245"/>
                    <a:gd name="connsiteY3" fmla="*/ 24348 h 134719"/>
                    <a:gd name="connsiteX4" fmla="*/ 60623 w 121245"/>
                    <a:gd name="connsiteY4" fmla="*/ 1568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687"/>
                      </a:moveTo>
                      <a:cubicBezTo>
                        <a:pt x="25982" y="33008"/>
                        <a:pt x="0" y="76310"/>
                        <a:pt x="0" y="102292"/>
                      </a:cubicBezTo>
                      <a:cubicBezTo>
                        <a:pt x="0" y="136933"/>
                        <a:pt x="25982" y="145594"/>
                        <a:pt x="60623" y="119612"/>
                      </a:cubicBezTo>
                      <a:cubicBezTo>
                        <a:pt x="95264" y="93631"/>
                        <a:pt x="121245" y="50329"/>
                        <a:pt x="121245" y="24348"/>
                      </a:cubicBezTo>
                      <a:cubicBezTo>
                        <a:pt x="121245" y="-1634"/>
                        <a:pt x="95264" y="-10294"/>
                        <a:pt x="60623"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7" name="Graphic 1">
                <a:extLst>
                  <a:ext uri="{FF2B5EF4-FFF2-40B4-BE49-F238E27FC236}">
                    <a16:creationId xmlns="" xmlns:a16="http://schemas.microsoft.com/office/drawing/2014/main" id="{3A1B0884-0FC5-4056-9AA5-B4198C6D0ADF}"/>
                  </a:ext>
                </a:extLst>
              </p:cNvPr>
              <p:cNvGrpSpPr/>
              <p:nvPr/>
            </p:nvGrpSpPr>
            <p:grpSpPr>
              <a:xfrm>
                <a:off x="12071689" y="3075495"/>
                <a:ext cx="121245" cy="1534240"/>
                <a:chOff x="12071689" y="3075495"/>
                <a:chExt cx="121245" cy="1534240"/>
              </a:xfrm>
              <a:grpFill/>
            </p:grpSpPr>
            <p:sp>
              <p:nvSpPr>
                <p:cNvPr id="610" name="Freeform: Shape 609">
                  <a:extLst>
                    <a:ext uri="{FF2B5EF4-FFF2-40B4-BE49-F238E27FC236}">
                      <a16:creationId xmlns="" xmlns:a16="http://schemas.microsoft.com/office/drawing/2014/main" id="{45438AD1-F04B-4DF7-804B-B690BED14680}"/>
                    </a:ext>
                  </a:extLst>
                </p:cNvPr>
                <p:cNvSpPr/>
                <p:nvPr/>
              </p:nvSpPr>
              <p:spPr>
                <a:xfrm>
                  <a:off x="12123652" y="3113648"/>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1" name="Freeform: Shape 610">
                  <a:extLst>
                    <a:ext uri="{FF2B5EF4-FFF2-40B4-BE49-F238E27FC236}">
                      <a16:creationId xmlns="" xmlns:a16="http://schemas.microsoft.com/office/drawing/2014/main" id="{F0B67FF8-5224-4E90-AA47-6A8969BD6402}"/>
                    </a:ext>
                  </a:extLst>
                </p:cNvPr>
                <p:cNvSpPr/>
                <p:nvPr/>
              </p:nvSpPr>
              <p:spPr>
                <a:xfrm>
                  <a:off x="12071689"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5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2" y="-7314"/>
                        <a:pt x="0" y="27327"/>
                        <a:pt x="0" y="61969"/>
                      </a:cubicBezTo>
                      <a:cubicBezTo>
                        <a:pt x="0" y="96611"/>
                        <a:pt x="25982" y="122592"/>
                        <a:pt x="60623" y="131252"/>
                      </a:cubicBezTo>
                      <a:cubicBezTo>
                        <a:pt x="95265" y="131252"/>
                        <a:pt x="121245" y="113931"/>
                        <a:pt x="121245" y="79290"/>
                      </a:cubicBezTo>
                      <a:cubicBezTo>
                        <a:pt x="121245" y="44648"/>
                        <a:pt x="95265" y="1000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2" name="Freeform: Shape 611">
                  <a:extLst>
                    <a:ext uri="{FF2B5EF4-FFF2-40B4-BE49-F238E27FC236}">
                      <a16:creationId xmlns="" xmlns:a16="http://schemas.microsoft.com/office/drawing/2014/main" id="{50C7CF83-09EB-4B8F-B32F-136D0C0A5112}"/>
                    </a:ext>
                  </a:extLst>
                </p:cNvPr>
                <p:cNvSpPr/>
                <p:nvPr/>
              </p:nvSpPr>
              <p:spPr>
                <a:xfrm>
                  <a:off x="12071689"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5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5" y="121246"/>
                        <a:pt x="121245" y="86604"/>
                        <a:pt x="121245" y="51963"/>
                      </a:cubicBezTo>
                      <a:cubicBezTo>
                        <a:pt x="121245"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8" name="Graphic 1">
                <a:extLst>
                  <a:ext uri="{FF2B5EF4-FFF2-40B4-BE49-F238E27FC236}">
                    <a16:creationId xmlns="" xmlns:a16="http://schemas.microsoft.com/office/drawing/2014/main" id="{F8316750-C439-43E6-9071-98CC08981C84}"/>
                  </a:ext>
                </a:extLst>
              </p:cNvPr>
              <p:cNvGrpSpPr/>
              <p:nvPr/>
            </p:nvGrpSpPr>
            <p:grpSpPr>
              <a:xfrm>
                <a:off x="11777235" y="3113506"/>
                <a:ext cx="122591" cy="1459722"/>
                <a:chOff x="11777235" y="3113506"/>
                <a:chExt cx="122591" cy="1459722"/>
              </a:xfrm>
              <a:grpFill/>
            </p:grpSpPr>
            <p:sp>
              <p:nvSpPr>
                <p:cNvPr id="607" name="Freeform: Shape 606">
                  <a:extLst>
                    <a:ext uri="{FF2B5EF4-FFF2-40B4-BE49-F238E27FC236}">
                      <a16:creationId xmlns="" xmlns:a16="http://schemas.microsoft.com/office/drawing/2014/main" id="{C543742E-68B5-4515-AE5B-0B093F7BB0B7}"/>
                    </a:ext>
                  </a:extLst>
                </p:cNvPr>
                <p:cNvSpPr/>
                <p:nvPr/>
              </p:nvSpPr>
              <p:spPr>
                <a:xfrm>
                  <a:off x="11829197" y="3148290"/>
                  <a:ext cx="19088" cy="1393502"/>
                </a:xfrm>
                <a:custGeom>
                  <a:avLst/>
                  <a:gdLst>
                    <a:gd name="connsiteX0" fmla="*/ 0 w 19088"/>
                    <a:gd name="connsiteY0" fmla="*/ 6495 h 1393502"/>
                    <a:gd name="connsiteX1" fmla="*/ 0 w 19088"/>
                    <a:gd name="connsiteY1" fmla="*/ 1383502 h 1393502"/>
                    <a:gd name="connsiteX2" fmla="*/ 17321 w 19088"/>
                    <a:gd name="connsiteY2" fmla="*/ 1383502 h 1393502"/>
                    <a:gd name="connsiteX3" fmla="*/ 17321 w 19088"/>
                    <a:gd name="connsiteY3" fmla="*/ 6495 h 1393502"/>
                    <a:gd name="connsiteX4" fmla="*/ 0 w 19088"/>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8" name="Freeform: Shape 607">
                  <a:extLst>
                    <a:ext uri="{FF2B5EF4-FFF2-40B4-BE49-F238E27FC236}">
                      <a16:creationId xmlns="" xmlns:a16="http://schemas.microsoft.com/office/drawing/2014/main" id="{799C4773-6336-4A57-B82C-FD5E1DF6212C}"/>
                    </a:ext>
                  </a:extLst>
                </p:cNvPr>
                <p:cNvSpPr/>
                <p:nvPr/>
              </p:nvSpPr>
              <p:spPr>
                <a:xfrm>
                  <a:off x="11777235" y="3113506"/>
                  <a:ext cx="122591" cy="131006"/>
                </a:xfrm>
                <a:custGeom>
                  <a:avLst/>
                  <a:gdLst>
                    <a:gd name="connsiteX0" fmla="*/ 60623 w 122591"/>
                    <a:gd name="connsiteY0" fmla="*/ 6637 h 131006"/>
                    <a:gd name="connsiteX1" fmla="*/ 0 w 122591"/>
                    <a:gd name="connsiteY1" fmla="*/ 93242 h 131006"/>
                    <a:gd name="connsiteX2" fmla="*/ 60623 w 122591"/>
                    <a:gd name="connsiteY2" fmla="*/ 127883 h 131006"/>
                    <a:gd name="connsiteX3" fmla="*/ 121245 w 122591"/>
                    <a:gd name="connsiteY3" fmla="*/ 49939 h 131006"/>
                    <a:gd name="connsiteX4" fmla="*/ 60623 w 122591"/>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006">
                      <a:moveTo>
                        <a:pt x="60623" y="6637"/>
                      </a:moveTo>
                      <a:cubicBezTo>
                        <a:pt x="25980" y="23958"/>
                        <a:pt x="0" y="58600"/>
                        <a:pt x="0" y="93242"/>
                      </a:cubicBezTo>
                      <a:cubicBezTo>
                        <a:pt x="0" y="127883"/>
                        <a:pt x="25980" y="136544"/>
                        <a:pt x="60623" y="127883"/>
                      </a:cubicBezTo>
                      <a:cubicBezTo>
                        <a:pt x="95264" y="119223"/>
                        <a:pt x="121245" y="84581"/>
                        <a:pt x="121245" y="49939"/>
                      </a:cubicBezTo>
                      <a:cubicBezTo>
                        <a:pt x="12990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9" name="Freeform: Shape 608">
                  <a:extLst>
                    <a:ext uri="{FF2B5EF4-FFF2-40B4-BE49-F238E27FC236}">
                      <a16:creationId xmlns="" xmlns:a16="http://schemas.microsoft.com/office/drawing/2014/main" id="{58512B0E-08C7-4C7C-B995-3F8C087DAE61}"/>
                    </a:ext>
                  </a:extLst>
                </p:cNvPr>
                <p:cNvSpPr/>
                <p:nvPr/>
              </p:nvSpPr>
              <p:spPr>
                <a:xfrm>
                  <a:off x="11777235" y="4442064"/>
                  <a:ext cx="122591" cy="131164"/>
                </a:xfrm>
                <a:custGeom>
                  <a:avLst/>
                  <a:gdLst>
                    <a:gd name="connsiteX0" fmla="*/ 60623 w 122591"/>
                    <a:gd name="connsiteY0" fmla="*/ 3124 h 131164"/>
                    <a:gd name="connsiteX1" fmla="*/ 0 w 122591"/>
                    <a:gd name="connsiteY1" fmla="*/ 37765 h 131164"/>
                    <a:gd name="connsiteX2" fmla="*/ 60623 w 122591"/>
                    <a:gd name="connsiteY2" fmla="*/ 124369 h 131164"/>
                    <a:gd name="connsiteX3" fmla="*/ 121245 w 122591"/>
                    <a:gd name="connsiteY3" fmla="*/ 89728 h 131164"/>
                    <a:gd name="connsiteX4" fmla="*/ 60623 w 122591"/>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164">
                      <a:moveTo>
                        <a:pt x="60623" y="3124"/>
                      </a:moveTo>
                      <a:cubicBezTo>
                        <a:pt x="25980" y="-5537"/>
                        <a:pt x="0" y="3124"/>
                        <a:pt x="0" y="37765"/>
                      </a:cubicBezTo>
                      <a:cubicBezTo>
                        <a:pt x="0" y="72407"/>
                        <a:pt x="25980" y="107049"/>
                        <a:pt x="60623" y="124369"/>
                      </a:cubicBezTo>
                      <a:cubicBezTo>
                        <a:pt x="95264" y="141690"/>
                        <a:pt x="121245" y="124369"/>
                        <a:pt x="121245" y="89728"/>
                      </a:cubicBezTo>
                      <a:cubicBezTo>
                        <a:pt x="129906" y="55086"/>
                        <a:pt x="95264" y="2044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9" name="Graphic 1">
                <a:extLst>
                  <a:ext uri="{FF2B5EF4-FFF2-40B4-BE49-F238E27FC236}">
                    <a16:creationId xmlns="" xmlns:a16="http://schemas.microsoft.com/office/drawing/2014/main" id="{5BB491A3-3686-47DA-9EEC-8D4DA19995EA}"/>
                  </a:ext>
                </a:extLst>
              </p:cNvPr>
              <p:cNvGrpSpPr/>
              <p:nvPr/>
            </p:nvGrpSpPr>
            <p:grpSpPr>
              <a:xfrm>
                <a:off x="11491441" y="3289941"/>
                <a:ext cx="121245" cy="1104483"/>
                <a:chOff x="11491441" y="3289941"/>
                <a:chExt cx="121245" cy="1104483"/>
              </a:xfrm>
              <a:grpFill/>
            </p:grpSpPr>
            <p:sp>
              <p:nvSpPr>
                <p:cNvPr id="604" name="Freeform: Shape 603">
                  <a:extLst>
                    <a:ext uri="{FF2B5EF4-FFF2-40B4-BE49-F238E27FC236}">
                      <a16:creationId xmlns="" xmlns:a16="http://schemas.microsoft.com/office/drawing/2014/main" id="{25E675D1-2741-4F2D-B53B-7804D78A7264}"/>
                    </a:ext>
                  </a:extLst>
                </p:cNvPr>
                <p:cNvSpPr/>
                <p:nvPr/>
              </p:nvSpPr>
              <p:spPr>
                <a:xfrm>
                  <a:off x="11543403" y="3335314"/>
                  <a:ext cx="17321" cy="1024608"/>
                </a:xfrm>
                <a:custGeom>
                  <a:avLst/>
                  <a:gdLst>
                    <a:gd name="connsiteX0" fmla="*/ 0 w 17321"/>
                    <a:gd name="connsiteY0" fmla="*/ 10000 h 1024608"/>
                    <a:gd name="connsiteX1" fmla="*/ 0 w 17321"/>
                    <a:gd name="connsiteY1" fmla="*/ 1014609 h 1024608"/>
                    <a:gd name="connsiteX2" fmla="*/ 17322 w 17321"/>
                    <a:gd name="connsiteY2" fmla="*/ 1014609 h 1024608"/>
                    <a:gd name="connsiteX3" fmla="*/ 17322 w 17321"/>
                    <a:gd name="connsiteY3" fmla="*/ 10000 h 1024608"/>
                    <a:gd name="connsiteX4" fmla="*/ 0 w 17321"/>
                    <a:gd name="connsiteY4" fmla="*/ 10000 h 1024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024608">
                      <a:moveTo>
                        <a:pt x="0" y="10000"/>
                      </a:moveTo>
                      <a:cubicBezTo>
                        <a:pt x="0" y="347757"/>
                        <a:pt x="0" y="676853"/>
                        <a:pt x="0" y="1014609"/>
                      </a:cubicBezTo>
                      <a:cubicBezTo>
                        <a:pt x="0" y="1023269"/>
                        <a:pt x="17322" y="1031930"/>
                        <a:pt x="17322" y="1014609"/>
                      </a:cubicBezTo>
                      <a:cubicBezTo>
                        <a:pt x="17322" y="676853"/>
                        <a:pt x="17322" y="347757"/>
                        <a:pt x="17322" y="10000"/>
                      </a:cubicBezTo>
                      <a:cubicBezTo>
                        <a:pt x="1732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5" name="Freeform: Shape 604">
                  <a:extLst>
                    <a:ext uri="{FF2B5EF4-FFF2-40B4-BE49-F238E27FC236}">
                      <a16:creationId xmlns="" xmlns:a16="http://schemas.microsoft.com/office/drawing/2014/main" id="{CEF36C45-4094-490A-8816-067ED39D7459}"/>
                    </a:ext>
                  </a:extLst>
                </p:cNvPr>
                <p:cNvSpPr/>
                <p:nvPr/>
              </p:nvSpPr>
              <p:spPr>
                <a:xfrm>
                  <a:off x="11491441" y="3289941"/>
                  <a:ext cx="121245" cy="128068"/>
                </a:xfrm>
                <a:custGeom>
                  <a:avLst/>
                  <a:gdLst>
                    <a:gd name="connsiteX0" fmla="*/ 60623 w 121245"/>
                    <a:gd name="connsiteY0" fmla="*/ 20732 h 128068"/>
                    <a:gd name="connsiteX1" fmla="*/ 0 w 121245"/>
                    <a:gd name="connsiteY1" fmla="*/ 115997 h 128068"/>
                    <a:gd name="connsiteX2" fmla="*/ 60623 w 121245"/>
                    <a:gd name="connsiteY2" fmla="*/ 107336 h 128068"/>
                    <a:gd name="connsiteX3" fmla="*/ 121245 w 121245"/>
                    <a:gd name="connsiteY3" fmla="*/ 12072 h 128068"/>
                    <a:gd name="connsiteX4" fmla="*/ 60623 w 121245"/>
                    <a:gd name="connsiteY4" fmla="*/ 20732 h 12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068">
                      <a:moveTo>
                        <a:pt x="60623" y="20732"/>
                      </a:moveTo>
                      <a:cubicBezTo>
                        <a:pt x="25982" y="55374"/>
                        <a:pt x="0" y="98676"/>
                        <a:pt x="0" y="115997"/>
                      </a:cubicBezTo>
                      <a:cubicBezTo>
                        <a:pt x="0" y="133317"/>
                        <a:pt x="25982" y="133317"/>
                        <a:pt x="60623" y="107336"/>
                      </a:cubicBezTo>
                      <a:cubicBezTo>
                        <a:pt x="95264" y="81355"/>
                        <a:pt x="121245" y="38053"/>
                        <a:pt x="121245" y="12072"/>
                      </a:cubicBezTo>
                      <a:cubicBezTo>
                        <a:pt x="121245" y="-5249"/>
                        <a:pt x="95264"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6" name="Freeform: Shape 605">
                  <a:extLst>
                    <a:ext uri="{FF2B5EF4-FFF2-40B4-BE49-F238E27FC236}">
                      <a16:creationId xmlns="" xmlns:a16="http://schemas.microsoft.com/office/drawing/2014/main" id="{AEADC48A-EB4B-43A4-9735-1745B9400A09}"/>
                    </a:ext>
                  </a:extLst>
                </p:cNvPr>
                <p:cNvSpPr/>
                <p:nvPr/>
              </p:nvSpPr>
              <p:spPr>
                <a:xfrm>
                  <a:off x="11491441" y="4256292"/>
                  <a:ext cx="121245" cy="138132"/>
                </a:xfrm>
                <a:custGeom>
                  <a:avLst/>
                  <a:gdLst>
                    <a:gd name="connsiteX0" fmla="*/ 60623 w 121245"/>
                    <a:gd name="connsiteY0" fmla="*/ 24348 h 138132"/>
                    <a:gd name="connsiteX1" fmla="*/ 0 w 121245"/>
                    <a:gd name="connsiteY1" fmla="*/ 15687 h 138132"/>
                    <a:gd name="connsiteX2" fmla="*/ 60623 w 121245"/>
                    <a:gd name="connsiteY2" fmla="*/ 110952 h 138132"/>
                    <a:gd name="connsiteX3" fmla="*/ 121245 w 121245"/>
                    <a:gd name="connsiteY3" fmla="*/ 119612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2" y="-1633"/>
                        <a:pt x="0" y="-10294"/>
                        <a:pt x="0" y="15687"/>
                      </a:cubicBezTo>
                      <a:cubicBezTo>
                        <a:pt x="0" y="33008"/>
                        <a:pt x="25982" y="84971"/>
                        <a:pt x="60623" y="110952"/>
                      </a:cubicBezTo>
                      <a:cubicBezTo>
                        <a:pt x="95264" y="145594"/>
                        <a:pt x="121245" y="145594"/>
                        <a:pt x="121245" y="119612"/>
                      </a:cubicBezTo>
                      <a:cubicBezTo>
                        <a:pt x="121245" y="93631"/>
                        <a:pt x="95264"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0" name="Graphic 1">
                <a:extLst>
                  <a:ext uri="{FF2B5EF4-FFF2-40B4-BE49-F238E27FC236}">
                    <a16:creationId xmlns="" xmlns:a16="http://schemas.microsoft.com/office/drawing/2014/main" id="{3884CD51-6E2E-4D3D-AFFB-807BC96E6467}"/>
                  </a:ext>
                </a:extLst>
              </p:cNvPr>
              <p:cNvGrpSpPr/>
              <p:nvPr/>
            </p:nvGrpSpPr>
            <p:grpSpPr>
              <a:xfrm>
                <a:off x="11196986" y="3568320"/>
                <a:ext cx="129906" cy="549936"/>
                <a:chOff x="11196986" y="3568320"/>
                <a:chExt cx="129906" cy="549936"/>
              </a:xfrm>
              <a:grpFill/>
            </p:grpSpPr>
            <p:sp>
              <p:nvSpPr>
                <p:cNvPr id="601" name="Freeform: Shape 600">
                  <a:extLst>
                    <a:ext uri="{FF2B5EF4-FFF2-40B4-BE49-F238E27FC236}">
                      <a16:creationId xmlns="" xmlns:a16="http://schemas.microsoft.com/office/drawing/2014/main" id="{99CB691C-8143-4AD5-A678-0977E66A7C78}"/>
                    </a:ext>
                  </a:extLst>
                </p:cNvPr>
                <p:cNvSpPr/>
                <p:nvPr/>
              </p:nvSpPr>
              <p:spPr>
                <a:xfrm>
                  <a:off x="11257610" y="3624613"/>
                  <a:ext cx="17320" cy="440855"/>
                </a:xfrm>
                <a:custGeom>
                  <a:avLst/>
                  <a:gdLst>
                    <a:gd name="connsiteX0" fmla="*/ 0 w 17320"/>
                    <a:gd name="connsiteY0" fmla="*/ 6495 h 440855"/>
                    <a:gd name="connsiteX1" fmla="*/ 0 w 17320"/>
                    <a:gd name="connsiteY1" fmla="*/ 430856 h 440855"/>
                    <a:gd name="connsiteX2" fmla="*/ 17321 w 17320"/>
                    <a:gd name="connsiteY2" fmla="*/ 430856 h 440855"/>
                    <a:gd name="connsiteX3" fmla="*/ 17321 w 17320"/>
                    <a:gd name="connsiteY3" fmla="*/ 6495 h 440855"/>
                    <a:gd name="connsiteX4" fmla="*/ 0 w 17320"/>
                    <a:gd name="connsiteY4" fmla="*/ 6495 h 44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0855">
                      <a:moveTo>
                        <a:pt x="0" y="6495"/>
                      </a:moveTo>
                      <a:cubicBezTo>
                        <a:pt x="0" y="145062"/>
                        <a:pt x="0" y="283629"/>
                        <a:pt x="0" y="430856"/>
                      </a:cubicBezTo>
                      <a:cubicBezTo>
                        <a:pt x="0" y="439516"/>
                        <a:pt x="17321" y="448177"/>
                        <a:pt x="17321" y="430856"/>
                      </a:cubicBezTo>
                      <a:cubicBezTo>
                        <a:pt x="17321" y="292289"/>
                        <a:pt x="17321" y="15372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2" name="Freeform: Shape 601">
                  <a:extLst>
                    <a:ext uri="{FF2B5EF4-FFF2-40B4-BE49-F238E27FC236}">
                      <a16:creationId xmlns="" xmlns:a16="http://schemas.microsoft.com/office/drawing/2014/main" id="{0B9702D4-B644-4A88-A40F-EC927C24EC58}"/>
                    </a:ext>
                  </a:extLst>
                </p:cNvPr>
                <p:cNvSpPr/>
                <p:nvPr/>
              </p:nvSpPr>
              <p:spPr>
                <a:xfrm>
                  <a:off x="11205647" y="3568320"/>
                  <a:ext cx="121245" cy="142410"/>
                </a:xfrm>
                <a:custGeom>
                  <a:avLst/>
                  <a:gdLst>
                    <a:gd name="connsiteX0" fmla="*/ 60623 w 121245"/>
                    <a:gd name="connsiteY0" fmla="*/ 54128 h 142410"/>
                    <a:gd name="connsiteX1" fmla="*/ 0 w 121245"/>
                    <a:gd name="connsiteY1" fmla="*/ 140732 h 142410"/>
                    <a:gd name="connsiteX2" fmla="*/ 60623 w 121245"/>
                    <a:gd name="connsiteY2" fmla="*/ 88769 h 142410"/>
                    <a:gd name="connsiteX3" fmla="*/ 121245 w 121245"/>
                    <a:gd name="connsiteY3" fmla="*/ 2165 h 142410"/>
                    <a:gd name="connsiteX4" fmla="*/ 60623 w 121245"/>
                    <a:gd name="connsiteY4" fmla="*/ 5412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60623" y="54128"/>
                      </a:moveTo>
                      <a:cubicBezTo>
                        <a:pt x="25982" y="97430"/>
                        <a:pt x="0" y="132071"/>
                        <a:pt x="0" y="140732"/>
                      </a:cubicBezTo>
                      <a:cubicBezTo>
                        <a:pt x="0" y="149392"/>
                        <a:pt x="25982" y="123411"/>
                        <a:pt x="60623" y="88769"/>
                      </a:cubicBezTo>
                      <a:cubicBezTo>
                        <a:pt x="95265" y="54128"/>
                        <a:pt x="121245" y="19486"/>
                        <a:pt x="121245" y="2165"/>
                      </a:cubicBezTo>
                      <a:cubicBezTo>
                        <a:pt x="121245" y="-6495"/>
                        <a:pt x="95265" y="10826"/>
                        <a:pt x="60623" y="541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3" name="Freeform: Shape 602">
                  <a:extLst>
                    <a:ext uri="{FF2B5EF4-FFF2-40B4-BE49-F238E27FC236}">
                      <a16:creationId xmlns="" xmlns:a16="http://schemas.microsoft.com/office/drawing/2014/main" id="{0355C370-558A-4EA0-B435-F3F7E2BABEC8}"/>
                    </a:ext>
                  </a:extLst>
                </p:cNvPr>
                <p:cNvSpPr/>
                <p:nvPr/>
              </p:nvSpPr>
              <p:spPr>
                <a:xfrm>
                  <a:off x="11196986" y="3975846"/>
                  <a:ext cx="121246" cy="142410"/>
                </a:xfrm>
                <a:custGeom>
                  <a:avLst/>
                  <a:gdLst>
                    <a:gd name="connsiteX0" fmla="*/ 0 w 121246"/>
                    <a:gd name="connsiteY0" fmla="*/ 1678 h 142410"/>
                    <a:gd name="connsiteX1" fmla="*/ 60624 w 121246"/>
                    <a:gd name="connsiteY1" fmla="*/ 88283 h 142410"/>
                    <a:gd name="connsiteX2" fmla="*/ 121247 w 121246"/>
                    <a:gd name="connsiteY2" fmla="*/ 140245 h 142410"/>
                    <a:gd name="connsiteX3" fmla="*/ 60624 w 121246"/>
                    <a:gd name="connsiteY3" fmla="*/ 53641 h 142410"/>
                    <a:gd name="connsiteX4" fmla="*/ 0 w 121246"/>
                    <a:gd name="connsiteY4" fmla="*/ 167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0">
                      <a:moveTo>
                        <a:pt x="0" y="1678"/>
                      </a:moveTo>
                      <a:cubicBezTo>
                        <a:pt x="0" y="10339"/>
                        <a:pt x="25982" y="44981"/>
                        <a:pt x="60624" y="88283"/>
                      </a:cubicBezTo>
                      <a:cubicBezTo>
                        <a:pt x="95265" y="131585"/>
                        <a:pt x="121247" y="148906"/>
                        <a:pt x="121247" y="140245"/>
                      </a:cubicBezTo>
                      <a:cubicBezTo>
                        <a:pt x="121247" y="122924"/>
                        <a:pt x="95265" y="88283"/>
                        <a:pt x="60624" y="53641"/>
                      </a:cubicBezTo>
                      <a:cubicBezTo>
                        <a:pt x="34642" y="18999"/>
                        <a:pt x="0" y="-6982"/>
                        <a:pt x="0" y="167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1" name="Graphic 1">
                <a:extLst>
                  <a:ext uri="{FF2B5EF4-FFF2-40B4-BE49-F238E27FC236}">
                    <a16:creationId xmlns="" xmlns:a16="http://schemas.microsoft.com/office/drawing/2014/main" id="{287942FE-BFF5-4484-919A-3ADB7CE3826F}"/>
                  </a:ext>
                </a:extLst>
              </p:cNvPr>
              <p:cNvGrpSpPr/>
              <p:nvPr/>
            </p:nvGrpSpPr>
            <p:grpSpPr>
              <a:xfrm>
                <a:off x="10911193" y="3646769"/>
                <a:ext cx="122591" cy="384377"/>
                <a:chOff x="10911193" y="3646769"/>
                <a:chExt cx="122591" cy="384377"/>
              </a:xfrm>
              <a:grpFill/>
            </p:grpSpPr>
            <p:sp>
              <p:nvSpPr>
                <p:cNvPr id="598" name="Freeform: Shape 597">
                  <a:extLst>
                    <a:ext uri="{FF2B5EF4-FFF2-40B4-BE49-F238E27FC236}">
                      <a16:creationId xmlns="" xmlns:a16="http://schemas.microsoft.com/office/drawing/2014/main" id="{D1032285-7E9F-48D9-8C51-93E60C583728}"/>
                    </a:ext>
                  </a:extLst>
                </p:cNvPr>
                <p:cNvSpPr/>
                <p:nvPr/>
              </p:nvSpPr>
              <p:spPr>
                <a:xfrm>
                  <a:off x="10963155" y="3704722"/>
                  <a:ext cx="17320" cy="274142"/>
                </a:xfrm>
                <a:custGeom>
                  <a:avLst/>
                  <a:gdLst>
                    <a:gd name="connsiteX0" fmla="*/ 0 w 17320"/>
                    <a:gd name="connsiteY0" fmla="*/ 12991 h 274142"/>
                    <a:gd name="connsiteX1" fmla="*/ 0 w 17320"/>
                    <a:gd name="connsiteY1" fmla="*/ 264143 h 274142"/>
                    <a:gd name="connsiteX2" fmla="*/ 17321 w 17320"/>
                    <a:gd name="connsiteY2" fmla="*/ 264143 h 274142"/>
                    <a:gd name="connsiteX3" fmla="*/ 17321 w 17320"/>
                    <a:gd name="connsiteY3" fmla="*/ 12991 h 274142"/>
                    <a:gd name="connsiteX4" fmla="*/ 0 w 17320"/>
                    <a:gd name="connsiteY4" fmla="*/ 12991 h 27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4142">
                      <a:moveTo>
                        <a:pt x="0" y="12991"/>
                      </a:moveTo>
                      <a:cubicBezTo>
                        <a:pt x="0" y="99595"/>
                        <a:pt x="0" y="177539"/>
                        <a:pt x="0" y="264143"/>
                      </a:cubicBezTo>
                      <a:cubicBezTo>
                        <a:pt x="0" y="272803"/>
                        <a:pt x="17321" y="281464"/>
                        <a:pt x="17321" y="264143"/>
                      </a:cubicBezTo>
                      <a:cubicBezTo>
                        <a:pt x="17321" y="177539"/>
                        <a:pt x="17321" y="99595"/>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9" name="Freeform: Shape 598">
                  <a:extLst>
                    <a:ext uri="{FF2B5EF4-FFF2-40B4-BE49-F238E27FC236}">
                      <a16:creationId xmlns="" xmlns:a16="http://schemas.microsoft.com/office/drawing/2014/main" id="{FE67C000-D33F-43D1-B92A-372D5D2006B4}"/>
                    </a:ext>
                  </a:extLst>
                </p:cNvPr>
                <p:cNvSpPr/>
                <p:nvPr/>
              </p:nvSpPr>
              <p:spPr>
                <a:xfrm>
                  <a:off x="10911193" y="3890920"/>
                  <a:ext cx="122591" cy="140226"/>
                </a:xfrm>
                <a:custGeom>
                  <a:avLst/>
                  <a:gdLst>
                    <a:gd name="connsiteX0" fmla="*/ 60623 w 122591"/>
                    <a:gd name="connsiteY0" fmla="*/ 60623 h 140226"/>
                    <a:gd name="connsiteX1" fmla="*/ 0 w 122591"/>
                    <a:gd name="connsiteY1" fmla="*/ 138567 h 140226"/>
                    <a:gd name="connsiteX2" fmla="*/ 60623 w 122591"/>
                    <a:gd name="connsiteY2" fmla="*/ 77944 h 140226"/>
                    <a:gd name="connsiteX3" fmla="*/ 121245 w 122591"/>
                    <a:gd name="connsiteY3" fmla="*/ 0 h 140226"/>
                    <a:gd name="connsiteX4" fmla="*/ 60623 w 122591"/>
                    <a:gd name="connsiteY4" fmla="*/ 60623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226">
                      <a:moveTo>
                        <a:pt x="60623" y="60623"/>
                      </a:moveTo>
                      <a:cubicBezTo>
                        <a:pt x="25980" y="95265"/>
                        <a:pt x="0" y="129906"/>
                        <a:pt x="0" y="138567"/>
                      </a:cubicBezTo>
                      <a:cubicBezTo>
                        <a:pt x="0" y="147227"/>
                        <a:pt x="25980" y="121246"/>
                        <a:pt x="60623" y="77944"/>
                      </a:cubicBezTo>
                      <a:cubicBezTo>
                        <a:pt x="95264" y="34642"/>
                        <a:pt x="121245" y="0"/>
                        <a:pt x="121245" y="0"/>
                      </a:cubicBezTo>
                      <a:cubicBezTo>
                        <a:pt x="12990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0" name="Freeform: Shape 599">
                  <a:extLst>
                    <a:ext uri="{FF2B5EF4-FFF2-40B4-BE49-F238E27FC236}">
                      <a16:creationId xmlns="" xmlns:a16="http://schemas.microsoft.com/office/drawing/2014/main" id="{0B6210DF-FE6A-47F2-B860-8AADEF3D061E}"/>
                    </a:ext>
                  </a:extLst>
                </p:cNvPr>
                <p:cNvSpPr/>
                <p:nvPr/>
              </p:nvSpPr>
              <p:spPr>
                <a:xfrm>
                  <a:off x="10911193" y="3646769"/>
                  <a:ext cx="121245" cy="140226"/>
                </a:xfrm>
                <a:custGeom>
                  <a:avLst/>
                  <a:gdLst>
                    <a:gd name="connsiteX0" fmla="*/ 0 w 121245"/>
                    <a:gd name="connsiteY0" fmla="*/ 1659 h 140226"/>
                    <a:gd name="connsiteX1" fmla="*/ 60623 w 121245"/>
                    <a:gd name="connsiteY1" fmla="*/ 79603 h 140226"/>
                    <a:gd name="connsiteX2" fmla="*/ 121245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0" y="44961"/>
                        <a:pt x="60623" y="79603"/>
                      </a:cubicBezTo>
                      <a:cubicBezTo>
                        <a:pt x="95264" y="114245"/>
                        <a:pt x="121245" y="140226"/>
                        <a:pt x="121245" y="140226"/>
                      </a:cubicBezTo>
                      <a:cubicBezTo>
                        <a:pt x="121245" y="140226"/>
                        <a:pt x="95264" y="96924"/>
                        <a:pt x="60623" y="62282"/>
                      </a:cubicBezTo>
                      <a:cubicBezTo>
                        <a:pt x="25980"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2" name="Graphic 1">
                <a:extLst>
                  <a:ext uri="{FF2B5EF4-FFF2-40B4-BE49-F238E27FC236}">
                    <a16:creationId xmlns="" xmlns:a16="http://schemas.microsoft.com/office/drawing/2014/main" id="{CA61899F-E214-4DFF-ADA4-4D7F138FA715}"/>
                  </a:ext>
                </a:extLst>
              </p:cNvPr>
              <p:cNvGrpSpPr/>
              <p:nvPr/>
            </p:nvGrpSpPr>
            <p:grpSpPr>
              <a:xfrm>
                <a:off x="10625399" y="3351814"/>
                <a:ext cx="121245" cy="987234"/>
                <a:chOff x="10625399" y="3351814"/>
                <a:chExt cx="121245" cy="987234"/>
              </a:xfrm>
              <a:grpFill/>
            </p:grpSpPr>
            <p:sp>
              <p:nvSpPr>
                <p:cNvPr id="595" name="Freeform: Shape 594">
                  <a:extLst>
                    <a:ext uri="{FF2B5EF4-FFF2-40B4-BE49-F238E27FC236}">
                      <a16:creationId xmlns="" xmlns:a16="http://schemas.microsoft.com/office/drawing/2014/main" id="{1C6B1974-0231-4B15-8A73-5D1992D7401C}"/>
                    </a:ext>
                  </a:extLst>
                </p:cNvPr>
                <p:cNvSpPr/>
                <p:nvPr/>
              </p:nvSpPr>
              <p:spPr>
                <a:xfrm>
                  <a:off x="10677361" y="3390781"/>
                  <a:ext cx="17321" cy="891197"/>
                </a:xfrm>
                <a:custGeom>
                  <a:avLst/>
                  <a:gdLst>
                    <a:gd name="connsiteX0" fmla="*/ 0 w 17321"/>
                    <a:gd name="connsiteY0" fmla="*/ 6495 h 891197"/>
                    <a:gd name="connsiteX1" fmla="*/ 0 w 17321"/>
                    <a:gd name="connsiteY1" fmla="*/ 881198 h 891197"/>
                    <a:gd name="connsiteX2" fmla="*/ 17322 w 17321"/>
                    <a:gd name="connsiteY2" fmla="*/ 881198 h 891197"/>
                    <a:gd name="connsiteX3" fmla="*/ 17322 w 17321"/>
                    <a:gd name="connsiteY3" fmla="*/ 6495 h 891197"/>
                    <a:gd name="connsiteX4" fmla="*/ 0 w 17321"/>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891197">
                      <a:moveTo>
                        <a:pt x="0" y="6495"/>
                      </a:moveTo>
                      <a:cubicBezTo>
                        <a:pt x="0" y="300950"/>
                        <a:pt x="0" y="586743"/>
                        <a:pt x="0" y="881198"/>
                      </a:cubicBezTo>
                      <a:cubicBezTo>
                        <a:pt x="0" y="889858"/>
                        <a:pt x="17322" y="898518"/>
                        <a:pt x="17322" y="881198"/>
                      </a:cubicBezTo>
                      <a:cubicBezTo>
                        <a:pt x="17322" y="586743"/>
                        <a:pt x="17322" y="300950"/>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6" name="Freeform: Shape 595">
                  <a:extLst>
                    <a:ext uri="{FF2B5EF4-FFF2-40B4-BE49-F238E27FC236}">
                      <a16:creationId xmlns="" xmlns:a16="http://schemas.microsoft.com/office/drawing/2014/main" id="{BB98C487-A810-4136-9456-A7F5663FF67B}"/>
                    </a:ext>
                  </a:extLst>
                </p:cNvPr>
                <p:cNvSpPr/>
                <p:nvPr/>
              </p:nvSpPr>
              <p:spPr>
                <a:xfrm>
                  <a:off x="10625399" y="4196249"/>
                  <a:ext cx="121245" cy="142798"/>
                </a:xfrm>
                <a:custGeom>
                  <a:avLst/>
                  <a:gdLst>
                    <a:gd name="connsiteX0" fmla="*/ 60623 w 121245"/>
                    <a:gd name="connsiteY0" fmla="*/ 32428 h 142798"/>
                    <a:gd name="connsiteX1" fmla="*/ 0 w 121245"/>
                    <a:gd name="connsiteY1" fmla="*/ 127692 h 142798"/>
                    <a:gd name="connsiteX2" fmla="*/ 60623 w 121245"/>
                    <a:gd name="connsiteY2" fmla="*/ 110371 h 142798"/>
                    <a:gd name="connsiteX3" fmla="*/ 121245 w 121245"/>
                    <a:gd name="connsiteY3" fmla="*/ 15107 h 142798"/>
                    <a:gd name="connsiteX4" fmla="*/ 60623 w 121245"/>
                    <a:gd name="connsiteY4" fmla="*/ 32428 h 14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798">
                      <a:moveTo>
                        <a:pt x="60623" y="32428"/>
                      </a:moveTo>
                      <a:cubicBezTo>
                        <a:pt x="25982" y="58409"/>
                        <a:pt x="0" y="101711"/>
                        <a:pt x="0" y="127692"/>
                      </a:cubicBezTo>
                      <a:cubicBezTo>
                        <a:pt x="0" y="153673"/>
                        <a:pt x="25982" y="145013"/>
                        <a:pt x="60623" y="110371"/>
                      </a:cubicBezTo>
                      <a:cubicBezTo>
                        <a:pt x="95264" y="75730"/>
                        <a:pt x="121245" y="32428"/>
                        <a:pt x="121245" y="15107"/>
                      </a:cubicBezTo>
                      <a:cubicBezTo>
                        <a:pt x="121245" y="-10875"/>
                        <a:pt x="95264" y="-2214"/>
                        <a:pt x="60623" y="324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7" name="Freeform: Shape 596">
                  <a:extLst>
                    <a:ext uri="{FF2B5EF4-FFF2-40B4-BE49-F238E27FC236}">
                      <a16:creationId xmlns="" xmlns:a16="http://schemas.microsoft.com/office/drawing/2014/main" id="{47D86A60-3BC7-4717-9EEF-7AD730CB2231}"/>
                    </a:ext>
                  </a:extLst>
                </p:cNvPr>
                <p:cNvSpPr/>
                <p:nvPr/>
              </p:nvSpPr>
              <p:spPr>
                <a:xfrm>
                  <a:off x="10625399" y="3351814"/>
                  <a:ext cx="121245" cy="139039"/>
                </a:xfrm>
                <a:custGeom>
                  <a:avLst/>
                  <a:gdLst>
                    <a:gd name="connsiteX0" fmla="*/ 0 w 121245"/>
                    <a:gd name="connsiteY0" fmla="*/ 10821 h 139039"/>
                    <a:gd name="connsiteX1" fmla="*/ 60623 w 121245"/>
                    <a:gd name="connsiteY1" fmla="*/ 106086 h 139039"/>
                    <a:gd name="connsiteX2" fmla="*/ 121245 w 121245"/>
                    <a:gd name="connsiteY2" fmla="*/ 132067 h 139039"/>
                    <a:gd name="connsiteX3" fmla="*/ 60623 w 121245"/>
                    <a:gd name="connsiteY3" fmla="*/ 36803 h 139039"/>
                    <a:gd name="connsiteX4" fmla="*/ 0 w 121245"/>
                    <a:gd name="connsiteY4" fmla="*/ 10821 h 13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039">
                      <a:moveTo>
                        <a:pt x="0" y="10821"/>
                      </a:moveTo>
                      <a:cubicBezTo>
                        <a:pt x="0" y="36803"/>
                        <a:pt x="25982" y="71444"/>
                        <a:pt x="60623" y="106086"/>
                      </a:cubicBezTo>
                      <a:cubicBezTo>
                        <a:pt x="95264" y="132067"/>
                        <a:pt x="121245" y="149388"/>
                        <a:pt x="121245" y="132067"/>
                      </a:cubicBezTo>
                      <a:cubicBezTo>
                        <a:pt x="121245" y="114746"/>
                        <a:pt x="95264" y="71444"/>
                        <a:pt x="60623" y="36803"/>
                      </a:cubicBezTo>
                      <a:cubicBezTo>
                        <a:pt x="25982" y="-6500"/>
                        <a:pt x="0" y="-6500"/>
                        <a:pt x="0" y="1082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3" name="Graphic 1">
                <a:extLst>
                  <a:ext uri="{FF2B5EF4-FFF2-40B4-BE49-F238E27FC236}">
                    <a16:creationId xmlns="" xmlns:a16="http://schemas.microsoft.com/office/drawing/2014/main" id="{F8064803-BF00-42F0-B81E-E08BFAE8B715}"/>
                  </a:ext>
                </a:extLst>
              </p:cNvPr>
              <p:cNvGrpSpPr/>
              <p:nvPr/>
            </p:nvGrpSpPr>
            <p:grpSpPr>
              <a:xfrm>
                <a:off x="10330945" y="3146125"/>
                <a:ext cx="122905" cy="1394327"/>
                <a:chOff x="10330945" y="3146125"/>
                <a:chExt cx="122905" cy="1394327"/>
              </a:xfrm>
              <a:grpFill/>
            </p:grpSpPr>
            <p:sp>
              <p:nvSpPr>
                <p:cNvPr id="592" name="Freeform: Shape 591">
                  <a:extLst>
                    <a:ext uri="{FF2B5EF4-FFF2-40B4-BE49-F238E27FC236}">
                      <a16:creationId xmlns="" xmlns:a16="http://schemas.microsoft.com/office/drawing/2014/main" id="{787C30ED-C6E3-425E-8B6F-C2BF808977C2}"/>
                    </a:ext>
                  </a:extLst>
                </p:cNvPr>
                <p:cNvSpPr/>
                <p:nvPr/>
              </p:nvSpPr>
              <p:spPr>
                <a:xfrm>
                  <a:off x="10382907" y="3174271"/>
                  <a:ext cx="19088" cy="1324218"/>
                </a:xfrm>
                <a:custGeom>
                  <a:avLst/>
                  <a:gdLst>
                    <a:gd name="connsiteX0" fmla="*/ 0 w 19088"/>
                    <a:gd name="connsiteY0" fmla="*/ 6495 h 1324218"/>
                    <a:gd name="connsiteX1" fmla="*/ 0 w 19088"/>
                    <a:gd name="connsiteY1" fmla="*/ 1314219 h 1324218"/>
                    <a:gd name="connsiteX2" fmla="*/ 17321 w 19088"/>
                    <a:gd name="connsiteY2" fmla="*/ 1314219 h 1324218"/>
                    <a:gd name="connsiteX3" fmla="*/ 17321 w 19088"/>
                    <a:gd name="connsiteY3" fmla="*/ 6495 h 1324218"/>
                    <a:gd name="connsiteX4" fmla="*/ 0 w 19088"/>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3" name="Freeform: Shape 592">
                  <a:extLst>
                    <a:ext uri="{FF2B5EF4-FFF2-40B4-BE49-F238E27FC236}">
                      <a16:creationId xmlns="" xmlns:a16="http://schemas.microsoft.com/office/drawing/2014/main" id="{1ADCA4F1-9293-4C8D-ADC0-3940D80E498E}"/>
                    </a:ext>
                  </a:extLst>
                </p:cNvPr>
                <p:cNvSpPr/>
                <p:nvPr/>
              </p:nvSpPr>
              <p:spPr>
                <a:xfrm>
                  <a:off x="10330945" y="4410195"/>
                  <a:ext cx="122905" cy="130257"/>
                </a:xfrm>
                <a:custGeom>
                  <a:avLst/>
                  <a:gdLst>
                    <a:gd name="connsiteX0" fmla="*/ 60623 w 122905"/>
                    <a:gd name="connsiteY0" fmla="*/ 9011 h 130257"/>
                    <a:gd name="connsiteX1" fmla="*/ 0 w 122905"/>
                    <a:gd name="connsiteY1" fmla="*/ 95615 h 130257"/>
                    <a:gd name="connsiteX2" fmla="*/ 60623 w 122905"/>
                    <a:gd name="connsiteY2" fmla="*/ 121597 h 130257"/>
                    <a:gd name="connsiteX3" fmla="*/ 121246 w 122905"/>
                    <a:gd name="connsiteY3" fmla="*/ 26332 h 130257"/>
                    <a:gd name="connsiteX4" fmla="*/ 60623 w 12290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9011"/>
                      </a:moveTo>
                      <a:cubicBezTo>
                        <a:pt x="25981" y="26332"/>
                        <a:pt x="0" y="60974"/>
                        <a:pt x="0" y="95615"/>
                      </a:cubicBezTo>
                      <a:cubicBezTo>
                        <a:pt x="0" y="130257"/>
                        <a:pt x="25981" y="138918"/>
                        <a:pt x="60623" y="121597"/>
                      </a:cubicBezTo>
                      <a:cubicBezTo>
                        <a:pt x="95264" y="104276"/>
                        <a:pt x="121246" y="60974"/>
                        <a:pt x="121246" y="26332"/>
                      </a:cubicBezTo>
                      <a:cubicBezTo>
                        <a:pt x="129906" y="351"/>
                        <a:pt x="10392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4" name="Freeform: Shape 593">
                  <a:extLst>
                    <a:ext uri="{FF2B5EF4-FFF2-40B4-BE49-F238E27FC236}">
                      <a16:creationId xmlns="" xmlns:a16="http://schemas.microsoft.com/office/drawing/2014/main" id="{08C24CD8-9520-4066-8B49-94C9F7CC5646}"/>
                    </a:ext>
                  </a:extLst>
                </p:cNvPr>
                <p:cNvSpPr/>
                <p:nvPr/>
              </p:nvSpPr>
              <p:spPr>
                <a:xfrm>
                  <a:off x="10330945" y="3146125"/>
                  <a:ext cx="122905" cy="130257"/>
                </a:xfrm>
                <a:custGeom>
                  <a:avLst/>
                  <a:gdLst>
                    <a:gd name="connsiteX0" fmla="*/ 60623 w 122905"/>
                    <a:gd name="connsiteY0" fmla="*/ 8660 h 130257"/>
                    <a:gd name="connsiteX1" fmla="*/ 0 w 122905"/>
                    <a:gd name="connsiteY1" fmla="*/ 34642 h 130257"/>
                    <a:gd name="connsiteX2" fmla="*/ 60623 w 122905"/>
                    <a:gd name="connsiteY2" fmla="*/ 121246 h 130257"/>
                    <a:gd name="connsiteX3" fmla="*/ 121246 w 122905"/>
                    <a:gd name="connsiteY3" fmla="*/ 103925 h 130257"/>
                    <a:gd name="connsiteX4" fmla="*/ 60623 w 12290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8660"/>
                      </a:moveTo>
                      <a:cubicBezTo>
                        <a:pt x="25981" y="-8660"/>
                        <a:pt x="0" y="0"/>
                        <a:pt x="0" y="34642"/>
                      </a:cubicBezTo>
                      <a:cubicBezTo>
                        <a:pt x="0" y="69283"/>
                        <a:pt x="25981" y="103925"/>
                        <a:pt x="60623" y="121246"/>
                      </a:cubicBezTo>
                      <a:cubicBezTo>
                        <a:pt x="95264" y="138567"/>
                        <a:pt x="121246" y="129906"/>
                        <a:pt x="121246" y="103925"/>
                      </a:cubicBezTo>
                      <a:cubicBezTo>
                        <a:pt x="129906" y="69283"/>
                        <a:pt x="10392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4" name="Graphic 1">
                <a:extLst>
                  <a:ext uri="{FF2B5EF4-FFF2-40B4-BE49-F238E27FC236}">
                    <a16:creationId xmlns="" xmlns:a16="http://schemas.microsoft.com/office/drawing/2014/main" id="{EE560126-2969-40DB-9C1B-5C0752BD7EC8}"/>
                  </a:ext>
                </a:extLst>
              </p:cNvPr>
              <p:cNvGrpSpPr/>
              <p:nvPr/>
            </p:nvGrpSpPr>
            <p:grpSpPr>
              <a:xfrm>
                <a:off x="10045151" y="3068181"/>
                <a:ext cx="121245" cy="1550215"/>
                <a:chOff x="10045151" y="3068181"/>
                <a:chExt cx="121245" cy="1550215"/>
              </a:xfrm>
              <a:grpFill/>
            </p:grpSpPr>
            <p:sp>
              <p:nvSpPr>
                <p:cNvPr id="589" name="Freeform: Shape 588">
                  <a:extLst>
                    <a:ext uri="{FF2B5EF4-FFF2-40B4-BE49-F238E27FC236}">
                      <a16:creationId xmlns="" xmlns:a16="http://schemas.microsoft.com/office/drawing/2014/main" id="{97B9F135-23CD-42D1-8DDF-484011CE01D7}"/>
                    </a:ext>
                  </a:extLst>
                </p:cNvPr>
                <p:cNvSpPr/>
                <p:nvPr/>
              </p:nvSpPr>
              <p:spPr>
                <a:xfrm>
                  <a:off x="10097113" y="3096327"/>
                  <a:ext cx="17321" cy="1480106"/>
                </a:xfrm>
                <a:custGeom>
                  <a:avLst/>
                  <a:gdLst>
                    <a:gd name="connsiteX0" fmla="*/ 0 w 17321"/>
                    <a:gd name="connsiteY0" fmla="*/ 6495 h 1480106"/>
                    <a:gd name="connsiteX1" fmla="*/ 0 w 17321"/>
                    <a:gd name="connsiteY1" fmla="*/ 1470106 h 1480106"/>
                    <a:gd name="connsiteX2" fmla="*/ 17321 w 17321"/>
                    <a:gd name="connsiteY2" fmla="*/ 1470106 h 1480106"/>
                    <a:gd name="connsiteX3" fmla="*/ 17321 w 17321"/>
                    <a:gd name="connsiteY3" fmla="*/ 6495 h 1480106"/>
                    <a:gd name="connsiteX4" fmla="*/ 0 w 17321"/>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0" name="Freeform: Shape 589">
                  <a:extLst>
                    <a:ext uri="{FF2B5EF4-FFF2-40B4-BE49-F238E27FC236}">
                      <a16:creationId xmlns="" xmlns:a16="http://schemas.microsoft.com/office/drawing/2014/main" id="{C006F5A7-25ED-47CB-A4D0-0F359B45A547}"/>
                    </a:ext>
                  </a:extLst>
                </p:cNvPr>
                <p:cNvSpPr/>
                <p:nvPr/>
              </p:nvSpPr>
              <p:spPr>
                <a:xfrm>
                  <a:off x="10045151" y="4488490"/>
                  <a:ext cx="121245" cy="129906"/>
                </a:xfrm>
                <a:custGeom>
                  <a:avLst/>
                  <a:gdLst>
                    <a:gd name="connsiteX0" fmla="*/ 60623 w 121245"/>
                    <a:gd name="connsiteY0" fmla="*/ 0 h 129906"/>
                    <a:gd name="connsiteX1" fmla="*/ 0 w 121245"/>
                    <a:gd name="connsiteY1" fmla="*/ 60623 h 129906"/>
                    <a:gd name="connsiteX2" fmla="*/ 60623 w 121245"/>
                    <a:gd name="connsiteY2" fmla="*/ 129906 h 129906"/>
                    <a:gd name="connsiteX3" fmla="*/ 121246 w 121245"/>
                    <a:gd name="connsiteY3" fmla="*/ 6062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25981"/>
                        <a:pt x="0" y="60623"/>
                      </a:cubicBezTo>
                      <a:cubicBezTo>
                        <a:pt x="0" y="95264"/>
                        <a:pt x="25982" y="129906"/>
                        <a:pt x="60623" y="129906"/>
                      </a:cubicBezTo>
                      <a:cubicBezTo>
                        <a:pt x="95264" y="129906"/>
                        <a:pt x="121246" y="95264"/>
                        <a:pt x="121246" y="60623"/>
                      </a:cubicBezTo>
                      <a:cubicBezTo>
                        <a:pt x="121246" y="25981"/>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1" name="Freeform: Shape 590">
                  <a:extLst>
                    <a:ext uri="{FF2B5EF4-FFF2-40B4-BE49-F238E27FC236}">
                      <a16:creationId xmlns="" xmlns:a16="http://schemas.microsoft.com/office/drawing/2014/main" id="{ECF66E6C-544C-4AB9-AE97-8036364CBE46}"/>
                    </a:ext>
                  </a:extLst>
                </p:cNvPr>
                <p:cNvSpPr/>
                <p:nvPr/>
              </p:nvSpPr>
              <p:spPr>
                <a:xfrm>
                  <a:off x="10045151" y="3068181"/>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4" y="129906"/>
                        <a:pt x="121246" y="103925"/>
                        <a:pt x="121246" y="69283"/>
                      </a:cubicBezTo>
                      <a:cubicBezTo>
                        <a:pt x="121246" y="34642"/>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5" name="Graphic 1">
                <a:extLst>
                  <a:ext uri="{FF2B5EF4-FFF2-40B4-BE49-F238E27FC236}">
                    <a16:creationId xmlns="" xmlns:a16="http://schemas.microsoft.com/office/drawing/2014/main" id="{B76C5A9D-A850-48FC-AD02-F47F02452293}"/>
                  </a:ext>
                </a:extLst>
              </p:cNvPr>
              <p:cNvGrpSpPr/>
              <p:nvPr/>
            </p:nvGrpSpPr>
            <p:grpSpPr>
              <a:xfrm>
                <a:off x="9759357" y="3146125"/>
                <a:ext cx="121245" cy="1394327"/>
                <a:chOff x="9759357" y="3146125"/>
                <a:chExt cx="121245" cy="1394327"/>
              </a:xfrm>
              <a:grpFill/>
            </p:grpSpPr>
            <p:sp>
              <p:nvSpPr>
                <p:cNvPr id="586" name="Freeform: Shape 585">
                  <a:extLst>
                    <a:ext uri="{FF2B5EF4-FFF2-40B4-BE49-F238E27FC236}">
                      <a16:creationId xmlns="" xmlns:a16="http://schemas.microsoft.com/office/drawing/2014/main" id="{229EC000-5C31-4F8C-91C2-BC2A1C6CF71B}"/>
                    </a:ext>
                  </a:extLst>
                </p:cNvPr>
                <p:cNvSpPr/>
                <p:nvPr/>
              </p:nvSpPr>
              <p:spPr>
                <a:xfrm>
                  <a:off x="9811320" y="3170766"/>
                  <a:ext cx="17320" cy="1327723"/>
                </a:xfrm>
                <a:custGeom>
                  <a:avLst/>
                  <a:gdLst>
                    <a:gd name="connsiteX0" fmla="*/ 0 w 17320"/>
                    <a:gd name="connsiteY0" fmla="*/ 10000 h 1327723"/>
                    <a:gd name="connsiteX1" fmla="*/ 0 w 17320"/>
                    <a:gd name="connsiteY1" fmla="*/ 1317724 h 1327723"/>
                    <a:gd name="connsiteX2" fmla="*/ 17321 w 17320"/>
                    <a:gd name="connsiteY2" fmla="*/ 1317724 h 1327723"/>
                    <a:gd name="connsiteX3" fmla="*/ 17321 w 17320"/>
                    <a:gd name="connsiteY3" fmla="*/ 10000 h 1327723"/>
                    <a:gd name="connsiteX4" fmla="*/ 0 w 17320"/>
                    <a:gd name="connsiteY4" fmla="*/ 10000 h 13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7723">
                      <a:moveTo>
                        <a:pt x="0" y="10000"/>
                      </a:moveTo>
                      <a:cubicBezTo>
                        <a:pt x="0" y="443021"/>
                        <a:pt x="0" y="884703"/>
                        <a:pt x="0" y="1317724"/>
                      </a:cubicBezTo>
                      <a:cubicBezTo>
                        <a:pt x="0" y="1326384"/>
                        <a:pt x="17321" y="1335044"/>
                        <a:pt x="17321" y="1317724"/>
                      </a:cubicBezTo>
                      <a:cubicBezTo>
                        <a:pt x="17321" y="884703"/>
                        <a:pt x="17321" y="443021"/>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7" name="Freeform: Shape 586">
                  <a:extLst>
                    <a:ext uri="{FF2B5EF4-FFF2-40B4-BE49-F238E27FC236}">
                      <a16:creationId xmlns="" xmlns:a16="http://schemas.microsoft.com/office/drawing/2014/main" id="{DEE44B88-55BB-4F30-B29D-42951C3B507C}"/>
                    </a:ext>
                  </a:extLst>
                </p:cNvPr>
                <p:cNvSpPr/>
                <p:nvPr/>
              </p:nvSpPr>
              <p:spPr>
                <a:xfrm>
                  <a:off x="9759357"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5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4" y="138918"/>
                        <a:pt x="121245" y="130257"/>
                        <a:pt x="121245" y="95615"/>
                      </a:cubicBezTo>
                      <a:cubicBezTo>
                        <a:pt x="121245" y="60974"/>
                        <a:pt x="95264"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8" name="Freeform: Shape 587">
                  <a:extLst>
                    <a:ext uri="{FF2B5EF4-FFF2-40B4-BE49-F238E27FC236}">
                      <a16:creationId xmlns="" xmlns:a16="http://schemas.microsoft.com/office/drawing/2014/main" id="{A542D34A-A52D-4D96-815F-5C242E1AB71E}"/>
                    </a:ext>
                  </a:extLst>
                </p:cNvPr>
                <p:cNvSpPr/>
                <p:nvPr/>
              </p:nvSpPr>
              <p:spPr>
                <a:xfrm>
                  <a:off x="9759357"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5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4" y="103925"/>
                        <a:pt x="121245" y="69283"/>
                        <a:pt x="121245" y="34642"/>
                      </a:cubicBezTo>
                      <a:cubicBezTo>
                        <a:pt x="121245" y="0"/>
                        <a:pt x="95264"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6" name="Graphic 1">
                <a:extLst>
                  <a:ext uri="{FF2B5EF4-FFF2-40B4-BE49-F238E27FC236}">
                    <a16:creationId xmlns="" xmlns:a16="http://schemas.microsoft.com/office/drawing/2014/main" id="{61F07A28-894E-4CFE-8226-EAD7C2CF1EDA}"/>
                  </a:ext>
                </a:extLst>
              </p:cNvPr>
              <p:cNvGrpSpPr/>
              <p:nvPr/>
            </p:nvGrpSpPr>
            <p:grpSpPr>
              <a:xfrm>
                <a:off x="9464903" y="3347528"/>
                <a:ext cx="122591" cy="991519"/>
                <a:chOff x="9464903" y="3347528"/>
                <a:chExt cx="122591" cy="991519"/>
              </a:xfrm>
              <a:grpFill/>
            </p:grpSpPr>
            <p:sp>
              <p:nvSpPr>
                <p:cNvPr id="583" name="Freeform: Shape 582">
                  <a:extLst>
                    <a:ext uri="{FF2B5EF4-FFF2-40B4-BE49-F238E27FC236}">
                      <a16:creationId xmlns="" xmlns:a16="http://schemas.microsoft.com/office/drawing/2014/main" id="{684FB81E-A3A3-4A6E-98C8-08267638FC0B}"/>
                    </a:ext>
                  </a:extLst>
                </p:cNvPr>
                <p:cNvSpPr/>
                <p:nvPr/>
              </p:nvSpPr>
              <p:spPr>
                <a:xfrm>
                  <a:off x="9516865" y="3390781"/>
                  <a:ext cx="17320" cy="899858"/>
                </a:xfrm>
                <a:custGeom>
                  <a:avLst/>
                  <a:gdLst>
                    <a:gd name="connsiteX0" fmla="*/ 0 w 17320"/>
                    <a:gd name="connsiteY0" fmla="*/ 6495 h 899858"/>
                    <a:gd name="connsiteX1" fmla="*/ 0 w 17320"/>
                    <a:gd name="connsiteY1" fmla="*/ 889858 h 899858"/>
                    <a:gd name="connsiteX2" fmla="*/ 17321 w 17320"/>
                    <a:gd name="connsiteY2" fmla="*/ 889858 h 899858"/>
                    <a:gd name="connsiteX3" fmla="*/ 17321 w 17320"/>
                    <a:gd name="connsiteY3" fmla="*/ 6495 h 899858"/>
                    <a:gd name="connsiteX4" fmla="*/ 0 w 17320"/>
                    <a:gd name="connsiteY4" fmla="*/ 6495 h 899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899858">
                      <a:moveTo>
                        <a:pt x="0" y="6495"/>
                      </a:moveTo>
                      <a:cubicBezTo>
                        <a:pt x="0" y="300950"/>
                        <a:pt x="0" y="595404"/>
                        <a:pt x="0" y="889858"/>
                      </a:cubicBezTo>
                      <a:cubicBezTo>
                        <a:pt x="0" y="898518"/>
                        <a:pt x="17321" y="907179"/>
                        <a:pt x="17321" y="889858"/>
                      </a:cubicBezTo>
                      <a:cubicBezTo>
                        <a:pt x="17321" y="595404"/>
                        <a:pt x="17321" y="30095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4" name="Freeform: Shape 583">
                  <a:extLst>
                    <a:ext uri="{FF2B5EF4-FFF2-40B4-BE49-F238E27FC236}">
                      <a16:creationId xmlns="" xmlns:a16="http://schemas.microsoft.com/office/drawing/2014/main" id="{85D6DD9F-194B-4251-9421-B3E7463F7102}"/>
                    </a:ext>
                  </a:extLst>
                </p:cNvPr>
                <p:cNvSpPr/>
                <p:nvPr/>
              </p:nvSpPr>
              <p:spPr>
                <a:xfrm>
                  <a:off x="9464903" y="4198504"/>
                  <a:ext cx="122591" cy="140544"/>
                </a:xfrm>
                <a:custGeom>
                  <a:avLst/>
                  <a:gdLst>
                    <a:gd name="connsiteX0" fmla="*/ 60623 w 122591"/>
                    <a:gd name="connsiteY0" fmla="*/ 30173 h 140544"/>
                    <a:gd name="connsiteX1" fmla="*/ 0 w 122591"/>
                    <a:gd name="connsiteY1" fmla="*/ 12852 h 140544"/>
                    <a:gd name="connsiteX2" fmla="*/ 60623 w 122591"/>
                    <a:gd name="connsiteY2" fmla="*/ 108117 h 140544"/>
                    <a:gd name="connsiteX3" fmla="*/ 121246 w 122591"/>
                    <a:gd name="connsiteY3" fmla="*/ 125438 h 140544"/>
                    <a:gd name="connsiteX4" fmla="*/ 60623 w 122591"/>
                    <a:gd name="connsiteY4" fmla="*/ 30173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544">
                      <a:moveTo>
                        <a:pt x="60623" y="30173"/>
                      </a:moveTo>
                      <a:cubicBezTo>
                        <a:pt x="25981" y="4192"/>
                        <a:pt x="0" y="-13129"/>
                        <a:pt x="0" y="12852"/>
                      </a:cubicBezTo>
                      <a:cubicBezTo>
                        <a:pt x="0" y="30173"/>
                        <a:pt x="25981" y="73475"/>
                        <a:pt x="60623" y="108117"/>
                      </a:cubicBezTo>
                      <a:cubicBezTo>
                        <a:pt x="95264" y="142759"/>
                        <a:pt x="121246" y="151419"/>
                        <a:pt x="121246" y="125438"/>
                      </a:cubicBezTo>
                      <a:cubicBezTo>
                        <a:pt x="129906" y="99456"/>
                        <a:pt x="95264" y="56154"/>
                        <a:pt x="60623" y="3017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5" name="Freeform: Shape 584">
                  <a:extLst>
                    <a:ext uri="{FF2B5EF4-FFF2-40B4-BE49-F238E27FC236}">
                      <a16:creationId xmlns="" xmlns:a16="http://schemas.microsoft.com/office/drawing/2014/main" id="{D424A2DC-EF5A-4496-9FA7-068B4D4BE9CE}"/>
                    </a:ext>
                  </a:extLst>
                </p:cNvPr>
                <p:cNvSpPr/>
                <p:nvPr/>
              </p:nvSpPr>
              <p:spPr>
                <a:xfrm>
                  <a:off x="9464903" y="3347528"/>
                  <a:ext cx="122591" cy="136703"/>
                </a:xfrm>
                <a:custGeom>
                  <a:avLst/>
                  <a:gdLst>
                    <a:gd name="connsiteX0" fmla="*/ 60623 w 122591"/>
                    <a:gd name="connsiteY0" fmla="*/ 32427 h 136703"/>
                    <a:gd name="connsiteX1" fmla="*/ 0 w 122591"/>
                    <a:gd name="connsiteY1" fmla="*/ 127692 h 136703"/>
                    <a:gd name="connsiteX2" fmla="*/ 60623 w 122591"/>
                    <a:gd name="connsiteY2" fmla="*/ 110371 h 136703"/>
                    <a:gd name="connsiteX3" fmla="*/ 121246 w 122591"/>
                    <a:gd name="connsiteY3" fmla="*/ 15107 h 136703"/>
                    <a:gd name="connsiteX4" fmla="*/ 60623 w 122591"/>
                    <a:gd name="connsiteY4" fmla="*/ 32427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6703">
                      <a:moveTo>
                        <a:pt x="60623" y="32427"/>
                      </a:moveTo>
                      <a:cubicBezTo>
                        <a:pt x="25981" y="67069"/>
                        <a:pt x="0" y="110371"/>
                        <a:pt x="0" y="127692"/>
                      </a:cubicBezTo>
                      <a:cubicBezTo>
                        <a:pt x="0" y="145013"/>
                        <a:pt x="25981" y="136353"/>
                        <a:pt x="60623" y="110371"/>
                      </a:cubicBezTo>
                      <a:cubicBezTo>
                        <a:pt x="95264" y="84390"/>
                        <a:pt x="121246" y="41088"/>
                        <a:pt x="121246" y="15107"/>
                      </a:cubicBezTo>
                      <a:cubicBezTo>
                        <a:pt x="129906" y="-10875"/>
                        <a:pt x="95264" y="-2214"/>
                        <a:pt x="60623" y="324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7" name="Graphic 1">
                <a:extLst>
                  <a:ext uri="{FF2B5EF4-FFF2-40B4-BE49-F238E27FC236}">
                    <a16:creationId xmlns="" xmlns:a16="http://schemas.microsoft.com/office/drawing/2014/main" id="{62B0EDA1-D277-4046-AD35-89339FBA2D67}"/>
                  </a:ext>
                </a:extLst>
              </p:cNvPr>
              <p:cNvGrpSpPr/>
              <p:nvPr/>
            </p:nvGrpSpPr>
            <p:grpSpPr>
              <a:xfrm>
                <a:off x="9179109" y="3639768"/>
                <a:ext cx="121245" cy="400038"/>
                <a:chOff x="9179109" y="3639768"/>
                <a:chExt cx="121245" cy="400038"/>
              </a:xfrm>
              <a:grpFill/>
            </p:grpSpPr>
            <p:sp>
              <p:nvSpPr>
                <p:cNvPr id="580" name="Freeform: Shape 579">
                  <a:extLst>
                    <a:ext uri="{FF2B5EF4-FFF2-40B4-BE49-F238E27FC236}">
                      <a16:creationId xmlns="" xmlns:a16="http://schemas.microsoft.com/office/drawing/2014/main" id="{58CFF595-330B-4D9D-8FFA-869C07F53186}"/>
                    </a:ext>
                  </a:extLst>
                </p:cNvPr>
                <p:cNvSpPr/>
                <p:nvPr/>
              </p:nvSpPr>
              <p:spPr>
                <a:xfrm>
                  <a:off x="9231071" y="3702556"/>
                  <a:ext cx="17321" cy="276308"/>
                </a:xfrm>
                <a:custGeom>
                  <a:avLst/>
                  <a:gdLst>
                    <a:gd name="connsiteX0" fmla="*/ 0 w 17321"/>
                    <a:gd name="connsiteY0" fmla="*/ 6495 h 276308"/>
                    <a:gd name="connsiteX1" fmla="*/ 0 w 17321"/>
                    <a:gd name="connsiteY1" fmla="*/ 266308 h 276308"/>
                    <a:gd name="connsiteX2" fmla="*/ 17321 w 17321"/>
                    <a:gd name="connsiteY2" fmla="*/ 266308 h 276308"/>
                    <a:gd name="connsiteX3" fmla="*/ 17321 w 17321"/>
                    <a:gd name="connsiteY3" fmla="*/ 6495 h 276308"/>
                    <a:gd name="connsiteX4" fmla="*/ 0 w 17321"/>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276308">
                      <a:moveTo>
                        <a:pt x="0" y="6495"/>
                      </a:moveTo>
                      <a:cubicBezTo>
                        <a:pt x="0" y="93100"/>
                        <a:pt x="0" y="179704"/>
                        <a:pt x="0" y="266308"/>
                      </a:cubicBezTo>
                      <a:cubicBezTo>
                        <a:pt x="0" y="274968"/>
                        <a:pt x="17321" y="283629"/>
                        <a:pt x="17321" y="266308"/>
                      </a:cubicBezTo>
                      <a:cubicBezTo>
                        <a:pt x="17321" y="179704"/>
                        <a:pt x="17321" y="9310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1" name="Freeform: Shape 580">
                  <a:extLst>
                    <a:ext uri="{FF2B5EF4-FFF2-40B4-BE49-F238E27FC236}">
                      <a16:creationId xmlns="" xmlns:a16="http://schemas.microsoft.com/office/drawing/2014/main" id="{FFD27C88-0926-488E-8128-F0AF1601535D}"/>
                    </a:ext>
                  </a:extLst>
                </p:cNvPr>
                <p:cNvSpPr/>
                <p:nvPr/>
              </p:nvSpPr>
              <p:spPr>
                <a:xfrm>
                  <a:off x="9179109" y="3898235"/>
                  <a:ext cx="121245" cy="141572"/>
                </a:xfrm>
                <a:custGeom>
                  <a:avLst/>
                  <a:gdLst>
                    <a:gd name="connsiteX0" fmla="*/ 0 w 121245"/>
                    <a:gd name="connsiteY0" fmla="*/ 1346 h 141572"/>
                    <a:gd name="connsiteX1" fmla="*/ 60623 w 121245"/>
                    <a:gd name="connsiteY1" fmla="*/ 79290 h 141572"/>
                    <a:gd name="connsiteX2" fmla="*/ 121246 w 121245"/>
                    <a:gd name="connsiteY2" fmla="*/ 139913 h 141572"/>
                    <a:gd name="connsiteX3" fmla="*/ 60623 w 121245"/>
                    <a:gd name="connsiteY3" fmla="*/ 61969 h 141572"/>
                    <a:gd name="connsiteX4" fmla="*/ 0 w 121245"/>
                    <a:gd name="connsiteY4" fmla="*/ 1346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0" y="1346"/>
                      </a:moveTo>
                      <a:cubicBezTo>
                        <a:pt x="0" y="1346"/>
                        <a:pt x="25982" y="44648"/>
                        <a:pt x="60623" y="79290"/>
                      </a:cubicBezTo>
                      <a:cubicBezTo>
                        <a:pt x="95264" y="122592"/>
                        <a:pt x="121246" y="148573"/>
                        <a:pt x="121246" y="139913"/>
                      </a:cubicBezTo>
                      <a:cubicBezTo>
                        <a:pt x="121246" y="131252"/>
                        <a:pt x="95264" y="96611"/>
                        <a:pt x="60623" y="61969"/>
                      </a:cubicBezTo>
                      <a:cubicBezTo>
                        <a:pt x="25982" y="27327"/>
                        <a:pt x="0" y="-7314"/>
                        <a:pt x="0"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2" name="Freeform: Shape 581">
                  <a:extLst>
                    <a:ext uri="{FF2B5EF4-FFF2-40B4-BE49-F238E27FC236}">
                      <a16:creationId xmlns="" xmlns:a16="http://schemas.microsoft.com/office/drawing/2014/main" id="{86FD10D8-1C68-4DEB-8391-8C4AC9D4256A}"/>
                    </a:ext>
                  </a:extLst>
                </p:cNvPr>
                <p:cNvSpPr/>
                <p:nvPr/>
              </p:nvSpPr>
              <p:spPr>
                <a:xfrm>
                  <a:off x="9179109" y="3639768"/>
                  <a:ext cx="121245" cy="138566"/>
                </a:xfrm>
                <a:custGeom>
                  <a:avLst/>
                  <a:gdLst>
                    <a:gd name="connsiteX0" fmla="*/ 60623 w 121245"/>
                    <a:gd name="connsiteY0" fmla="*/ 60623 h 138566"/>
                    <a:gd name="connsiteX1" fmla="*/ 0 w 121245"/>
                    <a:gd name="connsiteY1" fmla="*/ 138567 h 138566"/>
                    <a:gd name="connsiteX2" fmla="*/ 60623 w 121245"/>
                    <a:gd name="connsiteY2" fmla="*/ 77944 h 138566"/>
                    <a:gd name="connsiteX3" fmla="*/ 121246 w 121245"/>
                    <a:gd name="connsiteY3" fmla="*/ 0 h 138566"/>
                    <a:gd name="connsiteX4" fmla="*/ 60623 w 121245"/>
                    <a:gd name="connsiteY4" fmla="*/ 6062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566">
                      <a:moveTo>
                        <a:pt x="60623" y="60623"/>
                      </a:moveTo>
                      <a:cubicBezTo>
                        <a:pt x="25982" y="103925"/>
                        <a:pt x="0" y="138567"/>
                        <a:pt x="0" y="138567"/>
                      </a:cubicBezTo>
                      <a:cubicBezTo>
                        <a:pt x="0" y="138567"/>
                        <a:pt x="25982" y="112586"/>
                        <a:pt x="60623" y="77944"/>
                      </a:cubicBezTo>
                      <a:cubicBezTo>
                        <a:pt x="95264" y="43302"/>
                        <a:pt x="121246" y="8660"/>
                        <a:pt x="121246" y="0"/>
                      </a:cubicBezTo>
                      <a:cubicBezTo>
                        <a:pt x="12124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8" name="Graphic 1">
                <a:extLst>
                  <a:ext uri="{FF2B5EF4-FFF2-40B4-BE49-F238E27FC236}">
                    <a16:creationId xmlns="" xmlns:a16="http://schemas.microsoft.com/office/drawing/2014/main" id="{7924801C-DAEC-4F00-94F0-2702B0238ED9}"/>
                  </a:ext>
                </a:extLst>
              </p:cNvPr>
              <p:cNvGrpSpPr/>
              <p:nvPr/>
            </p:nvGrpSpPr>
            <p:grpSpPr>
              <a:xfrm>
                <a:off x="8884655" y="3573720"/>
                <a:ext cx="121245" cy="539136"/>
                <a:chOff x="8884655" y="3573720"/>
                <a:chExt cx="121245" cy="539136"/>
              </a:xfrm>
              <a:grpFill/>
            </p:grpSpPr>
            <p:sp>
              <p:nvSpPr>
                <p:cNvPr id="577" name="Freeform: Shape 576">
                  <a:extLst>
                    <a:ext uri="{FF2B5EF4-FFF2-40B4-BE49-F238E27FC236}">
                      <a16:creationId xmlns="" xmlns:a16="http://schemas.microsoft.com/office/drawing/2014/main" id="{05D154D4-1DF7-4AA4-A205-9E3AA20DB9E0}"/>
                    </a:ext>
                  </a:extLst>
                </p:cNvPr>
                <p:cNvSpPr/>
                <p:nvPr/>
              </p:nvSpPr>
              <p:spPr>
                <a:xfrm>
                  <a:off x="8936618" y="3629768"/>
                  <a:ext cx="19087" cy="427040"/>
                </a:xfrm>
                <a:custGeom>
                  <a:avLst/>
                  <a:gdLst>
                    <a:gd name="connsiteX0" fmla="*/ 0 w 19087"/>
                    <a:gd name="connsiteY0" fmla="*/ 10000 h 427040"/>
                    <a:gd name="connsiteX1" fmla="*/ 0 w 19087"/>
                    <a:gd name="connsiteY1" fmla="*/ 417040 h 427040"/>
                    <a:gd name="connsiteX2" fmla="*/ 17321 w 19087"/>
                    <a:gd name="connsiteY2" fmla="*/ 417040 h 427040"/>
                    <a:gd name="connsiteX3" fmla="*/ 17321 w 19087"/>
                    <a:gd name="connsiteY3" fmla="*/ 10000 h 427040"/>
                    <a:gd name="connsiteX4" fmla="*/ 0 w 19087"/>
                    <a:gd name="connsiteY4" fmla="*/ 10000 h 427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7" h="427040">
                      <a:moveTo>
                        <a:pt x="0" y="10000"/>
                      </a:moveTo>
                      <a:cubicBezTo>
                        <a:pt x="0" y="148567"/>
                        <a:pt x="0" y="287134"/>
                        <a:pt x="0" y="417040"/>
                      </a:cubicBezTo>
                      <a:cubicBezTo>
                        <a:pt x="0" y="425700"/>
                        <a:pt x="17321" y="434361"/>
                        <a:pt x="17321" y="417040"/>
                      </a:cubicBezTo>
                      <a:cubicBezTo>
                        <a:pt x="17321" y="278473"/>
                        <a:pt x="17321" y="139906"/>
                        <a:pt x="1732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8" name="Freeform: Shape 577">
                  <a:extLst>
                    <a:ext uri="{FF2B5EF4-FFF2-40B4-BE49-F238E27FC236}">
                      <a16:creationId xmlns="" xmlns:a16="http://schemas.microsoft.com/office/drawing/2014/main" id="{EBC3D1FF-F7A9-4018-A43F-B066796C9E60}"/>
                    </a:ext>
                  </a:extLst>
                </p:cNvPr>
                <p:cNvSpPr/>
                <p:nvPr/>
              </p:nvSpPr>
              <p:spPr>
                <a:xfrm>
                  <a:off x="8884655" y="3573720"/>
                  <a:ext cx="121245" cy="145670"/>
                </a:xfrm>
                <a:custGeom>
                  <a:avLst/>
                  <a:gdLst>
                    <a:gd name="connsiteX0" fmla="*/ 0 w 121245"/>
                    <a:gd name="connsiteY0" fmla="*/ 5425 h 145670"/>
                    <a:gd name="connsiteX1" fmla="*/ 60623 w 121245"/>
                    <a:gd name="connsiteY1" fmla="*/ 92030 h 145670"/>
                    <a:gd name="connsiteX2" fmla="*/ 121246 w 121245"/>
                    <a:gd name="connsiteY2" fmla="*/ 143992 h 145670"/>
                    <a:gd name="connsiteX3" fmla="*/ 60623 w 121245"/>
                    <a:gd name="connsiteY3" fmla="*/ 57388 h 145670"/>
                    <a:gd name="connsiteX4" fmla="*/ 0 w 121245"/>
                    <a:gd name="connsiteY4" fmla="*/ 542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5425"/>
                      </a:moveTo>
                      <a:cubicBezTo>
                        <a:pt x="0" y="22746"/>
                        <a:pt x="25982" y="57388"/>
                        <a:pt x="60623" y="92030"/>
                      </a:cubicBezTo>
                      <a:cubicBezTo>
                        <a:pt x="95265" y="126671"/>
                        <a:pt x="121246" y="152652"/>
                        <a:pt x="121246" y="143992"/>
                      </a:cubicBezTo>
                      <a:cubicBezTo>
                        <a:pt x="121246" y="135332"/>
                        <a:pt x="95265" y="100690"/>
                        <a:pt x="60623" y="57388"/>
                      </a:cubicBezTo>
                      <a:cubicBezTo>
                        <a:pt x="34642" y="14086"/>
                        <a:pt x="0" y="-11895"/>
                        <a:pt x="0" y="542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9" name="Freeform: Shape 578">
                  <a:extLst>
                    <a:ext uri="{FF2B5EF4-FFF2-40B4-BE49-F238E27FC236}">
                      <a16:creationId xmlns="" xmlns:a16="http://schemas.microsoft.com/office/drawing/2014/main" id="{D77B09D5-9A1C-4851-8456-65BB8E1FFDBF}"/>
                    </a:ext>
                  </a:extLst>
                </p:cNvPr>
                <p:cNvSpPr/>
                <p:nvPr/>
              </p:nvSpPr>
              <p:spPr>
                <a:xfrm>
                  <a:off x="8884655" y="3967186"/>
                  <a:ext cx="121245" cy="145670"/>
                </a:xfrm>
                <a:custGeom>
                  <a:avLst/>
                  <a:gdLst>
                    <a:gd name="connsiteX0" fmla="*/ 0 w 121245"/>
                    <a:gd name="connsiteY0" fmla="*/ 140245 h 145670"/>
                    <a:gd name="connsiteX1" fmla="*/ 60623 w 121245"/>
                    <a:gd name="connsiteY1" fmla="*/ 88283 h 145670"/>
                    <a:gd name="connsiteX2" fmla="*/ 121246 w 121245"/>
                    <a:gd name="connsiteY2" fmla="*/ 1679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2" y="131585"/>
                        <a:pt x="60623" y="88283"/>
                      </a:cubicBezTo>
                      <a:cubicBezTo>
                        <a:pt x="95265" y="44981"/>
                        <a:pt x="121246" y="10339"/>
                        <a:pt x="121246" y="1679"/>
                      </a:cubicBezTo>
                      <a:cubicBezTo>
                        <a:pt x="121246" y="-6982"/>
                        <a:pt x="95265" y="18999"/>
                        <a:pt x="60623" y="53641"/>
                      </a:cubicBezTo>
                      <a:cubicBezTo>
                        <a:pt x="34642" y="88283"/>
                        <a:pt x="0" y="131585"/>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9" name="Graphic 1">
                <a:extLst>
                  <a:ext uri="{FF2B5EF4-FFF2-40B4-BE49-F238E27FC236}">
                    <a16:creationId xmlns="" xmlns:a16="http://schemas.microsoft.com/office/drawing/2014/main" id="{FAB7023D-737C-4F59-B8F1-AF32FE0EE7B2}"/>
                  </a:ext>
                </a:extLst>
              </p:cNvPr>
              <p:cNvGrpSpPr/>
              <p:nvPr/>
            </p:nvGrpSpPr>
            <p:grpSpPr>
              <a:xfrm>
                <a:off x="8598861" y="3292153"/>
                <a:ext cx="121245" cy="1102271"/>
                <a:chOff x="8598861" y="3292153"/>
                <a:chExt cx="121245" cy="1102271"/>
              </a:xfrm>
              <a:grpFill/>
            </p:grpSpPr>
            <p:sp>
              <p:nvSpPr>
                <p:cNvPr id="574" name="Freeform: Shape 573">
                  <a:extLst>
                    <a:ext uri="{FF2B5EF4-FFF2-40B4-BE49-F238E27FC236}">
                      <a16:creationId xmlns="" xmlns:a16="http://schemas.microsoft.com/office/drawing/2014/main" id="{FAC297B6-B082-41C1-A549-430881FE1E41}"/>
                    </a:ext>
                  </a:extLst>
                </p:cNvPr>
                <p:cNvSpPr/>
                <p:nvPr/>
              </p:nvSpPr>
              <p:spPr>
                <a:xfrm>
                  <a:off x="8650823" y="3338819"/>
                  <a:ext cx="17320" cy="1012443"/>
                </a:xfrm>
                <a:custGeom>
                  <a:avLst/>
                  <a:gdLst>
                    <a:gd name="connsiteX0" fmla="*/ 0 w 17320"/>
                    <a:gd name="connsiteY0" fmla="*/ 6495 h 1012443"/>
                    <a:gd name="connsiteX1" fmla="*/ 0 w 17320"/>
                    <a:gd name="connsiteY1" fmla="*/ 1002444 h 1012443"/>
                    <a:gd name="connsiteX2" fmla="*/ 17321 w 17320"/>
                    <a:gd name="connsiteY2" fmla="*/ 1002444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4"/>
                      </a:cubicBezTo>
                      <a:cubicBezTo>
                        <a:pt x="0" y="1011104"/>
                        <a:pt x="17321" y="1019764"/>
                        <a:pt x="17321" y="1002444"/>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5" name="Freeform: Shape 574">
                  <a:extLst>
                    <a:ext uri="{FF2B5EF4-FFF2-40B4-BE49-F238E27FC236}">
                      <a16:creationId xmlns="" xmlns:a16="http://schemas.microsoft.com/office/drawing/2014/main" id="{4DE9FF87-DEEB-4DB8-94EF-B8909749D309}"/>
                    </a:ext>
                  </a:extLst>
                </p:cNvPr>
                <p:cNvSpPr/>
                <p:nvPr/>
              </p:nvSpPr>
              <p:spPr>
                <a:xfrm>
                  <a:off x="8598861"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4" y="139766"/>
                        <a:pt x="121246" y="148426"/>
                        <a:pt x="121246" y="122445"/>
                      </a:cubicBezTo>
                      <a:cubicBezTo>
                        <a:pt x="121246" y="105124"/>
                        <a:pt x="95264"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6" name="Freeform: Shape 575">
                  <a:extLst>
                    <a:ext uri="{FF2B5EF4-FFF2-40B4-BE49-F238E27FC236}">
                      <a16:creationId xmlns="" xmlns:a16="http://schemas.microsoft.com/office/drawing/2014/main" id="{4723623E-38BE-43DC-95B5-8323C0A4A2EF}"/>
                    </a:ext>
                  </a:extLst>
                </p:cNvPr>
                <p:cNvSpPr/>
                <p:nvPr/>
              </p:nvSpPr>
              <p:spPr>
                <a:xfrm>
                  <a:off x="8598861" y="4256292"/>
                  <a:ext cx="121245" cy="138132"/>
                </a:xfrm>
                <a:custGeom>
                  <a:avLst/>
                  <a:gdLst>
                    <a:gd name="connsiteX0" fmla="*/ 60623 w 121245"/>
                    <a:gd name="connsiteY0" fmla="*/ 24348 h 138132"/>
                    <a:gd name="connsiteX1" fmla="*/ 0 w 121245"/>
                    <a:gd name="connsiteY1" fmla="*/ 119612 h 138132"/>
                    <a:gd name="connsiteX2" fmla="*/ 60623 w 121245"/>
                    <a:gd name="connsiteY2" fmla="*/ 110952 h 138132"/>
                    <a:gd name="connsiteX3" fmla="*/ 121246 w 121245"/>
                    <a:gd name="connsiteY3" fmla="*/ 15687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1" y="50329"/>
                        <a:pt x="0" y="93631"/>
                        <a:pt x="0" y="119612"/>
                      </a:cubicBezTo>
                      <a:cubicBezTo>
                        <a:pt x="0" y="145594"/>
                        <a:pt x="25981" y="145594"/>
                        <a:pt x="60623" y="110952"/>
                      </a:cubicBezTo>
                      <a:cubicBezTo>
                        <a:pt x="95264" y="76310"/>
                        <a:pt x="121246" y="33008"/>
                        <a:pt x="121246" y="15687"/>
                      </a:cubicBezTo>
                      <a:cubicBezTo>
                        <a:pt x="121246" y="-10294"/>
                        <a:pt x="95264" y="-1633"/>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0" name="Graphic 1">
                <a:extLst>
                  <a:ext uri="{FF2B5EF4-FFF2-40B4-BE49-F238E27FC236}">
                    <a16:creationId xmlns="" xmlns:a16="http://schemas.microsoft.com/office/drawing/2014/main" id="{B1A90033-F2CC-4272-9588-F5A444061416}"/>
                  </a:ext>
                </a:extLst>
              </p:cNvPr>
              <p:cNvGrpSpPr/>
              <p:nvPr/>
            </p:nvGrpSpPr>
            <p:grpSpPr>
              <a:xfrm>
                <a:off x="8313067" y="3113348"/>
                <a:ext cx="121245" cy="1451219"/>
                <a:chOff x="8313067" y="3113348"/>
                <a:chExt cx="121245" cy="1451219"/>
              </a:xfrm>
              <a:grpFill/>
            </p:grpSpPr>
            <p:sp>
              <p:nvSpPr>
                <p:cNvPr id="571" name="Freeform: Shape 570">
                  <a:extLst>
                    <a:ext uri="{FF2B5EF4-FFF2-40B4-BE49-F238E27FC236}">
                      <a16:creationId xmlns="" xmlns:a16="http://schemas.microsoft.com/office/drawing/2014/main" id="{545B1135-915C-44C8-AD20-3BE9BD1073A4}"/>
                    </a:ext>
                  </a:extLst>
                </p:cNvPr>
                <p:cNvSpPr/>
                <p:nvPr/>
              </p:nvSpPr>
              <p:spPr>
                <a:xfrm>
                  <a:off x="8365029" y="3150455"/>
                  <a:ext cx="17321" cy="1391337"/>
                </a:xfrm>
                <a:custGeom>
                  <a:avLst/>
                  <a:gdLst>
                    <a:gd name="connsiteX0" fmla="*/ 0 w 17321"/>
                    <a:gd name="connsiteY0" fmla="*/ 12991 h 1391337"/>
                    <a:gd name="connsiteX1" fmla="*/ 0 w 17321"/>
                    <a:gd name="connsiteY1" fmla="*/ 1381337 h 1391337"/>
                    <a:gd name="connsiteX2" fmla="*/ 17321 w 17321"/>
                    <a:gd name="connsiteY2" fmla="*/ 1381337 h 1391337"/>
                    <a:gd name="connsiteX3" fmla="*/ 17321 w 17321"/>
                    <a:gd name="connsiteY3" fmla="*/ 12991 h 1391337"/>
                    <a:gd name="connsiteX4" fmla="*/ 0 w 17321"/>
                    <a:gd name="connsiteY4" fmla="*/ 12991 h 1391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391337">
                      <a:moveTo>
                        <a:pt x="0" y="12991"/>
                      </a:moveTo>
                      <a:cubicBezTo>
                        <a:pt x="0" y="471993"/>
                        <a:pt x="0" y="930995"/>
                        <a:pt x="0" y="1381337"/>
                      </a:cubicBezTo>
                      <a:cubicBezTo>
                        <a:pt x="0" y="1389997"/>
                        <a:pt x="17321" y="1398658"/>
                        <a:pt x="17321" y="1381337"/>
                      </a:cubicBezTo>
                      <a:cubicBezTo>
                        <a:pt x="17321" y="922335"/>
                        <a:pt x="17321" y="463332"/>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2" name="Freeform: Shape 571">
                  <a:extLst>
                    <a:ext uri="{FF2B5EF4-FFF2-40B4-BE49-F238E27FC236}">
                      <a16:creationId xmlns="" xmlns:a16="http://schemas.microsoft.com/office/drawing/2014/main" id="{DD7A35B7-8D7F-4E87-B522-5EB7506C39D9}"/>
                    </a:ext>
                  </a:extLst>
                </p:cNvPr>
                <p:cNvSpPr/>
                <p:nvPr/>
              </p:nvSpPr>
              <p:spPr>
                <a:xfrm>
                  <a:off x="8313067" y="3113348"/>
                  <a:ext cx="121245" cy="122504"/>
                </a:xfrm>
                <a:custGeom>
                  <a:avLst/>
                  <a:gdLst>
                    <a:gd name="connsiteX0" fmla="*/ 60623 w 121245"/>
                    <a:gd name="connsiteY0" fmla="*/ 6795 h 122504"/>
                    <a:gd name="connsiteX1" fmla="*/ 0 w 121245"/>
                    <a:gd name="connsiteY1" fmla="*/ 41437 h 122504"/>
                    <a:gd name="connsiteX2" fmla="*/ 60623 w 121245"/>
                    <a:gd name="connsiteY2" fmla="*/ 119381 h 122504"/>
                    <a:gd name="connsiteX3" fmla="*/ 121246 w 121245"/>
                    <a:gd name="connsiteY3" fmla="*/ 84739 h 122504"/>
                    <a:gd name="connsiteX4" fmla="*/ 60623 w 121245"/>
                    <a:gd name="connsiteY4" fmla="*/ 6795 h 122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504">
                      <a:moveTo>
                        <a:pt x="60623" y="6795"/>
                      </a:moveTo>
                      <a:cubicBezTo>
                        <a:pt x="25982" y="-10526"/>
                        <a:pt x="0" y="6795"/>
                        <a:pt x="0" y="41437"/>
                      </a:cubicBezTo>
                      <a:cubicBezTo>
                        <a:pt x="0" y="76078"/>
                        <a:pt x="25982" y="110720"/>
                        <a:pt x="60623" y="119381"/>
                      </a:cubicBezTo>
                      <a:cubicBezTo>
                        <a:pt x="95264" y="128041"/>
                        <a:pt x="121246" y="119381"/>
                        <a:pt x="121246" y="84739"/>
                      </a:cubicBezTo>
                      <a:cubicBezTo>
                        <a:pt x="121246" y="58758"/>
                        <a:pt x="95264" y="24116"/>
                        <a:pt x="60623"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3" name="Freeform: Shape 572">
                  <a:extLst>
                    <a:ext uri="{FF2B5EF4-FFF2-40B4-BE49-F238E27FC236}">
                      <a16:creationId xmlns="" xmlns:a16="http://schemas.microsoft.com/office/drawing/2014/main" id="{30E82311-C9B7-43FC-A5B1-6EF5FC683AA0}"/>
                    </a:ext>
                  </a:extLst>
                </p:cNvPr>
                <p:cNvSpPr/>
                <p:nvPr/>
              </p:nvSpPr>
              <p:spPr>
                <a:xfrm>
                  <a:off x="8313067"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2" y="11908"/>
                        <a:pt x="0" y="46550"/>
                        <a:pt x="0" y="81191"/>
                      </a:cubicBezTo>
                      <a:cubicBezTo>
                        <a:pt x="0" y="115833"/>
                        <a:pt x="25982" y="133154"/>
                        <a:pt x="60623" y="115833"/>
                      </a:cubicBezTo>
                      <a:cubicBezTo>
                        <a:pt x="95264" y="98512"/>
                        <a:pt x="121246" y="63871"/>
                        <a:pt x="121246" y="29229"/>
                      </a:cubicBezTo>
                      <a:cubicBezTo>
                        <a:pt x="121246" y="3248"/>
                        <a:pt x="95264"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1" name="Graphic 1">
                <a:extLst>
                  <a:ext uri="{FF2B5EF4-FFF2-40B4-BE49-F238E27FC236}">
                    <a16:creationId xmlns="" xmlns:a16="http://schemas.microsoft.com/office/drawing/2014/main" id="{72E70AEE-4ECD-4916-929F-1A9BCB8DA085}"/>
                  </a:ext>
                </a:extLst>
              </p:cNvPr>
              <p:cNvGrpSpPr/>
              <p:nvPr/>
            </p:nvGrpSpPr>
            <p:grpSpPr>
              <a:xfrm>
                <a:off x="8018613" y="3075495"/>
                <a:ext cx="122591" cy="1535586"/>
                <a:chOff x="8018613" y="3075495"/>
                <a:chExt cx="122591" cy="1535586"/>
              </a:xfrm>
              <a:grpFill/>
            </p:grpSpPr>
            <p:sp>
              <p:nvSpPr>
                <p:cNvPr id="568" name="Freeform: Shape 567">
                  <a:extLst>
                    <a:ext uri="{FF2B5EF4-FFF2-40B4-BE49-F238E27FC236}">
                      <a16:creationId xmlns="" xmlns:a16="http://schemas.microsoft.com/office/drawing/2014/main" id="{A8A224BE-55CD-459D-A3A0-ED2C3E14D7DF}"/>
                    </a:ext>
                  </a:extLst>
                </p:cNvPr>
                <p:cNvSpPr/>
                <p:nvPr/>
              </p:nvSpPr>
              <p:spPr>
                <a:xfrm>
                  <a:off x="8070576" y="3110143"/>
                  <a:ext cx="17320" cy="1474950"/>
                </a:xfrm>
                <a:custGeom>
                  <a:avLst/>
                  <a:gdLst>
                    <a:gd name="connsiteX0" fmla="*/ 0 w 17320"/>
                    <a:gd name="connsiteY0" fmla="*/ 10000 h 1474950"/>
                    <a:gd name="connsiteX1" fmla="*/ 0 w 17320"/>
                    <a:gd name="connsiteY1" fmla="*/ 1464951 h 1474950"/>
                    <a:gd name="connsiteX2" fmla="*/ 17321 w 17320"/>
                    <a:gd name="connsiteY2" fmla="*/ 1464951 h 1474950"/>
                    <a:gd name="connsiteX3" fmla="*/ 17321 w 17320"/>
                    <a:gd name="connsiteY3" fmla="*/ 10000 h 1474950"/>
                    <a:gd name="connsiteX4" fmla="*/ 0 w 17320"/>
                    <a:gd name="connsiteY4" fmla="*/ 10000 h 147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4950">
                      <a:moveTo>
                        <a:pt x="0" y="10000"/>
                      </a:moveTo>
                      <a:cubicBezTo>
                        <a:pt x="0" y="494984"/>
                        <a:pt x="0" y="979967"/>
                        <a:pt x="0" y="1464951"/>
                      </a:cubicBezTo>
                      <a:cubicBezTo>
                        <a:pt x="0" y="1473611"/>
                        <a:pt x="17321" y="1482271"/>
                        <a:pt x="17321" y="1464951"/>
                      </a:cubicBezTo>
                      <a:cubicBezTo>
                        <a:pt x="17321" y="979967"/>
                        <a:pt x="17321" y="49498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9" name="Freeform: Shape 568">
                  <a:extLst>
                    <a:ext uri="{FF2B5EF4-FFF2-40B4-BE49-F238E27FC236}">
                      <a16:creationId xmlns="" xmlns:a16="http://schemas.microsoft.com/office/drawing/2014/main" id="{348CC46C-260B-40A8-8D9A-23D585BAC126}"/>
                    </a:ext>
                  </a:extLst>
                </p:cNvPr>
                <p:cNvSpPr/>
                <p:nvPr/>
              </p:nvSpPr>
              <p:spPr>
                <a:xfrm>
                  <a:off x="8018613" y="3075495"/>
                  <a:ext cx="122591" cy="131252"/>
                </a:xfrm>
                <a:custGeom>
                  <a:avLst/>
                  <a:gdLst>
                    <a:gd name="connsiteX0" fmla="*/ 60623 w 122591"/>
                    <a:gd name="connsiteY0" fmla="*/ 1346 h 131252"/>
                    <a:gd name="connsiteX1" fmla="*/ 0 w 122591"/>
                    <a:gd name="connsiteY1" fmla="*/ 79290 h 131252"/>
                    <a:gd name="connsiteX2" fmla="*/ 60623 w 122591"/>
                    <a:gd name="connsiteY2" fmla="*/ 131252 h 131252"/>
                    <a:gd name="connsiteX3" fmla="*/ 121246 w 122591"/>
                    <a:gd name="connsiteY3" fmla="*/ 61969 h 131252"/>
                    <a:gd name="connsiteX4" fmla="*/ 60623 w 122591"/>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1346"/>
                      </a:moveTo>
                      <a:cubicBezTo>
                        <a:pt x="25982" y="10006"/>
                        <a:pt x="0" y="44648"/>
                        <a:pt x="0" y="79290"/>
                      </a:cubicBezTo>
                      <a:cubicBezTo>
                        <a:pt x="0" y="113931"/>
                        <a:pt x="25982" y="131252"/>
                        <a:pt x="60623" y="131252"/>
                      </a:cubicBezTo>
                      <a:cubicBezTo>
                        <a:pt x="95265" y="131252"/>
                        <a:pt x="121246" y="96611"/>
                        <a:pt x="121246" y="61969"/>
                      </a:cubicBezTo>
                      <a:cubicBezTo>
                        <a:pt x="12990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0" name="Freeform: Shape 569">
                  <a:extLst>
                    <a:ext uri="{FF2B5EF4-FFF2-40B4-BE49-F238E27FC236}">
                      <a16:creationId xmlns="" xmlns:a16="http://schemas.microsoft.com/office/drawing/2014/main" id="{7405C0FF-DEFB-462C-B2B5-E3879CE4784B}"/>
                    </a:ext>
                  </a:extLst>
                </p:cNvPr>
                <p:cNvSpPr/>
                <p:nvPr/>
              </p:nvSpPr>
              <p:spPr>
                <a:xfrm>
                  <a:off x="8018613" y="4479829"/>
                  <a:ext cx="122591" cy="131252"/>
                </a:xfrm>
                <a:custGeom>
                  <a:avLst/>
                  <a:gdLst>
                    <a:gd name="connsiteX0" fmla="*/ 60623 w 122591"/>
                    <a:gd name="connsiteY0" fmla="*/ 0 h 131252"/>
                    <a:gd name="connsiteX1" fmla="*/ 0 w 122591"/>
                    <a:gd name="connsiteY1" fmla="*/ 51963 h 131252"/>
                    <a:gd name="connsiteX2" fmla="*/ 60623 w 122591"/>
                    <a:gd name="connsiteY2" fmla="*/ 129906 h 131252"/>
                    <a:gd name="connsiteX3" fmla="*/ 121246 w 122591"/>
                    <a:gd name="connsiteY3" fmla="*/ 69283 h 131252"/>
                    <a:gd name="connsiteX4" fmla="*/ 60623 w 122591"/>
                    <a:gd name="connsiteY4" fmla="*/ 0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0"/>
                      </a:moveTo>
                      <a:cubicBezTo>
                        <a:pt x="25982" y="0"/>
                        <a:pt x="0" y="17321"/>
                        <a:pt x="0" y="51963"/>
                      </a:cubicBezTo>
                      <a:cubicBezTo>
                        <a:pt x="0" y="86604"/>
                        <a:pt x="25982" y="121246"/>
                        <a:pt x="60623" y="129906"/>
                      </a:cubicBezTo>
                      <a:cubicBezTo>
                        <a:pt x="95265" y="138567"/>
                        <a:pt x="121246" y="103925"/>
                        <a:pt x="121246" y="69283"/>
                      </a:cubicBezTo>
                      <a:cubicBezTo>
                        <a:pt x="12990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2" name="Graphic 1">
                <a:extLst>
                  <a:ext uri="{FF2B5EF4-FFF2-40B4-BE49-F238E27FC236}">
                    <a16:creationId xmlns="" xmlns:a16="http://schemas.microsoft.com/office/drawing/2014/main" id="{E5787295-B2F1-4AB5-85BA-A62527EF47E5}"/>
                  </a:ext>
                </a:extLst>
              </p:cNvPr>
              <p:cNvGrpSpPr/>
              <p:nvPr/>
            </p:nvGrpSpPr>
            <p:grpSpPr>
              <a:xfrm>
                <a:off x="7732819" y="3182980"/>
                <a:ext cx="121245" cy="1320615"/>
                <a:chOff x="7732819" y="3182980"/>
                <a:chExt cx="121245" cy="1320615"/>
              </a:xfrm>
              <a:grpFill/>
            </p:grpSpPr>
            <p:sp>
              <p:nvSpPr>
                <p:cNvPr id="565" name="Freeform: Shape 564">
                  <a:extLst>
                    <a:ext uri="{FF2B5EF4-FFF2-40B4-BE49-F238E27FC236}">
                      <a16:creationId xmlns="" xmlns:a16="http://schemas.microsoft.com/office/drawing/2014/main" id="{E8DC1D30-C14C-47B5-9B25-AA2B37325645}"/>
                    </a:ext>
                  </a:extLst>
                </p:cNvPr>
                <p:cNvSpPr/>
                <p:nvPr/>
              </p:nvSpPr>
              <p:spPr>
                <a:xfrm>
                  <a:off x="7784782" y="3222729"/>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32740"/>
                        <a:pt x="0" y="1239780"/>
                      </a:cubicBezTo>
                      <a:cubicBezTo>
                        <a:pt x="0" y="1248440"/>
                        <a:pt x="17321" y="1257101"/>
                        <a:pt x="17321" y="1239780"/>
                      </a:cubicBezTo>
                      <a:cubicBezTo>
                        <a:pt x="17321" y="832740"/>
                        <a:pt x="17321" y="41704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6" name="Freeform: Shape 565">
                  <a:extLst>
                    <a:ext uri="{FF2B5EF4-FFF2-40B4-BE49-F238E27FC236}">
                      <a16:creationId xmlns="" xmlns:a16="http://schemas.microsoft.com/office/drawing/2014/main" id="{263AB2B0-AA9C-4792-A674-DB21619EC865}"/>
                    </a:ext>
                  </a:extLst>
                </p:cNvPr>
                <p:cNvSpPr/>
                <p:nvPr/>
              </p:nvSpPr>
              <p:spPr>
                <a:xfrm>
                  <a:off x="7732819"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4" y="101711"/>
                        <a:pt x="121246" y="58409"/>
                        <a:pt x="121246" y="32427"/>
                      </a:cubicBezTo>
                      <a:cubicBezTo>
                        <a:pt x="121246" y="-2214"/>
                        <a:pt x="95264"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7" name="Freeform: Shape 566">
                  <a:extLst>
                    <a:ext uri="{FF2B5EF4-FFF2-40B4-BE49-F238E27FC236}">
                      <a16:creationId xmlns="" xmlns:a16="http://schemas.microsoft.com/office/drawing/2014/main" id="{66C732DE-191C-458B-92C2-F1C24E596883}"/>
                    </a:ext>
                  </a:extLst>
                </p:cNvPr>
                <p:cNvSpPr/>
                <p:nvPr/>
              </p:nvSpPr>
              <p:spPr>
                <a:xfrm>
                  <a:off x="7732819"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4" y="141978"/>
                        <a:pt x="121246" y="133317"/>
                        <a:pt x="121246" y="98676"/>
                      </a:cubicBezTo>
                      <a:cubicBezTo>
                        <a:pt x="121246" y="72695"/>
                        <a:pt x="95264"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3" name="Graphic 1">
                <a:extLst>
                  <a:ext uri="{FF2B5EF4-FFF2-40B4-BE49-F238E27FC236}">
                    <a16:creationId xmlns="" xmlns:a16="http://schemas.microsoft.com/office/drawing/2014/main" id="{951C5213-7345-4509-8325-41CEBB53BDAE}"/>
                  </a:ext>
                </a:extLst>
              </p:cNvPr>
              <p:cNvGrpSpPr/>
              <p:nvPr/>
            </p:nvGrpSpPr>
            <p:grpSpPr>
              <a:xfrm>
                <a:off x="7447025" y="3411474"/>
                <a:ext cx="121245" cy="855693"/>
                <a:chOff x="7447025" y="3411474"/>
                <a:chExt cx="121245" cy="855693"/>
              </a:xfrm>
              <a:grpFill/>
            </p:grpSpPr>
            <p:sp>
              <p:nvSpPr>
                <p:cNvPr id="562" name="Freeform: Shape 561">
                  <a:extLst>
                    <a:ext uri="{FF2B5EF4-FFF2-40B4-BE49-F238E27FC236}">
                      <a16:creationId xmlns="" xmlns:a16="http://schemas.microsoft.com/office/drawing/2014/main" id="{8E22517A-8280-422D-B51D-25901A227583}"/>
                    </a:ext>
                  </a:extLst>
                </p:cNvPr>
                <p:cNvSpPr/>
                <p:nvPr/>
              </p:nvSpPr>
              <p:spPr>
                <a:xfrm>
                  <a:off x="7498988" y="3462230"/>
                  <a:ext cx="17321" cy="767786"/>
                </a:xfrm>
                <a:custGeom>
                  <a:avLst/>
                  <a:gdLst>
                    <a:gd name="connsiteX0" fmla="*/ 0 w 17321"/>
                    <a:gd name="connsiteY0" fmla="*/ 12991 h 767786"/>
                    <a:gd name="connsiteX1" fmla="*/ 0 w 17321"/>
                    <a:gd name="connsiteY1" fmla="*/ 757787 h 767786"/>
                    <a:gd name="connsiteX2" fmla="*/ 17321 w 17321"/>
                    <a:gd name="connsiteY2" fmla="*/ 757787 h 767786"/>
                    <a:gd name="connsiteX3" fmla="*/ 17321 w 17321"/>
                    <a:gd name="connsiteY3" fmla="*/ 12991 h 767786"/>
                    <a:gd name="connsiteX4" fmla="*/ 0 w 17321"/>
                    <a:gd name="connsiteY4" fmla="*/ 12991 h 767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767786">
                      <a:moveTo>
                        <a:pt x="0" y="12991"/>
                      </a:moveTo>
                      <a:cubicBezTo>
                        <a:pt x="0" y="264143"/>
                        <a:pt x="0" y="506635"/>
                        <a:pt x="0" y="757787"/>
                      </a:cubicBezTo>
                      <a:cubicBezTo>
                        <a:pt x="0" y="766447"/>
                        <a:pt x="17321" y="775107"/>
                        <a:pt x="17321" y="757787"/>
                      </a:cubicBezTo>
                      <a:cubicBezTo>
                        <a:pt x="17321" y="506635"/>
                        <a:pt x="17321" y="264143"/>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3" name="Freeform: Shape 562">
                  <a:extLst>
                    <a:ext uri="{FF2B5EF4-FFF2-40B4-BE49-F238E27FC236}">
                      <a16:creationId xmlns="" xmlns:a16="http://schemas.microsoft.com/office/drawing/2014/main" id="{34305791-008B-4080-941F-D62A1CED04F6}"/>
                    </a:ext>
                  </a:extLst>
                </p:cNvPr>
                <p:cNvSpPr/>
                <p:nvPr/>
              </p:nvSpPr>
              <p:spPr>
                <a:xfrm>
                  <a:off x="7447025" y="3411474"/>
                  <a:ext cx="121245" cy="139824"/>
                </a:xfrm>
                <a:custGeom>
                  <a:avLst/>
                  <a:gdLst>
                    <a:gd name="connsiteX0" fmla="*/ 60623 w 121245"/>
                    <a:gd name="connsiteY0" fmla="*/ 37765 h 139824"/>
                    <a:gd name="connsiteX1" fmla="*/ 0 w 121245"/>
                    <a:gd name="connsiteY1" fmla="*/ 133030 h 139824"/>
                    <a:gd name="connsiteX2" fmla="*/ 60623 w 121245"/>
                    <a:gd name="connsiteY2" fmla="*/ 98388 h 139824"/>
                    <a:gd name="connsiteX3" fmla="*/ 121246 w 121245"/>
                    <a:gd name="connsiteY3" fmla="*/ 3124 h 139824"/>
                    <a:gd name="connsiteX4" fmla="*/ 60623 w 121245"/>
                    <a:gd name="connsiteY4" fmla="*/ 37765 h 13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824">
                      <a:moveTo>
                        <a:pt x="60623" y="37765"/>
                      </a:moveTo>
                      <a:cubicBezTo>
                        <a:pt x="25982" y="72407"/>
                        <a:pt x="0" y="115709"/>
                        <a:pt x="0" y="133030"/>
                      </a:cubicBezTo>
                      <a:cubicBezTo>
                        <a:pt x="0" y="150351"/>
                        <a:pt x="25982" y="133030"/>
                        <a:pt x="60623" y="98388"/>
                      </a:cubicBezTo>
                      <a:cubicBezTo>
                        <a:pt x="95264" y="63747"/>
                        <a:pt x="121246" y="29105"/>
                        <a:pt x="121246" y="3124"/>
                      </a:cubicBezTo>
                      <a:cubicBezTo>
                        <a:pt x="121246" y="-5537"/>
                        <a:pt x="95264" y="3124"/>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4" name="Freeform: Shape 563">
                  <a:extLst>
                    <a:ext uri="{FF2B5EF4-FFF2-40B4-BE49-F238E27FC236}">
                      <a16:creationId xmlns="" xmlns:a16="http://schemas.microsoft.com/office/drawing/2014/main" id="{1AA032B0-E8FB-475C-976C-4C8E00000F4E}"/>
                    </a:ext>
                  </a:extLst>
                </p:cNvPr>
                <p:cNvSpPr/>
                <p:nvPr/>
              </p:nvSpPr>
              <p:spPr>
                <a:xfrm>
                  <a:off x="7447025" y="4130289"/>
                  <a:ext cx="121245" cy="136878"/>
                </a:xfrm>
                <a:custGeom>
                  <a:avLst/>
                  <a:gdLst>
                    <a:gd name="connsiteX0" fmla="*/ 60623 w 121245"/>
                    <a:gd name="connsiteY0" fmla="*/ 37765 h 136878"/>
                    <a:gd name="connsiteX1" fmla="*/ 0 w 121245"/>
                    <a:gd name="connsiteY1" fmla="*/ 3124 h 136878"/>
                    <a:gd name="connsiteX2" fmla="*/ 60623 w 121245"/>
                    <a:gd name="connsiteY2" fmla="*/ 98388 h 136878"/>
                    <a:gd name="connsiteX3" fmla="*/ 121246 w 121245"/>
                    <a:gd name="connsiteY3" fmla="*/ 124369 h 136878"/>
                    <a:gd name="connsiteX4" fmla="*/ 60623 w 121245"/>
                    <a:gd name="connsiteY4" fmla="*/ 37765 h 13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878">
                      <a:moveTo>
                        <a:pt x="60623" y="37765"/>
                      </a:moveTo>
                      <a:cubicBezTo>
                        <a:pt x="25982" y="3124"/>
                        <a:pt x="0" y="-5537"/>
                        <a:pt x="0" y="3124"/>
                      </a:cubicBezTo>
                      <a:cubicBezTo>
                        <a:pt x="0" y="20444"/>
                        <a:pt x="25982" y="63746"/>
                        <a:pt x="60623" y="98388"/>
                      </a:cubicBezTo>
                      <a:cubicBezTo>
                        <a:pt x="95264" y="133030"/>
                        <a:pt x="121246" y="150351"/>
                        <a:pt x="121246" y="124369"/>
                      </a:cubicBezTo>
                      <a:cubicBezTo>
                        <a:pt x="121246" y="107049"/>
                        <a:pt x="95264" y="72407"/>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4" name="Graphic 1">
                <a:extLst>
                  <a:ext uri="{FF2B5EF4-FFF2-40B4-BE49-F238E27FC236}">
                    <a16:creationId xmlns="" xmlns:a16="http://schemas.microsoft.com/office/drawing/2014/main" id="{902600E4-77C8-4CF7-A4DE-2C70DE28E9C4}"/>
                  </a:ext>
                </a:extLst>
              </p:cNvPr>
              <p:cNvGrpSpPr/>
              <p:nvPr/>
            </p:nvGrpSpPr>
            <p:grpSpPr>
              <a:xfrm>
                <a:off x="7152571" y="3717712"/>
                <a:ext cx="121245" cy="242491"/>
                <a:chOff x="7152571" y="3717712"/>
                <a:chExt cx="121245" cy="242491"/>
              </a:xfrm>
              <a:grpFill/>
            </p:grpSpPr>
            <p:sp>
              <p:nvSpPr>
                <p:cNvPr id="557" name="Freeform: Shape 556">
                  <a:extLst>
                    <a:ext uri="{FF2B5EF4-FFF2-40B4-BE49-F238E27FC236}">
                      <a16:creationId xmlns="" xmlns:a16="http://schemas.microsoft.com/office/drawing/2014/main" id="{33CF7FD9-6C77-4E40-A803-12DC26D785E7}"/>
                    </a:ext>
                  </a:extLst>
                </p:cNvPr>
                <p:cNvSpPr/>
                <p:nvPr/>
              </p:nvSpPr>
              <p:spPr>
                <a:xfrm>
                  <a:off x="7204534"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8" name="Freeform: Shape 557">
                  <a:extLst>
                    <a:ext uri="{FF2B5EF4-FFF2-40B4-BE49-F238E27FC236}">
                      <a16:creationId xmlns="" xmlns:a16="http://schemas.microsoft.com/office/drawing/2014/main" id="{77292663-43E2-4ADF-A0F5-BF618C4BE40C}"/>
                    </a:ext>
                  </a:extLst>
                </p:cNvPr>
                <p:cNvSpPr/>
                <p:nvPr/>
              </p:nvSpPr>
              <p:spPr>
                <a:xfrm>
                  <a:off x="7152571" y="3847618"/>
                  <a:ext cx="8660" cy="12247"/>
                </a:xfrm>
                <a:custGeom>
                  <a:avLst/>
                  <a:gdLst>
                    <a:gd name="connsiteX0" fmla="*/ 8661 w 8660"/>
                    <a:gd name="connsiteY0" fmla="*/ 0 h 12247"/>
                    <a:gd name="connsiteX1" fmla="*/ 0 w 8660"/>
                    <a:gd name="connsiteY1" fmla="*/ 8660 h 12247"/>
                    <a:gd name="connsiteX2" fmla="*/ 8661 w 8660"/>
                    <a:gd name="connsiteY2" fmla="*/ 0 h 12247"/>
                  </a:gdLst>
                  <a:ahLst/>
                  <a:cxnLst>
                    <a:cxn ang="0">
                      <a:pos x="connsiteX0" y="connsiteY0"/>
                    </a:cxn>
                    <a:cxn ang="0">
                      <a:pos x="connsiteX1" y="connsiteY1"/>
                    </a:cxn>
                    <a:cxn ang="0">
                      <a:pos x="connsiteX2" y="connsiteY2"/>
                    </a:cxn>
                  </a:cxnLst>
                  <a:rect l="l" t="t" r="r" b="b"/>
                  <a:pathLst>
                    <a:path w="8660" h="12247">
                      <a:moveTo>
                        <a:pt x="8661" y="0"/>
                      </a:moveTo>
                      <a:cubicBezTo>
                        <a:pt x="0" y="8660"/>
                        <a:pt x="0" y="8660"/>
                        <a:pt x="0" y="8660"/>
                      </a:cubicBezTo>
                      <a:cubicBezTo>
                        <a:pt x="0" y="17321"/>
                        <a:pt x="0" y="8660"/>
                        <a:pt x="8661"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9" name="Freeform: Shape 558">
                  <a:extLst>
                    <a:ext uri="{FF2B5EF4-FFF2-40B4-BE49-F238E27FC236}">
                      <a16:creationId xmlns="" xmlns:a16="http://schemas.microsoft.com/office/drawing/2014/main" id="{E019CFD7-906B-41A7-9014-B01DD8A22D08}"/>
                    </a:ext>
                  </a:extLst>
                </p:cNvPr>
                <p:cNvSpPr/>
                <p:nvPr/>
              </p:nvSpPr>
              <p:spPr>
                <a:xfrm>
                  <a:off x="7161232" y="3717712"/>
                  <a:ext cx="112585" cy="129906"/>
                </a:xfrm>
                <a:custGeom>
                  <a:avLst/>
                  <a:gdLst>
                    <a:gd name="connsiteX0" fmla="*/ 51962 w 112585"/>
                    <a:gd name="connsiteY0" fmla="*/ 69283 h 129906"/>
                    <a:gd name="connsiteX1" fmla="*/ 0 w 112585"/>
                    <a:gd name="connsiteY1" fmla="*/ 129906 h 129906"/>
                    <a:gd name="connsiteX2" fmla="*/ 51962 w 112585"/>
                    <a:gd name="connsiteY2" fmla="*/ 77944 h 129906"/>
                    <a:gd name="connsiteX3" fmla="*/ 112585 w 112585"/>
                    <a:gd name="connsiteY3" fmla="*/ 0 h 129906"/>
                    <a:gd name="connsiteX4" fmla="*/ 51962 w 112585"/>
                    <a:gd name="connsiteY4" fmla="*/ 69283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51962" y="69283"/>
                      </a:moveTo>
                      <a:cubicBezTo>
                        <a:pt x="34641" y="95265"/>
                        <a:pt x="8660" y="121246"/>
                        <a:pt x="0" y="129906"/>
                      </a:cubicBezTo>
                      <a:cubicBezTo>
                        <a:pt x="8660" y="121246"/>
                        <a:pt x="25981" y="95265"/>
                        <a:pt x="51962" y="77944"/>
                      </a:cubicBezTo>
                      <a:cubicBezTo>
                        <a:pt x="86604" y="43302"/>
                        <a:pt x="112585" y="8660"/>
                        <a:pt x="112585" y="0"/>
                      </a:cubicBezTo>
                      <a:cubicBezTo>
                        <a:pt x="112585" y="0"/>
                        <a:pt x="86604" y="25981"/>
                        <a:pt x="51962"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0" name="Freeform: Shape 559">
                  <a:extLst>
                    <a:ext uri="{FF2B5EF4-FFF2-40B4-BE49-F238E27FC236}">
                      <a16:creationId xmlns="" xmlns:a16="http://schemas.microsoft.com/office/drawing/2014/main" id="{74441F5A-99F2-4F53-A29A-5E34688622CE}"/>
                    </a:ext>
                  </a:extLst>
                </p:cNvPr>
                <p:cNvSpPr/>
                <p:nvPr/>
              </p:nvSpPr>
              <p:spPr>
                <a:xfrm>
                  <a:off x="7152571" y="3818050"/>
                  <a:ext cx="8660" cy="12247"/>
                </a:xfrm>
                <a:custGeom>
                  <a:avLst/>
                  <a:gdLst>
                    <a:gd name="connsiteX0" fmla="*/ 8661 w 8660"/>
                    <a:gd name="connsiteY0" fmla="*/ 12248 h 12247"/>
                    <a:gd name="connsiteX1" fmla="*/ 0 w 8660"/>
                    <a:gd name="connsiteY1" fmla="*/ 3587 h 12247"/>
                    <a:gd name="connsiteX2" fmla="*/ 8661 w 8660"/>
                    <a:gd name="connsiteY2" fmla="*/ 12248 h 12247"/>
                  </a:gdLst>
                  <a:ahLst/>
                  <a:cxnLst>
                    <a:cxn ang="0">
                      <a:pos x="connsiteX0" y="connsiteY0"/>
                    </a:cxn>
                    <a:cxn ang="0">
                      <a:pos x="connsiteX1" y="connsiteY1"/>
                    </a:cxn>
                    <a:cxn ang="0">
                      <a:pos x="connsiteX2" y="connsiteY2"/>
                    </a:cxn>
                  </a:cxnLst>
                  <a:rect l="l" t="t" r="r" b="b"/>
                  <a:pathLst>
                    <a:path w="8660" h="12247">
                      <a:moveTo>
                        <a:pt x="8661" y="12248"/>
                      </a:moveTo>
                      <a:cubicBezTo>
                        <a:pt x="0" y="3587"/>
                        <a:pt x="0" y="-5073"/>
                        <a:pt x="0" y="3587"/>
                      </a:cubicBezTo>
                      <a:cubicBezTo>
                        <a:pt x="0" y="3587"/>
                        <a:pt x="0" y="3587"/>
                        <a:pt x="8661" y="12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1" name="Freeform: Shape 560">
                  <a:extLst>
                    <a:ext uri="{FF2B5EF4-FFF2-40B4-BE49-F238E27FC236}">
                      <a16:creationId xmlns="" xmlns:a16="http://schemas.microsoft.com/office/drawing/2014/main" id="{36DA6BAD-73CB-439C-B341-F4B2E5280AA5}"/>
                    </a:ext>
                  </a:extLst>
                </p:cNvPr>
                <p:cNvSpPr/>
                <p:nvPr/>
              </p:nvSpPr>
              <p:spPr>
                <a:xfrm>
                  <a:off x="7161232" y="3830298"/>
                  <a:ext cx="112585" cy="129906"/>
                </a:xfrm>
                <a:custGeom>
                  <a:avLst/>
                  <a:gdLst>
                    <a:gd name="connsiteX0" fmla="*/ 0 w 112585"/>
                    <a:gd name="connsiteY0" fmla="*/ 0 h 129906"/>
                    <a:gd name="connsiteX1" fmla="*/ 51962 w 112585"/>
                    <a:gd name="connsiteY1" fmla="*/ 60623 h 129906"/>
                    <a:gd name="connsiteX2" fmla="*/ 112585 w 112585"/>
                    <a:gd name="connsiteY2" fmla="*/ 129906 h 129906"/>
                    <a:gd name="connsiteX3" fmla="*/ 51962 w 112585"/>
                    <a:gd name="connsiteY3" fmla="*/ 51963 h 129906"/>
                    <a:gd name="connsiteX4" fmla="*/ 0 w 11258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0" y="0"/>
                      </a:moveTo>
                      <a:cubicBezTo>
                        <a:pt x="8660" y="17321"/>
                        <a:pt x="25981" y="34642"/>
                        <a:pt x="51962" y="60623"/>
                      </a:cubicBezTo>
                      <a:cubicBezTo>
                        <a:pt x="86604" y="103925"/>
                        <a:pt x="112585" y="129906"/>
                        <a:pt x="112585" y="129906"/>
                      </a:cubicBezTo>
                      <a:cubicBezTo>
                        <a:pt x="112585" y="121246"/>
                        <a:pt x="86604" y="86604"/>
                        <a:pt x="51962" y="51963"/>
                      </a:cubicBezTo>
                      <a:cubicBezTo>
                        <a:pt x="34641" y="34642"/>
                        <a:pt x="17321" y="17321"/>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5" name="Graphic 1">
                <a:extLst>
                  <a:ext uri="{FF2B5EF4-FFF2-40B4-BE49-F238E27FC236}">
                    <a16:creationId xmlns="" xmlns:a16="http://schemas.microsoft.com/office/drawing/2014/main" id="{122F8C34-8394-4D0C-9839-06AAD28A0B3A}"/>
                  </a:ext>
                </a:extLst>
              </p:cNvPr>
              <p:cNvGrpSpPr/>
              <p:nvPr/>
            </p:nvGrpSpPr>
            <p:grpSpPr>
              <a:xfrm>
                <a:off x="6866777" y="3498949"/>
                <a:ext cx="121245" cy="684402"/>
                <a:chOff x="6866777" y="3498949"/>
                <a:chExt cx="121245" cy="684402"/>
              </a:xfrm>
              <a:grpFill/>
            </p:grpSpPr>
            <p:sp>
              <p:nvSpPr>
                <p:cNvPr id="554" name="Freeform: Shape 553">
                  <a:extLst>
                    <a:ext uri="{FF2B5EF4-FFF2-40B4-BE49-F238E27FC236}">
                      <a16:creationId xmlns="" xmlns:a16="http://schemas.microsoft.com/office/drawing/2014/main" id="{44DA8043-1451-48B5-83AF-0F2E4238FDBA}"/>
                    </a:ext>
                  </a:extLst>
                </p:cNvPr>
                <p:cNvSpPr/>
                <p:nvPr/>
              </p:nvSpPr>
              <p:spPr>
                <a:xfrm>
                  <a:off x="6918740" y="354666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5" name="Freeform: Shape 554">
                  <a:extLst>
                    <a:ext uri="{FF2B5EF4-FFF2-40B4-BE49-F238E27FC236}">
                      <a16:creationId xmlns="" xmlns:a16="http://schemas.microsoft.com/office/drawing/2014/main" id="{277CCECE-D45B-4CA0-BE3E-0B11E3DB27C6}"/>
                    </a:ext>
                  </a:extLst>
                </p:cNvPr>
                <p:cNvSpPr/>
                <p:nvPr/>
              </p:nvSpPr>
              <p:spPr>
                <a:xfrm>
                  <a:off x="6866777" y="4038148"/>
                  <a:ext cx="121245" cy="145204"/>
                </a:xfrm>
                <a:custGeom>
                  <a:avLst/>
                  <a:gdLst>
                    <a:gd name="connsiteX0" fmla="*/ 60623 w 121245"/>
                    <a:gd name="connsiteY0" fmla="*/ 51963 h 145204"/>
                    <a:gd name="connsiteX1" fmla="*/ 0 w 121245"/>
                    <a:gd name="connsiteY1" fmla="*/ 138567 h 145204"/>
                    <a:gd name="connsiteX2" fmla="*/ 60623 w 121245"/>
                    <a:gd name="connsiteY2" fmla="*/ 95265 h 145204"/>
                    <a:gd name="connsiteX3" fmla="*/ 121246 w 121245"/>
                    <a:gd name="connsiteY3" fmla="*/ 0 h 145204"/>
                    <a:gd name="connsiteX4" fmla="*/ 60623 w 121245"/>
                    <a:gd name="connsiteY4" fmla="*/ 51963 h 14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204">
                      <a:moveTo>
                        <a:pt x="60623" y="51963"/>
                      </a:moveTo>
                      <a:cubicBezTo>
                        <a:pt x="25981" y="86604"/>
                        <a:pt x="0" y="121246"/>
                        <a:pt x="0" y="138567"/>
                      </a:cubicBezTo>
                      <a:cubicBezTo>
                        <a:pt x="0" y="155887"/>
                        <a:pt x="25981" y="138567"/>
                        <a:pt x="60623" y="95265"/>
                      </a:cubicBezTo>
                      <a:cubicBezTo>
                        <a:pt x="95264" y="51963"/>
                        <a:pt x="121246" y="17321"/>
                        <a:pt x="121246" y="0"/>
                      </a:cubicBezTo>
                      <a:cubicBezTo>
                        <a:pt x="121246" y="0"/>
                        <a:pt x="95264" y="17321"/>
                        <a:pt x="60623"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6" name="Freeform: Shape 555">
                  <a:extLst>
                    <a:ext uri="{FF2B5EF4-FFF2-40B4-BE49-F238E27FC236}">
                      <a16:creationId xmlns="" xmlns:a16="http://schemas.microsoft.com/office/drawing/2014/main" id="{D18C67B2-E0EF-4C47-81E1-C4D6C9CCF16D}"/>
                    </a:ext>
                  </a:extLst>
                </p:cNvPr>
                <p:cNvSpPr/>
                <p:nvPr/>
              </p:nvSpPr>
              <p:spPr>
                <a:xfrm>
                  <a:off x="6866777" y="3498949"/>
                  <a:ext cx="121245" cy="134366"/>
                </a:xfrm>
                <a:custGeom>
                  <a:avLst/>
                  <a:gdLst>
                    <a:gd name="connsiteX0" fmla="*/ 0 w 121245"/>
                    <a:gd name="connsiteY0" fmla="*/ 2253 h 134366"/>
                    <a:gd name="connsiteX1" fmla="*/ 60623 w 121245"/>
                    <a:gd name="connsiteY1" fmla="*/ 88857 h 134366"/>
                    <a:gd name="connsiteX2" fmla="*/ 121246 w 121245"/>
                    <a:gd name="connsiteY2" fmla="*/ 132159 h 134366"/>
                    <a:gd name="connsiteX3" fmla="*/ 60623 w 121245"/>
                    <a:gd name="connsiteY3" fmla="*/ 36895 h 134366"/>
                    <a:gd name="connsiteX4" fmla="*/ 0 w 121245"/>
                    <a:gd name="connsiteY4" fmla="*/ 2253 h 13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366">
                      <a:moveTo>
                        <a:pt x="0" y="2253"/>
                      </a:moveTo>
                      <a:cubicBezTo>
                        <a:pt x="0" y="19574"/>
                        <a:pt x="25981" y="54215"/>
                        <a:pt x="60623" y="88857"/>
                      </a:cubicBezTo>
                      <a:cubicBezTo>
                        <a:pt x="95264" y="123499"/>
                        <a:pt x="121246" y="140820"/>
                        <a:pt x="121246" y="132159"/>
                      </a:cubicBezTo>
                      <a:cubicBezTo>
                        <a:pt x="121246" y="123499"/>
                        <a:pt x="95264" y="80197"/>
                        <a:pt x="60623" y="36895"/>
                      </a:cubicBezTo>
                      <a:cubicBezTo>
                        <a:pt x="25981" y="10913"/>
                        <a:pt x="0" y="-6408"/>
                        <a:pt x="0" y="22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6" name="Graphic 1">
                <a:extLst>
                  <a:ext uri="{FF2B5EF4-FFF2-40B4-BE49-F238E27FC236}">
                    <a16:creationId xmlns="" xmlns:a16="http://schemas.microsoft.com/office/drawing/2014/main" id="{DD1A5FC2-2B48-49C7-A262-3D22FE6B9E2C}"/>
                  </a:ext>
                </a:extLst>
              </p:cNvPr>
              <p:cNvGrpSpPr/>
              <p:nvPr/>
            </p:nvGrpSpPr>
            <p:grpSpPr>
              <a:xfrm>
                <a:off x="6572323" y="3239224"/>
                <a:ext cx="122591" cy="1211490"/>
                <a:chOff x="6572323" y="3239224"/>
                <a:chExt cx="122591" cy="1211490"/>
              </a:xfrm>
              <a:grpFill/>
            </p:grpSpPr>
            <p:sp>
              <p:nvSpPr>
                <p:cNvPr id="551" name="Freeform: Shape 550">
                  <a:extLst>
                    <a:ext uri="{FF2B5EF4-FFF2-40B4-BE49-F238E27FC236}">
                      <a16:creationId xmlns="" xmlns:a16="http://schemas.microsoft.com/office/drawing/2014/main" id="{E01D3628-07F6-472C-9B4B-53B245509742}"/>
                    </a:ext>
                  </a:extLst>
                </p:cNvPr>
                <p:cNvSpPr/>
                <p:nvPr/>
              </p:nvSpPr>
              <p:spPr>
                <a:xfrm>
                  <a:off x="6624285" y="3271701"/>
                  <a:ext cx="19088" cy="1131524"/>
                </a:xfrm>
                <a:custGeom>
                  <a:avLst/>
                  <a:gdLst>
                    <a:gd name="connsiteX0" fmla="*/ 0 w 19088"/>
                    <a:gd name="connsiteY0" fmla="*/ 12991 h 1131524"/>
                    <a:gd name="connsiteX1" fmla="*/ 0 w 19088"/>
                    <a:gd name="connsiteY1" fmla="*/ 1121524 h 1131524"/>
                    <a:gd name="connsiteX2" fmla="*/ 17321 w 19088"/>
                    <a:gd name="connsiteY2" fmla="*/ 1121524 h 1131524"/>
                    <a:gd name="connsiteX3" fmla="*/ 17321 w 19088"/>
                    <a:gd name="connsiteY3" fmla="*/ 12991 h 1131524"/>
                    <a:gd name="connsiteX4" fmla="*/ 0 w 19088"/>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2" name="Freeform: Shape 551">
                  <a:extLst>
                    <a:ext uri="{FF2B5EF4-FFF2-40B4-BE49-F238E27FC236}">
                      <a16:creationId xmlns="" xmlns:a16="http://schemas.microsoft.com/office/drawing/2014/main" id="{DB2FFC25-8A8F-4193-8AA8-AC00DB0DA84F}"/>
                    </a:ext>
                  </a:extLst>
                </p:cNvPr>
                <p:cNvSpPr/>
                <p:nvPr/>
              </p:nvSpPr>
              <p:spPr>
                <a:xfrm>
                  <a:off x="6572323" y="4313116"/>
                  <a:ext cx="122591" cy="137598"/>
                </a:xfrm>
                <a:custGeom>
                  <a:avLst/>
                  <a:gdLst>
                    <a:gd name="connsiteX0" fmla="*/ 60623 w 122591"/>
                    <a:gd name="connsiteY0" fmla="*/ 19486 h 137598"/>
                    <a:gd name="connsiteX1" fmla="*/ 0 w 122591"/>
                    <a:gd name="connsiteY1" fmla="*/ 114751 h 137598"/>
                    <a:gd name="connsiteX2" fmla="*/ 60623 w 122591"/>
                    <a:gd name="connsiteY2" fmla="*/ 114751 h 137598"/>
                    <a:gd name="connsiteX3" fmla="*/ 121246 w 122591"/>
                    <a:gd name="connsiteY3" fmla="*/ 19486 h 137598"/>
                    <a:gd name="connsiteX4" fmla="*/ 60623 w 122591"/>
                    <a:gd name="connsiteY4" fmla="*/ 19486 h 137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7598">
                      <a:moveTo>
                        <a:pt x="60623" y="19486"/>
                      </a:moveTo>
                      <a:cubicBezTo>
                        <a:pt x="25982" y="45467"/>
                        <a:pt x="0" y="80109"/>
                        <a:pt x="0" y="114751"/>
                      </a:cubicBezTo>
                      <a:cubicBezTo>
                        <a:pt x="0" y="140732"/>
                        <a:pt x="25982" y="149392"/>
                        <a:pt x="60623" y="114751"/>
                      </a:cubicBezTo>
                      <a:cubicBezTo>
                        <a:pt x="95264" y="88769"/>
                        <a:pt x="121246" y="45467"/>
                        <a:pt x="121246" y="19486"/>
                      </a:cubicBezTo>
                      <a:cubicBezTo>
                        <a:pt x="12990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3" name="Freeform: Shape 552">
                  <a:extLst>
                    <a:ext uri="{FF2B5EF4-FFF2-40B4-BE49-F238E27FC236}">
                      <a16:creationId xmlns="" xmlns:a16="http://schemas.microsoft.com/office/drawing/2014/main" id="{9730C18A-A917-4E8F-932C-1A0D971EABA6}"/>
                    </a:ext>
                  </a:extLst>
                </p:cNvPr>
                <p:cNvSpPr/>
                <p:nvPr/>
              </p:nvSpPr>
              <p:spPr>
                <a:xfrm>
                  <a:off x="6572323" y="3239224"/>
                  <a:ext cx="122591" cy="134236"/>
                </a:xfrm>
                <a:custGeom>
                  <a:avLst/>
                  <a:gdLst>
                    <a:gd name="connsiteX0" fmla="*/ 60623 w 122591"/>
                    <a:gd name="connsiteY0" fmla="*/ 19486 h 134236"/>
                    <a:gd name="connsiteX1" fmla="*/ 0 w 122591"/>
                    <a:gd name="connsiteY1" fmla="*/ 19486 h 134236"/>
                    <a:gd name="connsiteX2" fmla="*/ 60623 w 122591"/>
                    <a:gd name="connsiteY2" fmla="*/ 114751 h 134236"/>
                    <a:gd name="connsiteX3" fmla="*/ 121246 w 122591"/>
                    <a:gd name="connsiteY3" fmla="*/ 114751 h 134236"/>
                    <a:gd name="connsiteX4" fmla="*/ 60623 w 122591"/>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9906" y="88769"/>
                        <a:pt x="95264" y="4546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7" name="Graphic 1">
                <a:extLst>
                  <a:ext uri="{FF2B5EF4-FFF2-40B4-BE49-F238E27FC236}">
                    <a16:creationId xmlns="" xmlns:a16="http://schemas.microsoft.com/office/drawing/2014/main" id="{B1752544-1444-4F9E-8804-B06B8F88214D}"/>
                  </a:ext>
                </a:extLst>
              </p:cNvPr>
              <p:cNvGrpSpPr/>
              <p:nvPr/>
            </p:nvGrpSpPr>
            <p:grpSpPr>
              <a:xfrm>
                <a:off x="6286529" y="3091955"/>
                <a:ext cx="121245" cy="1497312"/>
                <a:chOff x="6286529" y="3091955"/>
                <a:chExt cx="121245" cy="1497312"/>
              </a:xfrm>
              <a:grpFill/>
            </p:grpSpPr>
            <p:sp>
              <p:nvSpPr>
                <p:cNvPr id="548" name="Freeform: Shape 547">
                  <a:extLst>
                    <a:ext uri="{FF2B5EF4-FFF2-40B4-BE49-F238E27FC236}">
                      <a16:creationId xmlns="" xmlns:a16="http://schemas.microsoft.com/office/drawing/2014/main" id="{420F295A-D99A-40D3-80A3-ADCE4B6D6721}"/>
                    </a:ext>
                  </a:extLst>
                </p:cNvPr>
                <p:cNvSpPr/>
                <p:nvPr/>
              </p:nvSpPr>
              <p:spPr>
                <a:xfrm>
                  <a:off x="6338492" y="3115813"/>
                  <a:ext cx="17320" cy="1443299"/>
                </a:xfrm>
                <a:custGeom>
                  <a:avLst/>
                  <a:gdLst>
                    <a:gd name="connsiteX0" fmla="*/ 0 w 17320"/>
                    <a:gd name="connsiteY0" fmla="*/ 12991 h 1443299"/>
                    <a:gd name="connsiteX1" fmla="*/ 0 w 17320"/>
                    <a:gd name="connsiteY1" fmla="*/ 1433299 h 1443299"/>
                    <a:gd name="connsiteX2" fmla="*/ 17321 w 17320"/>
                    <a:gd name="connsiteY2" fmla="*/ 1433299 h 1443299"/>
                    <a:gd name="connsiteX3" fmla="*/ 17321 w 17320"/>
                    <a:gd name="connsiteY3" fmla="*/ 12991 h 1443299"/>
                    <a:gd name="connsiteX4" fmla="*/ 0 w 17320"/>
                    <a:gd name="connsiteY4" fmla="*/ 12991 h 1443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43299">
                      <a:moveTo>
                        <a:pt x="0" y="12991"/>
                      </a:moveTo>
                      <a:cubicBezTo>
                        <a:pt x="0" y="489314"/>
                        <a:pt x="0" y="956976"/>
                        <a:pt x="0" y="1433299"/>
                      </a:cubicBezTo>
                      <a:cubicBezTo>
                        <a:pt x="0" y="1441960"/>
                        <a:pt x="17321" y="1450620"/>
                        <a:pt x="17321" y="1433299"/>
                      </a:cubicBezTo>
                      <a:cubicBezTo>
                        <a:pt x="17321" y="956976"/>
                        <a:pt x="17321" y="48931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49" name="Freeform: Shape 548">
                  <a:extLst>
                    <a:ext uri="{FF2B5EF4-FFF2-40B4-BE49-F238E27FC236}">
                      <a16:creationId xmlns="" xmlns:a16="http://schemas.microsoft.com/office/drawing/2014/main" id="{B7A3EDF3-6D86-497F-B771-3AE62DAB2805}"/>
                    </a:ext>
                  </a:extLst>
                </p:cNvPr>
                <p:cNvSpPr/>
                <p:nvPr/>
              </p:nvSpPr>
              <p:spPr>
                <a:xfrm>
                  <a:off x="6286529" y="4460301"/>
                  <a:ext cx="121245" cy="128966"/>
                </a:xfrm>
                <a:custGeom>
                  <a:avLst/>
                  <a:gdLst>
                    <a:gd name="connsiteX0" fmla="*/ 60623 w 121245"/>
                    <a:gd name="connsiteY0" fmla="*/ 2207 h 128966"/>
                    <a:gd name="connsiteX1" fmla="*/ 0 w 121245"/>
                    <a:gd name="connsiteY1" fmla="*/ 80151 h 128966"/>
                    <a:gd name="connsiteX2" fmla="*/ 60623 w 121245"/>
                    <a:gd name="connsiteY2" fmla="*/ 123453 h 128966"/>
                    <a:gd name="connsiteX3" fmla="*/ 121246 w 121245"/>
                    <a:gd name="connsiteY3" fmla="*/ 45509 h 128966"/>
                    <a:gd name="connsiteX4" fmla="*/ 60623 w 121245"/>
                    <a:gd name="connsiteY4" fmla="*/ 2207 h 12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966">
                      <a:moveTo>
                        <a:pt x="60623" y="2207"/>
                      </a:moveTo>
                      <a:cubicBezTo>
                        <a:pt x="25982" y="10867"/>
                        <a:pt x="0" y="45509"/>
                        <a:pt x="0" y="80151"/>
                      </a:cubicBezTo>
                      <a:cubicBezTo>
                        <a:pt x="0" y="114793"/>
                        <a:pt x="25982" y="140774"/>
                        <a:pt x="60623" y="123453"/>
                      </a:cubicBezTo>
                      <a:cubicBezTo>
                        <a:pt x="95265" y="114793"/>
                        <a:pt x="121246" y="71490"/>
                        <a:pt x="121246" y="45509"/>
                      </a:cubicBezTo>
                      <a:cubicBezTo>
                        <a:pt x="121246" y="10867"/>
                        <a:pt x="95265" y="-6453"/>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0" name="Freeform: Shape 549">
                  <a:extLst>
                    <a:ext uri="{FF2B5EF4-FFF2-40B4-BE49-F238E27FC236}">
                      <a16:creationId xmlns="" xmlns:a16="http://schemas.microsoft.com/office/drawing/2014/main" id="{DD715FC3-EE53-4542-8CD7-FD8E6609F0F2}"/>
                    </a:ext>
                  </a:extLst>
                </p:cNvPr>
                <p:cNvSpPr/>
                <p:nvPr/>
              </p:nvSpPr>
              <p:spPr>
                <a:xfrm>
                  <a:off x="6286529" y="3091955"/>
                  <a:ext cx="121245" cy="125659"/>
                </a:xfrm>
                <a:custGeom>
                  <a:avLst/>
                  <a:gdLst>
                    <a:gd name="connsiteX0" fmla="*/ 60623 w 121245"/>
                    <a:gd name="connsiteY0" fmla="*/ 2207 h 125659"/>
                    <a:gd name="connsiteX1" fmla="*/ 0 w 121245"/>
                    <a:gd name="connsiteY1" fmla="*/ 45509 h 125659"/>
                    <a:gd name="connsiteX2" fmla="*/ 60623 w 121245"/>
                    <a:gd name="connsiteY2" fmla="*/ 123453 h 125659"/>
                    <a:gd name="connsiteX3" fmla="*/ 121246 w 121245"/>
                    <a:gd name="connsiteY3" fmla="*/ 80151 h 125659"/>
                    <a:gd name="connsiteX4" fmla="*/ 60623 w 121245"/>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5659">
                      <a:moveTo>
                        <a:pt x="60623" y="2207"/>
                      </a:moveTo>
                      <a:cubicBezTo>
                        <a:pt x="25982" y="-6453"/>
                        <a:pt x="0" y="10867"/>
                        <a:pt x="0" y="45509"/>
                      </a:cubicBezTo>
                      <a:cubicBezTo>
                        <a:pt x="0" y="80151"/>
                        <a:pt x="25982" y="114792"/>
                        <a:pt x="60623" y="123453"/>
                      </a:cubicBezTo>
                      <a:cubicBezTo>
                        <a:pt x="95265" y="132113"/>
                        <a:pt x="121246" y="114792"/>
                        <a:pt x="121246" y="80151"/>
                      </a:cubicBezTo>
                      <a:cubicBezTo>
                        <a:pt x="121246" y="54169"/>
                        <a:pt x="95265"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spTree>
    <p:extLst>
      <p:ext uri="{BB962C8B-B14F-4D97-AF65-F5344CB8AC3E}">
        <p14:creationId xmlns:p14="http://schemas.microsoft.com/office/powerpoint/2010/main" val="404565887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2_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87"/>
            <a:ext cx="10325100" cy="7150099"/>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grpSp>
        <p:nvGrpSpPr>
          <p:cNvPr id="24" name="Group 23">
            <a:extLst>
              <a:ext uri="{FF2B5EF4-FFF2-40B4-BE49-F238E27FC236}">
                <a16:creationId xmlns="" xmlns:a16="http://schemas.microsoft.com/office/drawing/2014/main" id="{480D62E5-8451-4208-9507-3E7AD0EF9C38}"/>
              </a:ext>
            </a:extLst>
          </p:cNvPr>
          <p:cNvGrpSpPr/>
          <p:nvPr userDrawn="1"/>
        </p:nvGrpSpPr>
        <p:grpSpPr>
          <a:xfrm>
            <a:off x="1259717" y="-2530"/>
            <a:ext cx="1830100" cy="7152630"/>
            <a:chOff x="-820264" y="-532023"/>
            <a:chExt cx="5361218" cy="7922045"/>
          </a:xfrm>
        </p:grpSpPr>
        <p:sp>
          <p:nvSpPr>
            <p:cNvPr id="25" name="Freeform: Shape 24">
              <a:extLst>
                <a:ext uri="{FF2B5EF4-FFF2-40B4-BE49-F238E27FC236}">
                  <a16:creationId xmlns="" xmlns:a16="http://schemas.microsoft.com/office/drawing/2014/main" id="{6D21352B-D194-4167-AC43-55EDB61FB584}"/>
                </a:ext>
              </a:extLst>
            </p:cNvPr>
            <p:cNvSpPr/>
            <p:nvPr/>
          </p:nvSpPr>
          <p:spPr>
            <a:xfrm flipH="1">
              <a:off x="-807564" y="-532023"/>
              <a:ext cx="5348518" cy="7922045"/>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
          <p:nvSpPr>
            <p:cNvPr id="26" name="Freeform: Shape 25">
              <a:extLst>
                <a:ext uri="{FF2B5EF4-FFF2-40B4-BE49-F238E27FC236}">
                  <a16:creationId xmlns="" xmlns:a16="http://schemas.microsoft.com/office/drawing/2014/main" id="{09921CD0-BD92-4763-A017-8E467E29CA1C}"/>
                </a:ext>
              </a:extLst>
            </p:cNvPr>
            <p:cNvSpPr/>
            <p:nvPr/>
          </p:nvSpPr>
          <p:spPr>
            <a:xfrm flipH="1">
              <a:off x="-807564" y="0"/>
              <a:ext cx="4675418" cy="6925072"/>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7" name="Freeform: Shape 26">
              <a:extLst>
                <a:ext uri="{FF2B5EF4-FFF2-40B4-BE49-F238E27FC236}">
                  <a16:creationId xmlns="" xmlns:a16="http://schemas.microsoft.com/office/drawing/2014/main" id="{255EE215-328A-4B19-91D8-1102247A49B2}"/>
                </a:ext>
              </a:extLst>
            </p:cNvPr>
            <p:cNvSpPr/>
            <p:nvPr/>
          </p:nvSpPr>
          <p:spPr>
            <a:xfrm flipH="1">
              <a:off x="-807564" y="447480"/>
              <a:ext cx="4025909" cy="596304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8" name="Freeform: Shape 27">
              <a:extLst>
                <a:ext uri="{FF2B5EF4-FFF2-40B4-BE49-F238E27FC236}">
                  <a16:creationId xmlns="" xmlns:a16="http://schemas.microsoft.com/office/drawing/2014/main" id="{DB10562A-A89A-44D4-8730-BF90E4F5D9FA}"/>
                </a:ext>
              </a:extLst>
            </p:cNvPr>
            <p:cNvSpPr/>
            <p:nvPr/>
          </p:nvSpPr>
          <p:spPr>
            <a:xfrm flipH="1">
              <a:off x="-820263" y="959216"/>
              <a:ext cx="3334917" cy="493956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9" name="Freeform: Shape 28">
              <a:extLst>
                <a:ext uri="{FF2B5EF4-FFF2-40B4-BE49-F238E27FC236}">
                  <a16:creationId xmlns="" xmlns:a16="http://schemas.microsoft.com/office/drawing/2014/main" id="{E46C9DE9-F272-46F4-8FB3-9A1460DDCE56}"/>
                </a:ext>
              </a:extLst>
            </p:cNvPr>
            <p:cNvSpPr/>
            <p:nvPr/>
          </p:nvSpPr>
          <p:spPr>
            <a:xfrm flipH="1">
              <a:off x="-820264" y="1574800"/>
              <a:ext cx="2670759" cy="370840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0" name="Freeform: Shape 29">
              <a:extLst>
                <a:ext uri="{FF2B5EF4-FFF2-40B4-BE49-F238E27FC236}">
                  <a16:creationId xmlns="" xmlns:a16="http://schemas.microsoft.com/office/drawing/2014/main" id="{831A4862-7841-444C-B8FE-12132533B7D3}"/>
                </a:ext>
              </a:extLst>
            </p:cNvPr>
            <p:cNvSpPr/>
            <p:nvPr/>
          </p:nvSpPr>
          <p:spPr>
            <a:xfrm flipH="1">
              <a:off x="-817340" y="2105856"/>
              <a:ext cx="1905835" cy="264628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grpSp>
      <p:sp>
        <p:nvSpPr>
          <p:cNvPr id="4" name="Rectangle 3">
            <a:extLst>
              <a:ext uri="{FF2B5EF4-FFF2-40B4-BE49-F238E27FC236}">
                <a16:creationId xmlns="" xmlns:a16="http://schemas.microsoft.com/office/drawing/2014/main" id="{0EB76714-25AE-4F90-82FE-C6D55649B6A7}"/>
              </a:ext>
            </a:extLst>
          </p:cNvPr>
          <p:cNvSpPr/>
          <p:nvPr userDrawn="1"/>
        </p:nvSpPr>
        <p:spPr>
          <a:xfrm>
            <a:off x="1654750"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5" name="Rectangle 4">
            <a:extLst>
              <a:ext uri="{FF2B5EF4-FFF2-40B4-BE49-F238E27FC236}">
                <a16:creationId xmlns="" xmlns:a16="http://schemas.microsoft.com/office/drawing/2014/main" id="{32614859-339D-4BB3-B9E4-6ED077413C82}"/>
              </a:ext>
            </a:extLst>
          </p:cNvPr>
          <p:cNvSpPr/>
          <p:nvPr userDrawn="1"/>
        </p:nvSpPr>
        <p:spPr>
          <a:xfrm>
            <a:off x="3822337"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6" name="Rectangle 5">
            <a:extLst>
              <a:ext uri="{FF2B5EF4-FFF2-40B4-BE49-F238E27FC236}">
                <a16:creationId xmlns="" xmlns:a16="http://schemas.microsoft.com/office/drawing/2014/main" id="{4D01B58B-127A-4CDA-81CA-6317764101C0}"/>
              </a:ext>
            </a:extLst>
          </p:cNvPr>
          <p:cNvSpPr/>
          <p:nvPr userDrawn="1"/>
        </p:nvSpPr>
        <p:spPr>
          <a:xfrm>
            <a:off x="5989924"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7" name="Rectangle 6">
            <a:extLst>
              <a:ext uri="{FF2B5EF4-FFF2-40B4-BE49-F238E27FC236}">
                <a16:creationId xmlns="" xmlns:a16="http://schemas.microsoft.com/office/drawing/2014/main" id="{757ABB3D-5F2D-4CF0-8252-5BCFC881B854}"/>
              </a:ext>
            </a:extLst>
          </p:cNvPr>
          <p:cNvSpPr/>
          <p:nvPr userDrawn="1"/>
        </p:nvSpPr>
        <p:spPr>
          <a:xfrm>
            <a:off x="8157512"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8" name="Rectangle 7">
            <a:extLst>
              <a:ext uri="{FF2B5EF4-FFF2-40B4-BE49-F238E27FC236}">
                <a16:creationId xmlns="" xmlns:a16="http://schemas.microsoft.com/office/drawing/2014/main" id="{E09BCE51-0B37-4543-B23A-1DF5A903BFBF}"/>
              </a:ext>
            </a:extLst>
          </p:cNvPr>
          <p:cNvSpPr/>
          <p:nvPr userDrawn="1"/>
        </p:nvSpPr>
        <p:spPr>
          <a:xfrm>
            <a:off x="1654749" y="0"/>
            <a:ext cx="2167588" cy="119293"/>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9" name="Rectangle 8">
            <a:extLst>
              <a:ext uri="{FF2B5EF4-FFF2-40B4-BE49-F238E27FC236}">
                <a16:creationId xmlns="" xmlns:a16="http://schemas.microsoft.com/office/drawing/2014/main" id="{AB5CA600-1400-4437-8008-DDB6600517A8}"/>
              </a:ext>
            </a:extLst>
          </p:cNvPr>
          <p:cNvSpPr/>
          <p:nvPr userDrawn="1"/>
        </p:nvSpPr>
        <p:spPr>
          <a:xfrm>
            <a:off x="3822337" y="0"/>
            <a:ext cx="2167588" cy="119293"/>
          </a:xfrm>
          <a:prstGeom prst="rect">
            <a:avLst/>
          </a:prstGeom>
          <a:solidFill>
            <a:srgbClr val="F1450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0" name="Rectangle 9">
            <a:extLst>
              <a:ext uri="{FF2B5EF4-FFF2-40B4-BE49-F238E27FC236}">
                <a16:creationId xmlns="" xmlns:a16="http://schemas.microsoft.com/office/drawing/2014/main" id="{A130F2A8-B2E2-461A-A7FE-66AC6B2C7DFA}"/>
              </a:ext>
            </a:extLst>
          </p:cNvPr>
          <p:cNvSpPr/>
          <p:nvPr userDrawn="1"/>
        </p:nvSpPr>
        <p:spPr>
          <a:xfrm>
            <a:off x="5989925" y="0"/>
            <a:ext cx="2167588" cy="119293"/>
          </a:xfrm>
          <a:prstGeom prst="rect">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1" name="Rectangle 10">
            <a:extLst>
              <a:ext uri="{FF2B5EF4-FFF2-40B4-BE49-F238E27FC236}">
                <a16:creationId xmlns="" xmlns:a16="http://schemas.microsoft.com/office/drawing/2014/main" id="{20136780-EA76-48E7-B2A0-5A002C02DF72}"/>
              </a:ext>
            </a:extLst>
          </p:cNvPr>
          <p:cNvSpPr/>
          <p:nvPr userDrawn="1"/>
        </p:nvSpPr>
        <p:spPr>
          <a:xfrm>
            <a:off x="8157513" y="0"/>
            <a:ext cx="2167588" cy="11929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2" name="TextBox 11">
            <a:extLst>
              <a:ext uri="{FF2B5EF4-FFF2-40B4-BE49-F238E27FC236}">
                <a16:creationId xmlns="" xmlns:a16="http://schemas.microsoft.com/office/drawing/2014/main" id="{94AC76C0-73B8-4046-8402-D29569F8535A}"/>
              </a:ext>
            </a:extLst>
          </p:cNvPr>
          <p:cNvSpPr txBox="1"/>
          <p:nvPr userDrawn="1"/>
        </p:nvSpPr>
        <p:spPr>
          <a:xfrm>
            <a:off x="2052480" y="432751"/>
            <a:ext cx="1595995"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ЦЕЛЬ ПРОЕКТА</a:t>
            </a:r>
          </a:p>
        </p:txBody>
      </p:sp>
      <p:sp>
        <p:nvSpPr>
          <p:cNvPr id="13" name="TextBox 12">
            <a:extLst>
              <a:ext uri="{FF2B5EF4-FFF2-40B4-BE49-F238E27FC236}">
                <a16:creationId xmlns="" xmlns:a16="http://schemas.microsoft.com/office/drawing/2014/main" id="{07791FAE-D2BE-49B1-9590-6ADA1931869D}"/>
              </a:ext>
            </a:extLst>
          </p:cNvPr>
          <p:cNvSpPr txBox="1"/>
          <p:nvPr userDrawn="1"/>
        </p:nvSpPr>
        <p:spPr>
          <a:xfrm>
            <a:off x="3982488" y="432751"/>
            <a:ext cx="1825764" cy="338554"/>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СУЩЕСТВУЮЩАЯ СИТУАЦИЯ</a:t>
            </a:r>
          </a:p>
        </p:txBody>
      </p:sp>
      <p:sp>
        <p:nvSpPr>
          <p:cNvPr id="14" name="TextBox 13">
            <a:extLst>
              <a:ext uri="{FF2B5EF4-FFF2-40B4-BE49-F238E27FC236}">
                <a16:creationId xmlns="" xmlns:a16="http://schemas.microsoft.com/office/drawing/2014/main" id="{9E2D0D05-F5EC-4D99-917E-208301583958}"/>
              </a:ext>
            </a:extLst>
          </p:cNvPr>
          <p:cNvSpPr txBox="1"/>
          <p:nvPr userDrawn="1"/>
        </p:nvSpPr>
        <p:spPr>
          <a:xfrm>
            <a:off x="6150075" y="432751"/>
            <a:ext cx="1825764"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ПЛАН РЕАЛИЗАЦИИ</a:t>
            </a:r>
          </a:p>
        </p:txBody>
      </p:sp>
      <p:sp>
        <p:nvSpPr>
          <p:cNvPr id="15" name="TextBox 14">
            <a:extLst>
              <a:ext uri="{FF2B5EF4-FFF2-40B4-BE49-F238E27FC236}">
                <a16:creationId xmlns="" xmlns:a16="http://schemas.microsoft.com/office/drawing/2014/main" id="{11F445B3-4A8A-4F96-BB0E-A1541283F662}"/>
              </a:ext>
            </a:extLst>
          </p:cNvPr>
          <p:cNvSpPr txBox="1"/>
          <p:nvPr userDrawn="1"/>
        </p:nvSpPr>
        <p:spPr>
          <a:xfrm>
            <a:off x="8317663" y="432751"/>
            <a:ext cx="1825764" cy="169277"/>
          </a:xfrm>
          <a:prstGeom prst="rect">
            <a:avLst/>
          </a:prstGeom>
          <a:noFill/>
        </p:spPr>
        <p:txBody>
          <a:bodyPr wrap="square" lIns="0" tIns="0" rIns="0" bIns="0">
            <a:spAutoFit/>
          </a:bodyPr>
          <a:lstStyle/>
          <a:p>
            <a:pPr algn="r" defTabSz="1219170"/>
            <a:r>
              <a:rPr lang="en-US" sz="1100" b="1" dirty="0">
                <a:solidFill>
                  <a:srgbClr val="57565A">
                    <a:lumMod val="50000"/>
                  </a:srgbClr>
                </a:solidFill>
                <a:latin typeface="Roboto Condensed" panose="02000000000000000000" pitchFamily="2" charset="0"/>
              </a:rPr>
              <a:t>KPI </a:t>
            </a:r>
            <a:r>
              <a:rPr lang="ru-RU" sz="1100" b="1" dirty="0">
                <a:solidFill>
                  <a:srgbClr val="57565A">
                    <a:lumMod val="50000"/>
                  </a:srgbClr>
                </a:solidFill>
                <a:latin typeface="Roboto Condensed" panose="02000000000000000000" pitchFamily="2" charset="0"/>
              </a:rPr>
              <a:t>ПРОЕКТА</a:t>
            </a:r>
          </a:p>
        </p:txBody>
      </p:sp>
      <p:pic>
        <p:nvPicPr>
          <p:cNvPr id="16" name="Graphic 15" descr="Bullseye with solid fill">
            <a:extLst>
              <a:ext uri="{FF2B5EF4-FFF2-40B4-BE49-F238E27FC236}">
                <a16:creationId xmlns="" xmlns:a16="http://schemas.microsoft.com/office/drawing/2014/main" id="{77A8745F-41B0-46BB-BE44-D48E6AB61B13}"/>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a:stretch/>
        </p:blipFill>
        <p:spPr>
          <a:xfrm>
            <a:off x="3480515" y="167080"/>
            <a:ext cx="182076" cy="224154"/>
          </a:xfrm>
          <a:prstGeom prst="rect">
            <a:avLst/>
          </a:prstGeom>
        </p:spPr>
      </p:pic>
      <p:pic>
        <p:nvPicPr>
          <p:cNvPr id="17" name="Graphic 16" descr="Gantt Chart with solid fill">
            <a:extLst>
              <a:ext uri="{FF2B5EF4-FFF2-40B4-BE49-F238E27FC236}">
                <a16:creationId xmlns="" xmlns:a16="http://schemas.microsoft.com/office/drawing/2014/main" id="{D976933B-82FB-4213-9484-2BADEA639592}"/>
              </a:ext>
            </a:extLst>
          </p:cNvPr>
          <p:cNvPicPr>
            <a:picLocks noChangeAspect="1"/>
          </p:cNvPicPr>
          <p:nvPr userDrawn="1"/>
        </p:nvPicPr>
        <p:blipFill>
          <a:blip r:embed="rId4">
            <a:extLst>
              <a:ext uri="{96DAC541-7B7A-43D3-8B79-37D633B846F1}">
                <asvg:svgBlip xmlns="" xmlns:asvg="http://schemas.microsoft.com/office/drawing/2016/SVG/main" r:embed="rId5"/>
              </a:ext>
            </a:extLst>
          </a:blip>
          <a:srcRect/>
          <a:stretch/>
        </p:blipFill>
        <p:spPr>
          <a:xfrm>
            <a:off x="5647699" y="167080"/>
            <a:ext cx="182076" cy="224154"/>
          </a:xfrm>
          <a:prstGeom prst="rect">
            <a:avLst/>
          </a:prstGeom>
        </p:spPr>
      </p:pic>
      <p:pic>
        <p:nvPicPr>
          <p:cNvPr id="18" name="Graphic 17" descr="Badge Tick1 with solid fill">
            <a:extLst>
              <a:ext uri="{FF2B5EF4-FFF2-40B4-BE49-F238E27FC236}">
                <a16:creationId xmlns="" xmlns:a16="http://schemas.microsoft.com/office/drawing/2014/main" id="{3702024C-D654-4B27-BF8B-CD497DF4DCAE}"/>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793765" y="167080"/>
            <a:ext cx="182076" cy="224154"/>
          </a:xfrm>
          <a:prstGeom prst="rect">
            <a:avLst/>
          </a:prstGeom>
        </p:spPr>
      </p:pic>
      <p:pic>
        <p:nvPicPr>
          <p:cNvPr id="19" name="Graphic 18" descr="Bullseye with solid fill">
            <a:extLst>
              <a:ext uri="{FF2B5EF4-FFF2-40B4-BE49-F238E27FC236}">
                <a16:creationId xmlns="" xmlns:a16="http://schemas.microsoft.com/office/drawing/2014/main" id="{667A728E-50B8-4EC6-9F11-9F87342B8E54}"/>
              </a:ext>
            </a:extLst>
          </p:cNvPr>
          <p:cNvPicPr>
            <a:picLocks noChangeAspect="1"/>
          </p:cNvPicPr>
          <p:nvPr userDrawn="1"/>
        </p:nvPicPr>
        <p:blipFill>
          <a:blip r:embed="rId8">
            <a:extLst>
              <a:ext uri="{96DAC541-7B7A-43D3-8B79-37D633B846F1}">
                <asvg:svgBlip xmlns="" xmlns:asvg="http://schemas.microsoft.com/office/drawing/2016/SVG/main" r:embed="rId9"/>
              </a:ext>
            </a:extLst>
          </a:blip>
          <a:srcRect/>
          <a:stretch/>
        </p:blipFill>
        <p:spPr>
          <a:xfrm>
            <a:off x="9961350" y="167080"/>
            <a:ext cx="182076" cy="224154"/>
          </a:xfrm>
          <a:prstGeom prst="rect">
            <a:avLst/>
          </a:prstGeom>
        </p:spPr>
      </p:pic>
      <p:sp>
        <p:nvSpPr>
          <p:cNvPr id="20" name="Freeform: Shape 19">
            <a:extLst>
              <a:ext uri="{FF2B5EF4-FFF2-40B4-BE49-F238E27FC236}">
                <a16:creationId xmlns="" xmlns:a16="http://schemas.microsoft.com/office/drawing/2014/main" id="{278BA5FC-5599-4AF9-83ED-20988D677D5E}"/>
              </a:ext>
            </a:extLst>
          </p:cNvPr>
          <p:cNvSpPr/>
          <p:nvPr userDrawn="1"/>
        </p:nvSpPr>
        <p:spPr>
          <a:xfrm>
            <a:off x="3652941"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1" name="Freeform: Shape 20">
            <a:extLst>
              <a:ext uri="{FF2B5EF4-FFF2-40B4-BE49-F238E27FC236}">
                <a16:creationId xmlns="" xmlns:a16="http://schemas.microsoft.com/office/drawing/2014/main" id="{4A39D9F2-5472-4BC8-B2AC-1577E24B842B}"/>
              </a:ext>
            </a:extLst>
          </p:cNvPr>
          <p:cNvSpPr/>
          <p:nvPr userDrawn="1"/>
        </p:nvSpPr>
        <p:spPr>
          <a:xfrm>
            <a:off x="5820529"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2" name="Freeform: Shape 21">
            <a:extLst>
              <a:ext uri="{FF2B5EF4-FFF2-40B4-BE49-F238E27FC236}">
                <a16:creationId xmlns="" xmlns:a16="http://schemas.microsoft.com/office/drawing/2014/main" id="{04BC910D-8563-4DC0-AA04-19234E296678}"/>
              </a:ext>
            </a:extLst>
          </p:cNvPr>
          <p:cNvSpPr/>
          <p:nvPr userDrawn="1"/>
        </p:nvSpPr>
        <p:spPr>
          <a:xfrm>
            <a:off x="7988115"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3" name="Freeform: Shape 22">
            <a:extLst>
              <a:ext uri="{FF2B5EF4-FFF2-40B4-BE49-F238E27FC236}">
                <a16:creationId xmlns="" xmlns:a16="http://schemas.microsoft.com/office/drawing/2014/main" id="{9931CA9F-AF69-4773-AE48-483E901E0F31}"/>
              </a:ext>
            </a:extLst>
          </p:cNvPr>
          <p:cNvSpPr/>
          <p:nvPr userDrawn="1"/>
        </p:nvSpPr>
        <p:spPr>
          <a:xfrm>
            <a:off x="10155703"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 name="Номер слайда 5">
            <a:extLst>
              <a:ext uri="{FF2B5EF4-FFF2-40B4-BE49-F238E27FC236}">
                <a16:creationId xmlns="" xmlns:a16="http://schemas.microsoft.com/office/drawing/2014/main" id="{BE0951C9-484F-4E9A-8471-00D15E074EEA}"/>
              </a:ext>
            </a:extLst>
          </p:cNvPr>
          <p:cNvSpPr txBox="1">
            <a:spLocks/>
          </p:cNvSpPr>
          <p:nvPr userDrawn="1"/>
        </p:nvSpPr>
        <p:spPr>
          <a:xfrm>
            <a:off x="10102489" y="6878350"/>
            <a:ext cx="222612" cy="271750"/>
          </a:xfrm>
          <a:prstGeom prst="rect">
            <a:avLst/>
          </a:prstGeom>
          <a:solidFill>
            <a:schemeClr val="bg1"/>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900" b="1" smtClean="0">
                <a:solidFill>
                  <a:srgbClr val="57565A"/>
                </a:solidFill>
                <a:latin typeface="Roboto Condensed" panose="02000000000000000000" pitchFamily="2" charset="0"/>
                <a:ea typeface="Roboto Condensed" panose="02000000000000000000" pitchFamily="2" charset="0"/>
              </a:rPr>
              <a:pPr algn="ctr"/>
              <a:t>‹#›</a:t>
            </a:fld>
            <a:endParaRPr lang="en-US" sz="900" b="1" dirty="0">
              <a:solidFill>
                <a:srgbClr val="57565A"/>
              </a:solidFill>
              <a:latin typeface="Roboto Condensed" panose="02000000000000000000" pitchFamily="2" charset="0"/>
              <a:ea typeface="Roboto Condensed" panose="02000000000000000000" pitchFamily="2" charset="0"/>
            </a:endParaRPr>
          </a:p>
        </p:txBody>
      </p:sp>
      <p:pic>
        <p:nvPicPr>
          <p:cNvPr id="31" name="Graphic 30" descr="Badge Tick1 with solid fill">
            <a:extLst>
              <a:ext uri="{FF2B5EF4-FFF2-40B4-BE49-F238E27FC236}">
                <a16:creationId xmlns="" xmlns:a16="http://schemas.microsoft.com/office/drawing/2014/main" id="{DC6B931E-A0C8-41C2-A8C9-64A1B058982B}"/>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612267" y="167080"/>
            <a:ext cx="182076" cy="224154"/>
          </a:xfrm>
          <a:prstGeom prst="rect">
            <a:avLst/>
          </a:prstGeom>
        </p:spPr>
      </p:pic>
      <p:pic>
        <p:nvPicPr>
          <p:cNvPr id="32" name="Graphic 31" descr="Badge Tick1 with solid fill">
            <a:extLst>
              <a:ext uri="{FF2B5EF4-FFF2-40B4-BE49-F238E27FC236}">
                <a16:creationId xmlns="" xmlns:a16="http://schemas.microsoft.com/office/drawing/2014/main" id="{2D01B2CF-9438-41A8-A159-8FC50DAA2ED7}"/>
              </a:ext>
            </a:extLst>
          </p:cNvPr>
          <p:cNvPicPr>
            <a:picLocks noChangeAspect="1"/>
          </p:cNvPicPr>
          <p:nvPr userDrawn="1"/>
        </p:nvPicPr>
        <p:blipFill>
          <a:blip r:embed="rId10">
            <a:extLst>
              <a:ext uri="{96DAC541-7B7A-43D3-8B79-37D633B846F1}">
                <asvg:svgBlip xmlns="" xmlns:asvg="http://schemas.microsoft.com/office/drawing/2016/SVG/main" r:embed="rId11"/>
              </a:ext>
            </a:extLst>
          </a:blip>
          <a:srcRect/>
          <a:stretch/>
        </p:blipFill>
        <p:spPr>
          <a:xfrm>
            <a:off x="7430774" y="167080"/>
            <a:ext cx="182076" cy="224154"/>
          </a:xfrm>
          <a:prstGeom prst="rect">
            <a:avLst/>
          </a:prstGeom>
        </p:spPr>
      </p:pic>
    </p:spTree>
    <p:extLst>
      <p:ext uri="{BB962C8B-B14F-4D97-AF65-F5344CB8AC3E}">
        <p14:creationId xmlns:p14="http://schemas.microsoft.com/office/powerpoint/2010/main" val="113735595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 y="0"/>
            <a:ext cx="2594181" cy="3584583"/>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582136" y="0"/>
            <a:ext cx="2594181" cy="3584583"/>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5164274" y="0"/>
            <a:ext cx="2594181" cy="3584583"/>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746406" y="0"/>
            <a:ext cx="2594181" cy="3584583"/>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4" y="3565522"/>
            <a:ext cx="2594181" cy="3584583"/>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582136" y="3565522"/>
            <a:ext cx="2594181" cy="3584583"/>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5164274" y="3565522"/>
            <a:ext cx="2594181" cy="3584583"/>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746406" y="3565522"/>
            <a:ext cx="2594181" cy="3584583"/>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66073248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67601" cy="2392900"/>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064377" y="0"/>
            <a:ext cx="2067601" cy="2392900"/>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128750" y="0"/>
            <a:ext cx="2067601" cy="2392900"/>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193128" y="0"/>
            <a:ext cx="2067601" cy="2392900"/>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257501" y="0"/>
            <a:ext cx="2067601" cy="2392900"/>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378600"/>
            <a:ext cx="2067601" cy="2392900"/>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064377" y="2378600"/>
            <a:ext cx="2067601" cy="2392900"/>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128750" y="2378600"/>
            <a:ext cx="2067601" cy="2392900"/>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193128" y="2378600"/>
            <a:ext cx="2067601" cy="2392900"/>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8257501" y="2378600"/>
            <a:ext cx="2067601" cy="2392900"/>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757200"/>
            <a:ext cx="2067601" cy="2392900"/>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064377" y="4757200"/>
            <a:ext cx="2067601" cy="2392900"/>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128750" y="4757200"/>
            <a:ext cx="2067601" cy="2392900"/>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6193128" y="4757200"/>
            <a:ext cx="2067601" cy="2392900"/>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8257501" y="4757200"/>
            <a:ext cx="2067601" cy="2392900"/>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90518766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 y="0"/>
            <a:ext cx="1734617" cy="1801825"/>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718098" y="0"/>
            <a:ext cx="1734617" cy="1801825"/>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436194" y="0"/>
            <a:ext cx="1734617" cy="1801825"/>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154291" y="0"/>
            <a:ext cx="1734617" cy="1801825"/>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590483" y="0"/>
            <a:ext cx="1734617" cy="1801825"/>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872391" y="0"/>
            <a:ext cx="1734617" cy="1801825"/>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2" y="1782758"/>
            <a:ext cx="1734617" cy="1801825"/>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718098" y="1782758"/>
            <a:ext cx="1734617" cy="1801825"/>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436194" y="1782758"/>
            <a:ext cx="1734617" cy="1801825"/>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5154291" y="1782758"/>
            <a:ext cx="1734617" cy="1801825"/>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8590483" y="1782758"/>
            <a:ext cx="1734617" cy="1801825"/>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872391" y="1782758"/>
            <a:ext cx="1734617" cy="1801825"/>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2" y="3565526"/>
            <a:ext cx="1734617" cy="1801825"/>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718098" y="3565526"/>
            <a:ext cx="1734617" cy="1801825"/>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436194" y="3565526"/>
            <a:ext cx="1734617" cy="1801825"/>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5154291" y="3565526"/>
            <a:ext cx="1734617" cy="1801825"/>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8590483" y="3565526"/>
            <a:ext cx="1734617" cy="1801825"/>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872391" y="3565526"/>
            <a:ext cx="1734617" cy="1801825"/>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2" y="5348277"/>
            <a:ext cx="1734617" cy="1801825"/>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718098" y="5348277"/>
            <a:ext cx="1734617" cy="1801825"/>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436194" y="5348277"/>
            <a:ext cx="1734617" cy="1801825"/>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5154291" y="5348277"/>
            <a:ext cx="1734617" cy="1801825"/>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8590483" y="5348277"/>
            <a:ext cx="1734617" cy="1801825"/>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872391" y="5348277"/>
            <a:ext cx="1734617" cy="1801825"/>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078433857"/>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8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8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8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8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11875676"/>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8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8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8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87"/>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36994034"/>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88"/>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88"/>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88"/>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8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8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8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794271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5" name="Date Placeholder 4"/>
          <p:cNvSpPr>
            <a:spLocks noGrp="1"/>
          </p:cNvSpPr>
          <p:nvPr>
            <p:ph type="dt" sz="half" idx="10"/>
          </p:nvPr>
        </p:nvSpPr>
        <p:spPr/>
        <p:txBody>
          <a:bodyPr/>
          <a:lstStyle/>
          <a:p>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AC2FD380-C941-480E-9AB9-FE70DDF80620}" type="slidenum">
              <a:rPr lang="ru-RU" smtClean="0"/>
              <a:t>‹#›</a:t>
            </a:fld>
            <a:endParaRPr lang="ru-RU"/>
          </a:p>
        </p:txBody>
      </p:sp>
      <p:sp>
        <p:nvSpPr>
          <p:cNvPr id="9" name="Content Placeholder 8"/>
          <p:cNvSpPr>
            <a:spLocks noGrp="1"/>
          </p:cNvSpPr>
          <p:nvPr>
            <p:ph sz="quarter" idx="13"/>
          </p:nvPr>
        </p:nvSpPr>
        <p:spPr>
          <a:xfrm>
            <a:off x="764056" y="2793313"/>
            <a:ext cx="4315892" cy="35941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11" name="Content Placeholder 10"/>
          <p:cNvSpPr>
            <a:spLocks noGrp="1"/>
          </p:cNvSpPr>
          <p:nvPr>
            <p:ph sz="quarter" idx="14"/>
          </p:nvPr>
        </p:nvSpPr>
        <p:spPr>
          <a:xfrm>
            <a:off x="5245151" y="2793313"/>
            <a:ext cx="4315892" cy="35941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88"/>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88"/>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88"/>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8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8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87"/>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0122110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88"/>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88"/>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87"/>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87"/>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8488593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88"/>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88"/>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87"/>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87"/>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04819588"/>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89"/>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89"/>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89"/>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89"/>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8283559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89"/>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89"/>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89"/>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89"/>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4414911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1034970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71315789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32162491"/>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7376687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89"/>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89"/>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89"/>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89"/>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03"/>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0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0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0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59110455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ru-RU" smtClean="0"/>
              <a:t>Образец заголовка</a:t>
            </a:r>
            <a:endParaRPr lang="en-US"/>
          </a:p>
        </p:txBody>
      </p:sp>
      <p:sp>
        <p:nvSpPr>
          <p:cNvPr id="3" name="Text Placeholder 2"/>
          <p:cNvSpPr>
            <a:spLocks noGrp="1"/>
          </p:cNvSpPr>
          <p:nvPr>
            <p:ph type="body" idx="1"/>
          </p:nvPr>
        </p:nvSpPr>
        <p:spPr>
          <a:xfrm>
            <a:off x="764057" y="2792185"/>
            <a:ext cx="4315892" cy="667011"/>
          </a:xfrm>
        </p:spPr>
        <p:txBody>
          <a:bodyPr anchor="ctr"/>
          <a:lstStyle>
            <a:lvl1pPr marL="0" indent="0" algn="ctr">
              <a:buNone/>
              <a:defRPr sz="2600" b="0">
                <a:solidFill>
                  <a:schemeClr val="tx2"/>
                </a:solidFill>
                <a:latin typeface="+mj-lt"/>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lvl="0"/>
            <a:r>
              <a:rPr lang="ru-RU" smtClean="0"/>
              <a:t>Образец текста</a:t>
            </a:r>
          </a:p>
        </p:txBody>
      </p:sp>
      <p:sp>
        <p:nvSpPr>
          <p:cNvPr id="4" name="Content Placeholder 3"/>
          <p:cNvSpPr>
            <a:spLocks noGrp="1"/>
          </p:cNvSpPr>
          <p:nvPr>
            <p:ph sz="half" idx="2"/>
          </p:nvPr>
        </p:nvSpPr>
        <p:spPr>
          <a:xfrm>
            <a:off x="764918" y="3575061"/>
            <a:ext cx="4313479" cy="2812042"/>
          </a:xfrm>
        </p:spPr>
        <p:txBody>
          <a:bodyPr/>
          <a:lstStyle>
            <a:lvl1pPr>
              <a:defRPr sz="2200"/>
            </a:lvl1pPr>
            <a:lvl2pPr>
              <a:defRPr sz="2000"/>
            </a:lvl2pPr>
            <a:lvl3pPr>
              <a:defRPr sz="1700"/>
            </a:lvl3pPr>
            <a:lvl4pPr>
              <a:defRPr sz="1500"/>
            </a:lvl4pPr>
            <a:lvl5pPr>
              <a:defRPr sz="15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5" name="Text Placeholder 4"/>
          <p:cNvSpPr>
            <a:spLocks noGrp="1"/>
          </p:cNvSpPr>
          <p:nvPr>
            <p:ph type="body" sz="quarter" idx="3"/>
          </p:nvPr>
        </p:nvSpPr>
        <p:spPr>
          <a:xfrm>
            <a:off x="5248592" y="2792185"/>
            <a:ext cx="4315892" cy="667011"/>
          </a:xfrm>
        </p:spPr>
        <p:txBody>
          <a:bodyPr anchor="ctr"/>
          <a:lstStyle>
            <a:lvl1pPr marL="0" indent="0" algn="ctr">
              <a:buNone/>
              <a:defRPr sz="2600" b="0" i="0">
                <a:solidFill>
                  <a:schemeClr val="tx2"/>
                </a:solidFill>
                <a:latin typeface="+mj-lt"/>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lvl="0"/>
            <a:r>
              <a:rPr lang="ru-RU" smtClean="0"/>
              <a:t>Образец текста</a:t>
            </a:r>
          </a:p>
        </p:txBody>
      </p:sp>
      <p:sp>
        <p:nvSpPr>
          <p:cNvPr id="6" name="Content Placeholder 5"/>
          <p:cNvSpPr>
            <a:spLocks noGrp="1"/>
          </p:cNvSpPr>
          <p:nvPr>
            <p:ph sz="quarter" idx="4"/>
          </p:nvPr>
        </p:nvSpPr>
        <p:spPr>
          <a:xfrm>
            <a:off x="5245007" y="3575061"/>
            <a:ext cx="4315892" cy="2812042"/>
          </a:xfrm>
        </p:spPr>
        <p:txBody>
          <a:bodyPr/>
          <a:lstStyle>
            <a:lvl1pPr>
              <a:defRPr sz="2200"/>
            </a:lvl1pPr>
            <a:lvl2pPr>
              <a:defRPr sz="2000"/>
            </a:lvl2pPr>
            <a:lvl3pPr>
              <a:defRPr sz="1700"/>
            </a:lvl3pPr>
            <a:lvl4pPr>
              <a:defRPr sz="1500"/>
            </a:lvl4pPr>
            <a:lvl5pPr>
              <a:defRPr sz="15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Date Placeholder 6"/>
          <p:cNvSpPr>
            <a:spLocks noGrp="1"/>
          </p:cNvSpPr>
          <p:nvPr>
            <p:ph type="dt" sz="half" idx="10"/>
          </p:nvPr>
        </p:nvSpPr>
        <p:spPr/>
        <p:txBody>
          <a:bodyPr/>
          <a:lstStyle/>
          <a:p>
            <a:endParaRPr lang="ru-RU"/>
          </a:p>
        </p:txBody>
      </p:sp>
      <p:sp>
        <p:nvSpPr>
          <p:cNvPr id="8" name="Footer Placeholder 7"/>
          <p:cNvSpPr>
            <a:spLocks noGrp="1"/>
          </p:cNvSpPr>
          <p:nvPr>
            <p:ph type="ftr" sz="quarter" idx="11"/>
          </p:nvPr>
        </p:nvSpPr>
        <p:spPr/>
        <p:txBody>
          <a:bodyPr/>
          <a:lstStyle/>
          <a:p>
            <a:endParaRPr lang="ru-RU"/>
          </a:p>
        </p:txBody>
      </p:sp>
      <p:sp>
        <p:nvSpPr>
          <p:cNvPr id="9" name="Slide Number Placeholder 8"/>
          <p:cNvSpPr>
            <a:spLocks noGrp="1"/>
          </p:cNvSpPr>
          <p:nvPr>
            <p:ph type="sldNum" sz="quarter" idx="12"/>
          </p:nvPr>
        </p:nvSpPr>
        <p:spPr/>
        <p:txBody>
          <a:bodyPr/>
          <a:lstStyle/>
          <a:p>
            <a:fld id="{AC2FD380-C941-480E-9AB9-FE70DDF80620}" type="slidenum">
              <a:rPr lang="ru-RU" smtClean="0"/>
              <a:t>‹#›</a:t>
            </a:fld>
            <a:endParaRPr lang="ru-RU"/>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89"/>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89"/>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89"/>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89"/>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8003"/>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800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800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8003"/>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7995368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417270293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77940216"/>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65"/>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65"/>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76724184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65"/>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65"/>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3208584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409027226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5402796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26079661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8138072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35"/>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35"/>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0738029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Date Placeholder 2"/>
          <p:cNvSpPr>
            <a:spLocks noGrp="1"/>
          </p:cNvSpPr>
          <p:nvPr>
            <p:ph type="dt" sz="half" idx="10"/>
          </p:nvPr>
        </p:nvSpPr>
        <p:spPr/>
        <p:txBody>
          <a:bodyPr/>
          <a:lstStyle/>
          <a:p>
            <a:endParaRPr lang="ru-RU"/>
          </a:p>
        </p:txBody>
      </p:sp>
      <p:sp>
        <p:nvSpPr>
          <p:cNvPr id="4" name="Footer Placeholder 3"/>
          <p:cNvSpPr>
            <a:spLocks noGrp="1"/>
          </p:cNvSpPr>
          <p:nvPr>
            <p:ph type="ftr" sz="quarter" idx="11"/>
          </p:nvPr>
        </p:nvSpPr>
        <p:spPr/>
        <p:txBody>
          <a:bodyPr/>
          <a:lstStyle/>
          <a:p>
            <a:endParaRPr lang="ru-RU"/>
          </a:p>
        </p:txBody>
      </p:sp>
      <p:sp>
        <p:nvSpPr>
          <p:cNvPr id="5" name="Slide Number Placeholder 4"/>
          <p:cNvSpPr>
            <a:spLocks noGrp="1"/>
          </p:cNvSpPr>
          <p:nvPr>
            <p:ph type="sldNum" sz="quarter" idx="12"/>
          </p:nvPr>
        </p:nvSpPr>
        <p:spPr/>
        <p:txBody>
          <a:bodyPr/>
          <a:lstStyle/>
          <a:p>
            <a:fld id="{AC2FD380-C941-480E-9AB9-FE70DDF80620}" type="slidenum">
              <a:rPr lang="ru-RU" smtClean="0"/>
              <a:t>‹#›</a:t>
            </a:fld>
            <a:endParaRPr lang="ru-RU"/>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35"/>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35"/>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76935074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4392688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6757846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74603595"/>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8101992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04"/>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04"/>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6203413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304"/>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304"/>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6575224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4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1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4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1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4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18"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952512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4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1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4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1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4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18"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5020232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31"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9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31"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9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31"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098"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3181955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12" name="Rounded Rectangle 11"/>
          <p:cNvSpPr/>
          <p:nvPr/>
        </p:nvSpPr>
        <p:spPr>
          <a:xfrm>
            <a:off x="258128" y="238347"/>
            <a:ext cx="9819170" cy="1487221"/>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grpSp>
        <p:nvGrpSpPr>
          <p:cNvPr id="6" name="Group 5"/>
          <p:cNvGrpSpPr>
            <a:grpSpLocks noChangeAspect="1"/>
          </p:cNvGrpSpPr>
          <p:nvPr/>
        </p:nvGrpSpPr>
        <p:grpSpPr bwMode="hidden">
          <a:xfrm>
            <a:off x="239005" y="744610"/>
            <a:ext cx="9850145" cy="1386517"/>
            <a:chOff x="-3905251" y="4294188"/>
            <a:chExt cx="13027839" cy="1892300"/>
          </a:xfrm>
        </p:grpSpPr>
        <p:sp>
          <p:nvSpPr>
            <p:cNvPr id="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Date Placeholder 1"/>
          <p:cNvSpPr>
            <a:spLocks noGrp="1"/>
          </p:cNvSpPr>
          <p:nvPr>
            <p:ph type="dt" sz="half" idx="10"/>
          </p:nvPr>
        </p:nvSpPr>
        <p:spPr/>
        <p:txBody>
          <a:bodyPr/>
          <a:lstStyle/>
          <a:p>
            <a:endParaRPr lang="ru-RU"/>
          </a:p>
        </p:txBody>
      </p:sp>
      <p:sp>
        <p:nvSpPr>
          <p:cNvPr id="3" name="Footer Placeholder 2"/>
          <p:cNvSpPr>
            <a:spLocks noGrp="1"/>
          </p:cNvSpPr>
          <p:nvPr>
            <p:ph type="ftr" sz="quarter" idx="11"/>
          </p:nvPr>
        </p:nvSpPr>
        <p:spPr/>
        <p:txBody>
          <a:bodyPr/>
          <a:lstStyle/>
          <a:p>
            <a:endParaRPr lang="ru-RU"/>
          </a:p>
        </p:txBody>
      </p:sp>
      <p:sp>
        <p:nvSpPr>
          <p:cNvPr id="4" name="Slide Number Placeholder 3"/>
          <p:cNvSpPr>
            <a:spLocks noGrp="1"/>
          </p:cNvSpPr>
          <p:nvPr>
            <p:ph type="sldNum" sz="quarter" idx="12"/>
          </p:nvPr>
        </p:nvSpPr>
        <p:spPr/>
        <p:txBody>
          <a:bodyPr/>
          <a:lstStyle/>
          <a:p>
            <a:fld id="{AC2FD380-C941-480E-9AB9-FE70DDF80620}" type="slidenum">
              <a:rPr lang="ru-RU" smtClean="0"/>
              <a:t>‹#›</a:t>
            </a:fld>
            <a:endParaRPr lang="ru-RU"/>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31"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9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31"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9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6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31"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098"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6040974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31"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9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0"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31"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98"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6831710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6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31"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9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60"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31"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98"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6982913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9606965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4663860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8178149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5434507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0090652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72"/>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12332312"/>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4383" y="2221247"/>
            <a:ext cx="8776335" cy="1532637"/>
          </a:xfrm>
        </p:spPr>
        <p:txBody>
          <a:bodyPr>
            <a:normAutofit/>
          </a:bodyPr>
          <a:lstStyle>
            <a:lvl1pPr>
              <a:defRPr sz="3600"/>
            </a:lvl1pPr>
          </a:lstStyle>
          <a:p>
            <a:r>
              <a:rPr lang="en-US" dirty="0"/>
              <a:t>Click to edit Master title style</a:t>
            </a:r>
          </a:p>
        </p:txBody>
      </p:sp>
      <p:sp>
        <p:nvSpPr>
          <p:cNvPr id="3" name="Subtitle 2"/>
          <p:cNvSpPr>
            <a:spLocks noGrp="1"/>
          </p:cNvSpPr>
          <p:nvPr>
            <p:ph type="subTitle" idx="1"/>
          </p:nvPr>
        </p:nvSpPr>
        <p:spPr>
          <a:xfrm>
            <a:off x="1548765" y="4051723"/>
            <a:ext cx="7227570" cy="1827248"/>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23224701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15" name="Rounded Rectangle 14"/>
          <p:cNvSpPr/>
          <p:nvPr/>
        </p:nvSpPr>
        <p:spPr>
          <a:xfrm>
            <a:off x="258128" y="238347"/>
            <a:ext cx="9819170" cy="1487221"/>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5" name="Date Placeholder 4"/>
          <p:cNvSpPr>
            <a:spLocks noGrp="1"/>
          </p:cNvSpPr>
          <p:nvPr>
            <p:ph type="dt" sz="half" idx="10"/>
          </p:nvPr>
        </p:nvSpPr>
        <p:spPr/>
        <p:txBody>
          <a:bodyPr/>
          <a:lstStyle/>
          <a:p>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AC2FD380-C941-480E-9AB9-FE70DDF80620}" type="slidenum">
              <a:rPr lang="ru-RU" smtClean="0"/>
              <a:t>‹#›</a:t>
            </a:fld>
            <a:endParaRPr lang="ru-RU"/>
          </a:p>
        </p:txBody>
      </p:sp>
      <p:sp>
        <p:nvSpPr>
          <p:cNvPr id="4" name="Text Placeholder 3"/>
          <p:cNvSpPr>
            <a:spLocks noGrp="1"/>
          </p:cNvSpPr>
          <p:nvPr>
            <p:ph type="body" sz="half" idx="2"/>
          </p:nvPr>
        </p:nvSpPr>
        <p:spPr>
          <a:xfrm>
            <a:off x="1032510" y="3733952"/>
            <a:ext cx="3785870" cy="1986140"/>
          </a:xfrm>
        </p:spPr>
        <p:txBody>
          <a:bodyPr anchor="t">
            <a:normAutofit/>
          </a:bodyPr>
          <a:lstStyle>
            <a:lvl1pPr marL="0" indent="0">
              <a:spcBef>
                <a:spcPts val="0"/>
              </a:spcBef>
              <a:spcAft>
                <a:spcPts val="655"/>
              </a:spcAft>
              <a:buNone/>
              <a:defRPr sz="2000">
                <a:solidFill>
                  <a:schemeClr val="tx2"/>
                </a:solidFill>
              </a:defRPr>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grpSp>
        <p:nvGrpSpPr>
          <p:cNvPr id="2" name="Group 23"/>
          <p:cNvGrpSpPr>
            <a:grpSpLocks noChangeAspect="1"/>
          </p:cNvGrpSpPr>
          <p:nvPr/>
        </p:nvGrpSpPr>
        <p:grpSpPr bwMode="hidden">
          <a:xfrm>
            <a:off x="239005" y="744610"/>
            <a:ext cx="9850145" cy="1388295"/>
            <a:chOff x="-3905250" y="4294188"/>
            <a:chExt cx="13011150" cy="1892300"/>
          </a:xfrm>
        </p:grpSpPr>
        <p:sp>
          <p:nvSpPr>
            <p:cNvPr id="25"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Freeform 28"/>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 name="Title 21"/>
          <p:cNvSpPr>
            <a:spLocks noGrp="1"/>
          </p:cNvSpPr>
          <p:nvPr>
            <p:ph type="title"/>
          </p:nvPr>
        </p:nvSpPr>
        <p:spPr>
          <a:xfrm>
            <a:off x="1032510" y="2383376"/>
            <a:ext cx="3785870" cy="1306085"/>
          </a:xfrm>
        </p:spPr>
        <p:txBody>
          <a:bodyPr anchor="b">
            <a:noAutofit/>
          </a:bodyPr>
          <a:lstStyle>
            <a:lvl1pPr algn="l">
              <a:defRPr sz="3500">
                <a:solidFill>
                  <a:schemeClr val="tx2"/>
                </a:solidFill>
              </a:defRPr>
            </a:lvl1pPr>
          </a:lstStyle>
          <a:p>
            <a:r>
              <a:rPr lang="ru-RU" smtClean="0"/>
              <a:t>Образец заголовка</a:t>
            </a:r>
            <a:endParaRPr lang="en-US" dirty="0"/>
          </a:p>
        </p:txBody>
      </p:sp>
      <p:sp>
        <p:nvSpPr>
          <p:cNvPr id="3" name="Content Placeholder 2"/>
          <p:cNvSpPr>
            <a:spLocks noGrp="1"/>
          </p:cNvSpPr>
          <p:nvPr>
            <p:ph idx="1"/>
          </p:nvPr>
        </p:nvSpPr>
        <p:spPr>
          <a:xfrm>
            <a:off x="5252841" y="1906693"/>
            <a:ext cx="4408352" cy="3972278"/>
          </a:xfrm>
        </p:spPr>
        <p:txBody>
          <a:bodyPr anchor="ctr"/>
          <a:lstStyle>
            <a:lvl1pPr>
              <a:buClr>
                <a:schemeClr val="bg1"/>
              </a:buClr>
              <a:defRPr sz="2400">
                <a:solidFill>
                  <a:schemeClr val="tx2"/>
                </a:solidFill>
              </a:defRPr>
            </a:lvl1pPr>
            <a:lvl2pPr>
              <a:buClr>
                <a:schemeClr val="bg1"/>
              </a:buClr>
              <a:defRPr sz="2200">
                <a:solidFill>
                  <a:schemeClr val="tx2"/>
                </a:solidFill>
              </a:defRPr>
            </a:lvl2pPr>
            <a:lvl3pPr>
              <a:buClr>
                <a:schemeClr val="bg1"/>
              </a:buClr>
              <a:defRPr sz="2000">
                <a:solidFill>
                  <a:schemeClr val="tx2"/>
                </a:solidFill>
              </a:defRPr>
            </a:lvl3pPr>
            <a:lvl4pPr>
              <a:buClr>
                <a:schemeClr val="bg1"/>
              </a:buClr>
              <a:defRPr sz="1700">
                <a:solidFill>
                  <a:schemeClr val="tx2"/>
                </a:solidFill>
              </a:defRPr>
            </a:lvl4pPr>
            <a:lvl5pPr>
              <a:buClr>
                <a:schemeClr val="bg1"/>
              </a:buClr>
              <a:defRPr sz="1700">
                <a:solidFill>
                  <a:schemeClr val="tx2"/>
                </a:solidFill>
              </a:defRPr>
            </a:lvl5pPr>
            <a:lvl6pPr>
              <a:defRPr sz="2200"/>
            </a:lvl6pPr>
            <a:lvl7pPr>
              <a:defRPr sz="2200"/>
            </a:lvl7pPr>
            <a:lvl8pPr>
              <a:defRPr sz="2200"/>
            </a:lvl8pPr>
            <a:lvl9pPr>
              <a:defRPr sz="2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5880610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63"/>
            <a:ext cx="8776335" cy="48246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4787367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1361388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63"/>
            <a:ext cx="8776335" cy="48246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37896119"/>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514363"/>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514363"/>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1369726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271210"/>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271210"/>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8786930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284325"/>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626745"/>
            <a:ext cx="4303918"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284325"/>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626745"/>
            <a:ext cx="4305709"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06984511"/>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537758"/>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880261"/>
            <a:ext cx="4303918"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537758"/>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880261"/>
            <a:ext cx="4305709"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6753401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7002806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7668588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15" name="Rounded Rectangle 14"/>
          <p:cNvSpPr/>
          <p:nvPr/>
        </p:nvSpPr>
        <p:spPr>
          <a:xfrm>
            <a:off x="258128" y="238337"/>
            <a:ext cx="9819170" cy="6292088"/>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grpSp>
        <p:nvGrpSpPr>
          <p:cNvPr id="9" name="Group 8"/>
          <p:cNvGrpSpPr>
            <a:grpSpLocks noChangeAspect="1"/>
          </p:cNvGrpSpPr>
          <p:nvPr/>
        </p:nvGrpSpPr>
        <p:grpSpPr bwMode="hidden">
          <a:xfrm>
            <a:off x="239005" y="5582002"/>
            <a:ext cx="9850145" cy="1388295"/>
            <a:chOff x="-3905250" y="4294188"/>
            <a:chExt cx="13011150" cy="1892300"/>
          </a:xfrm>
        </p:grpSpPr>
        <p:sp>
          <p:nvSpPr>
            <p:cNvPr id="10"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title"/>
          </p:nvPr>
        </p:nvSpPr>
        <p:spPr>
          <a:xfrm>
            <a:off x="5503734" y="353097"/>
            <a:ext cx="4305112" cy="2533431"/>
          </a:xfrm>
        </p:spPr>
        <p:txBody>
          <a:bodyPr anchor="b">
            <a:normAutofit/>
          </a:bodyPr>
          <a:lstStyle>
            <a:lvl1pPr algn="l">
              <a:defRPr sz="3100" b="0">
                <a:solidFill>
                  <a:srgbClr val="FFFFFF"/>
                </a:solidFill>
              </a:defRPr>
            </a:lvl1pPr>
          </a:lstStyle>
          <a:p>
            <a:r>
              <a:rPr lang="ru-RU" smtClean="0"/>
              <a:t>Образец заголовка</a:t>
            </a:r>
            <a:endParaRPr lang="en-US" dirty="0"/>
          </a:p>
        </p:txBody>
      </p:sp>
      <p:sp>
        <p:nvSpPr>
          <p:cNvPr id="4" name="Text Placeholder 3"/>
          <p:cNvSpPr>
            <a:spLocks noGrp="1"/>
          </p:cNvSpPr>
          <p:nvPr>
            <p:ph type="body" sz="half" idx="2"/>
          </p:nvPr>
        </p:nvSpPr>
        <p:spPr>
          <a:xfrm>
            <a:off x="5497160" y="2904176"/>
            <a:ext cx="4311686" cy="2524604"/>
          </a:xfrm>
        </p:spPr>
        <p:txBody>
          <a:bodyPr>
            <a:normAutofit/>
          </a:bodyPr>
          <a:lstStyle>
            <a:lvl1pPr marL="0" indent="0">
              <a:buNone/>
              <a:defRPr sz="2000">
                <a:solidFill>
                  <a:srgbClr val="FFFFFF"/>
                </a:solidFill>
              </a:defRPr>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AC2FD380-C941-480E-9AB9-FE70DDF80620}" type="slidenum">
              <a:rPr lang="ru-RU" smtClean="0"/>
              <a:t>‹#›</a:t>
            </a:fld>
            <a:endParaRPr lang="ru-RU"/>
          </a:p>
        </p:txBody>
      </p:sp>
      <p:sp>
        <p:nvSpPr>
          <p:cNvPr id="3" name="Picture Placeholder 2"/>
          <p:cNvSpPr>
            <a:spLocks noGrp="1"/>
          </p:cNvSpPr>
          <p:nvPr>
            <p:ph type="pic" idx="1"/>
          </p:nvPr>
        </p:nvSpPr>
        <p:spPr>
          <a:xfrm>
            <a:off x="946468" y="1430020"/>
            <a:ext cx="4026789" cy="3050709"/>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3500">
                <a:solidFill>
                  <a:schemeClr val="bg1"/>
                </a:solidFill>
              </a:defRPr>
            </a:lvl1pPr>
            <a:lvl2pPr marL="499262" indent="0">
              <a:buNone/>
              <a:defRPr sz="3100"/>
            </a:lvl2pPr>
            <a:lvl3pPr marL="998525" indent="0">
              <a:buNone/>
              <a:defRPr sz="2600"/>
            </a:lvl3pPr>
            <a:lvl4pPr marL="1497787" indent="0">
              <a:buNone/>
              <a:defRPr sz="2200"/>
            </a:lvl4pPr>
            <a:lvl5pPr marL="1997050" indent="0">
              <a:buNone/>
              <a:defRPr sz="2200"/>
            </a:lvl5pPr>
            <a:lvl6pPr marL="2496312" indent="0">
              <a:buNone/>
              <a:defRPr sz="2200"/>
            </a:lvl6pPr>
            <a:lvl7pPr marL="2995574" indent="0">
              <a:buNone/>
              <a:defRPr sz="2200"/>
            </a:lvl7pPr>
            <a:lvl8pPr marL="3494837" indent="0">
              <a:buNone/>
              <a:defRPr sz="2200"/>
            </a:lvl8pPr>
            <a:lvl9pPr marL="3994099" indent="0">
              <a:buNone/>
              <a:defRPr sz="2200"/>
            </a:lvl9pPr>
          </a:lstStyle>
          <a:p>
            <a:r>
              <a:rPr lang="ru-RU" smtClean="0"/>
              <a:t>Вставка рисунка</a:t>
            </a:r>
            <a:endParaRPr lang="en-US" dirty="0"/>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5924"/>
            <a:ext cx="10325100" cy="7144176"/>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sp>
        <p:nvSpPr>
          <p:cNvPr id="4" name="Rectangle 3">
            <a:extLst>
              <a:ext uri="{FF2B5EF4-FFF2-40B4-BE49-F238E27FC236}">
                <a16:creationId xmlns="" xmlns:a16="http://schemas.microsoft.com/office/drawing/2014/main" id="{6077BD4E-3393-4ACE-A641-CD63F6A5243F}"/>
              </a:ext>
            </a:extLst>
          </p:cNvPr>
          <p:cNvSpPr/>
          <p:nvPr/>
        </p:nvSpPr>
        <p:spPr>
          <a:xfrm>
            <a:off x="1991498" y="3"/>
            <a:ext cx="8333602" cy="947425"/>
          </a:xfrm>
          <a:prstGeom prst="rect">
            <a:avLst/>
          </a:prstGeom>
          <a:solidFill>
            <a:srgbClr val="FCFCF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defRPr/>
            </a:pPr>
            <a:endParaRPr lang="ru-RU" sz="2400">
              <a:solidFill>
                <a:srgbClr val="485068"/>
              </a:solidFill>
            </a:endParaRPr>
          </a:p>
        </p:txBody>
      </p:sp>
      <p:pic>
        <p:nvPicPr>
          <p:cNvPr id="10" name="Рисунок 12">
            <a:extLst>
              <a:ext uri="{FF2B5EF4-FFF2-40B4-BE49-F238E27FC236}">
                <a16:creationId xmlns="" xmlns:a16="http://schemas.microsoft.com/office/drawing/2014/main" id="{1E1AC549-C91B-4043-A074-8D666C50488D}"/>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r="50157"/>
          <a:stretch>
            <a:fillRect/>
          </a:stretch>
        </p:blipFill>
        <p:spPr>
          <a:xfrm flipH="1">
            <a:off x="1991571" y="143252"/>
            <a:ext cx="277547" cy="660610"/>
          </a:xfrm>
          <a:custGeom>
            <a:avLst/>
            <a:gdLst>
              <a:gd name="connsiteX0" fmla="*/ 0 w 522225"/>
              <a:gd name="connsiteY0" fmla="*/ 0 h 1009650"/>
              <a:gd name="connsiteX1" fmla="*/ 522225 w 522225"/>
              <a:gd name="connsiteY1" fmla="*/ 0 h 1009650"/>
              <a:gd name="connsiteX2" fmla="*/ 522225 w 522225"/>
              <a:gd name="connsiteY2" fmla="*/ 1009650 h 1009650"/>
              <a:gd name="connsiteX3" fmla="*/ 0 w 522225"/>
              <a:gd name="connsiteY3" fmla="*/ 1009650 h 1009650"/>
            </a:gdLst>
            <a:ahLst/>
            <a:cxnLst>
              <a:cxn ang="0">
                <a:pos x="connsiteX0" y="connsiteY0"/>
              </a:cxn>
              <a:cxn ang="0">
                <a:pos x="connsiteX1" y="connsiteY1"/>
              </a:cxn>
              <a:cxn ang="0">
                <a:pos x="connsiteX2" y="connsiteY2"/>
              </a:cxn>
              <a:cxn ang="0">
                <a:pos x="connsiteX3" y="connsiteY3"/>
              </a:cxn>
            </a:cxnLst>
            <a:rect l="l" t="t" r="r" b="b"/>
            <a:pathLst>
              <a:path w="522225" h="1009650">
                <a:moveTo>
                  <a:pt x="0" y="0"/>
                </a:moveTo>
                <a:lnTo>
                  <a:pt x="522225" y="0"/>
                </a:lnTo>
                <a:lnTo>
                  <a:pt x="522225" y="1009650"/>
                </a:lnTo>
                <a:lnTo>
                  <a:pt x="0" y="1009650"/>
                </a:lnTo>
                <a:close/>
              </a:path>
            </a:pathLst>
          </a:custGeom>
        </p:spPr>
      </p:pic>
      <p:pic>
        <p:nvPicPr>
          <p:cNvPr id="9" name="Picture 8">
            <a:extLst>
              <a:ext uri="{FF2B5EF4-FFF2-40B4-BE49-F238E27FC236}">
                <a16:creationId xmlns="" xmlns:a16="http://schemas.microsoft.com/office/drawing/2014/main" id="{7BBF9867-AC92-4F0F-BB1E-46593E0DD813}"/>
              </a:ext>
            </a:extLst>
          </p:cNvPr>
          <p:cNvPicPr>
            <a:picLocks noChangeAspect="1"/>
          </p:cNvPicPr>
          <p:nvPr userDrawn="1"/>
        </p:nvPicPr>
        <p:blipFill rotWithShape="1">
          <a:blip r:embed="rId4"/>
          <a:srcRect b="16081"/>
          <a:stretch/>
        </p:blipFill>
        <p:spPr>
          <a:xfrm>
            <a:off x="-3476" y="3"/>
            <a:ext cx="1994975" cy="947425"/>
          </a:xfrm>
          <a:prstGeom prst="rect">
            <a:avLst/>
          </a:prstGeom>
        </p:spPr>
      </p:pic>
      <p:sp>
        <p:nvSpPr>
          <p:cNvPr id="5" name="Номер слайда 5">
            <a:extLst>
              <a:ext uri="{FF2B5EF4-FFF2-40B4-BE49-F238E27FC236}">
                <a16:creationId xmlns="" xmlns:a16="http://schemas.microsoft.com/office/drawing/2014/main" id="{A0D0EA0D-3716-4587-84C0-4930ABAAB9C7}"/>
              </a:ext>
            </a:extLst>
          </p:cNvPr>
          <p:cNvSpPr txBox="1">
            <a:spLocks/>
          </p:cNvSpPr>
          <p:nvPr/>
        </p:nvSpPr>
        <p:spPr>
          <a:xfrm>
            <a:off x="9797165" y="244785"/>
            <a:ext cx="375067" cy="457856"/>
          </a:xfrm>
          <a:prstGeom prst="rect">
            <a:avLst/>
          </a:prstGeom>
          <a:solidFill>
            <a:schemeClr val="bg1">
              <a:lumMod val="95000"/>
            </a:schemeClr>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1100" b="1" smtClean="0">
                <a:solidFill>
                  <a:srgbClr val="57565A"/>
                </a:solidFill>
                <a:latin typeface="Roboto Condensed" panose="02000000000000000000" pitchFamily="2" charset="0"/>
                <a:ea typeface="Roboto Condensed" panose="02000000000000000000" pitchFamily="2" charset="0"/>
              </a:rPr>
              <a:pPr algn="ctr"/>
              <a:t>‹#›</a:t>
            </a:fld>
            <a:endParaRPr lang="en-US" sz="1100" b="1" dirty="0">
              <a:solidFill>
                <a:srgbClr val="57565A"/>
              </a:solidFill>
              <a:latin typeface="Roboto Condensed" panose="02000000000000000000" pitchFamily="2" charset="0"/>
              <a:ea typeface="Roboto Condensed" panose="02000000000000000000" pitchFamily="2" charset="0"/>
            </a:endParaRPr>
          </a:p>
        </p:txBody>
      </p:sp>
      <p:sp>
        <p:nvSpPr>
          <p:cNvPr id="6" name="Subtitle 2">
            <a:extLst>
              <a:ext uri="{FF2B5EF4-FFF2-40B4-BE49-F238E27FC236}">
                <a16:creationId xmlns="" xmlns:a16="http://schemas.microsoft.com/office/drawing/2014/main" id="{D00E59DA-2391-445E-8DCC-DDB7C0381E5B}"/>
              </a:ext>
            </a:extLst>
          </p:cNvPr>
          <p:cNvSpPr txBox="1">
            <a:spLocks/>
          </p:cNvSpPr>
          <p:nvPr/>
        </p:nvSpPr>
        <p:spPr>
          <a:xfrm>
            <a:off x="270485" y="64558"/>
            <a:ext cx="1529426" cy="818308"/>
          </a:xfrm>
          <a:prstGeom prst="rect">
            <a:avLst/>
          </a:prstGeom>
        </p:spPr>
        <p:txBody>
          <a:bodyPr vert="horz" lIns="0" tIns="0" rIns="0" bIns="0" rtlCol="0" anchor="ctr">
            <a:normAutofit/>
          </a:bodyPr>
          <a:lstStyle>
            <a:lvl1pPr marL="0" indent="0" algn="ctr" defTabSz="1219170" rtl="0" eaLnBrk="1" latinLnBrk="0" hangingPunct="1">
              <a:spcBef>
                <a:spcPct val="20000"/>
              </a:spcBef>
              <a:buClr>
                <a:schemeClr val="accent1"/>
              </a:buClr>
              <a:buFont typeface="Arial" panose="020B0604020202020204" pitchFamily="34" charset="0"/>
              <a:buNone/>
              <a:defRPr sz="2000" kern="800" spc="-13">
                <a:solidFill>
                  <a:schemeClr val="tx1">
                    <a:tint val="75000"/>
                  </a:schemeClr>
                </a:solidFill>
                <a:latin typeface="+mn-lt"/>
                <a:ea typeface="+mn-ea"/>
                <a:cs typeface="+mn-cs"/>
              </a:defRPr>
            </a:lvl1pPr>
            <a:lvl2pPr marL="609585"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2pPr>
            <a:lvl3pPr marL="1219170"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3pPr>
            <a:lvl4pPr marL="1828754"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4pPr>
            <a:lvl5pPr marL="2438339"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5pPr>
            <a:lvl6pPr marL="3047924"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6pPr>
            <a:lvl7pPr marL="3657509"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7pPr>
            <a:lvl8pPr marL="4267093"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8pPr>
            <a:lvl9pPr marL="4876678"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9pPr>
          </a:lstStyle>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КОНЦЕПЦИЯ ЕДИНОГО</a:t>
            </a:r>
          </a:p>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НАЛОГОВОГО СЧЕТА</a:t>
            </a:r>
          </a:p>
        </p:txBody>
      </p:sp>
      <p:sp>
        <p:nvSpPr>
          <p:cNvPr id="7" name="Rectangle 6">
            <a:extLst>
              <a:ext uri="{FF2B5EF4-FFF2-40B4-BE49-F238E27FC236}">
                <a16:creationId xmlns="" xmlns:a16="http://schemas.microsoft.com/office/drawing/2014/main" id="{7C05437C-BE4A-4ECD-BDF7-9877A0D31F15}"/>
              </a:ext>
            </a:extLst>
          </p:cNvPr>
          <p:cNvSpPr/>
          <p:nvPr/>
        </p:nvSpPr>
        <p:spPr>
          <a:xfrm>
            <a:off x="-3476" y="3"/>
            <a:ext cx="74049" cy="947425"/>
          </a:xfrm>
          <a:prstGeom prst="rect">
            <a:avLst/>
          </a:prstGeom>
          <a:gradFill>
            <a:gsLst>
              <a:gs pos="100000">
                <a:srgbClr val="00FDC7"/>
              </a:gs>
              <a:gs pos="5000">
                <a:srgbClr val="002060">
                  <a:alpha val="50000"/>
                </a:srgbClr>
              </a:gs>
              <a:gs pos="64000">
                <a:srgbClr val="008CCC">
                  <a:alpha val="82000"/>
                </a:srgbClr>
              </a:gs>
            </a:gsLst>
            <a:lin ang="20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sp>
        <p:nvSpPr>
          <p:cNvPr id="11" name="Прямоугольник 13">
            <a:extLst>
              <a:ext uri="{FF2B5EF4-FFF2-40B4-BE49-F238E27FC236}">
                <a16:creationId xmlns="" xmlns:a16="http://schemas.microsoft.com/office/drawing/2014/main" id="{60C9FB21-1A6B-411D-BF7A-E5CC02B14398}"/>
              </a:ext>
            </a:extLst>
          </p:cNvPr>
          <p:cNvSpPr/>
          <p:nvPr userDrawn="1"/>
        </p:nvSpPr>
        <p:spPr>
          <a:xfrm>
            <a:off x="1952783" y="103672"/>
            <a:ext cx="38718" cy="740233"/>
          </a:xfrm>
          <a:prstGeom prst="rect">
            <a:avLst/>
          </a:prstGeom>
          <a:solidFill>
            <a:srgbClr val="EF435A">
              <a:alpha val="5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Tree>
    <p:extLst>
      <p:ext uri="{BB962C8B-B14F-4D97-AF65-F5344CB8AC3E}">
        <p14:creationId xmlns:p14="http://schemas.microsoft.com/office/powerpoint/2010/main" val="244935944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blank" preserve="1">
  <p:cSld name="3_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682138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1_Utterly Blank">
    <p:bg>
      <p:bgPr>
        <a:solidFill>
          <a:schemeClr val="bg1"/>
        </a:solidFill>
        <a:effectLst/>
      </p:bgPr>
    </p:bg>
    <p:spTree>
      <p:nvGrpSpPr>
        <p:cNvPr id="1" name=""/>
        <p:cNvGrpSpPr/>
        <p:nvPr/>
      </p:nvGrpSpPr>
      <p:grpSpPr>
        <a:xfrm>
          <a:off x="0" y="0"/>
          <a:ext cx="0" cy="0"/>
          <a:chOff x="0" y="0"/>
          <a:chExt cx="0" cy="0"/>
        </a:xfrm>
      </p:grpSpPr>
      <p:sp>
        <p:nvSpPr>
          <p:cNvPr id="515" name="Rectangle 514">
            <a:extLst>
              <a:ext uri="{FF2B5EF4-FFF2-40B4-BE49-F238E27FC236}">
                <a16:creationId xmlns="" xmlns:a16="http://schemas.microsoft.com/office/drawing/2014/main" id="{EB7573E9-C1C7-45D9-AD6B-F29437A119CE}"/>
              </a:ext>
            </a:extLst>
          </p:cNvPr>
          <p:cNvSpPr/>
          <p:nvPr userDrawn="1"/>
        </p:nvSpPr>
        <p:spPr>
          <a:xfrm>
            <a:off x="0" y="0"/>
            <a:ext cx="10325100" cy="7150100"/>
          </a:xfrm>
          <a:prstGeom prst="rect">
            <a:avLst/>
          </a:prstGeom>
          <a:gradFill>
            <a:gsLst>
              <a:gs pos="0">
                <a:srgbClr val="002060"/>
              </a:gs>
              <a:gs pos="100000">
                <a:srgbClr val="00B0F0"/>
              </a:gs>
            </a:gsLst>
            <a:lin ang="17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grpSp>
        <p:nvGrpSpPr>
          <p:cNvPr id="516" name="Group 515">
            <a:extLst>
              <a:ext uri="{FF2B5EF4-FFF2-40B4-BE49-F238E27FC236}">
                <a16:creationId xmlns="" xmlns:a16="http://schemas.microsoft.com/office/drawing/2014/main" id="{9E83AE0E-64E1-43C1-86CC-9EE438E2ACF8}"/>
              </a:ext>
            </a:extLst>
          </p:cNvPr>
          <p:cNvGrpSpPr/>
          <p:nvPr userDrawn="1"/>
        </p:nvGrpSpPr>
        <p:grpSpPr>
          <a:xfrm rot="17100000">
            <a:off x="2258368" y="2709797"/>
            <a:ext cx="12425233" cy="2366397"/>
            <a:chOff x="-659126" y="2132856"/>
            <a:chExt cx="13518913" cy="3169713"/>
          </a:xfrm>
        </p:grpSpPr>
        <p:grpSp>
          <p:nvGrpSpPr>
            <p:cNvPr id="517" name="Group 516">
              <a:extLst>
                <a:ext uri="{FF2B5EF4-FFF2-40B4-BE49-F238E27FC236}">
                  <a16:creationId xmlns="" xmlns:a16="http://schemas.microsoft.com/office/drawing/2014/main" id="{445519A9-F2FE-45F3-8E6D-0FB0FE8DD5A1}"/>
                </a:ext>
              </a:extLst>
            </p:cNvPr>
            <p:cNvGrpSpPr/>
            <p:nvPr/>
          </p:nvGrpSpPr>
          <p:grpSpPr>
            <a:xfrm>
              <a:off x="42367" y="2150176"/>
              <a:ext cx="10784386" cy="2944542"/>
              <a:chOff x="42367" y="2150176"/>
              <a:chExt cx="10784386" cy="2944542"/>
            </a:xfrm>
            <a:solidFill>
              <a:srgbClr val="002060"/>
            </a:solidFill>
          </p:grpSpPr>
          <p:grpSp>
            <p:nvGrpSpPr>
              <p:cNvPr id="953" name="Graphic 1">
                <a:extLst>
                  <a:ext uri="{FF2B5EF4-FFF2-40B4-BE49-F238E27FC236}">
                    <a16:creationId xmlns="" xmlns:a16="http://schemas.microsoft.com/office/drawing/2014/main" id="{D58337EC-40FC-4DA1-A97D-E8F8E1837D7B}"/>
                  </a:ext>
                </a:extLst>
              </p:cNvPr>
              <p:cNvGrpSpPr/>
              <p:nvPr/>
            </p:nvGrpSpPr>
            <p:grpSpPr>
              <a:xfrm>
                <a:off x="42367" y="2492263"/>
                <a:ext cx="10734589" cy="1944614"/>
                <a:chOff x="42367" y="2492263"/>
                <a:chExt cx="10734589" cy="1944614"/>
              </a:xfrm>
              <a:grpFill/>
            </p:grpSpPr>
            <p:grpSp>
              <p:nvGrpSpPr>
                <p:cNvPr id="972" name="Graphic 1">
                  <a:extLst>
                    <a:ext uri="{FF2B5EF4-FFF2-40B4-BE49-F238E27FC236}">
                      <a16:creationId xmlns="" xmlns:a16="http://schemas.microsoft.com/office/drawing/2014/main" id="{34832F62-013F-46DF-95F3-8D9F8304B034}"/>
                    </a:ext>
                  </a:extLst>
                </p:cNvPr>
                <p:cNvGrpSpPr/>
                <p:nvPr/>
              </p:nvGrpSpPr>
              <p:grpSpPr>
                <a:xfrm>
                  <a:off x="1757130" y="3323663"/>
                  <a:ext cx="593238" cy="530450"/>
                  <a:chOff x="1757130" y="3323663"/>
                  <a:chExt cx="593238" cy="530450"/>
                </a:xfrm>
                <a:grpFill/>
              </p:grpSpPr>
              <p:sp>
                <p:nvSpPr>
                  <p:cNvPr id="1003" name="Freeform: Shape 1002">
                    <a:extLst>
                      <a:ext uri="{FF2B5EF4-FFF2-40B4-BE49-F238E27FC236}">
                        <a16:creationId xmlns="" xmlns:a16="http://schemas.microsoft.com/office/drawing/2014/main" id="{DBEC6B06-00C6-40B7-817C-E1E2BF8CD735}"/>
                      </a:ext>
                    </a:extLst>
                  </p:cNvPr>
                  <p:cNvSpPr/>
                  <p:nvPr/>
                </p:nvSpPr>
                <p:spPr>
                  <a:xfrm>
                    <a:off x="1867551" y="370688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4" name="Freeform: Shape 1003">
                    <a:extLst>
                      <a:ext uri="{FF2B5EF4-FFF2-40B4-BE49-F238E27FC236}">
                        <a16:creationId xmlns="" xmlns:a16="http://schemas.microsoft.com/office/drawing/2014/main" id="{7668E49A-5F5A-4493-9B0A-763B70A56944}"/>
                      </a:ext>
                    </a:extLst>
                  </p:cNvPr>
                  <p:cNvSpPr/>
                  <p:nvPr/>
                </p:nvSpPr>
                <p:spPr>
                  <a:xfrm>
                    <a:off x="2281086" y="3503367"/>
                    <a:ext cx="69283" cy="62788"/>
                  </a:xfrm>
                  <a:custGeom>
                    <a:avLst/>
                    <a:gdLst>
                      <a:gd name="connsiteX0" fmla="*/ 12990 w 69283"/>
                      <a:gd name="connsiteY0" fmla="*/ 6495 h 62788"/>
                      <a:gd name="connsiteX1" fmla="*/ 12990 w 69283"/>
                      <a:gd name="connsiteY1" fmla="*/ 49797 h 62788"/>
                      <a:gd name="connsiteX2" fmla="*/ 56293 w 69283"/>
                      <a:gd name="connsiteY2" fmla="*/ 49797 h 62788"/>
                      <a:gd name="connsiteX3" fmla="*/ 56293 w 69283"/>
                      <a:gd name="connsiteY3" fmla="*/ 6495 h 62788"/>
                      <a:gd name="connsiteX4" fmla="*/ 12990 w 69283"/>
                      <a:gd name="connsiteY4" fmla="*/ 6495 h 62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8">
                        <a:moveTo>
                          <a:pt x="12990" y="6495"/>
                        </a:moveTo>
                        <a:cubicBezTo>
                          <a:pt x="-4330" y="23816"/>
                          <a:pt x="-4330" y="41137"/>
                          <a:pt x="12990" y="49797"/>
                        </a:cubicBezTo>
                        <a:cubicBezTo>
                          <a:pt x="30311" y="67118"/>
                          <a:pt x="47632" y="67118"/>
                          <a:pt x="56293" y="49797"/>
                        </a:cubicBezTo>
                        <a:cubicBezTo>
                          <a:pt x="73613" y="32477"/>
                          <a:pt x="73613" y="15156"/>
                          <a:pt x="56293" y="6495"/>
                        </a:cubicBezTo>
                        <a:cubicBezTo>
                          <a:pt x="47632" y="-2165"/>
                          <a:pt x="3031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5" name="Freeform: Shape 1004">
                    <a:extLst>
                      <a:ext uri="{FF2B5EF4-FFF2-40B4-BE49-F238E27FC236}">
                        <a16:creationId xmlns="" xmlns:a16="http://schemas.microsoft.com/office/drawing/2014/main" id="{57919942-8C6F-4786-A3A4-ECC6F642435F}"/>
                      </a:ext>
                    </a:extLst>
                  </p:cNvPr>
                  <p:cNvSpPr/>
                  <p:nvPr/>
                </p:nvSpPr>
                <p:spPr>
                  <a:xfrm>
                    <a:off x="2025603" y="340593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6" name="Freeform: Shape 1005">
                    <a:extLst>
                      <a:ext uri="{FF2B5EF4-FFF2-40B4-BE49-F238E27FC236}">
                        <a16:creationId xmlns="" xmlns:a16="http://schemas.microsoft.com/office/drawing/2014/main" id="{3E5C8EE6-0D9F-4E9F-819E-7FF842191CAF}"/>
                      </a:ext>
                    </a:extLst>
                  </p:cNvPr>
                  <p:cNvSpPr/>
                  <p:nvPr/>
                </p:nvSpPr>
                <p:spPr>
                  <a:xfrm>
                    <a:off x="1757130" y="3518523"/>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7" name="Freeform: Shape 1006">
                    <a:extLst>
                      <a:ext uri="{FF2B5EF4-FFF2-40B4-BE49-F238E27FC236}">
                        <a16:creationId xmlns="" xmlns:a16="http://schemas.microsoft.com/office/drawing/2014/main" id="{C362DECD-5428-4B3D-BC55-8382C8D0CCFC}"/>
                      </a:ext>
                    </a:extLst>
                  </p:cNvPr>
                  <p:cNvSpPr/>
                  <p:nvPr/>
                </p:nvSpPr>
                <p:spPr>
                  <a:xfrm>
                    <a:off x="2120868" y="360512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3" y="103925"/>
                        </a:cubicBezTo>
                        <a:cubicBezTo>
                          <a:pt x="23264" y="103925"/>
                          <a:pt x="0" y="80661"/>
                          <a:pt x="0" y="51963"/>
                        </a:cubicBezTo>
                        <a:cubicBezTo>
                          <a:pt x="0"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8" name="Freeform: Shape 1007">
                    <a:extLst>
                      <a:ext uri="{FF2B5EF4-FFF2-40B4-BE49-F238E27FC236}">
                        <a16:creationId xmlns="" xmlns:a16="http://schemas.microsoft.com/office/drawing/2014/main" id="{679D6E9F-106D-415F-8763-99FBF0E0A9F3}"/>
                      </a:ext>
                    </a:extLst>
                  </p:cNvPr>
                  <p:cNvSpPr/>
                  <p:nvPr/>
                </p:nvSpPr>
                <p:spPr>
                  <a:xfrm>
                    <a:off x="2062410" y="379132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32477" y="-4330"/>
                          <a:pt x="15156"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9" name="Freeform: Shape 1008">
                    <a:extLst>
                      <a:ext uri="{FF2B5EF4-FFF2-40B4-BE49-F238E27FC236}">
                        <a16:creationId xmlns="" xmlns:a16="http://schemas.microsoft.com/office/drawing/2014/main" id="{A0225F55-BC5A-4D51-8521-05DB5B8B8E1D}"/>
                      </a:ext>
                    </a:extLst>
                  </p:cNvPr>
                  <p:cNvSpPr/>
                  <p:nvPr/>
                </p:nvSpPr>
                <p:spPr>
                  <a:xfrm>
                    <a:off x="1839404" y="3323663"/>
                    <a:ext cx="77943" cy="77943"/>
                  </a:xfrm>
                  <a:custGeom>
                    <a:avLst/>
                    <a:gdLst>
                      <a:gd name="connsiteX0" fmla="*/ 12991 w 77943"/>
                      <a:gd name="connsiteY0" fmla="*/ 12991 h 77943"/>
                      <a:gd name="connsiteX1" fmla="*/ 12991 w 77943"/>
                      <a:gd name="connsiteY1" fmla="*/ 64953 h 77943"/>
                      <a:gd name="connsiteX2" fmla="*/ 64953 w 77943"/>
                      <a:gd name="connsiteY2" fmla="*/ 64953 h 77943"/>
                      <a:gd name="connsiteX3" fmla="*/ 64953 w 77943"/>
                      <a:gd name="connsiteY3" fmla="*/ 12991 h 77943"/>
                      <a:gd name="connsiteX4" fmla="*/ 12991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1" y="12991"/>
                        </a:moveTo>
                        <a:cubicBezTo>
                          <a:pt x="-4330" y="30312"/>
                          <a:pt x="-4330" y="47632"/>
                          <a:pt x="12991" y="64953"/>
                        </a:cubicBezTo>
                        <a:cubicBezTo>
                          <a:pt x="30312" y="82274"/>
                          <a:pt x="47632" y="82274"/>
                          <a:pt x="64953" y="64953"/>
                        </a:cubicBezTo>
                        <a:cubicBezTo>
                          <a:pt x="82274" y="47632"/>
                          <a:pt x="82274" y="30312"/>
                          <a:pt x="64953" y="12991"/>
                        </a:cubicBezTo>
                        <a:cubicBezTo>
                          <a:pt x="47632" y="-4330"/>
                          <a:pt x="2165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10" name="Freeform: Shape 1009">
                    <a:extLst>
                      <a:ext uri="{FF2B5EF4-FFF2-40B4-BE49-F238E27FC236}">
                        <a16:creationId xmlns="" xmlns:a16="http://schemas.microsoft.com/office/drawing/2014/main" id="{15D3C7C8-A1CD-4599-BF97-A78AF35A1DC3}"/>
                      </a:ext>
                    </a:extLst>
                  </p:cNvPr>
                  <p:cNvSpPr/>
                  <p:nvPr/>
                </p:nvSpPr>
                <p:spPr>
                  <a:xfrm>
                    <a:off x="1980136" y="3559660"/>
                    <a:ext cx="134236" cy="134236"/>
                  </a:xfrm>
                  <a:custGeom>
                    <a:avLst/>
                    <a:gdLst>
                      <a:gd name="connsiteX0" fmla="*/ 19486 w 134236"/>
                      <a:gd name="connsiteY0" fmla="*/ 19486 h 134236"/>
                      <a:gd name="connsiteX1" fmla="*/ 19486 w 134236"/>
                      <a:gd name="connsiteY1" fmla="*/ 114750 h 134236"/>
                      <a:gd name="connsiteX2" fmla="*/ 114750 w 134236"/>
                      <a:gd name="connsiteY2" fmla="*/ 114750 h 134236"/>
                      <a:gd name="connsiteX3" fmla="*/ 114750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0"/>
                        </a:cubicBezTo>
                        <a:cubicBezTo>
                          <a:pt x="45467" y="140732"/>
                          <a:pt x="88769" y="140732"/>
                          <a:pt x="114750" y="114750"/>
                        </a:cubicBezTo>
                        <a:cubicBezTo>
                          <a:pt x="140732" y="88769"/>
                          <a:pt x="140732" y="45467"/>
                          <a:pt x="114750"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3" name="Graphic 1">
                  <a:extLst>
                    <a:ext uri="{FF2B5EF4-FFF2-40B4-BE49-F238E27FC236}">
                      <a16:creationId xmlns="" xmlns:a16="http://schemas.microsoft.com/office/drawing/2014/main" id="{3695CDFE-EDE5-4736-946C-F5BE7C60ADE9}"/>
                    </a:ext>
                  </a:extLst>
                </p:cNvPr>
                <p:cNvGrpSpPr/>
                <p:nvPr/>
              </p:nvGrpSpPr>
              <p:grpSpPr>
                <a:xfrm>
                  <a:off x="10175057" y="3531513"/>
                  <a:ext cx="601899" cy="530450"/>
                  <a:chOff x="10175057" y="3531513"/>
                  <a:chExt cx="601899" cy="530450"/>
                </a:xfrm>
                <a:grpFill/>
              </p:grpSpPr>
              <p:sp>
                <p:nvSpPr>
                  <p:cNvPr id="995" name="Freeform: Shape 994">
                    <a:extLst>
                      <a:ext uri="{FF2B5EF4-FFF2-40B4-BE49-F238E27FC236}">
                        <a16:creationId xmlns="" xmlns:a16="http://schemas.microsoft.com/office/drawing/2014/main" id="{C161B737-92D3-4B88-A76B-4174F8C2C975}"/>
                      </a:ext>
                    </a:extLst>
                  </p:cNvPr>
                  <p:cNvSpPr/>
                  <p:nvPr/>
                </p:nvSpPr>
                <p:spPr>
                  <a:xfrm>
                    <a:off x="10294138" y="391473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6" name="Freeform: Shape 995">
                    <a:extLst>
                      <a:ext uri="{FF2B5EF4-FFF2-40B4-BE49-F238E27FC236}">
                        <a16:creationId xmlns="" xmlns:a16="http://schemas.microsoft.com/office/drawing/2014/main" id="{9405FFDF-5019-4627-B6B6-8ED6913E2CBF}"/>
                      </a:ext>
                    </a:extLst>
                  </p:cNvPr>
                  <p:cNvSpPr/>
                  <p:nvPr/>
                </p:nvSpPr>
                <p:spPr>
                  <a:xfrm>
                    <a:off x="10707673" y="3711217"/>
                    <a:ext cx="69283" cy="62787"/>
                  </a:xfrm>
                  <a:custGeom>
                    <a:avLst/>
                    <a:gdLst>
                      <a:gd name="connsiteX0" fmla="*/ 12990 w 69283"/>
                      <a:gd name="connsiteY0" fmla="*/ 6495 h 62787"/>
                      <a:gd name="connsiteX1" fmla="*/ 12990 w 69283"/>
                      <a:gd name="connsiteY1" fmla="*/ 49797 h 62787"/>
                      <a:gd name="connsiteX2" fmla="*/ 56293 w 69283"/>
                      <a:gd name="connsiteY2" fmla="*/ 49797 h 62787"/>
                      <a:gd name="connsiteX3" fmla="*/ 56293 w 69283"/>
                      <a:gd name="connsiteY3" fmla="*/ 6495 h 62787"/>
                      <a:gd name="connsiteX4" fmla="*/ 12990 w 69283"/>
                      <a:gd name="connsiteY4" fmla="*/ 6495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7">
                        <a:moveTo>
                          <a:pt x="12990" y="6495"/>
                        </a:moveTo>
                        <a:cubicBezTo>
                          <a:pt x="-4330" y="23816"/>
                          <a:pt x="-4330" y="41137"/>
                          <a:pt x="12990" y="49797"/>
                        </a:cubicBezTo>
                        <a:cubicBezTo>
                          <a:pt x="30312" y="67118"/>
                          <a:pt x="47633" y="67118"/>
                          <a:pt x="56293" y="49797"/>
                        </a:cubicBezTo>
                        <a:cubicBezTo>
                          <a:pt x="73614" y="32477"/>
                          <a:pt x="73614" y="15156"/>
                          <a:pt x="56293" y="6495"/>
                        </a:cubicBezTo>
                        <a:cubicBezTo>
                          <a:pt x="47633" y="-2165"/>
                          <a:pt x="2165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7" name="Freeform: Shape 996">
                    <a:extLst>
                      <a:ext uri="{FF2B5EF4-FFF2-40B4-BE49-F238E27FC236}">
                        <a16:creationId xmlns="" xmlns:a16="http://schemas.microsoft.com/office/drawing/2014/main" id="{A34DC720-FC65-47D9-AFB8-8BE3E7099AA4}"/>
                      </a:ext>
                    </a:extLst>
                  </p:cNvPr>
                  <p:cNvSpPr/>
                  <p:nvPr/>
                </p:nvSpPr>
                <p:spPr>
                  <a:xfrm>
                    <a:off x="10452191" y="361378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8" name="Freeform: Shape 997">
                    <a:extLst>
                      <a:ext uri="{FF2B5EF4-FFF2-40B4-BE49-F238E27FC236}">
                        <a16:creationId xmlns="" xmlns:a16="http://schemas.microsoft.com/office/drawing/2014/main" id="{40ACC6DA-8417-44D7-8A8C-DA1E7760F40D}"/>
                      </a:ext>
                    </a:extLst>
                  </p:cNvPr>
                  <p:cNvSpPr/>
                  <p:nvPr/>
                </p:nvSpPr>
                <p:spPr>
                  <a:xfrm>
                    <a:off x="10175057" y="3726373"/>
                    <a:ext cx="103925" cy="103925"/>
                  </a:xfrm>
                  <a:custGeom>
                    <a:avLst/>
                    <a:gdLst>
                      <a:gd name="connsiteX0" fmla="*/ 103925 w 103925"/>
                      <a:gd name="connsiteY0" fmla="*/ 51963 h 103925"/>
                      <a:gd name="connsiteX1" fmla="*/ 51963 w 103925"/>
                      <a:gd name="connsiteY1" fmla="*/ 103925 h 103925"/>
                      <a:gd name="connsiteX2" fmla="*/ 1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5" y="103925"/>
                          <a:pt x="1" y="80661"/>
                          <a:pt x="1" y="51963"/>
                        </a:cubicBezTo>
                        <a:cubicBezTo>
                          <a:pt x="1"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9" name="Freeform: Shape 998">
                    <a:extLst>
                      <a:ext uri="{FF2B5EF4-FFF2-40B4-BE49-F238E27FC236}">
                        <a16:creationId xmlns="" xmlns:a16="http://schemas.microsoft.com/office/drawing/2014/main" id="{5CD8ACB6-79CE-4761-89EB-AED86E2E84B1}"/>
                      </a:ext>
                    </a:extLst>
                  </p:cNvPr>
                  <p:cNvSpPr/>
                  <p:nvPr/>
                </p:nvSpPr>
                <p:spPr>
                  <a:xfrm>
                    <a:off x="10538795" y="381297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0" name="Freeform: Shape 999">
                    <a:extLst>
                      <a:ext uri="{FF2B5EF4-FFF2-40B4-BE49-F238E27FC236}">
                        <a16:creationId xmlns="" xmlns:a16="http://schemas.microsoft.com/office/drawing/2014/main" id="{1144D9AA-8D94-4EEF-A26C-F1F86FA37FEC}"/>
                      </a:ext>
                    </a:extLst>
                  </p:cNvPr>
                  <p:cNvSpPr/>
                  <p:nvPr/>
                </p:nvSpPr>
                <p:spPr>
                  <a:xfrm>
                    <a:off x="10480337" y="399917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41137" y="-4330"/>
                          <a:pt x="23815"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1" name="Freeform: Shape 1000">
                    <a:extLst>
                      <a:ext uri="{FF2B5EF4-FFF2-40B4-BE49-F238E27FC236}">
                        <a16:creationId xmlns="" xmlns:a16="http://schemas.microsoft.com/office/drawing/2014/main" id="{7F085E5C-A3BB-4387-A77B-3A73BE4CEBA9}"/>
                      </a:ext>
                    </a:extLst>
                  </p:cNvPr>
                  <p:cNvSpPr/>
                  <p:nvPr/>
                </p:nvSpPr>
                <p:spPr>
                  <a:xfrm>
                    <a:off x="10257331" y="3531513"/>
                    <a:ext cx="77943" cy="77943"/>
                  </a:xfrm>
                  <a:custGeom>
                    <a:avLst/>
                    <a:gdLst>
                      <a:gd name="connsiteX0" fmla="*/ 12990 w 77943"/>
                      <a:gd name="connsiteY0" fmla="*/ 12991 h 77943"/>
                      <a:gd name="connsiteX1" fmla="*/ 12990 w 77943"/>
                      <a:gd name="connsiteY1" fmla="*/ 64953 h 77943"/>
                      <a:gd name="connsiteX2" fmla="*/ 64953 w 77943"/>
                      <a:gd name="connsiteY2" fmla="*/ 64953 h 77943"/>
                      <a:gd name="connsiteX3" fmla="*/ 64953 w 77943"/>
                      <a:gd name="connsiteY3" fmla="*/ 12991 h 77943"/>
                      <a:gd name="connsiteX4" fmla="*/ 12990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0" y="12991"/>
                        </a:moveTo>
                        <a:cubicBezTo>
                          <a:pt x="-4330" y="30311"/>
                          <a:pt x="-4330" y="47632"/>
                          <a:pt x="12990" y="64953"/>
                        </a:cubicBezTo>
                        <a:cubicBezTo>
                          <a:pt x="30312" y="82274"/>
                          <a:pt x="47632" y="82274"/>
                          <a:pt x="64953" y="64953"/>
                        </a:cubicBezTo>
                        <a:cubicBezTo>
                          <a:pt x="82274" y="47632"/>
                          <a:pt x="82274" y="30311"/>
                          <a:pt x="64953" y="12991"/>
                        </a:cubicBezTo>
                        <a:cubicBezTo>
                          <a:pt x="56293" y="-4330"/>
                          <a:pt x="30312"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2" name="Freeform: Shape 1001">
                    <a:extLst>
                      <a:ext uri="{FF2B5EF4-FFF2-40B4-BE49-F238E27FC236}">
                        <a16:creationId xmlns="" xmlns:a16="http://schemas.microsoft.com/office/drawing/2014/main" id="{ACBA19FA-9D4F-4D75-BEBC-4F7B5D14C7B0}"/>
                      </a:ext>
                    </a:extLst>
                  </p:cNvPr>
                  <p:cNvSpPr/>
                  <p:nvPr/>
                </p:nvSpPr>
                <p:spPr>
                  <a:xfrm>
                    <a:off x="10398063" y="3758849"/>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4" name="Graphic 1">
                  <a:extLst>
                    <a:ext uri="{FF2B5EF4-FFF2-40B4-BE49-F238E27FC236}">
                      <a16:creationId xmlns="" xmlns:a16="http://schemas.microsoft.com/office/drawing/2014/main" id="{C781CDBF-2665-4F5E-9A16-02AACD16F64A}"/>
                    </a:ext>
                  </a:extLst>
                </p:cNvPr>
                <p:cNvGrpSpPr/>
                <p:nvPr/>
              </p:nvGrpSpPr>
              <p:grpSpPr>
                <a:xfrm>
                  <a:off x="5885985" y="2492263"/>
                  <a:ext cx="798923" cy="718814"/>
                  <a:chOff x="5885985" y="2492263"/>
                  <a:chExt cx="798923" cy="718814"/>
                </a:xfrm>
                <a:grpFill/>
              </p:grpSpPr>
              <p:sp>
                <p:nvSpPr>
                  <p:cNvPr id="987" name="Freeform: Shape 986">
                    <a:extLst>
                      <a:ext uri="{FF2B5EF4-FFF2-40B4-BE49-F238E27FC236}">
                        <a16:creationId xmlns="" xmlns:a16="http://schemas.microsoft.com/office/drawing/2014/main" id="{26F94A96-FC51-44E6-8113-3AE3B88B6108}"/>
                      </a:ext>
                    </a:extLst>
                  </p:cNvPr>
                  <p:cNvSpPr/>
                  <p:nvPr/>
                </p:nvSpPr>
                <p:spPr>
                  <a:xfrm>
                    <a:off x="6044037" y="3007558"/>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8" name="Freeform: Shape 987">
                    <a:extLst>
                      <a:ext uri="{FF2B5EF4-FFF2-40B4-BE49-F238E27FC236}">
                        <a16:creationId xmlns="" xmlns:a16="http://schemas.microsoft.com/office/drawing/2014/main" id="{A526ADFD-3E8C-4199-A0AB-1A4DEB0B6FDE}"/>
                      </a:ext>
                    </a:extLst>
                  </p:cNvPr>
                  <p:cNvSpPr/>
                  <p:nvPr/>
                </p:nvSpPr>
                <p:spPr>
                  <a:xfrm>
                    <a:off x="6598304" y="2730424"/>
                    <a:ext cx="86604" cy="86604"/>
                  </a:xfrm>
                  <a:custGeom>
                    <a:avLst/>
                    <a:gdLst>
                      <a:gd name="connsiteX0" fmla="*/ 86604 w 86604"/>
                      <a:gd name="connsiteY0" fmla="*/ 43302 h 86604"/>
                      <a:gd name="connsiteX1" fmla="*/ 43302 w 86604"/>
                      <a:gd name="connsiteY1" fmla="*/ 86604 h 86604"/>
                      <a:gd name="connsiteX2" fmla="*/ 0 w 86604"/>
                      <a:gd name="connsiteY2" fmla="*/ 43302 h 86604"/>
                      <a:gd name="connsiteX3" fmla="*/ 43302 w 86604"/>
                      <a:gd name="connsiteY3" fmla="*/ 0 h 86604"/>
                      <a:gd name="connsiteX4" fmla="*/ 86604 w 86604"/>
                      <a:gd name="connsiteY4" fmla="*/ 43302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86604" y="43302"/>
                        </a:moveTo>
                        <a:cubicBezTo>
                          <a:pt x="86604" y="67217"/>
                          <a:pt x="67218" y="86604"/>
                          <a:pt x="43302" y="86604"/>
                        </a:cubicBezTo>
                        <a:cubicBezTo>
                          <a:pt x="19387" y="86604"/>
                          <a:pt x="0" y="67217"/>
                          <a:pt x="0" y="43302"/>
                        </a:cubicBezTo>
                        <a:cubicBezTo>
                          <a:pt x="0" y="19387"/>
                          <a:pt x="19387" y="0"/>
                          <a:pt x="43302" y="0"/>
                        </a:cubicBezTo>
                        <a:cubicBezTo>
                          <a:pt x="67218" y="0"/>
                          <a:pt x="86604" y="19387"/>
                          <a:pt x="86604" y="433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9" name="Freeform: Shape 988">
                    <a:extLst>
                      <a:ext uri="{FF2B5EF4-FFF2-40B4-BE49-F238E27FC236}">
                        <a16:creationId xmlns="" xmlns:a16="http://schemas.microsoft.com/office/drawing/2014/main" id="{48F9C23A-BC9E-4C6A-808A-BDB51B069CFC}"/>
                      </a:ext>
                    </a:extLst>
                  </p:cNvPr>
                  <p:cNvSpPr/>
                  <p:nvPr/>
                </p:nvSpPr>
                <p:spPr>
                  <a:xfrm>
                    <a:off x="6249722" y="2598353"/>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8" y="140732"/>
                          <a:pt x="88770" y="140732"/>
                          <a:pt x="114751" y="114751"/>
                        </a:cubicBezTo>
                        <a:cubicBezTo>
                          <a:pt x="140732" y="88769"/>
                          <a:pt x="140732" y="45467"/>
                          <a:pt x="114751" y="19486"/>
                        </a:cubicBezTo>
                        <a:cubicBezTo>
                          <a:pt x="88770" y="-6495"/>
                          <a:pt x="45468"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0" name="Freeform: Shape 989">
                    <a:extLst>
                      <a:ext uri="{FF2B5EF4-FFF2-40B4-BE49-F238E27FC236}">
                        <a16:creationId xmlns="" xmlns:a16="http://schemas.microsoft.com/office/drawing/2014/main" id="{52CDC557-B203-43C7-8E6C-5B8F59F1AEC9}"/>
                      </a:ext>
                    </a:extLst>
                  </p:cNvPr>
                  <p:cNvSpPr/>
                  <p:nvPr/>
                </p:nvSpPr>
                <p:spPr>
                  <a:xfrm>
                    <a:off x="5885985" y="2754241"/>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1" y="88769"/>
                          <a:pt x="140731"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1" name="Freeform: Shape 990">
                    <a:extLst>
                      <a:ext uri="{FF2B5EF4-FFF2-40B4-BE49-F238E27FC236}">
                        <a16:creationId xmlns="" xmlns:a16="http://schemas.microsoft.com/office/drawing/2014/main" id="{0450C1F4-7DF5-4761-9CFA-34E2DA6BD899}"/>
                      </a:ext>
                    </a:extLst>
                  </p:cNvPr>
                  <p:cNvSpPr/>
                  <p:nvPr/>
                </p:nvSpPr>
                <p:spPr>
                  <a:xfrm>
                    <a:off x="6373133" y="2868991"/>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8"/>
                          <a:pt x="107548" y="138567"/>
                          <a:pt x="69283" y="138567"/>
                        </a:cubicBezTo>
                        <a:cubicBezTo>
                          <a:pt x="31019" y="138567"/>
                          <a:pt x="0" y="107548"/>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2" name="Freeform: Shape 991">
                    <a:extLst>
                      <a:ext uri="{FF2B5EF4-FFF2-40B4-BE49-F238E27FC236}">
                        <a16:creationId xmlns="" xmlns:a16="http://schemas.microsoft.com/office/drawing/2014/main" id="{65D818BA-A92F-4351-B96E-3ECB808D4558}"/>
                      </a:ext>
                    </a:extLst>
                  </p:cNvPr>
                  <p:cNvSpPr/>
                  <p:nvPr/>
                </p:nvSpPr>
                <p:spPr>
                  <a:xfrm>
                    <a:off x="6290859" y="3124473"/>
                    <a:ext cx="86604" cy="86604"/>
                  </a:xfrm>
                  <a:custGeom>
                    <a:avLst/>
                    <a:gdLst>
                      <a:gd name="connsiteX0" fmla="*/ 12991 w 86604"/>
                      <a:gd name="connsiteY0" fmla="*/ 12991 h 86604"/>
                      <a:gd name="connsiteX1" fmla="*/ 12991 w 86604"/>
                      <a:gd name="connsiteY1" fmla="*/ 73614 h 86604"/>
                      <a:gd name="connsiteX2" fmla="*/ 73614 w 86604"/>
                      <a:gd name="connsiteY2" fmla="*/ 73614 h 86604"/>
                      <a:gd name="connsiteX3" fmla="*/ 73614 w 86604"/>
                      <a:gd name="connsiteY3" fmla="*/ 12991 h 86604"/>
                      <a:gd name="connsiteX4" fmla="*/ 12991 w 86604"/>
                      <a:gd name="connsiteY4" fmla="*/ 12991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12991" y="12991"/>
                        </a:moveTo>
                        <a:cubicBezTo>
                          <a:pt x="-4330" y="30312"/>
                          <a:pt x="-4330" y="56293"/>
                          <a:pt x="12991" y="73614"/>
                        </a:cubicBezTo>
                        <a:cubicBezTo>
                          <a:pt x="30311" y="90934"/>
                          <a:pt x="56293" y="90934"/>
                          <a:pt x="73614" y="73614"/>
                        </a:cubicBezTo>
                        <a:cubicBezTo>
                          <a:pt x="90935" y="56293"/>
                          <a:pt x="90935" y="30312"/>
                          <a:pt x="73614" y="12991"/>
                        </a:cubicBezTo>
                        <a:cubicBezTo>
                          <a:pt x="56293" y="-4330"/>
                          <a:pt x="3031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3" name="Freeform: Shape 992">
                    <a:extLst>
                      <a:ext uri="{FF2B5EF4-FFF2-40B4-BE49-F238E27FC236}">
                        <a16:creationId xmlns="" xmlns:a16="http://schemas.microsoft.com/office/drawing/2014/main" id="{81443E6B-E01D-4770-ACF6-8B3007A6ECD8}"/>
                      </a:ext>
                    </a:extLst>
                  </p:cNvPr>
                  <p:cNvSpPr/>
                  <p:nvPr/>
                </p:nvSpPr>
                <p:spPr>
                  <a:xfrm>
                    <a:off x="5996405" y="2492263"/>
                    <a:ext cx="95264" cy="95264"/>
                  </a:xfrm>
                  <a:custGeom>
                    <a:avLst/>
                    <a:gdLst>
                      <a:gd name="connsiteX0" fmla="*/ 12990 w 95264"/>
                      <a:gd name="connsiteY0" fmla="*/ 12991 h 95264"/>
                      <a:gd name="connsiteX1" fmla="*/ 12990 w 95264"/>
                      <a:gd name="connsiteY1" fmla="*/ 82274 h 95264"/>
                      <a:gd name="connsiteX2" fmla="*/ 82274 w 95264"/>
                      <a:gd name="connsiteY2" fmla="*/ 82274 h 95264"/>
                      <a:gd name="connsiteX3" fmla="*/ 82274 w 95264"/>
                      <a:gd name="connsiteY3" fmla="*/ 12991 h 95264"/>
                      <a:gd name="connsiteX4" fmla="*/ 12990 w 95264"/>
                      <a:gd name="connsiteY4" fmla="*/ 12991 h 9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95264">
                        <a:moveTo>
                          <a:pt x="12990" y="12991"/>
                        </a:moveTo>
                        <a:cubicBezTo>
                          <a:pt x="-4330" y="30311"/>
                          <a:pt x="-4330" y="64953"/>
                          <a:pt x="12990" y="82274"/>
                        </a:cubicBezTo>
                        <a:cubicBezTo>
                          <a:pt x="30311" y="99595"/>
                          <a:pt x="64953" y="99595"/>
                          <a:pt x="82274" y="82274"/>
                        </a:cubicBezTo>
                        <a:cubicBezTo>
                          <a:pt x="99595" y="64953"/>
                          <a:pt x="99595" y="30311"/>
                          <a:pt x="82274" y="12991"/>
                        </a:cubicBezTo>
                        <a:cubicBezTo>
                          <a:pt x="64953" y="-4330"/>
                          <a:pt x="30311"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4" name="Freeform: Shape 993">
                    <a:extLst>
                      <a:ext uri="{FF2B5EF4-FFF2-40B4-BE49-F238E27FC236}">
                        <a16:creationId xmlns="" xmlns:a16="http://schemas.microsoft.com/office/drawing/2014/main" id="{571A1165-7D4F-4EF9-AB4B-2B00F589413C}"/>
                      </a:ext>
                    </a:extLst>
                  </p:cNvPr>
                  <p:cNvSpPr/>
                  <p:nvPr/>
                </p:nvSpPr>
                <p:spPr>
                  <a:xfrm>
                    <a:off x="6182604" y="2808368"/>
                    <a:ext cx="173208" cy="173208"/>
                  </a:xfrm>
                  <a:custGeom>
                    <a:avLst/>
                    <a:gdLst>
                      <a:gd name="connsiteX0" fmla="*/ 173208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8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8" y="86604"/>
                        </a:moveTo>
                        <a:cubicBezTo>
                          <a:pt x="173208" y="134434"/>
                          <a:pt x="134434" y="173208"/>
                          <a:pt x="86604" y="173208"/>
                        </a:cubicBezTo>
                        <a:cubicBezTo>
                          <a:pt x="38774" y="173208"/>
                          <a:pt x="0" y="134434"/>
                          <a:pt x="0" y="86604"/>
                        </a:cubicBezTo>
                        <a:cubicBezTo>
                          <a:pt x="0" y="38774"/>
                          <a:pt x="38774" y="0"/>
                          <a:pt x="86604" y="0"/>
                        </a:cubicBezTo>
                        <a:cubicBezTo>
                          <a:pt x="134434" y="0"/>
                          <a:pt x="173208" y="38774"/>
                          <a:pt x="173208"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5" name="Graphic 1">
                  <a:extLst>
                    <a:ext uri="{FF2B5EF4-FFF2-40B4-BE49-F238E27FC236}">
                      <a16:creationId xmlns="" xmlns:a16="http://schemas.microsoft.com/office/drawing/2014/main" id="{9F66E295-4121-4AE6-BB30-3855C8F944DF}"/>
                    </a:ext>
                  </a:extLst>
                </p:cNvPr>
                <p:cNvGrpSpPr/>
                <p:nvPr/>
              </p:nvGrpSpPr>
              <p:grpSpPr>
                <a:xfrm>
                  <a:off x="7860560" y="3817307"/>
                  <a:ext cx="794593" cy="372397"/>
                  <a:chOff x="7860560" y="3817307"/>
                  <a:chExt cx="794593" cy="372397"/>
                </a:xfrm>
                <a:grpFill/>
              </p:grpSpPr>
              <p:sp>
                <p:nvSpPr>
                  <p:cNvPr id="984" name="Freeform: Shape 983">
                    <a:extLst>
                      <a:ext uri="{FF2B5EF4-FFF2-40B4-BE49-F238E27FC236}">
                        <a16:creationId xmlns="" xmlns:a16="http://schemas.microsoft.com/office/drawing/2014/main" id="{E6421B3E-B735-46C6-ADBA-BE6BB04C1EC8}"/>
                      </a:ext>
                    </a:extLst>
                  </p:cNvPr>
                  <p:cNvSpPr/>
                  <p:nvPr/>
                </p:nvSpPr>
                <p:spPr>
                  <a:xfrm>
                    <a:off x="8559889" y="4087945"/>
                    <a:ext cx="95264" cy="101759"/>
                  </a:xfrm>
                  <a:custGeom>
                    <a:avLst/>
                    <a:gdLst>
                      <a:gd name="connsiteX0" fmla="*/ 12990 w 95264"/>
                      <a:gd name="connsiteY0" fmla="*/ 19486 h 101759"/>
                      <a:gd name="connsiteX1" fmla="*/ 12990 w 95264"/>
                      <a:gd name="connsiteY1" fmla="*/ 88769 h 101759"/>
                      <a:gd name="connsiteX2" fmla="*/ 82274 w 95264"/>
                      <a:gd name="connsiteY2" fmla="*/ 88769 h 101759"/>
                      <a:gd name="connsiteX3" fmla="*/ 82274 w 95264"/>
                      <a:gd name="connsiteY3" fmla="*/ 19486 h 101759"/>
                      <a:gd name="connsiteX4" fmla="*/ 12990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0" y="19486"/>
                        </a:moveTo>
                        <a:cubicBezTo>
                          <a:pt x="-4330" y="36807"/>
                          <a:pt x="-4330" y="71448"/>
                          <a:pt x="12990" y="88769"/>
                        </a:cubicBezTo>
                        <a:cubicBezTo>
                          <a:pt x="30312" y="106090"/>
                          <a:pt x="64953" y="106090"/>
                          <a:pt x="82274" y="88769"/>
                        </a:cubicBezTo>
                        <a:cubicBezTo>
                          <a:pt x="99595" y="71448"/>
                          <a:pt x="99595" y="36807"/>
                          <a:pt x="82274" y="19486"/>
                        </a:cubicBezTo>
                        <a:cubicBezTo>
                          <a:pt x="64953" y="-6495"/>
                          <a:pt x="30312" y="-6495"/>
                          <a:pt x="1299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5" name="Freeform: Shape 984">
                    <a:extLst>
                      <a:ext uri="{FF2B5EF4-FFF2-40B4-BE49-F238E27FC236}">
                        <a16:creationId xmlns="" xmlns:a16="http://schemas.microsoft.com/office/drawing/2014/main" id="{6B863080-0188-4527-BBEC-7D32F308ADE4}"/>
                      </a:ext>
                    </a:extLst>
                  </p:cNvPr>
                  <p:cNvSpPr/>
                  <p:nvPr/>
                </p:nvSpPr>
                <p:spPr>
                  <a:xfrm>
                    <a:off x="8148519" y="3942883"/>
                    <a:ext cx="164547" cy="164547"/>
                  </a:xfrm>
                  <a:custGeom>
                    <a:avLst/>
                    <a:gdLst>
                      <a:gd name="connsiteX0" fmla="*/ 25981 w 164547"/>
                      <a:gd name="connsiteY0" fmla="*/ 25981 h 164547"/>
                      <a:gd name="connsiteX1" fmla="*/ 25981 w 164547"/>
                      <a:gd name="connsiteY1" fmla="*/ 138567 h 164547"/>
                      <a:gd name="connsiteX2" fmla="*/ 138567 w 164547"/>
                      <a:gd name="connsiteY2" fmla="*/ 138567 h 164547"/>
                      <a:gd name="connsiteX3" fmla="*/ 138567 w 164547"/>
                      <a:gd name="connsiteY3" fmla="*/ 25981 h 164547"/>
                      <a:gd name="connsiteX4" fmla="*/ 25981 w 164547"/>
                      <a:gd name="connsiteY4" fmla="*/ 25981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25981" y="25981"/>
                        </a:moveTo>
                        <a:cubicBezTo>
                          <a:pt x="-8660" y="60623"/>
                          <a:pt x="-8660" y="103925"/>
                          <a:pt x="25981" y="138567"/>
                        </a:cubicBezTo>
                        <a:cubicBezTo>
                          <a:pt x="60623" y="173208"/>
                          <a:pt x="103925" y="173208"/>
                          <a:pt x="138567" y="138567"/>
                        </a:cubicBezTo>
                        <a:cubicBezTo>
                          <a:pt x="173208" y="103925"/>
                          <a:pt x="173208" y="60623"/>
                          <a:pt x="138567" y="25981"/>
                        </a:cubicBezTo>
                        <a:cubicBezTo>
                          <a:pt x="112586" y="-8660"/>
                          <a:pt x="60623" y="-8660"/>
                          <a:pt x="25981"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6" name="Freeform: Shape 985">
                    <a:extLst>
                      <a:ext uri="{FF2B5EF4-FFF2-40B4-BE49-F238E27FC236}">
                        <a16:creationId xmlns="" xmlns:a16="http://schemas.microsoft.com/office/drawing/2014/main" id="{C8489756-3FDA-4827-843B-B0F99DCD01D6}"/>
                      </a:ext>
                    </a:extLst>
                  </p:cNvPr>
                  <p:cNvSpPr/>
                  <p:nvPr/>
                </p:nvSpPr>
                <p:spPr>
                  <a:xfrm>
                    <a:off x="7860560" y="3817307"/>
                    <a:ext cx="116915" cy="110420"/>
                  </a:xfrm>
                  <a:custGeom>
                    <a:avLst/>
                    <a:gdLst>
                      <a:gd name="connsiteX0" fmla="*/ 19486 w 116915"/>
                      <a:gd name="connsiteY0" fmla="*/ 12991 h 110420"/>
                      <a:gd name="connsiteX1" fmla="*/ 19486 w 116915"/>
                      <a:gd name="connsiteY1" fmla="*/ 90934 h 110420"/>
                      <a:gd name="connsiteX2" fmla="*/ 97430 w 116915"/>
                      <a:gd name="connsiteY2" fmla="*/ 90934 h 110420"/>
                      <a:gd name="connsiteX3" fmla="*/ 97430 w 116915"/>
                      <a:gd name="connsiteY3" fmla="*/ 12991 h 110420"/>
                      <a:gd name="connsiteX4" fmla="*/ 19486 w 116915"/>
                      <a:gd name="connsiteY4" fmla="*/ 12991 h 11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15" h="110420">
                        <a:moveTo>
                          <a:pt x="19486" y="12991"/>
                        </a:moveTo>
                        <a:cubicBezTo>
                          <a:pt x="-6495" y="38972"/>
                          <a:pt x="-6495" y="73614"/>
                          <a:pt x="19486" y="90934"/>
                        </a:cubicBezTo>
                        <a:cubicBezTo>
                          <a:pt x="45467" y="116916"/>
                          <a:pt x="80109" y="116916"/>
                          <a:pt x="97430" y="90934"/>
                        </a:cubicBezTo>
                        <a:cubicBezTo>
                          <a:pt x="123411" y="64953"/>
                          <a:pt x="123411" y="30311"/>
                          <a:pt x="97430" y="12991"/>
                        </a:cubicBezTo>
                        <a:cubicBezTo>
                          <a:pt x="80109" y="-4330"/>
                          <a:pt x="45467" y="-4330"/>
                          <a:pt x="19486"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6" name="Graphic 1">
                  <a:extLst>
                    <a:ext uri="{FF2B5EF4-FFF2-40B4-BE49-F238E27FC236}">
                      <a16:creationId xmlns="" xmlns:a16="http://schemas.microsoft.com/office/drawing/2014/main" id="{EABDB648-35ED-455B-BE01-D8FC320DB63B}"/>
                    </a:ext>
                  </a:extLst>
                </p:cNvPr>
                <p:cNvGrpSpPr/>
                <p:nvPr/>
              </p:nvGrpSpPr>
              <p:grpSpPr>
                <a:xfrm>
                  <a:off x="42367" y="3475220"/>
                  <a:ext cx="463332" cy="177538"/>
                  <a:chOff x="42367" y="3475220"/>
                  <a:chExt cx="463332" cy="177538"/>
                </a:xfrm>
                <a:grpFill/>
              </p:grpSpPr>
              <p:sp>
                <p:nvSpPr>
                  <p:cNvPr id="981" name="Freeform: Shape 980">
                    <a:extLst>
                      <a:ext uri="{FF2B5EF4-FFF2-40B4-BE49-F238E27FC236}">
                        <a16:creationId xmlns="" xmlns:a16="http://schemas.microsoft.com/office/drawing/2014/main" id="{6C0643E5-8100-4CB2-8E7A-CB4777D5AFD2}"/>
                      </a:ext>
                    </a:extLst>
                  </p:cNvPr>
                  <p:cNvSpPr/>
                  <p:nvPr/>
                </p:nvSpPr>
                <p:spPr>
                  <a:xfrm>
                    <a:off x="42367" y="3475220"/>
                    <a:ext cx="103925" cy="103925"/>
                  </a:xfrm>
                  <a:custGeom>
                    <a:avLst/>
                    <a:gdLst>
                      <a:gd name="connsiteX0" fmla="*/ 103925 w 103925"/>
                      <a:gd name="connsiteY0" fmla="*/ 51963 h 103925"/>
                      <a:gd name="connsiteX1" fmla="*/ 51962 w 103925"/>
                      <a:gd name="connsiteY1" fmla="*/ 103925 h 103925"/>
                      <a:gd name="connsiteX2" fmla="*/ 0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2" y="103925"/>
                        </a:cubicBezTo>
                        <a:cubicBezTo>
                          <a:pt x="23264" y="103925"/>
                          <a:pt x="0" y="80661"/>
                          <a:pt x="0" y="51963"/>
                        </a:cubicBezTo>
                        <a:cubicBezTo>
                          <a:pt x="0" y="23264"/>
                          <a:pt x="23264" y="0"/>
                          <a:pt x="51962"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2" name="Freeform: Shape 981">
                    <a:extLst>
                      <a:ext uri="{FF2B5EF4-FFF2-40B4-BE49-F238E27FC236}">
                        <a16:creationId xmlns="" xmlns:a16="http://schemas.microsoft.com/office/drawing/2014/main" id="{073797FF-4471-4420-B823-1D66D4CB7919}"/>
                      </a:ext>
                    </a:extLst>
                  </p:cNvPr>
                  <p:cNvSpPr/>
                  <p:nvPr/>
                </p:nvSpPr>
                <p:spPr>
                  <a:xfrm>
                    <a:off x="410435" y="3550999"/>
                    <a:ext cx="95264" cy="101759"/>
                  </a:xfrm>
                  <a:custGeom>
                    <a:avLst/>
                    <a:gdLst>
                      <a:gd name="connsiteX0" fmla="*/ 12991 w 95264"/>
                      <a:gd name="connsiteY0" fmla="*/ 19486 h 101759"/>
                      <a:gd name="connsiteX1" fmla="*/ 12991 w 95264"/>
                      <a:gd name="connsiteY1" fmla="*/ 88769 h 101759"/>
                      <a:gd name="connsiteX2" fmla="*/ 82274 w 95264"/>
                      <a:gd name="connsiteY2" fmla="*/ 88769 h 101759"/>
                      <a:gd name="connsiteX3" fmla="*/ 82274 w 95264"/>
                      <a:gd name="connsiteY3" fmla="*/ 19486 h 101759"/>
                      <a:gd name="connsiteX4" fmla="*/ 12991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1" y="19486"/>
                        </a:moveTo>
                        <a:cubicBezTo>
                          <a:pt x="-4330" y="36807"/>
                          <a:pt x="-4330" y="71449"/>
                          <a:pt x="12991" y="88769"/>
                        </a:cubicBezTo>
                        <a:cubicBezTo>
                          <a:pt x="30311" y="106090"/>
                          <a:pt x="64953" y="106090"/>
                          <a:pt x="82274" y="88769"/>
                        </a:cubicBezTo>
                        <a:cubicBezTo>
                          <a:pt x="99595" y="71449"/>
                          <a:pt x="99595" y="36807"/>
                          <a:pt x="82274" y="19486"/>
                        </a:cubicBezTo>
                        <a:cubicBezTo>
                          <a:pt x="64953" y="-6495"/>
                          <a:pt x="30311" y="-6495"/>
                          <a:pt x="12991"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3" name="Freeform: Shape 982">
                    <a:extLst>
                      <a:ext uri="{FF2B5EF4-FFF2-40B4-BE49-F238E27FC236}">
                        <a16:creationId xmlns="" xmlns:a16="http://schemas.microsoft.com/office/drawing/2014/main" id="{3B0D2071-464C-441B-A306-5C6120455775}"/>
                      </a:ext>
                    </a:extLst>
                  </p:cNvPr>
                  <p:cNvSpPr/>
                  <p:nvPr/>
                </p:nvSpPr>
                <p:spPr>
                  <a:xfrm>
                    <a:off x="265373" y="350769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7" name="Graphic 1">
                  <a:extLst>
                    <a:ext uri="{FF2B5EF4-FFF2-40B4-BE49-F238E27FC236}">
                      <a16:creationId xmlns="" xmlns:a16="http://schemas.microsoft.com/office/drawing/2014/main" id="{C0C15072-3FDE-4733-94BE-E332BCBF83DB}"/>
                    </a:ext>
                  </a:extLst>
                </p:cNvPr>
                <p:cNvGrpSpPr/>
                <p:nvPr/>
              </p:nvGrpSpPr>
              <p:grpSpPr>
                <a:xfrm>
                  <a:off x="4952474" y="4159043"/>
                  <a:ext cx="433722" cy="277835"/>
                  <a:chOff x="4952474" y="4159043"/>
                  <a:chExt cx="433722" cy="277835"/>
                </a:xfrm>
                <a:grpFill/>
              </p:grpSpPr>
              <p:sp>
                <p:nvSpPr>
                  <p:cNvPr id="978" name="Freeform: Shape 977">
                    <a:extLst>
                      <a:ext uri="{FF2B5EF4-FFF2-40B4-BE49-F238E27FC236}">
                        <a16:creationId xmlns="" xmlns:a16="http://schemas.microsoft.com/office/drawing/2014/main" id="{8CD056BB-6F69-4D7D-A7BF-51FDF8D11BCB}"/>
                      </a:ext>
                    </a:extLst>
                  </p:cNvPr>
                  <p:cNvSpPr/>
                  <p:nvPr/>
                </p:nvSpPr>
                <p:spPr>
                  <a:xfrm>
                    <a:off x="5281570" y="4332251"/>
                    <a:ext cx="104626" cy="104626"/>
                  </a:xfrm>
                  <a:custGeom>
                    <a:avLst/>
                    <a:gdLst>
                      <a:gd name="connsiteX0" fmla="*/ 78295 w 104626"/>
                      <a:gd name="connsiteY0" fmla="*/ 95616 h 104626"/>
                      <a:gd name="connsiteX1" fmla="*/ 95615 w 104626"/>
                      <a:gd name="connsiteY1" fmla="*/ 26332 h 104626"/>
                      <a:gd name="connsiteX2" fmla="*/ 26332 w 104626"/>
                      <a:gd name="connsiteY2" fmla="*/ 9011 h 104626"/>
                      <a:gd name="connsiteX3" fmla="*/ 9011 w 104626"/>
                      <a:gd name="connsiteY3" fmla="*/ 78295 h 104626"/>
                      <a:gd name="connsiteX4" fmla="*/ 78295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5" y="95616"/>
                        </a:moveTo>
                        <a:cubicBezTo>
                          <a:pt x="104276" y="78295"/>
                          <a:pt x="112937" y="52313"/>
                          <a:pt x="95615" y="26332"/>
                        </a:cubicBezTo>
                        <a:cubicBezTo>
                          <a:pt x="78295" y="351"/>
                          <a:pt x="52313" y="-8310"/>
                          <a:pt x="26332" y="9011"/>
                        </a:cubicBezTo>
                        <a:cubicBezTo>
                          <a:pt x="351" y="26332"/>
                          <a:pt x="-8309" y="52313"/>
                          <a:pt x="9011" y="78295"/>
                        </a:cubicBezTo>
                        <a:cubicBezTo>
                          <a:pt x="26332" y="104276"/>
                          <a:pt x="52313" y="112936"/>
                          <a:pt x="78295"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9" name="Freeform: Shape 978">
                    <a:extLst>
                      <a:ext uri="{FF2B5EF4-FFF2-40B4-BE49-F238E27FC236}">
                        <a16:creationId xmlns="" xmlns:a16="http://schemas.microsoft.com/office/drawing/2014/main" id="{8D1B675D-70AB-4996-916C-A91123D154B3}"/>
                      </a:ext>
                    </a:extLst>
                  </p:cNvPr>
                  <p:cNvSpPr/>
                  <p:nvPr/>
                </p:nvSpPr>
                <p:spPr>
                  <a:xfrm>
                    <a:off x="4952474" y="4159043"/>
                    <a:ext cx="104626" cy="104626"/>
                  </a:xfrm>
                  <a:custGeom>
                    <a:avLst/>
                    <a:gdLst>
                      <a:gd name="connsiteX0" fmla="*/ 78294 w 104626"/>
                      <a:gd name="connsiteY0" fmla="*/ 95616 h 104626"/>
                      <a:gd name="connsiteX1" fmla="*/ 95616 w 104626"/>
                      <a:gd name="connsiteY1" fmla="*/ 26332 h 104626"/>
                      <a:gd name="connsiteX2" fmla="*/ 26332 w 104626"/>
                      <a:gd name="connsiteY2" fmla="*/ 9011 h 104626"/>
                      <a:gd name="connsiteX3" fmla="*/ 9011 w 104626"/>
                      <a:gd name="connsiteY3" fmla="*/ 78295 h 104626"/>
                      <a:gd name="connsiteX4" fmla="*/ 78294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4" y="95616"/>
                        </a:moveTo>
                        <a:cubicBezTo>
                          <a:pt x="104276" y="78295"/>
                          <a:pt x="112936" y="52313"/>
                          <a:pt x="95616" y="26332"/>
                        </a:cubicBezTo>
                        <a:cubicBezTo>
                          <a:pt x="78294" y="351"/>
                          <a:pt x="52314" y="-8310"/>
                          <a:pt x="26332" y="9011"/>
                        </a:cubicBezTo>
                        <a:cubicBezTo>
                          <a:pt x="351" y="26332"/>
                          <a:pt x="-8310" y="52313"/>
                          <a:pt x="9011" y="78295"/>
                        </a:cubicBezTo>
                        <a:cubicBezTo>
                          <a:pt x="26332" y="104276"/>
                          <a:pt x="60974" y="112936"/>
                          <a:pt x="78294"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0" name="Freeform: Shape 979">
                    <a:extLst>
                      <a:ext uri="{FF2B5EF4-FFF2-40B4-BE49-F238E27FC236}">
                        <a16:creationId xmlns="" xmlns:a16="http://schemas.microsoft.com/office/drawing/2014/main" id="{D3BBCEDB-E70F-4AAA-B8E0-D82861CEE88B}"/>
                      </a:ext>
                    </a:extLst>
                  </p:cNvPr>
                  <p:cNvSpPr/>
                  <p:nvPr/>
                </p:nvSpPr>
                <p:spPr>
                  <a:xfrm>
                    <a:off x="5048090" y="4202696"/>
                    <a:ext cx="138566" cy="138566"/>
                  </a:xfrm>
                  <a:custGeom>
                    <a:avLst/>
                    <a:gdLst>
                      <a:gd name="connsiteX0" fmla="*/ 103925 w 138566"/>
                      <a:gd name="connsiteY0" fmla="*/ 129906 h 138566"/>
                      <a:gd name="connsiteX1" fmla="*/ 129906 w 138566"/>
                      <a:gd name="connsiteY1" fmla="*/ 34642 h 138566"/>
                      <a:gd name="connsiteX2" fmla="*/ 34642 w 138566"/>
                      <a:gd name="connsiteY2" fmla="*/ 8660 h 138566"/>
                      <a:gd name="connsiteX3" fmla="*/ 8660 w 138566"/>
                      <a:gd name="connsiteY3" fmla="*/ 103925 h 138566"/>
                      <a:gd name="connsiteX4" fmla="*/ 103925 w 138566"/>
                      <a:gd name="connsiteY4" fmla="*/ 129906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03925" y="129906"/>
                        </a:moveTo>
                        <a:cubicBezTo>
                          <a:pt x="138567" y="112586"/>
                          <a:pt x="147227" y="69283"/>
                          <a:pt x="129906" y="34642"/>
                        </a:cubicBezTo>
                        <a:cubicBezTo>
                          <a:pt x="112585" y="0"/>
                          <a:pt x="69283" y="-8660"/>
                          <a:pt x="34642" y="8660"/>
                        </a:cubicBezTo>
                        <a:cubicBezTo>
                          <a:pt x="0" y="25981"/>
                          <a:pt x="-8660" y="69283"/>
                          <a:pt x="8660" y="103925"/>
                        </a:cubicBezTo>
                        <a:cubicBezTo>
                          <a:pt x="34642" y="138567"/>
                          <a:pt x="69283" y="147227"/>
                          <a:pt x="103925"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954" name="Graphic 1">
                <a:extLst>
                  <a:ext uri="{FF2B5EF4-FFF2-40B4-BE49-F238E27FC236}">
                    <a16:creationId xmlns="" xmlns:a16="http://schemas.microsoft.com/office/drawing/2014/main" id="{3B29D16C-95D4-45BC-81A8-5516E96D9777}"/>
                  </a:ext>
                </a:extLst>
              </p:cNvPr>
              <p:cNvGrpSpPr/>
              <p:nvPr/>
            </p:nvGrpSpPr>
            <p:grpSpPr>
              <a:xfrm>
                <a:off x="9449747" y="2150176"/>
                <a:ext cx="1377006" cy="1221119"/>
                <a:chOff x="9449747" y="2150176"/>
                <a:chExt cx="1377006" cy="1221119"/>
              </a:xfrm>
              <a:grpFill/>
            </p:grpSpPr>
            <p:sp>
              <p:nvSpPr>
                <p:cNvPr id="964" name="Freeform: Shape 963">
                  <a:extLst>
                    <a:ext uri="{FF2B5EF4-FFF2-40B4-BE49-F238E27FC236}">
                      <a16:creationId xmlns="" xmlns:a16="http://schemas.microsoft.com/office/drawing/2014/main" id="{C1ED39F9-628D-4084-B208-DBC5585DD59E}"/>
                    </a:ext>
                  </a:extLst>
                </p:cNvPr>
                <p:cNvSpPr/>
                <p:nvPr/>
              </p:nvSpPr>
              <p:spPr>
                <a:xfrm>
                  <a:off x="9713890" y="3031374"/>
                  <a:ext cx="307444" cy="307444"/>
                </a:xfrm>
                <a:custGeom>
                  <a:avLst/>
                  <a:gdLst>
                    <a:gd name="connsiteX0" fmla="*/ 45467 w 307444"/>
                    <a:gd name="connsiteY0" fmla="*/ 45467 h 307444"/>
                    <a:gd name="connsiteX1" fmla="*/ 45467 w 307444"/>
                    <a:gd name="connsiteY1" fmla="*/ 261978 h 307444"/>
                    <a:gd name="connsiteX2" fmla="*/ 261978 w 307444"/>
                    <a:gd name="connsiteY2" fmla="*/ 261978 h 307444"/>
                    <a:gd name="connsiteX3" fmla="*/ 261978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8" y="261978"/>
                      </a:cubicBezTo>
                      <a:cubicBezTo>
                        <a:pt x="322601" y="201355"/>
                        <a:pt x="322601" y="106090"/>
                        <a:pt x="261978"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5" name="Freeform: Shape 964">
                  <a:extLst>
                    <a:ext uri="{FF2B5EF4-FFF2-40B4-BE49-F238E27FC236}">
                      <a16:creationId xmlns="" xmlns:a16="http://schemas.microsoft.com/office/drawing/2014/main" id="{84CD50D5-34AA-434D-BCB6-9E826DE1AEFC}"/>
                    </a:ext>
                  </a:extLst>
                </p:cNvPr>
                <p:cNvSpPr/>
                <p:nvPr/>
              </p:nvSpPr>
              <p:spPr>
                <a:xfrm>
                  <a:off x="10675197" y="2557216"/>
                  <a:ext cx="151556" cy="158052"/>
                </a:xfrm>
                <a:custGeom>
                  <a:avLst/>
                  <a:gdLst>
                    <a:gd name="connsiteX0" fmla="*/ 19486 w 151556"/>
                    <a:gd name="connsiteY0" fmla="*/ 25981 h 158052"/>
                    <a:gd name="connsiteX1" fmla="*/ 19486 w 151556"/>
                    <a:gd name="connsiteY1" fmla="*/ 138567 h 158052"/>
                    <a:gd name="connsiteX2" fmla="*/ 132071 w 151556"/>
                    <a:gd name="connsiteY2" fmla="*/ 138567 h 158052"/>
                    <a:gd name="connsiteX3" fmla="*/ 132071 w 151556"/>
                    <a:gd name="connsiteY3" fmla="*/ 25981 h 158052"/>
                    <a:gd name="connsiteX4" fmla="*/ 19486 w 151556"/>
                    <a:gd name="connsiteY4" fmla="*/ 25981 h 15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56" h="158052">
                      <a:moveTo>
                        <a:pt x="19486" y="25981"/>
                      </a:moveTo>
                      <a:cubicBezTo>
                        <a:pt x="-6495" y="51963"/>
                        <a:pt x="-6495" y="103925"/>
                        <a:pt x="19486" y="138567"/>
                      </a:cubicBezTo>
                      <a:cubicBezTo>
                        <a:pt x="45466" y="164548"/>
                        <a:pt x="97429" y="164548"/>
                        <a:pt x="132071" y="138567"/>
                      </a:cubicBezTo>
                      <a:cubicBezTo>
                        <a:pt x="158052" y="112585"/>
                        <a:pt x="158052" y="60623"/>
                        <a:pt x="132071" y="25981"/>
                      </a:cubicBezTo>
                      <a:cubicBezTo>
                        <a:pt x="97429" y="-8660"/>
                        <a:pt x="45466" y="-8660"/>
                        <a:pt x="19486"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6" name="Freeform: Shape 965">
                  <a:extLst>
                    <a:ext uri="{FF2B5EF4-FFF2-40B4-BE49-F238E27FC236}">
                      <a16:creationId xmlns="" xmlns:a16="http://schemas.microsoft.com/office/drawing/2014/main" id="{E8C597A6-9AA5-45B0-AC8D-7D2D253E35D5}"/>
                    </a:ext>
                  </a:extLst>
                </p:cNvPr>
                <p:cNvSpPr/>
                <p:nvPr/>
              </p:nvSpPr>
              <p:spPr>
                <a:xfrm>
                  <a:off x="10071132" y="2340706"/>
                  <a:ext cx="242491" cy="242491"/>
                </a:xfrm>
                <a:custGeom>
                  <a:avLst/>
                  <a:gdLst>
                    <a:gd name="connsiteX0" fmla="*/ 242491 w 242491"/>
                    <a:gd name="connsiteY0" fmla="*/ 121246 h 242491"/>
                    <a:gd name="connsiteX1" fmla="*/ 121245 w 242491"/>
                    <a:gd name="connsiteY1" fmla="*/ 242492 h 242491"/>
                    <a:gd name="connsiteX2" fmla="*/ -1 w 242491"/>
                    <a:gd name="connsiteY2" fmla="*/ 121246 h 242491"/>
                    <a:gd name="connsiteX3" fmla="*/ 121245 w 242491"/>
                    <a:gd name="connsiteY3" fmla="*/ 0 h 242491"/>
                    <a:gd name="connsiteX4" fmla="*/ 242491 w 242491"/>
                    <a:gd name="connsiteY4" fmla="*/ 121246 h 24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1" h="242491">
                      <a:moveTo>
                        <a:pt x="242491" y="121246"/>
                      </a:moveTo>
                      <a:cubicBezTo>
                        <a:pt x="242491" y="188208"/>
                        <a:pt x="188208" y="242492"/>
                        <a:pt x="121245" y="242492"/>
                      </a:cubicBezTo>
                      <a:cubicBezTo>
                        <a:pt x="54283" y="242492"/>
                        <a:pt x="-1" y="188208"/>
                        <a:pt x="-1" y="121246"/>
                      </a:cubicBezTo>
                      <a:cubicBezTo>
                        <a:pt x="-1" y="54284"/>
                        <a:pt x="54283" y="0"/>
                        <a:pt x="121245" y="0"/>
                      </a:cubicBezTo>
                      <a:cubicBezTo>
                        <a:pt x="188208" y="0"/>
                        <a:pt x="242491" y="54284"/>
                        <a:pt x="242491"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7" name="Freeform: Shape 966">
                  <a:extLst>
                    <a:ext uri="{FF2B5EF4-FFF2-40B4-BE49-F238E27FC236}">
                      <a16:creationId xmlns="" xmlns:a16="http://schemas.microsoft.com/office/drawing/2014/main" id="{A14BB221-F753-4DFB-95FB-B7D7D107528A}"/>
                    </a:ext>
                  </a:extLst>
                </p:cNvPr>
                <p:cNvSpPr/>
                <p:nvPr/>
              </p:nvSpPr>
              <p:spPr>
                <a:xfrm>
                  <a:off x="9449747" y="2611344"/>
                  <a:ext cx="229501" cy="229501"/>
                </a:xfrm>
                <a:custGeom>
                  <a:avLst/>
                  <a:gdLst>
                    <a:gd name="connsiteX0" fmla="*/ 32477 w 229501"/>
                    <a:gd name="connsiteY0" fmla="*/ 32477 h 229501"/>
                    <a:gd name="connsiteX1" fmla="*/ 32477 w 229501"/>
                    <a:gd name="connsiteY1" fmla="*/ 197025 h 229501"/>
                    <a:gd name="connsiteX2" fmla="*/ 197025 w 229501"/>
                    <a:gd name="connsiteY2" fmla="*/ 197025 h 229501"/>
                    <a:gd name="connsiteX3" fmla="*/ 197025 w 229501"/>
                    <a:gd name="connsiteY3" fmla="*/ 32477 h 229501"/>
                    <a:gd name="connsiteX4" fmla="*/ 32477 w 229501"/>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1" h="229501">
                      <a:moveTo>
                        <a:pt x="32477" y="32477"/>
                      </a:moveTo>
                      <a:cubicBezTo>
                        <a:pt x="-10826" y="75779"/>
                        <a:pt x="-10826" y="153722"/>
                        <a:pt x="32477" y="197025"/>
                      </a:cubicBezTo>
                      <a:cubicBezTo>
                        <a:pt x="75779" y="240327"/>
                        <a:pt x="153723" y="240327"/>
                        <a:pt x="197025" y="197025"/>
                      </a:cubicBezTo>
                      <a:cubicBezTo>
                        <a:pt x="240327" y="153722"/>
                        <a:pt x="240327" y="75779"/>
                        <a:pt x="197025" y="32477"/>
                      </a:cubicBezTo>
                      <a:cubicBezTo>
                        <a:pt x="153723" y="-10826"/>
                        <a:pt x="8443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8" name="Freeform: Shape 967">
                  <a:extLst>
                    <a:ext uri="{FF2B5EF4-FFF2-40B4-BE49-F238E27FC236}">
                      <a16:creationId xmlns="" xmlns:a16="http://schemas.microsoft.com/office/drawing/2014/main" id="{E357F7B4-48F7-4DFC-9E6D-F479D3F1B4C9}"/>
                    </a:ext>
                  </a:extLst>
                </p:cNvPr>
                <p:cNvSpPr/>
                <p:nvPr/>
              </p:nvSpPr>
              <p:spPr>
                <a:xfrm>
                  <a:off x="10289808" y="2793212"/>
                  <a:ext cx="229500" cy="229501"/>
                </a:xfrm>
                <a:custGeom>
                  <a:avLst/>
                  <a:gdLst>
                    <a:gd name="connsiteX0" fmla="*/ 32477 w 229500"/>
                    <a:gd name="connsiteY0" fmla="*/ 32477 h 229501"/>
                    <a:gd name="connsiteX1" fmla="*/ 32477 w 229500"/>
                    <a:gd name="connsiteY1" fmla="*/ 197025 h 229501"/>
                    <a:gd name="connsiteX2" fmla="*/ 197024 w 229500"/>
                    <a:gd name="connsiteY2" fmla="*/ 197025 h 229501"/>
                    <a:gd name="connsiteX3" fmla="*/ 197024 w 229500"/>
                    <a:gd name="connsiteY3" fmla="*/ 32477 h 229501"/>
                    <a:gd name="connsiteX4" fmla="*/ 32477 w 229500"/>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0" h="229501">
                      <a:moveTo>
                        <a:pt x="32477" y="32477"/>
                      </a:moveTo>
                      <a:cubicBezTo>
                        <a:pt x="-10826" y="75779"/>
                        <a:pt x="-10826" y="153722"/>
                        <a:pt x="32477" y="197025"/>
                      </a:cubicBezTo>
                      <a:cubicBezTo>
                        <a:pt x="75779" y="240327"/>
                        <a:pt x="153722" y="240327"/>
                        <a:pt x="197024" y="197025"/>
                      </a:cubicBezTo>
                      <a:cubicBezTo>
                        <a:pt x="240326" y="153722"/>
                        <a:pt x="240326" y="75779"/>
                        <a:pt x="197024" y="32477"/>
                      </a:cubicBezTo>
                      <a:cubicBezTo>
                        <a:pt x="153722" y="-10826"/>
                        <a:pt x="7577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9" name="Freeform: Shape 968">
                  <a:extLst>
                    <a:ext uri="{FF2B5EF4-FFF2-40B4-BE49-F238E27FC236}">
                      <a16:creationId xmlns="" xmlns:a16="http://schemas.microsoft.com/office/drawing/2014/main" id="{9479E200-C08F-4681-A42C-8800BB69B7B9}"/>
                    </a:ext>
                  </a:extLst>
                </p:cNvPr>
                <p:cNvSpPr/>
                <p:nvPr/>
              </p:nvSpPr>
              <p:spPr>
                <a:xfrm>
                  <a:off x="10140415" y="3232729"/>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0" name="Freeform: Shape 969">
                  <a:extLst>
                    <a:ext uri="{FF2B5EF4-FFF2-40B4-BE49-F238E27FC236}">
                      <a16:creationId xmlns="" xmlns:a16="http://schemas.microsoft.com/office/drawing/2014/main" id="{08A21768-E856-411B-9399-F7A50D3B608F}"/>
                    </a:ext>
                  </a:extLst>
                </p:cNvPr>
                <p:cNvSpPr/>
                <p:nvPr/>
              </p:nvSpPr>
              <p:spPr>
                <a:xfrm>
                  <a:off x="9638111" y="2150176"/>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1" name="Freeform: Shape 970">
                  <a:extLst>
                    <a:ext uri="{FF2B5EF4-FFF2-40B4-BE49-F238E27FC236}">
                      <a16:creationId xmlns="" xmlns:a16="http://schemas.microsoft.com/office/drawing/2014/main" id="{F328F36D-6EDC-4FA8-BF5F-739275D021E4}"/>
                    </a:ext>
                  </a:extLst>
                </p:cNvPr>
                <p:cNvSpPr/>
                <p:nvPr/>
              </p:nvSpPr>
              <p:spPr>
                <a:xfrm>
                  <a:off x="9956382" y="2684957"/>
                  <a:ext cx="307444" cy="307444"/>
                </a:xfrm>
                <a:custGeom>
                  <a:avLst/>
                  <a:gdLst>
                    <a:gd name="connsiteX0" fmla="*/ 45467 w 307444"/>
                    <a:gd name="connsiteY0" fmla="*/ 45467 h 307444"/>
                    <a:gd name="connsiteX1" fmla="*/ 45467 w 307444"/>
                    <a:gd name="connsiteY1" fmla="*/ 261978 h 307444"/>
                    <a:gd name="connsiteX2" fmla="*/ 261977 w 307444"/>
                    <a:gd name="connsiteY2" fmla="*/ 261978 h 307444"/>
                    <a:gd name="connsiteX3" fmla="*/ 261977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7" y="261978"/>
                      </a:cubicBezTo>
                      <a:cubicBezTo>
                        <a:pt x="322601" y="201355"/>
                        <a:pt x="322601" y="106090"/>
                        <a:pt x="261977"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55" name="Graphic 1">
                <a:extLst>
                  <a:ext uri="{FF2B5EF4-FFF2-40B4-BE49-F238E27FC236}">
                    <a16:creationId xmlns="" xmlns:a16="http://schemas.microsoft.com/office/drawing/2014/main" id="{8D7BFBB1-912C-45A1-93E5-FEC9492A6153}"/>
                  </a:ext>
                </a:extLst>
              </p:cNvPr>
              <p:cNvGrpSpPr/>
              <p:nvPr/>
            </p:nvGrpSpPr>
            <p:grpSpPr>
              <a:xfrm>
                <a:off x="1445355" y="3951543"/>
                <a:ext cx="1270916" cy="1143175"/>
                <a:chOff x="1445355" y="3951543"/>
                <a:chExt cx="1270916" cy="1143175"/>
              </a:xfrm>
              <a:grpFill/>
            </p:grpSpPr>
            <p:sp>
              <p:nvSpPr>
                <p:cNvPr id="956" name="Freeform: Shape 955">
                  <a:extLst>
                    <a:ext uri="{FF2B5EF4-FFF2-40B4-BE49-F238E27FC236}">
                      <a16:creationId xmlns="" xmlns:a16="http://schemas.microsoft.com/office/drawing/2014/main" id="{07A30A4D-2373-40D1-B93A-3DD9A62DBC72}"/>
                    </a:ext>
                  </a:extLst>
                </p:cNvPr>
                <p:cNvSpPr/>
                <p:nvPr/>
              </p:nvSpPr>
              <p:spPr>
                <a:xfrm>
                  <a:off x="2190151" y="3994846"/>
                  <a:ext cx="277133" cy="277133"/>
                </a:xfrm>
                <a:custGeom>
                  <a:avLst/>
                  <a:gdLst>
                    <a:gd name="connsiteX0" fmla="*/ 277133 w 277133"/>
                    <a:gd name="connsiteY0" fmla="*/ 138567 h 277133"/>
                    <a:gd name="connsiteX1" fmla="*/ 138567 w 277133"/>
                    <a:gd name="connsiteY1" fmla="*/ 277133 h 277133"/>
                    <a:gd name="connsiteX2" fmla="*/ 0 w 277133"/>
                    <a:gd name="connsiteY2" fmla="*/ 138567 h 277133"/>
                    <a:gd name="connsiteX3" fmla="*/ 138567 w 277133"/>
                    <a:gd name="connsiteY3" fmla="*/ 0 h 277133"/>
                    <a:gd name="connsiteX4" fmla="*/ 277133 w 277133"/>
                    <a:gd name="connsiteY4" fmla="*/ 138567 h 277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33" h="277133">
                      <a:moveTo>
                        <a:pt x="277133" y="138567"/>
                      </a:moveTo>
                      <a:cubicBezTo>
                        <a:pt x="277133" y="215095"/>
                        <a:pt x="215095" y="277133"/>
                        <a:pt x="138567" y="277133"/>
                      </a:cubicBezTo>
                      <a:cubicBezTo>
                        <a:pt x="62038" y="277133"/>
                        <a:pt x="0" y="215095"/>
                        <a:pt x="0" y="138567"/>
                      </a:cubicBezTo>
                      <a:cubicBezTo>
                        <a:pt x="0" y="62038"/>
                        <a:pt x="62038" y="0"/>
                        <a:pt x="138567" y="0"/>
                      </a:cubicBezTo>
                      <a:cubicBezTo>
                        <a:pt x="215095" y="0"/>
                        <a:pt x="277133" y="62038"/>
                        <a:pt x="277133"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7" name="Freeform: Shape 956">
                  <a:extLst>
                    <a:ext uri="{FF2B5EF4-FFF2-40B4-BE49-F238E27FC236}">
                      <a16:creationId xmlns="" xmlns:a16="http://schemas.microsoft.com/office/drawing/2014/main" id="{D5F05333-4002-4739-AD3C-B9B8D7685010}"/>
                    </a:ext>
                  </a:extLst>
                </p:cNvPr>
                <p:cNvSpPr/>
                <p:nvPr/>
              </p:nvSpPr>
              <p:spPr>
                <a:xfrm>
                  <a:off x="1445355" y="4575094"/>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8" name="Freeform: Shape 957">
                  <a:extLst>
                    <a:ext uri="{FF2B5EF4-FFF2-40B4-BE49-F238E27FC236}">
                      <a16:creationId xmlns="" xmlns:a16="http://schemas.microsoft.com/office/drawing/2014/main" id="{6A3D9729-C69D-4B32-A2C9-70245C8ED881}"/>
                    </a:ext>
                  </a:extLst>
                </p:cNvPr>
                <p:cNvSpPr/>
                <p:nvPr/>
              </p:nvSpPr>
              <p:spPr>
                <a:xfrm>
                  <a:off x="1915183" y="4698505"/>
                  <a:ext cx="220840" cy="214345"/>
                </a:xfrm>
                <a:custGeom>
                  <a:avLst/>
                  <a:gdLst>
                    <a:gd name="connsiteX0" fmla="*/ 188364 w 220840"/>
                    <a:gd name="connsiteY0" fmla="*/ 188364 h 214345"/>
                    <a:gd name="connsiteX1" fmla="*/ 188364 w 220840"/>
                    <a:gd name="connsiteY1" fmla="*/ 32477 h 214345"/>
                    <a:gd name="connsiteX2" fmla="*/ 32477 w 220840"/>
                    <a:gd name="connsiteY2" fmla="*/ 32477 h 214345"/>
                    <a:gd name="connsiteX3" fmla="*/ 32477 w 220840"/>
                    <a:gd name="connsiteY3" fmla="*/ 188364 h 214345"/>
                    <a:gd name="connsiteX4" fmla="*/ 188364 w 220840"/>
                    <a:gd name="connsiteY4" fmla="*/ 188364 h 21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14345">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23006"/>
                        <a:pt x="145062" y="22300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9" name="Freeform: Shape 958">
                  <a:extLst>
                    <a:ext uri="{FF2B5EF4-FFF2-40B4-BE49-F238E27FC236}">
                      <a16:creationId xmlns="" xmlns:a16="http://schemas.microsoft.com/office/drawing/2014/main" id="{629237C8-520C-4D31-9F00-E7066CD2EEB5}"/>
                    </a:ext>
                  </a:extLst>
                </p:cNvPr>
                <p:cNvSpPr/>
                <p:nvPr/>
              </p:nvSpPr>
              <p:spPr>
                <a:xfrm>
                  <a:off x="2495431" y="4447352"/>
                  <a:ext cx="220840" cy="220840"/>
                </a:xfrm>
                <a:custGeom>
                  <a:avLst/>
                  <a:gdLst>
                    <a:gd name="connsiteX0" fmla="*/ 188364 w 220840"/>
                    <a:gd name="connsiteY0" fmla="*/ 188364 h 220840"/>
                    <a:gd name="connsiteX1" fmla="*/ 188364 w 220840"/>
                    <a:gd name="connsiteY1" fmla="*/ 32477 h 220840"/>
                    <a:gd name="connsiteX2" fmla="*/ 32477 w 220840"/>
                    <a:gd name="connsiteY2" fmla="*/ 32477 h 220840"/>
                    <a:gd name="connsiteX3" fmla="*/ 32477 w 220840"/>
                    <a:gd name="connsiteY3" fmla="*/ 188364 h 220840"/>
                    <a:gd name="connsiteX4" fmla="*/ 188364 w 220840"/>
                    <a:gd name="connsiteY4" fmla="*/ 188364 h 22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20840">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31666"/>
                        <a:pt x="145062" y="23166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0" name="Freeform: Shape 959">
                  <a:extLst>
                    <a:ext uri="{FF2B5EF4-FFF2-40B4-BE49-F238E27FC236}">
                      <a16:creationId xmlns="" xmlns:a16="http://schemas.microsoft.com/office/drawing/2014/main" id="{F729887C-7B79-45AD-AD5E-333355865891}"/>
                    </a:ext>
                  </a:extLst>
                </p:cNvPr>
                <p:cNvSpPr/>
                <p:nvPr/>
              </p:nvSpPr>
              <p:spPr>
                <a:xfrm>
                  <a:off x="1722489" y="4271979"/>
                  <a:ext cx="225170" cy="225170"/>
                </a:xfrm>
                <a:custGeom>
                  <a:avLst/>
                  <a:gdLst>
                    <a:gd name="connsiteX0" fmla="*/ 225171 w 225170"/>
                    <a:gd name="connsiteY0" fmla="*/ 112585 h 225170"/>
                    <a:gd name="connsiteX1" fmla="*/ 112586 w 225170"/>
                    <a:gd name="connsiteY1" fmla="*/ 225171 h 225170"/>
                    <a:gd name="connsiteX2" fmla="*/ 0 w 225170"/>
                    <a:gd name="connsiteY2" fmla="*/ 112585 h 225170"/>
                    <a:gd name="connsiteX3" fmla="*/ 112586 w 225170"/>
                    <a:gd name="connsiteY3" fmla="*/ 0 h 225170"/>
                    <a:gd name="connsiteX4" fmla="*/ 225171 w 225170"/>
                    <a:gd name="connsiteY4" fmla="*/ 112585 h 22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70" h="225170">
                      <a:moveTo>
                        <a:pt x="225171" y="112585"/>
                      </a:moveTo>
                      <a:cubicBezTo>
                        <a:pt x="225171" y="174765"/>
                        <a:pt x="174765" y="225171"/>
                        <a:pt x="112586" y="225171"/>
                      </a:cubicBezTo>
                      <a:cubicBezTo>
                        <a:pt x="50406" y="225171"/>
                        <a:pt x="0" y="174765"/>
                        <a:pt x="0" y="112585"/>
                      </a:cubicBezTo>
                      <a:cubicBezTo>
                        <a:pt x="0" y="50406"/>
                        <a:pt x="50406" y="0"/>
                        <a:pt x="112586" y="0"/>
                      </a:cubicBezTo>
                      <a:cubicBezTo>
                        <a:pt x="174765" y="0"/>
                        <a:pt x="225171" y="50406"/>
                        <a:pt x="225171"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1" name="Freeform: Shape 960">
                  <a:extLst>
                    <a:ext uri="{FF2B5EF4-FFF2-40B4-BE49-F238E27FC236}">
                      <a16:creationId xmlns="" xmlns:a16="http://schemas.microsoft.com/office/drawing/2014/main" id="{FDB6B5D4-3404-403B-8C17-DCAA7863B1DA}"/>
                    </a:ext>
                  </a:extLst>
                </p:cNvPr>
                <p:cNvSpPr/>
                <p:nvPr/>
              </p:nvSpPr>
              <p:spPr>
                <a:xfrm>
                  <a:off x="1938999" y="3951543"/>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2" name="Freeform: Shape 961">
                  <a:extLst>
                    <a:ext uri="{FF2B5EF4-FFF2-40B4-BE49-F238E27FC236}">
                      <a16:creationId xmlns="" xmlns:a16="http://schemas.microsoft.com/office/drawing/2014/main" id="{AD26C4B8-071F-4700-9B1C-CB830FE21AEB}"/>
                    </a:ext>
                  </a:extLst>
                </p:cNvPr>
                <p:cNvSpPr/>
                <p:nvPr/>
              </p:nvSpPr>
              <p:spPr>
                <a:xfrm>
                  <a:off x="2380680" y="4930171"/>
                  <a:ext cx="164547" cy="164547"/>
                </a:xfrm>
                <a:custGeom>
                  <a:avLst/>
                  <a:gdLst>
                    <a:gd name="connsiteX0" fmla="*/ 138567 w 164547"/>
                    <a:gd name="connsiteY0" fmla="*/ 138567 h 164547"/>
                    <a:gd name="connsiteX1" fmla="*/ 138567 w 164547"/>
                    <a:gd name="connsiteY1" fmla="*/ 25981 h 164547"/>
                    <a:gd name="connsiteX2" fmla="*/ 25981 w 164547"/>
                    <a:gd name="connsiteY2" fmla="*/ 25981 h 164547"/>
                    <a:gd name="connsiteX3" fmla="*/ 25981 w 164547"/>
                    <a:gd name="connsiteY3" fmla="*/ 138567 h 164547"/>
                    <a:gd name="connsiteX4" fmla="*/ 138567 w 164547"/>
                    <a:gd name="connsiteY4" fmla="*/ 138567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138567" y="138567"/>
                      </a:moveTo>
                      <a:cubicBezTo>
                        <a:pt x="173208" y="103925"/>
                        <a:pt x="173208" y="51963"/>
                        <a:pt x="138567" y="25981"/>
                      </a:cubicBezTo>
                      <a:cubicBezTo>
                        <a:pt x="103925" y="-8660"/>
                        <a:pt x="51963" y="-8660"/>
                        <a:pt x="25981" y="25981"/>
                      </a:cubicBezTo>
                      <a:cubicBezTo>
                        <a:pt x="-8660" y="60623"/>
                        <a:pt x="-8660" y="112585"/>
                        <a:pt x="25981" y="138567"/>
                      </a:cubicBezTo>
                      <a:cubicBezTo>
                        <a:pt x="51963" y="173208"/>
                        <a:pt x="103925" y="173208"/>
                        <a:pt x="138567"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3" name="Freeform: Shape 962">
                  <a:extLst>
                    <a:ext uri="{FF2B5EF4-FFF2-40B4-BE49-F238E27FC236}">
                      <a16:creationId xmlns="" xmlns:a16="http://schemas.microsoft.com/office/drawing/2014/main" id="{F919B158-AF89-4E57-9B5A-848BBE62C277}"/>
                    </a:ext>
                  </a:extLst>
                </p:cNvPr>
                <p:cNvSpPr/>
                <p:nvPr/>
              </p:nvSpPr>
              <p:spPr>
                <a:xfrm>
                  <a:off x="1945494" y="4304456"/>
                  <a:ext cx="298784" cy="292289"/>
                </a:xfrm>
                <a:custGeom>
                  <a:avLst/>
                  <a:gdLst>
                    <a:gd name="connsiteX0" fmla="*/ 253317 w 298784"/>
                    <a:gd name="connsiteY0" fmla="*/ 253317 h 292289"/>
                    <a:gd name="connsiteX1" fmla="*/ 253317 w 298784"/>
                    <a:gd name="connsiteY1" fmla="*/ 45467 h 292289"/>
                    <a:gd name="connsiteX2" fmla="*/ 45467 w 298784"/>
                    <a:gd name="connsiteY2" fmla="*/ 45467 h 292289"/>
                    <a:gd name="connsiteX3" fmla="*/ 45467 w 298784"/>
                    <a:gd name="connsiteY3" fmla="*/ 253317 h 292289"/>
                    <a:gd name="connsiteX4" fmla="*/ 253317 w 298784"/>
                    <a:gd name="connsiteY4" fmla="*/ 253317 h 29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84" h="292289">
                      <a:moveTo>
                        <a:pt x="253317" y="253317"/>
                      </a:moveTo>
                      <a:cubicBezTo>
                        <a:pt x="313940" y="192694"/>
                        <a:pt x="313940" y="106090"/>
                        <a:pt x="253317" y="45467"/>
                      </a:cubicBezTo>
                      <a:cubicBezTo>
                        <a:pt x="192694" y="-15156"/>
                        <a:pt x="106090" y="-15156"/>
                        <a:pt x="45467" y="45467"/>
                      </a:cubicBezTo>
                      <a:cubicBezTo>
                        <a:pt x="-15156" y="106090"/>
                        <a:pt x="-15156" y="192694"/>
                        <a:pt x="45467" y="253317"/>
                      </a:cubicBezTo>
                      <a:cubicBezTo>
                        <a:pt x="106090" y="305280"/>
                        <a:pt x="201355" y="305280"/>
                        <a:pt x="253317" y="25331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18" name="Graphic 1">
              <a:extLst>
                <a:ext uri="{FF2B5EF4-FFF2-40B4-BE49-F238E27FC236}">
                  <a16:creationId xmlns="" xmlns:a16="http://schemas.microsoft.com/office/drawing/2014/main" id="{5109234E-36A0-462E-8227-4F9D995CE58B}"/>
                </a:ext>
              </a:extLst>
            </p:cNvPr>
            <p:cNvGrpSpPr/>
            <p:nvPr/>
          </p:nvGrpSpPr>
          <p:grpSpPr>
            <a:xfrm>
              <a:off x="-659126" y="2132856"/>
              <a:ext cx="13510252" cy="3169713"/>
              <a:chOff x="-659126" y="2132856"/>
              <a:chExt cx="13510252" cy="3169713"/>
            </a:xfrm>
            <a:solidFill>
              <a:srgbClr val="00B0F0"/>
            </a:solidFill>
          </p:grpSpPr>
          <p:grpSp>
            <p:nvGrpSpPr>
              <p:cNvPr id="847" name="Graphic 1">
                <a:extLst>
                  <a:ext uri="{FF2B5EF4-FFF2-40B4-BE49-F238E27FC236}">
                    <a16:creationId xmlns="" xmlns:a16="http://schemas.microsoft.com/office/drawing/2014/main" id="{43284573-E99E-4D2D-A019-5CAA6BF6D9A7}"/>
                  </a:ext>
                </a:extLst>
              </p:cNvPr>
              <p:cNvGrpSpPr/>
              <p:nvPr/>
            </p:nvGrpSpPr>
            <p:grpSpPr>
              <a:xfrm>
                <a:off x="-659126" y="2132856"/>
                <a:ext cx="6781108" cy="3169713"/>
                <a:chOff x="-659126" y="2132856"/>
                <a:chExt cx="6781108" cy="3169713"/>
              </a:xfrm>
              <a:grpFill/>
            </p:grpSpPr>
            <p:grpSp>
              <p:nvGrpSpPr>
                <p:cNvPr id="899" name="Graphic 1">
                  <a:extLst>
                    <a:ext uri="{FF2B5EF4-FFF2-40B4-BE49-F238E27FC236}">
                      <a16:creationId xmlns="" xmlns:a16="http://schemas.microsoft.com/office/drawing/2014/main" id="{AA949765-7174-484C-B4B4-3917BC973983}"/>
                    </a:ext>
                  </a:extLst>
                </p:cNvPr>
                <p:cNvGrpSpPr/>
                <p:nvPr/>
              </p:nvGrpSpPr>
              <p:grpSpPr>
                <a:xfrm>
                  <a:off x="-659126" y="2243382"/>
                  <a:ext cx="6781108" cy="2942550"/>
                  <a:chOff x="-659126" y="2243382"/>
                  <a:chExt cx="6781108" cy="2942550"/>
                </a:xfrm>
                <a:grpFill/>
              </p:grpSpPr>
              <p:sp>
                <p:nvSpPr>
                  <p:cNvPr id="951" name="Freeform: Shape 950">
                    <a:extLst>
                      <a:ext uri="{FF2B5EF4-FFF2-40B4-BE49-F238E27FC236}">
                        <a16:creationId xmlns="" xmlns:a16="http://schemas.microsoft.com/office/drawing/2014/main" id="{A0C9C600-C749-4C7E-818A-B2292EF2A514}"/>
                      </a:ext>
                    </a:extLst>
                  </p:cNvPr>
                  <p:cNvSpPr/>
                  <p:nvPr/>
                </p:nvSpPr>
                <p:spPr>
                  <a:xfrm>
                    <a:off x="-659126" y="4228677"/>
                    <a:ext cx="86604" cy="69283"/>
                  </a:xfrm>
                  <a:custGeom>
                    <a:avLst/>
                    <a:gdLst>
                      <a:gd name="connsiteX0" fmla="*/ 0 w 86604"/>
                      <a:gd name="connsiteY0" fmla="*/ 0 h 69283"/>
                      <a:gd name="connsiteX1" fmla="*/ 0 w 86604"/>
                      <a:gd name="connsiteY1" fmla="*/ 69283 h 69283"/>
                      <a:gd name="connsiteX2" fmla="*/ 0 w 86604"/>
                      <a:gd name="connsiteY2" fmla="*/ 69283 h 69283"/>
                      <a:gd name="connsiteX3" fmla="*/ 0 w 86604"/>
                      <a:gd name="connsiteY3" fmla="*/ 0 h 69283"/>
                    </a:gdLst>
                    <a:ahLst/>
                    <a:cxnLst>
                      <a:cxn ang="0">
                        <a:pos x="connsiteX0" y="connsiteY0"/>
                      </a:cxn>
                      <a:cxn ang="0">
                        <a:pos x="connsiteX1" y="connsiteY1"/>
                      </a:cxn>
                      <a:cxn ang="0">
                        <a:pos x="connsiteX2" y="connsiteY2"/>
                      </a:cxn>
                      <a:cxn ang="0">
                        <a:pos x="connsiteX3" y="connsiteY3"/>
                      </a:cxn>
                    </a:cxnLst>
                    <a:rect l="l" t="t" r="r" b="b"/>
                    <a:pathLst>
                      <a:path w="86604" h="69283">
                        <a:moveTo>
                          <a:pt x="0" y="0"/>
                        </a:moveTo>
                        <a:lnTo>
                          <a:pt x="0" y="69283"/>
                        </a:lnTo>
                        <a:lnTo>
                          <a:pt x="0" y="6928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2" name="Freeform: Shape 951">
                    <a:extLst>
                      <a:ext uri="{FF2B5EF4-FFF2-40B4-BE49-F238E27FC236}">
                        <a16:creationId xmlns="" xmlns:a16="http://schemas.microsoft.com/office/drawing/2014/main" id="{82774F01-3CC3-4E0A-83E8-23321433B5BA}"/>
                      </a:ext>
                    </a:extLst>
                  </p:cNvPr>
                  <p:cNvSpPr/>
                  <p:nvPr/>
                </p:nvSpPr>
                <p:spPr>
                  <a:xfrm>
                    <a:off x="-659126" y="2243382"/>
                    <a:ext cx="6781108" cy="2942550"/>
                  </a:xfrm>
                  <a:custGeom>
                    <a:avLst/>
                    <a:gdLst>
                      <a:gd name="connsiteX0" fmla="*/ 684173 w 6781108"/>
                      <a:gd name="connsiteY0" fmla="*/ 2643487 h 2942550"/>
                      <a:gd name="connsiteX1" fmla="*/ 1411648 w 6781108"/>
                      <a:gd name="connsiteY1" fmla="*/ 2937941 h 2942550"/>
                      <a:gd name="connsiteX2" fmla="*/ 2182426 w 6781108"/>
                      <a:gd name="connsiteY2" fmla="*/ 2747412 h 2942550"/>
                      <a:gd name="connsiteX3" fmla="*/ 3680678 w 6781108"/>
                      <a:gd name="connsiteY3" fmla="*/ 1327103 h 2942550"/>
                      <a:gd name="connsiteX4" fmla="*/ 4468776 w 6781108"/>
                      <a:gd name="connsiteY4" fmla="*/ 530345 h 2942550"/>
                      <a:gd name="connsiteX5" fmla="*/ 5308837 w 6781108"/>
                      <a:gd name="connsiteY5" fmla="*/ 54022 h 2942550"/>
                      <a:gd name="connsiteX6" fmla="*/ 6781108 w 6781108"/>
                      <a:gd name="connsiteY6" fmla="*/ 668911 h 2942550"/>
                      <a:gd name="connsiteX7" fmla="*/ 6781108 w 6781108"/>
                      <a:gd name="connsiteY7" fmla="*/ 616949 h 2942550"/>
                      <a:gd name="connsiteX8" fmla="*/ 5750518 w 6781108"/>
                      <a:gd name="connsiteY8" fmla="*/ 19380 h 2942550"/>
                      <a:gd name="connsiteX9" fmla="*/ 4243605 w 6781108"/>
                      <a:gd name="connsiteY9" fmla="*/ 686232 h 2942550"/>
                      <a:gd name="connsiteX10" fmla="*/ 2702051 w 6781108"/>
                      <a:gd name="connsiteY10" fmla="*/ 2323052 h 2942550"/>
                      <a:gd name="connsiteX11" fmla="*/ 1896632 w 6781108"/>
                      <a:gd name="connsiteY11" fmla="*/ 2842676 h 2942550"/>
                      <a:gd name="connsiteX12" fmla="*/ 978627 w 6781108"/>
                      <a:gd name="connsiteY12" fmla="*/ 2773393 h 2942550"/>
                      <a:gd name="connsiteX13" fmla="*/ 51963 w 6781108"/>
                      <a:gd name="connsiteY13" fmla="*/ 2037258 h 2942550"/>
                      <a:gd name="connsiteX14" fmla="*/ 8660 w 6781108"/>
                      <a:gd name="connsiteY14" fmla="*/ 1993955 h 2942550"/>
                      <a:gd name="connsiteX15" fmla="*/ 0 w 6781108"/>
                      <a:gd name="connsiteY15" fmla="*/ 2054578 h 2942550"/>
                      <a:gd name="connsiteX16" fmla="*/ 684173 w 6781108"/>
                      <a:gd name="connsiteY16" fmla="*/ 2643487 h 294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1108" h="2942550">
                        <a:moveTo>
                          <a:pt x="684173" y="2643487"/>
                        </a:moveTo>
                        <a:cubicBezTo>
                          <a:pt x="900684" y="2790714"/>
                          <a:pt x="1143175" y="2911960"/>
                          <a:pt x="1411648" y="2937941"/>
                        </a:cubicBezTo>
                        <a:cubicBezTo>
                          <a:pt x="1680121" y="2963922"/>
                          <a:pt x="1948594" y="2877318"/>
                          <a:pt x="2182426" y="2747412"/>
                        </a:cubicBezTo>
                        <a:cubicBezTo>
                          <a:pt x="2779994" y="2409656"/>
                          <a:pt x="3230336" y="1838068"/>
                          <a:pt x="3680678" y="1327103"/>
                        </a:cubicBezTo>
                        <a:cubicBezTo>
                          <a:pt x="3931830" y="1049970"/>
                          <a:pt x="4182982" y="772836"/>
                          <a:pt x="4468776" y="530345"/>
                        </a:cubicBezTo>
                        <a:cubicBezTo>
                          <a:pt x="4711268" y="322495"/>
                          <a:pt x="4988401" y="131965"/>
                          <a:pt x="5308837" y="54022"/>
                        </a:cubicBezTo>
                        <a:cubicBezTo>
                          <a:pt x="5871764" y="-75885"/>
                          <a:pt x="6382728" y="287853"/>
                          <a:pt x="6781108" y="668911"/>
                        </a:cubicBezTo>
                        <a:lnTo>
                          <a:pt x="6781108" y="616949"/>
                        </a:lnTo>
                        <a:cubicBezTo>
                          <a:pt x="6486654" y="339815"/>
                          <a:pt x="6148897" y="97324"/>
                          <a:pt x="5750518" y="19380"/>
                        </a:cubicBezTo>
                        <a:cubicBezTo>
                          <a:pt x="5161610" y="-93206"/>
                          <a:pt x="4641984" y="305174"/>
                          <a:pt x="4243605" y="686232"/>
                        </a:cubicBezTo>
                        <a:cubicBezTo>
                          <a:pt x="3697999" y="1205857"/>
                          <a:pt x="3256317" y="1820747"/>
                          <a:pt x="2702051" y="2323052"/>
                        </a:cubicBezTo>
                        <a:cubicBezTo>
                          <a:pt x="2468219" y="2539562"/>
                          <a:pt x="2199746" y="2738752"/>
                          <a:pt x="1896632" y="2842676"/>
                        </a:cubicBezTo>
                        <a:cubicBezTo>
                          <a:pt x="1584857" y="2946602"/>
                          <a:pt x="1273082" y="2911960"/>
                          <a:pt x="978627" y="2773393"/>
                        </a:cubicBezTo>
                        <a:cubicBezTo>
                          <a:pt x="623550" y="2600185"/>
                          <a:pt x="320436" y="2314391"/>
                          <a:pt x="51963" y="2037258"/>
                        </a:cubicBezTo>
                        <a:cubicBezTo>
                          <a:pt x="34642" y="2019937"/>
                          <a:pt x="25981" y="2002616"/>
                          <a:pt x="8660" y="1993955"/>
                        </a:cubicBezTo>
                        <a:lnTo>
                          <a:pt x="0" y="2054578"/>
                        </a:lnTo>
                        <a:cubicBezTo>
                          <a:pt x="207850" y="2271089"/>
                          <a:pt x="433021" y="2478939"/>
                          <a:pt x="684173" y="26434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0" name="Graphic 1">
                  <a:extLst>
                    <a:ext uri="{FF2B5EF4-FFF2-40B4-BE49-F238E27FC236}">
                      <a16:creationId xmlns="" xmlns:a16="http://schemas.microsoft.com/office/drawing/2014/main" id="{C15BC139-A076-436C-B2A1-5A59F05DC847}"/>
                    </a:ext>
                  </a:extLst>
                </p:cNvPr>
                <p:cNvGrpSpPr/>
                <p:nvPr/>
              </p:nvGrpSpPr>
              <p:grpSpPr>
                <a:xfrm>
                  <a:off x="-659126" y="2251869"/>
                  <a:ext cx="6763786" cy="2932974"/>
                  <a:chOff x="-659126" y="2251869"/>
                  <a:chExt cx="6763786" cy="2932974"/>
                </a:xfrm>
                <a:grpFill/>
              </p:grpSpPr>
              <p:sp>
                <p:nvSpPr>
                  <p:cNvPr id="949" name="Freeform: Shape 948">
                    <a:extLst>
                      <a:ext uri="{FF2B5EF4-FFF2-40B4-BE49-F238E27FC236}">
                        <a16:creationId xmlns="" xmlns:a16="http://schemas.microsoft.com/office/drawing/2014/main" id="{B1AB5164-BCA1-4F67-AADB-366A34413156}"/>
                      </a:ext>
                    </a:extLst>
                  </p:cNvPr>
                  <p:cNvSpPr/>
                  <p:nvPr/>
                </p:nvSpPr>
                <p:spPr>
                  <a:xfrm>
                    <a:off x="-659126" y="3146124"/>
                    <a:ext cx="86604" cy="51962"/>
                  </a:xfrm>
                  <a:custGeom>
                    <a:avLst/>
                    <a:gdLst>
                      <a:gd name="connsiteX0" fmla="*/ 0 w 86604"/>
                      <a:gd name="connsiteY0" fmla="*/ 0 h 51962"/>
                      <a:gd name="connsiteX1" fmla="*/ 0 w 86604"/>
                      <a:gd name="connsiteY1" fmla="*/ 51963 h 51962"/>
                      <a:gd name="connsiteX2" fmla="*/ 0 w 86604"/>
                      <a:gd name="connsiteY2" fmla="*/ 51963 h 51962"/>
                      <a:gd name="connsiteX3" fmla="*/ 0 w 86604"/>
                      <a:gd name="connsiteY3" fmla="*/ 0 h 51962"/>
                    </a:gdLst>
                    <a:ahLst/>
                    <a:cxnLst>
                      <a:cxn ang="0">
                        <a:pos x="connsiteX0" y="connsiteY0"/>
                      </a:cxn>
                      <a:cxn ang="0">
                        <a:pos x="connsiteX1" y="connsiteY1"/>
                      </a:cxn>
                      <a:cxn ang="0">
                        <a:pos x="connsiteX2" y="connsiteY2"/>
                      </a:cxn>
                      <a:cxn ang="0">
                        <a:pos x="connsiteX3" y="connsiteY3"/>
                      </a:cxn>
                    </a:cxnLst>
                    <a:rect l="l" t="t" r="r" b="b"/>
                    <a:pathLst>
                      <a:path w="86604" h="51962">
                        <a:moveTo>
                          <a:pt x="0" y="0"/>
                        </a:moveTo>
                        <a:lnTo>
                          <a:pt x="0" y="51963"/>
                        </a:lnTo>
                        <a:lnTo>
                          <a:pt x="0" y="5196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0" name="Freeform: Shape 949">
                    <a:extLst>
                      <a:ext uri="{FF2B5EF4-FFF2-40B4-BE49-F238E27FC236}">
                        <a16:creationId xmlns="" xmlns:a16="http://schemas.microsoft.com/office/drawing/2014/main" id="{2A7B9FAB-E82C-43D4-9863-3BCBE2A3A082}"/>
                      </a:ext>
                    </a:extLst>
                  </p:cNvPr>
                  <p:cNvSpPr/>
                  <p:nvPr/>
                </p:nvSpPr>
                <p:spPr>
                  <a:xfrm>
                    <a:off x="-659126" y="2251869"/>
                    <a:ext cx="6763786" cy="2932974"/>
                  </a:xfrm>
                  <a:custGeom>
                    <a:avLst/>
                    <a:gdLst>
                      <a:gd name="connsiteX0" fmla="*/ 536946 w 6763786"/>
                      <a:gd name="connsiteY0" fmla="*/ 443914 h 2932974"/>
                      <a:gd name="connsiteX1" fmla="*/ 1377007 w 6763786"/>
                      <a:gd name="connsiteY1" fmla="*/ 36874 h 2932974"/>
                      <a:gd name="connsiteX2" fmla="*/ 2286351 w 6763786"/>
                      <a:gd name="connsiteY2" fmla="*/ 296687 h 2932974"/>
                      <a:gd name="connsiteX3" fmla="*/ 3862547 w 6763786"/>
                      <a:gd name="connsiteY3" fmla="*/ 1872883 h 2932974"/>
                      <a:gd name="connsiteX4" fmla="*/ 5317497 w 6763786"/>
                      <a:gd name="connsiteY4" fmla="*/ 2912133 h 2932974"/>
                      <a:gd name="connsiteX5" fmla="*/ 6763787 w 6763786"/>
                      <a:gd name="connsiteY5" fmla="*/ 2305904 h 2932974"/>
                      <a:gd name="connsiteX6" fmla="*/ 6763787 w 6763786"/>
                      <a:gd name="connsiteY6" fmla="*/ 2253941 h 2932974"/>
                      <a:gd name="connsiteX7" fmla="*/ 6607900 w 6763786"/>
                      <a:gd name="connsiteY7" fmla="*/ 2392508 h 2932974"/>
                      <a:gd name="connsiteX8" fmla="*/ 5767839 w 6763786"/>
                      <a:gd name="connsiteY8" fmla="*/ 2868831 h 2932974"/>
                      <a:gd name="connsiteX9" fmla="*/ 4070397 w 6763786"/>
                      <a:gd name="connsiteY9" fmla="*/ 2028770 h 2932974"/>
                      <a:gd name="connsiteX10" fmla="*/ 2554824 w 6763786"/>
                      <a:gd name="connsiteY10" fmla="*/ 443914 h 2932974"/>
                      <a:gd name="connsiteX11" fmla="*/ 1065232 w 6763786"/>
                      <a:gd name="connsiteY11" fmla="*/ 88837 h 2932974"/>
                      <a:gd name="connsiteX12" fmla="*/ 216510 w 6763786"/>
                      <a:gd name="connsiteY12" fmla="*/ 677745 h 2932974"/>
                      <a:gd name="connsiteX13" fmla="*/ 0 w 6763786"/>
                      <a:gd name="connsiteY13" fmla="*/ 894256 h 2932974"/>
                      <a:gd name="connsiteX14" fmla="*/ 0 w 6763786"/>
                      <a:gd name="connsiteY14" fmla="*/ 946218 h 2932974"/>
                      <a:gd name="connsiteX15" fmla="*/ 536946 w 6763786"/>
                      <a:gd name="connsiteY15" fmla="*/ 443914 h 29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63786" h="2932974">
                        <a:moveTo>
                          <a:pt x="536946" y="443914"/>
                        </a:moveTo>
                        <a:cubicBezTo>
                          <a:pt x="779438" y="253385"/>
                          <a:pt x="1065232" y="80176"/>
                          <a:pt x="1377007" y="36874"/>
                        </a:cubicBezTo>
                        <a:cubicBezTo>
                          <a:pt x="1706103" y="-6428"/>
                          <a:pt x="2017878" y="123478"/>
                          <a:pt x="2286351" y="296687"/>
                        </a:cubicBezTo>
                        <a:cubicBezTo>
                          <a:pt x="2909901" y="712387"/>
                          <a:pt x="3368903" y="1335937"/>
                          <a:pt x="3862547" y="1872883"/>
                        </a:cubicBezTo>
                        <a:cubicBezTo>
                          <a:pt x="4252266" y="2297244"/>
                          <a:pt x="4728589" y="2799548"/>
                          <a:pt x="5317497" y="2912133"/>
                        </a:cubicBezTo>
                        <a:cubicBezTo>
                          <a:pt x="5871764" y="3024719"/>
                          <a:pt x="6374068" y="2660981"/>
                          <a:pt x="6763787" y="2305904"/>
                        </a:cubicBezTo>
                        <a:lnTo>
                          <a:pt x="6763787" y="2253941"/>
                        </a:lnTo>
                        <a:cubicBezTo>
                          <a:pt x="6711825" y="2305904"/>
                          <a:pt x="6659862" y="2349206"/>
                          <a:pt x="6607900" y="2392508"/>
                        </a:cubicBezTo>
                        <a:cubicBezTo>
                          <a:pt x="6365408" y="2600358"/>
                          <a:pt x="6088275" y="2790887"/>
                          <a:pt x="5767839" y="2868831"/>
                        </a:cubicBezTo>
                        <a:cubicBezTo>
                          <a:pt x="5100987" y="3033379"/>
                          <a:pt x="4503418" y="2470452"/>
                          <a:pt x="4070397" y="2028770"/>
                        </a:cubicBezTo>
                        <a:cubicBezTo>
                          <a:pt x="3559432" y="1509145"/>
                          <a:pt x="3126411" y="902916"/>
                          <a:pt x="2554824" y="443914"/>
                        </a:cubicBezTo>
                        <a:cubicBezTo>
                          <a:pt x="2121803" y="97497"/>
                          <a:pt x="1610838" y="-136334"/>
                          <a:pt x="1065232" y="88837"/>
                        </a:cubicBezTo>
                        <a:cubicBezTo>
                          <a:pt x="736136" y="218743"/>
                          <a:pt x="467663" y="443914"/>
                          <a:pt x="216510" y="677745"/>
                        </a:cubicBezTo>
                        <a:cubicBezTo>
                          <a:pt x="138567" y="747029"/>
                          <a:pt x="69283" y="824972"/>
                          <a:pt x="0" y="894256"/>
                        </a:cubicBezTo>
                        <a:lnTo>
                          <a:pt x="0" y="946218"/>
                        </a:lnTo>
                        <a:cubicBezTo>
                          <a:pt x="173208" y="773010"/>
                          <a:pt x="346417" y="599801"/>
                          <a:pt x="536946" y="44391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1" name="Graphic 1">
                  <a:extLst>
                    <a:ext uri="{FF2B5EF4-FFF2-40B4-BE49-F238E27FC236}">
                      <a16:creationId xmlns="" xmlns:a16="http://schemas.microsoft.com/office/drawing/2014/main" id="{1A623C16-D3AD-4398-8595-4169D5EBAD36}"/>
                    </a:ext>
                  </a:extLst>
                </p:cNvPr>
                <p:cNvGrpSpPr/>
                <p:nvPr/>
              </p:nvGrpSpPr>
              <p:grpSpPr>
                <a:xfrm>
                  <a:off x="-607163" y="2839471"/>
                  <a:ext cx="259812" cy="1756483"/>
                  <a:chOff x="-607163" y="2839471"/>
                  <a:chExt cx="259812" cy="1756483"/>
                </a:xfrm>
                <a:grpFill/>
              </p:grpSpPr>
              <p:sp>
                <p:nvSpPr>
                  <p:cNvPr id="946" name="Freeform: Shape 945">
                    <a:extLst>
                      <a:ext uri="{FF2B5EF4-FFF2-40B4-BE49-F238E27FC236}">
                        <a16:creationId xmlns="" xmlns:a16="http://schemas.microsoft.com/office/drawing/2014/main" id="{68F120CE-C027-4125-A19E-D58BC25177A1}"/>
                      </a:ext>
                    </a:extLst>
                  </p:cNvPr>
                  <p:cNvSpPr/>
                  <p:nvPr/>
                </p:nvSpPr>
                <p:spPr>
                  <a:xfrm>
                    <a:off x="-494578" y="2936109"/>
                    <a:ext cx="34641" cy="1554545"/>
                  </a:xfrm>
                  <a:custGeom>
                    <a:avLst/>
                    <a:gdLst>
                      <a:gd name="connsiteX0" fmla="*/ 0 w 34641"/>
                      <a:gd name="connsiteY0" fmla="*/ 19486 h 1554545"/>
                      <a:gd name="connsiteX1" fmla="*/ 0 w 34641"/>
                      <a:gd name="connsiteY1" fmla="*/ 1535059 h 1554545"/>
                      <a:gd name="connsiteX2" fmla="*/ 34642 w 34641"/>
                      <a:gd name="connsiteY2" fmla="*/ 1535059 h 1554545"/>
                      <a:gd name="connsiteX3" fmla="*/ 34642 w 34641"/>
                      <a:gd name="connsiteY3" fmla="*/ 19486 h 1554545"/>
                      <a:gd name="connsiteX4" fmla="*/ 0 w 34641"/>
                      <a:gd name="connsiteY4" fmla="*/ 19486 h 155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554545">
                        <a:moveTo>
                          <a:pt x="0" y="19486"/>
                        </a:moveTo>
                        <a:cubicBezTo>
                          <a:pt x="0" y="521790"/>
                          <a:pt x="0" y="1032755"/>
                          <a:pt x="0" y="1535059"/>
                        </a:cubicBezTo>
                        <a:cubicBezTo>
                          <a:pt x="0" y="1561041"/>
                          <a:pt x="34642" y="1561041"/>
                          <a:pt x="34642" y="1535059"/>
                        </a:cubicBezTo>
                        <a:cubicBezTo>
                          <a:pt x="34642" y="1032755"/>
                          <a:pt x="34642" y="521790"/>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7" name="Freeform: Shape 946">
                    <a:extLst>
                      <a:ext uri="{FF2B5EF4-FFF2-40B4-BE49-F238E27FC236}">
                        <a16:creationId xmlns="" xmlns:a16="http://schemas.microsoft.com/office/drawing/2014/main" id="{2C0B8287-4FB0-4F12-ADAE-C67E7670D5AC}"/>
                      </a:ext>
                    </a:extLst>
                  </p:cNvPr>
                  <p:cNvSpPr/>
                  <p:nvPr/>
                </p:nvSpPr>
                <p:spPr>
                  <a:xfrm>
                    <a:off x="-607163" y="4306553"/>
                    <a:ext cx="259812" cy="289400"/>
                  </a:xfrm>
                  <a:custGeom>
                    <a:avLst/>
                    <a:gdLst>
                      <a:gd name="connsiteX0" fmla="*/ 129906 w 259812"/>
                      <a:gd name="connsiteY0" fmla="*/ 78011 h 289400"/>
                      <a:gd name="connsiteX1" fmla="*/ 0 w 259812"/>
                      <a:gd name="connsiteY1" fmla="*/ 8728 h 289400"/>
                      <a:gd name="connsiteX2" fmla="*/ 129906 w 259812"/>
                      <a:gd name="connsiteY2" fmla="*/ 207917 h 289400"/>
                      <a:gd name="connsiteX3" fmla="*/ 259813 w 259812"/>
                      <a:gd name="connsiteY3" fmla="*/ 268540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3" y="17388"/>
                          <a:pt x="0" y="-17254"/>
                          <a:pt x="0" y="8728"/>
                        </a:cubicBezTo>
                        <a:cubicBezTo>
                          <a:pt x="0" y="34709"/>
                          <a:pt x="60623" y="129974"/>
                          <a:pt x="129906" y="207917"/>
                        </a:cubicBezTo>
                        <a:cubicBezTo>
                          <a:pt x="199190" y="285861"/>
                          <a:pt x="259813" y="311843"/>
                          <a:pt x="259813" y="268540"/>
                        </a:cubicBezTo>
                        <a:cubicBezTo>
                          <a:pt x="259813" y="225238"/>
                          <a:pt x="199190" y="138634"/>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8" name="Freeform: Shape 947">
                    <a:extLst>
                      <a:ext uri="{FF2B5EF4-FFF2-40B4-BE49-F238E27FC236}">
                        <a16:creationId xmlns="" xmlns:a16="http://schemas.microsoft.com/office/drawing/2014/main" id="{A4BDBEA2-ABE5-4F78-9781-E9C84EF130E7}"/>
                      </a:ext>
                    </a:extLst>
                  </p:cNvPr>
                  <p:cNvSpPr/>
                  <p:nvPr/>
                </p:nvSpPr>
                <p:spPr>
                  <a:xfrm>
                    <a:off x="-607163" y="2839471"/>
                    <a:ext cx="259812" cy="290555"/>
                  </a:xfrm>
                  <a:custGeom>
                    <a:avLst/>
                    <a:gdLst>
                      <a:gd name="connsiteX0" fmla="*/ 129906 w 259812"/>
                      <a:gd name="connsiteY0" fmla="*/ 81483 h 290555"/>
                      <a:gd name="connsiteX1" fmla="*/ 0 w 259812"/>
                      <a:gd name="connsiteY1" fmla="*/ 280673 h 290555"/>
                      <a:gd name="connsiteX2" fmla="*/ 129906 w 259812"/>
                      <a:gd name="connsiteY2" fmla="*/ 211389 h 290555"/>
                      <a:gd name="connsiteX3" fmla="*/ 259813 w 259812"/>
                      <a:gd name="connsiteY3" fmla="*/ 20860 h 290555"/>
                      <a:gd name="connsiteX4" fmla="*/ 129906 w 259812"/>
                      <a:gd name="connsiteY4" fmla="*/ 81483 h 29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0555">
                        <a:moveTo>
                          <a:pt x="129906" y="81483"/>
                        </a:moveTo>
                        <a:cubicBezTo>
                          <a:pt x="51963" y="159427"/>
                          <a:pt x="0" y="246031"/>
                          <a:pt x="0" y="280673"/>
                        </a:cubicBezTo>
                        <a:cubicBezTo>
                          <a:pt x="0" y="306654"/>
                          <a:pt x="60623" y="280673"/>
                          <a:pt x="129906" y="211389"/>
                        </a:cubicBezTo>
                        <a:cubicBezTo>
                          <a:pt x="199190" y="150766"/>
                          <a:pt x="259813" y="64162"/>
                          <a:pt x="259813" y="20860"/>
                        </a:cubicBezTo>
                        <a:cubicBezTo>
                          <a:pt x="259813" y="-22442"/>
                          <a:pt x="199190" y="3539"/>
                          <a:pt x="129906" y="814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2" name="Graphic 1">
                  <a:extLst>
                    <a:ext uri="{FF2B5EF4-FFF2-40B4-BE49-F238E27FC236}">
                      <a16:creationId xmlns="" xmlns:a16="http://schemas.microsoft.com/office/drawing/2014/main" id="{CB8057B6-AC71-40CB-85A6-FAD4F165EE75}"/>
                    </a:ext>
                  </a:extLst>
                </p:cNvPr>
                <p:cNvGrpSpPr/>
                <p:nvPr/>
              </p:nvGrpSpPr>
              <p:grpSpPr>
                <a:xfrm>
                  <a:off x="-9594" y="2362455"/>
                  <a:ext cx="259812" cy="2708162"/>
                  <a:chOff x="-9594" y="2362455"/>
                  <a:chExt cx="259812" cy="2708162"/>
                </a:xfrm>
                <a:grpFill/>
              </p:grpSpPr>
              <p:sp>
                <p:nvSpPr>
                  <p:cNvPr id="943" name="Freeform: Shape 942">
                    <a:extLst>
                      <a:ext uri="{FF2B5EF4-FFF2-40B4-BE49-F238E27FC236}">
                        <a16:creationId xmlns="" xmlns:a16="http://schemas.microsoft.com/office/drawing/2014/main" id="{FA61CBD7-6FB3-4B2C-B616-36BC6857812F}"/>
                      </a:ext>
                    </a:extLst>
                  </p:cNvPr>
                  <p:cNvSpPr/>
                  <p:nvPr/>
                </p:nvSpPr>
                <p:spPr>
                  <a:xfrm>
                    <a:off x="94330" y="2425145"/>
                    <a:ext cx="35786" cy="2559153"/>
                  </a:xfrm>
                  <a:custGeom>
                    <a:avLst/>
                    <a:gdLst>
                      <a:gd name="connsiteX0" fmla="*/ 0 w 35786"/>
                      <a:gd name="connsiteY0" fmla="*/ 19486 h 2559153"/>
                      <a:gd name="connsiteX1" fmla="*/ 0 w 35786"/>
                      <a:gd name="connsiteY1" fmla="*/ 2539668 h 2559153"/>
                      <a:gd name="connsiteX2" fmla="*/ 34642 w 35786"/>
                      <a:gd name="connsiteY2" fmla="*/ 2539668 h 2559153"/>
                      <a:gd name="connsiteX3" fmla="*/ 34642 w 35786"/>
                      <a:gd name="connsiteY3" fmla="*/ 19486 h 2559153"/>
                      <a:gd name="connsiteX4" fmla="*/ 0 w 35786"/>
                      <a:gd name="connsiteY4" fmla="*/ 19486 h 255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559153">
                        <a:moveTo>
                          <a:pt x="0" y="19486"/>
                        </a:moveTo>
                        <a:cubicBezTo>
                          <a:pt x="0" y="859547"/>
                          <a:pt x="0" y="1699607"/>
                          <a:pt x="0" y="2539668"/>
                        </a:cubicBezTo>
                        <a:cubicBezTo>
                          <a:pt x="0" y="2565649"/>
                          <a:pt x="34642" y="2565649"/>
                          <a:pt x="34642" y="2539668"/>
                        </a:cubicBezTo>
                        <a:cubicBezTo>
                          <a:pt x="34642" y="1699607"/>
                          <a:pt x="34642" y="859547"/>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4" name="Freeform: Shape 943">
                    <a:extLst>
                      <a:ext uri="{FF2B5EF4-FFF2-40B4-BE49-F238E27FC236}">
                        <a16:creationId xmlns="" xmlns:a16="http://schemas.microsoft.com/office/drawing/2014/main" id="{00664FDF-3F84-498F-AAB9-CCE8B0B895F3}"/>
                      </a:ext>
                    </a:extLst>
                  </p:cNvPr>
                  <p:cNvSpPr/>
                  <p:nvPr/>
                </p:nvSpPr>
                <p:spPr>
                  <a:xfrm>
                    <a:off x="-9594" y="4799182"/>
                    <a:ext cx="259812" cy="271435"/>
                  </a:xfrm>
                  <a:custGeom>
                    <a:avLst/>
                    <a:gdLst>
                      <a:gd name="connsiteX0" fmla="*/ 129906 w 259812"/>
                      <a:gd name="connsiteY0" fmla="*/ 27064 h 271435"/>
                      <a:gd name="connsiteX1" fmla="*/ 0 w 259812"/>
                      <a:gd name="connsiteY1" fmla="*/ 53045 h 271435"/>
                      <a:gd name="connsiteX2" fmla="*/ 129906 w 259812"/>
                      <a:gd name="connsiteY2" fmla="*/ 243574 h 271435"/>
                      <a:gd name="connsiteX3" fmla="*/ 259813 w 259812"/>
                      <a:gd name="connsiteY3" fmla="*/ 208933 h 271435"/>
                      <a:gd name="connsiteX4" fmla="*/ 129906 w 259812"/>
                      <a:gd name="connsiteY4" fmla="*/ 27064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064"/>
                        </a:moveTo>
                        <a:cubicBezTo>
                          <a:pt x="60623" y="-16238"/>
                          <a:pt x="0" y="-7578"/>
                          <a:pt x="0" y="53045"/>
                        </a:cubicBezTo>
                        <a:cubicBezTo>
                          <a:pt x="0" y="105008"/>
                          <a:pt x="51963" y="191612"/>
                          <a:pt x="129906" y="243574"/>
                        </a:cubicBezTo>
                        <a:cubicBezTo>
                          <a:pt x="199190" y="295537"/>
                          <a:pt x="259813" y="269556"/>
                          <a:pt x="259813" y="208933"/>
                        </a:cubicBezTo>
                        <a:cubicBezTo>
                          <a:pt x="251152" y="148310"/>
                          <a:pt x="199190" y="70366"/>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5" name="Freeform: Shape 944">
                    <a:extLst>
                      <a:ext uri="{FF2B5EF4-FFF2-40B4-BE49-F238E27FC236}">
                        <a16:creationId xmlns="" xmlns:a16="http://schemas.microsoft.com/office/drawing/2014/main" id="{3F7B7EBD-2EA5-40E4-9BFE-8E39F9270497}"/>
                      </a:ext>
                    </a:extLst>
                  </p:cNvPr>
                  <p:cNvSpPr/>
                  <p:nvPr/>
                </p:nvSpPr>
                <p:spPr>
                  <a:xfrm>
                    <a:off x="-9594" y="2362455"/>
                    <a:ext cx="259812" cy="273787"/>
                  </a:xfrm>
                  <a:custGeom>
                    <a:avLst/>
                    <a:gdLst>
                      <a:gd name="connsiteX0" fmla="*/ 129906 w 259812"/>
                      <a:gd name="connsiteY0" fmla="*/ 30213 h 273787"/>
                      <a:gd name="connsiteX1" fmla="*/ 0 w 259812"/>
                      <a:gd name="connsiteY1" fmla="*/ 220743 h 273787"/>
                      <a:gd name="connsiteX2" fmla="*/ 129906 w 259812"/>
                      <a:gd name="connsiteY2" fmla="*/ 246724 h 273787"/>
                      <a:gd name="connsiteX3" fmla="*/ 259813 w 259812"/>
                      <a:gd name="connsiteY3" fmla="*/ 64855 h 273787"/>
                      <a:gd name="connsiteX4" fmla="*/ 129906 w 259812"/>
                      <a:gd name="connsiteY4" fmla="*/ 30213 h 27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87">
                        <a:moveTo>
                          <a:pt x="129906" y="30213"/>
                        </a:moveTo>
                        <a:cubicBezTo>
                          <a:pt x="51963" y="82176"/>
                          <a:pt x="0" y="168780"/>
                          <a:pt x="0" y="220743"/>
                        </a:cubicBezTo>
                        <a:cubicBezTo>
                          <a:pt x="0" y="281365"/>
                          <a:pt x="51963" y="290026"/>
                          <a:pt x="129906" y="246724"/>
                        </a:cubicBezTo>
                        <a:cubicBezTo>
                          <a:pt x="199190" y="203422"/>
                          <a:pt x="259813" y="125478"/>
                          <a:pt x="259813" y="64855"/>
                        </a:cubicBezTo>
                        <a:cubicBezTo>
                          <a:pt x="251152" y="-4428"/>
                          <a:pt x="199190" y="-21749"/>
                          <a:pt x="129906"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3" name="Graphic 1">
                  <a:extLst>
                    <a:ext uri="{FF2B5EF4-FFF2-40B4-BE49-F238E27FC236}">
                      <a16:creationId xmlns="" xmlns:a16="http://schemas.microsoft.com/office/drawing/2014/main" id="{1B27C6A1-CF5A-4796-93A2-383837452D48}"/>
                    </a:ext>
                  </a:extLst>
                </p:cNvPr>
                <p:cNvGrpSpPr/>
                <p:nvPr/>
              </p:nvGrpSpPr>
              <p:grpSpPr>
                <a:xfrm>
                  <a:off x="579313" y="2140689"/>
                  <a:ext cx="259812" cy="3154047"/>
                  <a:chOff x="579313" y="2140689"/>
                  <a:chExt cx="259812" cy="3154047"/>
                </a:xfrm>
                <a:grpFill/>
              </p:grpSpPr>
              <p:sp>
                <p:nvSpPr>
                  <p:cNvPr id="940" name="Freeform: Shape 939">
                    <a:extLst>
                      <a:ext uri="{FF2B5EF4-FFF2-40B4-BE49-F238E27FC236}">
                        <a16:creationId xmlns="" xmlns:a16="http://schemas.microsoft.com/office/drawing/2014/main" id="{EA3E6FB0-50FC-40CA-AD01-959A55E6CEE0}"/>
                      </a:ext>
                    </a:extLst>
                  </p:cNvPr>
                  <p:cNvSpPr/>
                  <p:nvPr/>
                </p:nvSpPr>
                <p:spPr>
                  <a:xfrm>
                    <a:off x="691899" y="2189148"/>
                    <a:ext cx="34641" cy="3028981"/>
                  </a:xfrm>
                  <a:custGeom>
                    <a:avLst/>
                    <a:gdLst>
                      <a:gd name="connsiteX0" fmla="*/ 0 w 34641"/>
                      <a:gd name="connsiteY0" fmla="*/ 12991 h 3028981"/>
                      <a:gd name="connsiteX1" fmla="*/ 0 w 34641"/>
                      <a:gd name="connsiteY1" fmla="*/ 3009496 h 3028981"/>
                      <a:gd name="connsiteX2" fmla="*/ 34642 w 34641"/>
                      <a:gd name="connsiteY2" fmla="*/ 3009496 h 3028981"/>
                      <a:gd name="connsiteX3" fmla="*/ 34642 w 34641"/>
                      <a:gd name="connsiteY3" fmla="*/ 12991 h 3028981"/>
                      <a:gd name="connsiteX4" fmla="*/ 0 w 34641"/>
                      <a:gd name="connsiteY4" fmla="*/ 12991 h 302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28981">
                        <a:moveTo>
                          <a:pt x="0" y="12991"/>
                        </a:moveTo>
                        <a:cubicBezTo>
                          <a:pt x="0" y="1008939"/>
                          <a:pt x="0" y="2004887"/>
                          <a:pt x="0" y="3009496"/>
                        </a:cubicBezTo>
                        <a:cubicBezTo>
                          <a:pt x="0" y="3035477"/>
                          <a:pt x="34642" y="3035477"/>
                          <a:pt x="34642" y="3009496"/>
                        </a:cubicBezTo>
                        <a:cubicBezTo>
                          <a:pt x="34642" y="2013547"/>
                          <a:pt x="34642" y="1008939"/>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1" name="Freeform: Shape 940">
                    <a:extLst>
                      <a:ext uri="{FF2B5EF4-FFF2-40B4-BE49-F238E27FC236}">
                        <a16:creationId xmlns="" xmlns:a16="http://schemas.microsoft.com/office/drawing/2014/main" id="{170B79A6-1C21-4A76-A790-9968ED64F7D3}"/>
                      </a:ext>
                    </a:extLst>
                  </p:cNvPr>
                  <p:cNvSpPr/>
                  <p:nvPr/>
                </p:nvSpPr>
                <p:spPr>
                  <a:xfrm>
                    <a:off x="579313" y="5032998"/>
                    <a:ext cx="259812" cy="261737"/>
                  </a:xfrm>
                  <a:custGeom>
                    <a:avLst/>
                    <a:gdLst>
                      <a:gd name="connsiteX0" fmla="*/ 129906 w 259812"/>
                      <a:gd name="connsiteY0" fmla="*/ 1098 h 261737"/>
                      <a:gd name="connsiteX1" fmla="*/ 0 w 259812"/>
                      <a:gd name="connsiteY1" fmla="*/ 105023 h 261737"/>
                      <a:gd name="connsiteX2" fmla="*/ 129906 w 259812"/>
                      <a:gd name="connsiteY2" fmla="*/ 260911 h 261737"/>
                      <a:gd name="connsiteX3" fmla="*/ 259812 w 259812"/>
                      <a:gd name="connsiteY3" fmla="*/ 139665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7562"/>
                          <a:pt x="0" y="35740"/>
                          <a:pt x="0" y="105023"/>
                        </a:cubicBezTo>
                        <a:cubicBezTo>
                          <a:pt x="0" y="174306"/>
                          <a:pt x="60623" y="243590"/>
                          <a:pt x="129906" y="260911"/>
                        </a:cubicBezTo>
                        <a:cubicBezTo>
                          <a:pt x="199190" y="269571"/>
                          <a:pt x="259812" y="208948"/>
                          <a:pt x="259812" y="139665"/>
                        </a:cubicBezTo>
                        <a:cubicBezTo>
                          <a:pt x="259812" y="70381"/>
                          <a:pt x="199190" y="9758"/>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2" name="Freeform: Shape 941">
                    <a:extLst>
                      <a:ext uri="{FF2B5EF4-FFF2-40B4-BE49-F238E27FC236}">
                        <a16:creationId xmlns="" xmlns:a16="http://schemas.microsoft.com/office/drawing/2014/main" id="{F27A878E-6253-4255-BFA0-8929985954EF}"/>
                      </a:ext>
                    </a:extLst>
                  </p:cNvPr>
                  <p:cNvSpPr/>
                  <p:nvPr/>
                </p:nvSpPr>
                <p:spPr>
                  <a:xfrm>
                    <a:off x="579313" y="2140689"/>
                    <a:ext cx="259812" cy="261737"/>
                  </a:xfrm>
                  <a:custGeom>
                    <a:avLst/>
                    <a:gdLst>
                      <a:gd name="connsiteX0" fmla="*/ 129906 w 259812"/>
                      <a:gd name="connsiteY0" fmla="*/ 827 h 261737"/>
                      <a:gd name="connsiteX1" fmla="*/ 0 w 259812"/>
                      <a:gd name="connsiteY1" fmla="*/ 156715 h 261737"/>
                      <a:gd name="connsiteX2" fmla="*/ 129906 w 259812"/>
                      <a:gd name="connsiteY2" fmla="*/ 260640 h 261737"/>
                      <a:gd name="connsiteX3" fmla="*/ 259812 w 259812"/>
                      <a:gd name="connsiteY3" fmla="*/ 122073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9488"/>
                          <a:pt x="0" y="87432"/>
                          <a:pt x="0" y="156715"/>
                        </a:cubicBezTo>
                        <a:cubicBezTo>
                          <a:pt x="0" y="225998"/>
                          <a:pt x="60623" y="269300"/>
                          <a:pt x="129906" y="260640"/>
                        </a:cubicBezTo>
                        <a:cubicBezTo>
                          <a:pt x="199190" y="251980"/>
                          <a:pt x="259812" y="191357"/>
                          <a:pt x="259812" y="122073"/>
                        </a:cubicBezTo>
                        <a:cubicBezTo>
                          <a:pt x="259812" y="52790"/>
                          <a:pt x="199190" y="-7833"/>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4" name="Graphic 1">
                  <a:extLst>
                    <a:ext uri="{FF2B5EF4-FFF2-40B4-BE49-F238E27FC236}">
                      <a16:creationId xmlns="" xmlns:a16="http://schemas.microsoft.com/office/drawing/2014/main" id="{84DA1C00-0FB0-49EA-AEE8-8BC28390BB4C}"/>
                    </a:ext>
                  </a:extLst>
                </p:cNvPr>
                <p:cNvGrpSpPr/>
                <p:nvPr/>
              </p:nvGrpSpPr>
              <p:grpSpPr>
                <a:xfrm>
                  <a:off x="1176882" y="2219494"/>
                  <a:ext cx="259812" cy="2996436"/>
                  <a:chOff x="1176882" y="2219494"/>
                  <a:chExt cx="259812" cy="2996436"/>
                </a:xfrm>
                <a:grpFill/>
              </p:grpSpPr>
              <p:sp>
                <p:nvSpPr>
                  <p:cNvPr id="937" name="Freeform: Shape 936">
                    <a:extLst>
                      <a:ext uri="{FF2B5EF4-FFF2-40B4-BE49-F238E27FC236}">
                        <a16:creationId xmlns="" xmlns:a16="http://schemas.microsoft.com/office/drawing/2014/main" id="{3BDD3F5A-6197-49AD-AC6C-8DD3E519A82C}"/>
                      </a:ext>
                    </a:extLst>
                  </p:cNvPr>
                  <p:cNvSpPr/>
                  <p:nvPr/>
                </p:nvSpPr>
                <p:spPr>
                  <a:xfrm>
                    <a:off x="1289468" y="2269257"/>
                    <a:ext cx="34641" cy="2870928"/>
                  </a:xfrm>
                  <a:custGeom>
                    <a:avLst/>
                    <a:gdLst>
                      <a:gd name="connsiteX0" fmla="*/ 0 w 34641"/>
                      <a:gd name="connsiteY0" fmla="*/ 19486 h 2870928"/>
                      <a:gd name="connsiteX1" fmla="*/ 0 w 34641"/>
                      <a:gd name="connsiteY1" fmla="*/ 2851443 h 2870928"/>
                      <a:gd name="connsiteX2" fmla="*/ 34642 w 34641"/>
                      <a:gd name="connsiteY2" fmla="*/ 2851443 h 2870928"/>
                      <a:gd name="connsiteX3" fmla="*/ 34642 w 34641"/>
                      <a:gd name="connsiteY3" fmla="*/ 19486 h 2870928"/>
                      <a:gd name="connsiteX4" fmla="*/ 0 w 34641"/>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870928">
                        <a:moveTo>
                          <a:pt x="0" y="19486"/>
                        </a:moveTo>
                        <a:cubicBezTo>
                          <a:pt x="0" y="963472"/>
                          <a:pt x="0" y="1907457"/>
                          <a:pt x="0" y="2851443"/>
                        </a:cubicBezTo>
                        <a:cubicBezTo>
                          <a:pt x="0" y="2877424"/>
                          <a:pt x="34642" y="2877424"/>
                          <a:pt x="34642" y="2851443"/>
                        </a:cubicBezTo>
                        <a:cubicBezTo>
                          <a:pt x="34642" y="1907457"/>
                          <a:pt x="34642" y="963472"/>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8" name="Freeform: Shape 937">
                    <a:extLst>
                      <a:ext uri="{FF2B5EF4-FFF2-40B4-BE49-F238E27FC236}">
                        <a16:creationId xmlns="" xmlns:a16="http://schemas.microsoft.com/office/drawing/2014/main" id="{345EE4FD-29BD-4DBF-AFF3-B11553EB5FA7}"/>
                      </a:ext>
                    </a:extLst>
                  </p:cNvPr>
                  <p:cNvSpPr/>
                  <p:nvPr/>
                </p:nvSpPr>
                <p:spPr>
                  <a:xfrm>
                    <a:off x="1176882" y="4954780"/>
                    <a:ext cx="259812" cy="261149"/>
                  </a:xfrm>
                  <a:custGeom>
                    <a:avLst/>
                    <a:gdLst>
                      <a:gd name="connsiteX0" fmla="*/ 129906 w 259812"/>
                      <a:gd name="connsiteY0" fmla="*/ 10032 h 261149"/>
                      <a:gd name="connsiteX1" fmla="*/ 0 w 259812"/>
                      <a:gd name="connsiteY1" fmla="*/ 174580 h 261149"/>
                      <a:gd name="connsiteX2" fmla="*/ 129906 w 259812"/>
                      <a:gd name="connsiteY2" fmla="*/ 252524 h 261149"/>
                      <a:gd name="connsiteX3" fmla="*/ 259813 w 259812"/>
                      <a:gd name="connsiteY3" fmla="*/ 70655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36013"/>
                          <a:pt x="0" y="105297"/>
                          <a:pt x="0" y="174580"/>
                        </a:cubicBezTo>
                        <a:cubicBezTo>
                          <a:pt x="0" y="243863"/>
                          <a:pt x="60623" y="278505"/>
                          <a:pt x="129906" y="252524"/>
                        </a:cubicBezTo>
                        <a:cubicBezTo>
                          <a:pt x="199190" y="217882"/>
                          <a:pt x="259813" y="139938"/>
                          <a:pt x="259813" y="70655"/>
                        </a:cubicBezTo>
                        <a:cubicBezTo>
                          <a:pt x="259813" y="10032"/>
                          <a:pt x="199190" y="-15949"/>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9" name="Freeform: Shape 938">
                    <a:extLst>
                      <a:ext uri="{FF2B5EF4-FFF2-40B4-BE49-F238E27FC236}">
                        <a16:creationId xmlns="" xmlns:a16="http://schemas.microsoft.com/office/drawing/2014/main" id="{D53C8BEC-B24F-4194-9A3C-7417263B6843}"/>
                      </a:ext>
                    </a:extLst>
                  </p:cNvPr>
                  <p:cNvSpPr/>
                  <p:nvPr/>
                </p:nvSpPr>
                <p:spPr>
                  <a:xfrm>
                    <a:off x="1176882" y="2219494"/>
                    <a:ext cx="259812" cy="261149"/>
                  </a:xfrm>
                  <a:custGeom>
                    <a:avLst/>
                    <a:gdLst>
                      <a:gd name="connsiteX0" fmla="*/ 129906 w 259812"/>
                      <a:gd name="connsiteY0" fmla="*/ 8626 h 261149"/>
                      <a:gd name="connsiteX1" fmla="*/ 0 w 259812"/>
                      <a:gd name="connsiteY1" fmla="*/ 86570 h 261149"/>
                      <a:gd name="connsiteX2" fmla="*/ 129906 w 259812"/>
                      <a:gd name="connsiteY2" fmla="*/ 251118 h 261149"/>
                      <a:gd name="connsiteX3" fmla="*/ 259813 w 259812"/>
                      <a:gd name="connsiteY3" fmla="*/ 190495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17355"/>
                          <a:pt x="0" y="17287"/>
                          <a:pt x="0" y="86570"/>
                        </a:cubicBezTo>
                        <a:cubicBezTo>
                          <a:pt x="0" y="155853"/>
                          <a:pt x="60623" y="225137"/>
                          <a:pt x="129906" y="251118"/>
                        </a:cubicBezTo>
                        <a:cubicBezTo>
                          <a:pt x="199190" y="277099"/>
                          <a:pt x="259813" y="251118"/>
                          <a:pt x="259813" y="190495"/>
                        </a:cubicBezTo>
                        <a:cubicBezTo>
                          <a:pt x="259813" y="121212"/>
                          <a:pt x="199190" y="43268"/>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5" name="Graphic 1">
                  <a:extLst>
                    <a:ext uri="{FF2B5EF4-FFF2-40B4-BE49-F238E27FC236}">
                      <a16:creationId xmlns="" xmlns:a16="http://schemas.microsoft.com/office/drawing/2014/main" id="{3BD7DBF1-D48A-4736-9A20-84D67432C85E}"/>
                    </a:ext>
                  </a:extLst>
                </p:cNvPr>
                <p:cNvGrpSpPr/>
                <p:nvPr/>
              </p:nvGrpSpPr>
              <p:grpSpPr>
                <a:xfrm>
                  <a:off x="1774451" y="2579887"/>
                  <a:ext cx="259812" cy="2275650"/>
                  <a:chOff x="1774451" y="2579887"/>
                  <a:chExt cx="259812" cy="2275650"/>
                </a:xfrm>
                <a:grpFill/>
              </p:grpSpPr>
              <p:sp>
                <p:nvSpPr>
                  <p:cNvPr id="934" name="Freeform: Shape 933">
                    <a:extLst>
                      <a:ext uri="{FF2B5EF4-FFF2-40B4-BE49-F238E27FC236}">
                        <a16:creationId xmlns="" xmlns:a16="http://schemas.microsoft.com/office/drawing/2014/main" id="{8E9F73FC-84CC-4DEF-BBB0-AD1B05420239}"/>
                      </a:ext>
                    </a:extLst>
                  </p:cNvPr>
                  <p:cNvSpPr/>
                  <p:nvPr/>
                </p:nvSpPr>
                <p:spPr>
                  <a:xfrm>
                    <a:off x="1878376" y="2653404"/>
                    <a:ext cx="35786" cy="2105723"/>
                  </a:xfrm>
                  <a:custGeom>
                    <a:avLst/>
                    <a:gdLst>
                      <a:gd name="connsiteX0" fmla="*/ 0 w 35786"/>
                      <a:gd name="connsiteY0" fmla="*/ 16398 h 2105723"/>
                      <a:gd name="connsiteX1" fmla="*/ 0 w 35786"/>
                      <a:gd name="connsiteY1" fmla="*/ 2086238 h 2105723"/>
                      <a:gd name="connsiteX2" fmla="*/ 34642 w 35786"/>
                      <a:gd name="connsiteY2" fmla="*/ 2086238 h 2105723"/>
                      <a:gd name="connsiteX3" fmla="*/ 34642 w 35786"/>
                      <a:gd name="connsiteY3" fmla="*/ 16398 h 2105723"/>
                      <a:gd name="connsiteX4" fmla="*/ 0 w 35786"/>
                      <a:gd name="connsiteY4" fmla="*/ 16398 h 210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105723">
                        <a:moveTo>
                          <a:pt x="0" y="16398"/>
                        </a:moveTo>
                        <a:cubicBezTo>
                          <a:pt x="0" y="709231"/>
                          <a:pt x="0" y="1393404"/>
                          <a:pt x="0" y="2086238"/>
                        </a:cubicBezTo>
                        <a:cubicBezTo>
                          <a:pt x="0" y="2112219"/>
                          <a:pt x="34642" y="2112219"/>
                          <a:pt x="34642" y="2086238"/>
                        </a:cubicBezTo>
                        <a:cubicBezTo>
                          <a:pt x="34642" y="1393404"/>
                          <a:pt x="34642" y="709231"/>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5" name="Freeform: Shape 934">
                    <a:extLst>
                      <a:ext uri="{FF2B5EF4-FFF2-40B4-BE49-F238E27FC236}">
                        <a16:creationId xmlns="" xmlns:a16="http://schemas.microsoft.com/office/drawing/2014/main" id="{B75D51D8-90DF-4277-B06D-A0B6115B35E1}"/>
                      </a:ext>
                    </a:extLst>
                  </p:cNvPr>
                  <p:cNvSpPr/>
                  <p:nvPr/>
                </p:nvSpPr>
                <p:spPr>
                  <a:xfrm>
                    <a:off x="1774451" y="4578361"/>
                    <a:ext cx="259812" cy="277176"/>
                  </a:xfrm>
                  <a:custGeom>
                    <a:avLst/>
                    <a:gdLst>
                      <a:gd name="connsiteX0" fmla="*/ 129906 w 259812"/>
                      <a:gd name="connsiteY0" fmla="*/ 48696 h 277176"/>
                      <a:gd name="connsiteX1" fmla="*/ 0 w 259812"/>
                      <a:gd name="connsiteY1" fmla="*/ 239225 h 277176"/>
                      <a:gd name="connsiteX2" fmla="*/ 129906 w 259812"/>
                      <a:gd name="connsiteY2" fmla="*/ 230564 h 277176"/>
                      <a:gd name="connsiteX3" fmla="*/ 259813 w 259812"/>
                      <a:gd name="connsiteY3" fmla="*/ 31375 h 277176"/>
                      <a:gd name="connsiteX4" fmla="*/ 129906 w 259812"/>
                      <a:gd name="connsiteY4" fmla="*/ 48696 h 27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7176">
                        <a:moveTo>
                          <a:pt x="129906" y="48696"/>
                        </a:moveTo>
                        <a:cubicBezTo>
                          <a:pt x="60623" y="100658"/>
                          <a:pt x="0" y="187262"/>
                          <a:pt x="0" y="239225"/>
                        </a:cubicBezTo>
                        <a:cubicBezTo>
                          <a:pt x="0" y="291187"/>
                          <a:pt x="60623" y="291187"/>
                          <a:pt x="129906" y="230564"/>
                        </a:cubicBezTo>
                        <a:cubicBezTo>
                          <a:pt x="199190" y="161281"/>
                          <a:pt x="259813" y="74677"/>
                          <a:pt x="259813" y="31375"/>
                        </a:cubicBezTo>
                        <a:cubicBezTo>
                          <a:pt x="259813" y="-20588"/>
                          <a:pt x="199190" y="-3267"/>
                          <a:pt x="129906" y="4869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6" name="Freeform: Shape 935">
                    <a:extLst>
                      <a:ext uri="{FF2B5EF4-FFF2-40B4-BE49-F238E27FC236}">
                        <a16:creationId xmlns="" xmlns:a16="http://schemas.microsoft.com/office/drawing/2014/main" id="{81F83906-D8F8-4ABA-A295-3BCE1759899D}"/>
                      </a:ext>
                    </a:extLst>
                  </p:cNvPr>
                  <p:cNvSpPr/>
                  <p:nvPr/>
                </p:nvSpPr>
                <p:spPr>
                  <a:xfrm>
                    <a:off x="1774451" y="2579887"/>
                    <a:ext cx="259812" cy="279004"/>
                  </a:xfrm>
                  <a:custGeom>
                    <a:avLst/>
                    <a:gdLst>
                      <a:gd name="connsiteX0" fmla="*/ 129906 w 259812"/>
                      <a:gd name="connsiteY0" fmla="*/ 46612 h 279004"/>
                      <a:gd name="connsiteX1" fmla="*/ 0 w 259812"/>
                      <a:gd name="connsiteY1" fmla="*/ 37952 h 279004"/>
                      <a:gd name="connsiteX2" fmla="*/ 129906 w 259812"/>
                      <a:gd name="connsiteY2" fmla="*/ 228481 h 279004"/>
                      <a:gd name="connsiteX3" fmla="*/ 259813 w 259812"/>
                      <a:gd name="connsiteY3" fmla="*/ 254462 h 279004"/>
                      <a:gd name="connsiteX4" fmla="*/ 129906 w 259812"/>
                      <a:gd name="connsiteY4" fmla="*/ 46612 h 27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9004">
                        <a:moveTo>
                          <a:pt x="129906" y="46612"/>
                        </a:moveTo>
                        <a:cubicBezTo>
                          <a:pt x="60623" y="-14011"/>
                          <a:pt x="0" y="-14011"/>
                          <a:pt x="0" y="37952"/>
                        </a:cubicBezTo>
                        <a:cubicBezTo>
                          <a:pt x="0" y="89914"/>
                          <a:pt x="60623" y="176519"/>
                          <a:pt x="129906" y="228481"/>
                        </a:cubicBezTo>
                        <a:cubicBezTo>
                          <a:pt x="199190" y="280444"/>
                          <a:pt x="259813" y="297764"/>
                          <a:pt x="259813" y="254462"/>
                        </a:cubicBezTo>
                        <a:cubicBezTo>
                          <a:pt x="259813" y="211160"/>
                          <a:pt x="199190" y="115896"/>
                          <a:pt x="129906" y="4661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6" name="Graphic 1">
                  <a:extLst>
                    <a:ext uri="{FF2B5EF4-FFF2-40B4-BE49-F238E27FC236}">
                      <a16:creationId xmlns="" xmlns:a16="http://schemas.microsoft.com/office/drawing/2014/main" id="{BFE3F1CA-A86F-4D2D-98C7-06ED4E36DF3B}"/>
                    </a:ext>
                  </a:extLst>
                </p:cNvPr>
                <p:cNvGrpSpPr/>
                <p:nvPr/>
              </p:nvGrpSpPr>
              <p:grpSpPr>
                <a:xfrm>
                  <a:off x="2363360" y="3155892"/>
                  <a:ext cx="259812" cy="1123575"/>
                  <a:chOff x="2363360" y="3155892"/>
                  <a:chExt cx="259812" cy="1123575"/>
                </a:xfrm>
                <a:grpFill/>
              </p:grpSpPr>
              <p:sp>
                <p:nvSpPr>
                  <p:cNvPr id="931" name="Freeform: Shape 930">
                    <a:extLst>
                      <a:ext uri="{FF2B5EF4-FFF2-40B4-BE49-F238E27FC236}">
                        <a16:creationId xmlns="" xmlns:a16="http://schemas.microsoft.com/office/drawing/2014/main" id="{FB41D730-5954-4A6E-B75A-F089B339561A}"/>
                      </a:ext>
                    </a:extLst>
                  </p:cNvPr>
                  <p:cNvSpPr/>
                  <p:nvPr/>
                </p:nvSpPr>
                <p:spPr>
                  <a:xfrm>
                    <a:off x="2475945" y="3259633"/>
                    <a:ext cx="35786" cy="901925"/>
                  </a:xfrm>
                  <a:custGeom>
                    <a:avLst/>
                    <a:gdLst>
                      <a:gd name="connsiteX0" fmla="*/ 0 w 35786"/>
                      <a:gd name="connsiteY0" fmla="*/ 16398 h 901925"/>
                      <a:gd name="connsiteX1" fmla="*/ 0 w 35786"/>
                      <a:gd name="connsiteY1" fmla="*/ 882440 h 901925"/>
                      <a:gd name="connsiteX2" fmla="*/ 34641 w 35786"/>
                      <a:gd name="connsiteY2" fmla="*/ 882440 h 901925"/>
                      <a:gd name="connsiteX3" fmla="*/ 34641 w 35786"/>
                      <a:gd name="connsiteY3" fmla="*/ 16398 h 901925"/>
                      <a:gd name="connsiteX4" fmla="*/ 0 w 35786"/>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901925">
                        <a:moveTo>
                          <a:pt x="0" y="16398"/>
                        </a:moveTo>
                        <a:cubicBezTo>
                          <a:pt x="0" y="302191"/>
                          <a:pt x="0" y="596646"/>
                          <a:pt x="0" y="882440"/>
                        </a:cubicBezTo>
                        <a:cubicBezTo>
                          <a:pt x="0" y="908421"/>
                          <a:pt x="34641" y="908421"/>
                          <a:pt x="34641" y="882440"/>
                        </a:cubicBezTo>
                        <a:cubicBezTo>
                          <a:pt x="34641" y="596646"/>
                          <a:pt x="34641" y="302191"/>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2" name="Freeform: Shape 931">
                    <a:extLst>
                      <a:ext uri="{FF2B5EF4-FFF2-40B4-BE49-F238E27FC236}">
                        <a16:creationId xmlns="" xmlns:a16="http://schemas.microsoft.com/office/drawing/2014/main" id="{6161E600-A70C-48B1-B60A-9F4017A7798D}"/>
                      </a:ext>
                    </a:extLst>
                  </p:cNvPr>
                  <p:cNvSpPr/>
                  <p:nvPr/>
                </p:nvSpPr>
                <p:spPr>
                  <a:xfrm>
                    <a:off x="2363360" y="3985241"/>
                    <a:ext cx="259812" cy="294226"/>
                  </a:xfrm>
                  <a:custGeom>
                    <a:avLst/>
                    <a:gdLst>
                      <a:gd name="connsiteX0" fmla="*/ 129906 w 259812"/>
                      <a:gd name="connsiteY0" fmla="*/ 113530 h 294226"/>
                      <a:gd name="connsiteX1" fmla="*/ 0 w 259812"/>
                      <a:gd name="connsiteY1" fmla="*/ 286738 h 294226"/>
                      <a:gd name="connsiteX2" fmla="*/ 129906 w 259812"/>
                      <a:gd name="connsiteY2" fmla="*/ 182813 h 294226"/>
                      <a:gd name="connsiteX3" fmla="*/ 259813 w 259812"/>
                      <a:gd name="connsiteY3" fmla="*/ 944 h 294226"/>
                      <a:gd name="connsiteX4" fmla="*/ 129906 w 259812"/>
                      <a:gd name="connsiteY4" fmla="*/ 113530 h 29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4226">
                        <a:moveTo>
                          <a:pt x="129906" y="113530"/>
                        </a:moveTo>
                        <a:cubicBezTo>
                          <a:pt x="60623" y="182813"/>
                          <a:pt x="0" y="260757"/>
                          <a:pt x="0" y="286738"/>
                        </a:cubicBezTo>
                        <a:cubicBezTo>
                          <a:pt x="0" y="312719"/>
                          <a:pt x="60623" y="269417"/>
                          <a:pt x="129906" y="182813"/>
                        </a:cubicBezTo>
                        <a:cubicBezTo>
                          <a:pt x="199190" y="96209"/>
                          <a:pt x="259813" y="18265"/>
                          <a:pt x="259813" y="944"/>
                        </a:cubicBezTo>
                        <a:cubicBezTo>
                          <a:pt x="259813" y="-7716"/>
                          <a:pt x="207850" y="44246"/>
                          <a:pt x="129906" y="1135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3" name="Freeform: Shape 932">
                    <a:extLst>
                      <a:ext uri="{FF2B5EF4-FFF2-40B4-BE49-F238E27FC236}">
                        <a16:creationId xmlns="" xmlns:a16="http://schemas.microsoft.com/office/drawing/2014/main" id="{266F823E-7C62-40CA-BAC1-019EAD404F65}"/>
                      </a:ext>
                    </a:extLst>
                  </p:cNvPr>
                  <p:cNvSpPr/>
                  <p:nvPr/>
                </p:nvSpPr>
                <p:spPr>
                  <a:xfrm>
                    <a:off x="2363360" y="3155892"/>
                    <a:ext cx="259812" cy="288043"/>
                  </a:xfrm>
                  <a:custGeom>
                    <a:avLst/>
                    <a:gdLst>
                      <a:gd name="connsiteX0" fmla="*/ 0 w 259812"/>
                      <a:gd name="connsiteY0" fmla="*/ 7553 h 288043"/>
                      <a:gd name="connsiteX1" fmla="*/ 129906 w 259812"/>
                      <a:gd name="connsiteY1" fmla="*/ 180762 h 288043"/>
                      <a:gd name="connsiteX2" fmla="*/ 259813 w 259812"/>
                      <a:gd name="connsiteY2" fmla="*/ 284687 h 288043"/>
                      <a:gd name="connsiteX3" fmla="*/ 129906 w 259812"/>
                      <a:gd name="connsiteY3" fmla="*/ 102818 h 288043"/>
                      <a:gd name="connsiteX4" fmla="*/ 0 w 259812"/>
                      <a:gd name="connsiteY4" fmla="*/ 7553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0" y="7553"/>
                        </a:moveTo>
                        <a:cubicBezTo>
                          <a:pt x="0" y="33535"/>
                          <a:pt x="60623" y="111478"/>
                          <a:pt x="129906" y="180762"/>
                        </a:cubicBezTo>
                        <a:cubicBezTo>
                          <a:pt x="199190" y="250045"/>
                          <a:pt x="259813" y="302008"/>
                          <a:pt x="259813" y="284687"/>
                        </a:cubicBezTo>
                        <a:cubicBezTo>
                          <a:pt x="259813" y="267366"/>
                          <a:pt x="199190" y="189422"/>
                          <a:pt x="129906" y="102818"/>
                        </a:cubicBezTo>
                        <a:cubicBezTo>
                          <a:pt x="60623" y="24874"/>
                          <a:pt x="0" y="-18428"/>
                          <a:pt x="0" y="75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7" name="Graphic 1">
                  <a:extLst>
                    <a:ext uri="{FF2B5EF4-FFF2-40B4-BE49-F238E27FC236}">
                      <a16:creationId xmlns="" xmlns:a16="http://schemas.microsoft.com/office/drawing/2014/main" id="{994FB4CF-910F-4157-99CF-CAA058690A2D}"/>
                    </a:ext>
                  </a:extLst>
                </p:cNvPr>
                <p:cNvGrpSpPr/>
                <p:nvPr/>
              </p:nvGrpSpPr>
              <p:grpSpPr>
                <a:xfrm>
                  <a:off x="2960928" y="3316014"/>
                  <a:ext cx="259812" cy="794735"/>
                  <a:chOff x="2960928" y="3316014"/>
                  <a:chExt cx="259812" cy="794735"/>
                </a:xfrm>
                <a:grpFill/>
              </p:grpSpPr>
              <p:sp>
                <p:nvSpPr>
                  <p:cNvPr id="928" name="Freeform: Shape 927">
                    <a:extLst>
                      <a:ext uri="{FF2B5EF4-FFF2-40B4-BE49-F238E27FC236}">
                        <a16:creationId xmlns="" xmlns:a16="http://schemas.microsoft.com/office/drawing/2014/main" id="{BCF869DF-C7C7-403F-8EBC-039E11900878}"/>
                      </a:ext>
                    </a:extLst>
                  </p:cNvPr>
                  <p:cNvSpPr/>
                  <p:nvPr/>
                </p:nvSpPr>
                <p:spPr>
                  <a:xfrm>
                    <a:off x="3073514" y="3441502"/>
                    <a:ext cx="34641" cy="555508"/>
                  </a:xfrm>
                  <a:custGeom>
                    <a:avLst/>
                    <a:gdLst>
                      <a:gd name="connsiteX0" fmla="*/ 0 w 34641"/>
                      <a:gd name="connsiteY0" fmla="*/ 16398 h 555508"/>
                      <a:gd name="connsiteX1" fmla="*/ 0 w 34641"/>
                      <a:gd name="connsiteY1" fmla="*/ 536023 h 555508"/>
                      <a:gd name="connsiteX2" fmla="*/ 34642 w 34641"/>
                      <a:gd name="connsiteY2" fmla="*/ 536023 h 555508"/>
                      <a:gd name="connsiteX3" fmla="*/ 34642 w 34641"/>
                      <a:gd name="connsiteY3" fmla="*/ 16398 h 555508"/>
                      <a:gd name="connsiteX4" fmla="*/ 0 w 34641"/>
                      <a:gd name="connsiteY4" fmla="*/ 16398 h 55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555508">
                        <a:moveTo>
                          <a:pt x="0" y="16398"/>
                        </a:moveTo>
                        <a:cubicBezTo>
                          <a:pt x="0" y="189606"/>
                          <a:pt x="0" y="362814"/>
                          <a:pt x="0" y="536023"/>
                        </a:cubicBezTo>
                        <a:cubicBezTo>
                          <a:pt x="0" y="562004"/>
                          <a:pt x="34642" y="562004"/>
                          <a:pt x="34642" y="536023"/>
                        </a:cubicBezTo>
                        <a:cubicBezTo>
                          <a:pt x="34642" y="362814"/>
                          <a:pt x="34642" y="1896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9" name="Freeform: Shape 928">
                    <a:extLst>
                      <a:ext uri="{FF2B5EF4-FFF2-40B4-BE49-F238E27FC236}">
                        <a16:creationId xmlns="" xmlns:a16="http://schemas.microsoft.com/office/drawing/2014/main" id="{50255EA2-7CDA-42B0-B78B-4744621D7CFD}"/>
                      </a:ext>
                    </a:extLst>
                  </p:cNvPr>
                  <p:cNvSpPr/>
                  <p:nvPr/>
                </p:nvSpPr>
                <p:spPr>
                  <a:xfrm>
                    <a:off x="2960928" y="3316014"/>
                    <a:ext cx="259812" cy="289939"/>
                  </a:xfrm>
                  <a:custGeom>
                    <a:avLst/>
                    <a:gdLst>
                      <a:gd name="connsiteX0" fmla="*/ 129906 w 259812"/>
                      <a:gd name="connsiteY0" fmla="*/ 124565 h 289939"/>
                      <a:gd name="connsiteX1" fmla="*/ 0 w 259812"/>
                      <a:gd name="connsiteY1" fmla="*/ 289113 h 289939"/>
                      <a:gd name="connsiteX2" fmla="*/ 129906 w 259812"/>
                      <a:gd name="connsiteY2" fmla="*/ 167867 h 289939"/>
                      <a:gd name="connsiteX3" fmla="*/ 259813 w 259812"/>
                      <a:gd name="connsiteY3" fmla="*/ 3319 h 289939"/>
                      <a:gd name="connsiteX4" fmla="*/ 129906 w 259812"/>
                      <a:gd name="connsiteY4" fmla="*/ 124565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129906" y="124565"/>
                        </a:moveTo>
                        <a:cubicBezTo>
                          <a:pt x="60623" y="211169"/>
                          <a:pt x="0" y="289113"/>
                          <a:pt x="0" y="289113"/>
                        </a:cubicBezTo>
                        <a:cubicBezTo>
                          <a:pt x="0" y="297773"/>
                          <a:pt x="60623" y="237150"/>
                          <a:pt x="129906" y="167867"/>
                        </a:cubicBezTo>
                        <a:cubicBezTo>
                          <a:pt x="199190" y="98583"/>
                          <a:pt x="259813" y="20640"/>
                          <a:pt x="259813" y="3319"/>
                        </a:cubicBezTo>
                        <a:cubicBezTo>
                          <a:pt x="259813" y="-14002"/>
                          <a:pt x="199190" y="37960"/>
                          <a:pt x="129906" y="124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0" name="Freeform: Shape 929">
                    <a:extLst>
                      <a:ext uri="{FF2B5EF4-FFF2-40B4-BE49-F238E27FC236}">
                        <a16:creationId xmlns="" xmlns:a16="http://schemas.microsoft.com/office/drawing/2014/main" id="{B4133D2A-30CE-4C08-B4A1-E6BA148E7CAF}"/>
                      </a:ext>
                    </a:extLst>
                  </p:cNvPr>
                  <p:cNvSpPr/>
                  <p:nvPr/>
                </p:nvSpPr>
                <p:spPr>
                  <a:xfrm>
                    <a:off x="2960928" y="3821637"/>
                    <a:ext cx="259812" cy="289112"/>
                  </a:xfrm>
                  <a:custGeom>
                    <a:avLst/>
                    <a:gdLst>
                      <a:gd name="connsiteX0" fmla="*/ 0 w 259812"/>
                      <a:gd name="connsiteY0" fmla="*/ 0 h 289112"/>
                      <a:gd name="connsiteX1" fmla="*/ 129906 w 259812"/>
                      <a:gd name="connsiteY1" fmla="*/ 164548 h 289112"/>
                      <a:gd name="connsiteX2" fmla="*/ 259813 w 259812"/>
                      <a:gd name="connsiteY2" fmla="*/ 285794 h 289112"/>
                      <a:gd name="connsiteX3" fmla="*/ 129906 w 259812"/>
                      <a:gd name="connsiteY3" fmla="*/ 121246 h 289112"/>
                      <a:gd name="connsiteX4" fmla="*/ 0 w 259812"/>
                      <a:gd name="connsiteY4" fmla="*/ 0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0" y="0"/>
                        </a:moveTo>
                        <a:cubicBezTo>
                          <a:pt x="0" y="8660"/>
                          <a:pt x="60623" y="77944"/>
                          <a:pt x="129906" y="164548"/>
                        </a:cubicBezTo>
                        <a:cubicBezTo>
                          <a:pt x="199190" y="251152"/>
                          <a:pt x="259813" y="303115"/>
                          <a:pt x="259813" y="285794"/>
                        </a:cubicBezTo>
                        <a:cubicBezTo>
                          <a:pt x="259813" y="268473"/>
                          <a:pt x="199190" y="190529"/>
                          <a:pt x="129906" y="121246"/>
                        </a:cubicBezTo>
                        <a:cubicBezTo>
                          <a:pt x="60623" y="51963"/>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8" name="Graphic 1">
                  <a:extLst>
                    <a:ext uri="{FF2B5EF4-FFF2-40B4-BE49-F238E27FC236}">
                      <a16:creationId xmlns="" xmlns:a16="http://schemas.microsoft.com/office/drawing/2014/main" id="{39DCC77A-E682-43F8-B9BE-97908A542E91}"/>
                    </a:ext>
                  </a:extLst>
                </p:cNvPr>
                <p:cNvGrpSpPr/>
                <p:nvPr/>
              </p:nvGrpSpPr>
              <p:grpSpPr>
                <a:xfrm>
                  <a:off x="3558497" y="2708872"/>
                  <a:ext cx="259812" cy="2017681"/>
                  <a:chOff x="3558497" y="2708872"/>
                  <a:chExt cx="259812" cy="2017681"/>
                </a:xfrm>
                <a:grpFill/>
              </p:grpSpPr>
              <p:sp>
                <p:nvSpPr>
                  <p:cNvPr id="925" name="Freeform: Shape 924">
                    <a:extLst>
                      <a:ext uri="{FF2B5EF4-FFF2-40B4-BE49-F238E27FC236}">
                        <a16:creationId xmlns="" xmlns:a16="http://schemas.microsoft.com/office/drawing/2014/main" id="{F51475D9-0DD2-4CEF-A070-E5F9104A8F01}"/>
                      </a:ext>
                    </a:extLst>
                  </p:cNvPr>
                  <p:cNvSpPr/>
                  <p:nvPr/>
                </p:nvSpPr>
                <p:spPr>
                  <a:xfrm>
                    <a:off x="3671083" y="2809291"/>
                    <a:ext cx="34641" cy="1828590"/>
                  </a:xfrm>
                  <a:custGeom>
                    <a:avLst/>
                    <a:gdLst>
                      <a:gd name="connsiteX0" fmla="*/ 0 w 34641"/>
                      <a:gd name="connsiteY0" fmla="*/ 16398 h 1828590"/>
                      <a:gd name="connsiteX1" fmla="*/ 0 w 34641"/>
                      <a:gd name="connsiteY1" fmla="*/ 1809104 h 1828590"/>
                      <a:gd name="connsiteX2" fmla="*/ 34642 w 34641"/>
                      <a:gd name="connsiteY2" fmla="*/ 1809104 h 1828590"/>
                      <a:gd name="connsiteX3" fmla="*/ 34642 w 34641"/>
                      <a:gd name="connsiteY3" fmla="*/ 16398 h 1828590"/>
                      <a:gd name="connsiteX4" fmla="*/ 0 w 34641"/>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6" name="Freeform: Shape 925">
                    <a:extLst>
                      <a:ext uri="{FF2B5EF4-FFF2-40B4-BE49-F238E27FC236}">
                        <a16:creationId xmlns="" xmlns:a16="http://schemas.microsoft.com/office/drawing/2014/main" id="{2AA52C6A-EA65-47E4-8850-C19BEEB02058}"/>
                      </a:ext>
                    </a:extLst>
                  </p:cNvPr>
                  <p:cNvSpPr/>
                  <p:nvPr/>
                </p:nvSpPr>
                <p:spPr>
                  <a:xfrm>
                    <a:off x="3558497" y="2708872"/>
                    <a:ext cx="259812" cy="281700"/>
                  </a:xfrm>
                  <a:custGeom>
                    <a:avLst/>
                    <a:gdLst>
                      <a:gd name="connsiteX0" fmla="*/ 129906 w 259812"/>
                      <a:gd name="connsiteY0" fmla="*/ 64855 h 281700"/>
                      <a:gd name="connsiteX1" fmla="*/ 0 w 259812"/>
                      <a:gd name="connsiteY1" fmla="*/ 264045 h 281700"/>
                      <a:gd name="connsiteX2" fmla="*/ 129906 w 259812"/>
                      <a:gd name="connsiteY2" fmla="*/ 220743 h 281700"/>
                      <a:gd name="connsiteX3" fmla="*/ 259813 w 259812"/>
                      <a:gd name="connsiteY3" fmla="*/ 30213 h 281700"/>
                      <a:gd name="connsiteX4" fmla="*/ 129906 w 259812"/>
                      <a:gd name="connsiteY4" fmla="*/ 64855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4855"/>
                        </a:moveTo>
                        <a:cubicBezTo>
                          <a:pt x="60623" y="134138"/>
                          <a:pt x="0" y="229403"/>
                          <a:pt x="0" y="264045"/>
                        </a:cubicBezTo>
                        <a:cubicBezTo>
                          <a:pt x="0" y="298686"/>
                          <a:pt x="60623" y="281365"/>
                          <a:pt x="129906" y="220743"/>
                        </a:cubicBezTo>
                        <a:cubicBezTo>
                          <a:pt x="199190" y="160120"/>
                          <a:pt x="259813" y="73515"/>
                          <a:pt x="259813" y="30213"/>
                        </a:cubicBezTo>
                        <a:cubicBezTo>
                          <a:pt x="259813" y="-21749"/>
                          <a:pt x="199190" y="-4428"/>
                          <a:pt x="129906" y="648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7" name="Freeform: Shape 926">
                    <a:extLst>
                      <a:ext uri="{FF2B5EF4-FFF2-40B4-BE49-F238E27FC236}">
                        <a16:creationId xmlns="" xmlns:a16="http://schemas.microsoft.com/office/drawing/2014/main" id="{D309B371-0F1D-4F34-AF39-61A052090419}"/>
                      </a:ext>
                    </a:extLst>
                  </p:cNvPr>
                  <p:cNvSpPr/>
                  <p:nvPr/>
                </p:nvSpPr>
                <p:spPr>
                  <a:xfrm>
                    <a:off x="3558497" y="4444852"/>
                    <a:ext cx="259812" cy="281700"/>
                  </a:xfrm>
                  <a:custGeom>
                    <a:avLst/>
                    <a:gdLst>
                      <a:gd name="connsiteX0" fmla="*/ 129906 w 259812"/>
                      <a:gd name="connsiteY0" fmla="*/ 60958 h 281700"/>
                      <a:gd name="connsiteX1" fmla="*/ 0 w 259812"/>
                      <a:gd name="connsiteY1" fmla="*/ 17656 h 281700"/>
                      <a:gd name="connsiteX2" fmla="*/ 129906 w 259812"/>
                      <a:gd name="connsiteY2" fmla="*/ 216845 h 281700"/>
                      <a:gd name="connsiteX3" fmla="*/ 259813 w 259812"/>
                      <a:gd name="connsiteY3" fmla="*/ 251487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335"/>
                          <a:pt x="0" y="-16986"/>
                          <a:pt x="0" y="17656"/>
                        </a:cubicBezTo>
                        <a:cubicBezTo>
                          <a:pt x="0" y="52297"/>
                          <a:pt x="60623" y="147562"/>
                          <a:pt x="129906" y="216845"/>
                        </a:cubicBezTo>
                        <a:cubicBezTo>
                          <a:pt x="199190" y="286129"/>
                          <a:pt x="259813" y="303450"/>
                          <a:pt x="259813" y="251487"/>
                        </a:cubicBezTo>
                        <a:cubicBezTo>
                          <a:pt x="259813" y="208185"/>
                          <a:pt x="199190" y="121581"/>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9" name="Graphic 1">
                  <a:extLst>
                    <a:ext uri="{FF2B5EF4-FFF2-40B4-BE49-F238E27FC236}">
                      <a16:creationId xmlns="" xmlns:a16="http://schemas.microsoft.com/office/drawing/2014/main" id="{1EE57040-1517-49A2-B0A5-437F507E6D6C}"/>
                    </a:ext>
                  </a:extLst>
                </p:cNvPr>
                <p:cNvGrpSpPr/>
                <p:nvPr/>
              </p:nvGrpSpPr>
              <p:grpSpPr>
                <a:xfrm>
                  <a:off x="4147406" y="2285204"/>
                  <a:ext cx="259812" cy="2872164"/>
                  <a:chOff x="4147406" y="2285204"/>
                  <a:chExt cx="259812" cy="2872164"/>
                </a:xfrm>
                <a:grpFill/>
              </p:grpSpPr>
              <p:sp>
                <p:nvSpPr>
                  <p:cNvPr id="922" name="Freeform: Shape 921">
                    <a:extLst>
                      <a:ext uri="{FF2B5EF4-FFF2-40B4-BE49-F238E27FC236}">
                        <a16:creationId xmlns="" xmlns:a16="http://schemas.microsoft.com/office/drawing/2014/main" id="{672A3876-8019-41BF-B3D1-DFF00788086A}"/>
                      </a:ext>
                    </a:extLst>
                  </p:cNvPr>
                  <p:cNvSpPr/>
                  <p:nvPr/>
                </p:nvSpPr>
                <p:spPr>
                  <a:xfrm>
                    <a:off x="4259991" y="2364522"/>
                    <a:ext cx="35786" cy="2732362"/>
                  </a:xfrm>
                  <a:custGeom>
                    <a:avLst/>
                    <a:gdLst>
                      <a:gd name="connsiteX0" fmla="*/ 0 w 35786"/>
                      <a:gd name="connsiteY0" fmla="*/ 19486 h 2732362"/>
                      <a:gd name="connsiteX1" fmla="*/ 0 w 35786"/>
                      <a:gd name="connsiteY1" fmla="*/ 2712876 h 2732362"/>
                      <a:gd name="connsiteX2" fmla="*/ 34642 w 35786"/>
                      <a:gd name="connsiteY2" fmla="*/ 2712876 h 2732362"/>
                      <a:gd name="connsiteX3" fmla="*/ 34642 w 35786"/>
                      <a:gd name="connsiteY3" fmla="*/ 19486 h 2732362"/>
                      <a:gd name="connsiteX4" fmla="*/ 0 w 35786"/>
                      <a:gd name="connsiteY4" fmla="*/ 19486 h 273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32362">
                        <a:moveTo>
                          <a:pt x="0" y="19486"/>
                        </a:moveTo>
                        <a:cubicBezTo>
                          <a:pt x="0" y="920170"/>
                          <a:pt x="0" y="1812193"/>
                          <a:pt x="0" y="2712876"/>
                        </a:cubicBezTo>
                        <a:cubicBezTo>
                          <a:pt x="0" y="2738858"/>
                          <a:pt x="34642" y="2738858"/>
                          <a:pt x="34642" y="2712876"/>
                        </a:cubicBezTo>
                        <a:cubicBezTo>
                          <a:pt x="34642" y="181219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3" name="Freeform: Shape 922">
                    <a:extLst>
                      <a:ext uri="{FF2B5EF4-FFF2-40B4-BE49-F238E27FC236}">
                        <a16:creationId xmlns="" xmlns:a16="http://schemas.microsoft.com/office/drawing/2014/main" id="{C595AB07-E305-4AD7-9134-7108159D3312}"/>
                      </a:ext>
                    </a:extLst>
                  </p:cNvPr>
                  <p:cNvSpPr/>
                  <p:nvPr/>
                </p:nvSpPr>
                <p:spPr>
                  <a:xfrm>
                    <a:off x="4147406" y="2285204"/>
                    <a:ext cx="259812" cy="272347"/>
                  </a:xfrm>
                  <a:custGeom>
                    <a:avLst/>
                    <a:gdLst>
                      <a:gd name="connsiteX0" fmla="*/ 129906 w 259812"/>
                      <a:gd name="connsiteY0" fmla="*/ 20860 h 272347"/>
                      <a:gd name="connsiteX1" fmla="*/ 0 w 259812"/>
                      <a:gd name="connsiteY1" fmla="*/ 211389 h 272347"/>
                      <a:gd name="connsiteX2" fmla="*/ 129906 w 259812"/>
                      <a:gd name="connsiteY2" fmla="*/ 254691 h 272347"/>
                      <a:gd name="connsiteX3" fmla="*/ 259813 w 259812"/>
                      <a:gd name="connsiteY3" fmla="*/ 81483 h 272347"/>
                      <a:gd name="connsiteX4" fmla="*/ 129906 w 259812"/>
                      <a:gd name="connsiteY4" fmla="*/ 20860 h 272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2347">
                        <a:moveTo>
                          <a:pt x="129906" y="20860"/>
                        </a:moveTo>
                        <a:cubicBezTo>
                          <a:pt x="60623" y="64162"/>
                          <a:pt x="0" y="150766"/>
                          <a:pt x="0" y="211389"/>
                        </a:cubicBezTo>
                        <a:cubicBezTo>
                          <a:pt x="0" y="272012"/>
                          <a:pt x="60623" y="289333"/>
                          <a:pt x="129906" y="254691"/>
                        </a:cubicBezTo>
                        <a:cubicBezTo>
                          <a:pt x="199190" y="220050"/>
                          <a:pt x="259813" y="142106"/>
                          <a:pt x="259813" y="81483"/>
                        </a:cubicBezTo>
                        <a:cubicBezTo>
                          <a:pt x="259813" y="3539"/>
                          <a:pt x="207850" y="-22442"/>
                          <a:pt x="129906"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4" name="Freeform: Shape 923">
                    <a:extLst>
                      <a:ext uri="{FF2B5EF4-FFF2-40B4-BE49-F238E27FC236}">
                        <a16:creationId xmlns="" xmlns:a16="http://schemas.microsoft.com/office/drawing/2014/main" id="{A79BD701-AB36-4F7A-9015-E0DC00B65929}"/>
                      </a:ext>
                    </a:extLst>
                  </p:cNvPr>
                  <p:cNvSpPr/>
                  <p:nvPr/>
                </p:nvSpPr>
                <p:spPr>
                  <a:xfrm>
                    <a:off x="4147406" y="4886534"/>
                    <a:ext cx="259812" cy="270834"/>
                  </a:xfrm>
                  <a:custGeom>
                    <a:avLst/>
                    <a:gdLst>
                      <a:gd name="connsiteX0" fmla="*/ 129906 w 259812"/>
                      <a:gd name="connsiteY0" fmla="*/ 17656 h 270834"/>
                      <a:gd name="connsiteX1" fmla="*/ 0 w 259812"/>
                      <a:gd name="connsiteY1" fmla="*/ 60958 h 270834"/>
                      <a:gd name="connsiteX2" fmla="*/ 129906 w 259812"/>
                      <a:gd name="connsiteY2" fmla="*/ 251487 h 270834"/>
                      <a:gd name="connsiteX3" fmla="*/ 259813 w 259812"/>
                      <a:gd name="connsiteY3" fmla="*/ 199524 h 270834"/>
                      <a:gd name="connsiteX4" fmla="*/ 129906 w 259812"/>
                      <a:gd name="connsiteY4" fmla="*/ 17656 h 270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0834">
                        <a:moveTo>
                          <a:pt x="129906" y="17656"/>
                        </a:moveTo>
                        <a:cubicBezTo>
                          <a:pt x="60623" y="-16986"/>
                          <a:pt x="0" y="335"/>
                          <a:pt x="0" y="60958"/>
                        </a:cubicBezTo>
                        <a:cubicBezTo>
                          <a:pt x="0" y="121581"/>
                          <a:pt x="60623" y="208185"/>
                          <a:pt x="129906" y="251487"/>
                        </a:cubicBezTo>
                        <a:cubicBezTo>
                          <a:pt x="199190" y="294789"/>
                          <a:pt x="259813" y="260147"/>
                          <a:pt x="259813" y="199524"/>
                        </a:cubicBezTo>
                        <a:cubicBezTo>
                          <a:pt x="259813" y="121581"/>
                          <a:pt x="207850" y="43637"/>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0" name="Graphic 1">
                  <a:extLst>
                    <a:ext uri="{FF2B5EF4-FFF2-40B4-BE49-F238E27FC236}">
                      <a16:creationId xmlns="" xmlns:a16="http://schemas.microsoft.com/office/drawing/2014/main" id="{4ADFF499-9B9D-4D20-A226-2C4CB48E2594}"/>
                    </a:ext>
                  </a:extLst>
                </p:cNvPr>
                <p:cNvGrpSpPr/>
                <p:nvPr/>
              </p:nvGrpSpPr>
              <p:grpSpPr>
                <a:xfrm>
                  <a:off x="4744975" y="2132856"/>
                  <a:ext cx="259812" cy="3169713"/>
                  <a:chOff x="4744975" y="2132856"/>
                  <a:chExt cx="259812" cy="3169713"/>
                </a:xfrm>
                <a:grpFill/>
              </p:grpSpPr>
              <p:sp>
                <p:nvSpPr>
                  <p:cNvPr id="919" name="Freeform: Shape 918">
                    <a:extLst>
                      <a:ext uri="{FF2B5EF4-FFF2-40B4-BE49-F238E27FC236}">
                        <a16:creationId xmlns="" xmlns:a16="http://schemas.microsoft.com/office/drawing/2014/main" id="{E0CCA3AE-F5F1-4A3D-8C39-F2778ED51232}"/>
                      </a:ext>
                    </a:extLst>
                  </p:cNvPr>
                  <p:cNvSpPr/>
                  <p:nvPr/>
                </p:nvSpPr>
                <p:spPr>
                  <a:xfrm>
                    <a:off x="4857560" y="2203062"/>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0" name="Freeform: Shape 919">
                    <a:extLst>
                      <a:ext uri="{FF2B5EF4-FFF2-40B4-BE49-F238E27FC236}">
                        <a16:creationId xmlns="" xmlns:a16="http://schemas.microsoft.com/office/drawing/2014/main" id="{FD44956C-650D-4DCA-89FD-710614D21FEC}"/>
                      </a:ext>
                    </a:extLst>
                  </p:cNvPr>
                  <p:cNvSpPr/>
                  <p:nvPr/>
                </p:nvSpPr>
                <p:spPr>
                  <a:xfrm>
                    <a:off x="4744975"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89" y="259813"/>
                          <a:pt x="259813" y="207850"/>
                          <a:pt x="259813" y="138567"/>
                        </a:cubicBezTo>
                        <a:cubicBezTo>
                          <a:pt x="259813" y="6928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1" name="Freeform: Shape 920">
                    <a:extLst>
                      <a:ext uri="{FF2B5EF4-FFF2-40B4-BE49-F238E27FC236}">
                        <a16:creationId xmlns="" xmlns:a16="http://schemas.microsoft.com/office/drawing/2014/main" id="{82BFBF14-A149-416B-BACE-A7FE16CA867D}"/>
                      </a:ext>
                    </a:extLst>
                  </p:cNvPr>
                  <p:cNvSpPr/>
                  <p:nvPr/>
                </p:nvSpPr>
                <p:spPr>
                  <a:xfrm>
                    <a:off x="4744975"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89" y="259813"/>
                          <a:pt x="259813" y="190529"/>
                          <a:pt x="259813" y="121246"/>
                        </a:cubicBezTo>
                        <a:cubicBezTo>
                          <a:pt x="259813" y="5196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1" name="Graphic 1">
                  <a:extLst>
                    <a:ext uri="{FF2B5EF4-FFF2-40B4-BE49-F238E27FC236}">
                      <a16:creationId xmlns="" xmlns:a16="http://schemas.microsoft.com/office/drawing/2014/main" id="{0BC6AF56-6F4E-4C5C-BF6A-696252D0E2A6}"/>
                    </a:ext>
                  </a:extLst>
                </p:cNvPr>
                <p:cNvGrpSpPr/>
                <p:nvPr/>
              </p:nvGrpSpPr>
              <p:grpSpPr>
                <a:xfrm>
                  <a:off x="5342544" y="2282126"/>
                  <a:ext cx="259812" cy="2871172"/>
                  <a:chOff x="5342544" y="2282126"/>
                  <a:chExt cx="259812" cy="2871172"/>
                </a:xfrm>
                <a:grpFill/>
              </p:grpSpPr>
              <p:sp>
                <p:nvSpPr>
                  <p:cNvPr id="916" name="Freeform: Shape 915">
                    <a:extLst>
                      <a:ext uri="{FF2B5EF4-FFF2-40B4-BE49-F238E27FC236}">
                        <a16:creationId xmlns="" xmlns:a16="http://schemas.microsoft.com/office/drawing/2014/main" id="{F64A4B44-ABA3-4CE0-8043-2BC955D6B94F}"/>
                      </a:ext>
                    </a:extLst>
                  </p:cNvPr>
                  <p:cNvSpPr/>
                  <p:nvPr/>
                </p:nvSpPr>
                <p:spPr>
                  <a:xfrm>
                    <a:off x="5455129" y="2358950"/>
                    <a:ext cx="34641" cy="2737934"/>
                  </a:xfrm>
                  <a:custGeom>
                    <a:avLst/>
                    <a:gdLst>
                      <a:gd name="connsiteX0" fmla="*/ 0 w 34641"/>
                      <a:gd name="connsiteY0" fmla="*/ 16398 h 2737934"/>
                      <a:gd name="connsiteX1" fmla="*/ 0 w 34641"/>
                      <a:gd name="connsiteY1" fmla="*/ 2718448 h 2737934"/>
                      <a:gd name="connsiteX2" fmla="*/ 34642 w 34641"/>
                      <a:gd name="connsiteY2" fmla="*/ 2718448 h 2737934"/>
                      <a:gd name="connsiteX3" fmla="*/ 34642 w 34641"/>
                      <a:gd name="connsiteY3" fmla="*/ 16398 h 2737934"/>
                      <a:gd name="connsiteX4" fmla="*/ 0 w 34641"/>
                      <a:gd name="connsiteY4" fmla="*/ 16398 h 273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37934">
                        <a:moveTo>
                          <a:pt x="0" y="16398"/>
                        </a:moveTo>
                        <a:cubicBezTo>
                          <a:pt x="0" y="917081"/>
                          <a:pt x="0" y="1817765"/>
                          <a:pt x="0" y="2718448"/>
                        </a:cubicBezTo>
                        <a:cubicBezTo>
                          <a:pt x="0" y="2744430"/>
                          <a:pt x="34642" y="2744430"/>
                          <a:pt x="34642" y="2718448"/>
                        </a:cubicBezTo>
                        <a:cubicBezTo>
                          <a:pt x="34642" y="1817765"/>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7" name="Freeform: Shape 916">
                    <a:extLst>
                      <a:ext uri="{FF2B5EF4-FFF2-40B4-BE49-F238E27FC236}">
                        <a16:creationId xmlns="" xmlns:a16="http://schemas.microsoft.com/office/drawing/2014/main" id="{4FC62B95-E3FE-4782-8DA5-2F5EFA3A0C33}"/>
                      </a:ext>
                    </a:extLst>
                  </p:cNvPr>
                  <p:cNvSpPr/>
                  <p:nvPr/>
                </p:nvSpPr>
                <p:spPr>
                  <a:xfrm>
                    <a:off x="5342544" y="2282126"/>
                    <a:ext cx="259812" cy="266764"/>
                  </a:xfrm>
                  <a:custGeom>
                    <a:avLst/>
                    <a:gdLst>
                      <a:gd name="connsiteX0" fmla="*/ 129906 w 259812"/>
                      <a:gd name="connsiteY0" fmla="*/ 15277 h 266764"/>
                      <a:gd name="connsiteX1" fmla="*/ 0 w 259812"/>
                      <a:gd name="connsiteY1" fmla="*/ 75900 h 266764"/>
                      <a:gd name="connsiteX2" fmla="*/ 129906 w 259812"/>
                      <a:gd name="connsiteY2" fmla="*/ 249109 h 266764"/>
                      <a:gd name="connsiteX3" fmla="*/ 259813 w 259812"/>
                      <a:gd name="connsiteY3" fmla="*/ 205807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19364"/>
                          <a:pt x="0" y="6617"/>
                          <a:pt x="0" y="75900"/>
                        </a:cubicBezTo>
                        <a:cubicBezTo>
                          <a:pt x="0" y="145184"/>
                          <a:pt x="60623" y="214467"/>
                          <a:pt x="129906" y="249109"/>
                        </a:cubicBezTo>
                        <a:cubicBezTo>
                          <a:pt x="199189" y="283750"/>
                          <a:pt x="259813" y="266430"/>
                          <a:pt x="259813" y="205807"/>
                        </a:cubicBezTo>
                        <a:cubicBezTo>
                          <a:pt x="259813" y="145184"/>
                          <a:pt x="199189" y="58579"/>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8" name="Freeform: Shape 917">
                    <a:extLst>
                      <a:ext uri="{FF2B5EF4-FFF2-40B4-BE49-F238E27FC236}">
                        <a16:creationId xmlns="" xmlns:a16="http://schemas.microsoft.com/office/drawing/2014/main" id="{904131FC-9965-43F7-8FAB-34A91CC576B4}"/>
                      </a:ext>
                    </a:extLst>
                  </p:cNvPr>
                  <p:cNvSpPr/>
                  <p:nvPr/>
                </p:nvSpPr>
                <p:spPr>
                  <a:xfrm>
                    <a:off x="5342544" y="4886534"/>
                    <a:ext cx="259812" cy="266764"/>
                  </a:xfrm>
                  <a:custGeom>
                    <a:avLst/>
                    <a:gdLst>
                      <a:gd name="connsiteX0" fmla="*/ 129906 w 259812"/>
                      <a:gd name="connsiteY0" fmla="*/ 17656 h 266764"/>
                      <a:gd name="connsiteX1" fmla="*/ 0 w 259812"/>
                      <a:gd name="connsiteY1" fmla="*/ 190864 h 266764"/>
                      <a:gd name="connsiteX2" fmla="*/ 129906 w 259812"/>
                      <a:gd name="connsiteY2" fmla="*/ 251487 h 266764"/>
                      <a:gd name="connsiteX3" fmla="*/ 259813 w 259812"/>
                      <a:gd name="connsiteY3" fmla="*/ 60958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52298"/>
                          <a:pt x="0" y="121581"/>
                          <a:pt x="0" y="190864"/>
                        </a:cubicBezTo>
                        <a:cubicBezTo>
                          <a:pt x="0" y="260147"/>
                          <a:pt x="60623" y="286129"/>
                          <a:pt x="129906" y="251487"/>
                        </a:cubicBezTo>
                        <a:cubicBezTo>
                          <a:pt x="199189" y="208185"/>
                          <a:pt x="259813" y="121581"/>
                          <a:pt x="259813" y="60958"/>
                        </a:cubicBezTo>
                        <a:cubicBezTo>
                          <a:pt x="259813" y="335"/>
                          <a:pt x="199189" y="-16986"/>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2" name="Graphic 1">
                  <a:extLst>
                    <a:ext uri="{FF2B5EF4-FFF2-40B4-BE49-F238E27FC236}">
                      <a16:creationId xmlns="" xmlns:a16="http://schemas.microsoft.com/office/drawing/2014/main" id="{9BD133A5-5089-4E4C-BF72-F50BEF568436}"/>
                    </a:ext>
                  </a:extLst>
                </p:cNvPr>
                <p:cNvGrpSpPr/>
                <p:nvPr/>
              </p:nvGrpSpPr>
              <p:grpSpPr>
                <a:xfrm>
                  <a:off x="5940112" y="2700211"/>
                  <a:ext cx="181869" cy="2035002"/>
                  <a:chOff x="5940112" y="2700211"/>
                  <a:chExt cx="181869" cy="2035002"/>
                </a:xfrm>
                <a:grpFill/>
              </p:grpSpPr>
              <p:sp>
                <p:nvSpPr>
                  <p:cNvPr id="913" name="Freeform: Shape 912">
                    <a:extLst>
                      <a:ext uri="{FF2B5EF4-FFF2-40B4-BE49-F238E27FC236}">
                        <a16:creationId xmlns="" xmlns:a16="http://schemas.microsoft.com/office/drawing/2014/main" id="{C3E89BC3-EB47-4D49-86B7-115C2D8785C0}"/>
                      </a:ext>
                    </a:extLst>
                  </p:cNvPr>
                  <p:cNvSpPr/>
                  <p:nvPr/>
                </p:nvSpPr>
                <p:spPr>
                  <a:xfrm>
                    <a:off x="6044038" y="2800631"/>
                    <a:ext cx="35786" cy="1845911"/>
                  </a:xfrm>
                  <a:custGeom>
                    <a:avLst/>
                    <a:gdLst>
                      <a:gd name="connsiteX0" fmla="*/ 0 w 35786"/>
                      <a:gd name="connsiteY0" fmla="*/ 16398 h 1845911"/>
                      <a:gd name="connsiteX1" fmla="*/ 0 w 35786"/>
                      <a:gd name="connsiteY1" fmla="*/ 1826425 h 1845911"/>
                      <a:gd name="connsiteX2" fmla="*/ 34642 w 35786"/>
                      <a:gd name="connsiteY2" fmla="*/ 1826425 h 1845911"/>
                      <a:gd name="connsiteX3" fmla="*/ 34642 w 35786"/>
                      <a:gd name="connsiteY3" fmla="*/ 16398 h 1845911"/>
                      <a:gd name="connsiteX4" fmla="*/ 0 w 35786"/>
                      <a:gd name="connsiteY4" fmla="*/ 16398 h 1845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45911">
                        <a:moveTo>
                          <a:pt x="0" y="16398"/>
                        </a:moveTo>
                        <a:cubicBezTo>
                          <a:pt x="0" y="622627"/>
                          <a:pt x="0" y="1220196"/>
                          <a:pt x="0" y="1826425"/>
                        </a:cubicBezTo>
                        <a:cubicBezTo>
                          <a:pt x="0" y="1852406"/>
                          <a:pt x="34642" y="1852406"/>
                          <a:pt x="34642" y="1826425"/>
                        </a:cubicBezTo>
                        <a:cubicBezTo>
                          <a:pt x="34642" y="1220196"/>
                          <a:pt x="34642" y="622627"/>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4" name="Freeform: Shape 913">
                    <a:extLst>
                      <a:ext uri="{FF2B5EF4-FFF2-40B4-BE49-F238E27FC236}">
                        <a16:creationId xmlns="" xmlns:a16="http://schemas.microsoft.com/office/drawing/2014/main" id="{8959F0CF-6C67-470F-8AE2-D08FA1A09EC2}"/>
                      </a:ext>
                    </a:extLst>
                  </p:cNvPr>
                  <p:cNvSpPr/>
                  <p:nvPr/>
                </p:nvSpPr>
                <p:spPr>
                  <a:xfrm>
                    <a:off x="5940112" y="2700211"/>
                    <a:ext cx="181869" cy="255384"/>
                  </a:xfrm>
                  <a:custGeom>
                    <a:avLst/>
                    <a:gdLst>
                      <a:gd name="connsiteX0" fmla="*/ 0 w 181869"/>
                      <a:gd name="connsiteY0" fmla="*/ 30213 h 255384"/>
                      <a:gd name="connsiteX1" fmla="*/ 129906 w 181869"/>
                      <a:gd name="connsiteY1" fmla="*/ 220743 h 255384"/>
                      <a:gd name="connsiteX2" fmla="*/ 181869 w 181869"/>
                      <a:gd name="connsiteY2" fmla="*/ 255384 h 255384"/>
                      <a:gd name="connsiteX3" fmla="*/ 181869 w 181869"/>
                      <a:gd name="connsiteY3" fmla="*/ 116818 h 255384"/>
                      <a:gd name="connsiteX4" fmla="*/ 129906 w 181869"/>
                      <a:gd name="connsiteY4" fmla="*/ 64855 h 255384"/>
                      <a:gd name="connsiteX5" fmla="*/ 0 w 181869"/>
                      <a:gd name="connsiteY5" fmla="*/ 30213 h 25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55384">
                        <a:moveTo>
                          <a:pt x="0" y="30213"/>
                        </a:moveTo>
                        <a:cubicBezTo>
                          <a:pt x="0" y="82176"/>
                          <a:pt x="60623" y="160120"/>
                          <a:pt x="129906" y="220743"/>
                        </a:cubicBezTo>
                        <a:cubicBezTo>
                          <a:pt x="147228" y="238063"/>
                          <a:pt x="164548" y="246724"/>
                          <a:pt x="181869" y="255384"/>
                        </a:cubicBezTo>
                        <a:lnTo>
                          <a:pt x="181869" y="116818"/>
                        </a:lnTo>
                        <a:cubicBezTo>
                          <a:pt x="164548" y="99497"/>
                          <a:pt x="147228" y="82176"/>
                          <a:pt x="129906" y="64855"/>
                        </a:cubicBezTo>
                        <a:cubicBezTo>
                          <a:pt x="51963"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5" name="Freeform: Shape 914">
                    <a:extLst>
                      <a:ext uri="{FF2B5EF4-FFF2-40B4-BE49-F238E27FC236}">
                        <a16:creationId xmlns="" xmlns:a16="http://schemas.microsoft.com/office/drawing/2014/main" id="{BAEE9707-808B-4C10-8977-25C26FC9A82B}"/>
                      </a:ext>
                    </a:extLst>
                  </p:cNvPr>
                  <p:cNvSpPr/>
                  <p:nvPr/>
                </p:nvSpPr>
                <p:spPr>
                  <a:xfrm>
                    <a:off x="5940112" y="4471169"/>
                    <a:ext cx="181869" cy="264044"/>
                  </a:xfrm>
                  <a:custGeom>
                    <a:avLst/>
                    <a:gdLst>
                      <a:gd name="connsiteX0" fmla="*/ 0 w 181869"/>
                      <a:gd name="connsiteY0" fmla="*/ 233831 h 264044"/>
                      <a:gd name="connsiteX1" fmla="*/ 129906 w 181869"/>
                      <a:gd name="connsiteY1" fmla="*/ 199190 h 264044"/>
                      <a:gd name="connsiteX2" fmla="*/ 181869 w 181869"/>
                      <a:gd name="connsiteY2" fmla="*/ 138567 h 264044"/>
                      <a:gd name="connsiteX3" fmla="*/ 181869 w 181869"/>
                      <a:gd name="connsiteY3" fmla="*/ 0 h 264044"/>
                      <a:gd name="connsiteX4" fmla="*/ 129906 w 181869"/>
                      <a:gd name="connsiteY4" fmla="*/ 34642 h 264044"/>
                      <a:gd name="connsiteX5" fmla="*/ 0 w 181869"/>
                      <a:gd name="connsiteY5" fmla="*/ 233831 h 2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64044">
                        <a:moveTo>
                          <a:pt x="0" y="233831"/>
                        </a:moveTo>
                        <a:cubicBezTo>
                          <a:pt x="0" y="285794"/>
                          <a:pt x="60623" y="268473"/>
                          <a:pt x="129906" y="199190"/>
                        </a:cubicBezTo>
                        <a:cubicBezTo>
                          <a:pt x="147228" y="181869"/>
                          <a:pt x="164548" y="164548"/>
                          <a:pt x="181869" y="138567"/>
                        </a:cubicBezTo>
                        <a:lnTo>
                          <a:pt x="181869" y="0"/>
                        </a:lnTo>
                        <a:cubicBezTo>
                          <a:pt x="164548" y="8660"/>
                          <a:pt x="147228" y="25981"/>
                          <a:pt x="129906" y="34642"/>
                        </a:cubicBezTo>
                        <a:cubicBezTo>
                          <a:pt x="51963" y="103925"/>
                          <a:pt x="0" y="181869"/>
                          <a:pt x="0" y="23383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848" name="Graphic 1">
                <a:extLst>
                  <a:ext uri="{FF2B5EF4-FFF2-40B4-BE49-F238E27FC236}">
                    <a16:creationId xmlns="" xmlns:a16="http://schemas.microsoft.com/office/drawing/2014/main" id="{38939D1F-EADC-4247-9FF5-C7977328165D}"/>
                  </a:ext>
                </a:extLst>
              </p:cNvPr>
              <p:cNvGrpSpPr/>
              <p:nvPr/>
            </p:nvGrpSpPr>
            <p:grpSpPr>
              <a:xfrm>
                <a:off x="6061358" y="2132856"/>
                <a:ext cx="6789768" cy="3169713"/>
                <a:chOff x="6061358" y="2132856"/>
                <a:chExt cx="6789768" cy="3169713"/>
              </a:xfrm>
              <a:grpFill/>
            </p:grpSpPr>
            <p:grpSp>
              <p:nvGrpSpPr>
                <p:cNvPr id="849" name="Graphic 1">
                  <a:extLst>
                    <a:ext uri="{FF2B5EF4-FFF2-40B4-BE49-F238E27FC236}">
                      <a16:creationId xmlns="" xmlns:a16="http://schemas.microsoft.com/office/drawing/2014/main" id="{3D91D6D6-41F1-4E37-BFC3-075CE3FEEDF2}"/>
                    </a:ext>
                  </a:extLst>
                </p:cNvPr>
                <p:cNvGrpSpPr/>
                <p:nvPr/>
              </p:nvGrpSpPr>
              <p:grpSpPr>
                <a:xfrm>
                  <a:off x="6061358" y="2249492"/>
                  <a:ext cx="6781107" cy="2951210"/>
                  <a:chOff x="6061358" y="2249492"/>
                  <a:chExt cx="6781107" cy="2951210"/>
                </a:xfrm>
                <a:grpFill/>
              </p:grpSpPr>
              <p:sp>
                <p:nvSpPr>
                  <p:cNvPr id="897" name="Freeform: Shape 896">
                    <a:extLst>
                      <a:ext uri="{FF2B5EF4-FFF2-40B4-BE49-F238E27FC236}">
                        <a16:creationId xmlns="" xmlns:a16="http://schemas.microsoft.com/office/drawing/2014/main" id="{5143C454-ED0A-4751-874F-787B3F0332C1}"/>
                      </a:ext>
                    </a:extLst>
                  </p:cNvPr>
                  <p:cNvSpPr/>
                  <p:nvPr/>
                </p:nvSpPr>
                <p:spPr>
                  <a:xfrm>
                    <a:off x="12842466" y="3137464"/>
                    <a:ext cx="86604" cy="60622"/>
                  </a:xfrm>
                  <a:custGeom>
                    <a:avLst/>
                    <a:gdLst>
                      <a:gd name="connsiteX0" fmla="*/ 0 w 86604"/>
                      <a:gd name="connsiteY0" fmla="*/ 60623 h 60622"/>
                      <a:gd name="connsiteX1" fmla="*/ 0 w 86604"/>
                      <a:gd name="connsiteY1" fmla="*/ 0 h 60622"/>
                      <a:gd name="connsiteX2" fmla="*/ 0 w 86604"/>
                      <a:gd name="connsiteY2" fmla="*/ 0 h 60622"/>
                      <a:gd name="connsiteX3" fmla="*/ 0 w 86604"/>
                      <a:gd name="connsiteY3" fmla="*/ 60623 h 60622"/>
                    </a:gdLst>
                    <a:ahLst/>
                    <a:cxnLst>
                      <a:cxn ang="0">
                        <a:pos x="connsiteX0" y="connsiteY0"/>
                      </a:cxn>
                      <a:cxn ang="0">
                        <a:pos x="connsiteX1" y="connsiteY1"/>
                      </a:cxn>
                      <a:cxn ang="0">
                        <a:pos x="connsiteX2" y="connsiteY2"/>
                      </a:cxn>
                      <a:cxn ang="0">
                        <a:pos x="connsiteX3" y="connsiteY3"/>
                      </a:cxn>
                    </a:cxnLst>
                    <a:rect l="l" t="t" r="r" b="b"/>
                    <a:pathLst>
                      <a:path w="86604" h="60622">
                        <a:moveTo>
                          <a:pt x="0" y="60623"/>
                        </a:moveTo>
                        <a:lnTo>
                          <a:pt x="0" y="0"/>
                        </a:lnTo>
                        <a:lnTo>
                          <a:pt x="0" y="0"/>
                        </a:lnTo>
                        <a:lnTo>
                          <a:pt x="0" y="6062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8" name="Freeform: Shape 897">
                    <a:extLst>
                      <a:ext uri="{FF2B5EF4-FFF2-40B4-BE49-F238E27FC236}">
                        <a16:creationId xmlns="" xmlns:a16="http://schemas.microsoft.com/office/drawing/2014/main" id="{C08027D2-4694-46CB-B385-E2380F93A0A7}"/>
                      </a:ext>
                    </a:extLst>
                  </p:cNvPr>
                  <p:cNvSpPr/>
                  <p:nvPr/>
                </p:nvSpPr>
                <p:spPr>
                  <a:xfrm>
                    <a:off x="6061358" y="2249492"/>
                    <a:ext cx="6772447" cy="2951210"/>
                  </a:xfrm>
                  <a:custGeom>
                    <a:avLst/>
                    <a:gdLst>
                      <a:gd name="connsiteX0" fmla="*/ 6096935 w 6772447"/>
                      <a:gd name="connsiteY0" fmla="*/ 299064 h 2951210"/>
                      <a:gd name="connsiteX1" fmla="*/ 5369460 w 6772447"/>
                      <a:gd name="connsiteY1" fmla="*/ 4609 h 2951210"/>
                      <a:gd name="connsiteX2" fmla="*/ 4598682 w 6772447"/>
                      <a:gd name="connsiteY2" fmla="*/ 195139 h 2951210"/>
                      <a:gd name="connsiteX3" fmla="*/ 3100430 w 6772447"/>
                      <a:gd name="connsiteY3" fmla="*/ 1615447 h 2951210"/>
                      <a:gd name="connsiteX4" fmla="*/ 2312332 w 6772447"/>
                      <a:gd name="connsiteY4" fmla="*/ 2412206 h 2951210"/>
                      <a:gd name="connsiteX5" fmla="*/ 1472271 w 6772447"/>
                      <a:gd name="connsiteY5" fmla="*/ 2888529 h 2951210"/>
                      <a:gd name="connsiteX6" fmla="*/ 0 w 6772447"/>
                      <a:gd name="connsiteY6" fmla="*/ 2273639 h 2951210"/>
                      <a:gd name="connsiteX7" fmla="*/ 0 w 6772447"/>
                      <a:gd name="connsiteY7" fmla="*/ 2334262 h 2951210"/>
                      <a:gd name="connsiteX8" fmla="*/ 1030590 w 6772447"/>
                      <a:gd name="connsiteY8" fmla="*/ 2931831 h 2951210"/>
                      <a:gd name="connsiteX9" fmla="*/ 2537503 w 6772447"/>
                      <a:gd name="connsiteY9" fmla="*/ 2264979 h 2951210"/>
                      <a:gd name="connsiteX10" fmla="*/ 4079057 w 6772447"/>
                      <a:gd name="connsiteY10" fmla="*/ 628160 h 2951210"/>
                      <a:gd name="connsiteX11" fmla="*/ 4884476 w 6772447"/>
                      <a:gd name="connsiteY11" fmla="*/ 108534 h 2951210"/>
                      <a:gd name="connsiteX12" fmla="*/ 5802481 w 6772447"/>
                      <a:gd name="connsiteY12" fmla="*/ 177818 h 2951210"/>
                      <a:gd name="connsiteX13" fmla="*/ 6729146 w 6772447"/>
                      <a:gd name="connsiteY13" fmla="*/ 913953 h 2951210"/>
                      <a:gd name="connsiteX14" fmla="*/ 6772448 w 6772447"/>
                      <a:gd name="connsiteY14" fmla="*/ 957255 h 2951210"/>
                      <a:gd name="connsiteX15" fmla="*/ 6772448 w 6772447"/>
                      <a:gd name="connsiteY15" fmla="*/ 896632 h 2951210"/>
                      <a:gd name="connsiteX16" fmla="*/ 6096935 w 6772447"/>
                      <a:gd name="connsiteY16" fmla="*/ 299064 h 295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72447" h="2951210">
                        <a:moveTo>
                          <a:pt x="6096935" y="299064"/>
                        </a:moveTo>
                        <a:cubicBezTo>
                          <a:pt x="5880425" y="151836"/>
                          <a:pt x="5637933" y="30591"/>
                          <a:pt x="5369460" y="4609"/>
                        </a:cubicBezTo>
                        <a:cubicBezTo>
                          <a:pt x="5100987" y="-21372"/>
                          <a:pt x="4832513" y="65232"/>
                          <a:pt x="4598682" y="195139"/>
                        </a:cubicBezTo>
                        <a:cubicBezTo>
                          <a:pt x="4001114" y="532895"/>
                          <a:pt x="3550772" y="1104483"/>
                          <a:pt x="3100430" y="1615447"/>
                        </a:cubicBezTo>
                        <a:cubicBezTo>
                          <a:pt x="2849278" y="1892581"/>
                          <a:pt x="2598126" y="2169714"/>
                          <a:pt x="2312332" y="2412206"/>
                        </a:cubicBezTo>
                        <a:cubicBezTo>
                          <a:pt x="2069840" y="2620056"/>
                          <a:pt x="1792707" y="2810585"/>
                          <a:pt x="1472271" y="2888529"/>
                        </a:cubicBezTo>
                        <a:cubicBezTo>
                          <a:pt x="909344" y="3018435"/>
                          <a:pt x="398379" y="2654698"/>
                          <a:pt x="0" y="2273639"/>
                        </a:cubicBezTo>
                        <a:lnTo>
                          <a:pt x="0" y="2334262"/>
                        </a:lnTo>
                        <a:cubicBezTo>
                          <a:pt x="294454" y="2611396"/>
                          <a:pt x="632211" y="2853887"/>
                          <a:pt x="1030590" y="2931831"/>
                        </a:cubicBezTo>
                        <a:cubicBezTo>
                          <a:pt x="1619499" y="3044416"/>
                          <a:pt x="2139124" y="2646037"/>
                          <a:pt x="2537503" y="2264979"/>
                        </a:cubicBezTo>
                        <a:cubicBezTo>
                          <a:pt x="3083109" y="1745354"/>
                          <a:pt x="3524791" y="1130464"/>
                          <a:pt x="4079057" y="628160"/>
                        </a:cubicBezTo>
                        <a:cubicBezTo>
                          <a:pt x="4312889" y="411649"/>
                          <a:pt x="4581362" y="212459"/>
                          <a:pt x="4884476" y="108534"/>
                        </a:cubicBezTo>
                        <a:cubicBezTo>
                          <a:pt x="5196252" y="4609"/>
                          <a:pt x="5508026" y="39251"/>
                          <a:pt x="5802481" y="177818"/>
                        </a:cubicBezTo>
                        <a:cubicBezTo>
                          <a:pt x="6157558" y="351026"/>
                          <a:pt x="6460672" y="628160"/>
                          <a:pt x="6729146" y="913953"/>
                        </a:cubicBezTo>
                        <a:cubicBezTo>
                          <a:pt x="6746466" y="931274"/>
                          <a:pt x="6755127" y="948595"/>
                          <a:pt x="6772448" y="957255"/>
                        </a:cubicBezTo>
                        <a:lnTo>
                          <a:pt x="6772448" y="896632"/>
                        </a:lnTo>
                        <a:cubicBezTo>
                          <a:pt x="6573258" y="671462"/>
                          <a:pt x="6348087" y="463611"/>
                          <a:pt x="6096935" y="299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0" name="Graphic 1">
                  <a:extLst>
                    <a:ext uri="{FF2B5EF4-FFF2-40B4-BE49-F238E27FC236}">
                      <a16:creationId xmlns="" xmlns:a16="http://schemas.microsoft.com/office/drawing/2014/main" id="{EEE10485-5F53-4019-83B3-B9C60B469611}"/>
                    </a:ext>
                  </a:extLst>
                </p:cNvPr>
                <p:cNvGrpSpPr/>
                <p:nvPr/>
              </p:nvGrpSpPr>
              <p:grpSpPr>
                <a:xfrm>
                  <a:off x="6078679" y="2250581"/>
                  <a:ext cx="6772447" cy="2941634"/>
                  <a:chOff x="6078679" y="2250581"/>
                  <a:chExt cx="6772447" cy="2941634"/>
                </a:xfrm>
                <a:grpFill/>
              </p:grpSpPr>
              <p:sp>
                <p:nvSpPr>
                  <p:cNvPr id="895" name="Freeform: Shape 894">
                    <a:extLst>
                      <a:ext uri="{FF2B5EF4-FFF2-40B4-BE49-F238E27FC236}">
                        <a16:creationId xmlns="" xmlns:a16="http://schemas.microsoft.com/office/drawing/2014/main" id="{95171ECF-DC16-4C88-A446-9B8D9743ABE0}"/>
                      </a:ext>
                    </a:extLst>
                  </p:cNvPr>
                  <p:cNvSpPr/>
                  <p:nvPr/>
                </p:nvSpPr>
                <p:spPr>
                  <a:xfrm>
                    <a:off x="12842466" y="4237337"/>
                    <a:ext cx="86604" cy="51962"/>
                  </a:xfrm>
                  <a:custGeom>
                    <a:avLst/>
                    <a:gdLst>
                      <a:gd name="connsiteX0" fmla="*/ 0 w 86604"/>
                      <a:gd name="connsiteY0" fmla="*/ 51963 h 51962"/>
                      <a:gd name="connsiteX1" fmla="*/ 0 w 86604"/>
                      <a:gd name="connsiteY1" fmla="*/ 0 h 51962"/>
                      <a:gd name="connsiteX2" fmla="*/ 0 w 86604"/>
                      <a:gd name="connsiteY2" fmla="*/ 0 h 51962"/>
                      <a:gd name="connsiteX3" fmla="*/ 0 w 86604"/>
                      <a:gd name="connsiteY3" fmla="*/ 51963 h 51962"/>
                    </a:gdLst>
                    <a:ahLst/>
                    <a:cxnLst>
                      <a:cxn ang="0">
                        <a:pos x="connsiteX0" y="connsiteY0"/>
                      </a:cxn>
                      <a:cxn ang="0">
                        <a:pos x="connsiteX1" y="connsiteY1"/>
                      </a:cxn>
                      <a:cxn ang="0">
                        <a:pos x="connsiteX2" y="connsiteY2"/>
                      </a:cxn>
                      <a:cxn ang="0">
                        <a:pos x="connsiteX3" y="connsiteY3"/>
                      </a:cxn>
                    </a:cxnLst>
                    <a:rect l="l" t="t" r="r" b="b"/>
                    <a:pathLst>
                      <a:path w="86604" h="51962">
                        <a:moveTo>
                          <a:pt x="0" y="51963"/>
                        </a:moveTo>
                        <a:lnTo>
                          <a:pt x="0" y="0"/>
                        </a:lnTo>
                        <a:lnTo>
                          <a:pt x="0" y="0"/>
                        </a:lnTo>
                        <a:lnTo>
                          <a:pt x="0" y="5196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6" name="Freeform: Shape 895">
                    <a:extLst>
                      <a:ext uri="{FF2B5EF4-FFF2-40B4-BE49-F238E27FC236}">
                        <a16:creationId xmlns="" xmlns:a16="http://schemas.microsoft.com/office/drawing/2014/main" id="{84D7931E-4E75-4FB8-AD1B-D8C33808A640}"/>
                      </a:ext>
                    </a:extLst>
                  </p:cNvPr>
                  <p:cNvSpPr/>
                  <p:nvPr/>
                </p:nvSpPr>
                <p:spPr>
                  <a:xfrm>
                    <a:off x="6078679" y="2250581"/>
                    <a:ext cx="6772447" cy="2941634"/>
                  </a:xfrm>
                  <a:custGeom>
                    <a:avLst/>
                    <a:gdLst>
                      <a:gd name="connsiteX0" fmla="*/ 6226841 w 6772447"/>
                      <a:gd name="connsiteY0" fmla="*/ 2489061 h 2941634"/>
                      <a:gd name="connsiteX1" fmla="*/ 5386780 w 6772447"/>
                      <a:gd name="connsiteY1" fmla="*/ 2896100 h 2941634"/>
                      <a:gd name="connsiteX2" fmla="*/ 4477436 w 6772447"/>
                      <a:gd name="connsiteY2" fmla="*/ 2636288 h 2941634"/>
                      <a:gd name="connsiteX3" fmla="*/ 2901240 w 6772447"/>
                      <a:gd name="connsiteY3" fmla="*/ 1060092 h 2941634"/>
                      <a:gd name="connsiteX4" fmla="*/ 1446290 w 6772447"/>
                      <a:gd name="connsiteY4" fmla="*/ 20841 h 2941634"/>
                      <a:gd name="connsiteX5" fmla="*/ 0 w 6772447"/>
                      <a:gd name="connsiteY5" fmla="*/ 627071 h 2941634"/>
                      <a:gd name="connsiteX6" fmla="*/ 0 w 6772447"/>
                      <a:gd name="connsiteY6" fmla="*/ 679033 h 2941634"/>
                      <a:gd name="connsiteX7" fmla="*/ 155887 w 6772447"/>
                      <a:gd name="connsiteY7" fmla="*/ 540466 h 2941634"/>
                      <a:gd name="connsiteX8" fmla="*/ 995948 w 6772447"/>
                      <a:gd name="connsiteY8" fmla="*/ 64143 h 2941634"/>
                      <a:gd name="connsiteX9" fmla="*/ 2710711 w 6772447"/>
                      <a:gd name="connsiteY9" fmla="*/ 912864 h 2941634"/>
                      <a:gd name="connsiteX10" fmla="*/ 4226284 w 6772447"/>
                      <a:gd name="connsiteY10" fmla="*/ 2497721 h 2941634"/>
                      <a:gd name="connsiteX11" fmla="*/ 5715877 w 6772447"/>
                      <a:gd name="connsiteY11" fmla="*/ 2852798 h 2941634"/>
                      <a:gd name="connsiteX12" fmla="*/ 6555937 w 6772447"/>
                      <a:gd name="connsiteY12" fmla="*/ 2255229 h 2941634"/>
                      <a:gd name="connsiteX13" fmla="*/ 6772447 w 6772447"/>
                      <a:gd name="connsiteY13" fmla="*/ 2038719 h 2941634"/>
                      <a:gd name="connsiteX14" fmla="*/ 6772447 w 6772447"/>
                      <a:gd name="connsiteY14" fmla="*/ 1986756 h 2941634"/>
                      <a:gd name="connsiteX15" fmla="*/ 6226841 w 6772447"/>
                      <a:gd name="connsiteY15" fmla="*/ 2489061 h 294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2447" h="2941634">
                        <a:moveTo>
                          <a:pt x="6226841" y="2489061"/>
                        </a:moveTo>
                        <a:cubicBezTo>
                          <a:pt x="5984349" y="2679590"/>
                          <a:pt x="5698556" y="2852798"/>
                          <a:pt x="5386780" y="2896100"/>
                        </a:cubicBezTo>
                        <a:cubicBezTo>
                          <a:pt x="5057684" y="2939402"/>
                          <a:pt x="4745910" y="2809496"/>
                          <a:pt x="4477436" y="2636288"/>
                        </a:cubicBezTo>
                        <a:cubicBezTo>
                          <a:pt x="3853886" y="2220588"/>
                          <a:pt x="3394884" y="1597037"/>
                          <a:pt x="2901240" y="1060092"/>
                        </a:cubicBezTo>
                        <a:cubicBezTo>
                          <a:pt x="2511522" y="635731"/>
                          <a:pt x="2035198" y="133427"/>
                          <a:pt x="1446290" y="20841"/>
                        </a:cubicBezTo>
                        <a:cubicBezTo>
                          <a:pt x="892023" y="-91744"/>
                          <a:pt x="389719" y="271993"/>
                          <a:pt x="0" y="627071"/>
                        </a:cubicBezTo>
                        <a:lnTo>
                          <a:pt x="0" y="679033"/>
                        </a:lnTo>
                        <a:cubicBezTo>
                          <a:pt x="51962" y="627071"/>
                          <a:pt x="103925" y="583769"/>
                          <a:pt x="155887" y="540466"/>
                        </a:cubicBezTo>
                        <a:cubicBezTo>
                          <a:pt x="398379" y="332616"/>
                          <a:pt x="675512" y="142087"/>
                          <a:pt x="995948" y="64143"/>
                        </a:cubicBezTo>
                        <a:cubicBezTo>
                          <a:pt x="1680121" y="-91744"/>
                          <a:pt x="2269030" y="462523"/>
                          <a:pt x="2710711" y="912864"/>
                        </a:cubicBezTo>
                        <a:cubicBezTo>
                          <a:pt x="3221676" y="1432490"/>
                          <a:pt x="3654697" y="2038719"/>
                          <a:pt x="4226284" y="2497721"/>
                        </a:cubicBezTo>
                        <a:cubicBezTo>
                          <a:pt x="4659306" y="2844138"/>
                          <a:pt x="5170270" y="3077969"/>
                          <a:pt x="5715877" y="2852798"/>
                        </a:cubicBezTo>
                        <a:cubicBezTo>
                          <a:pt x="6036312" y="2722892"/>
                          <a:pt x="6313445" y="2497721"/>
                          <a:pt x="6555937" y="2255229"/>
                        </a:cubicBezTo>
                        <a:cubicBezTo>
                          <a:pt x="6625220" y="2185946"/>
                          <a:pt x="6703164" y="2116663"/>
                          <a:pt x="6772447" y="2038719"/>
                        </a:cubicBezTo>
                        <a:lnTo>
                          <a:pt x="6772447" y="1986756"/>
                        </a:lnTo>
                        <a:cubicBezTo>
                          <a:pt x="6599239" y="2159965"/>
                          <a:pt x="6417370" y="2333173"/>
                          <a:pt x="6226841" y="24890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1" name="Graphic 1">
                  <a:extLst>
                    <a:ext uri="{FF2B5EF4-FFF2-40B4-BE49-F238E27FC236}">
                      <a16:creationId xmlns="" xmlns:a16="http://schemas.microsoft.com/office/drawing/2014/main" id="{0DF5EB1E-4429-4D81-A24D-081274551713}"/>
                    </a:ext>
                  </a:extLst>
                </p:cNvPr>
                <p:cNvGrpSpPr/>
                <p:nvPr/>
              </p:nvGrpSpPr>
              <p:grpSpPr>
                <a:xfrm>
                  <a:off x="12539351" y="2839471"/>
                  <a:ext cx="259812" cy="1756483"/>
                  <a:chOff x="12539351" y="2839471"/>
                  <a:chExt cx="259812" cy="1756483"/>
                </a:xfrm>
                <a:grpFill/>
              </p:grpSpPr>
              <p:sp>
                <p:nvSpPr>
                  <p:cNvPr id="892" name="Freeform: Shape 891">
                    <a:extLst>
                      <a:ext uri="{FF2B5EF4-FFF2-40B4-BE49-F238E27FC236}">
                        <a16:creationId xmlns="" xmlns:a16="http://schemas.microsoft.com/office/drawing/2014/main" id="{974B8749-E138-4649-8824-24A893F2F33B}"/>
                      </a:ext>
                    </a:extLst>
                  </p:cNvPr>
                  <p:cNvSpPr/>
                  <p:nvPr/>
                </p:nvSpPr>
                <p:spPr>
                  <a:xfrm>
                    <a:off x="12643277" y="2947858"/>
                    <a:ext cx="35786" cy="1551456"/>
                  </a:xfrm>
                  <a:custGeom>
                    <a:avLst/>
                    <a:gdLst>
                      <a:gd name="connsiteX0" fmla="*/ 0 w 35786"/>
                      <a:gd name="connsiteY0" fmla="*/ 16398 h 1551456"/>
                      <a:gd name="connsiteX1" fmla="*/ 0 w 35786"/>
                      <a:gd name="connsiteY1" fmla="*/ 1531971 h 1551456"/>
                      <a:gd name="connsiteX2" fmla="*/ 34641 w 35786"/>
                      <a:gd name="connsiteY2" fmla="*/ 1531971 h 1551456"/>
                      <a:gd name="connsiteX3" fmla="*/ 34641 w 35786"/>
                      <a:gd name="connsiteY3" fmla="*/ 16398 h 1551456"/>
                      <a:gd name="connsiteX4" fmla="*/ 0 w 35786"/>
                      <a:gd name="connsiteY4" fmla="*/ 16398 h 1551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551456">
                        <a:moveTo>
                          <a:pt x="0" y="16398"/>
                        </a:moveTo>
                        <a:cubicBezTo>
                          <a:pt x="0" y="518702"/>
                          <a:pt x="0" y="1029667"/>
                          <a:pt x="0" y="1531971"/>
                        </a:cubicBezTo>
                        <a:cubicBezTo>
                          <a:pt x="0" y="1557952"/>
                          <a:pt x="34641" y="1557952"/>
                          <a:pt x="34641" y="1531971"/>
                        </a:cubicBezTo>
                        <a:cubicBezTo>
                          <a:pt x="34641" y="1029667"/>
                          <a:pt x="34641" y="518702"/>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3" name="Freeform: Shape 892">
                    <a:extLst>
                      <a:ext uri="{FF2B5EF4-FFF2-40B4-BE49-F238E27FC236}">
                        <a16:creationId xmlns="" xmlns:a16="http://schemas.microsoft.com/office/drawing/2014/main" id="{7497D4DF-849A-498C-B38A-698483C56CE7}"/>
                      </a:ext>
                    </a:extLst>
                  </p:cNvPr>
                  <p:cNvSpPr/>
                  <p:nvPr/>
                </p:nvSpPr>
                <p:spPr>
                  <a:xfrm>
                    <a:off x="12539351" y="2839471"/>
                    <a:ext cx="259812" cy="289400"/>
                  </a:xfrm>
                  <a:custGeom>
                    <a:avLst/>
                    <a:gdLst>
                      <a:gd name="connsiteX0" fmla="*/ 0 w 259812"/>
                      <a:gd name="connsiteY0" fmla="*/ 20860 h 289400"/>
                      <a:gd name="connsiteX1" fmla="*/ 129906 w 259812"/>
                      <a:gd name="connsiteY1" fmla="*/ 211389 h 289400"/>
                      <a:gd name="connsiteX2" fmla="*/ 259813 w 259812"/>
                      <a:gd name="connsiteY2" fmla="*/ 280673 h 289400"/>
                      <a:gd name="connsiteX3" fmla="*/ 129906 w 259812"/>
                      <a:gd name="connsiteY3" fmla="*/ 81483 h 289400"/>
                      <a:gd name="connsiteX4" fmla="*/ 0 w 259812"/>
                      <a:gd name="connsiteY4" fmla="*/ 20860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0" y="20860"/>
                        </a:moveTo>
                        <a:cubicBezTo>
                          <a:pt x="0" y="64162"/>
                          <a:pt x="60624" y="142106"/>
                          <a:pt x="129906" y="211389"/>
                        </a:cubicBezTo>
                        <a:cubicBezTo>
                          <a:pt x="199190" y="272012"/>
                          <a:pt x="259813" y="306654"/>
                          <a:pt x="259813" y="280673"/>
                        </a:cubicBezTo>
                        <a:cubicBezTo>
                          <a:pt x="259813" y="254691"/>
                          <a:pt x="199190" y="159427"/>
                          <a:pt x="129906" y="81483"/>
                        </a:cubicBezTo>
                        <a:cubicBezTo>
                          <a:pt x="51963" y="3539"/>
                          <a:pt x="0" y="-22442"/>
                          <a:pt x="0"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4" name="Freeform: Shape 893">
                    <a:extLst>
                      <a:ext uri="{FF2B5EF4-FFF2-40B4-BE49-F238E27FC236}">
                        <a16:creationId xmlns="" xmlns:a16="http://schemas.microsoft.com/office/drawing/2014/main" id="{77572FDA-4EEE-4BFB-998D-25F8939DB5F9}"/>
                      </a:ext>
                    </a:extLst>
                  </p:cNvPr>
                  <p:cNvSpPr/>
                  <p:nvPr/>
                </p:nvSpPr>
                <p:spPr>
                  <a:xfrm>
                    <a:off x="12539351" y="4306553"/>
                    <a:ext cx="259812" cy="289400"/>
                  </a:xfrm>
                  <a:custGeom>
                    <a:avLst/>
                    <a:gdLst>
                      <a:gd name="connsiteX0" fmla="*/ 129906 w 259812"/>
                      <a:gd name="connsiteY0" fmla="*/ 78011 h 289400"/>
                      <a:gd name="connsiteX1" fmla="*/ 0 w 259812"/>
                      <a:gd name="connsiteY1" fmla="*/ 268540 h 289400"/>
                      <a:gd name="connsiteX2" fmla="*/ 129906 w 259812"/>
                      <a:gd name="connsiteY2" fmla="*/ 207917 h 289400"/>
                      <a:gd name="connsiteX3" fmla="*/ 259813 w 259812"/>
                      <a:gd name="connsiteY3" fmla="*/ 8728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4" y="138634"/>
                          <a:pt x="0" y="225238"/>
                          <a:pt x="0" y="268540"/>
                        </a:cubicBezTo>
                        <a:cubicBezTo>
                          <a:pt x="0" y="311843"/>
                          <a:pt x="60624" y="285861"/>
                          <a:pt x="129906" y="207917"/>
                        </a:cubicBezTo>
                        <a:cubicBezTo>
                          <a:pt x="199190" y="129974"/>
                          <a:pt x="259813" y="43369"/>
                          <a:pt x="259813" y="8728"/>
                        </a:cubicBezTo>
                        <a:cubicBezTo>
                          <a:pt x="259813" y="-17254"/>
                          <a:pt x="199190" y="17388"/>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2" name="Graphic 1">
                  <a:extLst>
                    <a:ext uri="{FF2B5EF4-FFF2-40B4-BE49-F238E27FC236}">
                      <a16:creationId xmlns="" xmlns:a16="http://schemas.microsoft.com/office/drawing/2014/main" id="{68EECBD0-47F3-4D8D-9B97-1A123A478877}"/>
                    </a:ext>
                  </a:extLst>
                </p:cNvPr>
                <p:cNvGrpSpPr/>
                <p:nvPr/>
              </p:nvGrpSpPr>
              <p:grpSpPr>
                <a:xfrm>
                  <a:off x="11941783" y="2364807"/>
                  <a:ext cx="259812" cy="2702002"/>
                  <a:chOff x="11941783" y="2364807"/>
                  <a:chExt cx="259812" cy="2702002"/>
                </a:xfrm>
                <a:grpFill/>
              </p:grpSpPr>
              <p:sp>
                <p:nvSpPr>
                  <p:cNvPr id="889" name="Freeform: Shape 888">
                    <a:extLst>
                      <a:ext uri="{FF2B5EF4-FFF2-40B4-BE49-F238E27FC236}">
                        <a16:creationId xmlns="" xmlns:a16="http://schemas.microsoft.com/office/drawing/2014/main" id="{7CF98999-0BB2-4DBB-89C9-7EE8CA3D2F07}"/>
                      </a:ext>
                    </a:extLst>
                  </p:cNvPr>
                  <p:cNvSpPr/>
                  <p:nvPr/>
                </p:nvSpPr>
                <p:spPr>
                  <a:xfrm>
                    <a:off x="12054368" y="2445554"/>
                    <a:ext cx="34641" cy="2556065"/>
                  </a:xfrm>
                  <a:custGeom>
                    <a:avLst/>
                    <a:gdLst>
                      <a:gd name="connsiteX0" fmla="*/ 0 w 34641"/>
                      <a:gd name="connsiteY0" fmla="*/ 16398 h 2556065"/>
                      <a:gd name="connsiteX1" fmla="*/ 0 w 34641"/>
                      <a:gd name="connsiteY1" fmla="*/ 2536580 h 2556065"/>
                      <a:gd name="connsiteX2" fmla="*/ 34641 w 34641"/>
                      <a:gd name="connsiteY2" fmla="*/ 2536580 h 2556065"/>
                      <a:gd name="connsiteX3" fmla="*/ 34641 w 34641"/>
                      <a:gd name="connsiteY3" fmla="*/ 16398 h 2556065"/>
                      <a:gd name="connsiteX4" fmla="*/ 0 w 34641"/>
                      <a:gd name="connsiteY4" fmla="*/ 16398 h 255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556065">
                        <a:moveTo>
                          <a:pt x="0" y="16398"/>
                        </a:moveTo>
                        <a:cubicBezTo>
                          <a:pt x="0" y="856458"/>
                          <a:pt x="0" y="1696519"/>
                          <a:pt x="0" y="2536580"/>
                        </a:cubicBezTo>
                        <a:cubicBezTo>
                          <a:pt x="0" y="2562561"/>
                          <a:pt x="34641" y="2562561"/>
                          <a:pt x="34641" y="2536580"/>
                        </a:cubicBezTo>
                        <a:cubicBezTo>
                          <a:pt x="34641" y="1696519"/>
                          <a:pt x="34641" y="856458"/>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0" name="Freeform: Shape 889">
                    <a:extLst>
                      <a:ext uri="{FF2B5EF4-FFF2-40B4-BE49-F238E27FC236}">
                        <a16:creationId xmlns="" xmlns:a16="http://schemas.microsoft.com/office/drawing/2014/main" id="{FEAB0CE4-3803-4B17-A68A-B560F9CD30AC}"/>
                      </a:ext>
                    </a:extLst>
                  </p:cNvPr>
                  <p:cNvSpPr/>
                  <p:nvPr/>
                </p:nvSpPr>
                <p:spPr>
                  <a:xfrm>
                    <a:off x="11941783" y="2364807"/>
                    <a:ext cx="259812" cy="271435"/>
                  </a:xfrm>
                  <a:custGeom>
                    <a:avLst/>
                    <a:gdLst>
                      <a:gd name="connsiteX0" fmla="*/ 129906 w 259812"/>
                      <a:gd name="connsiteY0" fmla="*/ 27861 h 271435"/>
                      <a:gd name="connsiteX1" fmla="*/ 0 w 259812"/>
                      <a:gd name="connsiteY1" fmla="*/ 62502 h 271435"/>
                      <a:gd name="connsiteX2" fmla="*/ 129906 w 259812"/>
                      <a:gd name="connsiteY2" fmla="*/ 244371 h 271435"/>
                      <a:gd name="connsiteX3" fmla="*/ 259813 w 259812"/>
                      <a:gd name="connsiteY3" fmla="*/ 218390 h 271435"/>
                      <a:gd name="connsiteX4" fmla="*/ 129906 w 259812"/>
                      <a:gd name="connsiteY4" fmla="*/ 27861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861"/>
                        </a:moveTo>
                        <a:cubicBezTo>
                          <a:pt x="60623" y="-24102"/>
                          <a:pt x="0" y="1880"/>
                          <a:pt x="0" y="62502"/>
                        </a:cubicBezTo>
                        <a:cubicBezTo>
                          <a:pt x="0" y="123125"/>
                          <a:pt x="60623" y="201069"/>
                          <a:pt x="129906" y="244371"/>
                        </a:cubicBezTo>
                        <a:cubicBezTo>
                          <a:pt x="199190" y="287673"/>
                          <a:pt x="259813" y="279013"/>
                          <a:pt x="259813" y="218390"/>
                        </a:cubicBezTo>
                        <a:cubicBezTo>
                          <a:pt x="259813" y="157767"/>
                          <a:pt x="199190" y="79823"/>
                          <a:pt x="129906" y="278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1" name="Freeform: Shape 890">
                    <a:extLst>
                      <a:ext uri="{FF2B5EF4-FFF2-40B4-BE49-F238E27FC236}">
                        <a16:creationId xmlns="" xmlns:a16="http://schemas.microsoft.com/office/drawing/2014/main" id="{21603A80-8B0D-4DEE-A58B-1FF0EAB6FB14}"/>
                      </a:ext>
                    </a:extLst>
                  </p:cNvPr>
                  <p:cNvSpPr/>
                  <p:nvPr/>
                </p:nvSpPr>
                <p:spPr>
                  <a:xfrm>
                    <a:off x="11941783" y="4799182"/>
                    <a:ext cx="259812" cy="267628"/>
                  </a:xfrm>
                  <a:custGeom>
                    <a:avLst/>
                    <a:gdLst>
                      <a:gd name="connsiteX0" fmla="*/ 129906 w 259812"/>
                      <a:gd name="connsiteY0" fmla="*/ 27064 h 267628"/>
                      <a:gd name="connsiteX1" fmla="*/ 0 w 259812"/>
                      <a:gd name="connsiteY1" fmla="*/ 208933 h 267628"/>
                      <a:gd name="connsiteX2" fmla="*/ 129906 w 259812"/>
                      <a:gd name="connsiteY2" fmla="*/ 243574 h 267628"/>
                      <a:gd name="connsiteX3" fmla="*/ 259813 w 259812"/>
                      <a:gd name="connsiteY3" fmla="*/ 53045 h 267628"/>
                      <a:gd name="connsiteX4" fmla="*/ 129906 w 259812"/>
                      <a:gd name="connsiteY4" fmla="*/ 27064 h 26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7628">
                        <a:moveTo>
                          <a:pt x="129906" y="27064"/>
                        </a:moveTo>
                        <a:cubicBezTo>
                          <a:pt x="60623" y="70366"/>
                          <a:pt x="0" y="148310"/>
                          <a:pt x="0" y="208933"/>
                        </a:cubicBezTo>
                        <a:cubicBezTo>
                          <a:pt x="0" y="269556"/>
                          <a:pt x="60623" y="286876"/>
                          <a:pt x="129906" y="243574"/>
                        </a:cubicBezTo>
                        <a:cubicBezTo>
                          <a:pt x="199190" y="191612"/>
                          <a:pt x="259813" y="105008"/>
                          <a:pt x="259813" y="53045"/>
                        </a:cubicBezTo>
                        <a:cubicBezTo>
                          <a:pt x="259813" y="-7578"/>
                          <a:pt x="199190" y="-16238"/>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3" name="Graphic 1">
                  <a:extLst>
                    <a:ext uri="{FF2B5EF4-FFF2-40B4-BE49-F238E27FC236}">
                      <a16:creationId xmlns="" xmlns:a16="http://schemas.microsoft.com/office/drawing/2014/main" id="{1EFD58E4-ECE9-4DD2-95EC-3ABE44C5DD15}"/>
                    </a:ext>
                  </a:extLst>
                </p:cNvPr>
                <p:cNvGrpSpPr/>
                <p:nvPr/>
              </p:nvGrpSpPr>
              <p:grpSpPr>
                <a:xfrm>
                  <a:off x="11344214" y="2140689"/>
                  <a:ext cx="259812" cy="3154047"/>
                  <a:chOff x="11344214" y="2140689"/>
                  <a:chExt cx="259812" cy="3154047"/>
                </a:xfrm>
                <a:grpFill/>
              </p:grpSpPr>
              <p:sp>
                <p:nvSpPr>
                  <p:cNvPr id="886" name="Freeform: Shape 885">
                    <a:extLst>
                      <a:ext uri="{FF2B5EF4-FFF2-40B4-BE49-F238E27FC236}">
                        <a16:creationId xmlns="" xmlns:a16="http://schemas.microsoft.com/office/drawing/2014/main" id="{C669BA1C-FD5F-4DC3-9F31-798941E24B90}"/>
                      </a:ext>
                    </a:extLst>
                  </p:cNvPr>
                  <p:cNvSpPr/>
                  <p:nvPr/>
                </p:nvSpPr>
                <p:spPr>
                  <a:xfrm>
                    <a:off x="11456799" y="2211723"/>
                    <a:ext cx="34642" cy="3032388"/>
                  </a:xfrm>
                  <a:custGeom>
                    <a:avLst/>
                    <a:gdLst>
                      <a:gd name="connsiteX0" fmla="*/ 0 w 34642"/>
                      <a:gd name="connsiteY0" fmla="*/ 16398 h 3032388"/>
                      <a:gd name="connsiteX1" fmla="*/ 0 w 34642"/>
                      <a:gd name="connsiteY1" fmla="*/ 3012903 h 3032388"/>
                      <a:gd name="connsiteX2" fmla="*/ 34642 w 34642"/>
                      <a:gd name="connsiteY2" fmla="*/ 3012903 h 3032388"/>
                      <a:gd name="connsiteX3" fmla="*/ 34642 w 34642"/>
                      <a:gd name="connsiteY3" fmla="*/ 16398 h 3032388"/>
                      <a:gd name="connsiteX4" fmla="*/ 0 w 34642"/>
                      <a:gd name="connsiteY4" fmla="*/ 16398 h 303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2" h="3032388">
                        <a:moveTo>
                          <a:pt x="0" y="16398"/>
                        </a:moveTo>
                        <a:cubicBezTo>
                          <a:pt x="0" y="1012346"/>
                          <a:pt x="0" y="2016954"/>
                          <a:pt x="0" y="3012903"/>
                        </a:cubicBezTo>
                        <a:cubicBezTo>
                          <a:pt x="0" y="3038884"/>
                          <a:pt x="34642" y="3038884"/>
                          <a:pt x="34642" y="3012903"/>
                        </a:cubicBezTo>
                        <a:cubicBezTo>
                          <a:pt x="34642" y="2016954"/>
                          <a:pt x="34642" y="10210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7" name="Freeform: Shape 886">
                    <a:extLst>
                      <a:ext uri="{FF2B5EF4-FFF2-40B4-BE49-F238E27FC236}">
                        <a16:creationId xmlns="" xmlns:a16="http://schemas.microsoft.com/office/drawing/2014/main" id="{28B8156C-46D4-4DBD-A969-74215CCE3B8D}"/>
                      </a:ext>
                    </a:extLst>
                  </p:cNvPr>
                  <p:cNvSpPr/>
                  <p:nvPr/>
                </p:nvSpPr>
                <p:spPr>
                  <a:xfrm>
                    <a:off x="11344214" y="2140689"/>
                    <a:ext cx="259812" cy="261737"/>
                  </a:xfrm>
                  <a:custGeom>
                    <a:avLst/>
                    <a:gdLst>
                      <a:gd name="connsiteX0" fmla="*/ 129906 w 259812"/>
                      <a:gd name="connsiteY0" fmla="*/ 827 h 261737"/>
                      <a:gd name="connsiteX1" fmla="*/ 0 w 259812"/>
                      <a:gd name="connsiteY1" fmla="*/ 122073 h 261737"/>
                      <a:gd name="connsiteX2" fmla="*/ 129906 w 259812"/>
                      <a:gd name="connsiteY2" fmla="*/ 260640 h 261737"/>
                      <a:gd name="connsiteX3" fmla="*/ 259813 w 259812"/>
                      <a:gd name="connsiteY3" fmla="*/ 156715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7833"/>
                          <a:pt x="0" y="52790"/>
                          <a:pt x="0" y="122073"/>
                        </a:cubicBezTo>
                        <a:cubicBezTo>
                          <a:pt x="0" y="191357"/>
                          <a:pt x="60623" y="251980"/>
                          <a:pt x="129906" y="260640"/>
                        </a:cubicBezTo>
                        <a:cubicBezTo>
                          <a:pt x="199189" y="269300"/>
                          <a:pt x="259813" y="225998"/>
                          <a:pt x="259813" y="156715"/>
                        </a:cubicBezTo>
                        <a:cubicBezTo>
                          <a:pt x="259813" y="87432"/>
                          <a:pt x="199189" y="9488"/>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8" name="Freeform: Shape 887">
                    <a:extLst>
                      <a:ext uri="{FF2B5EF4-FFF2-40B4-BE49-F238E27FC236}">
                        <a16:creationId xmlns="" xmlns:a16="http://schemas.microsoft.com/office/drawing/2014/main" id="{B0F5043C-5993-4D99-8E20-A811FAF2099F}"/>
                      </a:ext>
                    </a:extLst>
                  </p:cNvPr>
                  <p:cNvSpPr/>
                  <p:nvPr/>
                </p:nvSpPr>
                <p:spPr>
                  <a:xfrm>
                    <a:off x="11344214" y="5032998"/>
                    <a:ext cx="259812" cy="261737"/>
                  </a:xfrm>
                  <a:custGeom>
                    <a:avLst/>
                    <a:gdLst>
                      <a:gd name="connsiteX0" fmla="*/ 129906 w 259812"/>
                      <a:gd name="connsiteY0" fmla="*/ 1098 h 261737"/>
                      <a:gd name="connsiteX1" fmla="*/ 0 w 259812"/>
                      <a:gd name="connsiteY1" fmla="*/ 139665 h 261737"/>
                      <a:gd name="connsiteX2" fmla="*/ 129906 w 259812"/>
                      <a:gd name="connsiteY2" fmla="*/ 260911 h 261737"/>
                      <a:gd name="connsiteX3" fmla="*/ 259813 w 259812"/>
                      <a:gd name="connsiteY3" fmla="*/ 105023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9758"/>
                          <a:pt x="0" y="70381"/>
                          <a:pt x="0" y="139665"/>
                        </a:cubicBezTo>
                        <a:cubicBezTo>
                          <a:pt x="0" y="208948"/>
                          <a:pt x="60623" y="269571"/>
                          <a:pt x="129906" y="260911"/>
                        </a:cubicBezTo>
                        <a:cubicBezTo>
                          <a:pt x="199189" y="252250"/>
                          <a:pt x="259813" y="174306"/>
                          <a:pt x="259813" y="105023"/>
                        </a:cubicBezTo>
                        <a:cubicBezTo>
                          <a:pt x="259813" y="35740"/>
                          <a:pt x="199189" y="-7562"/>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4" name="Graphic 1">
                  <a:extLst>
                    <a:ext uri="{FF2B5EF4-FFF2-40B4-BE49-F238E27FC236}">
                      <a16:creationId xmlns="" xmlns:a16="http://schemas.microsoft.com/office/drawing/2014/main" id="{45E039AC-E823-4F08-ADB1-136412C65EF2}"/>
                    </a:ext>
                  </a:extLst>
                </p:cNvPr>
                <p:cNvGrpSpPr/>
                <p:nvPr/>
              </p:nvGrpSpPr>
              <p:grpSpPr>
                <a:xfrm>
                  <a:off x="10746645" y="2219494"/>
                  <a:ext cx="259812" cy="2996436"/>
                  <a:chOff x="10746645" y="2219494"/>
                  <a:chExt cx="259812" cy="2996436"/>
                </a:xfrm>
                <a:grpFill/>
              </p:grpSpPr>
              <p:sp>
                <p:nvSpPr>
                  <p:cNvPr id="883" name="Freeform: Shape 882">
                    <a:extLst>
                      <a:ext uri="{FF2B5EF4-FFF2-40B4-BE49-F238E27FC236}">
                        <a16:creationId xmlns="" xmlns:a16="http://schemas.microsoft.com/office/drawing/2014/main" id="{F8EB375F-5D50-4F88-A646-FC06BB763FCE}"/>
                      </a:ext>
                    </a:extLst>
                  </p:cNvPr>
                  <p:cNvSpPr/>
                  <p:nvPr/>
                </p:nvSpPr>
                <p:spPr>
                  <a:xfrm>
                    <a:off x="10859230" y="2295238"/>
                    <a:ext cx="35786" cy="2870928"/>
                  </a:xfrm>
                  <a:custGeom>
                    <a:avLst/>
                    <a:gdLst>
                      <a:gd name="connsiteX0" fmla="*/ 0 w 35786"/>
                      <a:gd name="connsiteY0" fmla="*/ 19486 h 2870928"/>
                      <a:gd name="connsiteX1" fmla="*/ 0 w 35786"/>
                      <a:gd name="connsiteY1" fmla="*/ 2851443 h 2870928"/>
                      <a:gd name="connsiteX2" fmla="*/ 34641 w 35786"/>
                      <a:gd name="connsiteY2" fmla="*/ 2851443 h 2870928"/>
                      <a:gd name="connsiteX3" fmla="*/ 34641 w 35786"/>
                      <a:gd name="connsiteY3" fmla="*/ 19486 h 2870928"/>
                      <a:gd name="connsiteX4" fmla="*/ 0 w 35786"/>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870928">
                        <a:moveTo>
                          <a:pt x="0" y="19486"/>
                        </a:moveTo>
                        <a:cubicBezTo>
                          <a:pt x="0" y="963472"/>
                          <a:pt x="0" y="1907457"/>
                          <a:pt x="0" y="2851443"/>
                        </a:cubicBezTo>
                        <a:cubicBezTo>
                          <a:pt x="0" y="2877424"/>
                          <a:pt x="34641" y="2877424"/>
                          <a:pt x="34641" y="2851443"/>
                        </a:cubicBezTo>
                        <a:cubicBezTo>
                          <a:pt x="34641" y="1907457"/>
                          <a:pt x="34641" y="963472"/>
                          <a:pt x="34641"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4" name="Freeform: Shape 883">
                    <a:extLst>
                      <a:ext uri="{FF2B5EF4-FFF2-40B4-BE49-F238E27FC236}">
                        <a16:creationId xmlns="" xmlns:a16="http://schemas.microsoft.com/office/drawing/2014/main" id="{F15179B9-B87B-4395-82E5-DDD9444E34B4}"/>
                      </a:ext>
                    </a:extLst>
                  </p:cNvPr>
                  <p:cNvSpPr/>
                  <p:nvPr/>
                </p:nvSpPr>
                <p:spPr>
                  <a:xfrm>
                    <a:off x="10746645" y="2219494"/>
                    <a:ext cx="259812" cy="261149"/>
                  </a:xfrm>
                  <a:custGeom>
                    <a:avLst/>
                    <a:gdLst>
                      <a:gd name="connsiteX0" fmla="*/ 129906 w 259812"/>
                      <a:gd name="connsiteY0" fmla="*/ 8626 h 261149"/>
                      <a:gd name="connsiteX1" fmla="*/ 0 w 259812"/>
                      <a:gd name="connsiteY1" fmla="*/ 190495 h 261149"/>
                      <a:gd name="connsiteX2" fmla="*/ 129906 w 259812"/>
                      <a:gd name="connsiteY2" fmla="*/ 251118 h 261149"/>
                      <a:gd name="connsiteX3" fmla="*/ 259813 w 259812"/>
                      <a:gd name="connsiteY3" fmla="*/ 86570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43268"/>
                          <a:pt x="0" y="121212"/>
                          <a:pt x="0" y="190495"/>
                        </a:cubicBezTo>
                        <a:cubicBezTo>
                          <a:pt x="0" y="251118"/>
                          <a:pt x="60623" y="277099"/>
                          <a:pt x="129906" y="251118"/>
                        </a:cubicBezTo>
                        <a:cubicBezTo>
                          <a:pt x="199190" y="225137"/>
                          <a:pt x="259813" y="155853"/>
                          <a:pt x="259813" y="86570"/>
                        </a:cubicBezTo>
                        <a:cubicBezTo>
                          <a:pt x="259813" y="17287"/>
                          <a:pt x="207851" y="-17355"/>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5" name="Freeform: Shape 884">
                    <a:extLst>
                      <a:ext uri="{FF2B5EF4-FFF2-40B4-BE49-F238E27FC236}">
                        <a16:creationId xmlns="" xmlns:a16="http://schemas.microsoft.com/office/drawing/2014/main" id="{F43B1B74-1179-4F01-9DA7-04B35A250FB4}"/>
                      </a:ext>
                    </a:extLst>
                  </p:cNvPr>
                  <p:cNvSpPr/>
                  <p:nvPr/>
                </p:nvSpPr>
                <p:spPr>
                  <a:xfrm>
                    <a:off x="10746645" y="4954780"/>
                    <a:ext cx="259812" cy="261149"/>
                  </a:xfrm>
                  <a:custGeom>
                    <a:avLst/>
                    <a:gdLst>
                      <a:gd name="connsiteX0" fmla="*/ 129906 w 259812"/>
                      <a:gd name="connsiteY0" fmla="*/ 10032 h 261149"/>
                      <a:gd name="connsiteX1" fmla="*/ 0 w 259812"/>
                      <a:gd name="connsiteY1" fmla="*/ 70655 h 261149"/>
                      <a:gd name="connsiteX2" fmla="*/ 129906 w 259812"/>
                      <a:gd name="connsiteY2" fmla="*/ 252524 h 261149"/>
                      <a:gd name="connsiteX3" fmla="*/ 259813 w 259812"/>
                      <a:gd name="connsiteY3" fmla="*/ 174580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15949"/>
                          <a:pt x="0" y="10032"/>
                          <a:pt x="0" y="70655"/>
                        </a:cubicBezTo>
                        <a:cubicBezTo>
                          <a:pt x="0" y="131278"/>
                          <a:pt x="60623" y="217882"/>
                          <a:pt x="129906" y="252524"/>
                        </a:cubicBezTo>
                        <a:cubicBezTo>
                          <a:pt x="199190" y="278505"/>
                          <a:pt x="259813" y="243863"/>
                          <a:pt x="259813" y="174580"/>
                        </a:cubicBezTo>
                        <a:cubicBezTo>
                          <a:pt x="259813" y="105297"/>
                          <a:pt x="207851" y="36013"/>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5" name="Graphic 1">
                  <a:extLst>
                    <a:ext uri="{FF2B5EF4-FFF2-40B4-BE49-F238E27FC236}">
                      <a16:creationId xmlns="" xmlns:a16="http://schemas.microsoft.com/office/drawing/2014/main" id="{7ABB6A97-BAFE-404A-A9C6-93205E194B1C}"/>
                    </a:ext>
                  </a:extLst>
                </p:cNvPr>
                <p:cNvGrpSpPr/>
                <p:nvPr/>
              </p:nvGrpSpPr>
              <p:grpSpPr>
                <a:xfrm>
                  <a:off x="10157736" y="2578595"/>
                  <a:ext cx="259812" cy="2271697"/>
                  <a:chOff x="10157736" y="2578595"/>
                  <a:chExt cx="259812" cy="2271697"/>
                </a:xfrm>
                <a:grpFill/>
              </p:grpSpPr>
              <p:sp>
                <p:nvSpPr>
                  <p:cNvPr id="880" name="Freeform: Shape 879">
                    <a:extLst>
                      <a:ext uri="{FF2B5EF4-FFF2-40B4-BE49-F238E27FC236}">
                        <a16:creationId xmlns="" xmlns:a16="http://schemas.microsoft.com/office/drawing/2014/main" id="{EB5DEAFD-29DA-4B73-94F8-899904810B35}"/>
                      </a:ext>
                    </a:extLst>
                  </p:cNvPr>
                  <p:cNvSpPr/>
                  <p:nvPr/>
                </p:nvSpPr>
                <p:spPr>
                  <a:xfrm>
                    <a:off x="10270321" y="2674132"/>
                    <a:ext cx="34641" cy="2102316"/>
                  </a:xfrm>
                  <a:custGeom>
                    <a:avLst/>
                    <a:gdLst>
                      <a:gd name="connsiteX0" fmla="*/ 0 w 34641"/>
                      <a:gd name="connsiteY0" fmla="*/ 12991 h 2102316"/>
                      <a:gd name="connsiteX1" fmla="*/ 0 w 34641"/>
                      <a:gd name="connsiteY1" fmla="*/ 2082831 h 2102316"/>
                      <a:gd name="connsiteX2" fmla="*/ 34642 w 34641"/>
                      <a:gd name="connsiteY2" fmla="*/ 2082831 h 2102316"/>
                      <a:gd name="connsiteX3" fmla="*/ 34642 w 34641"/>
                      <a:gd name="connsiteY3" fmla="*/ 12991 h 2102316"/>
                      <a:gd name="connsiteX4" fmla="*/ 0 w 34641"/>
                      <a:gd name="connsiteY4" fmla="*/ 12991 h 210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102316">
                        <a:moveTo>
                          <a:pt x="0" y="12991"/>
                        </a:moveTo>
                        <a:cubicBezTo>
                          <a:pt x="0" y="705824"/>
                          <a:pt x="0" y="1389997"/>
                          <a:pt x="0" y="2082831"/>
                        </a:cubicBezTo>
                        <a:cubicBezTo>
                          <a:pt x="0" y="2108812"/>
                          <a:pt x="34642" y="2108812"/>
                          <a:pt x="34642" y="2082831"/>
                        </a:cubicBezTo>
                        <a:cubicBezTo>
                          <a:pt x="34642" y="1389997"/>
                          <a:pt x="34642" y="705824"/>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1" name="Freeform: Shape 880">
                    <a:extLst>
                      <a:ext uri="{FF2B5EF4-FFF2-40B4-BE49-F238E27FC236}">
                        <a16:creationId xmlns="" xmlns:a16="http://schemas.microsoft.com/office/drawing/2014/main" id="{A278AC76-6FA2-473D-90CB-56049D7FE1BA}"/>
                      </a:ext>
                    </a:extLst>
                  </p:cNvPr>
                  <p:cNvSpPr/>
                  <p:nvPr/>
                </p:nvSpPr>
                <p:spPr>
                  <a:xfrm>
                    <a:off x="10157736" y="2578595"/>
                    <a:ext cx="259812" cy="274157"/>
                  </a:xfrm>
                  <a:custGeom>
                    <a:avLst/>
                    <a:gdLst>
                      <a:gd name="connsiteX0" fmla="*/ 129906 w 259812"/>
                      <a:gd name="connsiteY0" fmla="*/ 47904 h 274157"/>
                      <a:gd name="connsiteX1" fmla="*/ 0 w 259812"/>
                      <a:gd name="connsiteY1" fmla="*/ 247094 h 274157"/>
                      <a:gd name="connsiteX2" fmla="*/ 129906 w 259812"/>
                      <a:gd name="connsiteY2" fmla="*/ 221113 h 274157"/>
                      <a:gd name="connsiteX3" fmla="*/ 259813 w 259812"/>
                      <a:gd name="connsiteY3" fmla="*/ 30583 h 274157"/>
                      <a:gd name="connsiteX4" fmla="*/ 129906 w 259812"/>
                      <a:gd name="connsiteY4" fmla="*/ 47904 h 274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4157">
                        <a:moveTo>
                          <a:pt x="129906" y="47904"/>
                        </a:moveTo>
                        <a:cubicBezTo>
                          <a:pt x="60623" y="117188"/>
                          <a:pt x="0" y="203792"/>
                          <a:pt x="0" y="247094"/>
                        </a:cubicBezTo>
                        <a:cubicBezTo>
                          <a:pt x="0" y="290396"/>
                          <a:pt x="60623" y="281736"/>
                          <a:pt x="129906" y="221113"/>
                        </a:cubicBezTo>
                        <a:cubicBezTo>
                          <a:pt x="199189" y="169150"/>
                          <a:pt x="259813" y="82546"/>
                          <a:pt x="259813" y="30583"/>
                        </a:cubicBezTo>
                        <a:cubicBezTo>
                          <a:pt x="259813" y="-12719"/>
                          <a:pt x="199189" y="-12719"/>
                          <a:pt x="129906" y="479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2" name="Freeform: Shape 881">
                    <a:extLst>
                      <a:ext uri="{FF2B5EF4-FFF2-40B4-BE49-F238E27FC236}">
                        <a16:creationId xmlns="" xmlns:a16="http://schemas.microsoft.com/office/drawing/2014/main" id="{D2084E3F-0949-4C9D-9106-9EA1D65EE109}"/>
                      </a:ext>
                    </a:extLst>
                  </p:cNvPr>
                  <p:cNvSpPr/>
                  <p:nvPr/>
                </p:nvSpPr>
                <p:spPr>
                  <a:xfrm>
                    <a:off x="10157736" y="4576533"/>
                    <a:ext cx="259812" cy="273760"/>
                  </a:xfrm>
                  <a:custGeom>
                    <a:avLst/>
                    <a:gdLst>
                      <a:gd name="connsiteX0" fmla="*/ 129906 w 259812"/>
                      <a:gd name="connsiteY0" fmla="*/ 50524 h 273760"/>
                      <a:gd name="connsiteX1" fmla="*/ 0 w 259812"/>
                      <a:gd name="connsiteY1" fmla="*/ 24542 h 273760"/>
                      <a:gd name="connsiteX2" fmla="*/ 129906 w 259812"/>
                      <a:gd name="connsiteY2" fmla="*/ 223732 h 273760"/>
                      <a:gd name="connsiteX3" fmla="*/ 259813 w 259812"/>
                      <a:gd name="connsiteY3" fmla="*/ 232392 h 273760"/>
                      <a:gd name="connsiteX4" fmla="*/ 129906 w 259812"/>
                      <a:gd name="connsiteY4" fmla="*/ 50524 h 27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60">
                        <a:moveTo>
                          <a:pt x="129906" y="50524"/>
                        </a:moveTo>
                        <a:cubicBezTo>
                          <a:pt x="60623" y="-1439"/>
                          <a:pt x="0" y="-18760"/>
                          <a:pt x="0" y="24542"/>
                        </a:cubicBezTo>
                        <a:cubicBezTo>
                          <a:pt x="0" y="67844"/>
                          <a:pt x="60623" y="163109"/>
                          <a:pt x="129906" y="223732"/>
                        </a:cubicBezTo>
                        <a:cubicBezTo>
                          <a:pt x="199189" y="284355"/>
                          <a:pt x="259813" y="293015"/>
                          <a:pt x="259813" y="232392"/>
                        </a:cubicBezTo>
                        <a:cubicBezTo>
                          <a:pt x="259813" y="189090"/>
                          <a:pt x="199189" y="102486"/>
                          <a:pt x="129906" y="505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6" name="Graphic 1">
                  <a:extLst>
                    <a:ext uri="{FF2B5EF4-FFF2-40B4-BE49-F238E27FC236}">
                      <a16:creationId xmlns="" xmlns:a16="http://schemas.microsoft.com/office/drawing/2014/main" id="{7A53210B-A26A-457F-B534-BF6F24AD4E39}"/>
                    </a:ext>
                  </a:extLst>
                </p:cNvPr>
                <p:cNvGrpSpPr/>
                <p:nvPr/>
              </p:nvGrpSpPr>
              <p:grpSpPr>
                <a:xfrm>
                  <a:off x="9560167" y="3155892"/>
                  <a:ext cx="259812" cy="1132235"/>
                  <a:chOff x="9560167" y="3155892"/>
                  <a:chExt cx="259812" cy="1132235"/>
                </a:xfrm>
                <a:grpFill/>
              </p:grpSpPr>
              <p:sp>
                <p:nvSpPr>
                  <p:cNvPr id="877" name="Freeform: Shape 876">
                    <a:extLst>
                      <a:ext uri="{FF2B5EF4-FFF2-40B4-BE49-F238E27FC236}">
                        <a16:creationId xmlns="" xmlns:a16="http://schemas.microsoft.com/office/drawing/2014/main" id="{F77F0F0E-E623-4C0A-9FDD-073BA391B721}"/>
                      </a:ext>
                    </a:extLst>
                  </p:cNvPr>
                  <p:cNvSpPr/>
                  <p:nvPr/>
                </p:nvSpPr>
                <p:spPr>
                  <a:xfrm>
                    <a:off x="9672753" y="3268294"/>
                    <a:ext cx="34641" cy="901925"/>
                  </a:xfrm>
                  <a:custGeom>
                    <a:avLst/>
                    <a:gdLst>
                      <a:gd name="connsiteX0" fmla="*/ 0 w 34641"/>
                      <a:gd name="connsiteY0" fmla="*/ 16398 h 901925"/>
                      <a:gd name="connsiteX1" fmla="*/ 0 w 34641"/>
                      <a:gd name="connsiteY1" fmla="*/ 882439 h 901925"/>
                      <a:gd name="connsiteX2" fmla="*/ 34641 w 34641"/>
                      <a:gd name="connsiteY2" fmla="*/ 882439 h 901925"/>
                      <a:gd name="connsiteX3" fmla="*/ 34641 w 34641"/>
                      <a:gd name="connsiteY3" fmla="*/ 16398 h 901925"/>
                      <a:gd name="connsiteX4" fmla="*/ 0 w 34641"/>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901925">
                        <a:moveTo>
                          <a:pt x="0" y="16398"/>
                        </a:moveTo>
                        <a:cubicBezTo>
                          <a:pt x="0" y="302191"/>
                          <a:pt x="0" y="596646"/>
                          <a:pt x="0" y="882439"/>
                        </a:cubicBezTo>
                        <a:cubicBezTo>
                          <a:pt x="0" y="908421"/>
                          <a:pt x="34641" y="908421"/>
                          <a:pt x="34641" y="882439"/>
                        </a:cubicBezTo>
                        <a:cubicBezTo>
                          <a:pt x="34641" y="596646"/>
                          <a:pt x="34641" y="302191"/>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8" name="Freeform: Shape 877">
                    <a:extLst>
                      <a:ext uri="{FF2B5EF4-FFF2-40B4-BE49-F238E27FC236}">
                        <a16:creationId xmlns="" xmlns:a16="http://schemas.microsoft.com/office/drawing/2014/main" id="{7FC8407E-A1BA-4123-91B2-DD6978E40EE2}"/>
                      </a:ext>
                    </a:extLst>
                  </p:cNvPr>
                  <p:cNvSpPr/>
                  <p:nvPr/>
                </p:nvSpPr>
                <p:spPr>
                  <a:xfrm>
                    <a:off x="9560167" y="3155892"/>
                    <a:ext cx="259812" cy="288043"/>
                  </a:xfrm>
                  <a:custGeom>
                    <a:avLst/>
                    <a:gdLst>
                      <a:gd name="connsiteX0" fmla="*/ 129906 w 259812"/>
                      <a:gd name="connsiteY0" fmla="*/ 102818 h 288043"/>
                      <a:gd name="connsiteX1" fmla="*/ 0 w 259812"/>
                      <a:gd name="connsiteY1" fmla="*/ 284687 h 288043"/>
                      <a:gd name="connsiteX2" fmla="*/ 129906 w 259812"/>
                      <a:gd name="connsiteY2" fmla="*/ 180762 h 288043"/>
                      <a:gd name="connsiteX3" fmla="*/ 259813 w 259812"/>
                      <a:gd name="connsiteY3" fmla="*/ 7553 h 288043"/>
                      <a:gd name="connsiteX4" fmla="*/ 129906 w 259812"/>
                      <a:gd name="connsiteY4" fmla="*/ 102818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129906" y="102818"/>
                        </a:moveTo>
                        <a:cubicBezTo>
                          <a:pt x="60623" y="189422"/>
                          <a:pt x="0" y="267366"/>
                          <a:pt x="0" y="284687"/>
                        </a:cubicBezTo>
                        <a:cubicBezTo>
                          <a:pt x="0" y="302008"/>
                          <a:pt x="60623" y="250045"/>
                          <a:pt x="129906" y="180762"/>
                        </a:cubicBezTo>
                        <a:cubicBezTo>
                          <a:pt x="199190" y="111478"/>
                          <a:pt x="259813" y="33535"/>
                          <a:pt x="259813" y="7553"/>
                        </a:cubicBezTo>
                        <a:cubicBezTo>
                          <a:pt x="259813" y="-18428"/>
                          <a:pt x="199190" y="24874"/>
                          <a:pt x="129906" y="10281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9" name="Freeform: Shape 878">
                    <a:extLst>
                      <a:ext uri="{FF2B5EF4-FFF2-40B4-BE49-F238E27FC236}">
                        <a16:creationId xmlns="" xmlns:a16="http://schemas.microsoft.com/office/drawing/2014/main" id="{299A6866-DA97-40C5-833C-7FCA35CFF8C3}"/>
                      </a:ext>
                    </a:extLst>
                  </p:cNvPr>
                  <p:cNvSpPr/>
                  <p:nvPr/>
                </p:nvSpPr>
                <p:spPr>
                  <a:xfrm>
                    <a:off x="9560167" y="3991508"/>
                    <a:ext cx="259812" cy="296619"/>
                  </a:xfrm>
                  <a:custGeom>
                    <a:avLst/>
                    <a:gdLst>
                      <a:gd name="connsiteX0" fmla="*/ 0 w 259812"/>
                      <a:gd name="connsiteY0" fmla="*/ 3338 h 296619"/>
                      <a:gd name="connsiteX1" fmla="*/ 129906 w 259812"/>
                      <a:gd name="connsiteY1" fmla="*/ 185206 h 296619"/>
                      <a:gd name="connsiteX2" fmla="*/ 259813 w 259812"/>
                      <a:gd name="connsiteY2" fmla="*/ 289131 h 296619"/>
                      <a:gd name="connsiteX3" fmla="*/ 129906 w 259812"/>
                      <a:gd name="connsiteY3" fmla="*/ 115923 h 296619"/>
                      <a:gd name="connsiteX4" fmla="*/ 0 w 259812"/>
                      <a:gd name="connsiteY4" fmla="*/ 3338 h 29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6619">
                        <a:moveTo>
                          <a:pt x="0" y="3338"/>
                        </a:moveTo>
                        <a:cubicBezTo>
                          <a:pt x="0" y="20659"/>
                          <a:pt x="60623" y="98602"/>
                          <a:pt x="129906" y="185206"/>
                        </a:cubicBezTo>
                        <a:cubicBezTo>
                          <a:pt x="199190" y="271811"/>
                          <a:pt x="259813" y="315113"/>
                          <a:pt x="259813" y="289131"/>
                        </a:cubicBezTo>
                        <a:cubicBezTo>
                          <a:pt x="259813" y="263150"/>
                          <a:pt x="199190" y="185206"/>
                          <a:pt x="129906" y="115923"/>
                        </a:cubicBezTo>
                        <a:cubicBezTo>
                          <a:pt x="60623" y="37979"/>
                          <a:pt x="0" y="-13983"/>
                          <a:pt x="0" y="333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7" name="Graphic 1">
                  <a:extLst>
                    <a:ext uri="{FF2B5EF4-FFF2-40B4-BE49-F238E27FC236}">
                      <a16:creationId xmlns="" xmlns:a16="http://schemas.microsoft.com/office/drawing/2014/main" id="{A90F645B-DFEC-4E42-A295-3175A61270BB}"/>
                    </a:ext>
                  </a:extLst>
                </p:cNvPr>
                <p:cNvGrpSpPr/>
                <p:nvPr/>
              </p:nvGrpSpPr>
              <p:grpSpPr>
                <a:xfrm>
                  <a:off x="8962598" y="3316014"/>
                  <a:ext cx="259812" cy="794735"/>
                  <a:chOff x="8962598" y="3316014"/>
                  <a:chExt cx="259812" cy="794735"/>
                </a:xfrm>
                <a:grpFill/>
              </p:grpSpPr>
              <p:sp>
                <p:nvSpPr>
                  <p:cNvPr id="874" name="Freeform: Shape 873">
                    <a:extLst>
                      <a:ext uri="{FF2B5EF4-FFF2-40B4-BE49-F238E27FC236}">
                        <a16:creationId xmlns="" xmlns:a16="http://schemas.microsoft.com/office/drawing/2014/main" id="{67B3631C-2C27-4620-8768-7E06869346F6}"/>
                      </a:ext>
                    </a:extLst>
                  </p:cNvPr>
                  <p:cNvSpPr/>
                  <p:nvPr/>
                </p:nvSpPr>
                <p:spPr>
                  <a:xfrm>
                    <a:off x="9075184" y="3436249"/>
                    <a:ext cx="35786" cy="552101"/>
                  </a:xfrm>
                  <a:custGeom>
                    <a:avLst/>
                    <a:gdLst>
                      <a:gd name="connsiteX0" fmla="*/ 0 w 35786"/>
                      <a:gd name="connsiteY0" fmla="*/ 12991 h 552101"/>
                      <a:gd name="connsiteX1" fmla="*/ 0 w 35786"/>
                      <a:gd name="connsiteY1" fmla="*/ 532616 h 552101"/>
                      <a:gd name="connsiteX2" fmla="*/ 34642 w 35786"/>
                      <a:gd name="connsiteY2" fmla="*/ 532616 h 552101"/>
                      <a:gd name="connsiteX3" fmla="*/ 34642 w 35786"/>
                      <a:gd name="connsiteY3" fmla="*/ 12991 h 552101"/>
                      <a:gd name="connsiteX4" fmla="*/ 0 w 35786"/>
                      <a:gd name="connsiteY4" fmla="*/ 12991 h 552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552101">
                        <a:moveTo>
                          <a:pt x="0" y="12991"/>
                        </a:moveTo>
                        <a:cubicBezTo>
                          <a:pt x="0" y="186199"/>
                          <a:pt x="0" y="359407"/>
                          <a:pt x="0" y="532616"/>
                        </a:cubicBezTo>
                        <a:cubicBezTo>
                          <a:pt x="0" y="558597"/>
                          <a:pt x="34642" y="558597"/>
                          <a:pt x="34642" y="532616"/>
                        </a:cubicBezTo>
                        <a:cubicBezTo>
                          <a:pt x="34642" y="359407"/>
                          <a:pt x="34642" y="186199"/>
                          <a:pt x="34642" y="12991"/>
                        </a:cubicBezTo>
                        <a:cubicBezTo>
                          <a:pt x="4330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5" name="Freeform: Shape 874">
                    <a:extLst>
                      <a:ext uri="{FF2B5EF4-FFF2-40B4-BE49-F238E27FC236}">
                        <a16:creationId xmlns="" xmlns:a16="http://schemas.microsoft.com/office/drawing/2014/main" id="{5C3D090A-1F75-4B7A-901F-C762786C413F}"/>
                      </a:ext>
                    </a:extLst>
                  </p:cNvPr>
                  <p:cNvSpPr/>
                  <p:nvPr/>
                </p:nvSpPr>
                <p:spPr>
                  <a:xfrm>
                    <a:off x="8962598" y="3821637"/>
                    <a:ext cx="259812" cy="289112"/>
                  </a:xfrm>
                  <a:custGeom>
                    <a:avLst/>
                    <a:gdLst>
                      <a:gd name="connsiteX0" fmla="*/ 129906 w 259812"/>
                      <a:gd name="connsiteY0" fmla="*/ 121246 h 289112"/>
                      <a:gd name="connsiteX1" fmla="*/ 0 w 259812"/>
                      <a:gd name="connsiteY1" fmla="*/ 285794 h 289112"/>
                      <a:gd name="connsiteX2" fmla="*/ 129906 w 259812"/>
                      <a:gd name="connsiteY2" fmla="*/ 164548 h 289112"/>
                      <a:gd name="connsiteX3" fmla="*/ 259813 w 259812"/>
                      <a:gd name="connsiteY3" fmla="*/ 0 h 289112"/>
                      <a:gd name="connsiteX4" fmla="*/ 129906 w 259812"/>
                      <a:gd name="connsiteY4" fmla="*/ 121246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129906" y="121246"/>
                        </a:moveTo>
                        <a:cubicBezTo>
                          <a:pt x="60623" y="190529"/>
                          <a:pt x="0" y="268473"/>
                          <a:pt x="0" y="285794"/>
                        </a:cubicBezTo>
                        <a:cubicBezTo>
                          <a:pt x="0" y="303115"/>
                          <a:pt x="60623" y="251152"/>
                          <a:pt x="129906" y="164548"/>
                        </a:cubicBezTo>
                        <a:cubicBezTo>
                          <a:pt x="199190" y="77944"/>
                          <a:pt x="259813" y="0"/>
                          <a:pt x="259813" y="0"/>
                        </a:cubicBezTo>
                        <a:cubicBezTo>
                          <a:pt x="259813" y="0"/>
                          <a:pt x="207850" y="51963"/>
                          <a:pt x="129906"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6" name="Freeform: Shape 875">
                    <a:extLst>
                      <a:ext uri="{FF2B5EF4-FFF2-40B4-BE49-F238E27FC236}">
                        <a16:creationId xmlns="" xmlns:a16="http://schemas.microsoft.com/office/drawing/2014/main" id="{58B4B878-922B-4E1A-AD0E-C9DDE94FBEAC}"/>
                      </a:ext>
                    </a:extLst>
                  </p:cNvPr>
                  <p:cNvSpPr/>
                  <p:nvPr/>
                </p:nvSpPr>
                <p:spPr>
                  <a:xfrm>
                    <a:off x="8962598" y="3316014"/>
                    <a:ext cx="259812" cy="289939"/>
                  </a:xfrm>
                  <a:custGeom>
                    <a:avLst/>
                    <a:gdLst>
                      <a:gd name="connsiteX0" fmla="*/ 0 w 259812"/>
                      <a:gd name="connsiteY0" fmla="*/ 3319 h 289939"/>
                      <a:gd name="connsiteX1" fmla="*/ 129906 w 259812"/>
                      <a:gd name="connsiteY1" fmla="*/ 167867 h 289939"/>
                      <a:gd name="connsiteX2" fmla="*/ 259813 w 259812"/>
                      <a:gd name="connsiteY2" fmla="*/ 289113 h 289939"/>
                      <a:gd name="connsiteX3" fmla="*/ 129906 w 259812"/>
                      <a:gd name="connsiteY3" fmla="*/ 124565 h 289939"/>
                      <a:gd name="connsiteX4" fmla="*/ 0 w 259812"/>
                      <a:gd name="connsiteY4" fmla="*/ 3319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0" y="3319"/>
                        </a:moveTo>
                        <a:cubicBezTo>
                          <a:pt x="0" y="20640"/>
                          <a:pt x="60623" y="98583"/>
                          <a:pt x="129906" y="167867"/>
                        </a:cubicBezTo>
                        <a:cubicBezTo>
                          <a:pt x="199190" y="237150"/>
                          <a:pt x="259813" y="297773"/>
                          <a:pt x="259813" y="289113"/>
                        </a:cubicBezTo>
                        <a:cubicBezTo>
                          <a:pt x="259813" y="280452"/>
                          <a:pt x="199190" y="211169"/>
                          <a:pt x="129906" y="124565"/>
                        </a:cubicBezTo>
                        <a:cubicBezTo>
                          <a:pt x="60623" y="37960"/>
                          <a:pt x="0" y="-14002"/>
                          <a:pt x="0" y="33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8" name="Graphic 1">
                  <a:extLst>
                    <a:ext uri="{FF2B5EF4-FFF2-40B4-BE49-F238E27FC236}">
                      <a16:creationId xmlns="" xmlns:a16="http://schemas.microsoft.com/office/drawing/2014/main" id="{786BE832-72C9-4B34-9360-CB32114C521F}"/>
                    </a:ext>
                  </a:extLst>
                </p:cNvPr>
                <p:cNvGrpSpPr/>
                <p:nvPr/>
              </p:nvGrpSpPr>
              <p:grpSpPr>
                <a:xfrm>
                  <a:off x="8373690" y="2708872"/>
                  <a:ext cx="259812" cy="2017681"/>
                  <a:chOff x="8373690" y="2708872"/>
                  <a:chExt cx="259812" cy="2017681"/>
                </a:xfrm>
                <a:grpFill/>
              </p:grpSpPr>
              <p:sp>
                <p:nvSpPr>
                  <p:cNvPr id="871" name="Freeform: Shape 870">
                    <a:extLst>
                      <a:ext uri="{FF2B5EF4-FFF2-40B4-BE49-F238E27FC236}">
                        <a16:creationId xmlns="" xmlns:a16="http://schemas.microsoft.com/office/drawing/2014/main" id="{8E756FE6-C799-45EA-93B5-3A659DE1010F}"/>
                      </a:ext>
                    </a:extLst>
                  </p:cNvPr>
                  <p:cNvSpPr/>
                  <p:nvPr/>
                </p:nvSpPr>
                <p:spPr>
                  <a:xfrm>
                    <a:off x="8477615" y="2791971"/>
                    <a:ext cx="35786" cy="1828590"/>
                  </a:xfrm>
                  <a:custGeom>
                    <a:avLst/>
                    <a:gdLst>
                      <a:gd name="connsiteX0" fmla="*/ 0 w 35786"/>
                      <a:gd name="connsiteY0" fmla="*/ 16398 h 1828590"/>
                      <a:gd name="connsiteX1" fmla="*/ 0 w 35786"/>
                      <a:gd name="connsiteY1" fmla="*/ 1809104 h 1828590"/>
                      <a:gd name="connsiteX2" fmla="*/ 34642 w 35786"/>
                      <a:gd name="connsiteY2" fmla="*/ 1809104 h 1828590"/>
                      <a:gd name="connsiteX3" fmla="*/ 34642 w 35786"/>
                      <a:gd name="connsiteY3" fmla="*/ 16398 h 1828590"/>
                      <a:gd name="connsiteX4" fmla="*/ 0 w 35786"/>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2" name="Freeform: Shape 871">
                    <a:extLst>
                      <a:ext uri="{FF2B5EF4-FFF2-40B4-BE49-F238E27FC236}">
                        <a16:creationId xmlns="" xmlns:a16="http://schemas.microsoft.com/office/drawing/2014/main" id="{C954B398-315C-4AD6-9E78-E3A4BFA6937C}"/>
                      </a:ext>
                    </a:extLst>
                  </p:cNvPr>
                  <p:cNvSpPr/>
                  <p:nvPr/>
                </p:nvSpPr>
                <p:spPr>
                  <a:xfrm>
                    <a:off x="8373690" y="4444852"/>
                    <a:ext cx="259812" cy="281700"/>
                  </a:xfrm>
                  <a:custGeom>
                    <a:avLst/>
                    <a:gdLst>
                      <a:gd name="connsiteX0" fmla="*/ 129906 w 259812"/>
                      <a:gd name="connsiteY0" fmla="*/ 60958 h 281700"/>
                      <a:gd name="connsiteX1" fmla="*/ 0 w 259812"/>
                      <a:gd name="connsiteY1" fmla="*/ 251487 h 281700"/>
                      <a:gd name="connsiteX2" fmla="*/ 129906 w 259812"/>
                      <a:gd name="connsiteY2" fmla="*/ 216845 h 281700"/>
                      <a:gd name="connsiteX3" fmla="*/ 259813 w 259812"/>
                      <a:gd name="connsiteY3" fmla="*/ 17656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121581"/>
                          <a:pt x="0" y="199525"/>
                          <a:pt x="0" y="251487"/>
                        </a:cubicBezTo>
                        <a:cubicBezTo>
                          <a:pt x="0" y="303450"/>
                          <a:pt x="60623" y="286129"/>
                          <a:pt x="129906" y="216845"/>
                        </a:cubicBezTo>
                        <a:cubicBezTo>
                          <a:pt x="199189" y="147562"/>
                          <a:pt x="259813" y="52297"/>
                          <a:pt x="259813" y="17656"/>
                        </a:cubicBezTo>
                        <a:cubicBezTo>
                          <a:pt x="259813" y="-16986"/>
                          <a:pt x="199189" y="335"/>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3" name="Freeform: Shape 872">
                    <a:extLst>
                      <a:ext uri="{FF2B5EF4-FFF2-40B4-BE49-F238E27FC236}">
                        <a16:creationId xmlns="" xmlns:a16="http://schemas.microsoft.com/office/drawing/2014/main" id="{D4AF4E9F-BF36-4783-BAC8-8D3B06896DAA}"/>
                      </a:ext>
                    </a:extLst>
                  </p:cNvPr>
                  <p:cNvSpPr/>
                  <p:nvPr/>
                </p:nvSpPr>
                <p:spPr>
                  <a:xfrm>
                    <a:off x="8373690" y="2708872"/>
                    <a:ext cx="259812" cy="281700"/>
                  </a:xfrm>
                  <a:custGeom>
                    <a:avLst/>
                    <a:gdLst>
                      <a:gd name="connsiteX0" fmla="*/ 0 w 259812"/>
                      <a:gd name="connsiteY0" fmla="*/ 30213 h 281700"/>
                      <a:gd name="connsiteX1" fmla="*/ 129906 w 259812"/>
                      <a:gd name="connsiteY1" fmla="*/ 220743 h 281700"/>
                      <a:gd name="connsiteX2" fmla="*/ 259813 w 259812"/>
                      <a:gd name="connsiteY2" fmla="*/ 264045 h 281700"/>
                      <a:gd name="connsiteX3" fmla="*/ 129906 w 259812"/>
                      <a:gd name="connsiteY3" fmla="*/ 64855 h 281700"/>
                      <a:gd name="connsiteX4" fmla="*/ 0 w 259812"/>
                      <a:gd name="connsiteY4" fmla="*/ 30213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0" y="30213"/>
                        </a:moveTo>
                        <a:cubicBezTo>
                          <a:pt x="0" y="82176"/>
                          <a:pt x="60623" y="160120"/>
                          <a:pt x="129906" y="220743"/>
                        </a:cubicBezTo>
                        <a:cubicBezTo>
                          <a:pt x="199189" y="281365"/>
                          <a:pt x="259813" y="298686"/>
                          <a:pt x="259813" y="264045"/>
                        </a:cubicBezTo>
                        <a:cubicBezTo>
                          <a:pt x="259813" y="229403"/>
                          <a:pt x="199189" y="134138"/>
                          <a:pt x="129906" y="64855"/>
                        </a:cubicBezTo>
                        <a:cubicBezTo>
                          <a:pt x="51962"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9" name="Graphic 1">
                  <a:extLst>
                    <a:ext uri="{FF2B5EF4-FFF2-40B4-BE49-F238E27FC236}">
                      <a16:creationId xmlns="" xmlns:a16="http://schemas.microsoft.com/office/drawing/2014/main" id="{7C9DD202-37D1-465F-A811-B0F6C1D3C0F8}"/>
                    </a:ext>
                  </a:extLst>
                </p:cNvPr>
                <p:cNvGrpSpPr/>
                <p:nvPr/>
              </p:nvGrpSpPr>
              <p:grpSpPr>
                <a:xfrm>
                  <a:off x="7776121" y="2286716"/>
                  <a:ext cx="259812" cy="2863814"/>
                  <a:chOff x="7776121" y="2286716"/>
                  <a:chExt cx="259812" cy="2863814"/>
                </a:xfrm>
                <a:grpFill/>
              </p:grpSpPr>
              <p:sp>
                <p:nvSpPr>
                  <p:cNvPr id="868" name="Freeform: Shape 867">
                    <a:extLst>
                      <a:ext uri="{FF2B5EF4-FFF2-40B4-BE49-F238E27FC236}">
                        <a16:creationId xmlns="" xmlns:a16="http://schemas.microsoft.com/office/drawing/2014/main" id="{4A7FDE5A-B741-4886-99C1-4A7ADFB805E5}"/>
                      </a:ext>
                    </a:extLst>
                  </p:cNvPr>
                  <p:cNvSpPr/>
                  <p:nvPr/>
                </p:nvSpPr>
                <p:spPr>
                  <a:xfrm>
                    <a:off x="7888706" y="2341629"/>
                    <a:ext cx="34641" cy="2729273"/>
                  </a:xfrm>
                  <a:custGeom>
                    <a:avLst/>
                    <a:gdLst>
                      <a:gd name="connsiteX0" fmla="*/ 0 w 34641"/>
                      <a:gd name="connsiteY0" fmla="*/ 16398 h 2729273"/>
                      <a:gd name="connsiteX1" fmla="*/ 0 w 34641"/>
                      <a:gd name="connsiteY1" fmla="*/ 2709788 h 2729273"/>
                      <a:gd name="connsiteX2" fmla="*/ 34642 w 34641"/>
                      <a:gd name="connsiteY2" fmla="*/ 2709788 h 2729273"/>
                      <a:gd name="connsiteX3" fmla="*/ 34642 w 34641"/>
                      <a:gd name="connsiteY3" fmla="*/ 16398 h 2729273"/>
                      <a:gd name="connsiteX4" fmla="*/ 0 w 34641"/>
                      <a:gd name="connsiteY4" fmla="*/ 16398 h 2729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29273">
                        <a:moveTo>
                          <a:pt x="0" y="16398"/>
                        </a:moveTo>
                        <a:cubicBezTo>
                          <a:pt x="0" y="917081"/>
                          <a:pt x="0" y="1809104"/>
                          <a:pt x="0" y="2709788"/>
                        </a:cubicBezTo>
                        <a:cubicBezTo>
                          <a:pt x="0" y="2735769"/>
                          <a:pt x="34642" y="2735769"/>
                          <a:pt x="34642" y="2709788"/>
                        </a:cubicBezTo>
                        <a:cubicBezTo>
                          <a:pt x="34642" y="1809104"/>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9" name="Freeform: Shape 868">
                    <a:extLst>
                      <a:ext uri="{FF2B5EF4-FFF2-40B4-BE49-F238E27FC236}">
                        <a16:creationId xmlns="" xmlns:a16="http://schemas.microsoft.com/office/drawing/2014/main" id="{A0A57515-A2BB-45C8-A4B2-76E963CB2D2D}"/>
                      </a:ext>
                    </a:extLst>
                  </p:cNvPr>
                  <p:cNvSpPr/>
                  <p:nvPr/>
                </p:nvSpPr>
                <p:spPr>
                  <a:xfrm>
                    <a:off x="7776121" y="4886167"/>
                    <a:ext cx="259812" cy="264363"/>
                  </a:xfrm>
                  <a:custGeom>
                    <a:avLst/>
                    <a:gdLst>
                      <a:gd name="connsiteX0" fmla="*/ 129906 w 259812"/>
                      <a:gd name="connsiteY0" fmla="*/ 18023 h 264363"/>
                      <a:gd name="connsiteX1" fmla="*/ 0 w 259812"/>
                      <a:gd name="connsiteY1" fmla="*/ 191231 h 264363"/>
                      <a:gd name="connsiteX2" fmla="*/ 129906 w 259812"/>
                      <a:gd name="connsiteY2" fmla="*/ 243193 h 264363"/>
                      <a:gd name="connsiteX3" fmla="*/ 259813 w 259812"/>
                      <a:gd name="connsiteY3" fmla="*/ 52664 h 264363"/>
                      <a:gd name="connsiteX4" fmla="*/ 129906 w 259812"/>
                      <a:gd name="connsiteY4" fmla="*/ 18023 h 26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4363">
                        <a:moveTo>
                          <a:pt x="129906" y="18023"/>
                        </a:moveTo>
                        <a:cubicBezTo>
                          <a:pt x="60623" y="52664"/>
                          <a:pt x="0" y="130608"/>
                          <a:pt x="0" y="191231"/>
                        </a:cubicBezTo>
                        <a:cubicBezTo>
                          <a:pt x="0" y="260514"/>
                          <a:pt x="60623" y="286496"/>
                          <a:pt x="129906" y="243193"/>
                        </a:cubicBezTo>
                        <a:cubicBezTo>
                          <a:pt x="199189" y="199891"/>
                          <a:pt x="259813" y="113287"/>
                          <a:pt x="259813" y="52664"/>
                        </a:cubicBezTo>
                        <a:cubicBezTo>
                          <a:pt x="259813" y="702"/>
                          <a:pt x="199189" y="-16619"/>
                          <a:pt x="129906" y="180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0" name="Freeform: Shape 869">
                    <a:extLst>
                      <a:ext uri="{FF2B5EF4-FFF2-40B4-BE49-F238E27FC236}">
                        <a16:creationId xmlns="" xmlns:a16="http://schemas.microsoft.com/office/drawing/2014/main" id="{29401C5C-6169-4741-8043-185ED23422A0}"/>
                      </a:ext>
                    </a:extLst>
                  </p:cNvPr>
                  <p:cNvSpPr/>
                  <p:nvPr/>
                </p:nvSpPr>
                <p:spPr>
                  <a:xfrm>
                    <a:off x="7776121" y="2286716"/>
                    <a:ext cx="259812" cy="262174"/>
                  </a:xfrm>
                  <a:custGeom>
                    <a:avLst/>
                    <a:gdLst>
                      <a:gd name="connsiteX0" fmla="*/ 129906 w 259812"/>
                      <a:gd name="connsiteY0" fmla="*/ 19348 h 262174"/>
                      <a:gd name="connsiteX1" fmla="*/ 0 w 259812"/>
                      <a:gd name="connsiteY1" fmla="*/ 71310 h 262174"/>
                      <a:gd name="connsiteX2" fmla="*/ 129906 w 259812"/>
                      <a:gd name="connsiteY2" fmla="*/ 244519 h 262174"/>
                      <a:gd name="connsiteX3" fmla="*/ 259813 w 259812"/>
                      <a:gd name="connsiteY3" fmla="*/ 201217 h 262174"/>
                      <a:gd name="connsiteX4" fmla="*/ 129906 w 259812"/>
                      <a:gd name="connsiteY4" fmla="*/ 19348 h 262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2174">
                        <a:moveTo>
                          <a:pt x="129906" y="19348"/>
                        </a:moveTo>
                        <a:cubicBezTo>
                          <a:pt x="60623" y="-23954"/>
                          <a:pt x="0" y="10687"/>
                          <a:pt x="0" y="71310"/>
                        </a:cubicBezTo>
                        <a:cubicBezTo>
                          <a:pt x="0" y="140594"/>
                          <a:pt x="60623" y="209877"/>
                          <a:pt x="129906" y="244519"/>
                        </a:cubicBezTo>
                        <a:cubicBezTo>
                          <a:pt x="199189" y="279160"/>
                          <a:pt x="259813" y="261840"/>
                          <a:pt x="259813" y="201217"/>
                        </a:cubicBezTo>
                        <a:cubicBezTo>
                          <a:pt x="259813" y="140594"/>
                          <a:pt x="199189" y="53989"/>
                          <a:pt x="129906" y="19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0" name="Graphic 1">
                  <a:extLst>
                    <a:ext uri="{FF2B5EF4-FFF2-40B4-BE49-F238E27FC236}">
                      <a16:creationId xmlns="" xmlns:a16="http://schemas.microsoft.com/office/drawing/2014/main" id="{888E5826-A5E8-4065-9190-0BA1D665BDDA}"/>
                    </a:ext>
                  </a:extLst>
                </p:cNvPr>
                <p:cNvGrpSpPr/>
                <p:nvPr/>
              </p:nvGrpSpPr>
              <p:grpSpPr>
                <a:xfrm>
                  <a:off x="7178552" y="2132856"/>
                  <a:ext cx="259812" cy="3169713"/>
                  <a:chOff x="7178552" y="2132856"/>
                  <a:chExt cx="259812" cy="3169713"/>
                </a:xfrm>
                <a:grpFill/>
              </p:grpSpPr>
              <p:sp>
                <p:nvSpPr>
                  <p:cNvPr id="865" name="Freeform: Shape 864">
                    <a:extLst>
                      <a:ext uri="{FF2B5EF4-FFF2-40B4-BE49-F238E27FC236}">
                        <a16:creationId xmlns="" xmlns:a16="http://schemas.microsoft.com/office/drawing/2014/main" id="{EF1F81B6-4C4A-46B2-9FA2-8A7DA8E0512D}"/>
                      </a:ext>
                    </a:extLst>
                  </p:cNvPr>
                  <p:cNvSpPr/>
                  <p:nvPr/>
                </p:nvSpPr>
                <p:spPr>
                  <a:xfrm>
                    <a:off x="7291138" y="2177081"/>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6" name="Freeform: Shape 865">
                    <a:extLst>
                      <a:ext uri="{FF2B5EF4-FFF2-40B4-BE49-F238E27FC236}">
                        <a16:creationId xmlns="" xmlns:a16="http://schemas.microsoft.com/office/drawing/2014/main" id="{0755E4A5-7560-4CA3-88FD-3F27B6D8E5F2}"/>
                      </a:ext>
                    </a:extLst>
                  </p:cNvPr>
                  <p:cNvSpPr/>
                  <p:nvPr/>
                </p:nvSpPr>
                <p:spPr>
                  <a:xfrm>
                    <a:off x="7178552"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90" y="259813"/>
                          <a:pt x="259813" y="190529"/>
                          <a:pt x="259813" y="121246"/>
                        </a:cubicBezTo>
                        <a:cubicBezTo>
                          <a:pt x="259813" y="5196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7" name="Freeform: Shape 866">
                    <a:extLst>
                      <a:ext uri="{FF2B5EF4-FFF2-40B4-BE49-F238E27FC236}">
                        <a16:creationId xmlns="" xmlns:a16="http://schemas.microsoft.com/office/drawing/2014/main" id="{642E72E1-EA3A-4860-A5D7-E0307970C30D}"/>
                      </a:ext>
                    </a:extLst>
                  </p:cNvPr>
                  <p:cNvSpPr/>
                  <p:nvPr/>
                </p:nvSpPr>
                <p:spPr>
                  <a:xfrm>
                    <a:off x="7178552"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90" y="259813"/>
                          <a:pt x="259813" y="207850"/>
                          <a:pt x="259813" y="138567"/>
                        </a:cubicBezTo>
                        <a:cubicBezTo>
                          <a:pt x="259813" y="6928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1" name="Graphic 1">
                  <a:extLst>
                    <a:ext uri="{FF2B5EF4-FFF2-40B4-BE49-F238E27FC236}">
                      <a16:creationId xmlns="" xmlns:a16="http://schemas.microsoft.com/office/drawing/2014/main" id="{9FAB59E6-A60A-4EFA-BBD9-BE45397C9944}"/>
                    </a:ext>
                  </a:extLst>
                </p:cNvPr>
                <p:cNvGrpSpPr/>
                <p:nvPr/>
              </p:nvGrpSpPr>
              <p:grpSpPr>
                <a:xfrm>
                  <a:off x="6589644" y="2282126"/>
                  <a:ext cx="259812" cy="2871172"/>
                  <a:chOff x="6589644" y="2282126"/>
                  <a:chExt cx="259812" cy="2871172"/>
                </a:xfrm>
                <a:grpFill/>
              </p:grpSpPr>
              <p:sp>
                <p:nvSpPr>
                  <p:cNvPr id="862" name="Freeform: Shape 861">
                    <a:extLst>
                      <a:ext uri="{FF2B5EF4-FFF2-40B4-BE49-F238E27FC236}">
                        <a16:creationId xmlns="" xmlns:a16="http://schemas.microsoft.com/office/drawing/2014/main" id="{9EEB5567-62CF-4D4D-9EBA-0E17F01D120B}"/>
                      </a:ext>
                    </a:extLst>
                  </p:cNvPr>
                  <p:cNvSpPr/>
                  <p:nvPr/>
                </p:nvSpPr>
                <p:spPr>
                  <a:xfrm>
                    <a:off x="6693569" y="2338540"/>
                    <a:ext cx="35786" cy="2741022"/>
                  </a:xfrm>
                  <a:custGeom>
                    <a:avLst/>
                    <a:gdLst>
                      <a:gd name="connsiteX0" fmla="*/ 0 w 35786"/>
                      <a:gd name="connsiteY0" fmla="*/ 19486 h 2741022"/>
                      <a:gd name="connsiteX1" fmla="*/ 0 w 35786"/>
                      <a:gd name="connsiteY1" fmla="*/ 2721537 h 2741022"/>
                      <a:gd name="connsiteX2" fmla="*/ 34642 w 35786"/>
                      <a:gd name="connsiteY2" fmla="*/ 2721537 h 2741022"/>
                      <a:gd name="connsiteX3" fmla="*/ 34642 w 35786"/>
                      <a:gd name="connsiteY3" fmla="*/ 19486 h 2741022"/>
                      <a:gd name="connsiteX4" fmla="*/ 0 w 35786"/>
                      <a:gd name="connsiteY4" fmla="*/ 19486 h 274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41022">
                        <a:moveTo>
                          <a:pt x="0" y="19486"/>
                        </a:moveTo>
                        <a:cubicBezTo>
                          <a:pt x="0" y="920170"/>
                          <a:pt x="0" y="1820853"/>
                          <a:pt x="0" y="2721537"/>
                        </a:cubicBezTo>
                        <a:cubicBezTo>
                          <a:pt x="0" y="2747518"/>
                          <a:pt x="34642" y="2747518"/>
                          <a:pt x="34642" y="2721537"/>
                        </a:cubicBezTo>
                        <a:cubicBezTo>
                          <a:pt x="34642" y="182085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3" name="Freeform: Shape 862">
                    <a:extLst>
                      <a:ext uri="{FF2B5EF4-FFF2-40B4-BE49-F238E27FC236}">
                        <a16:creationId xmlns="" xmlns:a16="http://schemas.microsoft.com/office/drawing/2014/main" id="{9BBB721D-F80F-402F-A2B5-509C6EA65188}"/>
                      </a:ext>
                    </a:extLst>
                  </p:cNvPr>
                  <p:cNvSpPr/>
                  <p:nvPr/>
                </p:nvSpPr>
                <p:spPr>
                  <a:xfrm>
                    <a:off x="6589644" y="4886534"/>
                    <a:ext cx="259812" cy="266764"/>
                  </a:xfrm>
                  <a:custGeom>
                    <a:avLst/>
                    <a:gdLst>
                      <a:gd name="connsiteX0" fmla="*/ 129906 w 259812"/>
                      <a:gd name="connsiteY0" fmla="*/ 17656 h 266764"/>
                      <a:gd name="connsiteX1" fmla="*/ 0 w 259812"/>
                      <a:gd name="connsiteY1" fmla="*/ 60958 h 266764"/>
                      <a:gd name="connsiteX2" fmla="*/ 129906 w 259812"/>
                      <a:gd name="connsiteY2" fmla="*/ 251487 h 266764"/>
                      <a:gd name="connsiteX3" fmla="*/ 259813 w 259812"/>
                      <a:gd name="connsiteY3" fmla="*/ 190864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16986"/>
                          <a:pt x="0" y="335"/>
                          <a:pt x="0" y="60958"/>
                        </a:cubicBezTo>
                        <a:cubicBezTo>
                          <a:pt x="0" y="121581"/>
                          <a:pt x="60623" y="208185"/>
                          <a:pt x="129906" y="251487"/>
                        </a:cubicBezTo>
                        <a:cubicBezTo>
                          <a:pt x="199190" y="286129"/>
                          <a:pt x="259813" y="260147"/>
                          <a:pt x="259813" y="190864"/>
                        </a:cubicBezTo>
                        <a:cubicBezTo>
                          <a:pt x="251152" y="130241"/>
                          <a:pt x="199190" y="52298"/>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4" name="Freeform: Shape 863">
                    <a:extLst>
                      <a:ext uri="{FF2B5EF4-FFF2-40B4-BE49-F238E27FC236}">
                        <a16:creationId xmlns="" xmlns:a16="http://schemas.microsoft.com/office/drawing/2014/main" id="{99EAF602-55D9-460D-A033-E654762FABC5}"/>
                      </a:ext>
                    </a:extLst>
                  </p:cNvPr>
                  <p:cNvSpPr/>
                  <p:nvPr/>
                </p:nvSpPr>
                <p:spPr>
                  <a:xfrm>
                    <a:off x="6589644" y="2282126"/>
                    <a:ext cx="259812" cy="266764"/>
                  </a:xfrm>
                  <a:custGeom>
                    <a:avLst/>
                    <a:gdLst>
                      <a:gd name="connsiteX0" fmla="*/ 129906 w 259812"/>
                      <a:gd name="connsiteY0" fmla="*/ 15277 h 266764"/>
                      <a:gd name="connsiteX1" fmla="*/ 0 w 259812"/>
                      <a:gd name="connsiteY1" fmla="*/ 205807 h 266764"/>
                      <a:gd name="connsiteX2" fmla="*/ 129906 w 259812"/>
                      <a:gd name="connsiteY2" fmla="*/ 249109 h 266764"/>
                      <a:gd name="connsiteX3" fmla="*/ 259813 w 259812"/>
                      <a:gd name="connsiteY3" fmla="*/ 75900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58579"/>
                          <a:pt x="0" y="145184"/>
                          <a:pt x="0" y="205807"/>
                        </a:cubicBezTo>
                        <a:cubicBezTo>
                          <a:pt x="0" y="266430"/>
                          <a:pt x="60623" y="283750"/>
                          <a:pt x="129906" y="249109"/>
                        </a:cubicBezTo>
                        <a:cubicBezTo>
                          <a:pt x="199190" y="214467"/>
                          <a:pt x="259813" y="145184"/>
                          <a:pt x="259813" y="75900"/>
                        </a:cubicBezTo>
                        <a:cubicBezTo>
                          <a:pt x="251152" y="6617"/>
                          <a:pt x="199190" y="-19364"/>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grpSp>
          <p:nvGrpSpPr>
            <p:cNvPr id="519" name="Graphic 1">
              <a:extLst>
                <a:ext uri="{FF2B5EF4-FFF2-40B4-BE49-F238E27FC236}">
                  <a16:creationId xmlns="" xmlns:a16="http://schemas.microsoft.com/office/drawing/2014/main" id="{9192051C-558B-442C-9DA6-18C847967691}"/>
                </a:ext>
              </a:extLst>
            </p:cNvPr>
            <p:cNvGrpSpPr/>
            <p:nvPr/>
          </p:nvGrpSpPr>
          <p:grpSpPr>
            <a:xfrm>
              <a:off x="-659126" y="2704443"/>
              <a:ext cx="6755126" cy="2286350"/>
              <a:chOff x="-659126" y="2704443"/>
              <a:chExt cx="6755126" cy="2286350"/>
            </a:xfrm>
            <a:solidFill>
              <a:srgbClr val="0070C0"/>
            </a:solidFill>
          </p:grpSpPr>
          <p:sp>
            <p:nvSpPr>
              <p:cNvPr id="781" name="Freeform: Shape 780">
                <a:extLst>
                  <a:ext uri="{FF2B5EF4-FFF2-40B4-BE49-F238E27FC236}">
                    <a16:creationId xmlns="" xmlns:a16="http://schemas.microsoft.com/office/drawing/2014/main" id="{82DDBD06-AAA4-4FD0-832C-244E52212161}"/>
                  </a:ext>
                </a:extLst>
              </p:cNvPr>
              <p:cNvSpPr/>
              <p:nvPr/>
            </p:nvSpPr>
            <p:spPr>
              <a:xfrm>
                <a:off x="-659126" y="3241389"/>
                <a:ext cx="6755126" cy="1657063"/>
              </a:xfrm>
              <a:custGeom>
                <a:avLst/>
                <a:gdLst>
                  <a:gd name="connsiteX0" fmla="*/ 2598126 w 6755126"/>
                  <a:gd name="connsiteY0" fmla="*/ 1654140 h 1657063"/>
                  <a:gd name="connsiteX1" fmla="*/ 3741301 w 6755126"/>
                  <a:gd name="connsiteY1" fmla="*/ 1498253 h 1657063"/>
                  <a:gd name="connsiteX2" fmla="*/ 5949708 w 6755126"/>
                  <a:gd name="connsiteY2" fmla="*/ 441681 h 1657063"/>
                  <a:gd name="connsiteX3" fmla="*/ 6755127 w 6755126"/>
                  <a:gd name="connsiteY3" fmla="*/ 25981 h 1657063"/>
                  <a:gd name="connsiteX4" fmla="*/ 6755127 w 6755126"/>
                  <a:gd name="connsiteY4" fmla="*/ 0 h 1657063"/>
                  <a:gd name="connsiteX5" fmla="*/ 6278804 w 6755126"/>
                  <a:gd name="connsiteY5" fmla="*/ 233831 h 1657063"/>
                  <a:gd name="connsiteX6" fmla="*/ 4053076 w 6755126"/>
                  <a:gd name="connsiteY6" fmla="*/ 1359686 h 1657063"/>
                  <a:gd name="connsiteX7" fmla="*/ 2901240 w 6755126"/>
                  <a:gd name="connsiteY7" fmla="*/ 1628159 h 1657063"/>
                  <a:gd name="connsiteX8" fmla="*/ 1697442 w 6755126"/>
                  <a:gd name="connsiteY8" fmla="*/ 1463611 h 1657063"/>
                  <a:gd name="connsiteX9" fmla="*/ 0 w 6755126"/>
                  <a:gd name="connsiteY9" fmla="*/ 666852 h 1657063"/>
                  <a:gd name="connsiteX10" fmla="*/ 0 w 6755126"/>
                  <a:gd name="connsiteY10" fmla="*/ 701494 h 1657063"/>
                  <a:gd name="connsiteX11" fmla="*/ 1480932 w 6755126"/>
                  <a:gd name="connsiteY11" fmla="*/ 1420309 h 1657063"/>
                  <a:gd name="connsiteX12" fmla="*/ 2598126 w 6755126"/>
                  <a:gd name="connsiteY12" fmla="*/ 1654140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57063">
                    <a:moveTo>
                      <a:pt x="2598126" y="1654140"/>
                    </a:moveTo>
                    <a:cubicBezTo>
                      <a:pt x="2987845" y="1671461"/>
                      <a:pt x="3368903" y="1610838"/>
                      <a:pt x="3741301" y="1498253"/>
                    </a:cubicBezTo>
                    <a:cubicBezTo>
                      <a:pt x="4529399" y="1264421"/>
                      <a:pt x="5239553" y="831400"/>
                      <a:pt x="5949708" y="441681"/>
                    </a:cubicBezTo>
                    <a:cubicBezTo>
                      <a:pt x="6209520" y="294454"/>
                      <a:pt x="6477994" y="155888"/>
                      <a:pt x="6755127" y="25981"/>
                    </a:cubicBezTo>
                    <a:lnTo>
                      <a:pt x="6755127" y="0"/>
                    </a:lnTo>
                    <a:cubicBezTo>
                      <a:pt x="6590579" y="77944"/>
                      <a:pt x="6434692" y="155888"/>
                      <a:pt x="6278804" y="233831"/>
                    </a:cubicBezTo>
                    <a:cubicBezTo>
                      <a:pt x="5542668" y="614890"/>
                      <a:pt x="4832514" y="1065232"/>
                      <a:pt x="4053076" y="1359686"/>
                    </a:cubicBezTo>
                    <a:cubicBezTo>
                      <a:pt x="3680678" y="1498253"/>
                      <a:pt x="3299619" y="1602177"/>
                      <a:pt x="2901240" y="1628159"/>
                    </a:cubicBezTo>
                    <a:cubicBezTo>
                      <a:pt x="2494201" y="1654140"/>
                      <a:pt x="2087161" y="1584857"/>
                      <a:pt x="1697442" y="1463611"/>
                    </a:cubicBezTo>
                    <a:cubicBezTo>
                      <a:pt x="1108534" y="1273082"/>
                      <a:pt x="545606" y="978627"/>
                      <a:pt x="0" y="666852"/>
                    </a:cubicBezTo>
                    <a:lnTo>
                      <a:pt x="0" y="701494"/>
                    </a:lnTo>
                    <a:cubicBezTo>
                      <a:pt x="484983" y="969967"/>
                      <a:pt x="969967" y="1229780"/>
                      <a:pt x="1480932" y="1420309"/>
                    </a:cubicBezTo>
                    <a:cubicBezTo>
                      <a:pt x="1844669" y="1550215"/>
                      <a:pt x="2217067" y="1636819"/>
                      <a:pt x="2598126" y="165414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2" name="Freeform: Shape 781">
                <a:extLst>
                  <a:ext uri="{FF2B5EF4-FFF2-40B4-BE49-F238E27FC236}">
                    <a16:creationId xmlns="" xmlns:a16="http://schemas.microsoft.com/office/drawing/2014/main" id="{173B3824-2A9A-4C91-9918-541EFB5FE364}"/>
                  </a:ext>
                </a:extLst>
              </p:cNvPr>
              <p:cNvSpPr/>
              <p:nvPr/>
            </p:nvSpPr>
            <p:spPr>
              <a:xfrm>
                <a:off x="-659126" y="2779463"/>
                <a:ext cx="6755126" cy="1665723"/>
              </a:xfrm>
              <a:custGeom>
                <a:avLst/>
                <a:gdLst>
                  <a:gd name="connsiteX0" fmla="*/ 2572145 w 6755126"/>
                  <a:gd name="connsiteY0" fmla="*/ 37565 h 1665723"/>
                  <a:gd name="connsiteX1" fmla="*/ 3775942 w 6755126"/>
                  <a:gd name="connsiteY1" fmla="*/ 202113 h 1665723"/>
                  <a:gd name="connsiteX2" fmla="*/ 6027651 w 6755126"/>
                  <a:gd name="connsiteY2" fmla="*/ 1293326 h 1665723"/>
                  <a:gd name="connsiteX3" fmla="*/ 6755127 w 6755126"/>
                  <a:gd name="connsiteY3" fmla="*/ 1665724 h 1665723"/>
                  <a:gd name="connsiteX4" fmla="*/ 6755127 w 6755126"/>
                  <a:gd name="connsiteY4" fmla="*/ 1631082 h 1665723"/>
                  <a:gd name="connsiteX5" fmla="*/ 6200860 w 6755126"/>
                  <a:gd name="connsiteY5" fmla="*/ 1353949 h 1665723"/>
                  <a:gd name="connsiteX6" fmla="*/ 3992453 w 6755126"/>
                  <a:gd name="connsiteY6" fmla="*/ 245415 h 1665723"/>
                  <a:gd name="connsiteX7" fmla="*/ 2883919 w 6755126"/>
                  <a:gd name="connsiteY7" fmla="*/ 2923 h 1665723"/>
                  <a:gd name="connsiteX8" fmla="*/ 1740744 w 6755126"/>
                  <a:gd name="connsiteY8" fmla="*/ 158811 h 1665723"/>
                  <a:gd name="connsiteX9" fmla="*/ 0 w 6755126"/>
                  <a:gd name="connsiteY9" fmla="*/ 964230 h 1665723"/>
                  <a:gd name="connsiteX10" fmla="*/ 0 w 6755126"/>
                  <a:gd name="connsiteY10" fmla="*/ 998872 h 1665723"/>
                  <a:gd name="connsiteX11" fmla="*/ 1428969 w 6755126"/>
                  <a:gd name="connsiteY11" fmla="*/ 306038 h 1665723"/>
                  <a:gd name="connsiteX12" fmla="*/ 2572145 w 6755126"/>
                  <a:gd name="connsiteY12" fmla="*/ 37565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65723">
                    <a:moveTo>
                      <a:pt x="2572145" y="37565"/>
                    </a:moveTo>
                    <a:cubicBezTo>
                      <a:pt x="2979184" y="11584"/>
                      <a:pt x="3386224" y="80867"/>
                      <a:pt x="3775942" y="202113"/>
                    </a:cubicBezTo>
                    <a:cubicBezTo>
                      <a:pt x="4572701" y="453265"/>
                      <a:pt x="5291516" y="894947"/>
                      <a:pt x="6027651" y="1293326"/>
                    </a:cubicBezTo>
                    <a:cubicBezTo>
                      <a:pt x="6261483" y="1423232"/>
                      <a:pt x="6512635" y="1553138"/>
                      <a:pt x="6755127" y="1665724"/>
                    </a:cubicBezTo>
                    <a:lnTo>
                      <a:pt x="6755127" y="1631082"/>
                    </a:lnTo>
                    <a:cubicBezTo>
                      <a:pt x="6564598" y="1544478"/>
                      <a:pt x="6382728" y="1449214"/>
                      <a:pt x="6200860" y="1353949"/>
                    </a:cubicBezTo>
                    <a:cubicBezTo>
                      <a:pt x="5473385" y="972890"/>
                      <a:pt x="4771891" y="522549"/>
                      <a:pt x="3992453" y="245415"/>
                    </a:cubicBezTo>
                    <a:cubicBezTo>
                      <a:pt x="3637376" y="115509"/>
                      <a:pt x="3264978" y="20244"/>
                      <a:pt x="2883919" y="2923"/>
                    </a:cubicBezTo>
                    <a:cubicBezTo>
                      <a:pt x="2502861" y="-14397"/>
                      <a:pt x="2113142" y="46226"/>
                      <a:pt x="1740744" y="158811"/>
                    </a:cubicBezTo>
                    <a:cubicBezTo>
                      <a:pt x="1125854" y="349340"/>
                      <a:pt x="562927" y="652455"/>
                      <a:pt x="0" y="964230"/>
                    </a:cubicBezTo>
                    <a:lnTo>
                      <a:pt x="0" y="998872"/>
                    </a:lnTo>
                    <a:cubicBezTo>
                      <a:pt x="459002" y="739059"/>
                      <a:pt x="926665" y="496567"/>
                      <a:pt x="1428969" y="306038"/>
                    </a:cubicBezTo>
                    <a:cubicBezTo>
                      <a:pt x="1792707" y="158811"/>
                      <a:pt x="2182426" y="54886"/>
                      <a:pt x="2572145" y="37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783" name="Graphic 1">
                <a:extLst>
                  <a:ext uri="{FF2B5EF4-FFF2-40B4-BE49-F238E27FC236}">
                    <a16:creationId xmlns="" xmlns:a16="http://schemas.microsoft.com/office/drawing/2014/main" id="{2DBC6706-137E-4AFE-A9B9-A2C4F8C2F546}"/>
                  </a:ext>
                </a:extLst>
              </p:cNvPr>
              <p:cNvGrpSpPr/>
              <p:nvPr/>
            </p:nvGrpSpPr>
            <p:grpSpPr>
              <a:xfrm>
                <a:off x="-581182" y="3602874"/>
                <a:ext cx="181868" cy="476887"/>
                <a:chOff x="-581182" y="3602874"/>
                <a:chExt cx="181868" cy="476887"/>
              </a:xfrm>
              <a:grpFill/>
            </p:grpSpPr>
            <p:sp>
              <p:nvSpPr>
                <p:cNvPr id="844" name="Freeform: Shape 843">
                  <a:extLst>
                    <a:ext uri="{FF2B5EF4-FFF2-40B4-BE49-F238E27FC236}">
                      <a16:creationId xmlns="" xmlns:a16="http://schemas.microsoft.com/office/drawing/2014/main" id="{B281DC6B-93D4-4975-9F33-59770FB28953}"/>
                    </a:ext>
                  </a:extLst>
                </p:cNvPr>
                <p:cNvSpPr/>
                <p:nvPr/>
              </p:nvSpPr>
              <p:spPr>
                <a:xfrm>
                  <a:off x="-503238" y="3635438"/>
                  <a:ext cx="25981" cy="407039"/>
                </a:xfrm>
                <a:custGeom>
                  <a:avLst/>
                  <a:gdLst>
                    <a:gd name="connsiteX0" fmla="*/ 0 w 25981"/>
                    <a:gd name="connsiteY0" fmla="*/ 12991 h 407039"/>
                    <a:gd name="connsiteX1" fmla="*/ 0 w 25981"/>
                    <a:gd name="connsiteY1" fmla="*/ 394049 h 407039"/>
                    <a:gd name="connsiteX2" fmla="*/ 25981 w 25981"/>
                    <a:gd name="connsiteY2" fmla="*/ 394049 h 407039"/>
                    <a:gd name="connsiteX3" fmla="*/ 25981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64143"/>
                        <a:pt x="0" y="394049"/>
                      </a:cubicBezTo>
                      <a:cubicBezTo>
                        <a:pt x="0" y="411370"/>
                        <a:pt x="25981" y="411370"/>
                        <a:pt x="25981" y="394049"/>
                      </a:cubicBezTo>
                      <a:cubicBezTo>
                        <a:pt x="25981" y="264143"/>
                        <a:pt x="25981" y="14289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5" name="Freeform: Shape 844">
                  <a:extLst>
                    <a:ext uri="{FF2B5EF4-FFF2-40B4-BE49-F238E27FC236}">
                      <a16:creationId xmlns="" xmlns:a16="http://schemas.microsoft.com/office/drawing/2014/main" id="{9780F537-D912-4FDE-8C9A-EF5D46B1422B}"/>
                    </a:ext>
                  </a:extLst>
                </p:cNvPr>
                <p:cNvSpPr/>
                <p:nvPr/>
              </p:nvSpPr>
              <p:spPr>
                <a:xfrm>
                  <a:off x="-581182" y="3975272"/>
                  <a:ext cx="181868" cy="104489"/>
                </a:xfrm>
                <a:custGeom>
                  <a:avLst/>
                  <a:gdLst>
                    <a:gd name="connsiteX0" fmla="*/ 95265 w 181868"/>
                    <a:gd name="connsiteY0" fmla="*/ 36895 h 104489"/>
                    <a:gd name="connsiteX1" fmla="*/ 0 w 181868"/>
                    <a:gd name="connsiteY1" fmla="*/ 2253 h 104489"/>
                    <a:gd name="connsiteX2" fmla="*/ 95265 w 181868"/>
                    <a:gd name="connsiteY2" fmla="*/ 71536 h 104489"/>
                    <a:gd name="connsiteX3" fmla="*/ 181869 w 181868"/>
                    <a:gd name="connsiteY3" fmla="*/ 97517 h 104489"/>
                    <a:gd name="connsiteX4" fmla="*/ 95265 w 181868"/>
                    <a:gd name="connsiteY4" fmla="*/ 36895 h 104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4489">
                      <a:moveTo>
                        <a:pt x="95265" y="36895"/>
                      </a:moveTo>
                      <a:cubicBezTo>
                        <a:pt x="43302" y="10913"/>
                        <a:pt x="0" y="-6408"/>
                        <a:pt x="0" y="2253"/>
                      </a:cubicBezTo>
                      <a:cubicBezTo>
                        <a:pt x="0" y="10913"/>
                        <a:pt x="43302" y="36895"/>
                        <a:pt x="95265" y="71536"/>
                      </a:cubicBezTo>
                      <a:cubicBezTo>
                        <a:pt x="138567" y="97517"/>
                        <a:pt x="181869" y="114838"/>
                        <a:pt x="181869" y="97517"/>
                      </a:cubicBezTo>
                      <a:cubicBezTo>
                        <a:pt x="181869" y="88857"/>
                        <a:pt x="138567" y="62876"/>
                        <a:pt x="95265"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6" name="Freeform: Shape 845">
                  <a:extLst>
                    <a:ext uri="{FF2B5EF4-FFF2-40B4-BE49-F238E27FC236}">
                      <a16:creationId xmlns="" xmlns:a16="http://schemas.microsoft.com/office/drawing/2014/main" id="{31A76B1B-E643-4952-8757-E95F9A6FED4E}"/>
                    </a:ext>
                  </a:extLst>
                </p:cNvPr>
                <p:cNvSpPr/>
                <p:nvPr/>
              </p:nvSpPr>
              <p:spPr>
                <a:xfrm>
                  <a:off x="-581182" y="3602874"/>
                  <a:ext cx="181868" cy="108430"/>
                </a:xfrm>
                <a:custGeom>
                  <a:avLst/>
                  <a:gdLst>
                    <a:gd name="connsiteX0" fmla="*/ 95265 w 181868"/>
                    <a:gd name="connsiteY0" fmla="*/ 36894 h 108430"/>
                    <a:gd name="connsiteX1" fmla="*/ 0 w 181868"/>
                    <a:gd name="connsiteY1" fmla="*/ 106178 h 108430"/>
                    <a:gd name="connsiteX2" fmla="*/ 95265 w 181868"/>
                    <a:gd name="connsiteY2" fmla="*/ 71536 h 108430"/>
                    <a:gd name="connsiteX3" fmla="*/ 181869 w 181868"/>
                    <a:gd name="connsiteY3" fmla="*/ 2253 h 108430"/>
                    <a:gd name="connsiteX4" fmla="*/ 95265 w 181868"/>
                    <a:gd name="connsiteY4" fmla="*/ 36894 h 10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8430">
                      <a:moveTo>
                        <a:pt x="95265" y="36894"/>
                      </a:moveTo>
                      <a:cubicBezTo>
                        <a:pt x="43302" y="71536"/>
                        <a:pt x="0" y="97517"/>
                        <a:pt x="0" y="106178"/>
                      </a:cubicBezTo>
                      <a:cubicBezTo>
                        <a:pt x="0" y="114838"/>
                        <a:pt x="43302" y="97517"/>
                        <a:pt x="95265" y="71536"/>
                      </a:cubicBezTo>
                      <a:cubicBezTo>
                        <a:pt x="138567" y="45555"/>
                        <a:pt x="181869" y="19574"/>
                        <a:pt x="181869" y="2253"/>
                      </a:cubicBezTo>
                      <a:cubicBezTo>
                        <a:pt x="181869" y="-6408"/>
                        <a:pt x="138567" y="10913"/>
                        <a:pt x="95265" y="3689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4" name="Graphic 1">
                <a:extLst>
                  <a:ext uri="{FF2B5EF4-FFF2-40B4-BE49-F238E27FC236}">
                    <a16:creationId xmlns="" xmlns:a16="http://schemas.microsoft.com/office/drawing/2014/main" id="{F5BAE0CF-DB06-48E2-98D4-B8A687180076}"/>
                  </a:ext>
                </a:extLst>
              </p:cNvPr>
              <p:cNvGrpSpPr/>
              <p:nvPr/>
            </p:nvGrpSpPr>
            <p:grpSpPr>
              <a:xfrm>
                <a:off x="-156821" y="3364268"/>
                <a:ext cx="190529" cy="954423"/>
                <a:chOff x="-156821" y="3364268"/>
                <a:chExt cx="190529" cy="954423"/>
              </a:xfrm>
              <a:grpFill/>
            </p:grpSpPr>
            <p:sp>
              <p:nvSpPr>
                <p:cNvPr id="841" name="Freeform: Shape 840">
                  <a:extLst>
                    <a:ext uri="{FF2B5EF4-FFF2-40B4-BE49-F238E27FC236}">
                      <a16:creationId xmlns="" xmlns:a16="http://schemas.microsoft.com/office/drawing/2014/main" id="{3071A41A-8866-4C7B-A8E7-14272C4FD81C}"/>
                    </a:ext>
                  </a:extLst>
                </p:cNvPr>
                <p:cNvSpPr/>
                <p:nvPr/>
              </p:nvSpPr>
              <p:spPr>
                <a:xfrm>
                  <a:off x="-78877" y="3392946"/>
                  <a:ext cx="27371" cy="883362"/>
                </a:xfrm>
                <a:custGeom>
                  <a:avLst/>
                  <a:gdLst>
                    <a:gd name="connsiteX0" fmla="*/ 0 w 27371"/>
                    <a:gd name="connsiteY0" fmla="*/ 12991 h 883362"/>
                    <a:gd name="connsiteX1" fmla="*/ 0 w 27371"/>
                    <a:gd name="connsiteY1" fmla="*/ 870372 h 883362"/>
                    <a:gd name="connsiteX2" fmla="*/ 25981 w 27371"/>
                    <a:gd name="connsiteY2" fmla="*/ 870372 h 883362"/>
                    <a:gd name="connsiteX3" fmla="*/ 25981 w 27371"/>
                    <a:gd name="connsiteY3" fmla="*/ 12991 h 883362"/>
                    <a:gd name="connsiteX4" fmla="*/ 0 w 2737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883362">
                      <a:moveTo>
                        <a:pt x="0" y="12991"/>
                      </a:moveTo>
                      <a:cubicBezTo>
                        <a:pt x="0" y="298784"/>
                        <a:pt x="0" y="584578"/>
                        <a:pt x="0" y="870372"/>
                      </a:cubicBezTo>
                      <a:cubicBezTo>
                        <a:pt x="0" y="887693"/>
                        <a:pt x="25981" y="887693"/>
                        <a:pt x="25981" y="870372"/>
                      </a:cubicBezTo>
                      <a:cubicBezTo>
                        <a:pt x="25981" y="584578"/>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2" name="Freeform: Shape 841">
                  <a:extLst>
                    <a:ext uri="{FF2B5EF4-FFF2-40B4-BE49-F238E27FC236}">
                      <a16:creationId xmlns="" xmlns:a16="http://schemas.microsoft.com/office/drawing/2014/main" id="{3682E61F-46FD-4ACA-875B-58CDDE318A9E}"/>
                    </a:ext>
                  </a:extLst>
                </p:cNvPr>
                <p:cNvSpPr/>
                <p:nvPr/>
              </p:nvSpPr>
              <p:spPr>
                <a:xfrm>
                  <a:off x="-156821" y="4199284"/>
                  <a:ext cx="190529" cy="119407"/>
                </a:xfrm>
                <a:custGeom>
                  <a:avLst/>
                  <a:gdLst>
                    <a:gd name="connsiteX0" fmla="*/ 95265 w 190529"/>
                    <a:gd name="connsiteY0" fmla="*/ 20732 h 119407"/>
                    <a:gd name="connsiteX1" fmla="*/ 0 w 190529"/>
                    <a:gd name="connsiteY1" fmla="*/ 12072 h 119407"/>
                    <a:gd name="connsiteX2" fmla="*/ 95265 w 190529"/>
                    <a:gd name="connsiteY2" fmla="*/ 98676 h 119407"/>
                    <a:gd name="connsiteX3" fmla="*/ 190529 w 190529"/>
                    <a:gd name="connsiteY3" fmla="*/ 107336 h 119407"/>
                    <a:gd name="connsiteX4" fmla="*/ 95265 w 190529"/>
                    <a:gd name="connsiteY4" fmla="*/ 20732 h 119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9407">
                      <a:moveTo>
                        <a:pt x="95265" y="20732"/>
                      </a:moveTo>
                      <a:cubicBezTo>
                        <a:pt x="43302" y="-5249"/>
                        <a:pt x="0" y="-5249"/>
                        <a:pt x="0" y="12072"/>
                      </a:cubicBezTo>
                      <a:cubicBezTo>
                        <a:pt x="0" y="29393"/>
                        <a:pt x="43302" y="72695"/>
                        <a:pt x="95265" y="98676"/>
                      </a:cubicBezTo>
                      <a:cubicBezTo>
                        <a:pt x="147227" y="124657"/>
                        <a:pt x="190529" y="124657"/>
                        <a:pt x="190529" y="107336"/>
                      </a:cubicBezTo>
                      <a:cubicBezTo>
                        <a:pt x="190529" y="81355"/>
                        <a:pt x="147227" y="46713"/>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3" name="Freeform: Shape 842">
                  <a:extLst>
                    <a:ext uri="{FF2B5EF4-FFF2-40B4-BE49-F238E27FC236}">
                      <a16:creationId xmlns="" xmlns:a16="http://schemas.microsoft.com/office/drawing/2014/main" id="{CF6A574C-56D5-4E54-81AB-C772286318BA}"/>
                    </a:ext>
                  </a:extLst>
                </p:cNvPr>
                <p:cNvSpPr/>
                <p:nvPr/>
              </p:nvSpPr>
              <p:spPr>
                <a:xfrm>
                  <a:off x="-156821" y="3364268"/>
                  <a:ext cx="190529" cy="120393"/>
                </a:xfrm>
                <a:custGeom>
                  <a:avLst/>
                  <a:gdLst>
                    <a:gd name="connsiteX0" fmla="*/ 95265 w 190529"/>
                    <a:gd name="connsiteY0" fmla="*/ 24348 h 120393"/>
                    <a:gd name="connsiteX1" fmla="*/ 0 w 190529"/>
                    <a:gd name="connsiteY1" fmla="*/ 110952 h 120393"/>
                    <a:gd name="connsiteX2" fmla="*/ 95265 w 190529"/>
                    <a:gd name="connsiteY2" fmla="*/ 102292 h 120393"/>
                    <a:gd name="connsiteX3" fmla="*/ 190529 w 190529"/>
                    <a:gd name="connsiteY3" fmla="*/ 15687 h 120393"/>
                    <a:gd name="connsiteX4" fmla="*/ 95265 w 190529"/>
                    <a:gd name="connsiteY4" fmla="*/ 24348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5" y="24348"/>
                      </a:moveTo>
                      <a:cubicBezTo>
                        <a:pt x="43302" y="50329"/>
                        <a:pt x="0" y="93631"/>
                        <a:pt x="0" y="110952"/>
                      </a:cubicBezTo>
                      <a:cubicBezTo>
                        <a:pt x="0" y="128273"/>
                        <a:pt x="43302" y="119612"/>
                        <a:pt x="95265" y="102292"/>
                      </a:cubicBezTo>
                      <a:cubicBezTo>
                        <a:pt x="147227" y="76310"/>
                        <a:pt x="190529" y="41669"/>
                        <a:pt x="190529" y="15687"/>
                      </a:cubicBezTo>
                      <a:cubicBezTo>
                        <a:pt x="190529" y="-10294"/>
                        <a:pt x="147227" y="-1633"/>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5" name="Graphic 1">
                <a:extLst>
                  <a:ext uri="{FF2B5EF4-FFF2-40B4-BE49-F238E27FC236}">
                    <a16:creationId xmlns="" xmlns:a16="http://schemas.microsoft.com/office/drawing/2014/main" id="{A20F8B95-89DA-4FBA-92DE-40BA065631CD}"/>
                  </a:ext>
                </a:extLst>
              </p:cNvPr>
              <p:cNvGrpSpPr/>
              <p:nvPr/>
            </p:nvGrpSpPr>
            <p:grpSpPr>
              <a:xfrm>
                <a:off x="267538" y="3147758"/>
                <a:ext cx="190529" cy="1381819"/>
                <a:chOff x="267538" y="3147758"/>
                <a:chExt cx="190529" cy="1381819"/>
              </a:xfrm>
              <a:grpFill/>
            </p:grpSpPr>
            <p:sp>
              <p:nvSpPr>
                <p:cNvPr id="838" name="Freeform: Shape 837">
                  <a:extLst>
                    <a:ext uri="{FF2B5EF4-FFF2-40B4-BE49-F238E27FC236}">
                      <a16:creationId xmlns="" xmlns:a16="http://schemas.microsoft.com/office/drawing/2014/main" id="{CFE6EAAB-264C-49C2-A988-0236312C804F}"/>
                    </a:ext>
                  </a:extLst>
                </p:cNvPr>
                <p:cNvSpPr/>
                <p:nvPr/>
              </p:nvSpPr>
              <p:spPr>
                <a:xfrm>
                  <a:off x="354142" y="3176436"/>
                  <a:ext cx="25981" cy="1325044"/>
                </a:xfrm>
                <a:custGeom>
                  <a:avLst/>
                  <a:gdLst>
                    <a:gd name="connsiteX0" fmla="*/ 0 w 25981"/>
                    <a:gd name="connsiteY0" fmla="*/ 12991 h 1325044"/>
                    <a:gd name="connsiteX1" fmla="*/ 0 w 25981"/>
                    <a:gd name="connsiteY1" fmla="*/ 1312054 h 1325044"/>
                    <a:gd name="connsiteX2" fmla="*/ 25981 w 25981"/>
                    <a:gd name="connsiteY2" fmla="*/ 1312054 h 1325044"/>
                    <a:gd name="connsiteX3" fmla="*/ 25981 w 25981"/>
                    <a:gd name="connsiteY3" fmla="*/ 12991 h 1325044"/>
                    <a:gd name="connsiteX4" fmla="*/ 0 w 2598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325044">
                      <a:moveTo>
                        <a:pt x="0" y="12991"/>
                      </a:moveTo>
                      <a:cubicBezTo>
                        <a:pt x="0" y="446012"/>
                        <a:pt x="0" y="879033"/>
                        <a:pt x="0" y="1312054"/>
                      </a:cubicBezTo>
                      <a:cubicBezTo>
                        <a:pt x="0" y="1329374"/>
                        <a:pt x="25981" y="1329374"/>
                        <a:pt x="25981" y="1312054"/>
                      </a:cubicBezTo>
                      <a:cubicBezTo>
                        <a:pt x="25981" y="879033"/>
                        <a:pt x="25981" y="44601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9" name="Freeform: Shape 838">
                  <a:extLst>
                    <a:ext uri="{FF2B5EF4-FFF2-40B4-BE49-F238E27FC236}">
                      <a16:creationId xmlns="" xmlns:a16="http://schemas.microsoft.com/office/drawing/2014/main" id="{08E69D66-0E63-40CD-9CB1-88E37EA9C451}"/>
                    </a:ext>
                  </a:extLst>
                </p:cNvPr>
                <p:cNvSpPr/>
                <p:nvPr/>
              </p:nvSpPr>
              <p:spPr>
                <a:xfrm>
                  <a:off x="267538" y="4398474"/>
                  <a:ext cx="190529" cy="131103"/>
                </a:xfrm>
                <a:custGeom>
                  <a:avLst/>
                  <a:gdLst>
                    <a:gd name="connsiteX0" fmla="*/ 95265 w 190529"/>
                    <a:gd name="connsiteY0" fmla="*/ 12071 h 131103"/>
                    <a:gd name="connsiteX1" fmla="*/ 0 w 190529"/>
                    <a:gd name="connsiteY1" fmla="*/ 20732 h 131103"/>
                    <a:gd name="connsiteX2" fmla="*/ 95265 w 190529"/>
                    <a:gd name="connsiteY2" fmla="*/ 115997 h 131103"/>
                    <a:gd name="connsiteX3" fmla="*/ 190529 w 190529"/>
                    <a:gd name="connsiteY3" fmla="*/ 98676 h 131103"/>
                    <a:gd name="connsiteX4" fmla="*/ 95265 w 190529"/>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1103">
                      <a:moveTo>
                        <a:pt x="95265" y="12071"/>
                      </a:moveTo>
                      <a:cubicBezTo>
                        <a:pt x="43302" y="-5249"/>
                        <a:pt x="0" y="-5249"/>
                        <a:pt x="0" y="20732"/>
                      </a:cubicBezTo>
                      <a:cubicBezTo>
                        <a:pt x="0" y="46713"/>
                        <a:pt x="43302" y="90015"/>
                        <a:pt x="95265" y="115997"/>
                      </a:cubicBezTo>
                      <a:cubicBezTo>
                        <a:pt x="147227" y="141978"/>
                        <a:pt x="190529" y="133317"/>
                        <a:pt x="190529" y="98676"/>
                      </a:cubicBezTo>
                      <a:cubicBezTo>
                        <a:pt x="190529" y="64034"/>
                        <a:pt x="147227" y="38053"/>
                        <a:pt x="95265"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0" name="Freeform: Shape 839">
                  <a:extLst>
                    <a:ext uri="{FF2B5EF4-FFF2-40B4-BE49-F238E27FC236}">
                      <a16:creationId xmlns="" xmlns:a16="http://schemas.microsoft.com/office/drawing/2014/main" id="{F7CA94F5-613B-4CA1-AD4C-E14609952EC4}"/>
                    </a:ext>
                  </a:extLst>
                </p:cNvPr>
                <p:cNvSpPr/>
                <p:nvPr/>
              </p:nvSpPr>
              <p:spPr>
                <a:xfrm>
                  <a:off x="267538" y="3147758"/>
                  <a:ext cx="190529" cy="135299"/>
                </a:xfrm>
                <a:custGeom>
                  <a:avLst/>
                  <a:gdLst>
                    <a:gd name="connsiteX0" fmla="*/ 95265 w 190529"/>
                    <a:gd name="connsiteY0" fmla="*/ 15687 h 135299"/>
                    <a:gd name="connsiteX1" fmla="*/ 0 w 190529"/>
                    <a:gd name="connsiteY1" fmla="*/ 110952 h 135299"/>
                    <a:gd name="connsiteX2" fmla="*/ 95265 w 190529"/>
                    <a:gd name="connsiteY2" fmla="*/ 119612 h 135299"/>
                    <a:gd name="connsiteX3" fmla="*/ 190529 w 190529"/>
                    <a:gd name="connsiteY3" fmla="*/ 24348 h 135299"/>
                    <a:gd name="connsiteX4" fmla="*/ 95265 w 190529"/>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5299">
                      <a:moveTo>
                        <a:pt x="95265" y="15687"/>
                      </a:moveTo>
                      <a:cubicBezTo>
                        <a:pt x="43302" y="41669"/>
                        <a:pt x="0" y="84971"/>
                        <a:pt x="0" y="110952"/>
                      </a:cubicBezTo>
                      <a:cubicBezTo>
                        <a:pt x="0" y="136933"/>
                        <a:pt x="43302" y="145594"/>
                        <a:pt x="95265" y="119612"/>
                      </a:cubicBezTo>
                      <a:cubicBezTo>
                        <a:pt x="147227" y="102292"/>
                        <a:pt x="190529" y="58989"/>
                        <a:pt x="190529" y="24348"/>
                      </a:cubicBezTo>
                      <a:cubicBezTo>
                        <a:pt x="190529" y="-1633"/>
                        <a:pt x="147227" y="-10294"/>
                        <a:pt x="95265"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6" name="Graphic 1">
                <a:extLst>
                  <a:ext uri="{FF2B5EF4-FFF2-40B4-BE49-F238E27FC236}">
                    <a16:creationId xmlns="" xmlns:a16="http://schemas.microsoft.com/office/drawing/2014/main" id="{730568B1-93ED-484D-973A-87B360D2A9A0}"/>
                  </a:ext>
                </a:extLst>
              </p:cNvPr>
              <p:cNvGrpSpPr/>
              <p:nvPr/>
            </p:nvGrpSpPr>
            <p:grpSpPr>
              <a:xfrm>
                <a:off x="700559" y="2957461"/>
                <a:ext cx="190529" cy="1762994"/>
                <a:chOff x="700559" y="2957461"/>
                <a:chExt cx="190529" cy="1762994"/>
              </a:xfrm>
              <a:grpFill/>
            </p:grpSpPr>
            <p:sp>
              <p:nvSpPr>
                <p:cNvPr id="835" name="Freeform: Shape 834">
                  <a:extLst>
                    <a:ext uri="{FF2B5EF4-FFF2-40B4-BE49-F238E27FC236}">
                      <a16:creationId xmlns="" xmlns:a16="http://schemas.microsoft.com/office/drawing/2014/main" id="{F76CB228-3B5E-47F8-A04D-7C93448F57D6}"/>
                    </a:ext>
                  </a:extLst>
                </p:cNvPr>
                <p:cNvSpPr/>
                <p:nvPr/>
              </p:nvSpPr>
              <p:spPr>
                <a:xfrm>
                  <a:off x="778503" y="2988897"/>
                  <a:ext cx="25981" cy="1685791"/>
                </a:xfrm>
                <a:custGeom>
                  <a:avLst/>
                  <a:gdLst>
                    <a:gd name="connsiteX0" fmla="*/ 0 w 25981"/>
                    <a:gd name="connsiteY0" fmla="*/ 10000 h 1685791"/>
                    <a:gd name="connsiteX1" fmla="*/ 0 w 25981"/>
                    <a:gd name="connsiteY1" fmla="*/ 1672801 h 1685791"/>
                    <a:gd name="connsiteX2" fmla="*/ 25981 w 25981"/>
                    <a:gd name="connsiteY2" fmla="*/ 1672801 h 1685791"/>
                    <a:gd name="connsiteX3" fmla="*/ 25981 w 25981"/>
                    <a:gd name="connsiteY3" fmla="*/ 10000 h 1685791"/>
                    <a:gd name="connsiteX4" fmla="*/ 0 w 25981"/>
                    <a:gd name="connsiteY4" fmla="*/ 10000 h 168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5791">
                      <a:moveTo>
                        <a:pt x="0" y="10000"/>
                      </a:moveTo>
                      <a:cubicBezTo>
                        <a:pt x="0" y="564267"/>
                        <a:pt x="0" y="1118534"/>
                        <a:pt x="0" y="1672801"/>
                      </a:cubicBezTo>
                      <a:cubicBezTo>
                        <a:pt x="0" y="1690121"/>
                        <a:pt x="25981" y="1690121"/>
                        <a:pt x="25981" y="1672801"/>
                      </a:cubicBezTo>
                      <a:cubicBezTo>
                        <a:pt x="25981" y="1118534"/>
                        <a:pt x="25981" y="564267"/>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6" name="Freeform: Shape 835">
                  <a:extLst>
                    <a:ext uri="{FF2B5EF4-FFF2-40B4-BE49-F238E27FC236}">
                      <a16:creationId xmlns="" xmlns:a16="http://schemas.microsoft.com/office/drawing/2014/main" id="{EFB74BD3-F6A0-4709-B236-ABF92CEECA15}"/>
                    </a:ext>
                  </a:extLst>
                </p:cNvPr>
                <p:cNvSpPr/>
                <p:nvPr/>
              </p:nvSpPr>
              <p:spPr>
                <a:xfrm>
                  <a:off x="700559" y="4568299"/>
                  <a:ext cx="190529" cy="152156"/>
                </a:xfrm>
                <a:custGeom>
                  <a:avLst/>
                  <a:gdLst>
                    <a:gd name="connsiteX0" fmla="*/ 95265 w 190529"/>
                    <a:gd name="connsiteY0" fmla="*/ 6795 h 152156"/>
                    <a:gd name="connsiteX1" fmla="*/ 0 w 190529"/>
                    <a:gd name="connsiteY1" fmla="*/ 41437 h 152156"/>
                    <a:gd name="connsiteX2" fmla="*/ 95265 w 190529"/>
                    <a:gd name="connsiteY2" fmla="*/ 145362 h 152156"/>
                    <a:gd name="connsiteX3" fmla="*/ 190529 w 190529"/>
                    <a:gd name="connsiteY3" fmla="*/ 110720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10526"/>
                        <a:pt x="0" y="6795"/>
                        <a:pt x="0" y="41437"/>
                      </a:cubicBezTo>
                      <a:cubicBezTo>
                        <a:pt x="0" y="76078"/>
                        <a:pt x="43302" y="128041"/>
                        <a:pt x="95265" y="145362"/>
                      </a:cubicBezTo>
                      <a:cubicBezTo>
                        <a:pt x="147227" y="162683"/>
                        <a:pt x="190529" y="145362"/>
                        <a:pt x="190529" y="110720"/>
                      </a:cubicBezTo>
                      <a:cubicBezTo>
                        <a:pt x="190529" y="67418"/>
                        <a:pt x="147227" y="2411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7" name="Freeform: Shape 836">
                  <a:extLst>
                    <a:ext uri="{FF2B5EF4-FFF2-40B4-BE49-F238E27FC236}">
                      <a16:creationId xmlns="" xmlns:a16="http://schemas.microsoft.com/office/drawing/2014/main" id="{E1D02371-7915-4439-953C-D32D8E246230}"/>
                    </a:ext>
                  </a:extLst>
                </p:cNvPr>
                <p:cNvSpPr/>
                <p:nvPr/>
              </p:nvSpPr>
              <p:spPr>
                <a:xfrm>
                  <a:off x="700559" y="2957461"/>
                  <a:ext cx="190529" cy="152156"/>
                </a:xfrm>
                <a:custGeom>
                  <a:avLst/>
                  <a:gdLst>
                    <a:gd name="connsiteX0" fmla="*/ 95265 w 190529"/>
                    <a:gd name="connsiteY0" fmla="*/ 6795 h 152156"/>
                    <a:gd name="connsiteX1" fmla="*/ 0 w 190529"/>
                    <a:gd name="connsiteY1" fmla="*/ 110720 h 152156"/>
                    <a:gd name="connsiteX2" fmla="*/ 95265 w 190529"/>
                    <a:gd name="connsiteY2" fmla="*/ 145362 h 152156"/>
                    <a:gd name="connsiteX3" fmla="*/ 190529 w 190529"/>
                    <a:gd name="connsiteY3" fmla="*/ 41437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24116"/>
                        <a:pt x="0" y="76078"/>
                        <a:pt x="0" y="110720"/>
                      </a:cubicBezTo>
                      <a:cubicBezTo>
                        <a:pt x="0" y="145362"/>
                        <a:pt x="43302" y="162683"/>
                        <a:pt x="95265" y="145362"/>
                      </a:cubicBezTo>
                      <a:cubicBezTo>
                        <a:pt x="147227" y="128041"/>
                        <a:pt x="190529" y="84739"/>
                        <a:pt x="190529" y="41437"/>
                      </a:cubicBezTo>
                      <a:cubicBezTo>
                        <a:pt x="190529" y="6795"/>
                        <a:pt x="147227" y="-1052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7" name="Graphic 1">
                <a:extLst>
                  <a:ext uri="{FF2B5EF4-FFF2-40B4-BE49-F238E27FC236}">
                    <a16:creationId xmlns="" xmlns:a16="http://schemas.microsoft.com/office/drawing/2014/main" id="{82A8F07E-822E-415D-B015-CE122CE9FA06}"/>
                  </a:ext>
                </a:extLst>
              </p:cNvPr>
              <p:cNvGrpSpPr/>
              <p:nvPr/>
            </p:nvGrpSpPr>
            <p:grpSpPr>
              <a:xfrm>
                <a:off x="1124920" y="2820345"/>
                <a:ext cx="190529" cy="2045097"/>
                <a:chOff x="1124920" y="2820345"/>
                <a:chExt cx="190529" cy="2045097"/>
              </a:xfrm>
              <a:grpFill/>
            </p:grpSpPr>
            <p:sp>
              <p:nvSpPr>
                <p:cNvPr id="832" name="Freeform: Shape 831">
                  <a:extLst>
                    <a:ext uri="{FF2B5EF4-FFF2-40B4-BE49-F238E27FC236}">
                      <a16:creationId xmlns="" xmlns:a16="http://schemas.microsoft.com/office/drawing/2014/main" id="{4CA33528-335A-4CEA-A1B1-E1CF307C87B1}"/>
                    </a:ext>
                  </a:extLst>
                </p:cNvPr>
                <p:cNvSpPr/>
                <p:nvPr/>
              </p:nvSpPr>
              <p:spPr>
                <a:xfrm>
                  <a:off x="1211524" y="2850330"/>
                  <a:ext cx="25981" cy="1962924"/>
                </a:xfrm>
                <a:custGeom>
                  <a:avLst/>
                  <a:gdLst>
                    <a:gd name="connsiteX0" fmla="*/ 0 w 25981"/>
                    <a:gd name="connsiteY0" fmla="*/ 10000 h 1962924"/>
                    <a:gd name="connsiteX1" fmla="*/ 0 w 25981"/>
                    <a:gd name="connsiteY1" fmla="*/ 1949934 h 1962924"/>
                    <a:gd name="connsiteX2" fmla="*/ 25981 w 25981"/>
                    <a:gd name="connsiteY2" fmla="*/ 1949934 h 1962924"/>
                    <a:gd name="connsiteX3" fmla="*/ 25981 w 25981"/>
                    <a:gd name="connsiteY3" fmla="*/ 10000 h 1962924"/>
                    <a:gd name="connsiteX4" fmla="*/ 0 w 25981"/>
                    <a:gd name="connsiteY4" fmla="*/ 10000 h 1962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2924">
                      <a:moveTo>
                        <a:pt x="0" y="10000"/>
                      </a:moveTo>
                      <a:cubicBezTo>
                        <a:pt x="0" y="659532"/>
                        <a:pt x="0" y="1300403"/>
                        <a:pt x="0" y="1949934"/>
                      </a:cubicBezTo>
                      <a:cubicBezTo>
                        <a:pt x="0" y="1967255"/>
                        <a:pt x="25981" y="1967255"/>
                        <a:pt x="25981" y="1949934"/>
                      </a:cubicBezTo>
                      <a:cubicBezTo>
                        <a:pt x="25981" y="1300403"/>
                        <a:pt x="25981" y="659532"/>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3" name="Freeform: Shape 832">
                  <a:extLst>
                    <a:ext uri="{FF2B5EF4-FFF2-40B4-BE49-F238E27FC236}">
                      <a16:creationId xmlns="" xmlns:a16="http://schemas.microsoft.com/office/drawing/2014/main" id="{98D43DBB-2AE9-4B1B-9DBF-5CA71A053A25}"/>
                    </a:ext>
                  </a:extLst>
                </p:cNvPr>
                <p:cNvSpPr/>
                <p:nvPr/>
              </p:nvSpPr>
              <p:spPr>
                <a:xfrm>
                  <a:off x="1124920" y="4694680"/>
                  <a:ext cx="190529" cy="170762"/>
                </a:xfrm>
                <a:custGeom>
                  <a:avLst/>
                  <a:gdLst>
                    <a:gd name="connsiteX0" fmla="*/ 95265 w 190529"/>
                    <a:gd name="connsiteY0" fmla="*/ 1659 h 170762"/>
                    <a:gd name="connsiteX1" fmla="*/ 0 w 190529"/>
                    <a:gd name="connsiteY1" fmla="*/ 62282 h 170762"/>
                    <a:gd name="connsiteX2" fmla="*/ 95265 w 190529"/>
                    <a:gd name="connsiteY2" fmla="*/ 166207 h 170762"/>
                    <a:gd name="connsiteX3" fmla="*/ 190529 w 190529"/>
                    <a:gd name="connsiteY3" fmla="*/ 105584 h 170762"/>
                    <a:gd name="connsiteX4" fmla="*/ 95265 w 190529"/>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0762">
                      <a:moveTo>
                        <a:pt x="95265" y="1659"/>
                      </a:moveTo>
                      <a:cubicBezTo>
                        <a:pt x="43302" y="-7001"/>
                        <a:pt x="0" y="18980"/>
                        <a:pt x="0" y="62282"/>
                      </a:cubicBezTo>
                      <a:cubicBezTo>
                        <a:pt x="0" y="105584"/>
                        <a:pt x="43302" y="157547"/>
                        <a:pt x="95265" y="166207"/>
                      </a:cubicBezTo>
                      <a:cubicBezTo>
                        <a:pt x="147227" y="183528"/>
                        <a:pt x="190529" y="148886"/>
                        <a:pt x="190529" y="105584"/>
                      </a:cubicBezTo>
                      <a:cubicBezTo>
                        <a:pt x="190529" y="62282"/>
                        <a:pt x="147227" y="10320"/>
                        <a:pt x="95265"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4" name="Freeform: Shape 833">
                  <a:extLst>
                    <a:ext uri="{FF2B5EF4-FFF2-40B4-BE49-F238E27FC236}">
                      <a16:creationId xmlns="" xmlns:a16="http://schemas.microsoft.com/office/drawing/2014/main" id="{9050B76E-C327-43DF-AFF4-A7970496EC7F}"/>
                    </a:ext>
                  </a:extLst>
                </p:cNvPr>
                <p:cNvSpPr/>
                <p:nvPr/>
              </p:nvSpPr>
              <p:spPr>
                <a:xfrm>
                  <a:off x="1124920" y="2820345"/>
                  <a:ext cx="190529" cy="171551"/>
                </a:xfrm>
                <a:custGeom>
                  <a:avLst/>
                  <a:gdLst>
                    <a:gd name="connsiteX0" fmla="*/ 95265 w 190529"/>
                    <a:gd name="connsiteY0" fmla="*/ 5344 h 171551"/>
                    <a:gd name="connsiteX1" fmla="*/ 0 w 190529"/>
                    <a:gd name="connsiteY1" fmla="*/ 109269 h 171551"/>
                    <a:gd name="connsiteX2" fmla="*/ 95265 w 190529"/>
                    <a:gd name="connsiteY2" fmla="*/ 169892 h 171551"/>
                    <a:gd name="connsiteX3" fmla="*/ 190529 w 190529"/>
                    <a:gd name="connsiteY3" fmla="*/ 65967 h 171551"/>
                    <a:gd name="connsiteX4" fmla="*/ 95265 w 190529"/>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1551">
                      <a:moveTo>
                        <a:pt x="95265" y="5344"/>
                      </a:moveTo>
                      <a:cubicBezTo>
                        <a:pt x="43302" y="22665"/>
                        <a:pt x="0" y="65967"/>
                        <a:pt x="0" y="109269"/>
                      </a:cubicBezTo>
                      <a:cubicBezTo>
                        <a:pt x="0" y="152571"/>
                        <a:pt x="43302" y="178552"/>
                        <a:pt x="95265" y="169892"/>
                      </a:cubicBezTo>
                      <a:cubicBezTo>
                        <a:pt x="147227" y="161231"/>
                        <a:pt x="190529" y="109269"/>
                        <a:pt x="190529" y="65967"/>
                      </a:cubicBezTo>
                      <a:cubicBezTo>
                        <a:pt x="190529" y="14004"/>
                        <a:pt x="147227" y="-11977"/>
                        <a:pt x="95265"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8" name="Graphic 1">
                <a:extLst>
                  <a:ext uri="{FF2B5EF4-FFF2-40B4-BE49-F238E27FC236}">
                    <a16:creationId xmlns="" xmlns:a16="http://schemas.microsoft.com/office/drawing/2014/main" id="{A340F104-75FB-414F-BD61-F7EE274DEB86}"/>
                  </a:ext>
                </a:extLst>
              </p:cNvPr>
              <p:cNvGrpSpPr/>
              <p:nvPr/>
            </p:nvGrpSpPr>
            <p:grpSpPr>
              <a:xfrm>
                <a:off x="1557941" y="2729310"/>
                <a:ext cx="190529" cy="2228168"/>
                <a:chOff x="1557941" y="2729310"/>
                <a:chExt cx="190529" cy="2228168"/>
              </a:xfrm>
              <a:grpFill/>
            </p:grpSpPr>
            <p:sp>
              <p:nvSpPr>
                <p:cNvPr id="829" name="Freeform: Shape 828">
                  <a:extLst>
                    <a:ext uri="{FF2B5EF4-FFF2-40B4-BE49-F238E27FC236}">
                      <a16:creationId xmlns="" xmlns:a16="http://schemas.microsoft.com/office/drawing/2014/main" id="{F116908B-70FC-4DE5-B111-7C7B23C7C6BE}"/>
                    </a:ext>
                  </a:extLst>
                </p:cNvPr>
                <p:cNvSpPr/>
                <p:nvPr/>
              </p:nvSpPr>
              <p:spPr>
                <a:xfrm>
                  <a:off x="1635884" y="2763726"/>
                  <a:ext cx="25981" cy="2136133"/>
                </a:xfrm>
                <a:custGeom>
                  <a:avLst/>
                  <a:gdLst>
                    <a:gd name="connsiteX0" fmla="*/ 0 w 25981"/>
                    <a:gd name="connsiteY0" fmla="*/ 10000 h 2136133"/>
                    <a:gd name="connsiteX1" fmla="*/ 0 w 25981"/>
                    <a:gd name="connsiteY1" fmla="*/ 2123142 h 2136133"/>
                    <a:gd name="connsiteX2" fmla="*/ 25981 w 25981"/>
                    <a:gd name="connsiteY2" fmla="*/ 2123142 h 2136133"/>
                    <a:gd name="connsiteX3" fmla="*/ 25981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12988"/>
                        <a:pt x="0" y="2123142"/>
                      </a:cubicBezTo>
                      <a:cubicBezTo>
                        <a:pt x="0" y="2140463"/>
                        <a:pt x="25981" y="2140463"/>
                        <a:pt x="25981" y="2123142"/>
                      </a:cubicBezTo>
                      <a:cubicBezTo>
                        <a:pt x="25981" y="1421649"/>
                        <a:pt x="25981" y="720155"/>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0" name="Freeform: Shape 829">
                  <a:extLst>
                    <a:ext uri="{FF2B5EF4-FFF2-40B4-BE49-F238E27FC236}">
                      <a16:creationId xmlns="" xmlns:a16="http://schemas.microsoft.com/office/drawing/2014/main" id="{CE6ACAE7-DB36-425C-BC18-8CD7C3F98CF8}"/>
                    </a:ext>
                  </a:extLst>
                </p:cNvPr>
                <p:cNvSpPr/>
                <p:nvPr/>
              </p:nvSpPr>
              <p:spPr>
                <a:xfrm>
                  <a:off x="1557941" y="4772957"/>
                  <a:ext cx="190529" cy="184521"/>
                </a:xfrm>
                <a:custGeom>
                  <a:avLst/>
                  <a:gdLst>
                    <a:gd name="connsiteX0" fmla="*/ 95265 w 190529"/>
                    <a:gd name="connsiteY0" fmla="*/ 1326 h 184521"/>
                    <a:gd name="connsiteX1" fmla="*/ 0 w 190529"/>
                    <a:gd name="connsiteY1" fmla="*/ 79270 h 184521"/>
                    <a:gd name="connsiteX2" fmla="*/ 95265 w 190529"/>
                    <a:gd name="connsiteY2" fmla="*/ 183195 h 184521"/>
                    <a:gd name="connsiteX3" fmla="*/ 190529 w 190529"/>
                    <a:gd name="connsiteY3" fmla="*/ 105251 h 184521"/>
                    <a:gd name="connsiteX4" fmla="*/ 95265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5" y="1326"/>
                      </a:moveTo>
                      <a:cubicBezTo>
                        <a:pt x="43302" y="-7334"/>
                        <a:pt x="0" y="27307"/>
                        <a:pt x="0" y="79270"/>
                      </a:cubicBezTo>
                      <a:cubicBezTo>
                        <a:pt x="0" y="131233"/>
                        <a:pt x="43302" y="174535"/>
                        <a:pt x="95265" y="183195"/>
                      </a:cubicBezTo>
                      <a:cubicBezTo>
                        <a:pt x="147227" y="191856"/>
                        <a:pt x="190529" y="157214"/>
                        <a:pt x="190529" y="105251"/>
                      </a:cubicBezTo>
                      <a:cubicBezTo>
                        <a:pt x="190529" y="44628"/>
                        <a:pt x="147227" y="1326"/>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1" name="Freeform: Shape 830">
                  <a:extLst>
                    <a:ext uri="{FF2B5EF4-FFF2-40B4-BE49-F238E27FC236}">
                      <a16:creationId xmlns="" xmlns:a16="http://schemas.microsoft.com/office/drawing/2014/main" id="{19225DCB-EE9B-4F92-8341-12AEFD063F63}"/>
                    </a:ext>
                  </a:extLst>
                </p:cNvPr>
                <p:cNvSpPr/>
                <p:nvPr/>
              </p:nvSpPr>
              <p:spPr>
                <a:xfrm>
                  <a:off x="1557941" y="2729310"/>
                  <a:ext cx="190529" cy="184309"/>
                </a:xfrm>
                <a:custGeom>
                  <a:avLst/>
                  <a:gdLst>
                    <a:gd name="connsiteX0" fmla="*/ 95265 w 190529"/>
                    <a:gd name="connsiteY0" fmla="*/ 1115 h 184309"/>
                    <a:gd name="connsiteX1" fmla="*/ 0 w 190529"/>
                    <a:gd name="connsiteY1" fmla="*/ 105040 h 184309"/>
                    <a:gd name="connsiteX2" fmla="*/ 95265 w 190529"/>
                    <a:gd name="connsiteY2" fmla="*/ 182983 h 184309"/>
                    <a:gd name="connsiteX3" fmla="*/ 190529 w 190529"/>
                    <a:gd name="connsiteY3" fmla="*/ 79058 h 184309"/>
                    <a:gd name="connsiteX4" fmla="*/ 95265 w 190529"/>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309">
                      <a:moveTo>
                        <a:pt x="95265" y="1115"/>
                      </a:moveTo>
                      <a:cubicBezTo>
                        <a:pt x="43302" y="9775"/>
                        <a:pt x="0" y="53077"/>
                        <a:pt x="0" y="105040"/>
                      </a:cubicBezTo>
                      <a:cubicBezTo>
                        <a:pt x="0" y="157002"/>
                        <a:pt x="43302" y="191644"/>
                        <a:pt x="95265" y="182983"/>
                      </a:cubicBezTo>
                      <a:cubicBezTo>
                        <a:pt x="147227" y="174323"/>
                        <a:pt x="190529" y="131021"/>
                        <a:pt x="190529" y="79058"/>
                      </a:cubicBezTo>
                      <a:cubicBezTo>
                        <a:pt x="190529" y="35756"/>
                        <a:pt x="147227" y="-7546"/>
                        <a:pt x="95265"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9" name="Graphic 1">
                <a:extLst>
                  <a:ext uri="{FF2B5EF4-FFF2-40B4-BE49-F238E27FC236}">
                    <a16:creationId xmlns="" xmlns:a16="http://schemas.microsoft.com/office/drawing/2014/main" id="{59D34EA7-BE3C-4A67-BE3A-426CE9F74772}"/>
                  </a:ext>
                </a:extLst>
              </p:cNvPr>
              <p:cNvGrpSpPr/>
              <p:nvPr/>
            </p:nvGrpSpPr>
            <p:grpSpPr>
              <a:xfrm>
                <a:off x="1982301" y="2704443"/>
                <a:ext cx="190529" cy="2286350"/>
                <a:chOff x="1982301" y="2704443"/>
                <a:chExt cx="190529" cy="2286350"/>
              </a:xfrm>
              <a:grpFill/>
            </p:grpSpPr>
            <p:sp>
              <p:nvSpPr>
                <p:cNvPr id="826" name="Freeform: Shape 825">
                  <a:extLst>
                    <a:ext uri="{FF2B5EF4-FFF2-40B4-BE49-F238E27FC236}">
                      <a16:creationId xmlns="" xmlns:a16="http://schemas.microsoft.com/office/drawing/2014/main" id="{A35D5A69-B13D-4BD9-BBF9-E43CA7FA9F0F}"/>
                    </a:ext>
                  </a:extLst>
                </p:cNvPr>
                <p:cNvSpPr/>
                <p:nvPr/>
              </p:nvSpPr>
              <p:spPr>
                <a:xfrm>
                  <a:off x="2068905" y="2734755"/>
                  <a:ext cx="25981" cy="2191085"/>
                </a:xfrm>
                <a:custGeom>
                  <a:avLst/>
                  <a:gdLst>
                    <a:gd name="connsiteX0" fmla="*/ 0 w 25981"/>
                    <a:gd name="connsiteY0" fmla="*/ 12991 h 2191085"/>
                    <a:gd name="connsiteX1" fmla="*/ 0 w 25981"/>
                    <a:gd name="connsiteY1" fmla="*/ 2178095 h 2191085"/>
                    <a:gd name="connsiteX2" fmla="*/ 25981 w 25981"/>
                    <a:gd name="connsiteY2" fmla="*/ 2178095 h 2191085"/>
                    <a:gd name="connsiteX3" fmla="*/ 25981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1" y="2195416"/>
                        <a:pt x="25981" y="2178095"/>
                      </a:cubicBezTo>
                      <a:cubicBezTo>
                        <a:pt x="25981" y="1459281"/>
                        <a:pt x="25981" y="73180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7" name="Freeform: Shape 826">
                  <a:extLst>
                    <a:ext uri="{FF2B5EF4-FFF2-40B4-BE49-F238E27FC236}">
                      <a16:creationId xmlns="" xmlns:a16="http://schemas.microsoft.com/office/drawing/2014/main" id="{03F03C01-59AE-4101-9C1E-0B2B7A47948D}"/>
                    </a:ext>
                  </a:extLst>
                </p:cNvPr>
                <p:cNvSpPr/>
                <p:nvPr/>
              </p:nvSpPr>
              <p:spPr>
                <a:xfrm>
                  <a:off x="1982301"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3464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8" name="Freeform: Shape 827">
                  <a:extLst>
                    <a:ext uri="{FF2B5EF4-FFF2-40B4-BE49-F238E27FC236}">
                      <a16:creationId xmlns="" xmlns:a16="http://schemas.microsoft.com/office/drawing/2014/main" id="{C0EDC92E-20FD-42E3-B6A0-506F389101F9}"/>
                    </a:ext>
                  </a:extLst>
                </p:cNvPr>
                <p:cNvSpPr/>
                <p:nvPr/>
              </p:nvSpPr>
              <p:spPr>
                <a:xfrm>
                  <a:off x="1982301"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4330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0" name="Graphic 1">
                <a:extLst>
                  <a:ext uri="{FF2B5EF4-FFF2-40B4-BE49-F238E27FC236}">
                    <a16:creationId xmlns="" xmlns:a16="http://schemas.microsoft.com/office/drawing/2014/main" id="{C8BD8665-601A-4079-AC4C-13EBB49FF834}"/>
                  </a:ext>
                </a:extLst>
              </p:cNvPr>
              <p:cNvGrpSpPr/>
              <p:nvPr/>
            </p:nvGrpSpPr>
            <p:grpSpPr>
              <a:xfrm>
                <a:off x="2415322" y="2729098"/>
                <a:ext cx="190529" cy="2228380"/>
                <a:chOff x="2415322" y="2729098"/>
                <a:chExt cx="190529" cy="2228380"/>
              </a:xfrm>
              <a:grpFill/>
            </p:grpSpPr>
            <p:sp>
              <p:nvSpPr>
                <p:cNvPr id="823" name="Freeform: Shape 822">
                  <a:extLst>
                    <a:ext uri="{FF2B5EF4-FFF2-40B4-BE49-F238E27FC236}">
                      <a16:creationId xmlns="" xmlns:a16="http://schemas.microsoft.com/office/drawing/2014/main" id="{F99D0950-A45B-458A-AD51-A6D6EED5AA39}"/>
                    </a:ext>
                  </a:extLst>
                </p:cNvPr>
                <p:cNvSpPr/>
                <p:nvPr/>
              </p:nvSpPr>
              <p:spPr>
                <a:xfrm>
                  <a:off x="2493266" y="2760736"/>
                  <a:ext cx="25981" cy="2139123"/>
                </a:xfrm>
                <a:custGeom>
                  <a:avLst/>
                  <a:gdLst>
                    <a:gd name="connsiteX0" fmla="*/ 0 w 25981"/>
                    <a:gd name="connsiteY0" fmla="*/ 12991 h 2139123"/>
                    <a:gd name="connsiteX1" fmla="*/ 0 w 25981"/>
                    <a:gd name="connsiteY1" fmla="*/ 2126133 h 2139123"/>
                    <a:gd name="connsiteX2" fmla="*/ 25981 w 25981"/>
                    <a:gd name="connsiteY2" fmla="*/ 2126133 h 2139123"/>
                    <a:gd name="connsiteX3" fmla="*/ 25981 w 25981"/>
                    <a:gd name="connsiteY3" fmla="*/ 12991 h 2139123"/>
                    <a:gd name="connsiteX4" fmla="*/ 0 w 25981"/>
                    <a:gd name="connsiteY4" fmla="*/ 12991 h 2139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9123">
                      <a:moveTo>
                        <a:pt x="0" y="12991"/>
                      </a:moveTo>
                      <a:cubicBezTo>
                        <a:pt x="0" y="714485"/>
                        <a:pt x="0" y="1424639"/>
                        <a:pt x="0" y="2126133"/>
                      </a:cubicBezTo>
                      <a:cubicBezTo>
                        <a:pt x="0" y="2143454"/>
                        <a:pt x="25981" y="2143454"/>
                        <a:pt x="25981" y="2126133"/>
                      </a:cubicBezTo>
                      <a:cubicBezTo>
                        <a:pt x="25981" y="1424639"/>
                        <a:pt x="25981" y="71448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4" name="Freeform: Shape 823">
                  <a:extLst>
                    <a:ext uri="{FF2B5EF4-FFF2-40B4-BE49-F238E27FC236}">
                      <a16:creationId xmlns="" xmlns:a16="http://schemas.microsoft.com/office/drawing/2014/main" id="{C473053E-5309-4A81-92DD-A6EF952F7CAB}"/>
                    </a:ext>
                  </a:extLst>
                </p:cNvPr>
                <p:cNvSpPr/>
                <p:nvPr/>
              </p:nvSpPr>
              <p:spPr>
                <a:xfrm>
                  <a:off x="2415322" y="4772957"/>
                  <a:ext cx="190529" cy="184521"/>
                </a:xfrm>
                <a:custGeom>
                  <a:avLst/>
                  <a:gdLst>
                    <a:gd name="connsiteX0" fmla="*/ 95264 w 190529"/>
                    <a:gd name="connsiteY0" fmla="*/ 1326 h 184521"/>
                    <a:gd name="connsiteX1" fmla="*/ 0 w 190529"/>
                    <a:gd name="connsiteY1" fmla="*/ 105251 h 184521"/>
                    <a:gd name="connsiteX2" fmla="*/ 95264 w 190529"/>
                    <a:gd name="connsiteY2" fmla="*/ 183195 h 184521"/>
                    <a:gd name="connsiteX3" fmla="*/ 190529 w 190529"/>
                    <a:gd name="connsiteY3" fmla="*/ 79270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9987"/>
                        <a:pt x="0" y="53289"/>
                        <a:pt x="0" y="105251"/>
                      </a:cubicBezTo>
                      <a:cubicBezTo>
                        <a:pt x="0" y="157214"/>
                        <a:pt x="43302" y="191856"/>
                        <a:pt x="95264" y="183195"/>
                      </a:cubicBezTo>
                      <a:cubicBezTo>
                        <a:pt x="147227" y="174535"/>
                        <a:pt x="190529" y="131233"/>
                        <a:pt x="190529" y="79270"/>
                      </a:cubicBezTo>
                      <a:cubicBezTo>
                        <a:pt x="181869" y="27307"/>
                        <a:pt x="147227" y="-7334"/>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5" name="Freeform: Shape 824">
                  <a:extLst>
                    <a:ext uri="{FF2B5EF4-FFF2-40B4-BE49-F238E27FC236}">
                      <a16:creationId xmlns="" xmlns:a16="http://schemas.microsoft.com/office/drawing/2014/main" id="{C16EEDC2-9A75-4848-B885-526A26703F69}"/>
                    </a:ext>
                  </a:extLst>
                </p:cNvPr>
                <p:cNvSpPr/>
                <p:nvPr/>
              </p:nvSpPr>
              <p:spPr>
                <a:xfrm>
                  <a:off x="2415322" y="2729098"/>
                  <a:ext cx="190529" cy="184521"/>
                </a:xfrm>
                <a:custGeom>
                  <a:avLst/>
                  <a:gdLst>
                    <a:gd name="connsiteX0" fmla="*/ 95264 w 190529"/>
                    <a:gd name="connsiteY0" fmla="*/ 1326 h 184521"/>
                    <a:gd name="connsiteX1" fmla="*/ 0 w 190529"/>
                    <a:gd name="connsiteY1" fmla="*/ 79270 h 184521"/>
                    <a:gd name="connsiteX2" fmla="*/ 95264 w 190529"/>
                    <a:gd name="connsiteY2" fmla="*/ 183195 h 184521"/>
                    <a:gd name="connsiteX3" fmla="*/ 190529 w 190529"/>
                    <a:gd name="connsiteY3" fmla="*/ 105251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7334"/>
                        <a:pt x="0" y="27308"/>
                        <a:pt x="0" y="79270"/>
                      </a:cubicBezTo>
                      <a:cubicBezTo>
                        <a:pt x="0" y="131233"/>
                        <a:pt x="43302" y="174535"/>
                        <a:pt x="95264" y="183195"/>
                      </a:cubicBezTo>
                      <a:cubicBezTo>
                        <a:pt x="147227" y="191856"/>
                        <a:pt x="190529" y="157214"/>
                        <a:pt x="190529" y="105251"/>
                      </a:cubicBezTo>
                      <a:cubicBezTo>
                        <a:pt x="181869" y="53289"/>
                        <a:pt x="147227" y="9987"/>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1" name="Graphic 1">
                <a:extLst>
                  <a:ext uri="{FF2B5EF4-FFF2-40B4-BE49-F238E27FC236}">
                    <a16:creationId xmlns="" xmlns:a16="http://schemas.microsoft.com/office/drawing/2014/main" id="{A6327605-B49D-48CE-8402-AD06C4DF9EF9}"/>
                  </a:ext>
                </a:extLst>
              </p:cNvPr>
              <p:cNvGrpSpPr/>
              <p:nvPr/>
            </p:nvGrpSpPr>
            <p:grpSpPr>
              <a:xfrm>
                <a:off x="2839683" y="2821134"/>
                <a:ext cx="190528" cy="2044308"/>
                <a:chOff x="2839683" y="2821134"/>
                <a:chExt cx="190528" cy="2044308"/>
              </a:xfrm>
              <a:grpFill/>
            </p:grpSpPr>
            <p:sp>
              <p:nvSpPr>
                <p:cNvPr id="820" name="Freeform: Shape 819">
                  <a:extLst>
                    <a:ext uri="{FF2B5EF4-FFF2-40B4-BE49-F238E27FC236}">
                      <a16:creationId xmlns="" xmlns:a16="http://schemas.microsoft.com/office/drawing/2014/main" id="{9A05CC49-01DA-454D-BCEA-C0FD0142B9BE}"/>
                    </a:ext>
                  </a:extLst>
                </p:cNvPr>
                <p:cNvSpPr/>
                <p:nvPr/>
              </p:nvSpPr>
              <p:spPr>
                <a:xfrm>
                  <a:off x="2926287" y="2847340"/>
                  <a:ext cx="25981" cy="1965915"/>
                </a:xfrm>
                <a:custGeom>
                  <a:avLst/>
                  <a:gdLst>
                    <a:gd name="connsiteX0" fmla="*/ 0 w 25981"/>
                    <a:gd name="connsiteY0" fmla="*/ 12991 h 1965915"/>
                    <a:gd name="connsiteX1" fmla="*/ 0 w 25981"/>
                    <a:gd name="connsiteY1" fmla="*/ 1952924 h 1965915"/>
                    <a:gd name="connsiteX2" fmla="*/ 25981 w 25981"/>
                    <a:gd name="connsiteY2" fmla="*/ 1952924 h 1965915"/>
                    <a:gd name="connsiteX3" fmla="*/ 25981 w 25981"/>
                    <a:gd name="connsiteY3" fmla="*/ 12991 h 1965915"/>
                    <a:gd name="connsiteX4" fmla="*/ 0 w 25981"/>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5915">
                      <a:moveTo>
                        <a:pt x="0" y="12991"/>
                      </a:moveTo>
                      <a:cubicBezTo>
                        <a:pt x="0" y="662522"/>
                        <a:pt x="0" y="1303393"/>
                        <a:pt x="0" y="1952924"/>
                      </a:cubicBezTo>
                      <a:cubicBezTo>
                        <a:pt x="0" y="1970245"/>
                        <a:pt x="25981" y="1970245"/>
                        <a:pt x="25981" y="1952924"/>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1" name="Freeform: Shape 820">
                  <a:extLst>
                    <a:ext uri="{FF2B5EF4-FFF2-40B4-BE49-F238E27FC236}">
                      <a16:creationId xmlns="" xmlns:a16="http://schemas.microsoft.com/office/drawing/2014/main" id="{D1B95B00-3684-40D8-B5F7-8D0F001B8133}"/>
                    </a:ext>
                  </a:extLst>
                </p:cNvPr>
                <p:cNvSpPr/>
                <p:nvPr/>
              </p:nvSpPr>
              <p:spPr>
                <a:xfrm>
                  <a:off x="2839683" y="4694680"/>
                  <a:ext cx="190528" cy="170762"/>
                </a:xfrm>
                <a:custGeom>
                  <a:avLst/>
                  <a:gdLst>
                    <a:gd name="connsiteX0" fmla="*/ 95264 w 190528"/>
                    <a:gd name="connsiteY0" fmla="*/ 1659 h 170762"/>
                    <a:gd name="connsiteX1" fmla="*/ 0 w 190528"/>
                    <a:gd name="connsiteY1" fmla="*/ 105584 h 170762"/>
                    <a:gd name="connsiteX2" fmla="*/ 95264 w 190528"/>
                    <a:gd name="connsiteY2" fmla="*/ 166207 h 170762"/>
                    <a:gd name="connsiteX3" fmla="*/ 190529 w 190528"/>
                    <a:gd name="connsiteY3" fmla="*/ 62282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10320"/>
                        <a:pt x="0" y="62282"/>
                        <a:pt x="0" y="105584"/>
                      </a:cubicBezTo>
                      <a:cubicBezTo>
                        <a:pt x="0" y="148886"/>
                        <a:pt x="43302" y="183528"/>
                        <a:pt x="95264" y="166207"/>
                      </a:cubicBezTo>
                      <a:cubicBezTo>
                        <a:pt x="147227" y="148886"/>
                        <a:pt x="190529" y="105584"/>
                        <a:pt x="190529" y="62282"/>
                      </a:cubicBezTo>
                      <a:cubicBezTo>
                        <a:pt x="190529" y="18980"/>
                        <a:pt x="147227" y="-7001"/>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2" name="Freeform: Shape 821">
                  <a:extLst>
                    <a:ext uri="{FF2B5EF4-FFF2-40B4-BE49-F238E27FC236}">
                      <a16:creationId xmlns="" xmlns:a16="http://schemas.microsoft.com/office/drawing/2014/main" id="{508D2336-F204-4484-AE44-3F8CC9C96EEE}"/>
                    </a:ext>
                  </a:extLst>
                </p:cNvPr>
                <p:cNvSpPr/>
                <p:nvPr/>
              </p:nvSpPr>
              <p:spPr>
                <a:xfrm>
                  <a:off x="2839683"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2" name="Graphic 1">
                <a:extLst>
                  <a:ext uri="{FF2B5EF4-FFF2-40B4-BE49-F238E27FC236}">
                    <a16:creationId xmlns="" xmlns:a16="http://schemas.microsoft.com/office/drawing/2014/main" id="{69BDA507-6A49-497A-A0A5-11108DD9AEEF}"/>
                  </a:ext>
                </a:extLst>
              </p:cNvPr>
              <p:cNvGrpSpPr/>
              <p:nvPr/>
            </p:nvGrpSpPr>
            <p:grpSpPr>
              <a:xfrm>
                <a:off x="3272704" y="2957461"/>
                <a:ext cx="190528" cy="1768406"/>
                <a:chOff x="3272704" y="2957461"/>
                <a:chExt cx="190528" cy="1768406"/>
              </a:xfrm>
              <a:grpFill/>
            </p:grpSpPr>
            <p:sp>
              <p:nvSpPr>
                <p:cNvPr id="817" name="Freeform: Shape 816">
                  <a:extLst>
                    <a:ext uri="{FF2B5EF4-FFF2-40B4-BE49-F238E27FC236}">
                      <a16:creationId xmlns="" xmlns:a16="http://schemas.microsoft.com/office/drawing/2014/main" id="{813A8180-3B6A-4021-BBA4-CD440A78F3C0}"/>
                    </a:ext>
                  </a:extLst>
                </p:cNvPr>
                <p:cNvSpPr/>
                <p:nvPr/>
              </p:nvSpPr>
              <p:spPr>
                <a:xfrm>
                  <a:off x="3350647" y="2985907"/>
                  <a:ext cx="25981" cy="1688781"/>
                </a:xfrm>
                <a:custGeom>
                  <a:avLst/>
                  <a:gdLst>
                    <a:gd name="connsiteX0" fmla="*/ 0 w 25981"/>
                    <a:gd name="connsiteY0" fmla="*/ 12991 h 1688781"/>
                    <a:gd name="connsiteX1" fmla="*/ 0 w 25981"/>
                    <a:gd name="connsiteY1" fmla="*/ 1675791 h 1688781"/>
                    <a:gd name="connsiteX2" fmla="*/ 25981 w 25981"/>
                    <a:gd name="connsiteY2" fmla="*/ 1675791 h 1688781"/>
                    <a:gd name="connsiteX3" fmla="*/ 25981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7"/>
                        <a:pt x="0" y="1121524"/>
                        <a:pt x="0" y="1675791"/>
                      </a:cubicBezTo>
                      <a:cubicBezTo>
                        <a:pt x="0" y="1693112"/>
                        <a:pt x="25981" y="1693112"/>
                        <a:pt x="25981" y="1675791"/>
                      </a:cubicBezTo>
                      <a:cubicBezTo>
                        <a:pt x="25981" y="1121524"/>
                        <a:pt x="25981" y="56725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8" name="Freeform: Shape 817">
                  <a:extLst>
                    <a:ext uri="{FF2B5EF4-FFF2-40B4-BE49-F238E27FC236}">
                      <a16:creationId xmlns="" xmlns:a16="http://schemas.microsoft.com/office/drawing/2014/main" id="{A07B09E4-8FF5-4FCD-82C7-B563715667CA}"/>
                    </a:ext>
                  </a:extLst>
                </p:cNvPr>
                <p:cNvSpPr/>
                <p:nvPr/>
              </p:nvSpPr>
              <p:spPr>
                <a:xfrm>
                  <a:off x="3272704"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9" name="Freeform: Shape 818">
                  <a:extLst>
                    <a:ext uri="{FF2B5EF4-FFF2-40B4-BE49-F238E27FC236}">
                      <a16:creationId xmlns="" xmlns:a16="http://schemas.microsoft.com/office/drawing/2014/main" id="{B46CBC9A-FD48-471E-AA28-05560BB02C47}"/>
                    </a:ext>
                  </a:extLst>
                </p:cNvPr>
                <p:cNvSpPr/>
                <p:nvPr/>
              </p:nvSpPr>
              <p:spPr>
                <a:xfrm>
                  <a:off x="3272704"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9"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3" name="Graphic 1">
                <a:extLst>
                  <a:ext uri="{FF2B5EF4-FFF2-40B4-BE49-F238E27FC236}">
                    <a16:creationId xmlns="" xmlns:a16="http://schemas.microsoft.com/office/drawing/2014/main" id="{33991580-7B96-4E7A-9D9C-731647FE1064}"/>
                  </a:ext>
                </a:extLst>
              </p:cNvPr>
              <p:cNvGrpSpPr/>
              <p:nvPr/>
            </p:nvGrpSpPr>
            <p:grpSpPr>
              <a:xfrm>
                <a:off x="3697064" y="3139678"/>
                <a:ext cx="190529" cy="1398559"/>
                <a:chOff x="3697064" y="3139678"/>
                <a:chExt cx="190529" cy="1398559"/>
              </a:xfrm>
              <a:grpFill/>
            </p:grpSpPr>
            <p:sp>
              <p:nvSpPr>
                <p:cNvPr id="814" name="Freeform: Shape 813">
                  <a:extLst>
                    <a:ext uri="{FF2B5EF4-FFF2-40B4-BE49-F238E27FC236}">
                      <a16:creationId xmlns="" xmlns:a16="http://schemas.microsoft.com/office/drawing/2014/main" id="{73C9AD01-298C-4FEF-BA38-6E506A2007DC}"/>
                    </a:ext>
                  </a:extLst>
                </p:cNvPr>
                <p:cNvSpPr/>
                <p:nvPr/>
              </p:nvSpPr>
              <p:spPr>
                <a:xfrm>
                  <a:off x="3775008" y="3170766"/>
                  <a:ext cx="27371" cy="1322053"/>
                </a:xfrm>
                <a:custGeom>
                  <a:avLst/>
                  <a:gdLst>
                    <a:gd name="connsiteX0" fmla="*/ 0 w 27371"/>
                    <a:gd name="connsiteY0" fmla="*/ 10000 h 1322053"/>
                    <a:gd name="connsiteX1" fmla="*/ 0 w 27371"/>
                    <a:gd name="connsiteY1" fmla="*/ 1309063 h 1322053"/>
                    <a:gd name="connsiteX2" fmla="*/ 25981 w 27371"/>
                    <a:gd name="connsiteY2" fmla="*/ 1309063 h 1322053"/>
                    <a:gd name="connsiteX3" fmla="*/ 25981 w 27371"/>
                    <a:gd name="connsiteY3" fmla="*/ 10000 h 1322053"/>
                    <a:gd name="connsiteX4" fmla="*/ 0 w 27371"/>
                    <a:gd name="connsiteY4" fmla="*/ 10000 h 1322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2053">
                      <a:moveTo>
                        <a:pt x="0" y="10000"/>
                      </a:moveTo>
                      <a:cubicBezTo>
                        <a:pt x="0" y="443021"/>
                        <a:pt x="0" y="876042"/>
                        <a:pt x="0" y="1309063"/>
                      </a:cubicBezTo>
                      <a:cubicBezTo>
                        <a:pt x="0" y="1326384"/>
                        <a:pt x="25981" y="1326384"/>
                        <a:pt x="25981" y="1309063"/>
                      </a:cubicBezTo>
                      <a:cubicBezTo>
                        <a:pt x="25981" y="876042"/>
                        <a:pt x="25981" y="443021"/>
                        <a:pt x="25981" y="10000"/>
                      </a:cubicBezTo>
                      <a:cubicBezTo>
                        <a:pt x="3464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5" name="Freeform: Shape 814">
                  <a:extLst>
                    <a:ext uri="{FF2B5EF4-FFF2-40B4-BE49-F238E27FC236}">
                      <a16:creationId xmlns="" xmlns:a16="http://schemas.microsoft.com/office/drawing/2014/main" id="{89A599EC-27F8-44A9-8ED4-16987711111D}"/>
                    </a:ext>
                  </a:extLst>
                </p:cNvPr>
                <p:cNvSpPr/>
                <p:nvPr/>
              </p:nvSpPr>
              <p:spPr>
                <a:xfrm>
                  <a:off x="3697064" y="4401534"/>
                  <a:ext cx="190529" cy="136703"/>
                </a:xfrm>
                <a:custGeom>
                  <a:avLst/>
                  <a:gdLst>
                    <a:gd name="connsiteX0" fmla="*/ 95265 w 190529"/>
                    <a:gd name="connsiteY0" fmla="*/ 9011 h 136703"/>
                    <a:gd name="connsiteX1" fmla="*/ 0 w 190529"/>
                    <a:gd name="connsiteY1" fmla="*/ 104276 h 136703"/>
                    <a:gd name="connsiteX2" fmla="*/ 95265 w 190529"/>
                    <a:gd name="connsiteY2" fmla="*/ 121597 h 136703"/>
                    <a:gd name="connsiteX3" fmla="*/ 190529 w 190529"/>
                    <a:gd name="connsiteY3" fmla="*/ 26332 h 136703"/>
                    <a:gd name="connsiteX4" fmla="*/ 95265 w 190529"/>
                    <a:gd name="connsiteY4" fmla="*/ 9011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6703">
                      <a:moveTo>
                        <a:pt x="95265" y="9011"/>
                      </a:moveTo>
                      <a:cubicBezTo>
                        <a:pt x="43302" y="26332"/>
                        <a:pt x="0" y="69634"/>
                        <a:pt x="0" y="104276"/>
                      </a:cubicBezTo>
                      <a:cubicBezTo>
                        <a:pt x="0" y="138918"/>
                        <a:pt x="43302" y="147578"/>
                        <a:pt x="95265" y="121597"/>
                      </a:cubicBezTo>
                      <a:cubicBezTo>
                        <a:pt x="147227" y="95615"/>
                        <a:pt x="190529" y="52313"/>
                        <a:pt x="190529" y="26332"/>
                      </a:cubicBezTo>
                      <a:cubicBezTo>
                        <a:pt x="190529" y="351"/>
                        <a:pt x="147227" y="-8309"/>
                        <a:pt x="95265"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6" name="Freeform: Shape 815">
                  <a:extLst>
                    <a:ext uri="{FF2B5EF4-FFF2-40B4-BE49-F238E27FC236}">
                      <a16:creationId xmlns="" xmlns:a16="http://schemas.microsoft.com/office/drawing/2014/main" id="{89404B42-37D0-4BB5-9301-40616DF260A0}"/>
                    </a:ext>
                  </a:extLst>
                </p:cNvPr>
                <p:cNvSpPr/>
                <p:nvPr/>
              </p:nvSpPr>
              <p:spPr>
                <a:xfrm>
                  <a:off x="3697064" y="3139678"/>
                  <a:ext cx="190529" cy="139763"/>
                </a:xfrm>
                <a:custGeom>
                  <a:avLst/>
                  <a:gdLst>
                    <a:gd name="connsiteX0" fmla="*/ 95265 w 190529"/>
                    <a:gd name="connsiteY0" fmla="*/ 15107 h 139763"/>
                    <a:gd name="connsiteX1" fmla="*/ 0 w 190529"/>
                    <a:gd name="connsiteY1" fmla="*/ 32427 h 139763"/>
                    <a:gd name="connsiteX2" fmla="*/ 95265 w 190529"/>
                    <a:gd name="connsiteY2" fmla="*/ 127692 h 139763"/>
                    <a:gd name="connsiteX3" fmla="*/ 190529 w 190529"/>
                    <a:gd name="connsiteY3" fmla="*/ 119032 h 139763"/>
                    <a:gd name="connsiteX4" fmla="*/ 95265 w 190529"/>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9763">
                      <a:moveTo>
                        <a:pt x="95265" y="15107"/>
                      </a:moveTo>
                      <a:cubicBezTo>
                        <a:pt x="43302" y="-10875"/>
                        <a:pt x="0" y="-2214"/>
                        <a:pt x="0" y="32427"/>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4" name="Graphic 1">
                <a:extLst>
                  <a:ext uri="{FF2B5EF4-FFF2-40B4-BE49-F238E27FC236}">
                    <a16:creationId xmlns="" xmlns:a16="http://schemas.microsoft.com/office/drawing/2014/main" id="{80864A29-70F7-4964-A2B1-26ACBBE64933}"/>
                  </a:ext>
                </a:extLst>
              </p:cNvPr>
              <p:cNvGrpSpPr/>
              <p:nvPr/>
            </p:nvGrpSpPr>
            <p:grpSpPr>
              <a:xfrm>
                <a:off x="4121425" y="3364268"/>
                <a:ext cx="190529" cy="958039"/>
                <a:chOff x="4121425" y="3364268"/>
                <a:chExt cx="190529" cy="958039"/>
              </a:xfrm>
              <a:grpFill/>
            </p:grpSpPr>
            <p:sp>
              <p:nvSpPr>
                <p:cNvPr id="811" name="Freeform: Shape 810">
                  <a:extLst>
                    <a:ext uri="{FF2B5EF4-FFF2-40B4-BE49-F238E27FC236}">
                      <a16:creationId xmlns="" xmlns:a16="http://schemas.microsoft.com/office/drawing/2014/main" id="{1A9CDF4D-DA58-4B75-8C4C-D6C2D4169723}"/>
                    </a:ext>
                  </a:extLst>
                </p:cNvPr>
                <p:cNvSpPr/>
                <p:nvPr/>
              </p:nvSpPr>
              <p:spPr>
                <a:xfrm>
                  <a:off x="4208029" y="3392946"/>
                  <a:ext cx="25981" cy="892023"/>
                </a:xfrm>
                <a:custGeom>
                  <a:avLst/>
                  <a:gdLst>
                    <a:gd name="connsiteX0" fmla="*/ 0 w 25981"/>
                    <a:gd name="connsiteY0" fmla="*/ 12991 h 892023"/>
                    <a:gd name="connsiteX1" fmla="*/ 0 w 25981"/>
                    <a:gd name="connsiteY1" fmla="*/ 879033 h 892023"/>
                    <a:gd name="connsiteX2" fmla="*/ 25981 w 25981"/>
                    <a:gd name="connsiteY2" fmla="*/ 879033 h 892023"/>
                    <a:gd name="connsiteX3" fmla="*/ 25981 w 25981"/>
                    <a:gd name="connsiteY3" fmla="*/ 12991 h 892023"/>
                    <a:gd name="connsiteX4" fmla="*/ 0 w 25981"/>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92023">
                      <a:moveTo>
                        <a:pt x="0" y="12991"/>
                      </a:moveTo>
                      <a:cubicBezTo>
                        <a:pt x="0" y="298784"/>
                        <a:pt x="0" y="593239"/>
                        <a:pt x="0" y="879033"/>
                      </a:cubicBezTo>
                      <a:cubicBezTo>
                        <a:pt x="0" y="896353"/>
                        <a:pt x="25981" y="896353"/>
                        <a:pt x="25981" y="879033"/>
                      </a:cubicBezTo>
                      <a:cubicBezTo>
                        <a:pt x="25981" y="593239"/>
                        <a:pt x="25981" y="298784"/>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2" name="Freeform: Shape 811">
                  <a:extLst>
                    <a:ext uri="{FF2B5EF4-FFF2-40B4-BE49-F238E27FC236}">
                      <a16:creationId xmlns="" xmlns:a16="http://schemas.microsoft.com/office/drawing/2014/main" id="{3B71AC87-9706-4033-A4EA-7CD77297E504}"/>
                    </a:ext>
                  </a:extLst>
                </p:cNvPr>
                <p:cNvSpPr/>
                <p:nvPr/>
              </p:nvSpPr>
              <p:spPr>
                <a:xfrm>
                  <a:off x="4121425" y="4201915"/>
                  <a:ext cx="190529" cy="120393"/>
                </a:xfrm>
                <a:custGeom>
                  <a:avLst/>
                  <a:gdLst>
                    <a:gd name="connsiteX0" fmla="*/ 95264 w 190529"/>
                    <a:gd name="connsiteY0" fmla="*/ 18102 h 120393"/>
                    <a:gd name="connsiteX1" fmla="*/ 0 w 190529"/>
                    <a:gd name="connsiteY1" fmla="*/ 104706 h 120393"/>
                    <a:gd name="connsiteX2" fmla="*/ 95264 w 190529"/>
                    <a:gd name="connsiteY2" fmla="*/ 96046 h 120393"/>
                    <a:gd name="connsiteX3" fmla="*/ 190529 w 190529"/>
                    <a:gd name="connsiteY3" fmla="*/ 9441 h 120393"/>
                    <a:gd name="connsiteX4" fmla="*/ 95264 w 190529"/>
                    <a:gd name="connsiteY4" fmla="*/ 18102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4" y="18102"/>
                      </a:moveTo>
                      <a:cubicBezTo>
                        <a:pt x="43302" y="44083"/>
                        <a:pt x="0" y="78725"/>
                        <a:pt x="0" y="104706"/>
                      </a:cubicBezTo>
                      <a:cubicBezTo>
                        <a:pt x="0" y="130687"/>
                        <a:pt x="43302" y="122027"/>
                        <a:pt x="95264" y="96046"/>
                      </a:cubicBezTo>
                      <a:cubicBezTo>
                        <a:pt x="147227" y="70064"/>
                        <a:pt x="190529" y="26762"/>
                        <a:pt x="190529" y="9441"/>
                      </a:cubicBezTo>
                      <a:cubicBezTo>
                        <a:pt x="190529" y="-7880"/>
                        <a:pt x="147227" y="781"/>
                        <a:pt x="95264" y="181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3" name="Freeform: Shape 812">
                  <a:extLst>
                    <a:ext uri="{FF2B5EF4-FFF2-40B4-BE49-F238E27FC236}">
                      <a16:creationId xmlns="" xmlns:a16="http://schemas.microsoft.com/office/drawing/2014/main" id="{BB33E299-BF33-48C0-9C9F-BECB149EFD9A}"/>
                    </a:ext>
                  </a:extLst>
                </p:cNvPr>
                <p:cNvSpPr/>
                <p:nvPr/>
              </p:nvSpPr>
              <p:spPr>
                <a:xfrm>
                  <a:off x="4121425" y="3364268"/>
                  <a:ext cx="190529" cy="123023"/>
                </a:xfrm>
                <a:custGeom>
                  <a:avLst/>
                  <a:gdLst>
                    <a:gd name="connsiteX0" fmla="*/ 95264 w 190529"/>
                    <a:gd name="connsiteY0" fmla="*/ 24348 h 123023"/>
                    <a:gd name="connsiteX1" fmla="*/ 0 w 190529"/>
                    <a:gd name="connsiteY1" fmla="*/ 15687 h 123023"/>
                    <a:gd name="connsiteX2" fmla="*/ 95264 w 190529"/>
                    <a:gd name="connsiteY2" fmla="*/ 102292 h 123023"/>
                    <a:gd name="connsiteX3" fmla="*/ 190529 w 190529"/>
                    <a:gd name="connsiteY3" fmla="*/ 110952 h 123023"/>
                    <a:gd name="connsiteX4" fmla="*/ 95264 w 190529"/>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3023">
                      <a:moveTo>
                        <a:pt x="95264" y="24348"/>
                      </a:moveTo>
                      <a:cubicBezTo>
                        <a:pt x="43302" y="-1633"/>
                        <a:pt x="0" y="-10294"/>
                        <a:pt x="0" y="15687"/>
                      </a:cubicBezTo>
                      <a:cubicBezTo>
                        <a:pt x="0" y="41669"/>
                        <a:pt x="43302" y="76310"/>
                        <a:pt x="95264" y="102292"/>
                      </a:cubicBezTo>
                      <a:cubicBezTo>
                        <a:pt x="147227" y="128273"/>
                        <a:pt x="190529" y="128273"/>
                        <a:pt x="190529" y="110952"/>
                      </a:cubicBezTo>
                      <a:cubicBezTo>
                        <a:pt x="190529" y="93631"/>
                        <a:pt x="147227" y="50329"/>
                        <a:pt x="95264"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5" name="Graphic 1">
                <a:extLst>
                  <a:ext uri="{FF2B5EF4-FFF2-40B4-BE49-F238E27FC236}">
                    <a16:creationId xmlns="" xmlns:a16="http://schemas.microsoft.com/office/drawing/2014/main" id="{E7156297-C98E-4E8D-8CCD-98D5C3D7B9AC}"/>
                  </a:ext>
                </a:extLst>
              </p:cNvPr>
              <p:cNvGrpSpPr/>
              <p:nvPr/>
            </p:nvGrpSpPr>
            <p:grpSpPr>
              <a:xfrm>
                <a:off x="4554446" y="3602003"/>
                <a:ext cx="190529" cy="482570"/>
                <a:chOff x="4554446" y="3602003"/>
                <a:chExt cx="190529" cy="482570"/>
              </a:xfrm>
              <a:grpFill/>
            </p:grpSpPr>
            <p:sp>
              <p:nvSpPr>
                <p:cNvPr id="808" name="Freeform: Shape 807">
                  <a:extLst>
                    <a:ext uri="{FF2B5EF4-FFF2-40B4-BE49-F238E27FC236}">
                      <a16:creationId xmlns="" xmlns:a16="http://schemas.microsoft.com/office/drawing/2014/main" id="{BE3F8538-00A8-4892-B78D-90C06F62A897}"/>
                    </a:ext>
                  </a:extLst>
                </p:cNvPr>
                <p:cNvSpPr/>
                <p:nvPr/>
              </p:nvSpPr>
              <p:spPr>
                <a:xfrm>
                  <a:off x="4632389" y="3635438"/>
                  <a:ext cx="27371" cy="407039"/>
                </a:xfrm>
                <a:custGeom>
                  <a:avLst/>
                  <a:gdLst>
                    <a:gd name="connsiteX0" fmla="*/ 0 w 27371"/>
                    <a:gd name="connsiteY0" fmla="*/ 12991 h 407039"/>
                    <a:gd name="connsiteX1" fmla="*/ 0 w 27371"/>
                    <a:gd name="connsiteY1" fmla="*/ 394049 h 407039"/>
                    <a:gd name="connsiteX2" fmla="*/ 25982 w 27371"/>
                    <a:gd name="connsiteY2" fmla="*/ 394049 h 407039"/>
                    <a:gd name="connsiteX3" fmla="*/ 25982 w 27371"/>
                    <a:gd name="connsiteY3" fmla="*/ 12991 h 407039"/>
                    <a:gd name="connsiteX4" fmla="*/ 0 w 2737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9" name="Freeform: Shape 808">
                  <a:extLst>
                    <a:ext uri="{FF2B5EF4-FFF2-40B4-BE49-F238E27FC236}">
                      <a16:creationId xmlns="" xmlns:a16="http://schemas.microsoft.com/office/drawing/2014/main" id="{C144EB36-E5EA-4BC4-9E69-37784D9C8524}"/>
                    </a:ext>
                  </a:extLst>
                </p:cNvPr>
                <p:cNvSpPr/>
                <p:nvPr/>
              </p:nvSpPr>
              <p:spPr>
                <a:xfrm>
                  <a:off x="4554446" y="3975272"/>
                  <a:ext cx="190529" cy="109301"/>
                </a:xfrm>
                <a:custGeom>
                  <a:avLst/>
                  <a:gdLst>
                    <a:gd name="connsiteX0" fmla="*/ 95264 w 190529"/>
                    <a:gd name="connsiteY0" fmla="*/ 36895 h 109301"/>
                    <a:gd name="connsiteX1" fmla="*/ 0 w 190529"/>
                    <a:gd name="connsiteY1" fmla="*/ 106178 h 109301"/>
                    <a:gd name="connsiteX2" fmla="*/ 95264 w 190529"/>
                    <a:gd name="connsiteY2" fmla="*/ 71536 h 109301"/>
                    <a:gd name="connsiteX3" fmla="*/ 190529 w 190529"/>
                    <a:gd name="connsiteY3" fmla="*/ 2253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62876"/>
                        <a:pt x="0" y="97517"/>
                        <a:pt x="0" y="106178"/>
                      </a:cubicBezTo>
                      <a:cubicBezTo>
                        <a:pt x="0" y="114838"/>
                        <a:pt x="43302" y="106178"/>
                        <a:pt x="95264" y="71536"/>
                      </a:cubicBezTo>
                      <a:cubicBezTo>
                        <a:pt x="147227" y="36895"/>
                        <a:pt x="190529" y="10913"/>
                        <a:pt x="190529" y="2253"/>
                      </a:cubicBezTo>
                      <a:cubicBezTo>
                        <a:pt x="190529" y="-6408"/>
                        <a:pt x="147227" y="10913"/>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0" name="Freeform: Shape 809">
                  <a:extLst>
                    <a:ext uri="{FF2B5EF4-FFF2-40B4-BE49-F238E27FC236}">
                      <a16:creationId xmlns="" xmlns:a16="http://schemas.microsoft.com/office/drawing/2014/main" id="{8F96F1C9-A23F-42E1-AE3B-17FA68B1C835}"/>
                    </a:ext>
                  </a:extLst>
                </p:cNvPr>
                <p:cNvSpPr/>
                <p:nvPr/>
              </p:nvSpPr>
              <p:spPr>
                <a:xfrm>
                  <a:off x="4554446" y="3602003"/>
                  <a:ext cx="190529" cy="109301"/>
                </a:xfrm>
                <a:custGeom>
                  <a:avLst/>
                  <a:gdLst>
                    <a:gd name="connsiteX0" fmla="*/ 95264 w 190529"/>
                    <a:gd name="connsiteY0" fmla="*/ 37765 h 109301"/>
                    <a:gd name="connsiteX1" fmla="*/ 0 w 190529"/>
                    <a:gd name="connsiteY1" fmla="*/ 3124 h 109301"/>
                    <a:gd name="connsiteX2" fmla="*/ 95264 w 190529"/>
                    <a:gd name="connsiteY2" fmla="*/ 72407 h 109301"/>
                    <a:gd name="connsiteX3" fmla="*/ 190529 w 190529"/>
                    <a:gd name="connsiteY3" fmla="*/ 107049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3124"/>
                        <a:pt x="0" y="-5537"/>
                        <a:pt x="0" y="3124"/>
                      </a:cubicBezTo>
                      <a:cubicBezTo>
                        <a:pt x="0" y="11784"/>
                        <a:pt x="43302" y="46426"/>
                        <a:pt x="95264" y="72407"/>
                      </a:cubicBezTo>
                      <a:cubicBezTo>
                        <a:pt x="147227" y="98388"/>
                        <a:pt x="190529" y="115709"/>
                        <a:pt x="190529" y="107049"/>
                      </a:cubicBezTo>
                      <a:cubicBezTo>
                        <a:pt x="190529" y="98388"/>
                        <a:pt x="147227" y="72407"/>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6" name="Graphic 1">
                <a:extLst>
                  <a:ext uri="{FF2B5EF4-FFF2-40B4-BE49-F238E27FC236}">
                    <a16:creationId xmlns="" xmlns:a16="http://schemas.microsoft.com/office/drawing/2014/main" id="{F7C22B24-C44D-47C1-8320-8391FA487C04}"/>
                  </a:ext>
                </a:extLst>
              </p:cNvPr>
              <p:cNvGrpSpPr/>
              <p:nvPr/>
            </p:nvGrpSpPr>
            <p:grpSpPr>
              <a:xfrm>
                <a:off x="4978806" y="3726373"/>
                <a:ext cx="190529" cy="225170"/>
                <a:chOff x="4978806" y="3726373"/>
                <a:chExt cx="190529" cy="225170"/>
              </a:xfrm>
              <a:grpFill/>
            </p:grpSpPr>
            <p:sp>
              <p:nvSpPr>
                <p:cNvPr id="805" name="Freeform: Shape 804">
                  <a:extLst>
                    <a:ext uri="{FF2B5EF4-FFF2-40B4-BE49-F238E27FC236}">
                      <a16:creationId xmlns="" xmlns:a16="http://schemas.microsoft.com/office/drawing/2014/main" id="{A78A6338-0171-4201-B89F-E5DE6C975EFA}"/>
                    </a:ext>
                  </a:extLst>
                </p:cNvPr>
                <p:cNvSpPr/>
                <p:nvPr/>
              </p:nvSpPr>
              <p:spPr>
                <a:xfrm>
                  <a:off x="5065410" y="3770598"/>
                  <a:ext cx="25981" cy="141973"/>
                </a:xfrm>
                <a:custGeom>
                  <a:avLst/>
                  <a:gdLst>
                    <a:gd name="connsiteX0" fmla="*/ 0 w 25981"/>
                    <a:gd name="connsiteY0" fmla="*/ 16398 h 141973"/>
                    <a:gd name="connsiteX1" fmla="*/ 0 w 25981"/>
                    <a:gd name="connsiteY1" fmla="*/ 128983 h 141973"/>
                    <a:gd name="connsiteX2" fmla="*/ 25982 w 25981"/>
                    <a:gd name="connsiteY2" fmla="*/ 128983 h 141973"/>
                    <a:gd name="connsiteX3" fmla="*/ 25982 w 25981"/>
                    <a:gd name="connsiteY3" fmla="*/ 16398 h 141973"/>
                    <a:gd name="connsiteX4" fmla="*/ 0 w 25981"/>
                    <a:gd name="connsiteY4" fmla="*/ 16398 h 141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41973">
                      <a:moveTo>
                        <a:pt x="0" y="16398"/>
                      </a:moveTo>
                      <a:cubicBezTo>
                        <a:pt x="0" y="51039"/>
                        <a:pt x="0" y="94341"/>
                        <a:pt x="0" y="128983"/>
                      </a:cubicBezTo>
                      <a:cubicBezTo>
                        <a:pt x="0" y="146304"/>
                        <a:pt x="25982" y="146304"/>
                        <a:pt x="25982" y="128983"/>
                      </a:cubicBezTo>
                      <a:cubicBezTo>
                        <a:pt x="25982" y="94341"/>
                        <a:pt x="25982" y="51039"/>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6" name="Freeform: Shape 805">
                  <a:extLst>
                    <a:ext uri="{FF2B5EF4-FFF2-40B4-BE49-F238E27FC236}">
                      <a16:creationId xmlns="" xmlns:a16="http://schemas.microsoft.com/office/drawing/2014/main" id="{AB7BEBFD-A214-4BAF-BF3A-019B0C98B06A}"/>
                    </a:ext>
                  </a:extLst>
                </p:cNvPr>
                <p:cNvSpPr/>
                <p:nvPr/>
              </p:nvSpPr>
              <p:spPr>
                <a:xfrm>
                  <a:off x="4978806" y="3726373"/>
                  <a:ext cx="190529" cy="112585"/>
                </a:xfrm>
                <a:custGeom>
                  <a:avLst/>
                  <a:gdLst>
                    <a:gd name="connsiteX0" fmla="*/ 95264 w 190529"/>
                    <a:gd name="connsiteY0" fmla="*/ 51963 h 112585"/>
                    <a:gd name="connsiteX1" fmla="*/ 0 w 190529"/>
                    <a:gd name="connsiteY1" fmla="*/ 112586 h 112585"/>
                    <a:gd name="connsiteX2" fmla="*/ 95264 w 190529"/>
                    <a:gd name="connsiteY2" fmla="*/ 60623 h 112585"/>
                    <a:gd name="connsiteX3" fmla="*/ 190530 w 190529"/>
                    <a:gd name="connsiteY3" fmla="*/ 0 h 112585"/>
                    <a:gd name="connsiteX4" fmla="*/ 95264 w 190529"/>
                    <a:gd name="connsiteY4" fmla="*/ 51963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3"/>
                      </a:moveTo>
                      <a:cubicBezTo>
                        <a:pt x="43302" y="86604"/>
                        <a:pt x="0" y="112586"/>
                        <a:pt x="0" y="112586"/>
                      </a:cubicBezTo>
                      <a:cubicBezTo>
                        <a:pt x="0" y="112586"/>
                        <a:pt x="43302" y="95265"/>
                        <a:pt x="95264" y="60623"/>
                      </a:cubicBezTo>
                      <a:cubicBezTo>
                        <a:pt x="147228" y="34642"/>
                        <a:pt x="190530" y="8660"/>
                        <a:pt x="190530" y="0"/>
                      </a:cubicBezTo>
                      <a:cubicBezTo>
                        <a:pt x="190530" y="0"/>
                        <a:pt x="147228" y="25981"/>
                        <a:pt x="95264"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7" name="Freeform: Shape 806">
                  <a:extLst>
                    <a:ext uri="{FF2B5EF4-FFF2-40B4-BE49-F238E27FC236}">
                      <a16:creationId xmlns="" xmlns:a16="http://schemas.microsoft.com/office/drawing/2014/main" id="{41A52881-1AD1-4645-9624-9DC50C0E887B}"/>
                    </a:ext>
                  </a:extLst>
                </p:cNvPr>
                <p:cNvSpPr/>
                <p:nvPr/>
              </p:nvSpPr>
              <p:spPr>
                <a:xfrm>
                  <a:off x="4978806" y="3838958"/>
                  <a:ext cx="190529" cy="112585"/>
                </a:xfrm>
                <a:custGeom>
                  <a:avLst/>
                  <a:gdLst>
                    <a:gd name="connsiteX0" fmla="*/ 95264 w 190529"/>
                    <a:gd name="connsiteY0" fmla="*/ 51962 h 112585"/>
                    <a:gd name="connsiteX1" fmla="*/ 0 w 190529"/>
                    <a:gd name="connsiteY1" fmla="*/ 0 h 112585"/>
                    <a:gd name="connsiteX2" fmla="*/ 95264 w 190529"/>
                    <a:gd name="connsiteY2" fmla="*/ 60623 h 112585"/>
                    <a:gd name="connsiteX3" fmla="*/ 190530 w 190529"/>
                    <a:gd name="connsiteY3" fmla="*/ 112585 h 112585"/>
                    <a:gd name="connsiteX4" fmla="*/ 95264 w 190529"/>
                    <a:gd name="connsiteY4" fmla="*/ 51962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2"/>
                      </a:moveTo>
                      <a:cubicBezTo>
                        <a:pt x="43302" y="25981"/>
                        <a:pt x="0" y="0"/>
                        <a:pt x="0" y="0"/>
                      </a:cubicBezTo>
                      <a:cubicBezTo>
                        <a:pt x="0" y="0"/>
                        <a:pt x="43302" y="25981"/>
                        <a:pt x="95264" y="60623"/>
                      </a:cubicBezTo>
                      <a:cubicBezTo>
                        <a:pt x="147228" y="95264"/>
                        <a:pt x="190530" y="112585"/>
                        <a:pt x="190530" y="112585"/>
                      </a:cubicBezTo>
                      <a:cubicBezTo>
                        <a:pt x="190530" y="103925"/>
                        <a:pt x="147228" y="77944"/>
                        <a:pt x="95264" y="5196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7" name="Graphic 1">
                <a:extLst>
                  <a:ext uri="{FF2B5EF4-FFF2-40B4-BE49-F238E27FC236}">
                    <a16:creationId xmlns="" xmlns:a16="http://schemas.microsoft.com/office/drawing/2014/main" id="{52B7CE52-5B0B-4584-BC5B-E21250E1BB5C}"/>
                  </a:ext>
                </a:extLst>
              </p:cNvPr>
              <p:cNvGrpSpPr/>
              <p:nvPr/>
            </p:nvGrpSpPr>
            <p:grpSpPr>
              <a:xfrm>
                <a:off x="5411827" y="3485569"/>
                <a:ext cx="190529" cy="708466"/>
                <a:chOff x="5411827" y="3485569"/>
                <a:chExt cx="190529" cy="708466"/>
              </a:xfrm>
              <a:grpFill/>
            </p:grpSpPr>
            <p:sp>
              <p:nvSpPr>
                <p:cNvPr id="802" name="Freeform: Shape 801">
                  <a:extLst>
                    <a:ext uri="{FF2B5EF4-FFF2-40B4-BE49-F238E27FC236}">
                      <a16:creationId xmlns="" xmlns:a16="http://schemas.microsoft.com/office/drawing/2014/main" id="{0C43E72A-B244-4176-824B-57D76CF2382C}"/>
                    </a:ext>
                  </a:extLst>
                </p:cNvPr>
                <p:cNvSpPr/>
                <p:nvPr/>
              </p:nvSpPr>
              <p:spPr>
                <a:xfrm>
                  <a:off x="5489771" y="3522853"/>
                  <a:ext cx="25981" cy="640870"/>
                </a:xfrm>
                <a:custGeom>
                  <a:avLst/>
                  <a:gdLst>
                    <a:gd name="connsiteX0" fmla="*/ 0 w 25981"/>
                    <a:gd name="connsiteY0" fmla="*/ 12991 h 640870"/>
                    <a:gd name="connsiteX1" fmla="*/ 0 w 25981"/>
                    <a:gd name="connsiteY1" fmla="*/ 627880 h 640870"/>
                    <a:gd name="connsiteX2" fmla="*/ 25982 w 25981"/>
                    <a:gd name="connsiteY2" fmla="*/ 627880 h 640870"/>
                    <a:gd name="connsiteX3" fmla="*/ 25982 w 25981"/>
                    <a:gd name="connsiteY3" fmla="*/ 12991 h 640870"/>
                    <a:gd name="connsiteX4" fmla="*/ 0 w 25981"/>
                    <a:gd name="connsiteY4" fmla="*/ 12991 h 64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0870">
                      <a:moveTo>
                        <a:pt x="0" y="12991"/>
                      </a:moveTo>
                      <a:cubicBezTo>
                        <a:pt x="0" y="220841"/>
                        <a:pt x="0" y="420030"/>
                        <a:pt x="0" y="627880"/>
                      </a:cubicBezTo>
                      <a:cubicBezTo>
                        <a:pt x="0" y="645201"/>
                        <a:pt x="25982" y="645201"/>
                        <a:pt x="25982" y="627880"/>
                      </a:cubicBezTo>
                      <a:cubicBezTo>
                        <a:pt x="25982" y="420030"/>
                        <a:pt x="25982" y="220841"/>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3" name="Freeform: Shape 802">
                  <a:extLst>
                    <a:ext uri="{FF2B5EF4-FFF2-40B4-BE49-F238E27FC236}">
                      <a16:creationId xmlns="" xmlns:a16="http://schemas.microsoft.com/office/drawing/2014/main" id="{629AF52F-3D3D-431B-89A0-65DD386E69ED}"/>
                    </a:ext>
                  </a:extLst>
                </p:cNvPr>
                <p:cNvSpPr/>
                <p:nvPr/>
              </p:nvSpPr>
              <p:spPr>
                <a:xfrm>
                  <a:off x="5411827" y="3485569"/>
                  <a:ext cx="190529" cy="114144"/>
                </a:xfrm>
                <a:custGeom>
                  <a:avLst/>
                  <a:gdLst>
                    <a:gd name="connsiteX0" fmla="*/ 95264 w 190529"/>
                    <a:gd name="connsiteY0" fmla="*/ 32953 h 114144"/>
                    <a:gd name="connsiteX1" fmla="*/ 0 w 190529"/>
                    <a:gd name="connsiteY1" fmla="*/ 110897 h 114144"/>
                    <a:gd name="connsiteX2" fmla="*/ 95264 w 190529"/>
                    <a:gd name="connsiteY2" fmla="*/ 84916 h 114144"/>
                    <a:gd name="connsiteX3" fmla="*/ 190530 w 190529"/>
                    <a:gd name="connsiteY3" fmla="*/ 6972 h 114144"/>
                    <a:gd name="connsiteX4" fmla="*/ 95264 w 190529"/>
                    <a:gd name="connsiteY4" fmla="*/ 32953 h 11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144">
                      <a:moveTo>
                        <a:pt x="95264" y="32953"/>
                      </a:moveTo>
                      <a:cubicBezTo>
                        <a:pt x="43302" y="67595"/>
                        <a:pt x="0" y="102237"/>
                        <a:pt x="0" y="110897"/>
                      </a:cubicBezTo>
                      <a:cubicBezTo>
                        <a:pt x="0" y="119558"/>
                        <a:pt x="43302" y="110897"/>
                        <a:pt x="95264" y="84916"/>
                      </a:cubicBezTo>
                      <a:cubicBezTo>
                        <a:pt x="147228" y="58935"/>
                        <a:pt x="190530" y="24293"/>
                        <a:pt x="190530" y="6972"/>
                      </a:cubicBezTo>
                      <a:cubicBezTo>
                        <a:pt x="190530" y="-10349"/>
                        <a:pt x="147228" y="6972"/>
                        <a:pt x="95264"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4" name="Freeform: Shape 803">
                  <a:extLst>
                    <a:ext uri="{FF2B5EF4-FFF2-40B4-BE49-F238E27FC236}">
                      <a16:creationId xmlns="" xmlns:a16="http://schemas.microsoft.com/office/drawing/2014/main" id="{7D8250EA-14A1-48B6-A39B-65DF0C0E2BD5}"/>
                    </a:ext>
                  </a:extLst>
                </p:cNvPr>
                <p:cNvSpPr/>
                <p:nvPr/>
              </p:nvSpPr>
              <p:spPr>
                <a:xfrm>
                  <a:off x="5411827" y="4078202"/>
                  <a:ext cx="190529" cy="115833"/>
                </a:xfrm>
                <a:custGeom>
                  <a:avLst/>
                  <a:gdLst>
                    <a:gd name="connsiteX0" fmla="*/ 95264 w 190529"/>
                    <a:gd name="connsiteY0" fmla="*/ 29229 h 115833"/>
                    <a:gd name="connsiteX1" fmla="*/ 0 w 190529"/>
                    <a:gd name="connsiteY1" fmla="*/ 3248 h 115833"/>
                    <a:gd name="connsiteX2" fmla="*/ 95264 w 190529"/>
                    <a:gd name="connsiteY2" fmla="*/ 81191 h 115833"/>
                    <a:gd name="connsiteX3" fmla="*/ 190530 w 190529"/>
                    <a:gd name="connsiteY3" fmla="*/ 107173 h 115833"/>
                    <a:gd name="connsiteX4" fmla="*/ 95264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4" y="29229"/>
                      </a:moveTo>
                      <a:cubicBezTo>
                        <a:pt x="43302" y="3248"/>
                        <a:pt x="0" y="-5413"/>
                        <a:pt x="0" y="3248"/>
                      </a:cubicBezTo>
                      <a:cubicBezTo>
                        <a:pt x="0" y="11908"/>
                        <a:pt x="43302" y="46550"/>
                        <a:pt x="95264" y="81191"/>
                      </a:cubicBezTo>
                      <a:cubicBezTo>
                        <a:pt x="147228" y="115833"/>
                        <a:pt x="190530" y="124494"/>
                        <a:pt x="190530" y="107173"/>
                      </a:cubicBezTo>
                      <a:cubicBezTo>
                        <a:pt x="190530" y="89852"/>
                        <a:pt x="147228" y="55210"/>
                        <a:pt x="95264"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8" name="Graphic 1">
                <a:extLst>
                  <a:ext uri="{FF2B5EF4-FFF2-40B4-BE49-F238E27FC236}">
                    <a16:creationId xmlns="" xmlns:a16="http://schemas.microsoft.com/office/drawing/2014/main" id="{1E5FA8E3-DAAC-4D04-8514-D0A0DE487729}"/>
                  </a:ext>
                </a:extLst>
              </p:cNvPr>
              <p:cNvGrpSpPr/>
              <p:nvPr/>
            </p:nvGrpSpPr>
            <p:grpSpPr>
              <a:xfrm>
                <a:off x="5836187" y="3256545"/>
                <a:ext cx="190528" cy="1173486"/>
                <a:chOff x="5836187" y="3256545"/>
                <a:chExt cx="190528" cy="1173486"/>
              </a:xfrm>
              <a:grpFill/>
            </p:grpSpPr>
            <p:sp>
              <p:nvSpPr>
                <p:cNvPr id="799" name="Freeform: Shape 798">
                  <a:extLst>
                    <a:ext uri="{FF2B5EF4-FFF2-40B4-BE49-F238E27FC236}">
                      <a16:creationId xmlns="" xmlns:a16="http://schemas.microsoft.com/office/drawing/2014/main" id="{8CFC710B-3F63-4245-B170-CD4ABBFE8CD4}"/>
                    </a:ext>
                  </a:extLst>
                </p:cNvPr>
                <p:cNvSpPr/>
                <p:nvPr/>
              </p:nvSpPr>
              <p:spPr>
                <a:xfrm>
                  <a:off x="5922792" y="3297682"/>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4"/>
                        <a:pt x="25982" y="1104204"/>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0" name="Freeform: Shape 799">
                  <a:extLst>
                    <a:ext uri="{FF2B5EF4-FFF2-40B4-BE49-F238E27FC236}">
                      <a16:creationId xmlns="" xmlns:a16="http://schemas.microsoft.com/office/drawing/2014/main" id="{9C58AF25-BCC1-4D8D-8092-9D2F53A66386}"/>
                    </a:ext>
                  </a:extLst>
                </p:cNvPr>
                <p:cNvSpPr/>
                <p:nvPr/>
              </p:nvSpPr>
              <p:spPr>
                <a:xfrm>
                  <a:off x="5836187" y="3256545"/>
                  <a:ext cx="190528" cy="134236"/>
                </a:xfrm>
                <a:custGeom>
                  <a:avLst/>
                  <a:gdLst>
                    <a:gd name="connsiteX0" fmla="*/ 95264 w 190528"/>
                    <a:gd name="connsiteY0" fmla="*/ 19486 h 134236"/>
                    <a:gd name="connsiteX1" fmla="*/ 0 w 190528"/>
                    <a:gd name="connsiteY1" fmla="*/ 114751 h 134236"/>
                    <a:gd name="connsiteX2" fmla="*/ 95264 w 190528"/>
                    <a:gd name="connsiteY2" fmla="*/ 114751 h 134236"/>
                    <a:gd name="connsiteX3" fmla="*/ 190529 w 190528"/>
                    <a:gd name="connsiteY3" fmla="*/ 19486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45467"/>
                        <a:pt x="0" y="88769"/>
                        <a:pt x="0" y="114751"/>
                      </a:cubicBezTo>
                      <a:cubicBezTo>
                        <a:pt x="0" y="140732"/>
                        <a:pt x="43302" y="140732"/>
                        <a:pt x="95264" y="114751"/>
                      </a:cubicBezTo>
                      <a:cubicBezTo>
                        <a:pt x="147227" y="88769"/>
                        <a:pt x="190529" y="54128"/>
                        <a:pt x="190529" y="19486"/>
                      </a:cubicBezTo>
                      <a:cubicBezTo>
                        <a:pt x="190529" y="-6495"/>
                        <a:pt x="147227" y="-6495"/>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1" name="Freeform: Shape 800">
                  <a:extLst>
                    <a:ext uri="{FF2B5EF4-FFF2-40B4-BE49-F238E27FC236}">
                      <a16:creationId xmlns="" xmlns:a16="http://schemas.microsoft.com/office/drawing/2014/main" id="{52693F7E-56BB-4268-9427-F2CB1BA6D6AD}"/>
                    </a:ext>
                  </a:extLst>
                </p:cNvPr>
                <p:cNvSpPr/>
                <p:nvPr/>
              </p:nvSpPr>
              <p:spPr>
                <a:xfrm>
                  <a:off x="5836187" y="4295795"/>
                  <a:ext cx="190528" cy="134236"/>
                </a:xfrm>
                <a:custGeom>
                  <a:avLst/>
                  <a:gdLst>
                    <a:gd name="connsiteX0" fmla="*/ 95264 w 190528"/>
                    <a:gd name="connsiteY0" fmla="*/ 19486 h 134236"/>
                    <a:gd name="connsiteX1" fmla="*/ 0 w 190528"/>
                    <a:gd name="connsiteY1" fmla="*/ 19486 h 134236"/>
                    <a:gd name="connsiteX2" fmla="*/ 95264 w 190528"/>
                    <a:gd name="connsiteY2" fmla="*/ 114750 h 134236"/>
                    <a:gd name="connsiteX3" fmla="*/ 190529 w 190528"/>
                    <a:gd name="connsiteY3" fmla="*/ 114750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6495"/>
                        <a:pt x="0" y="-6495"/>
                        <a:pt x="0" y="19486"/>
                      </a:cubicBezTo>
                      <a:cubicBezTo>
                        <a:pt x="0" y="45467"/>
                        <a:pt x="43302" y="88769"/>
                        <a:pt x="95264" y="114750"/>
                      </a:cubicBezTo>
                      <a:cubicBezTo>
                        <a:pt x="147227" y="140732"/>
                        <a:pt x="190529" y="140732"/>
                        <a:pt x="190529" y="114750"/>
                      </a:cubicBezTo>
                      <a:cubicBezTo>
                        <a:pt x="190529" y="80109"/>
                        <a:pt x="147227" y="45467"/>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0" name="Graphic 1">
              <a:extLst>
                <a:ext uri="{FF2B5EF4-FFF2-40B4-BE49-F238E27FC236}">
                  <a16:creationId xmlns="" xmlns:a16="http://schemas.microsoft.com/office/drawing/2014/main" id="{27007FC7-EE45-4422-B3AA-2387EEEE0359}"/>
                </a:ext>
              </a:extLst>
            </p:cNvPr>
            <p:cNvGrpSpPr/>
            <p:nvPr/>
          </p:nvGrpSpPr>
          <p:grpSpPr>
            <a:xfrm>
              <a:off x="-659126" y="3068181"/>
              <a:ext cx="6661201" cy="1550215"/>
              <a:chOff x="-659126" y="3068181"/>
              <a:chExt cx="6661201" cy="1550215"/>
            </a:xfrm>
            <a:solidFill>
              <a:srgbClr val="003575"/>
            </a:solidFill>
          </p:grpSpPr>
          <p:sp>
            <p:nvSpPr>
              <p:cNvPr id="685" name="Freeform: Shape 684">
                <a:extLst>
                  <a:ext uri="{FF2B5EF4-FFF2-40B4-BE49-F238E27FC236}">
                    <a16:creationId xmlns="" xmlns:a16="http://schemas.microsoft.com/office/drawing/2014/main" id="{1BA653F4-75D8-475A-992E-B57BA8F0B0E2}"/>
                  </a:ext>
                </a:extLst>
              </p:cNvPr>
              <p:cNvSpPr/>
              <p:nvPr/>
            </p:nvSpPr>
            <p:spPr>
              <a:xfrm>
                <a:off x="-659126" y="3128804"/>
                <a:ext cx="6661201" cy="1432788"/>
              </a:xfrm>
              <a:custGeom>
                <a:avLst/>
                <a:gdLst>
                  <a:gd name="connsiteX0" fmla="*/ 381058 w 6661201"/>
                  <a:gd name="connsiteY0" fmla="*/ 1281742 h 1432788"/>
                  <a:gd name="connsiteX1" fmla="*/ 736136 w 6661201"/>
                  <a:gd name="connsiteY1" fmla="*/ 1428969 h 1432788"/>
                  <a:gd name="connsiteX2" fmla="*/ 1108534 w 6661201"/>
                  <a:gd name="connsiteY2" fmla="*/ 1333705 h 1432788"/>
                  <a:gd name="connsiteX3" fmla="*/ 1836009 w 6661201"/>
                  <a:gd name="connsiteY3" fmla="*/ 649531 h 1432788"/>
                  <a:gd name="connsiteX4" fmla="*/ 2217067 w 6661201"/>
                  <a:gd name="connsiteY4" fmla="*/ 259813 h 1432788"/>
                  <a:gd name="connsiteX5" fmla="*/ 2624107 w 6661201"/>
                  <a:gd name="connsiteY5" fmla="*/ 34642 h 1432788"/>
                  <a:gd name="connsiteX6" fmla="*/ 3455507 w 6661201"/>
                  <a:gd name="connsiteY6" fmla="*/ 441681 h 1432788"/>
                  <a:gd name="connsiteX7" fmla="*/ 4191643 w 6661201"/>
                  <a:gd name="connsiteY7" fmla="*/ 1212459 h 1432788"/>
                  <a:gd name="connsiteX8" fmla="*/ 4919118 w 6661201"/>
                  <a:gd name="connsiteY8" fmla="*/ 1385667 h 1432788"/>
                  <a:gd name="connsiteX9" fmla="*/ 5326158 w 6661201"/>
                  <a:gd name="connsiteY9" fmla="*/ 1099873 h 1432788"/>
                  <a:gd name="connsiteX10" fmla="*/ 5724537 w 6661201"/>
                  <a:gd name="connsiteY10" fmla="*/ 666852 h 1432788"/>
                  <a:gd name="connsiteX11" fmla="*/ 6157558 w 6661201"/>
                  <a:gd name="connsiteY11" fmla="*/ 233831 h 1432788"/>
                  <a:gd name="connsiteX12" fmla="*/ 6651202 w 6661201"/>
                  <a:gd name="connsiteY12" fmla="*/ 17321 h 1432788"/>
                  <a:gd name="connsiteX13" fmla="*/ 6651202 w 6661201"/>
                  <a:gd name="connsiteY13" fmla="*/ 0 h 1432788"/>
                  <a:gd name="connsiteX14" fmla="*/ 5923727 w 6661201"/>
                  <a:gd name="connsiteY14" fmla="*/ 433021 h 1432788"/>
                  <a:gd name="connsiteX15" fmla="*/ 5170270 w 6661201"/>
                  <a:gd name="connsiteY15" fmla="*/ 1212459 h 1432788"/>
                  <a:gd name="connsiteX16" fmla="*/ 4763230 w 6661201"/>
                  <a:gd name="connsiteY16" fmla="*/ 1411648 h 1432788"/>
                  <a:gd name="connsiteX17" fmla="*/ 4321549 w 6661201"/>
                  <a:gd name="connsiteY17" fmla="*/ 1281742 h 1432788"/>
                  <a:gd name="connsiteX18" fmla="*/ 3550772 w 6661201"/>
                  <a:gd name="connsiteY18" fmla="*/ 519625 h 1432788"/>
                  <a:gd name="connsiteX19" fmla="*/ 2840617 w 6661201"/>
                  <a:gd name="connsiteY19" fmla="*/ 17321 h 1432788"/>
                  <a:gd name="connsiteX20" fmla="*/ 2104482 w 6661201"/>
                  <a:gd name="connsiteY20" fmla="*/ 337756 h 1432788"/>
                  <a:gd name="connsiteX21" fmla="*/ 1351025 w 6661201"/>
                  <a:gd name="connsiteY21" fmla="*/ 1134515 h 1432788"/>
                  <a:gd name="connsiteX22" fmla="*/ 961307 w 6661201"/>
                  <a:gd name="connsiteY22" fmla="*/ 1385667 h 1432788"/>
                  <a:gd name="connsiteX23" fmla="*/ 519625 w 6661201"/>
                  <a:gd name="connsiteY23" fmla="*/ 1342365 h 1432788"/>
                  <a:gd name="connsiteX24" fmla="*/ 69283 w 6661201"/>
                  <a:gd name="connsiteY24" fmla="*/ 987288 h 1432788"/>
                  <a:gd name="connsiteX25" fmla="*/ 0 w 6661201"/>
                  <a:gd name="connsiteY25" fmla="*/ 909344 h 1432788"/>
                  <a:gd name="connsiteX26" fmla="*/ 0 w 6661201"/>
                  <a:gd name="connsiteY26" fmla="*/ 943986 h 1432788"/>
                  <a:gd name="connsiteX27" fmla="*/ 381058 w 6661201"/>
                  <a:gd name="connsiteY27" fmla="*/ 1281742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381058" y="1281742"/>
                    </a:moveTo>
                    <a:cubicBezTo>
                      <a:pt x="484983" y="1351025"/>
                      <a:pt x="606229" y="1411648"/>
                      <a:pt x="736136" y="1428969"/>
                    </a:cubicBezTo>
                    <a:cubicBezTo>
                      <a:pt x="866042" y="1446290"/>
                      <a:pt x="995948" y="1402988"/>
                      <a:pt x="1108534" y="1333705"/>
                    </a:cubicBezTo>
                    <a:cubicBezTo>
                      <a:pt x="1402988" y="1169157"/>
                      <a:pt x="1619498" y="892023"/>
                      <a:pt x="1836009" y="649531"/>
                    </a:cubicBezTo>
                    <a:cubicBezTo>
                      <a:pt x="1957255" y="510965"/>
                      <a:pt x="2078501" y="381058"/>
                      <a:pt x="2217067" y="259813"/>
                    </a:cubicBezTo>
                    <a:cubicBezTo>
                      <a:pt x="2338313" y="155888"/>
                      <a:pt x="2468219" y="69283"/>
                      <a:pt x="2624107" y="34642"/>
                    </a:cubicBezTo>
                    <a:cubicBezTo>
                      <a:pt x="2953203" y="-43302"/>
                      <a:pt x="3247657" y="225171"/>
                      <a:pt x="3455507" y="441681"/>
                    </a:cubicBezTo>
                    <a:cubicBezTo>
                      <a:pt x="3706659" y="692834"/>
                      <a:pt x="3914509" y="987288"/>
                      <a:pt x="4191643" y="1212459"/>
                    </a:cubicBezTo>
                    <a:cubicBezTo>
                      <a:pt x="4399493" y="1385667"/>
                      <a:pt x="4650645" y="1489592"/>
                      <a:pt x="4919118" y="1385667"/>
                    </a:cubicBezTo>
                    <a:cubicBezTo>
                      <a:pt x="5075005" y="1325044"/>
                      <a:pt x="5204912" y="1212459"/>
                      <a:pt x="5326158" y="1099873"/>
                    </a:cubicBezTo>
                    <a:cubicBezTo>
                      <a:pt x="5464724" y="961307"/>
                      <a:pt x="5594631" y="814079"/>
                      <a:pt x="5724537" y="666852"/>
                    </a:cubicBezTo>
                    <a:cubicBezTo>
                      <a:pt x="5863103" y="510965"/>
                      <a:pt x="6001671" y="363738"/>
                      <a:pt x="6157558" y="233831"/>
                    </a:cubicBezTo>
                    <a:cubicBezTo>
                      <a:pt x="6296124" y="121246"/>
                      <a:pt x="6460672" y="17321"/>
                      <a:pt x="6651202" y="17321"/>
                    </a:cubicBezTo>
                    <a:cubicBezTo>
                      <a:pt x="6659862" y="17321"/>
                      <a:pt x="6668523" y="0"/>
                      <a:pt x="6651202" y="0"/>
                    </a:cubicBezTo>
                    <a:cubicBezTo>
                      <a:pt x="6356748" y="8660"/>
                      <a:pt x="6114256" y="233831"/>
                      <a:pt x="5923727" y="433021"/>
                    </a:cubicBezTo>
                    <a:cubicBezTo>
                      <a:pt x="5672574" y="692834"/>
                      <a:pt x="5456064" y="987288"/>
                      <a:pt x="5170270" y="1212459"/>
                    </a:cubicBezTo>
                    <a:cubicBezTo>
                      <a:pt x="5049024" y="1307723"/>
                      <a:pt x="4910458" y="1394328"/>
                      <a:pt x="4763230" y="1411648"/>
                    </a:cubicBezTo>
                    <a:cubicBezTo>
                      <a:pt x="4607343" y="1428969"/>
                      <a:pt x="4451456" y="1368346"/>
                      <a:pt x="4321549" y="1281742"/>
                    </a:cubicBezTo>
                    <a:cubicBezTo>
                      <a:pt x="4018434" y="1082552"/>
                      <a:pt x="3793263" y="779438"/>
                      <a:pt x="3550772" y="519625"/>
                    </a:cubicBezTo>
                    <a:cubicBezTo>
                      <a:pt x="3360242" y="311775"/>
                      <a:pt x="3126411" y="69283"/>
                      <a:pt x="2840617" y="17321"/>
                    </a:cubicBezTo>
                    <a:cubicBezTo>
                      <a:pt x="2554824" y="-34642"/>
                      <a:pt x="2303672" y="155888"/>
                      <a:pt x="2104482" y="337756"/>
                    </a:cubicBezTo>
                    <a:cubicBezTo>
                      <a:pt x="1836009" y="588908"/>
                      <a:pt x="1628159" y="883363"/>
                      <a:pt x="1351025" y="1134515"/>
                    </a:cubicBezTo>
                    <a:cubicBezTo>
                      <a:pt x="1238440" y="1238440"/>
                      <a:pt x="1108534" y="1333705"/>
                      <a:pt x="961307" y="1385667"/>
                    </a:cubicBezTo>
                    <a:cubicBezTo>
                      <a:pt x="814079" y="1428969"/>
                      <a:pt x="666852" y="1411648"/>
                      <a:pt x="519625" y="1342365"/>
                    </a:cubicBezTo>
                    <a:cubicBezTo>
                      <a:pt x="346417" y="1255761"/>
                      <a:pt x="199190" y="1117194"/>
                      <a:pt x="69283" y="987288"/>
                    </a:cubicBezTo>
                    <a:cubicBezTo>
                      <a:pt x="43302" y="961307"/>
                      <a:pt x="25981" y="935325"/>
                      <a:pt x="0" y="909344"/>
                    </a:cubicBezTo>
                    <a:lnTo>
                      <a:pt x="0" y="943986"/>
                    </a:lnTo>
                    <a:cubicBezTo>
                      <a:pt x="121246" y="1065232"/>
                      <a:pt x="242492" y="1186478"/>
                      <a:pt x="381058" y="12817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6" name="Freeform: Shape 685">
                <a:extLst>
                  <a:ext uri="{FF2B5EF4-FFF2-40B4-BE49-F238E27FC236}">
                    <a16:creationId xmlns="" xmlns:a16="http://schemas.microsoft.com/office/drawing/2014/main" id="{4BD092F1-0EEF-42EE-8798-CD5C965A5E1B}"/>
                  </a:ext>
                </a:extLst>
              </p:cNvPr>
              <p:cNvSpPr/>
              <p:nvPr/>
            </p:nvSpPr>
            <p:spPr>
              <a:xfrm>
                <a:off x="-659125" y="3124984"/>
                <a:ext cx="6661201" cy="1441448"/>
              </a:xfrm>
              <a:custGeom>
                <a:avLst/>
                <a:gdLst>
                  <a:gd name="connsiteX0" fmla="*/ 311775 w 6661201"/>
                  <a:gd name="connsiteY0" fmla="*/ 220330 h 1441448"/>
                  <a:gd name="connsiteX1" fmla="*/ 718815 w 6661201"/>
                  <a:gd name="connsiteY1" fmla="*/ 21140 h 1441448"/>
                  <a:gd name="connsiteX2" fmla="*/ 1160496 w 6661201"/>
                  <a:gd name="connsiteY2" fmla="*/ 151046 h 1441448"/>
                  <a:gd name="connsiteX3" fmla="*/ 1931273 w 6661201"/>
                  <a:gd name="connsiteY3" fmla="*/ 921824 h 1441448"/>
                  <a:gd name="connsiteX4" fmla="*/ 2641428 w 6661201"/>
                  <a:gd name="connsiteY4" fmla="*/ 1424128 h 1441448"/>
                  <a:gd name="connsiteX5" fmla="*/ 3377563 w 6661201"/>
                  <a:gd name="connsiteY5" fmla="*/ 1103693 h 1441448"/>
                  <a:gd name="connsiteX6" fmla="*/ 4131020 w 6661201"/>
                  <a:gd name="connsiteY6" fmla="*/ 306934 h 1441448"/>
                  <a:gd name="connsiteX7" fmla="*/ 4520739 w 6661201"/>
                  <a:gd name="connsiteY7" fmla="*/ 55782 h 1441448"/>
                  <a:gd name="connsiteX8" fmla="*/ 4962420 w 6661201"/>
                  <a:gd name="connsiteY8" fmla="*/ 90424 h 1441448"/>
                  <a:gd name="connsiteX9" fmla="*/ 5412762 w 6661201"/>
                  <a:gd name="connsiteY9" fmla="*/ 445501 h 1441448"/>
                  <a:gd name="connsiteX10" fmla="*/ 5828462 w 6661201"/>
                  <a:gd name="connsiteY10" fmla="*/ 904503 h 1441448"/>
                  <a:gd name="connsiteX11" fmla="*/ 6651202 w 6661201"/>
                  <a:gd name="connsiteY11" fmla="*/ 1441449 h 1441448"/>
                  <a:gd name="connsiteX12" fmla="*/ 6651202 w 6661201"/>
                  <a:gd name="connsiteY12" fmla="*/ 1424128 h 1441448"/>
                  <a:gd name="connsiteX13" fmla="*/ 5837123 w 6661201"/>
                  <a:gd name="connsiteY13" fmla="*/ 895842 h 1441448"/>
                  <a:gd name="connsiteX14" fmla="*/ 5100987 w 6661201"/>
                  <a:gd name="connsiteY14" fmla="*/ 151046 h 1441448"/>
                  <a:gd name="connsiteX15" fmla="*/ 4745910 w 6661201"/>
                  <a:gd name="connsiteY15" fmla="*/ 3819 h 1441448"/>
                  <a:gd name="connsiteX16" fmla="*/ 4373512 w 6661201"/>
                  <a:gd name="connsiteY16" fmla="*/ 99084 h 1441448"/>
                  <a:gd name="connsiteX17" fmla="*/ 3646036 w 6661201"/>
                  <a:gd name="connsiteY17" fmla="*/ 783257 h 1441448"/>
                  <a:gd name="connsiteX18" fmla="*/ 3264978 w 6661201"/>
                  <a:gd name="connsiteY18" fmla="*/ 1172976 h 1441448"/>
                  <a:gd name="connsiteX19" fmla="*/ 2857938 w 6661201"/>
                  <a:gd name="connsiteY19" fmla="*/ 1398147 h 1441448"/>
                  <a:gd name="connsiteX20" fmla="*/ 2026538 w 6661201"/>
                  <a:gd name="connsiteY20" fmla="*/ 991107 h 1441448"/>
                  <a:gd name="connsiteX21" fmla="*/ 1290402 w 6661201"/>
                  <a:gd name="connsiteY21" fmla="*/ 220330 h 1441448"/>
                  <a:gd name="connsiteX22" fmla="*/ 562927 w 6661201"/>
                  <a:gd name="connsiteY22" fmla="*/ 47121 h 1441448"/>
                  <a:gd name="connsiteX23" fmla="*/ 155888 w 6661201"/>
                  <a:gd name="connsiteY23" fmla="*/ 332915 h 1441448"/>
                  <a:gd name="connsiteX24" fmla="*/ 0 w 6661201"/>
                  <a:gd name="connsiteY24" fmla="*/ 488803 h 1441448"/>
                  <a:gd name="connsiteX25" fmla="*/ 0 w 6661201"/>
                  <a:gd name="connsiteY25" fmla="*/ 514784 h 1441448"/>
                  <a:gd name="connsiteX26" fmla="*/ 311775 w 6661201"/>
                  <a:gd name="connsiteY26" fmla="*/ 220330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311775" y="220330"/>
                    </a:moveTo>
                    <a:cubicBezTo>
                      <a:pt x="433021" y="125065"/>
                      <a:pt x="571588" y="38461"/>
                      <a:pt x="718815" y="21140"/>
                    </a:cubicBezTo>
                    <a:cubicBezTo>
                      <a:pt x="874702" y="3819"/>
                      <a:pt x="1030590" y="64442"/>
                      <a:pt x="1160496" y="151046"/>
                    </a:cubicBezTo>
                    <a:cubicBezTo>
                      <a:pt x="1463611" y="350236"/>
                      <a:pt x="1688782" y="653351"/>
                      <a:pt x="1931273" y="921824"/>
                    </a:cubicBezTo>
                    <a:cubicBezTo>
                      <a:pt x="2121803" y="1129674"/>
                      <a:pt x="2355634" y="1372166"/>
                      <a:pt x="2641428" y="1424128"/>
                    </a:cubicBezTo>
                    <a:cubicBezTo>
                      <a:pt x="2927222" y="1476091"/>
                      <a:pt x="3178374" y="1285561"/>
                      <a:pt x="3377563" y="1103693"/>
                    </a:cubicBezTo>
                    <a:cubicBezTo>
                      <a:pt x="3646036" y="852540"/>
                      <a:pt x="3853886" y="558086"/>
                      <a:pt x="4131020" y="306934"/>
                    </a:cubicBezTo>
                    <a:cubicBezTo>
                      <a:pt x="4243605" y="203009"/>
                      <a:pt x="4373512" y="107744"/>
                      <a:pt x="4520739" y="55782"/>
                    </a:cubicBezTo>
                    <a:cubicBezTo>
                      <a:pt x="4667966" y="3819"/>
                      <a:pt x="4823853" y="21140"/>
                      <a:pt x="4962420" y="90424"/>
                    </a:cubicBezTo>
                    <a:cubicBezTo>
                      <a:pt x="5135628" y="177028"/>
                      <a:pt x="5282856" y="315594"/>
                      <a:pt x="5412762" y="445501"/>
                    </a:cubicBezTo>
                    <a:cubicBezTo>
                      <a:pt x="5559989" y="592728"/>
                      <a:pt x="5689895" y="748615"/>
                      <a:pt x="5828462" y="904503"/>
                    </a:cubicBezTo>
                    <a:cubicBezTo>
                      <a:pt x="6044973" y="1138334"/>
                      <a:pt x="6313446" y="1432789"/>
                      <a:pt x="6651202" y="1441449"/>
                    </a:cubicBezTo>
                    <a:cubicBezTo>
                      <a:pt x="6659862" y="1441449"/>
                      <a:pt x="6668523" y="1424128"/>
                      <a:pt x="6651202" y="1424128"/>
                    </a:cubicBezTo>
                    <a:cubicBezTo>
                      <a:pt x="6313446" y="1415468"/>
                      <a:pt x="6044973" y="1129674"/>
                      <a:pt x="5837123" y="895842"/>
                    </a:cubicBezTo>
                    <a:cubicBezTo>
                      <a:pt x="5603291" y="644690"/>
                      <a:pt x="5386781" y="350236"/>
                      <a:pt x="5100987" y="151046"/>
                    </a:cubicBezTo>
                    <a:cubicBezTo>
                      <a:pt x="4997062" y="81763"/>
                      <a:pt x="4875816" y="21140"/>
                      <a:pt x="4745910" y="3819"/>
                    </a:cubicBezTo>
                    <a:cubicBezTo>
                      <a:pt x="4616003" y="-13501"/>
                      <a:pt x="4486097" y="29801"/>
                      <a:pt x="4373512" y="99084"/>
                    </a:cubicBezTo>
                    <a:cubicBezTo>
                      <a:pt x="4079057" y="263632"/>
                      <a:pt x="3862547" y="540765"/>
                      <a:pt x="3646036" y="783257"/>
                    </a:cubicBezTo>
                    <a:cubicBezTo>
                      <a:pt x="3524791" y="921824"/>
                      <a:pt x="3403545" y="1051730"/>
                      <a:pt x="3264978" y="1172976"/>
                    </a:cubicBezTo>
                    <a:cubicBezTo>
                      <a:pt x="3143732" y="1276901"/>
                      <a:pt x="3013826" y="1363505"/>
                      <a:pt x="2857938" y="1398147"/>
                    </a:cubicBezTo>
                    <a:cubicBezTo>
                      <a:pt x="2528842" y="1476091"/>
                      <a:pt x="2234388" y="1207618"/>
                      <a:pt x="2026538" y="991107"/>
                    </a:cubicBezTo>
                    <a:cubicBezTo>
                      <a:pt x="1775386" y="739955"/>
                      <a:pt x="1567536" y="445501"/>
                      <a:pt x="1290402" y="220330"/>
                    </a:cubicBezTo>
                    <a:cubicBezTo>
                      <a:pt x="1082552" y="47121"/>
                      <a:pt x="831400" y="-56804"/>
                      <a:pt x="562927" y="47121"/>
                    </a:cubicBezTo>
                    <a:cubicBezTo>
                      <a:pt x="407040" y="107744"/>
                      <a:pt x="277133" y="220330"/>
                      <a:pt x="155888" y="332915"/>
                    </a:cubicBezTo>
                    <a:cubicBezTo>
                      <a:pt x="103925" y="384878"/>
                      <a:pt x="51963" y="436840"/>
                      <a:pt x="0" y="488803"/>
                    </a:cubicBezTo>
                    <a:lnTo>
                      <a:pt x="0" y="514784"/>
                    </a:lnTo>
                    <a:cubicBezTo>
                      <a:pt x="95265" y="410859"/>
                      <a:pt x="199190" y="306934"/>
                      <a:pt x="311775" y="2203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87" name="Graphic 1">
                <a:extLst>
                  <a:ext uri="{FF2B5EF4-FFF2-40B4-BE49-F238E27FC236}">
                    <a16:creationId xmlns="" xmlns:a16="http://schemas.microsoft.com/office/drawing/2014/main" id="{AE5D8DE4-3A02-41B0-9F8E-0D44538805DA}"/>
                  </a:ext>
                </a:extLst>
              </p:cNvPr>
              <p:cNvGrpSpPr/>
              <p:nvPr/>
            </p:nvGrpSpPr>
            <p:grpSpPr>
              <a:xfrm>
                <a:off x="-581182" y="3414894"/>
                <a:ext cx="121245" cy="852273"/>
                <a:chOff x="-581182" y="3414894"/>
                <a:chExt cx="121245" cy="852273"/>
              </a:xfrm>
              <a:grpFill/>
            </p:grpSpPr>
            <p:sp>
              <p:nvSpPr>
                <p:cNvPr id="778" name="Freeform: Shape 777">
                  <a:extLst>
                    <a:ext uri="{FF2B5EF4-FFF2-40B4-BE49-F238E27FC236}">
                      <a16:creationId xmlns="" xmlns:a16="http://schemas.microsoft.com/office/drawing/2014/main" id="{4112E9BE-9304-4084-BA8C-01C3EDBD13D3}"/>
                    </a:ext>
                  </a:extLst>
                </p:cNvPr>
                <p:cNvSpPr/>
                <p:nvPr/>
              </p:nvSpPr>
              <p:spPr>
                <a:xfrm>
                  <a:off x="-529219" y="346006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9" name="Freeform: Shape 778">
                  <a:extLst>
                    <a:ext uri="{FF2B5EF4-FFF2-40B4-BE49-F238E27FC236}">
                      <a16:creationId xmlns="" xmlns:a16="http://schemas.microsoft.com/office/drawing/2014/main" id="{89609954-973C-42EB-8373-F180736E3F52}"/>
                    </a:ext>
                  </a:extLst>
                </p:cNvPr>
                <p:cNvSpPr/>
                <p:nvPr/>
              </p:nvSpPr>
              <p:spPr>
                <a:xfrm>
                  <a:off x="-581182" y="4126440"/>
                  <a:ext cx="121245" cy="140727"/>
                </a:xfrm>
                <a:custGeom>
                  <a:avLst/>
                  <a:gdLst>
                    <a:gd name="connsiteX0" fmla="*/ 0 w 121245"/>
                    <a:gd name="connsiteY0" fmla="*/ 6972 h 140727"/>
                    <a:gd name="connsiteX1" fmla="*/ 60623 w 121245"/>
                    <a:gd name="connsiteY1" fmla="*/ 102237 h 140727"/>
                    <a:gd name="connsiteX2" fmla="*/ 121246 w 121245"/>
                    <a:gd name="connsiteY2" fmla="*/ 128218 h 140727"/>
                    <a:gd name="connsiteX3" fmla="*/ 60623 w 121245"/>
                    <a:gd name="connsiteY3" fmla="*/ 32953 h 140727"/>
                    <a:gd name="connsiteX4" fmla="*/ 0 w 121245"/>
                    <a:gd name="connsiteY4" fmla="*/ 6972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0" y="6972"/>
                      </a:moveTo>
                      <a:cubicBezTo>
                        <a:pt x="0" y="24293"/>
                        <a:pt x="25981" y="67595"/>
                        <a:pt x="60623" y="102237"/>
                      </a:cubicBezTo>
                      <a:cubicBezTo>
                        <a:pt x="95265" y="136878"/>
                        <a:pt x="121246" y="154199"/>
                        <a:pt x="121246" y="128218"/>
                      </a:cubicBezTo>
                      <a:cubicBezTo>
                        <a:pt x="121246" y="110897"/>
                        <a:pt x="95265" y="67595"/>
                        <a:pt x="60623" y="32953"/>
                      </a:cubicBezTo>
                      <a:cubicBezTo>
                        <a:pt x="25981" y="6972"/>
                        <a:pt x="0" y="-10349"/>
                        <a:pt x="0" y="69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0" name="Freeform: Shape 779">
                  <a:extLst>
                    <a:ext uri="{FF2B5EF4-FFF2-40B4-BE49-F238E27FC236}">
                      <a16:creationId xmlns="" xmlns:a16="http://schemas.microsoft.com/office/drawing/2014/main" id="{6B4A74A8-0454-4F7F-A8CE-60021A7E80F1}"/>
                    </a:ext>
                  </a:extLst>
                </p:cNvPr>
                <p:cNvSpPr/>
                <p:nvPr/>
              </p:nvSpPr>
              <p:spPr>
                <a:xfrm>
                  <a:off x="-581182" y="3414894"/>
                  <a:ext cx="121245" cy="145065"/>
                </a:xfrm>
                <a:custGeom>
                  <a:avLst/>
                  <a:gdLst>
                    <a:gd name="connsiteX0" fmla="*/ 60623 w 121245"/>
                    <a:gd name="connsiteY0" fmla="*/ 43005 h 145065"/>
                    <a:gd name="connsiteX1" fmla="*/ 0 w 121245"/>
                    <a:gd name="connsiteY1" fmla="*/ 138270 h 145065"/>
                    <a:gd name="connsiteX2" fmla="*/ 60623 w 121245"/>
                    <a:gd name="connsiteY2" fmla="*/ 103628 h 145065"/>
                    <a:gd name="connsiteX3" fmla="*/ 121246 w 121245"/>
                    <a:gd name="connsiteY3" fmla="*/ 8364 h 145065"/>
                    <a:gd name="connsiteX4" fmla="*/ 60623 w 121245"/>
                    <a:gd name="connsiteY4" fmla="*/ 43005 h 14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065">
                      <a:moveTo>
                        <a:pt x="60623" y="43005"/>
                      </a:moveTo>
                      <a:cubicBezTo>
                        <a:pt x="25981" y="77647"/>
                        <a:pt x="0" y="120949"/>
                        <a:pt x="0" y="138270"/>
                      </a:cubicBezTo>
                      <a:cubicBezTo>
                        <a:pt x="0" y="155591"/>
                        <a:pt x="25981" y="138270"/>
                        <a:pt x="60623" y="103628"/>
                      </a:cubicBezTo>
                      <a:cubicBezTo>
                        <a:pt x="95265" y="68987"/>
                        <a:pt x="121246" y="34345"/>
                        <a:pt x="121246" y="8364"/>
                      </a:cubicBezTo>
                      <a:cubicBezTo>
                        <a:pt x="121246" y="-8957"/>
                        <a:pt x="95265" y="-297"/>
                        <a:pt x="60623" y="4300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8" name="Graphic 1">
                <a:extLst>
                  <a:ext uri="{FF2B5EF4-FFF2-40B4-BE49-F238E27FC236}">
                    <a16:creationId xmlns="" xmlns:a16="http://schemas.microsoft.com/office/drawing/2014/main" id="{0876313F-F988-47A6-A98B-1EECDEAF60CE}"/>
                  </a:ext>
                </a:extLst>
              </p:cNvPr>
              <p:cNvGrpSpPr/>
              <p:nvPr/>
            </p:nvGrpSpPr>
            <p:grpSpPr>
              <a:xfrm>
                <a:off x="-295388" y="3182980"/>
                <a:ext cx="121245" cy="1320615"/>
                <a:chOff x="-295388" y="3182980"/>
                <a:chExt cx="121245" cy="1320615"/>
              </a:xfrm>
              <a:grpFill/>
            </p:grpSpPr>
            <p:sp>
              <p:nvSpPr>
                <p:cNvPr id="775" name="Freeform: Shape 774">
                  <a:extLst>
                    <a:ext uri="{FF2B5EF4-FFF2-40B4-BE49-F238E27FC236}">
                      <a16:creationId xmlns="" xmlns:a16="http://schemas.microsoft.com/office/drawing/2014/main" id="{5AF4ADF2-75EA-407C-8799-AE66F8AE94D0}"/>
                    </a:ext>
                  </a:extLst>
                </p:cNvPr>
                <p:cNvSpPr/>
                <p:nvPr/>
              </p:nvSpPr>
              <p:spPr>
                <a:xfrm>
                  <a:off x="-243425" y="3214068"/>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24080"/>
                        <a:pt x="0" y="1239780"/>
                      </a:cubicBezTo>
                      <a:cubicBezTo>
                        <a:pt x="0" y="1248440"/>
                        <a:pt x="17321" y="1257101"/>
                        <a:pt x="17321" y="1239780"/>
                      </a:cubicBezTo>
                      <a:cubicBezTo>
                        <a:pt x="17321" y="832740"/>
                        <a:pt x="17321" y="42570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6" name="Freeform: Shape 775">
                  <a:extLst>
                    <a:ext uri="{FF2B5EF4-FFF2-40B4-BE49-F238E27FC236}">
                      <a16:creationId xmlns="" xmlns:a16="http://schemas.microsoft.com/office/drawing/2014/main" id="{351824BC-40EE-46D7-95A1-B169D2BBFB78}"/>
                    </a:ext>
                  </a:extLst>
                </p:cNvPr>
                <p:cNvSpPr/>
                <p:nvPr/>
              </p:nvSpPr>
              <p:spPr>
                <a:xfrm>
                  <a:off x="-295388"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5" y="141978"/>
                        <a:pt x="121246" y="133317"/>
                        <a:pt x="121246" y="98676"/>
                      </a:cubicBezTo>
                      <a:cubicBezTo>
                        <a:pt x="121246" y="64034"/>
                        <a:pt x="95265"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7" name="Freeform: Shape 776">
                  <a:extLst>
                    <a:ext uri="{FF2B5EF4-FFF2-40B4-BE49-F238E27FC236}">
                      <a16:creationId xmlns="" xmlns:a16="http://schemas.microsoft.com/office/drawing/2014/main" id="{7F2AE41C-E86B-45E3-A101-3318BCA50D5E}"/>
                    </a:ext>
                  </a:extLst>
                </p:cNvPr>
                <p:cNvSpPr/>
                <p:nvPr/>
              </p:nvSpPr>
              <p:spPr>
                <a:xfrm>
                  <a:off x="-295388"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5" y="101711"/>
                        <a:pt x="121246" y="58409"/>
                        <a:pt x="121246" y="32427"/>
                      </a:cubicBezTo>
                      <a:cubicBezTo>
                        <a:pt x="121246" y="-2214"/>
                        <a:pt x="95265"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9" name="Graphic 1">
                <a:extLst>
                  <a:ext uri="{FF2B5EF4-FFF2-40B4-BE49-F238E27FC236}">
                    <a16:creationId xmlns="" xmlns:a16="http://schemas.microsoft.com/office/drawing/2014/main" id="{32861975-1FA2-4562-95C8-AA4B934933ED}"/>
                  </a:ext>
                </a:extLst>
              </p:cNvPr>
              <p:cNvGrpSpPr/>
              <p:nvPr/>
            </p:nvGrpSpPr>
            <p:grpSpPr>
              <a:xfrm>
                <a:off x="-934" y="3075495"/>
                <a:ext cx="121245" cy="1534240"/>
                <a:chOff x="-934" y="3075495"/>
                <a:chExt cx="121245" cy="1534240"/>
              </a:xfrm>
              <a:grpFill/>
            </p:grpSpPr>
            <p:sp>
              <p:nvSpPr>
                <p:cNvPr id="772" name="Freeform: Shape 771">
                  <a:extLst>
                    <a:ext uri="{FF2B5EF4-FFF2-40B4-BE49-F238E27FC236}">
                      <a16:creationId xmlns="" xmlns:a16="http://schemas.microsoft.com/office/drawing/2014/main" id="{E7D62CC3-F363-4261-A2F3-AF91641444BF}"/>
                    </a:ext>
                  </a:extLst>
                </p:cNvPr>
                <p:cNvSpPr/>
                <p:nvPr/>
              </p:nvSpPr>
              <p:spPr>
                <a:xfrm>
                  <a:off x="51028" y="3098492"/>
                  <a:ext cx="17320" cy="1477941"/>
                </a:xfrm>
                <a:custGeom>
                  <a:avLst/>
                  <a:gdLst>
                    <a:gd name="connsiteX0" fmla="*/ 0 w 17320"/>
                    <a:gd name="connsiteY0" fmla="*/ 12991 h 1477941"/>
                    <a:gd name="connsiteX1" fmla="*/ 0 w 17320"/>
                    <a:gd name="connsiteY1" fmla="*/ 1467941 h 1477941"/>
                    <a:gd name="connsiteX2" fmla="*/ 17321 w 17320"/>
                    <a:gd name="connsiteY2" fmla="*/ 1467941 h 1477941"/>
                    <a:gd name="connsiteX3" fmla="*/ 17321 w 17320"/>
                    <a:gd name="connsiteY3" fmla="*/ 12991 h 1477941"/>
                    <a:gd name="connsiteX4" fmla="*/ 0 w 17320"/>
                    <a:gd name="connsiteY4" fmla="*/ 12991 h 147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7941">
                      <a:moveTo>
                        <a:pt x="0" y="12991"/>
                      </a:moveTo>
                      <a:cubicBezTo>
                        <a:pt x="0" y="497974"/>
                        <a:pt x="0" y="982958"/>
                        <a:pt x="0" y="1467941"/>
                      </a:cubicBezTo>
                      <a:cubicBezTo>
                        <a:pt x="0" y="1476602"/>
                        <a:pt x="17321" y="1485262"/>
                        <a:pt x="17321" y="1467941"/>
                      </a:cubicBezTo>
                      <a:cubicBezTo>
                        <a:pt x="17321" y="982958"/>
                        <a:pt x="17321" y="49797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3" name="Freeform: Shape 772">
                  <a:extLst>
                    <a:ext uri="{FF2B5EF4-FFF2-40B4-BE49-F238E27FC236}">
                      <a16:creationId xmlns="" xmlns:a16="http://schemas.microsoft.com/office/drawing/2014/main" id="{7CF8BE7B-646C-4CE7-8DCC-0B2DA8BA276D}"/>
                    </a:ext>
                  </a:extLst>
                </p:cNvPr>
                <p:cNvSpPr/>
                <p:nvPr/>
              </p:nvSpPr>
              <p:spPr>
                <a:xfrm>
                  <a:off x="-934" y="4479829"/>
                  <a:ext cx="121245" cy="129906"/>
                </a:xfrm>
                <a:custGeom>
                  <a:avLst/>
                  <a:gdLst>
                    <a:gd name="connsiteX0" fmla="*/ 60623 w 121245"/>
                    <a:gd name="connsiteY0" fmla="*/ 0 h 129906"/>
                    <a:gd name="connsiteX1" fmla="*/ 0 w 121245"/>
                    <a:gd name="connsiteY1" fmla="*/ 5196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17321"/>
                        <a:pt x="0" y="51963"/>
                      </a:cubicBezTo>
                      <a:cubicBezTo>
                        <a:pt x="0" y="86604"/>
                        <a:pt x="25981" y="121246"/>
                        <a:pt x="60623" y="129906"/>
                      </a:cubicBezTo>
                      <a:cubicBezTo>
                        <a:pt x="95265" y="129906"/>
                        <a:pt x="121246" y="103925"/>
                        <a:pt x="121246" y="69283"/>
                      </a:cubicBezTo>
                      <a:cubicBezTo>
                        <a:pt x="12124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4" name="Freeform: Shape 773">
                  <a:extLst>
                    <a:ext uri="{FF2B5EF4-FFF2-40B4-BE49-F238E27FC236}">
                      <a16:creationId xmlns="" xmlns:a16="http://schemas.microsoft.com/office/drawing/2014/main" id="{7A30FA30-4F72-4D29-BC26-BC1BE489909C}"/>
                    </a:ext>
                  </a:extLst>
                </p:cNvPr>
                <p:cNvSpPr/>
                <p:nvPr/>
              </p:nvSpPr>
              <p:spPr>
                <a:xfrm>
                  <a:off x="-934" y="3075495"/>
                  <a:ext cx="121245" cy="131252"/>
                </a:xfrm>
                <a:custGeom>
                  <a:avLst/>
                  <a:gdLst>
                    <a:gd name="connsiteX0" fmla="*/ 60623 w 121245"/>
                    <a:gd name="connsiteY0" fmla="*/ 1346 h 131252"/>
                    <a:gd name="connsiteX1" fmla="*/ 0 w 121245"/>
                    <a:gd name="connsiteY1" fmla="*/ 79290 h 131252"/>
                    <a:gd name="connsiteX2" fmla="*/ 60623 w 121245"/>
                    <a:gd name="connsiteY2" fmla="*/ 131252 h 131252"/>
                    <a:gd name="connsiteX3" fmla="*/ 121246 w 121245"/>
                    <a:gd name="connsiteY3" fmla="*/ 61969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10006"/>
                        <a:pt x="0" y="44648"/>
                        <a:pt x="0" y="79290"/>
                      </a:cubicBezTo>
                      <a:cubicBezTo>
                        <a:pt x="0" y="113931"/>
                        <a:pt x="25981" y="131252"/>
                        <a:pt x="60623" y="131252"/>
                      </a:cubicBezTo>
                      <a:cubicBezTo>
                        <a:pt x="95265" y="122592"/>
                        <a:pt x="121246" y="96611"/>
                        <a:pt x="121246" y="61969"/>
                      </a:cubicBezTo>
                      <a:cubicBezTo>
                        <a:pt x="12124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0" name="Graphic 1">
                <a:extLst>
                  <a:ext uri="{FF2B5EF4-FFF2-40B4-BE49-F238E27FC236}">
                    <a16:creationId xmlns="" xmlns:a16="http://schemas.microsoft.com/office/drawing/2014/main" id="{97A8A0D1-9739-41CD-A1A4-FE0D69DFE76C}"/>
                  </a:ext>
                </a:extLst>
              </p:cNvPr>
              <p:cNvGrpSpPr/>
              <p:nvPr/>
            </p:nvGrpSpPr>
            <p:grpSpPr>
              <a:xfrm>
                <a:off x="284859" y="3114535"/>
                <a:ext cx="121245" cy="1450032"/>
                <a:chOff x="284859" y="3114535"/>
                <a:chExt cx="121245" cy="1450032"/>
              </a:xfrm>
              <a:grpFill/>
            </p:grpSpPr>
            <p:sp>
              <p:nvSpPr>
                <p:cNvPr id="769" name="Freeform: Shape 768">
                  <a:extLst>
                    <a:ext uri="{FF2B5EF4-FFF2-40B4-BE49-F238E27FC236}">
                      <a16:creationId xmlns="" xmlns:a16="http://schemas.microsoft.com/office/drawing/2014/main" id="{64C3702E-6C08-4355-8AF7-774E4D044EE5}"/>
                    </a:ext>
                  </a:extLst>
                </p:cNvPr>
                <p:cNvSpPr/>
                <p:nvPr/>
              </p:nvSpPr>
              <p:spPr>
                <a:xfrm>
                  <a:off x="336822" y="3139629"/>
                  <a:ext cx="17320" cy="1393502"/>
                </a:xfrm>
                <a:custGeom>
                  <a:avLst/>
                  <a:gdLst>
                    <a:gd name="connsiteX0" fmla="*/ 0 w 17320"/>
                    <a:gd name="connsiteY0" fmla="*/ 6495 h 1393502"/>
                    <a:gd name="connsiteX1" fmla="*/ 0 w 17320"/>
                    <a:gd name="connsiteY1" fmla="*/ 1383502 h 1393502"/>
                    <a:gd name="connsiteX2" fmla="*/ 17321 w 17320"/>
                    <a:gd name="connsiteY2" fmla="*/ 1383502 h 1393502"/>
                    <a:gd name="connsiteX3" fmla="*/ 17321 w 17320"/>
                    <a:gd name="connsiteY3" fmla="*/ 6495 h 1393502"/>
                    <a:gd name="connsiteX4" fmla="*/ 0 w 17320"/>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0" name="Freeform: Shape 769">
                  <a:extLst>
                    <a:ext uri="{FF2B5EF4-FFF2-40B4-BE49-F238E27FC236}">
                      <a16:creationId xmlns="" xmlns:a16="http://schemas.microsoft.com/office/drawing/2014/main" id="{825BD35B-E281-4843-8C83-61D017EE93F1}"/>
                    </a:ext>
                  </a:extLst>
                </p:cNvPr>
                <p:cNvSpPr/>
                <p:nvPr/>
              </p:nvSpPr>
              <p:spPr>
                <a:xfrm>
                  <a:off x="284859"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1" y="11908"/>
                        <a:pt x="0" y="46550"/>
                        <a:pt x="0" y="81191"/>
                      </a:cubicBezTo>
                      <a:cubicBezTo>
                        <a:pt x="0" y="115833"/>
                        <a:pt x="25981" y="133154"/>
                        <a:pt x="60623" y="115833"/>
                      </a:cubicBezTo>
                      <a:cubicBezTo>
                        <a:pt x="95265" y="98512"/>
                        <a:pt x="121246" y="63871"/>
                        <a:pt x="121246" y="29229"/>
                      </a:cubicBezTo>
                      <a:cubicBezTo>
                        <a:pt x="121246" y="3248"/>
                        <a:pt x="95265"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1" name="Freeform: Shape 770">
                  <a:extLst>
                    <a:ext uri="{FF2B5EF4-FFF2-40B4-BE49-F238E27FC236}">
                      <a16:creationId xmlns="" xmlns:a16="http://schemas.microsoft.com/office/drawing/2014/main" id="{7B5764A3-DD67-4EA1-9BE0-0B55AA154424}"/>
                    </a:ext>
                  </a:extLst>
                </p:cNvPr>
                <p:cNvSpPr/>
                <p:nvPr/>
              </p:nvSpPr>
              <p:spPr>
                <a:xfrm>
                  <a:off x="284859" y="3114535"/>
                  <a:ext cx="121245" cy="121317"/>
                </a:xfrm>
                <a:custGeom>
                  <a:avLst/>
                  <a:gdLst>
                    <a:gd name="connsiteX0" fmla="*/ 60623 w 121245"/>
                    <a:gd name="connsiteY0" fmla="*/ 5608 h 121317"/>
                    <a:gd name="connsiteX1" fmla="*/ 0 w 121245"/>
                    <a:gd name="connsiteY1" fmla="*/ 40250 h 121317"/>
                    <a:gd name="connsiteX2" fmla="*/ 60623 w 121245"/>
                    <a:gd name="connsiteY2" fmla="*/ 118194 h 121317"/>
                    <a:gd name="connsiteX3" fmla="*/ 121246 w 121245"/>
                    <a:gd name="connsiteY3" fmla="*/ 83552 h 121317"/>
                    <a:gd name="connsiteX4" fmla="*/ 60623 w 121245"/>
                    <a:gd name="connsiteY4" fmla="*/ 5608 h 121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1317">
                      <a:moveTo>
                        <a:pt x="60623" y="5608"/>
                      </a:moveTo>
                      <a:cubicBezTo>
                        <a:pt x="25981" y="-11713"/>
                        <a:pt x="0" y="14269"/>
                        <a:pt x="0" y="40250"/>
                      </a:cubicBezTo>
                      <a:cubicBezTo>
                        <a:pt x="0" y="74892"/>
                        <a:pt x="25981" y="109533"/>
                        <a:pt x="60623" y="118194"/>
                      </a:cubicBezTo>
                      <a:cubicBezTo>
                        <a:pt x="95265" y="126854"/>
                        <a:pt x="121246" y="118194"/>
                        <a:pt x="121246" y="83552"/>
                      </a:cubicBezTo>
                      <a:cubicBezTo>
                        <a:pt x="121246" y="57571"/>
                        <a:pt x="95265" y="22929"/>
                        <a:pt x="60623" y="560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1" name="Graphic 1">
                <a:extLst>
                  <a:ext uri="{FF2B5EF4-FFF2-40B4-BE49-F238E27FC236}">
                    <a16:creationId xmlns="" xmlns:a16="http://schemas.microsoft.com/office/drawing/2014/main" id="{32DEE35E-D956-4DDF-9F62-B903BDE099A6}"/>
                  </a:ext>
                </a:extLst>
              </p:cNvPr>
              <p:cNvGrpSpPr/>
              <p:nvPr/>
            </p:nvGrpSpPr>
            <p:grpSpPr>
              <a:xfrm>
                <a:off x="570653" y="3292153"/>
                <a:ext cx="122591" cy="1102271"/>
                <a:chOff x="570653" y="3292153"/>
                <a:chExt cx="122591" cy="1102271"/>
              </a:xfrm>
              <a:grpFill/>
            </p:grpSpPr>
            <p:sp>
              <p:nvSpPr>
                <p:cNvPr id="766" name="Freeform: Shape 765">
                  <a:extLst>
                    <a:ext uri="{FF2B5EF4-FFF2-40B4-BE49-F238E27FC236}">
                      <a16:creationId xmlns="" xmlns:a16="http://schemas.microsoft.com/office/drawing/2014/main" id="{8A492B35-29D1-43ED-ABDC-CB9D9CE902FE}"/>
                    </a:ext>
                  </a:extLst>
                </p:cNvPr>
                <p:cNvSpPr/>
                <p:nvPr/>
              </p:nvSpPr>
              <p:spPr>
                <a:xfrm>
                  <a:off x="622615" y="3326654"/>
                  <a:ext cx="17320" cy="1024609"/>
                </a:xfrm>
                <a:custGeom>
                  <a:avLst/>
                  <a:gdLst>
                    <a:gd name="connsiteX0" fmla="*/ 0 w 17320"/>
                    <a:gd name="connsiteY0" fmla="*/ 10000 h 1024609"/>
                    <a:gd name="connsiteX1" fmla="*/ 0 w 17320"/>
                    <a:gd name="connsiteY1" fmla="*/ 1014609 h 1024609"/>
                    <a:gd name="connsiteX2" fmla="*/ 17321 w 17320"/>
                    <a:gd name="connsiteY2" fmla="*/ 1014609 h 1024609"/>
                    <a:gd name="connsiteX3" fmla="*/ 17321 w 17320"/>
                    <a:gd name="connsiteY3" fmla="*/ 10000 h 1024609"/>
                    <a:gd name="connsiteX4" fmla="*/ 0 w 17320"/>
                    <a:gd name="connsiteY4" fmla="*/ 10000 h 1024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24609">
                      <a:moveTo>
                        <a:pt x="0" y="10000"/>
                      </a:moveTo>
                      <a:cubicBezTo>
                        <a:pt x="0" y="347756"/>
                        <a:pt x="0" y="676853"/>
                        <a:pt x="0" y="1014609"/>
                      </a:cubicBezTo>
                      <a:cubicBezTo>
                        <a:pt x="0" y="1023269"/>
                        <a:pt x="17321" y="1031930"/>
                        <a:pt x="17321" y="1014609"/>
                      </a:cubicBezTo>
                      <a:cubicBezTo>
                        <a:pt x="17321" y="676853"/>
                        <a:pt x="17321" y="347756"/>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7" name="Freeform: Shape 766">
                  <a:extLst>
                    <a:ext uri="{FF2B5EF4-FFF2-40B4-BE49-F238E27FC236}">
                      <a16:creationId xmlns="" xmlns:a16="http://schemas.microsoft.com/office/drawing/2014/main" id="{8C489E2D-F84F-4743-800E-DBB336EA80B9}"/>
                    </a:ext>
                  </a:extLst>
                </p:cNvPr>
                <p:cNvSpPr/>
                <p:nvPr/>
              </p:nvSpPr>
              <p:spPr>
                <a:xfrm>
                  <a:off x="570653" y="4259907"/>
                  <a:ext cx="122591" cy="134516"/>
                </a:xfrm>
                <a:custGeom>
                  <a:avLst/>
                  <a:gdLst>
                    <a:gd name="connsiteX0" fmla="*/ 60623 w 122591"/>
                    <a:gd name="connsiteY0" fmla="*/ 20732 h 134516"/>
                    <a:gd name="connsiteX1" fmla="*/ 0 w 122591"/>
                    <a:gd name="connsiteY1" fmla="*/ 115997 h 134516"/>
                    <a:gd name="connsiteX2" fmla="*/ 60623 w 122591"/>
                    <a:gd name="connsiteY2" fmla="*/ 107336 h 134516"/>
                    <a:gd name="connsiteX3" fmla="*/ 121246 w 122591"/>
                    <a:gd name="connsiteY3" fmla="*/ 12072 h 134516"/>
                    <a:gd name="connsiteX4" fmla="*/ 60623 w 122591"/>
                    <a:gd name="connsiteY4" fmla="*/ 20732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0732"/>
                      </a:moveTo>
                      <a:cubicBezTo>
                        <a:pt x="25981" y="46713"/>
                        <a:pt x="0" y="90015"/>
                        <a:pt x="0" y="115997"/>
                      </a:cubicBezTo>
                      <a:cubicBezTo>
                        <a:pt x="0" y="141978"/>
                        <a:pt x="25981" y="141978"/>
                        <a:pt x="60623" y="107336"/>
                      </a:cubicBezTo>
                      <a:cubicBezTo>
                        <a:pt x="95265" y="72694"/>
                        <a:pt x="121246" y="29392"/>
                        <a:pt x="121246" y="12072"/>
                      </a:cubicBezTo>
                      <a:cubicBezTo>
                        <a:pt x="129906" y="-5249"/>
                        <a:pt x="95265"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8" name="Freeform: Shape 767">
                  <a:extLst>
                    <a:ext uri="{FF2B5EF4-FFF2-40B4-BE49-F238E27FC236}">
                      <a16:creationId xmlns="" xmlns:a16="http://schemas.microsoft.com/office/drawing/2014/main" id="{67496373-DA45-4151-B59F-8E104A4991F7}"/>
                    </a:ext>
                  </a:extLst>
                </p:cNvPr>
                <p:cNvSpPr/>
                <p:nvPr/>
              </p:nvSpPr>
              <p:spPr>
                <a:xfrm>
                  <a:off x="570653"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5" y="139766"/>
                        <a:pt x="121246" y="148426"/>
                        <a:pt x="121246" y="122445"/>
                      </a:cubicBezTo>
                      <a:cubicBezTo>
                        <a:pt x="121246" y="105124"/>
                        <a:pt x="95265"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2" name="Graphic 1">
                <a:extLst>
                  <a:ext uri="{FF2B5EF4-FFF2-40B4-BE49-F238E27FC236}">
                    <a16:creationId xmlns="" xmlns:a16="http://schemas.microsoft.com/office/drawing/2014/main" id="{63B16C45-6118-4A5D-B441-138C4440789A}"/>
                  </a:ext>
                </a:extLst>
              </p:cNvPr>
              <p:cNvGrpSpPr/>
              <p:nvPr/>
            </p:nvGrpSpPr>
            <p:grpSpPr>
              <a:xfrm>
                <a:off x="865107" y="3568320"/>
                <a:ext cx="121245" cy="553196"/>
                <a:chOff x="865107" y="3568320"/>
                <a:chExt cx="121245" cy="553196"/>
              </a:xfrm>
              <a:grpFill/>
            </p:grpSpPr>
            <p:sp>
              <p:nvSpPr>
                <p:cNvPr id="763" name="Freeform: Shape 762">
                  <a:extLst>
                    <a:ext uri="{FF2B5EF4-FFF2-40B4-BE49-F238E27FC236}">
                      <a16:creationId xmlns="" xmlns:a16="http://schemas.microsoft.com/office/drawing/2014/main" id="{37CCDCC7-7CB9-4BC7-8DE4-BE58DABB1018}"/>
                    </a:ext>
                  </a:extLst>
                </p:cNvPr>
                <p:cNvSpPr/>
                <p:nvPr/>
              </p:nvSpPr>
              <p:spPr>
                <a:xfrm>
                  <a:off x="917070" y="3621108"/>
                  <a:ext cx="17320" cy="444360"/>
                </a:xfrm>
                <a:custGeom>
                  <a:avLst/>
                  <a:gdLst>
                    <a:gd name="connsiteX0" fmla="*/ 0 w 17320"/>
                    <a:gd name="connsiteY0" fmla="*/ 10000 h 444360"/>
                    <a:gd name="connsiteX1" fmla="*/ 0 w 17320"/>
                    <a:gd name="connsiteY1" fmla="*/ 434361 h 444360"/>
                    <a:gd name="connsiteX2" fmla="*/ 17321 w 17320"/>
                    <a:gd name="connsiteY2" fmla="*/ 434361 h 444360"/>
                    <a:gd name="connsiteX3" fmla="*/ 17321 w 17320"/>
                    <a:gd name="connsiteY3" fmla="*/ 10000 h 444360"/>
                    <a:gd name="connsiteX4" fmla="*/ 0 w 17320"/>
                    <a:gd name="connsiteY4" fmla="*/ 10000 h 44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4360">
                      <a:moveTo>
                        <a:pt x="0" y="10000"/>
                      </a:moveTo>
                      <a:cubicBezTo>
                        <a:pt x="0" y="148567"/>
                        <a:pt x="0" y="287134"/>
                        <a:pt x="0" y="434361"/>
                      </a:cubicBezTo>
                      <a:cubicBezTo>
                        <a:pt x="0" y="443021"/>
                        <a:pt x="17321" y="451682"/>
                        <a:pt x="17321" y="434361"/>
                      </a:cubicBezTo>
                      <a:cubicBezTo>
                        <a:pt x="17321" y="295794"/>
                        <a:pt x="17321" y="157227"/>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4" name="Freeform: Shape 763">
                  <a:extLst>
                    <a:ext uri="{FF2B5EF4-FFF2-40B4-BE49-F238E27FC236}">
                      <a16:creationId xmlns="" xmlns:a16="http://schemas.microsoft.com/office/drawing/2014/main" id="{FD9EAD9A-A52A-4237-8F1B-262D08B42B9C}"/>
                    </a:ext>
                  </a:extLst>
                </p:cNvPr>
                <p:cNvSpPr/>
                <p:nvPr/>
              </p:nvSpPr>
              <p:spPr>
                <a:xfrm>
                  <a:off x="865107" y="3975846"/>
                  <a:ext cx="121245" cy="145670"/>
                </a:xfrm>
                <a:custGeom>
                  <a:avLst/>
                  <a:gdLst>
                    <a:gd name="connsiteX0" fmla="*/ 0 w 121245"/>
                    <a:gd name="connsiteY0" fmla="*/ 140245 h 145670"/>
                    <a:gd name="connsiteX1" fmla="*/ 60623 w 121245"/>
                    <a:gd name="connsiteY1" fmla="*/ 88283 h 145670"/>
                    <a:gd name="connsiteX2" fmla="*/ 121246 w 121245"/>
                    <a:gd name="connsiteY2" fmla="*/ 1678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1" y="131585"/>
                        <a:pt x="60623" y="88283"/>
                      </a:cubicBezTo>
                      <a:cubicBezTo>
                        <a:pt x="95265" y="44981"/>
                        <a:pt x="121246" y="10339"/>
                        <a:pt x="121246" y="1678"/>
                      </a:cubicBezTo>
                      <a:cubicBezTo>
                        <a:pt x="121246" y="-6982"/>
                        <a:pt x="95265" y="18999"/>
                        <a:pt x="60623" y="53641"/>
                      </a:cubicBezTo>
                      <a:cubicBezTo>
                        <a:pt x="25981" y="88283"/>
                        <a:pt x="0" y="122924"/>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5" name="Freeform: Shape 764">
                  <a:extLst>
                    <a:ext uri="{FF2B5EF4-FFF2-40B4-BE49-F238E27FC236}">
                      <a16:creationId xmlns="" xmlns:a16="http://schemas.microsoft.com/office/drawing/2014/main" id="{BCB01940-7A2A-48C5-A006-0BB4A2622FDC}"/>
                    </a:ext>
                  </a:extLst>
                </p:cNvPr>
                <p:cNvSpPr/>
                <p:nvPr/>
              </p:nvSpPr>
              <p:spPr>
                <a:xfrm>
                  <a:off x="865107" y="3568320"/>
                  <a:ext cx="121245" cy="142410"/>
                </a:xfrm>
                <a:custGeom>
                  <a:avLst/>
                  <a:gdLst>
                    <a:gd name="connsiteX0" fmla="*/ 0 w 121245"/>
                    <a:gd name="connsiteY0" fmla="*/ 2165 h 142410"/>
                    <a:gd name="connsiteX1" fmla="*/ 60623 w 121245"/>
                    <a:gd name="connsiteY1" fmla="*/ 88769 h 142410"/>
                    <a:gd name="connsiteX2" fmla="*/ 121246 w 121245"/>
                    <a:gd name="connsiteY2" fmla="*/ 140732 h 142410"/>
                    <a:gd name="connsiteX3" fmla="*/ 60623 w 121245"/>
                    <a:gd name="connsiteY3" fmla="*/ 54128 h 142410"/>
                    <a:gd name="connsiteX4" fmla="*/ 0 w 121245"/>
                    <a:gd name="connsiteY4" fmla="*/ 2165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0" y="2165"/>
                      </a:moveTo>
                      <a:cubicBezTo>
                        <a:pt x="0" y="19486"/>
                        <a:pt x="25981" y="54128"/>
                        <a:pt x="60623" y="88769"/>
                      </a:cubicBezTo>
                      <a:cubicBezTo>
                        <a:pt x="95265" y="123411"/>
                        <a:pt x="121246" y="149392"/>
                        <a:pt x="121246" y="140732"/>
                      </a:cubicBezTo>
                      <a:cubicBezTo>
                        <a:pt x="121246" y="132071"/>
                        <a:pt x="95265" y="97430"/>
                        <a:pt x="60623" y="54128"/>
                      </a:cubicBezTo>
                      <a:cubicBezTo>
                        <a:pt x="25981"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3" name="Graphic 1">
                <a:extLst>
                  <a:ext uri="{FF2B5EF4-FFF2-40B4-BE49-F238E27FC236}">
                    <a16:creationId xmlns="" xmlns:a16="http://schemas.microsoft.com/office/drawing/2014/main" id="{7B373B73-7908-4928-A15E-091B60405318}"/>
                  </a:ext>
                </a:extLst>
              </p:cNvPr>
              <p:cNvGrpSpPr/>
              <p:nvPr/>
            </p:nvGrpSpPr>
            <p:grpSpPr>
              <a:xfrm>
                <a:off x="1150901" y="3646769"/>
                <a:ext cx="121245" cy="384377"/>
                <a:chOff x="1150901" y="3646769"/>
                <a:chExt cx="121245" cy="384377"/>
              </a:xfrm>
              <a:grpFill/>
            </p:grpSpPr>
            <p:sp>
              <p:nvSpPr>
                <p:cNvPr id="760" name="Freeform: Shape 759">
                  <a:extLst>
                    <a:ext uri="{FF2B5EF4-FFF2-40B4-BE49-F238E27FC236}">
                      <a16:creationId xmlns="" xmlns:a16="http://schemas.microsoft.com/office/drawing/2014/main" id="{4BD633DE-83AB-48B6-817C-B951339CEA2A}"/>
                    </a:ext>
                  </a:extLst>
                </p:cNvPr>
                <p:cNvSpPr/>
                <p:nvPr/>
              </p:nvSpPr>
              <p:spPr>
                <a:xfrm>
                  <a:off x="1202863" y="3707712"/>
                  <a:ext cx="17320" cy="271152"/>
                </a:xfrm>
                <a:custGeom>
                  <a:avLst/>
                  <a:gdLst>
                    <a:gd name="connsiteX0" fmla="*/ 0 w 17320"/>
                    <a:gd name="connsiteY0" fmla="*/ 10000 h 271152"/>
                    <a:gd name="connsiteX1" fmla="*/ 0 w 17320"/>
                    <a:gd name="connsiteY1" fmla="*/ 261152 h 271152"/>
                    <a:gd name="connsiteX2" fmla="*/ 17321 w 17320"/>
                    <a:gd name="connsiteY2" fmla="*/ 261152 h 271152"/>
                    <a:gd name="connsiteX3" fmla="*/ 17321 w 17320"/>
                    <a:gd name="connsiteY3" fmla="*/ 10000 h 271152"/>
                    <a:gd name="connsiteX4" fmla="*/ 0 w 17320"/>
                    <a:gd name="connsiteY4" fmla="*/ 10000 h 271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1152">
                      <a:moveTo>
                        <a:pt x="0" y="10000"/>
                      </a:moveTo>
                      <a:cubicBezTo>
                        <a:pt x="0" y="96604"/>
                        <a:pt x="0" y="174548"/>
                        <a:pt x="0" y="261152"/>
                      </a:cubicBezTo>
                      <a:cubicBezTo>
                        <a:pt x="0" y="269813"/>
                        <a:pt x="17321" y="278473"/>
                        <a:pt x="17321" y="261152"/>
                      </a:cubicBezTo>
                      <a:cubicBezTo>
                        <a:pt x="17321" y="174548"/>
                        <a:pt x="17321" y="9660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1" name="Freeform: Shape 760">
                  <a:extLst>
                    <a:ext uri="{FF2B5EF4-FFF2-40B4-BE49-F238E27FC236}">
                      <a16:creationId xmlns="" xmlns:a16="http://schemas.microsoft.com/office/drawing/2014/main" id="{04540DE5-2451-47C7-8C16-77C50EFE0104}"/>
                    </a:ext>
                  </a:extLst>
                </p:cNvPr>
                <p:cNvSpPr/>
                <p:nvPr/>
              </p:nvSpPr>
              <p:spPr>
                <a:xfrm>
                  <a:off x="1150901" y="3646769"/>
                  <a:ext cx="121245" cy="140226"/>
                </a:xfrm>
                <a:custGeom>
                  <a:avLst/>
                  <a:gdLst>
                    <a:gd name="connsiteX0" fmla="*/ 60623 w 121245"/>
                    <a:gd name="connsiteY0" fmla="*/ 62282 h 140226"/>
                    <a:gd name="connsiteX1" fmla="*/ 0 w 121245"/>
                    <a:gd name="connsiteY1" fmla="*/ 140226 h 140226"/>
                    <a:gd name="connsiteX2" fmla="*/ 60623 w 121245"/>
                    <a:gd name="connsiteY2" fmla="*/ 79603 h 140226"/>
                    <a:gd name="connsiteX3" fmla="*/ 121246 w 121245"/>
                    <a:gd name="connsiteY3" fmla="*/ 1659 h 140226"/>
                    <a:gd name="connsiteX4" fmla="*/ 60623 w 121245"/>
                    <a:gd name="connsiteY4" fmla="*/ 62282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60623" y="62282"/>
                      </a:moveTo>
                      <a:cubicBezTo>
                        <a:pt x="25981" y="105584"/>
                        <a:pt x="0" y="140226"/>
                        <a:pt x="0" y="140226"/>
                      </a:cubicBezTo>
                      <a:cubicBezTo>
                        <a:pt x="0" y="140226"/>
                        <a:pt x="25981" y="114245"/>
                        <a:pt x="60623" y="79603"/>
                      </a:cubicBezTo>
                      <a:cubicBezTo>
                        <a:pt x="95265" y="44961"/>
                        <a:pt x="121246" y="10320"/>
                        <a:pt x="121246" y="1659"/>
                      </a:cubicBezTo>
                      <a:cubicBezTo>
                        <a:pt x="121246" y="-7001"/>
                        <a:pt x="95265" y="18980"/>
                        <a:pt x="60623" y="6228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2" name="Freeform: Shape 761">
                  <a:extLst>
                    <a:ext uri="{FF2B5EF4-FFF2-40B4-BE49-F238E27FC236}">
                      <a16:creationId xmlns="" xmlns:a16="http://schemas.microsoft.com/office/drawing/2014/main" id="{D74D67EF-18A1-44E7-99BC-0089C9C8A8FE}"/>
                    </a:ext>
                  </a:extLst>
                </p:cNvPr>
                <p:cNvSpPr/>
                <p:nvPr/>
              </p:nvSpPr>
              <p:spPr>
                <a:xfrm>
                  <a:off x="1150901" y="3890920"/>
                  <a:ext cx="121245" cy="140226"/>
                </a:xfrm>
                <a:custGeom>
                  <a:avLst/>
                  <a:gdLst>
                    <a:gd name="connsiteX0" fmla="*/ 0 w 121245"/>
                    <a:gd name="connsiteY0" fmla="*/ 0 h 140226"/>
                    <a:gd name="connsiteX1" fmla="*/ 60623 w 121245"/>
                    <a:gd name="connsiteY1" fmla="*/ 77944 h 140226"/>
                    <a:gd name="connsiteX2" fmla="*/ 121246 w 121245"/>
                    <a:gd name="connsiteY2" fmla="*/ 138567 h 140226"/>
                    <a:gd name="connsiteX3" fmla="*/ 60623 w 121245"/>
                    <a:gd name="connsiteY3" fmla="*/ 60623 h 140226"/>
                    <a:gd name="connsiteX4" fmla="*/ 0 w 121245"/>
                    <a:gd name="connsiteY4" fmla="*/ 0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0"/>
                      </a:moveTo>
                      <a:cubicBezTo>
                        <a:pt x="0" y="0"/>
                        <a:pt x="25981" y="43302"/>
                        <a:pt x="60623" y="77944"/>
                      </a:cubicBezTo>
                      <a:cubicBezTo>
                        <a:pt x="95265" y="121246"/>
                        <a:pt x="121246" y="147227"/>
                        <a:pt x="121246" y="138567"/>
                      </a:cubicBezTo>
                      <a:cubicBezTo>
                        <a:pt x="121246" y="129906"/>
                        <a:pt x="95265" y="95265"/>
                        <a:pt x="60623" y="60623"/>
                      </a:cubicBezTo>
                      <a:cubicBezTo>
                        <a:pt x="25981" y="2598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4" name="Graphic 1">
                <a:extLst>
                  <a:ext uri="{FF2B5EF4-FFF2-40B4-BE49-F238E27FC236}">
                    <a16:creationId xmlns="" xmlns:a16="http://schemas.microsoft.com/office/drawing/2014/main" id="{BF62A756-AF89-4A55-AE0E-83F09183FD1E}"/>
                  </a:ext>
                </a:extLst>
              </p:cNvPr>
              <p:cNvGrpSpPr/>
              <p:nvPr/>
            </p:nvGrpSpPr>
            <p:grpSpPr>
              <a:xfrm>
                <a:off x="1445355" y="3349163"/>
                <a:ext cx="121245" cy="981224"/>
                <a:chOff x="1445355" y="3349163"/>
                <a:chExt cx="121245" cy="981224"/>
              </a:xfrm>
              <a:grpFill/>
            </p:grpSpPr>
            <p:sp>
              <p:nvSpPr>
                <p:cNvPr id="757" name="Freeform: Shape 756">
                  <a:extLst>
                    <a:ext uri="{FF2B5EF4-FFF2-40B4-BE49-F238E27FC236}">
                      <a16:creationId xmlns="" xmlns:a16="http://schemas.microsoft.com/office/drawing/2014/main" id="{10442E50-405B-4F65-BDA1-1FBC6AC739E5}"/>
                    </a:ext>
                  </a:extLst>
                </p:cNvPr>
                <p:cNvSpPr/>
                <p:nvPr/>
              </p:nvSpPr>
              <p:spPr>
                <a:xfrm>
                  <a:off x="1488657" y="3399442"/>
                  <a:ext cx="19088" cy="891197"/>
                </a:xfrm>
                <a:custGeom>
                  <a:avLst/>
                  <a:gdLst>
                    <a:gd name="connsiteX0" fmla="*/ 0 w 19088"/>
                    <a:gd name="connsiteY0" fmla="*/ 6495 h 891197"/>
                    <a:gd name="connsiteX1" fmla="*/ 0 w 19088"/>
                    <a:gd name="connsiteY1" fmla="*/ 881198 h 891197"/>
                    <a:gd name="connsiteX2" fmla="*/ 17321 w 19088"/>
                    <a:gd name="connsiteY2" fmla="*/ 881198 h 891197"/>
                    <a:gd name="connsiteX3" fmla="*/ 17321 w 19088"/>
                    <a:gd name="connsiteY3" fmla="*/ 6495 h 891197"/>
                    <a:gd name="connsiteX4" fmla="*/ 0 w 19088"/>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891197">
                      <a:moveTo>
                        <a:pt x="0" y="6495"/>
                      </a:moveTo>
                      <a:cubicBezTo>
                        <a:pt x="0" y="300950"/>
                        <a:pt x="0" y="586743"/>
                        <a:pt x="0" y="881198"/>
                      </a:cubicBezTo>
                      <a:cubicBezTo>
                        <a:pt x="0" y="889858"/>
                        <a:pt x="17321" y="898518"/>
                        <a:pt x="17321" y="881198"/>
                      </a:cubicBezTo>
                      <a:cubicBezTo>
                        <a:pt x="17321" y="586743"/>
                        <a:pt x="17321" y="30095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8" name="Freeform: Shape 757">
                  <a:extLst>
                    <a:ext uri="{FF2B5EF4-FFF2-40B4-BE49-F238E27FC236}">
                      <a16:creationId xmlns="" xmlns:a16="http://schemas.microsoft.com/office/drawing/2014/main" id="{23AED0C7-F47D-4EE8-BFD0-3BFCFAD8A833}"/>
                    </a:ext>
                  </a:extLst>
                </p:cNvPr>
                <p:cNvSpPr/>
                <p:nvPr/>
              </p:nvSpPr>
              <p:spPr>
                <a:xfrm>
                  <a:off x="1445355" y="3349163"/>
                  <a:ext cx="121245" cy="134717"/>
                </a:xfrm>
                <a:custGeom>
                  <a:avLst/>
                  <a:gdLst>
                    <a:gd name="connsiteX0" fmla="*/ 60623 w 121245"/>
                    <a:gd name="connsiteY0" fmla="*/ 30793 h 134717"/>
                    <a:gd name="connsiteX1" fmla="*/ 0 w 121245"/>
                    <a:gd name="connsiteY1" fmla="*/ 126057 h 134717"/>
                    <a:gd name="connsiteX2" fmla="*/ 60623 w 121245"/>
                    <a:gd name="connsiteY2" fmla="*/ 100076 h 134717"/>
                    <a:gd name="connsiteX3" fmla="*/ 121246 w 121245"/>
                    <a:gd name="connsiteY3" fmla="*/ 4811 h 134717"/>
                    <a:gd name="connsiteX4" fmla="*/ 60623 w 121245"/>
                    <a:gd name="connsiteY4" fmla="*/ 30793 h 13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7">
                      <a:moveTo>
                        <a:pt x="60623" y="30793"/>
                      </a:moveTo>
                      <a:cubicBezTo>
                        <a:pt x="25981" y="65434"/>
                        <a:pt x="0" y="108736"/>
                        <a:pt x="0" y="126057"/>
                      </a:cubicBezTo>
                      <a:cubicBezTo>
                        <a:pt x="0" y="143378"/>
                        <a:pt x="25981" y="134718"/>
                        <a:pt x="60623" y="100076"/>
                      </a:cubicBezTo>
                      <a:cubicBezTo>
                        <a:pt x="95265" y="74095"/>
                        <a:pt x="121246" y="30793"/>
                        <a:pt x="121246" y="4811"/>
                      </a:cubicBezTo>
                      <a:cubicBezTo>
                        <a:pt x="121246" y="-3849"/>
                        <a:pt x="95265" y="-3849"/>
                        <a:pt x="60623" y="3079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9" name="Freeform: Shape 758">
                  <a:extLst>
                    <a:ext uri="{FF2B5EF4-FFF2-40B4-BE49-F238E27FC236}">
                      <a16:creationId xmlns="" xmlns:a16="http://schemas.microsoft.com/office/drawing/2014/main" id="{F3819CBD-C105-4D3A-A295-326486A00659}"/>
                    </a:ext>
                  </a:extLst>
                </p:cNvPr>
                <p:cNvSpPr/>
                <p:nvPr/>
              </p:nvSpPr>
              <p:spPr>
                <a:xfrm>
                  <a:off x="1445355" y="4195723"/>
                  <a:ext cx="121245" cy="134664"/>
                </a:xfrm>
                <a:custGeom>
                  <a:avLst/>
                  <a:gdLst>
                    <a:gd name="connsiteX0" fmla="*/ 60623 w 121245"/>
                    <a:gd name="connsiteY0" fmla="*/ 32953 h 134664"/>
                    <a:gd name="connsiteX1" fmla="*/ 0 w 121245"/>
                    <a:gd name="connsiteY1" fmla="*/ 6972 h 134664"/>
                    <a:gd name="connsiteX2" fmla="*/ 60623 w 121245"/>
                    <a:gd name="connsiteY2" fmla="*/ 102237 h 134664"/>
                    <a:gd name="connsiteX3" fmla="*/ 121246 w 121245"/>
                    <a:gd name="connsiteY3" fmla="*/ 119558 h 134664"/>
                    <a:gd name="connsiteX4" fmla="*/ 60623 w 121245"/>
                    <a:gd name="connsiteY4" fmla="*/ 32953 h 134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664">
                      <a:moveTo>
                        <a:pt x="60623" y="32953"/>
                      </a:moveTo>
                      <a:cubicBezTo>
                        <a:pt x="25981" y="6972"/>
                        <a:pt x="0" y="-10349"/>
                        <a:pt x="0" y="6972"/>
                      </a:cubicBezTo>
                      <a:cubicBezTo>
                        <a:pt x="0" y="24293"/>
                        <a:pt x="25981" y="67595"/>
                        <a:pt x="60623" y="102237"/>
                      </a:cubicBezTo>
                      <a:cubicBezTo>
                        <a:pt x="95265" y="136878"/>
                        <a:pt x="121246" y="145539"/>
                        <a:pt x="121246" y="119558"/>
                      </a:cubicBezTo>
                      <a:cubicBezTo>
                        <a:pt x="121246" y="102237"/>
                        <a:pt x="95265" y="58935"/>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5" name="Graphic 1">
                <a:extLst>
                  <a:ext uri="{FF2B5EF4-FFF2-40B4-BE49-F238E27FC236}">
                    <a16:creationId xmlns="" xmlns:a16="http://schemas.microsoft.com/office/drawing/2014/main" id="{673B79F3-E601-43B1-869C-F67FAC2BCF2B}"/>
                  </a:ext>
                </a:extLst>
              </p:cNvPr>
              <p:cNvGrpSpPr/>
              <p:nvPr/>
            </p:nvGrpSpPr>
            <p:grpSpPr>
              <a:xfrm>
                <a:off x="1731149" y="3146125"/>
                <a:ext cx="121245" cy="1394327"/>
                <a:chOff x="1731149" y="3146125"/>
                <a:chExt cx="121245" cy="1394327"/>
              </a:xfrm>
              <a:grpFill/>
            </p:grpSpPr>
            <p:sp>
              <p:nvSpPr>
                <p:cNvPr id="754" name="Freeform: Shape 753">
                  <a:extLst>
                    <a:ext uri="{FF2B5EF4-FFF2-40B4-BE49-F238E27FC236}">
                      <a16:creationId xmlns="" xmlns:a16="http://schemas.microsoft.com/office/drawing/2014/main" id="{5C92DE78-DBD1-45F4-B2D9-BAE696A00700}"/>
                    </a:ext>
                  </a:extLst>
                </p:cNvPr>
                <p:cNvSpPr/>
                <p:nvPr/>
              </p:nvSpPr>
              <p:spPr>
                <a:xfrm>
                  <a:off x="1783112"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5" name="Freeform: Shape 754">
                  <a:extLst>
                    <a:ext uri="{FF2B5EF4-FFF2-40B4-BE49-F238E27FC236}">
                      <a16:creationId xmlns="" xmlns:a16="http://schemas.microsoft.com/office/drawing/2014/main" id="{106DD7A8-5030-4445-989E-86C1B54068B4}"/>
                    </a:ext>
                  </a:extLst>
                </p:cNvPr>
                <p:cNvSpPr/>
                <p:nvPr/>
              </p:nvSpPr>
              <p:spPr>
                <a:xfrm>
                  <a:off x="1731149"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6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5" y="103925"/>
                        <a:pt x="121246" y="69283"/>
                        <a:pt x="121246" y="34642"/>
                      </a:cubicBezTo>
                      <a:cubicBezTo>
                        <a:pt x="121246" y="0"/>
                        <a:pt x="95265"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6" name="Freeform: Shape 755">
                  <a:extLst>
                    <a:ext uri="{FF2B5EF4-FFF2-40B4-BE49-F238E27FC236}">
                      <a16:creationId xmlns="" xmlns:a16="http://schemas.microsoft.com/office/drawing/2014/main" id="{F916F0ED-A9FB-4274-AF3B-A56B58E65F10}"/>
                    </a:ext>
                  </a:extLst>
                </p:cNvPr>
                <p:cNvSpPr/>
                <p:nvPr/>
              </p:nvSpPr>
              <p:spPr>
                <a:xfrm>
                  <a:off x="1731149"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6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5" y="138918"/>
                        <a:pt x="121246" y="130257"/>
                        <a:pt x="121246" y="95615"/>
                      </a:cubicBezTo>
                      <a:cubicBezTo>
                        <a:pt x="121246" y="60974"/>
                        <a:pt x="95265"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6" name="Graphic 1">
                <a:extLst>
                  <a:ext uri="{FF2B5EF4-FFF2-40B4-BE49-F238E27FC236}">
                    <a16:creationId xmlns="" xmlns:a16="http://schemas.microsoft.com/office/drawing/2014/main" id="{BA42E606-00F5-438F-A9E2-CB611D4FFC4F}"/>
                  </a:ext>
                </a:extLst>
              </p:cNvPr>
              <p:cNvGrpSpPr/>
              <p:nvPr/>
            </p:nvGrpSpPr>
            <p:grpSpPr>
              <a:xfrm>
                <a:off x="2016943" y="3068181"/>
                <a:ext cx="122591" cy="1550215"/>
                <a:chOff x="2016943" y="3068181"/>
                <a:chExt cx="122591" cy="1550215"/>
              </a:xfrm>
              <a:grpFill/>
            </p:grpSpPr>
            <p:sp>
              <p:nvSpPr>
                <p:cNvPr id="751" name="Freeform: Shape 750">
                  <a:extLst>
                    <a:ext uri="{FF2B5EF4-FFF2-40B4-BE49-F238E27FC236}">
                      <a16:creationId xmlns="" xmlns:a16="http://schemas.microsoft.com/office/drawing/2014/main" id="{6AF614BA-5223-45CB-A79A-C3504782A8BE}"/>
                    </a:ext>
                  </a:extLst>
                </p:cNvPr>
                <p:cNvSpPr/>
                <p:nvPr/>
              </p:nvSpPr>
              <p:spPr>
                <a:xfrm>
                  <a:off x="2068905" y="3104988"/>
                  <a:ext cx="17320" cy="1480106"/>
                </a:xfrm>
                <a:custGeom>
                  <a:avLst/>
                  <a:gdLst>
                    <a:gd name="connsiteX0" fmla="*/ 0 w 17320"/>
                    <a:gd name="connsiteY0" fmla="*/ 6495 h 1480106"/>
                    <a:gd name="connsiteX1" fmla="*/ 0 w 17320"/>
                    <a:gd name="connsiteY1" fmla="*/ 1470106 h 1480106"/>
                    <a:gd name="connsiteX2" fmla="*/ 17321 w 17320"/>
                    <a:gd name="connsiteY2" fmla="*/ 1470106 h 1480106"/>
                    <a:gd name="connsiteX3" fmla="*/ 17321 w 17320"/>
                    <a:gd name="connsiteY3" fmla="*/ 6495 h 1480106"/>
                    <a:gd name="connsiteX4" fmla="*/ 0 w 17320"/>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2" name="Freeform: Shape 751">
                  <a:extLst>
                    <a:ext uri="{FF2B5EF4-FFF2-40B4-BE49-F238E27FC236}">
                      <a16:creationId xmlns="" xmlns:a16="http://schemas.microsoft.com/office/drawing/2014/main" id="{4B4F82B8-4162-47D0-88BC-B4DFD05BC4FA}"/>
                    </a:ext>
                  </a:extLst>
                </p:cNvPr>
                <p:cNvSpPr/>
                <p:nvPr/>
              </p:nvSpPr>
              <p:spPr>
                <a:xfrm>
                  <a:off x="2016943" y="3068181"/>
                  <a:ext cx="122591" cy="129906"/>
                </a:xfrm>
                <a:custGeom>
                  <a:avLst/>
                  <a:gdLst>
                    <a:gd name="connsiteX0" fmla="*/ 60623 w 122591"/>
                    <a:gd name="connsiteY0" fmla="*/ 0 h 129906"/>
                    <a:gd name="connsiteX1" fmla="*/ 0 w 122591"/>
                    <a:gd name="connsiteY1" fmla="*/ 69283 h 129906"/>
                    <a:gd name="connsiteX2" fmla="*/ 60623 w 122591"/>
                    <a:gd name="connsiteY2" fmla="*/ 129906 h 129906"/>
                    <a:gd name="connsiteX3" fmla="*/ 121246 w 122591"/>
                    <a:gd name="connsiteY3" fmla="*/ 6928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34642"/>
                        <a:pt x="0" y="69283"/>
                      </a:cubicBezTo>
                      <a:cubicBezTo>
                        <a:pt x="0" y="103925"/>
                        <a:pt x="25981" y="129906"/>
                        <a:pt x="60623" y="129906"/>
                      </a:cubicBezTo>
                      <a:cubicBezTo>
                        <a:pt x="95265" y="129906"/>
                        <a:pt x="121246" y="103925"/>
                        <a:pt x="121246" y="69283"/>
                      </a:cubicBezTo>
                      <a:cubicBezTo>
                        <a:pt x="129906" y="34642"/>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3" name="Freeform: Shape 752">
                  <a:extLst>
                    <a:ext uri="{FF2B5EF4-FFF2-40B4-BE49-F238E27FC236}">
                      <a16:creationId xmlns="" xmlns:a16="http://schemas.microsoft.com/office/drawing/2014/main" id="{41455D2F-E947-4793-B135-B6CD636235B5}"/>
                    </a:ext>
                  </a:extLst>
                </p:cNvPr>
                <p:cNvSpPr/>
                <p:nvPr/>
              </p:nvSpPr>
              <p:spPr>
                <a:xfrm>
                  <a:off x="2016943" y="4488490"/>
                  <a:ext cx="122591" cy="129906"/>
                </a:xfrm>
                <a:custGeom>
                  <a:avLst/>
                  <a:gdLst>
                    <a:gd name="connsiteX0" fmla="*/ 60623 w 122591"/>
                    <a:gd name="connsiteY0" fmla="*/ 0 h 129906"/>
                    <a:gd name="connsiteX1" fmla="*/ 0 w 122591"/>
                    <a:gd name="connsiteY1" fmla="*/ 60623 h 129906"/>
                    <a:gd name="connsiteX2" fmla="*/ 60623 w 122591"/>
                    <a:gd name="connsiteY2" fmla="*/ 129906 h 129906"/>
                    <a:gd name="connsiteX3" fmla="*/ 121246 w 122591"/>
                    <a:gd name="connsiteY3" fmla="*/ 6062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25981"/>
                        <a:pt x="0" y="60623"/>
                      </a:cubicBezTo>
                      <a:cubicBezTo>
                        <a:pt x="0" y="95264"/>
                        <a:pt x="25981" y="129906"/>
                        <a:pt x="60623" y="129906"/>
                      </a:cubicBezTo>
                      <a:cubicBezTo>
                        <a:pt x="95265" y="129906"/>
                        <a:pt x="121246" y="95264"/>
                        <a:pt x="121246" y="60623"/>
                      </a:cubicBezTo>
                      <a:cubicBezTo>
                        <a:pt x="129906" y="2598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7" name="Graphic 1">
                <a:extLst>
                  <a:ext uri="{FF2B5EF4-FFF2-40B4-BE49-F238E27FC236}">
                    <a16:creationId xmlns="" xmlns:a16="http://schemas.microsoft.com/office/drawing/2014/main" id="{CAD95A82-4CF5-4D14-934A-CB9A650C7E25}"/>
                  </a:ext>
                </a:extLst>
              </p:cNvPr>
              <p:cNvGrpSpPr/>
              <p:nvPr/>
            </p:nvGrpSpPr>
            <p:grpSpPr>
              <a:xfrm>
                <a:off x="2311397" y="3146125"/>
                <a:ext cx="121245" cy="1394327"/>
                <a:chOff x="2311397" y="3146125"/>
                <a:chExt cx="121245" cy="1394327"/>
              </a:xfrm>
              <a:grpFill/>
            </p:grpSpPr>
            <p:sp>
              <p:nvSpPr>
                <p:cNvPr id="748" name="Freeform: Shape 747">
                  <a:extLst>
                    <a:ext uri="{FF2B5EF4-FFF2-40B4-BE49-F238E27FC236}">
                      <a16:creationId xmlns="" xmlns:a16="http://schemas.microsoft.com/office/drawing/2014/main" id="{DBB3BF2D-D84A-4DE9-AC00-DE1D84E41483}"/>
                    </a:ext>
                  </a:extLst>
                </p:cNvPr>
                <p:cNvSpPr/>
                <p:nvPr/>
              </p:nvSpPr>
              <p:spPr>
                <a:xfrm>
                  <a:off x="2363360"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9" name="Freeform: Shape 748">
                  <a:extLst>
                    <a:ext uri="{FF2B5EF4-FFF2-40B4-BE49-F238E27FC236}">
                      <a16:creationId xmlns="" xmlns:a16="http://schemas.microsoft.com/office/drawing/2014/main" id="{47A40C95-B1F5-4823-A0F6-D4DDD35C0EEA}"/>
                    </a:ext>
                  </a:extLst>
                </p:cNvPr>
                <p:cNvSpPr/>
                <p:nvPr/>
              </p:nvSpPr>
              <p:spPr>
                <a:xfrm>
                  <a:off x="2311397" y="3146125"/>
                  <a:ext cx="121245" cy="130257"/>
                </a:xfrm>
                <a:custGeom>
                  <a:avLst/>
                  <a:gdLst>
                    <a:gd name="connsiteX0" fmla="*/ 60623 w 121245"/>
                    <a:gd name="connsiteY0" fmla="*/ 8660 h 130257"/>
                    <a:gd name="connsiteX1" fmla="*/ 0 w 121245"/>
                    <a:gd name="connsiteY1" fmla="*/ 34642 h 130257"/>
                    <a:gd name="connsiteX2" fmla="*/ 60623 w 121245"/>
                    <a:gd name="connsiteY2" fmla="*/ 121246 h 130257"/>
                    <a:gd name="connsiteX3" fmla="*/ 121246 w 121245"/>
                    <a:gd name="connsiteY3" fmla="*/ 103925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8660"/>
                        <a:pt x="0" y="0"/>
                        <a:pt x="0" y="34642"/>
                      </a:cubicBezTo>
                      <a:cubicBezTo>
                        <a:pt x="0" y="69283"/>
                        <a:pt x="25981" y="103925"/>
                        <a:pt x="60623" y="121246"/>
                      </a:cubicBezTo>
                      <a:cubicBezTo>
                        <a:pt x="95265" y="138567"/>
                        <a:pt x="121246" y="129906"/>
                        <a:pt x="121246" y="103925"/>
                      </a:cubicBezTo>
                      <a:cubicBezTo>
                        <a:pt x="121246" y="69283"/>
                        <a:pt x="9526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0" name="Freeform: Shape 749">
                  <a:extLst>
                    <a:ext uri="{FF2B5EF4-FFF2-40B4-BE49-F238E27FC236}">
                      <a16:creationId xmlns="" xmlns:a16="http://schemas.microsoft.com/office/drawing/2014/main" id="{6354A3A6-69D4-4DB4-A1EF-8E257B271EDC}"/>
                    </a:ext>
                  </a:extLst>
                </p:cNvPr>
                <p:cNvSpPr/>
                <p:nvPr/>
              </p:nvSpPr>
              <p:spPr>
                <a:xfrm>
                  <a:off x="2311397" y="4410195"/>
                  <a:ext cx="121245" cy="130257"/>
                </a:xfrm>
                <a:custGeom>
                  <a:avLst/>
                  <a:gdLst>
                    <a:gd name="connsiteX0" fmla="*/ 60623 w 121245"/>
                    <a:gd name="connsiteY0" fmla="*/ 9011 h 130257"/>
                    <a:gd name="connsiteX1" fmla="*/ 0 w 121245"/>
                    <a:gd name="connsiteY1" fmla="*/ 95615 h 130257"/>
                    <a:gd name="connsiteX2" fmla="*/ 60623 w 121245"/>
                    <a:gd name="connsiteY2" fmla="*/ 121597 h 130257"/>
                    <a:gd name="connsiteX3" fmla="*/ 121246 w 121245"/>
                    <a:gd name="connsiteY3" fmla="*/ 26332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26332"/>
                        <a:pt x="0" y="60974"/>
                        <a:pt x="0" y="95615"/>
                      </a:cubicBezTo>
                      <a:cubicBezTo>
                        <a:pt x="0" y="130257"/>
                        <a:pt x="25981" y="138918"/>
                        <a:pt x="60623" y="121597"/>
                      </a:cubicBezTo>
                      <a:cubicBezTo>
                        <a:pt x="95265" y="104276"/>
                        <a:pt x="121246" y="60974"/>
                        <a:pt x="121246" y="26332"/>
                      </a:cubicBezTo>
                      <a:cubicBezTo>
                        <a:pt x="121246" y="351"/>
                        <a:pt x="9526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8" name="Graphic 1">
                <a:extLst>
                  <a:ext uri="{FF2B5EF4-FFF2-40B4-BE49-F238E27FC236}">
                    <a16:creationId xmlns="" xmlns:a16="http://schemas.microsoft.com/office/drawing/2014/main" id="{41F0ED1C-0CEC-47FE-98A6-64F82238AC34}"/>
                  </a:ext>
                </a:extLst>
              </p:cNvPr>
              <p:cNvGrpSpPr/>
              <p:nvPr/>
            </p:nvGrpSpPr>
            <p:grpSpPr>
              <a:xfrm>
                <a:off x="2597191" y="3347528"/>
                <a:ext cx="121245" cy="991519"/>
                <a:chOff x="2597191" y="3347528"/>
                <a:chExt cx="121245" cy="991519"/>
              </a:xfrm>
              <a:grpFill/>
            </p:grpSpPr>
            <p:sp>
              <p:nvSpPr>
                <p:cNvPr id="745" name="Freeform: Shape 744">
                  <a:extLst>
                    <a:ext uri="{FF2B5EF4-FFF2-40B4-BE49-F238E27FC236}">
                      <a16:creationId xmlns="" xmlns:a16="http://schemas.microsoft.com/office/drawing/2014/main" id="{DE44FA6A-F2B2-4462-A71C-82BDCAFE19FC}"/>
                    </a:ext>
                  </a:extLst>
                </p:cNvPr>
                <p:cNvSpPr/>
                <p:nvPr/>
              </p:nvSpPr>
              <p:spPr>
                <a:xfrm>
                  <a:off x="2649153" y="3395937"/>
                  <a:ext cx="17320" cy="903363"/>
                </a:xfrm>
                <a:custGeom>
                  <a:avLst/>
                  <a:gdLst>
                    <a:gd name="connsiteX0" fmla="*/ 0 w 17320"/>
                    <a:gd name="connsiteY0" fmla="*/ 10000 h 903363"/>
                    <a:gd name="connsiteX1" fmla="*/ 0 w 17320"/>
                    <a:gd name="connsiteY1" fmla="*/ 893363 h 903363"/>
                    <a:gd name="connsiteX2" fmla="*/ 17321 w 17320"/>
                    <a:gd name="connsiteY2" fmla="*/ 893363 h 903363"/>
                    <a:gd name="connsiteX3" fmla="*/ 17321 w 17320"/>
                    <a:gd name="connsiteY3" fmla="*/ 10000 h 903363"/>
                    <a:gd name="connsiteX4" fmla="*/ 0 w 17320"/>
                    <a:gd name="connsiteY4" fmla="*/ 10000 h 903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903363">
                      <a:moveTo>
                        <a:pt x="0" y="10000"/>
                      </a:moveTo>
                      <a:cubicBezTo>
                        <a:pt x="0" y="304454"/>
                        <a:pt x="0" y="598909"/>
                        <a:pt x="0" y="893363"/>
                      </a:cubicBezTo>
                      <a:cubicBezTo>
                        <a:pt x="0" y="902023"/>
                        <a:pt x="17321" y="910684"/>
                        <a:pt x="17321" y="893363"/>
                      </a:cubicBezTo>
                      <a:cubicBezTo>
                        <a:pt x="17321" y="598909"/>
                        <a:pt x="17321" y="30445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6" name="Freeform: Shape 745">
                  <a:extLst>
                    <a:ext uri="{FF2B5EF4-FFF2-40B4-BE49-F238E27FC236}">
                      <a16:creationId xmlns="" xmlns:a16="http://schemas.microsoft.com/office/drawing/2014/main" id="{173F222E-EFFB-44A3-9E79-26CF766EE6B1}"/>
                    </a:ext>
                  </a:extLst>
                </p:cNvPr>
                <p:cNvSpPr/>
                <p:nvPr/>
              </p:nvSpPr>
              <p:spPr>
                <a:xfrm>
                  <a:off x="2597191" y="3347528"/>
                  <a:ext cx="121245" cy="140544"/>
                </a:xfrm>
                <a:custGeom>
                  <a:avLst/>
                  <a:gdLst>
                    <a:gd name="connsiteX0" fmla="*/ 0 w 121245"/>
                    <a:gd name="connsiteY0" fmla="*/ 15107 h 140544"/>
                    <a:gd name="connsiteX1" fmla="*/ 60623 w 121245"/>
                    <a:gd name="connsiteY1" fmla="*/ 110371 h 140544"/>
                    <a:gd name="connsiteX2" fmla="*/ 121246 w 121245"/>
                    <a:gd name="connsiteY2" fmla="*/ 127692 h 140544"/>
                    <a:gd name="connsiteX3" fmla="*/ 60623 w 121245"/>
                    <a:gd name="connsiteY3" fmla="*/ 32427 h 140544"/>
                    <a:gd name="connsiteX4" fmla="*/ 0 w 121245"/>
                    <a:gd name="connsiteY4" fmla="*/ 15107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544">
                      <a:moveTo>
                        <a:pt x="0" y="15107"/>
                      </a:moveTo>
                      <a:cubicBezTo>
                        <a:pt x="0" y="41088"/>
                        <a:pt x="25982" y="75730"/>
                        <a:pt x="60623" y="110371"/>
                      </a:cubicBezTo>
                      <a:cubicBezTo>
                        <a:pt x="95265" y="136353"/>
                        <a:pt x="121246" y="153673"/>
                        <a:pt x="121246" y="127692"/>
                      </a:cubicBezTo>
                      <a:cubicBezTo>
                        <a:pt x="121246" y="110371"/>
                        <a:pt x="95265" y="67069"/>
                        <a:pt x="60623" y="32427"/>
                      </a:cubicBezTo>
                      <a:cubicBezTo>
                        <a:pt x="25982" y="-2214"/>
                        <a:pt x="0" y="-10875"/>
                        <a:pt x="0"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7" name="Freeform: Shape 746">
                  <a:extLst>
                    <a:ext uri="{FF2B5EF4-FFF2-40B4-BE49-F238E27FC236}">
                      <a16:creationId xmlns="" xmlns:a16="http://schemas.microsoft.com/office/drawing/2014/main" id="{B6B31084-D813-4938-8EEC-6D043E94079D}"/>
                    </a:ext>
                  </a:extLst>
                </p:cNvPr>
                <p:cNvSpPr/>
                <p:nvPr/>
              </p:nvSpPr>
              <p:spPr>
                <a:xfrm>
                  <a:off x="2597191" y="4202345"/>
                  <a:ext cx="121245" cy="136703"/>
                </a:xfrm>
                <a:custGeom>
                  <a:avLst/>
                  <a:gdLst>
                    <a:gd name="connsiteX0" fmla="*/ 60623 w 121245"/>
                    <a:gd name="connsiteY0" fmla="*/ 26332 h 136703"/>
                    <a:gd name="connsiteX1" fmla="*/ 0 w 121245"/>
                    <a:gd name="connsiteY1" fmla="*/ 121597 h 136703"/>
                    <a:gd name="connsiteX2" fmla="*/ 60623 w 121245"/>
                    <a:gd name="connsiteY2" fmla="*/ 104276 h 136703"/>
                    <a:gd name="connsiteX3" fmla="*/ 121246 w 121245"/>
                    <a:gd name="connsiteY3" fmla="*/ 9011 h 136703"/>
                    <a:gd name="connsiteX4" fmla="*/ 60623 w 121245"/>
                    <a:gd name="connsiteY4" fmla="*/ 26332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703">
                      <a:moveTo>
                        <a:pt x="60623" y="26332"/>
                      </a:moveTo>
                      <a:cubicBezTo>
                        <a:pt x="25982" y="52313"/>
                        <a:pt x="0" y="95616"/>
                        <a:pt x="0" y="121597"/>
                      </a:cubicBezTo>
                      <a:cubicBezTo>
                        <a:pt x="0" y="147578"/>
                        <a:pt x="25982" y="138918"/>
                        <a:pt x="60623" y="104276"/>
                      </a:cubicBezTo>
                      <a:cubicBezTo>
                        <a:pt x="95265" y="69634"/>
                        <a:pt x="121246" y="26332"/>
                        <a:pt x="121246" y="9011"/>
                      </a:cubicBezTo>
                      <a:cubicBezTo>
                        <a:pt x="121246" y="-8310"/>
                        <a:pt x="95265" y="351"/>
                        <a:pt x="60623" y="263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9" name="Graphic 1">
                <a:extLst>
                  <a:ext uri="{FF2B5EF4-FFF2-40B4-BE49-F238E27FC236}">
                    <a16:creationId xmlns="" xmlns:a16="http://schemas.microsoft.com/office/drawing/2014/main" id="{05A280A5-B75B-427E-975D-FF9EDDC32635}"/>
                  </a:ext>
                </a:extLst>
              </p:cNvPr>
              <p:cNvGrpSpPr/>
              <p:nvPr/>
            </p:nvGrpSpPr>
            <p:grpSpPr>
              <a:xfrm>
                <a:off x="2882985" y="3646769"/>
                <a:ext cx="129906" cy="393037"/>
                <a:chOff x="2882985" y="3646769"/>
                <a:chExt cx="129906" cy="393037"/>
              </a:xfrm>
              <a:grpFill/>
            </p:grpSpPr>
            <p:sp>
              <p:nvSpPr>
                <p:cNvPr id="742" name="Freeform: Shape 741">
                  <a:extLst>
                    <a:ext uri="{FF2B5EF4-FFF2-40B4-BE49-F238E27FC236}">
                      <a16:creationId xmlns="" xmlns:a16="http://schemas.microsoft.com/office/drawing/2014/main" id="{5AC845D1-C21B-45F6-A390-E7EE9033EA33}"/>
                    </a:ext>
                  </a:extLst>
                </p:cNvPr>
                <p:cNvSpPr/>
                <p:nvPr/>
              </p:nvSpPr>
              <p:spPr>
                <a:xfrm>
                  <a:off x="2934947" y="3702556"/>
                  <a:ext cx="19088" cy="276308"/>
                </a:xfrm>
                <a:custGeom>
                  <a:avLst/>
                  <a:gdLst>
                    <a:gd name="connsiteX0" fmla="*/ 0 w 19088"/>
                    <a:gd name="connsiteY0" fmla="*/ 6495 h 276308"/>
                    <a:gd name="connsiteX1" fmla="*/ 0 w 19088"/>
                    <a:gd name="connsiteY1" fmla="*/ 266308 h 276308"/>
                    <a:gd name="connsiteX2" fmla="*/ 17321 w 19088"/>
                    <a:gd name="connsiteY2" fmla="*/ 266308 h 276308"/>
                    <a:gd name="connsiteX3" fmla="*/ 17321 w 19088"/>
                    <a:gd name="connsiteY3" fmla="*/ 6495 h 276308"/>
                    <a:gd name="connsiteX4" fmla="*/ 0 w 19088"/>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276308">
                      <a:moveTo>
                        <a:pt x="0" y="6495"/>
                      </a:moveTo>
                      <a:cubicBezTo>
                        <a:pt x="0" y="93100"/>
                        <a:pt x="0" y="179704"/>
                        <a:pt x="0" y="266308"/>
                      </a:cubicBezTo>
                      <a:cubicBezTo>
                        <a:pt x="0" y="274968"/>
                        <a:pt x="17321" y="283629"/>
                        <a:pt x="17321" y="266308"/>
                      </a:cubicBezTo>
                      <a:cubicBezTo>
                        <a:pt x="17321" y="179704"/>
                        <a:pt x="17321" y="9310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3" name="Freeform: Shape 742">
                  <a:extLst>
                    <a:ext uri="{FF2B5EF4-FFF2-40B4-BE49-F238E27FC236}">
                      <a16:creationId xmlns="" xmlns:a16="http://schemas.microsoft.com/office/drawing/2014/main" id="{92690699-0E8C-48DD-88BA-B3AD1FA52937}"/>
                    </a:ext>
                  </a:extLst>
                </p:cNvPr>
                <p:cNvSpPr/>
                <p:nvPr/>
              </p:nvSpPr>
              <p:spPr>
                <a:xfrm>
                  <a:off x="2882985" y="3646769"/>
                  <a:ext cx="121245" cy="140226"/>
                </a:xfrm>
                <a:custGeom>
                  <a:avLst/>
                  <a:gdLst>
                    <a:gd name="connsiteX0" fmla="*/ 0 w 121245"/>
                    <a:gd name="connsiteY0" fmla="*/ 1659 h 140226"/>
                    <a:gd name="connsiteX1" fmla="*/ 60623 w 121245"/>
                    <a:gd name="connsiteY1" fmla="*/ 79603 h 140226"/>
                    <a:gd name="connsiteX2" fmla="*/ 121246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1" y="44961"/>
                        <a:pt x="60623" y="79603"/>
                      </a:cubicBezTo>
                      <a:cubicBezTo>
                        <a:pt x="95264" y="114245"/>
                        <a:pt x="121246" y="140226"/>
                        <a:pt x="121246" y="140226"/>
                      </a:cubicBezTo>
                      <a:cubicBezTo>
                        <a:pt x="121246" y="140226"/>
                        <a:pt x="95264" y="96924"/>
                        <a:pt x="60623" y="62282"/>
                      </a:cubicBezTo>
                      <a:cubicBezTo>
                        <a:pt x="34641"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4" name="Freeform: Shape 743">
                  <a:extLst>
                    <a:ext uri="{FF2B5EF4-FFF2-40B4-BE49-F238E27FC236}">
                      <a16:creationId xmlns="" xmlns:a16="http://schemas.microsoft.com/office/drawing/2014/main" id="{293DD41A-9A97-404B-BC04-16EC82D077C2}"/>
                    </a:ext>
                  </a:extLst>
                </p:cNvPr>
                <p:cNvSpPr/>
                <p:nvPr/>
              </p:nvSpPr>
              <p:spPr>
                <a:xfrm>
                  <a:off x="2891645" y="3898235"/>
                  <a:ext cx="121245" cy="141572"/>
                </a:xfrm>
                <a:custGeom>
                  <a:avLst/>
                  <a:gdLst>
                    <a:gd name="connsiteX0" fmla="*/ 60623 w 121245"/>
                    <a:gd name="connsiteY0" fmla="*/ 61969 h 141572"/>
                    <a:gd name="connsiteX1" fmla="*/ 0 w 121245"/>
                    <a:gd name="connsiteY1" fmla="*/ 139913 h 141572"/>
                    <a:gd name="connsiteX2" fmla="*/ 60623 w 121245"/>
                    <a:gd name="connsiteY2" fmla="*/ 79290 h 141572"/>
                    <a:gd name="connsiteX3" fmla="*/ 121246 w 121245"/>
                    <a:gd name="connsiteY3" fmla="*/ 1346 h 141572"/>
                    <a:gd name="connsiteX4" fmla="*/ 60623 w 121245"/>
                    <a:gd name="connsiteY4" fmla="*/ 61969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60623" y="61969"/>
                      </a:moveTo>
                      <a:cubicBezTo>
                        <a:pt x="25981" y="96611"/>
                        <a:pt x="0" y="131252"/>
                        <a:pt x="0" y="139913"/>
                      </a:cubicBezTo>
                      <a:cubicBezTo>
                        <a:pt x="0" y="148573"/>
                        <a:pt x="25981" y="122592"/>
                        <a:pt x="60623" y="79290"/>
                      </a:cubicBezTo>
                      <a:cubicBezTo>
                        <a:pt x="95264" y="35988"/>
                        <a:pt x="121246" y="1346"/>
                        <a:pt x="121246" y="1346"/>
                      </a:cubicBezTo>
                      <a:cubicBezTo>
                        <a:pt x="121246" y="-7314"/>
                        <a:pt x="95264" y="27327"/>
                        <a:pt x="60623" y="6196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0" name="Graphic 1">
                <a:extLst>
                  <a:ext uri="{FF2B5EF4-FFF2-40B4-BE49-F238E27FC236}">
                    <a16:creationId xmlns="" xmlns:a16="http://schemas.microsoft.com/office/drawing/2014/main" id="{EBE54D8F-BD22-438A-8BAC-36E57C56D9C7}"/>
                  </a:ext>
                </a:extLst>
              </p:cNvPr>
              <p:cNvGrpSpPr/>
              <p:nvPr/>
            </p:nvGrpSpPr>
            <p:grpSpPr>
              <a:xfrm>
                <a:off x="3177439" y="3568807"/>
                <a:ext cx="121245" cy="540789"/>
                <a:chOff x="3177439" y="3568807"/>
                <a:chExt cx="121245" cy="540789"/>
              </a:xfrm>
              <a:grpFill/>
            </p:grpSpPr>
            <p:sp>
              <p:nvSpPr>
                <p:cNvPr id="739" name="Freeform: Shape 738">
                  <a:extLst>
                    <a:ext uri="{FF2B5EF4-FFF2-40B4-BE49-F238E27FC236}">
                      <a16:creationId xmlns="" xmlns:a16="http://schemas.microsoft.com/office/drawing/2014/main" id="{C54C999E-80F5-4E0F-A761-BC3E9AE21BB0}"/>
                    </a:ext>
                  </a:extLst>
                </p:cNvPr>
                <p:cNvSpPr/>
                <p:nvPr/>
              </p:nvSpPr>
              <p:spPr>
                <a:xfrm>
                  <a:off x="3229402" y="3624613"/>
                  <a:ext cx="17320" cy="423535"/>
                </a:xfrm>
                <a:custGeom>
                  <a:avLst/>
                  <a:gdLst>
                    <a:gd name="connsiteX0" fmla="*/ 0 w 17320"/>
                    <a:gd name="connsiteY0" fmla="*/ 6495 h 423535"/>
                    <a:gd name="connsiteX1" fmla="*/ 0 w 17320"/>
                    <a:gd name="connsiteY1" fmla="*/ 413535 h 423535"/>
                    <a:gd name="connsiteX2" fmla="*/ 17321 w 17320"/>
                    <a:gd name="connsiteY2" fmla="*/ 413535 h 423535"/>
                    <a:gd name="connsiteX3" fmla="*/ 17321 w 17320"/>
                    <a:gd name="connsiteY3" fmla="*/ 6495 h 423535"/>
                    <a:gd name="connsiteX4" fmla="*/ 0 w 17320"/>
                    <a:gd name="connsiteY4" fmla="*/ 6495 h 42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23535">
                      <a:moveTo>
                        <a:pt x="0" y="6495"/>
                      </a:moveTo>
                      <a:cubicBezTo>
                        <a:pt x="0" y="145062"/>
                        <a:pt x="0" y="283629"/>
                        <a:pt x="0" y="413535"/>
                      </a:cubicBezTo>
                      <a:cubicBezTo>
                        <a:pt x="0" y="422195"/>
                        <a:pt x="17321" y="430856"/>
                        <a:pt x="17321" y="413535"/>
                      </a:cubicBezTo>
                      <a:cubicBezTo>
                        <a:pt x="17321" y="274968"/>
                        <a:pt x="17321" y="13640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0" name="Freeform: Shape 739">
                  <a:extLst>
                    <a:ext uri="{FF2B5EF4-FFF2-40B4-BE49-F238E27FC236}">
                      <a16:creationId xmlns="" xmlns:a16="http://schemas.microsoft.com/office/drawing/2014/main" id="{A88DF118-9D5E-405A-802C-621347DE5F17}"/>
                    </a:ext>
                  </a:extLst>
                </p:cNvPr>
                <p:cNvSpPr/>
                <p:nvPr/>
              </p:nvSpPr>
              <p:spPr>
                <a:xfrm>
                  <a:off x="3177439" y="3968864"/>
                  <a:ext cx="121245" cy="140731"/>
                </a:xfrm>
                <a:custGeom>
                  <a:avLst/>
                  <a:gdLst>
                    <a:gd name="connsiteX0" fmla="*/ 0 w 121245"/>
                    <a:gd name="connsiteY0" fmla="*/ 0 h 140731"/>
                    <a:gd name="connsiteX1" fmla="*/ 60623 w 121245"/>
                    <a:gd name="connsiteY1" fmla="*/ 86604 h 140731"/>
                    <a:gd name="connsiteX2" fmla="*/ 121246 w 121245"/>
                    <a:gd name="connsiteY2" fmla="*/ 138567 h 140731"/>
                    <a:gd name="connsiteX3" fmla="*/ 60623 w 121245"/>
                    <a:gd name="connsiteY3" fmla="*/ 51962 h 140731"/>
                    <a:gd name="connsiteX4" fmla="*/ 0 w 121245"/>
                    <a:gd name="connsiteY4" fmla="*/ 0 h 14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31">
                      <a:moveTo>
                        <a:pt x="0" y="0"/>
                      </a:moveTo>
                      <a:cubicBezTo>
                        <a:pt x="0" y="8660"/>
                        <a:pt x="25981" y="43302"/>
                        <a:pt x="60623" y="86604"/>
                      </a:cubicBezTo>
                      <a:cubicBezTo>
                        <a:pt x="95265" y="129906"/>
                        <a:pt x="121246" y="147227"/>
                        <a:pt x="121246" y="138567"/>
                      </a:cubicBezTo>
                      <a:cubicBezTo>
                        <a:pt x="121246" y="121246"/>
                        <a:pt x="95265" y="86604"/>
                        <a:pt x="60623" y="51962"/>
                      </a:cubicBezTo>
                      <a:cubicBezTo>
                        <a:pt x="25981" y="1732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1" name="Freeform: Shape 740">
                  <a:extLst>
                    <a:ext uri="{FF2B5EF4-FFF2-40B4-BE49-F238E27FC236}">
                      <a16:creationId xmlns="" xmlns:a16="http://schemas.microsoft.com/office/drawing/2014/main" id="{F39DBB27-9F1E-4BD1-80F0-823FB7A88860}"/>
                    </a:ext>
                  </a:extLst>
                </p:cNvPr>
                <p:cNvSpPr/>
                <p:nvPr/>
              </p:nvSpPr>
              <p:spPr>
                <a:xfrm>
                  <a:off x="3177439" y="3568807"/>
                  <a:ext cx="121245" cy="141923"/>
                </a:xfrm>
                <a:custGeom>
                  <a:avLst/>
                  <a:gdLst>
                    <a:gd name="connsiteX0" fmla="*/ 60623 w 121245"/>
                    <a:gd name="connsiteY0" fmla="*/ 53641 h 141923"/>
                    <a:gd name="connsiteX1" fmla="*/ 0 w 121245"/>
                    <a:gd name="connsiteY1" fmla="*/ 140245 h 141923"/>
                    <a:gd name="connsiteX2" fmla="*/ 60623 w 121245"/>
                    <a:gd name="connsiteY2" fmla="*/ 88283 h 141923"/>
                    <a:gd name="connsiteX3" fmla="*/ 121246 w 121245"/>
                    <a:gd name="connsiteY3" fmla="*/ 1679 h 141923"/>
                    <a:gd name="connsiteX4" fmla="*/ 60623 w 121245"/>
                    <a:gd name="connsiteY4" fmla="*/ 53641 h 14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923">
                      <a:moveTo>
                        <a:pt x="60623" y="53641"/>
                      </a:moveTo>
                      <a:cubicBezTo>
                        <a:pt x="25981" y="96943"/>
                        <a:pt x="0" y="131585"/>
                        <a:pt x="0" y="140245"/>
                      </a:cubicBezTo>
                      <a:cubicBezTo>
                        <a:pt x="0" y="148906"/>
                        <a:pt x="25981" y="122924"/>
                        <a:pt x="60623" y="88283"/>
                      </a:cubicBezTo>
                      <a:cubicBezTo>
                        <a:pt x="95265" y="53641"/>
                        <a:pt x="121246" y="18999"/>
                        <a:pt x="121246" y="1679"/>
                      </a:cubicBezTo>
                      <a:cubicBezTo>
                        <a:pt x="121246" y="-6982"/>
                        <a:pt x="95265" y="18999"/>
                        <a:pt x="60623" y="53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1" name="Graphic 1">
                <a:extLst>
                  <a:ext uri="{FF2B5EF4-FFF2-40B4-BE49-F238E27FC236}">
                    <a16:creationId xmlns="" xmlns:a16="http://schemas.microsoft.com/office/drawing/2014/main" id="{0F5F8EAC-57E4-410D-ACEA-AF922424EA9B}"/>
                  </a:ext>
                </a:extLst>
              </p:cNvPr>
              <p:cNvGrpSpPr/>
              <p:nvPr/>
            </p:nvGrpSpPr>
            <p:grpSpPr>
              <a:xfrm>
                <a:off x="3463233" y="3292153"/>
                <a:ext cx="122591" cy="1102271"/>
                <a:chOff x="3463233" y="3292153"/>
                <a:chExt cx="122591" cy="1102271"/>
              </a:xfrm>
              <a:grpFill/>
            </p:grpSpPr>
            <p:sp>
              <p:nvSpPr>
                <p:cNvPr id="736" name="Freeform: Shape 735">
                  <a:extLst>
                    <a:ext uri="{FF2B5EF4-FFF2-40B4-BE49-F238E27FC236}">
                      <a16:creationId xmlns="" xmlns:a16="http://schemas.microsoft.com/office/drawing/2014/main" id="{62ACF932-2D7A-4908-B2E1-A3A26B4D9A44}"/>
                    </a:ext>
                  </a:extLst>
                </p:cNvPr>
                <p:cNvSpPr/>
                <p:nvPr/>
              </p:nvSpPr>
              <p:spPr>
                <a:xfrm>
                  <a:off x="3515195" y="3330158"/>
                  <a:ext cx="17320" cy="1012443"/>
                </a:xfrm>
                <a:custGeom>
                  <a:avLst/>
                  <a:gdLst>
                    <a:gd name="connsiteX0" fmla="*/ 0 w 17320"/>
                    <a:gd name="connsiteY0" fmla="*/ 6495 h 1012443"/>
                    <a:gd name="connsiteX1" fmla="*/ 0 w 17320"/>
                    <a:gd name="connsiteY1" fmla="*/ 1002443 h 1012443"/>
                    <a:gd name="connsiteX2" fmla="*/ 17321 w 17320"/>
                    <a:gd name="connsiteY2" fmla="*/ 1002443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3"/>
                      </a:cubicBezTo>
                      <a:cubicBezTo>
                        <a:pt x="0" y="1011104"/>
                        <a:pt x="17321" y="1019764"/>
                        <a:pt x="17321" y="1002443"/>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7" name="Freeform: Shape 736">
                  <a:extLst>
                    <a:ext uri="{FF2B5EF4-FFF2-40B4-BE49-F238E27FC236}">
                      <a16:creationId xmlns="" xmlns:a16="http://schemas.microsoft.com/office/drawing/2014/main" id="{F354E23A-397C-4CDB-9197-285D608D31A0}"/>
                    </a:ext>
                  </a:extLst>
                </p:cNvPr>
                <p:cNvSpPr/>
                <p:nvPr/>
              </p:nvSpPr>
              <p:spPr>
                <a:xfrm>
                  <a:off x="3463233" y="4256292"/>
                  <a:ext cx="122591" cy="138132"/>
                </a:xfrm>
                <a:custGeom>
                  <a:avLst/>
                  <a:gdLst>
                    <a:gd name="connsiteX0" fmla="*/ 60623 w 122591"/>
                    <a:gd name="connsiteY0" fmla="*/ 24348 h 138132"/>
                    <a:gd name="connsiteX1" fmla="*/ 0 w 122591"/>
                    <a:gd name="connsiteY1" fmla="*/ 15687 h 138132"/>
                    <a:gd name="connsiteX2" fmla="*/ 60623 w 122591"/>
                    <a:gd name="connsiteY2" fmla="*/ 110952 h 138132"/>
                    <a:gd name="connsiteX3" fmla="*/ 121246 w 122591"/>
                    <a:gd name="connsiteY3" fmla="*/ 119612 h 138132"/>
                    <a:gd name="connsiteX4" fmla="*/ 60623 w 122591"/>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8132">
                      <a:moveTo>
                        <a:pt x="60623" y="24348"/>
                      </a:moveTo>
                      <a:cubicBezTo>
                        <a:pt x="25982" y="-1633"/>
                        <a:pt x="0" y="-10294"/>
                        <a:pt x="0" y="15687"/>
                      </a:cubicBezTo>
                      <a:cubicBezTo>
                        <a:pt x="0" y="33008"/>
                        <a:pt x="25982" y="84971"/>
                        <a:pt x="60623" y="110952"/>
                      </a:cubicBezTo>
                      <a:cubicBezTo>
                        <a:pt x="95265" y="145594"/>
                        <a:pt x="121246" y="145594"/>
                        <a:pt x="121246" y="119612"/>
                      </a:cubicBezTo>
                      <a:cubicBezTo>
                        <a:pt x="129906" y="93631"/>
                        <a:pt x="95265"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8" name="Freeform: Shape 737">
                  <a:extLst>
                    <a:ext uri="{FF2B5EF4-FFF2-40B4-BE49-F238E27FC236}">
                      <a16:creationId xmlns="" xmlns:a16="http://schemas.microsoft.com/office/drawing/2014/main" id="{6242CF34-5728-434E-9E08-C692D9172DA9}"/>
                    </a:ext>
                  </a:extLst>
                </p:cNvPr>
                <p:cNvSpPr/>
                <p:nvPr/>
              </p:nvSpPr>
              <p:spPr>
                <a:xfrm>
                  <a:off x="3463233" y="3292153"/>
                  <a:ext cx="122591" cy="134516"/>
                </a:xfrm>
                <a:custGeom>
                  <a:avLst/>
                  <a:gdLst>
                    <a:gd name="connsiteX0" fmla="*/ 60623 w 122591"/>
                    <a:gd name="connsiteY0" fmla="*/ 27180 h 134516"/>
                    <a:gd name="connsiteX1" fmla="*/ 0 w 122591"/>
                    <a:gd name="connsiteY1" fmla="*/ 122445 h 134516"/>
                    <a:gd name="connsiteX2" fmla="*/ 60623 w 122591"/>
                    <a:gd name="connsiteY2" fmla="*/ 113784 h 134516"/>
                    <a:gd name="connsiteX3" fmla="*/ 121246 w 122591"/>
                    <a:gd name="connsiteY3" fmla="*/ 18520 h 134516"/>
                    <a:gd name="connsiteX4" fmla="*/ 60623 w 122591"/>
                    <a:gd name="connsiteY4" fmla="*/ 27180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7180"/>
                      </a:moveTo>
                      <a:cubicBezTo>
                        <a:pt x="25982" y="61822"/>
                        <a:pt x="0" y="105124"/>
                        <a:pt x="0" y="122445"/>
                      </a:cubicBezTo>
                      <a:cubicBezTo>
                        <a:pt x="0" y="139766"/>
                        <a:pt x="25982" y="139766"/>
                        <a:pt x="60623" y="113784"/>
                      </a:cubicBezTo>
                      <a:cubicBezTo>
                        <a:pt x="95265" y="87803"/>
                        <a:pt x="121246" y="44501"/>
                        <a:pt x="121246" y="18520"/>
                      </a:cubicBezTo>
                      <a:cubicBezTo>
                        <a:pt x="129906" y="-7461"/>
                        <a:pt x="95265" y="-7461"/>
                        <a:pt x="60623"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2" name="Graphic 1">
                <a:extLst>
                  <a:ext uri="{FF2B5EF4-FFF2-40B4-BE49-F238E27FC236}">
                    <a16:creationId xmlns="" xmlns:a16="http://schemas.microsoft.com/office/drawing/2014/main" id="{6B3EB05D-4CFB-47CD-873F-0E6527EB1A50}"/>
                  </a:ext>
                </a:extLst>
              </p:cNvPr>
              <p:cNvGrpSpPr/>
              <p:nvPr/>
            </p:nvGrpSpPr>
            <p:grpSpPr>
              <a:xfrm>
                <a:off x="3757687" y="3113506"/>
                <a:ext cx="121245" cy="1459722"/>
                <a:chOff x="3757687" y="3113506"/>
                <a:chExt cx="121245" cy="1459722"/>
              </a:xfrm>
              <a:grpFill/>
            </p:grpSpPr>
            <p:sp>
              <p:nvSpPr>
                <p:cNvPr id="733" name="Freeform: Shape 732">
                  <a:extLst>
                    <a:ext uri="{FF2B5EF4-FFF2-40B4-BE49-F238E27FC236}">
                      <a16:creationId xmlns="" xmlns:a16="http://schemas.microsoft.com/office/drawing/2014/main" id="{D183F027-8103-4F2E-95C8-7CE4E4AE8030}"/>
                    </a:ext>
                  </a:extLst>
                </p:cNvPr>
                <p:cNvSpPr/>
                <p:nvPr/>
              </p:nvSpPr>
              <p:spPr>
                <a:xfrm>
                  <a:off x="3809649" y="3139629"/>
                  <a:ext cx="17320" cy="1384841"/>
                </a:xfrm>
                <a:custGeom>
                  <a:avLst/>
                  <a:gdLst>
                    <a:gd name="connsiteX0" fmla="*/ 0 w 17320"/>
                    <a:gd name="connsiteY0" fmla="*/ 6495 h 1384841"/>
                    <a:gd name="connsiteX1" fmla="*/ 0 w 17320"/>
                    <a:gd name="connsiteY1" fmla="*/ 1374842 h 1384841"/>
                    <a:gd name="connsiteX2" fmla="*/ 17321 w 17320"/>
                    <a:gd name="connsiteY2" fmla="*/ 1374842 h 1384841"/>
                    <a:gd name="connsiteX3" fmla="*/ 17321 w 17320"/>
                    <a:gd name="connsiteY3" fmla="*/ 6495 h 1384841"/>
                    <a:gd name="connsiteX4" fmla="*/ 0 w 17320"/>
                    <a:gd name="connsiteY4" fmla="*/ 6495 h 1384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84841">
                      <a:moveTo>
                        <a:pt x="0" y="6495"/>
                      </a:moveTo>
                      <a:cubicBezTo>
                        <a:pt x="0" y="465498"/>
                        <a:pt x="0" y="924500"/>
                        <a:pt x="0" y="1374842"/>
                      </a:cubicBezTo>
                      <a:cubicBezTo>
                        <a:pt x="0" y="1383502"/>
                        <a:pt x="17321" y="1392162"/>
                        <a:pt x="17321" y="1374842"/>
                      </a:cubicBezTo>
                      <a:cubicBezTo>
                        <a:pt x="17321" y="915839"/>
                        <a:pt x="17321" y="4568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4" name="Freeform: Shape 733">
                  <a:extLst>
                    <a:ext uri="{FF2B5EF4-FFF2-40B4-BE49-F238E27FC236}">
                      <a16:creationId xmlns="" xmlns:a16="http://schemas.microsoft.com/office/drawing/2014/main" id="{B2EB923C-7641-4D7F-B5BA-7C55D53C74F8}"/>
                    </a:ext>
                  </a:extLst>
                </p:cNvPr>
                <p:cNvSpPr/>
                <p:nvPr/>
              </p:nvSpPr>
              <p:spPr>
                <a:xfrm>
                  <a:off x="3757687" y="4442064"/>
                  <a:ext cx="121245" cy="131164"/>
                </a:xfrm>
                <a:custGeom>
                  <a:avLst/>
                  <a:gdLst>
                    <a:gd name="connsiteX0" fmla="*/ 60623 w 121245"/>
                    <a:gd name="connsiteY0" fmla="*/ 3124 h 131164"/>
                    <a:gd name="connsiteX1" fmla="*/ 0 w 121245"/>
                    <a:gd name="connsiteY1" fmla="*/ 37765 h 131164"/>
                    <a:gd name="connsiteX2" fmla="*/ 60623 w 121245"/>
                    <a:gd name="connsiteY2" fmla="*/ 124369 h 131164"/>
                    <a:gd name="connsiteX3" fmla="*/ 121246 w 121245"/>
                    <a:gd name="connsiteY3" fmla="*/ 89728 h 131164"/>
                    <a:gd name="connsiteX4" fmla="*/ 60623 w 121245"/>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64">
                      <a:moveTo>
                        <a:pt x="60623" y="3124"/>
                      </a:moveTo>
                      <a:cubicBezTo>
                        <a:pt x="25981" y="-5537"/>
                        <a:pt x="0" y="3124"/>
                        <a:pt x="0" y="37765"/>
                      </a:cubicBezTo>
                      <a:cubicBezTo>
                        <a:pt x="0" y="72407"/>
                        <a:pt x="25981" y="107049"/>
                        <a:pt x="60623" y="124369"/>
                      </a:cubicBezTo>
                      <a:cubicBezTo>
                        <a:pt x="95264" y="141690"/>
                        <a:pt x="121246" y="124369"/>
                        <a:pt x="121246" y="89728"/>
                      </a:cubicBezTo>
                      <a:cubicBezTo>
                        <a:pt x="121246" y="46426"/>
                        <a:pt x="95264" y="1178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5" name="Freeform: Shape 734">
                  <a:extLst>
                    <a:ext uri="{FF2B5EF4-FFF2-40B4-BE49-F238E27FC236}">
                      <a16:creationId xmlns="" xmlns:a16="http://schemas.microsoft.com/office/drawing/2014/main" id="{2524F2B2-6E7C-4D08-B790-0F536D35153F}"/>
                    </a:ext>
                  </a:extLst>
                </p:cNvPr>
                <p:cNvSpPr/>
                <p:nvPr/>
              </p:nvSpPr>
              <p:spPr>
                <a:xfrm>
                  <a:off x="3757687" y="3113506"/>
                  <a:ext cx="121245" cy="131006"/>
                </a:xfrm>
                <a:custGeom>
                  <a:avLst/>
                  <a:gdLst>
                    <a:gd name="connsiteX0" fmla="*/ 60623 w 121245"/>
                    <a:gd name="connsiteY0" fmla="*/ 6637 h 131006"/>
                    <a:gd name="connsiteX1" fmla="*/ 0 w 121245"/>
                    <a:gd name="connsiteY1" fmla="*/ 93242 h 131006"/>
                    <a:gd name="connsiteX2" fmla="*/ 60623 w 121245"/>
                    <a:gd name="connsiteY2" fmla="*/ 127883 h 131006"/>
                    <a:gd name="connsiteX3" fmla="*/ 121246 w 121245"/>
                    <a:gd name="connsiteY3" fmla="*/ 49939 h 131006"/>
                    <a:gd name="connsiteX4" fmla="*/ 60623 w 121245"/>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006">
                      <a:moveTo>
                        <a:pt x="60623" y="6637"/>
                      </a:moveTo>
                      <a:cubicBezTo>
                        <a:pt x="25981" y="23958"/>
                        <a:pt x="0" y="58600"/>
                        <a:pt x="0" y="93242"/>
                      </a:cubicBezTo>
                      <a:cubicBezTo>
                        <a:pt x="0" y="127883"/>
                        <a:pt x="25981" y="136544"/>
                        <a:pt x="60623" y="127883"/>
                      </a:cubicBezTo>
                      <a:cubicBezTo>
                        <a:pt x="95264" y="119223"/>
                        <a:pt x="121246" y="84581"/>
                        <a:pt x="121246" y="49939"/>
                      </a:cubicBezTo>
                      <a:cubicBezTo>
                        <a:pt x="12124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3" name="Graphic 1">
                <a:extLst>
                  <a:ext uri="{FF2B5EF4-FFF2-40B4-BE49-F238E27FC236}">
                    <a16:creationId xmlns="" xmlns:a16="http://schemas.microsoft.com/office/drawing/2014/main" id="{C228C601-E3EA-423B-9C78-92C966969F74}"/>
                  </a:ext>
                </a:extLst>
              </p:cNvPr>
              <p:cNvGrpSpPr/>
              <p:nvPr/>
            </p:nvGrpSpPr>
            <p:grpSpPr>
              <a:xfrm>
                <a:off x="4043481" y="3075495"/>
                <a:ext cx="121245" cy="1534240"/>
                <a:chOff x="4043481" y="3075495"/>
                <a:chExt cx="121245" cy="1534240"/>
              </a:xfrm>
              <a:grpFill/>
            </p:grpSpPr>
            <p:sp>
              <p:nvSpPr>
                <p:cNvPr id="730" name="Freeform: Shape 729">
                  <a:extLst>
                    <a:ext uri="{FF2B5EF4-FFF2-40B4-BE49-F238E27FC236}">
                      <a16:creationId xmlns="" xmlns:a16="http://schemas.microsoft.com/office/drawing/2014/main" id="{062303C8-937A-4188-B4BC-FF0127E49688}"/>
                    </a:ext>
                  </a:extLst>
                </p:cNvPr>
                <p:cNvSpPr/>
                <p:nvPr/>
              </p:nvSpPr>
              <p:spPr>
                <a:xfrm>
                  <a:off x="4095443" y="3096327"/>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1" name="Freeform: Shape 730">
                  <a:extLst>
                    <a:ext uri="{FF2B5EF4-FFF2-40B4-BE49-F238E27FC236}">
                      <a16:creationId xmlns="" xmlns:a16="http://schemas.microsoft.com/office/drawing/2014/main" id="{48E4B675-4244-4F8A-A9DD-B617BD19223F}"/>
                    </a:ext>
                  </a:extLst>
                </p:cNvPr>
                <p:cNvSpPr/>
                <p:nvPr/>
              </p:nvSpPr>
              <p:spPr>
                <a:xfrm>
                  <a:off x="4043481"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34642"/>
                        <a:pt x="0" y="69283"/>
                      </a:cubicBezTo>
                      <a:cubicBezTo>
                        <a:pt x="0" y="103925"/>
                        <a:pt x="25981" y="129906"/>
                        <a:pt x="60623" y="129906"/>
                      </a:cubicBezTo>
                      <a:cubicBezTo>
                        <a:pt x="95265" y="121246"/>
                        <a:pt x="121246" y="86604"/>
                        <a:pt x="121246" y="51963"/>
                      </a:cubicBezTo>
                      <a:cubicBezTo>
                        <a:pt x="121246"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2" name="Freeform: Shape 731">
                  <a:extLst>
                    <a:ext uri="{FF2B5EF4-FFF2-40B4-BE49-F238E27FC236}">
                      <a16:creationId xmlns="" xmlns:a16="http://schemas.microsoft.com/office/drawing/2014/main" id="{839133D6-5703-4652-9DA4-D4AE09F71213}"/>
                    </a:ext>
                  </a:extLst>
                </p:cNvPr>
                <p:cNvSpPr/>
                <p:nvPr/>
              </p:nvSpPr>
              <p:spPr>
                <a:xfrm>
                  <a:off x="4043481"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6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7314"/>
                        <a:pt x="0" y="27327"/>
                        <a:pt x="0" y="61969"/>
                      </a:cubicBezTo>
                      <a:cubicBezTo>
                        <a:pt x="0" y="96611"/>
                        <a:pt x="25981" y="122592"/>
                        <a:pt x="60623" y="131252"/>
                      </a:cubicBezTo>
                      <a:cubicBezTo>
                        <a:pt x="95265" y="131252"/>
                        <a:pt x="121246" y="113931"/>
                        <a:pt x="121246" y="79290"/>
                      </a:cubicBezTo>
                      <a:cubicBezTo>
                        <a:pt x="121246" y="44648"/>
                        <a:pt x="95265" y="134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4" name="Graphic 1">
                <a:extLst>
                  <a:ext uri="{FF2B5EF4-FFF2-40B4-BE49-F238E27FC236}">
                    <a16:creationId xmlns="" xmlns:a16="http://schemas.microsoft.com/office/drawing/2014/main" id="{A5692FAA-8A87-483D-BFCA-C58E498F93CD}"/>
                  </a:ext>
                </a:extLst>
              </p:cNvPr>
              <p:cNvGrpSpPr/>
              <p:nvPr/>
            </p:nvGrpSpPr>
            <p:grpSpPr>
              <a:xfrm>
                <a:off x="4329274" y="3182980"/>
                <a:ext cx="122905" cy="1320615"/>
                <a:chOff x="4329274" y="3182980"/>
                <a:chExt cx="122905" cy="1320615"/>
              </a:xfrm>
              <a:grpFill/>
            </p:grpSpPr>
            <p:sp>
              <p:nvSpPr>
                <p:cNvPr id="727" name="Freeform: Shape 726">
                  <a:extLst>
                    <a:ext uri="{FF2B5EF4-FFF2-40B4-BE49-F238E27FC236}">
                      <a16:creationId xmlns="" xmlns:a16="http://schemas.microsoft.com/office/drawing/2014/main" id="{3019EFB9-A72C-4494-A802-17A9828E1FB1}"/>
                    </a:ext>
                  </a:extLst>
                </p:cNvPr>
                <p:cNvSpPr/>
                <p:nvPr/>
              </p:nvSpPr>
              <p:spPr>
                <a:xfrm>
                  <a:off x="4381237" y="3211078"/>
                  <a:ext cx="19088" cy="1252770"/>
                </a:xfrm>
                <a:custGeom>
                  <a:avLst/>
                  <a:gdLst>
                    <a:gd name="connsiteX0" fmla="*/ 0 w 19088"/>
                    <a:gd name="connsiteY0" fmla="*/ 12991 h 1252770"/>
                    <a:gd name="connsiteX1" fmla="*/ 0 w 19088"/>
                    <a:gd name="connsiteY1" fmla="*/ 1242770 h 1252770"/>
                    <a:gd name="connsiteX2" fmla="*/ 17321 w 19088"/>
                    <a:gd name="connsiteY2" fmla="*/ 1242770 h 1252770"/>
                    <a:gd name="connsiteX3" fmla="*/ 17321 w 19088"/>
                    <a:gd name="connsiteY3" fmla="*/ 12991 h 1252770"/>
                    <a:gd name="connsiteX4" fmla="*/ 0 w 19088"/>
                    <a:gd name="connsiteY4" fmla="*/ 12991 h 12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252770">
                      <a:moveTo>
                        <a:pt x="0" y="12991"/>
                      </a:moveTo>
                      <a:cubicBezTo>
                        <a:pt x="0" y="420030"/>
                        <a:pt x="0" y="835731"/>
                        <a:pt x="0" y="1242770"/>
                      </a:cubicBezTo>
                      <a:cubicBezTo>
                        <a:pt x="0" y="1251431"/>
                        <a:pt x="17321" y="1260091"/>
                        <a:pt x="17321" y="1242770"/>
                      </a:cubicBezTo>
                      <a:cubicBezTo>
                        <a:pt x="17321" y="835731"/>
                        <a:pt x="17321" y="420030"/>
                        <a:pt x="1732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8" name="Freeform: Shape 727">
                  <a:extLst>
                    <a:ext uri="{FF2B5EF4-FFF2-40B4-BE49-F238E27FC236}">
                      <a16:creationId xmlns="" xmlns:a16="http://schemas.microsoft.com/office/drawing/2014/main" id="{79B7B941-CED8-4428-BB69-B53D8276A061}"/>
                    </a:ext>
                  </a:extLst>
                </p:cNvPr>
                <p:cNvSpPr/>
                <p:nvPr/>
              </p:nvSpPr>
              <p:spPr>
                <a:xfrm>
                  <a:off x="4329274" y="4372493"/>
                  <a:ext cx="121245" cy="131103"/>
                </a:xfrm>
                <a:custGeom>
                  <a:avLst/>
                  <a:gdLst>
                    <a:gd name="connsiteX0" fmla="*/ 60623 w 121245"/>
                    <a:gd name="connsiteY0" fmla="*/ 12072 h 131103"/>
                    <a:gd name="connsiteX1" fmla="*/ 0 w 121245"/>
                    <a:gd name="connsiteY1" fmla="*/ 98676 h 131103"/>
                    <a:gd name="connsiteX2" fmla="*/ 60623 w 121245"/>
                    <a:gd name="connsiteY2" fmla="*/ 115997 h 131103"/>
                    <a:gd name="connsiteX3" fmla="*/ 121246 w 121245"/>
                    <a:gd name="connsiteY3" fmla="*/ 20732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2" y="29393"/>
                        <a:pt x="0" y="72695"/>
                        <a:pt x="0" y="98676"/>
                      </a:cubicBezTo>
                      <a:cubicBezTo>
                        <a:pt x="0" y="133317"/>
                        <a:pt x="25982" y="141978"/>
                        <a:pt x="60623" y="115997"/>
                      </a:cubicBezTo>
                      <a:cubicBezTo>
                        <a:pt x="95265" y="90015"/>
                        <a:pt x="121246" y="46713"/>
                        <a:pt x="121246" y="20732"/>
                      </a:cubicBezTo>
                      <a:cubicBezTo>
                        <a:pt x="121246" y="-5249"/>
                        <a:pt x="103925" y="-5249"/>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9" name="Freeform: Shape 728">
                  <a:extLst>
                    <a:ext uri="{FF2B5EF4-FFF2-40B4-BE49-F238E27FC236}">
                      <a16:creationId xmlns="" xmlns:a16="http://schemas.microsoft.com/office/drawing/2014/main" id="{D0D9F393-4266-4ABC-B271-84D165AFB5A2}"/>
                    </a:ext>
                  </a:extLst>
                </p:cNvPr>
                <p:cNvSpPr/>
                <p:nvPr/>
              </p:nvSpPr>
              <p:spPr>
                <a:xfrm>
                  <a:off x="4329274" y="3182980"/>
                  <a:ext cx="122905" cy="131103"/>
                </a:xfrm>
                <a:custGeom>
                  <a:avLst/>
                  <a:gdLst>
                    <a:gd name="connsiteX0" fmla="*/ 60623 w 122905"/>
                    <a:gd name="connsiteY0" fmla="*/ 15107 h 131103"/>
                    <a:gd name="connsiteX1" fmla="*/ 0 w 122905"/>
                    <a:gd name="connsiteY1" fmla="*/ 32427 h 131103"/>
                    <a:gd name="connsiteX2" fmla="*/ 60623 w 122905"/>
                    <a:gd name="connsiteY2" fmla="*/ 119032 h 131103"/>
                    <a:gd name="connsiteX3" fmla="*/ 121246 w 122905"/>
                    <a:gd name="connsiteY3" fmla="*/ 110371 h 131103"/>
                    <a:gd name="connsiteX4" fmla="*/ 60623 w 12290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1103">
                      <a:moveTo>
                        <a:pt x="60623" y="15107"/>
                      </a:moveTo>
                      <a:cubicBezTo>
                        <a:pt x="25982" y="-10875"/>
                        <a:pt x="0" y="-2214"/>
                        <a:pt x="0" y="32427"/>
                      </a:cubicBezTo>
                      <a:cubicBezTo>
                        <a:pt x="0" y="67069"/>
                        <a:pt x="25982" y="101711"/>
                        <a:pt x="60623" y="119032"/>
                      </a:cubicBezTo>
                      <a:cubicBezTo>
                        <a:pt x="95265" y="136352"/>
                        <a:pt x="121246" y="136352"/>
                        <a:pt x="121246" y="110371"/>
                      </a:cubicBezTo>
                      <a:cubicBezTo>
                        <a:pt x="129906" y="75730"/>
                        <a:pt x="103925" y="32427"/>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5" name="Graphic 1">
                <a:extLst>
                  <a:ext uri="{FF2B5EF4-FFF2-40B4-BE49-F238E27FC236}">
                    <a16:creationId xmlns="" xmlns:a16="http://schemas.microsoft.com/office/drawing/2014/main" id="{26E9B2B8-A1B7-4351-B316-B9796CA71175}"/>
                  </a:ext>
                </a:extLst>
              </p:cNvPr>
              <p:cNvGrpSpPr/>
              <p:nvPr/>
            </p:nvGrpSpPr>
            <p:grpSpPr>
              <a:xfrm>
                <a:off x="4623729" y="3414894"/>
                <a:ext cx="121245" cy="860933"/>
                <a:chOff x="4623729" y="3414894"/>
                <a:chExt cx="121245" cy="860933"/>
              </a:xfrm>
              <a:grpFill/>
            </p:grpSpPr>
            <p:sp>
              <p:nvSpPr>
                <p:cNvPr id="724" name="Freeform: Shape 723">
                  <a:extLst>
                    <a:ext uri="{FF2B5EF4-FFF2-40B4-BE49-F238E27FC236}">
                      <a16:creationId xmlns="" xmlns:a16="http://schemas.microsoft.com/office/drawing/2014/main" id="{FE453388-AF79-49B8-9306-F71947E2F796}"/>
                    </a:ext>
                  </a:extLst>
                </p:cNvPr>
                <p:cNvSpPr/>
                <p:nvPr/>
              </p:nvSpPr>
              <p:spPr>
                <a:xfrm>
                  <a:off x="4675691" y="3456560"/>
                  <a:ext cx="17320" cy="764796"/>
                </a:xfrm>
                <a:custGeom>
                  <a:avLst/>
                  <a:gdLst>
                    <a:gd name="connsiteX0" fmla="*/ 0 w 17320"/>
                    <a:gd name="connsiteY0" fmla="*/ 10000 h 764796"/>
                    <a:gd name="connsiteX1" fmla="*/ 0 w 17320"/>
                    <a:gd name="connsiteY1" fmla="*/ 754796 h 764796"/>
                    <a:gd name="connsiteX2" fmla="*/ 17321 w 17320"/>
                    <a:gd name="connsiteY2" fmla="*/ 754796 h 764796"/>
                    <a:gd name="connsiteX3" fmla="*/ 17321 w 17320"/>
                    <a:gd name="connsiteY3" fmla="*/ 10000 h 764796"/>
                    <a:gd name="connsiteX4" fmla="*/ 0 w 17320"/>
                    <a:gd name="connsiteY4" fmla="*/ 10000 h 764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64796">
                      <a:moveTo>
                        <a:pt x="0" y="10000"/>
                      </a:moveTo>
                      <a:cubicBezTo>
                        <a:pt x="0" y="261152"/>
                        <a:pt x="0" y="503644"/>
                        <a:pt x="0" y="754796"/>
                      </a:cubicBezTo>
                      <a:cubicBezTo>
                        <a:pt x="0" y="763457"/>
                        <a:pt x="17321" y="772117"/>
                        <a:pt x="17321" y="754796"/>
                      </a:cubicBezTo>
                      <a:cubicBezTo>
                        <a:pt x="17321" y="503644"/>
                        <a:pt x="17321" y="261152"/>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5" name="Freeform: Shape 724">
                  <a:extLst>
                    <a:ext uri="{FF2B5EF4-FFF2-40B4-BE49-F238E27FC236}">
                      <a16:creationId xmlns="" xmlns:a16="http://schemas.microsoft.com/office/drawing/2014/main" id="{2476FA3D-DE4F-410C-9B00-AD5DFFC6DC45}"/>
                    </a:ext>
                  </a:extLst>
                </p:cNvPr>
                <p:cNvSpPr/>
                <p:nvPr/>
              </p:nvSpPr>
              <p:spPr>
                <a:xfrm>
                  <a:off x="4623729" y="4135101"/>
                  <a:ext cx="121245" cy="140727"/>
                </a:xfrm>
                <a:custGeom>
                  <a:avLst/>
                  <a:gdLst>
                    <a:gd name="connsiteX0" fmla="*/ 60623 w 121245"/>
                    <a:gd name="connsiteY0" fmla="*/ 32953 h 140727"/>
                    <a:gd name="connsiteX1" fmla="*/ 0 w 121245"/>
                    <a:gd name="connsiteY1" fmla="*/ 128218 h 140727"/>
                    <a:gd name="connsiteX2" fmla="*/ 60623 w 121245"/>
                    <a:gd name="connsiteY2" fmla="*/ 102237 h 140727"/>
                    <a:gd name="connsiteX3" fmla="*/ 121246 w 121245"/>
                    <a:gd name="connsiteY3" fmla="*/ 6972 h 140727"/>
                    <a:gd name="connsiteX4" fmla="*/ 60623 w 121245"/>
                    <a:gd name="connsiteY4" fmla="*/ 32953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60623" y="32953"/>
                      </a:moveTo>
                      <a:cubicBezTo>
                        <a:pt x="25981" y="67595"/>
                        <a:pt x="0" y="102237"/>
                        <a:pt x="0" y="128218"/>
                      </a:cubicBezTo>
                      <a:cubicBezTo>
                        <a:pt x="0" y="154199"/>
                        <a:pt x="25981" y="136878"/>
                        <a:pt x="60623" y="102237"/>
                      </a:cubicBezTo>
                      <a:cubicBezTo>
                        <a:pt x="95264" y="67595"/>
                        <a:pt x="121246" y="24293"/>
                        <a:pt x="121246" y="6972"/>
                      </a:cubicBezTo>
                      <a:cubicBezTo>
                        <a:pt x="121246" y="-10349"/>
                        <a:pt x="95264" y="6972"/>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6" name="Freeform: Shape 725">
                  <a:extLst>
                    <a:ext uri="{FF2B5EF4-FFF2-40B4-BE49-F238E27FC236}">
                      <a16:creationId xmlns="" xmlns:a16="http://schemas.microsoft.com/office/drawing/2014/main" id="{9755585B-B38A-4AB7-BB44-C1995EE718AE}"/>
                    </a:ext>
                  </a:extLst>
                </p:cNvPr>
                <p:cNvSpPr/>
                <p:nvPr/>
              </p:nvSpPr>
              <p:spPr>
                <a:xfrm>
                  <a:off x="4623729" y="3414894"/>
                  <a:ext cx="121245" cy="141393"/>
                </a:xfrm>
                <a:custGeom>
                  <a:avLst/>
                  <a:gdLst>
                    <a:gd name="connsiteX0" fmla="*/ 0 w 121245"/>
                    <a:gd name="connsiteY0" fmla="*/ 8364 h 141393"/>
                    <a:gd name="connsiteX1" fmla="*/ 60623 w 121245"/>
                    <a:gd name="connsiteY1" fmla="*/ 103628 h 141393"/>
                    <a:gd name="connsiteX2" fmla="*/ 121246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1" y="68987"/>
                        <a:pt x="60623" y="103628"/>
                      </a:cubicBezTo>
                      <a:cubicBezTo>
                        <a:pt x="95264" y="138270"/>
                        <a:pt x="121246" y="146930"/>
                        <a:pt x="121246" y="138270"/>
                      </a:cubicBezTo>
                      <a:cubicBezTo>
                        <a:pt x="121246" y="120949"/>
                        <a:pt x="95264" y="77647"/>
                        <a:pt x="60623" y="43005"/>
                      </a:cubicBezTo>
                      <a:cubicBezTo>
                        <a:pt x="2598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6" name="Graphic 1">
                <a:extLst>
                  <a:ext uri="{FF2B5EF4-FFF2-40B4-BE49-F238E27FC236}">
                    <a16:creationId xmlns="" xmlns:a16="http://schemas.microsoft.com/office/drawing/2014/main" id="{0DA77398-A2CA-409A-A129-597BD6972D45}"/>
                  </a:ext>
                </a:extLst>
              </p:cNvPr>
              <p:cNvGrpSpPr/>
              <p:nvPr/>
            </p:nvGrpSpPr>
            <p:grpSpPr>
              <a:xfrm>
                <a:off x="4909523" y="3724731"/>
                <a:ext cx="121245" cy="236808"/>
                <a:chOff x="4909523" y="3724731"/>
                <a:chExt cx="121245" cy="236808"/>
              </a:xfrm>
              <a:grpFill/>
            </p:grpSpPr>
            <p:sp>
              <p:nvSpPr>
                <p:cNvPr id="719" name="Freeform: Shape 718">
                  <a:extLst>
                    <a:ext uri="{FF2B5EF4-FFF2-40B4-BE49-F238E27FC236}">
                      <a16:creationId xmlns="" xmlns:a16="http://schemas.microsoft.com/office/drawing/2014/main" id="{41067E9D-DD1D-4AA9-89F9-97F765EED63B}"/>
                    </a:ext>
                  </a:extLst>
                </p:cNvPr>
                <p:cNvSpPr/>
                <p:nvPr/>
              </p:nvSpPr>
              <p:spPr>
                <a:xfrm>
                  <a:off x="4961485"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0" name="Freeform: Shape 719">
                  <a:extLst>
                    <a:ext uri="{FF2B5EF4-FFF2-40B4-BE49-F238E27FC236}">
                      <a16:creationId xmlns="" xmlns:a16="http://schemas.microsoft.com/office/drawing/2014/main" id="{67F1323D-7F62-4892-9E7F-96A87B4E4E44}"/>
                    </a:ext>
                  </a:extLst>
                </p:cNvPr>
                <p:cNvSpPr/>
                <p:nvPr/>
              </p:nvSpPr>
              <p:spPr>
                <a:xfrm>
                  <a:off x="5022108" y="3821637"/>
                  <a:ext cx="8660" cy="8660"/>
                </a:xfrm>
                <a:custGeom>
                  <a:avLst/>
                  <a:gdLst>
                    <a:gd name="connsiteX0" fmla="*/ 8660 w 8660"/>
                    <a:gd name="connsiteY0" fmla="*/ 0 h 8660"/>
                    <a:gd name="connsiteX1" fmla="*/ 0 w 8660"/>
                    <a:gd name="connsiteY1" fmla="*/ 8660 h 8660"/>
                    <a:gd name="connsiteX2" fmla="*/ 8660 w 8660"/>
                    <a:gd name="connsiteY2" fmla="*/ 0 h 8660"/>
                  </a:gdLst>
                  <a:ahLst/>
                  <a:cxnLst>
                    <a:cxn ang="0">
                      <a:pos x="connsiteX0" y="connsiteY0"/>
                    </a:cxn>
                    <a:cxn ang="0">
                      <a:pos x="connsiteX1" y="connsiteY1"/>
                    </a:cxn>
                    <a:cxn ang="0">
                      <a:pos x="connsiteX2" y="connsiteY2"/>
                    </a:cxn>
                  </a:cxnLst>
                  <a:rect l="l" t="t" r="r" b="b"/>
                  <a:pathLst>
                    <a:path w="8660" h="8660">
                      <a:moveTo>
                        <a:pt x="8660" y="0"/>
                      </a:moveTo>
                      <a:cubicBezTo>
                        <a:pt x="8660" y="0"/>
                        <a:pt x="8660" y="8660"/>
                        <a:pt x="0" y="8660"/>
                      </a:cubicBezTo>
                      <a:cubicBezTo>
                        <a:pt x="8660" y="0"/>
                        <a:pt x="8660" y="0"/>
                        <a:pt x="866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1" name="Freeform: Shape 720">
                  <a:extLst>
                    <a:ext uri="{FF2B5EF4-FFF2-40B4-BE49-F238E27FC236}">
                      <a16:creationId xmlns="" xmlns:a16="http://schemas.microsoft.com/office/drawing/2014/main" id="{A64849C9-F523-4985-818E-9D992DAEEFED}"/>
                    </a:ext>
                  </a:extLst>
                </p:cNvPr>
                <p:cNvSpPr/>
                <p:nvPr/>
              </p:nvSpPr>
              <p:spPr>
                <a:xfrm>
                  <a:off x="4909523" y="3830298"/>
                  <a:ext cx="112585" cy="131242"/>
                </a:xfrm>
                <a:custGeom>
                  <a:avLst/>
                  <a:gdLst>
                    <a:gd name="connsiteX0" fmla="*/ 0 w 112585"/>
                    <a:gd name="connsiteY0" fmla="*/ 129906 h 131242"/>
                    <a:gd name="connsiteX1" fmla="*/ 60623 w 112585"/>
                    <a:gd name="connsiteY1" fmla="*/ 60623 h 131242"/>
                    <a:gd name="connsiteX2" fmla="*/ 112585 w 112585"/>
                    <a:gd name="connsiteY2" fmla="*/ 0 h 131242"/>
                    <a:gd name="connsiteX3" fmla="*/ 60623 w 112585"/>
                    <a:gd name="connsiteY3" fmla="*/ 51963 h 131242"/>
                    <a:gd name="connsiteX4" fmla="*/ 0 w 112585"/>
                    <a:gd name="connsiteY4" fmla="*/ 129906 h 13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242">
                      <a:moveTo>
                        <a:pt x="0" y="129906"/>
                      </a:moveTo>
                      <a:cubicBezTo>
                        <a:pt x="0" y="138567"/>
                        <a:pt x="25981" y="103925"/>
                        <a:pt x="60623" y="60623"/>
                      </a:cubicBezTo>
                      <a:cubicBezTo>
                        <a:pt x="77943" y="34642"/>
                        <a:pt x="103925" y="8660"/>
                        <a:pt x="112585" y="0"/>
                      </a:cubicBezTo>
                      <a:cubicBezTo>
                        <a:pt x="103925" y="8660"/>
                        <a:pt x="86604" y="34642"/>
                        <a:pt x="60623" y="51963"/>
                      </a:cubicBezTo>
                      <a:cubicBezTo>
                        <a:pt x="25981" y="95265"/>
                        <a:pt x="0" y="121246"/>
                        <a:pt x="0"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2" name="Freeform: Shape 721">
                  <a:extLst>
                    <a:ext uri="{FF2B5EF4-FFF2-40B4-BE49-F238E27FC236}">
                      <a16:creationId xmlns="" xmlns:a16="http://schemas.microsoft.com/office/drawing/2014/main" id="{25437AE2-3507-49EC-9096-E5B260638D6D}"/>
                    </a:ext>
                  </a:extLst>
                </p:cNvPr>
                <p:cNvSpPr/>
                <p:nvPr/>
              </p:nvSpPr>
              <p:spPr>
                <a:xfrm>
                  <a:off x="5022108" y="3856279"/>
                  <a:ext cx="8660" cy="8660"/>
                </a:xfrm>
                <a:custGeom>
                  <a:avLst/>
                  <a:gdLst>
                    <a:gd name="connsiteX0" fmla="*/ 8660 w 8660"/>
                    <a:gd name="connsiteY0" fmla="*/ 8660 h 8660"/>
                    <a:gd name="connsiteX1" fmla="*/ 0 w 8660"/>
                    <a:gd name="connsiteY1" fmla="*/ 0 h 8660"/>
                    <a:gd name="connsiteX2" fmla="*/ 8660 w 8660"/>
                    <a:gd name="connsiteY2" fmla="*/ 8660 h 8660"/>
                  </a:gdLst>
                  <a:ahLst/>
                  <a:cxnLst>
                    <a:cxn ang="0">
                      <a:pos x="connsiteX0" y="connsiteY0"/>
                    </a:cxn>
                    <a:cxn ang="0">
                      <a:pos x="connsiteX1" y="connsiteY1"/>
                    </a:cxn>
                    <a:cxn ang="0">
                      <a:pos x="connsiteX2" y="connsiteY2"/>
                    </a:cxn>
                  </a:cxnLst>
                  <a:rect l="l" t="t" r="r" b="b"/>
                  <a:pathLst>
                    <a:path w="8660" h="8660">
                      <a:moveTo>
                        <a:pt x="8660" y="8660"/>
                      </a:moveTo>
                      <a:cubicBezTo>
                        <a:pt x="8660" y="8660"/>
                        <a:pt x="8660" y="0"/>
                        <a:pt x="0" y="0"/>
                      </a:cubicBezTo>
                      <a:cubicBezTo>
                        <a:pt x="8660" y="0"/>
                        <a:pt x="8660" y="8660"/>
                        <a:pt x="8660"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3" name="Freeform: Shape 722">
                  <a:extLst>
                    <a:ext uri="{FF2B5EF4-FFF2-40B4-BE49-F238E27FC236}">
                      <a16:creationId xmlns="" xmlns:a16="http://schemas.microsoft.com/office/drawing/2014/main" id="{F3BA0F5F-C88E-495E-8964-9A22F0BE5544}"/>
                    </a:ext>
                  </a:extLst>
                </p:cNvPr>
                <p:cNvSpPr/>
                <p:nvPr/>
              </p:nvSpPr>
              <p:spPr>
                <a:xfrm>
                  <a:off x="4909523" y="3724731"/>
                  <a:ext cx="112585" cy="131547"/>
                </a:xfrm>
                <a:custGeom>
                  <a:avLst/>
                  <a:gdLst>
                    <a:gd name="connsiteX0" fmla="*/ 0 w 112585"/>
                    <a:gd name="connsiteY0" fmla="*/ 1641 h 131547"/>
                    <a:gd name="connsiteX1" fmla="*/ 60623 w 112585"/>
                    <a:gd name="connsiteY1" fmla="*/ 79585 h 131547"/>
                    <a:gd name="connsiteX2" fmla="*/ 112585 w 112585"/>
                    <a:gd name="connsiteY2" fmla="*/ 131547 h 131547"/>
                    <a:gd name="connsiteX3" fmla="*/ 60623 w 112585"/>
                    <a:gd name="connsiteY3" fmla="*/ 70925 h 131547"/>
                    <a:gd name="connsiteX4" fmla="*/ 0 w 112585"/>
                    <a:gd name="connsiteY4" fmla="*/ 1641 h 13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547">
                      <a:moveTo>
                        <a:pt x="0" y="1641"/>
                      </a:moveTo>
                      <a:cubicBezTo>
                        <a:pt x="0" y="10302"/>
                        <a:pt x="25981" y="44943"/>
                        <a:pt x="60623" y="79585"/>
                      </a:cubicBezTo>
                      <a:cubicBezTo>
                        <a:pt x="77943" y="105566"/>
                        <a:pt x="103925" y="122887"/>
                        <a:pt x="112585" y="131547"/>
                      </a:cubicBezTo>
                      <a:cubicBezTo>
                        <a:pt x="103925" y="114227"/>
                        <a:pt x="86604" y="96906"/>
                        <a:pt x="60623" y="70925"/>
                      </a:cubicBezTo>
                      <a:cubicBezTo>
                        <a:pt x="25981" y="18962"/>
                        <a:pt x="0" y="-7019"/>
                        <a:pt x="0" y="1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7" name="Graphic 1">
                <a:extLst>
                  <a:ext uri="{FF2B5EF4-FFF2-40B4-BE49-F238E27FC236}">
                    <a16:creationId xmlns="" xmlns:a16="http://schemas.microsoft.com/office/drawing/2014/main" id="{EB6C73B1-CAB2-4929-B539-64CAD4AB173C}"/>
                  </a:ext>
                </a:extLst>
              </p:cNvPr>
              <p:cNvGrpSpPr/>
              <p:nvPr/>
            </p:nvGrpSpPr>
            <p:grpSpPr>
              <a:xfrm>
                <a:off x="5195316" y="3503067"/>
                <a:ext cx="129906" cy="688945"/>
                <a:chOff x="5195316" y="3503067"/>
                <a:chExt cx="129906" cy="688945"/>
              </a:xfrm>
              <a:grpFill/>
            </p:grpSpPr>
            <p:sp>
              <p:nvSpPr>
                <p:cNvPr id="716" name="Freeform: Shape 715">
                  <a:extLst>
                    <a:ext uri="{FF2B5EF4-FFF2-40B4-BE49-F238E27FC236}">
                      <a16:creationId xmlns="" xmlns:a16="http://schemas.microsoft.com/office/drawing/2014/main" id="{89366FD4-BA79-4351-94F3-BBD591C28A67}"/>
                    </a:ext>
                  </a:extLst>
                </p:cNvPr>
                <p:cNvSpPr/>
                <p:nvPr/>
              </p:nvSpPr>
              <p:spPr>
                <a:xfrm>
                  <a:off x="5255940" y="355532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7" name="Freeform: Shape 716">
                  <a:extLst>
                    <a:ext uri="{FF2B5EF4-FFF2-40B4-BE49-F238E27FC236}">
                      <a16:creationId xmlns="" xmlns:a16="http://schemas.microsoft.com/office/drawing/2014/main" id="{4BDB45B9-8090-46A3-92A0-8988374BE740}"/>
                    </a:ext>
                  </a:extLst>
                </p:cNvPr>
                <p:cNvSpPr/>
                <p:nvPr/>
              </p:nvSpPr>
              <p:spPr>
                <a:xfrm>
                  <a:off x="5203977" y="3503067"/>
                  <a:ext cx="121245" cy="138908"/>
                </a:xfrm>
                <a:custGeom>
                  <a:avLst/>
                  <a:gdLst>
                    <a:gd name="connsiteX0" fmla="*/ 60623 w 121245"/>
                    <a:gd name="connsiteY0" fmla="*/ 41437 h 138908"/>
                    <a:gd name="connsiteX1" fmla="*/ 0 w 121245"/>
                    <a:gd name="connsiteY1" fmla="*/ 136701 h 138908"/>
                    <a:gd name="connsiteX2" fmla="*/ 60623 w 121245"/>
                    <a:gd name="connsiteY2" fmla="*/ 93399 h 138908"/>
                    <a:gd name="connsiteX3" fmla="*/ 121246 w 121245"/>
                    <a:gd name="connsiteY3" fmla="*/ 6795 h 138908"/>
                    <a:gd name="connsiteX4" fmla="*/ 60623 w 121245"/>
                    <a:gd name="connsiteY4" fmla="*/ 41437 h 138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908">
                      <a:moveTo>
                        <a:pt x="60623" y="41437"/>
                      </a:moveTo>
                      <a:cubicBezTo>
                        <a:pt x="25982" y="84739"/>
                        <a:pt x="0" y="119381"/>
                        <a:pt x="0" y="136701"/>
                      </a:cubicBezTo>
                      <a:cubicBezTo>
                        <a:pt x="0" y="145362"/>
                        <a:pt x="25982" y="128041"/>
                        <a:pt x="60623" y="93399"/>
                      </a:cubicBezTo>
                      <a:cubicBezTo>
                        <a:pt x="95265" y="58758"/>
                        <a:pt x="121246" y="24116"/>
                        <a:pt x="121246" y="6795"/>
                      </a:cubicBezTo>
                      <a:cubicBezTo>
                        <a:pt x="121246" y="-10526"/>
                        <a:pt x="95265" y="6795"/>
                        <a:pt x="60623" y="414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8" name="Freeform: Shape 717">
                  <a:extLst>
                    <a:ext uri="{FF2B5EF4-FFF2-40B4-BE49-F238E27FC236}">
                      <a16:creationId xmlns="" xmlns:a16="http://schemas.microsoft.com/office/drawing/2014/main" id="{BCF1294D-9793-4AA5-AC8C-B21EEAF6C19E}"/>
                    </a:ext>
                  </a:extLst>
                </p:cNvPr>
                <p:cNvSpPr/>
                <p:nvPr/>
              </p:nvSpPr>
              <p:spPr>
                <a:xfrm>
                  <a:off x="5195316" y="4044643"/>
                  <a:ext cx="121245" cy="147369"/>
                </a:xfrm>
                <a:custGeom>
                  <a:avLst/>
                  <a:gdLst>
                    <a:gd name="connsiteX0" fmla="*/ 0 w 121245"/>
                    <a:gd name="connsiteY0" fmla="*/ 2165 h 147369"/>
                    <a:gd name="connsiteX1" fmla="*/ 60623 w 121245"/>
                    <a:gd name="connsiteY1" fmla="*/ 97430 h 147369"/>
                    <a:gd name="connsiteX2" fmla="*/ 121246 w 121245"/>
                    <a:gd name="connsiteY2" fmla="*/ 140732 h 147369"/>
                    <a:gd name="connsiteX3" fmla="*/ 60623 w 121245"/>
                    <a:gd name="connsiteY3" fmla="*/ 54128 h 147369"/>
                    <a:gd name="connsiteX4" fmla="*/ 0 w 121245"/>
                    <a:gd name="connsiteY4" fmla="*/ 2165 h 1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7369">
                      <a:moveTo>
                        <a:pt x="0" y="2165"/>
                      </a:moveTo>
                      <a:cubicBezTo>
                        <a:pt x="0" y="10826"/>
                        <a:pt x="25982" y="54128"/>
                        <a:pt x="60623" y="97430"/>
                      </a:cubicBezTo>
                      <a:cubicBezTo>
                        <a:pt x="95264" y="140732"/>
                        <a:pt x="121246" y="158053"/>
                        <a:pt x="121246" y="140732"/>
                      </a:cubicBezTo>
                      <a:cubicBezTo>
                        <a:pt x="121246" y="123411"/>
                        <a:pt x="95264" y="88769"/>
                        <a:pt x="60623" y="54128"/>
                      </a:cubicBezTo>
                      <a:cubicBezTo>
                        <a:pt x="34642"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8" name="Graphic 1">
                <a:extLst>
                  <a:ext uri="{FF2B5EF4-FFF2-40B4-BE49-F238E27FC236}">
                    <a16:creationId xmlns="" xmlns:a16="http://schemas.microsoft.com/office/drawing/2014/main" id="{CFF3FE36-8908-46F1-B8B3-5572EBD5DD7D}"/>
                  </a:ext>
                </a:extLst>
              </p:cNvPr>
              <p:cNvGrpSpPr/>
              <p:nvPr/>
            </p:nvGrpSpPr>
            <p:grpSpPr>
              <a:xfrm>
                <a:off x="5489771" y="3239224"/>
                <a:ext cx="121245" cy="1208128"/>
                <a:chOff x="5489771" y="3239224"/>
                <a:chExt cx="121245" cy="1208128"/>
              </a:xfrm>
              <a:grpFill/>
            </p:grpSpPr>
            <p:sp>
              <p:nvSpPr>
                <p:cNvPr id="713" name="Freeform: Shape 712">
                  <a:extLst>
                    <a:ext uri="{FF2B5EF4-FFF2-40B4-BE49-F238E27FC236}">
                      <a16:creationId xmlns="" xmlns:a16="http://schemas.microsoft.com/office/drawing/2014/main" id="{13D732E9-BAFB-40BE-B18E-3900E282AC21}"/>
                    </a:ext>
                  </a:extLst>
                </p:cNvPr>
                <p:cNvSpPr/>
                <p:nvPr/>
              </p:nvSpPr>
              <p:spPr>
                <a:xfrm>
                  <a:off x="5541733" y="3280361"/>
                  <a:ext cx="17321" cy="1131524"/>
                </a:xfrm>
                <a:custGeom>
                  <a:avLst/>
                  <a:gdLst>
                    <a:gd name="connsiteX0" fmla="*/ 0 w 17321"/>
                    <a:gd name="connsiteY0" fmla="*/ 12991 h 1131524"/>
                    <a:gd name="connsiteX1" fmla="*/ 0 w 17321"/>
                    <a:gd name="connsiteY1" fmla="*/ 1121524 h 1131524"/>
                    <a:gd name="connsiteX2" fmla="*/ 17321 w 17321"/>
                    <a:gd name="connsiteY2" fmla="*/ 1121524 h 1131524"/>
                    <a:gd name="connsiteX3" fmla="*/ 17321 w 17321"/>
                    <a:gd name="connsiteY3" fmla="*/ 12991 h 1131524"/>
                    <a:gd name="connsiteX4" fmla="*/ 0 w 17321"/>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4" name="Freeform: Shape 713">
                  <a:extLst>
                    <a:ext uri="{FF2B5EF4-FFF2-40B4-BE49-F238E27FC236}">
                      <a16:creationId xmlns="" xmlns:a16="http://schemas.microsoft.com/office/drawing/2014/main" id="{8753D09D-18FE-4593-A9A2-754052FA6010}"/>
                    </a:ext>
                  </a:extLst>
                </p:cNvPr>
                <p:cNvSpPr/>
                <p:nvPr/>
              </p:nvSpPr>
              <p:spPr>
                <a:xfrm>
                  <a:off x="5489771" y="3239224"/>
                  <a:ext cx="121245" cy="134236"/>
                </a:xfrm>
                <a:custGeom>
                  <a:avLst/>
                  <a:gdLst>
                    <a:gd name="connsiteX0" fmla="*/ 60623 w 121245"/>
                    <a:gd name="connsiteY0" fmla="*/ 19486 h 134236"/>
                    <a:gd name="connsiteX1" fmla="*/ 0 w 121245"/>
                    <a:gd name="connsiteY1" fmla="*/ 114751 h 134236"/>
                    <a:gd name="connsiteX2" fmla="*/ 60623 w 121245"/>
                    <a:gd name="connsiteY2" fmla="*/ 114751 h 134236"/>
                    <a:gd name="connsiteX3" fmla="*/ 121246 w 121245"/>
                    <a:gd name="connsiteY3" fmla="*/ 19486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45467"/>
                        <a:pt x="0" y="88769"/>
                        <a:pt x="0" y="114751"/>
                      </a:cubicBezTo>
                      <a:cubicBezTo>
                        <a:pt x="0" y="140732"/>
                        <a:pt x="25982" y="140732"/>
                        <a:pt x="60623" y="114751"/>
                      </a:cubicBezTo>
                      <a:cubicBezTo>
                        <a:pt x="95264" y="88769"/>
                        <a:pt x="121246" y="54128"/>
                        <a:pt x="121246" y="19486"/>
                      </a:cubicBezTo>
                      <a:cubicBezTo>
                        <a:pt x="12124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5" name="Freeform: Shape 714">
                  <a:extLst>
                    <a:ext uri="{FF2B5EF4-FFF2-40B4-BE49-F238E27FC236}">
                      <a16:creationId xmlns="" xmlns:a16="http://schemas.microsoft.com/office/drawing/2014/main" id="{58B91055-1726-44A2-B6B8-43F63B58009F}"/>
                    </a:ext>
                  </a:extLst>
                </p:cNvPr>
                <p:cNvSpPr/>
                <p:nvPr/>
              </p:nvSpPr>
              <p:spPr>
                <a:xfrm>
                  <a:off x="5489771" y="4313116"/>
                  <a:ext cx="121245" cy="134236"/>
                </a:xfrm>
                <a:custGeom>
                  <a:avLst/>
                  <a:gdLst>
                    <a:gd name="connsiteX0" fmla="*/ 60623 w 121245"/>
                    <a:gd name="connsiteY0" fmla="*/ 19486 h 134236"/>
                    <a:gd name="connsiteX1" fmla="*/ 0 w 121245"/>
                    <a:gd name="connsiteY1" fmla="*/ 19486 h 134236"/>
                    <a:gd name="connsiteX2" fmla="*/ 60623 w 121245"/>
                    <a:gd name="connsiteY2" fmla="*/ 114751 h 134236"/>
                    <a:gd name="connsiteX3" fmla="*/ 121246 w 121245"/>
                    <a:gd name="connsiteY3" fmla="*/ 114751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1246" y="80109"/>
                        <a:pt x="95264" y="3680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9" name="Graphic 1">
                <a:extLst>
                  <a:ext uri="{FF2B5EF4-FFF2-40B4-BE49-F238E27FC236}">
                    <a16:creationId xmlns="" xmlns:a16="http://schemas.microsoft.com/office/drawing/2014/main" id="{257C3CB9-4775-446C-9324-E1645826E997}"/>
                  </a:ext>
                </a:extLst>
              </p:cNvPr>
              <p:cNvGrpSpPr/>
              <p:nvPr/>
            </p:nvGrpSpPr>
            <p:grpSpPr>
              <a:xfrm>
                <a:off x="5775565" y="3092463"/>
                <a:ext cx="122591" cy="1493497"/>
                <a:chOff x="5775565" y="3092463"/>
                <a:chExt cx="122591" cy="1493497"/>
              </a:xfrm>
              <a:grpFill/>
            </p:grpSpPr>
            <p:sp>
              <p:nvSpPr>
                <p:cNvPr id="710" name="Freeform: Shape 709">
                  <a:extLst>
                    <a:ext uri="{FF2B5EF4-FFF2-40B4-BE49-F238E27FC236}">
                      <a16:creationId xmlns="" xmlns:a16="http://schemas.microsoft.com/office/drawing/2014/main" id="{9172B273-E606-43FD-B1FA-2DD9C231EF2D}"/>
                    </a:ext>
                  </a:extLst>
                </p:cNvPr>
                <p:cNvSpPr/>
                <p:nvPr/>
              </p:nvSpPr>
              <p:spPr>
                <a:xfrm>
                  <a:off x="5827527" y="3130969"/>
                  <a:ext cx="17320" cy="1436804"/>
                </a:xfrm>
                <a:custGeom>
                  <a:avLst/>
                  <a:gdLst>
                    <a:gd name="connsiteX0" fmla="*/ 0 w 17320"/>
                    <a:gd name="connsiteY0" fmla="*/ 6495 h 1436804"/>
                    <a:gd name="connsiteX1" fmla="*/ 0 w 17320"/>
                    <a:gd name="connsiteY1" fmla="*/ 1426804 h 1436804"/>
                    <a:gd name="connsiteX2" fmla="*/ 17321 w 17320"/>
                    <a:gd name="connsiteY2" fmla="*/ 1426804 h 1436804"/>
                    <a:gd name="connsiteX3" fmla="*/ 17321 w 17320"/>
                    <a:gd name="connsiteY3" fmla="*/ 6495 h 1436804"/>
                    <a:gd name="connsiteX4" fmla="*/ 0 w 17320"/>
                    <a:gd name="connsiteY4" fmla="*/ 6495 h 143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36804">
                      <a:moveTo>
                        <a:pt x="0" y="6495"/>
                      </a:moveTo>
                      <a:cubicBezTo>
                        <a:pt x="0" y="482818"/>
                        <a:pt x="0" y="950481"/>
                        <a:pt x="0" y="1426804"/>
                      </a:cubicBezTo>
                      <a:cubicBezTo>
                        <a:pt x="0" y="1435465"/>
                        <a:pt x="17321" y="1444125"/>
                        <a:pt x="17321" y="1426804"/>
                      </a:cubicBezTo>
                      <a:cubicBezTo>
                        <a:pt x="17321" y="950481"/>
                        <a:pt x="17321" y="48281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1" name="Freeform: Shape 710">
                  <a:extLst>
                    <a:ext uri="{FF2B5EF4-FFF2-40B4-BE49-F238E27FC236}">
                      <a16:creationId xmlns="" xmlns:a16="http://schemas.microsoft.com/office/drawing/2014/main" id="{BBF7E203-508D-42CF-BCF2-992AC45C31E0}"/>
                    </a:ext>
                  </a:extLst>
                </p:cNvPr>
                <p:cNvSpPr/>
                <p:nvPr/>
              </p:nvSpPr>
              <p:spPr>
                <a:xfrm>
                  <a:off x="5775565" y="3092463"/>
                  <a:ext cx="122591" cy="125151"/>
                </a:xfrm>
                <a:custGeom>
                  <a:avLst/>
                  <a:gdLst>
                    <a:gd name="connsiteX0" fmla="*/ 60623 w 122591"/>
                    <a:gd name="connsiteY0" fmla="*/ 1699 h 125151"/>
                    <a:gd name="connsiteX1" fmla="*/ 0 w 122591"/>
                    <a:gd name="connsiteY1" fmla="*/ 79643 h 125151"/>
                    <a:gd name="connsiteX2" fmla="*/ 60623 w 122591"/>
                    <a:gd name="connsiteY2" fmla="*/ 122945 h 125151"/>
                    <a:gd name="connsiteX3" fmla="*/ 121245 w 122591"/>
                    <a:gd name="connsiteY3" fmla="*/ 45001 h 125151"/>
                    <a:gd name="connsiteX4" fmla="*/ 60623 w 122591"/>
                    <a:gd name="connsiteY4" fmla="*/ 1699 h 125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151">
                      <a:moveTo>
                        <a:pt x="60623" y="1699"/>
                      </a:moveTo>
                      <a:cubicBezTo>
                        <a:pt x="25981" y="10359"/>
                        <a:pt x="0" y="53661"/>
                        <a:pt x="0" y="79643"/>
                      </a:cubicBezTo>
                      <a:cubicBezTo>
                        <a:pt x="0" y="114284"/>
                        <a:pt x="25981" y="131605"/>
                        <a:pt x="60623" y="122945"/>
                      </a:cubicBezTo>
                      <a:cubicBezTo>
                        <a:pt x="95264" y="114284"/>
                        <a:pt x="121245" y="79643"/>
                        <a:pt x="121245" y="45001"/>
                      </a:cubicBezTo>
                      <a:cubicBezTo>
                        <a:pt x="129906" y="19020"/>
                        <a:pt x="95264" y="-6962"/>
                        <a:pt x="60623" y="169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2" name="Freeform: Shape 711">
                  <a:extLst>
                    <a:ext uri="{FF2B5EF4-FFF2-40B4-BE49-F238E27FC236}">
                      <a16:creationId xmlns="" xmlns:a16="http://schemas.microsoft.com/office/drawing/2014/main" id="{2EB5F41B-E317-457C-8493-A7BA0AAF7475}"/>
                    </a:ext>
                  </a:extLst>
                </p:cNvPr>
                <p:cNvSpPr/>
                <p:nvPr/>
              </p:nvSpPr>
              <p:spPr>
                <a:xfrm>
                  <a:off x="5775565" y="4460301"/>
                  <a:ext cx="122591" cy="125659"/>
                </a:xfrm>
                <a:custGeom>
                  <a:avLst/>
                  <a:gdLst>
                    <a:gd name="connsiteX0" fmla="*/ 60623 w 122591"/>
                    <a:gd name="connsiteY0" fmla="*/ 2207 h 125659"/>
                    <a:gd name="connsiteX1" fmla="*/ 0 w 122591"/>
                    <a:gd name="connsiteY1" fmla="*/ 45509 h 125659"/>
                    <a:gd name="connsiteX2" fmla="*/ 60623 w 122591"/>
                    <a:gd name="connsiteY2" fmla="*/ 123453 h 125659"/>
                    <a:gd name="connsiteX3" fmla="*/ 121245 w 122591"/>
                    <a:gd name="connsiteY3" fmla="*/ 80151 h 125659"/>
                    <a:gd name="connsiteX4" fmla="*/ 60623 w 122591"/>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659">
                      <a:moveTo>
                        <a:pt x="60623" y="2207"/>
                      </a:moveTo>
                      <a:cubicBezTo>
                        <a:pt x="25981" y="-6453"/>
                        <a:pt x="0" y="10867"/>
                        <a:pt x="0" y="45509"/>
                      </a:cubicBezTo>
                      <a:cubicBezTo>
                        <a:pt x="0" y="80151"/>
                        <a:pt x="25981" y="114793"/>
                        <a:pt x="60623" y="123453"/>
                      </a:cubicBezTo>
                      <a:cubicBezTo>
                        <a:pt x="95264" y="132113"/>
                        <a:pt x="121245" y="114793"/>
                        <a:pt x="121245" y="80151"/>
                      </a:cubicBezTo>
                      <a:cubicBezTo>
                        <a:pt x="129906" y="45509"/>
                        <a:pt x="95264"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1" name="Graphic 1">
              <a:extLst>
                <a:ext uri="{FF2B5EF4-FFF2-40B4-BE49-F238E27FC236}">
                  <a16:creationId xmlns="" xmlns:a16="http://schemas.microsoft.com/office/drawing/2014/main" id="{C24C5A25-2437-49ED-AA5A-A2C58C4B8D86}"/>
                </a:ext>
              </a:extLst>
            </p:cNvPr>
            <p:cNvGrpSpPr/>
            <p:nvPr/>
          </p:nvGrpSpPr>
          <p:grpSpPr>
            <a:xfrm>
              <a:off x="6087340" y="2704443"/>
              <a:ext cx="6772447" cy="2286350"/>
              <a:chOff x="6087340" y="2704443"/>
              <a:chExt cx="6772447" cy="2286350"/>
            </a:xfrm>
            <a:solidFill>
              <a:srgbClr val="0070C0"/>
            </a:solidFill>
          </p:grpSpPr>
          <p:sp>
            <p:nvSpPr>
              <p:cNvPr id="619" name="Freeform: Shape 618">
                <a:extLst>
                  <a:ext uri="{FF2B5EF4-FFF2-40B4-BE49-F238E27FC236}">
                    <a16:creationId xmlns="" xmlns:a16="http://schemas.microsoft.com/office/drawing/2014/main" id="{4DD6B0FD-AD9E-4FBB-9B5A-0827112A5C0C}"/>
                  </a:ext>
                </a:extLst>
              </p:cNvPr>
              <p:cNvSpPr/>
              <p:nvPr/>
            </p:nvSpPr>
            <p:spPr>
              <a:xfrm>
                <a:off x="6096000" y="2779463"/>
                <a:ext cx="6763787" cy="1657063"/>
              </a:xfrm>
              <a:custGeom>
                <a:avLst/>
                <a:gdLst>
                  <a:gd name="connsiteX0" fmla="*/ 5265535 w 6763787"/>
                  <a:gd name="connsiteY0" fmla="*/ 245415 h 1657063"/>
                  <a:gd name="connsiteX1" fmla="*/ 4157001 w 6763787"/>
                  <a:gd name="connsiteY1" fmla="*/ 2923 h 1657063"/>
                  <a:gd name="connsiteX2" fmla="*/ 3013826 w 6763787"/>
                  <a:gd name="connsiteY2" fmla="*/ 158811 h 1657063"/>
                  <a:gd name="connsiteX3" fmla="*/ 805419 w 6763787"/>
                  <a:gd name="connsiteY3" fmla="*/ 1215382 h 1657063"/>
                  <a:gd name="connsiteX4" fmla="*/ 0 w 6763787"/>
                  <a:gd name="connsiteY4" fmla="*/ 1631082 h 1657063"/>
                  <a:gd name="connsiteX5" fmla="*/ 0 w 6763787"/>
                  <a:gd name="connsiteY5" fmla="*/ 1657064 h 1657063"/>
                  <a:gd name="connsiteX6" fmla="*/ 476323 w 6763787"/>
                  <a:gd name="connsiteY6" fmla="*/ 1423232 h 1657063"/>
                  <a:gd name="connsiteX7" fmla="*/ 2702050 w 6763787"/>
                  <a:gd name="connsiteY7" fmla="*/ 297378 h 1657063"/>
                  <a:gd name="connsiteX8" fmla="*/ 3853886 w 6763787"/>
                  <a:gd name="connsiteY8" fmla="*/ 28905 h 1657063"/>
                  <a:gd name="connsiteX9" fmla="*/ 5057684 w 6763787"/>
                  <a:gd name="connsiteY9" fmla="*/ 193453 h 1657063"/>
                  <a:gd name="connsiteX10" fmla="*/ 6763788 w 6763787"/>
                  <a:gd name="connsiteY10" fmla="*/ 981551 h 1657063"/>
                  <a:gd name="connsiteX11" fmla="*/ 6763788 w 6763787"/>
                  <a:gd name="connsiteY11" fmla="*/ 946909 h 1657063"/>
                  <a:gd name="connsiteX12" fmla="*/ 5265535 w 6763787"/>
                  <a:gd name="connsiteY12" fmla="*/ 245415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3787" h="1657063">
                    <a:moveTo>
                      <a:pt x="5265535" y="245415"/>
                    </a:moveTo>
                    <a:cubicBezTo>
                      <a:pt x="4910457" y="115509"/>
                      <a:pt x="4538059" y="20244"/>
                      <a:pt x="4157001" y="2923"/>
                    </a:cubicBezTo>
                    <a:cubicBezTo>
                      <a:pt x="3767282" y="-14397"/>
                      <a:pt x="3386224" y="46226"/>
                      <a:pt x="3013826" y="158811"/>
                    </a:cubicBezTo>
                    <a:cubicBezTo>
                      <a:pt x="2225727" y="392642"/>
                      <a:pt x="1515573" y="825663"/>
                      <a:pt x="805419" y="1215382"/>
                    </a:cubicBezTo>
                    <a:cubicBezTo>
                      <a:pt x="545607" y="1362609"/>
                      <a:pt x="277133" y="1501176"/>
                      <a:pt x="0" y="1631082"/>
                    </a:cubicBezTo>
                    <a:lnTo>
                      <a:pt x="0" y="1657064"/>
                    </a:lnTo>
                    <a:cubicBezTo>
                      <a:pt x="164548" y="1579120"/>
                      <a:pt x="320435" y="1501176"/>
                      <a:pt x="476323" y="1423232"/>
                    </a:cubicBezTo>
                    <a:cubicBezTo>
                      <a:pt x="1212459" y="1042174"/>
                      <a:pt x="1922613" y="591832"/>
                      <a:pt x="2702050" y="297378"/>
                    </a:cubicBezTo>
                    <a:cubicBezTo>
                      <a:pt x="3074449" y="158811"/>
                      <a:pt x="3455507" y="54886"/>
                      <a:pt x="3853886" y="28905"/>
                    </a:cubicBezTo>
                    <a:cubicBezTo>
                      <a:pt x="4260926" y="2923"/>
                      <a:pt x="4667965" y="72207"/>
                      <a:pt x="5057684" y="193453"/>
                    </a:cubicBezTo>
                    <a:cubicBezTo>
                      <a:pt x="5655254" y="383982"/>
                      <a:pt x="6209520" y="678436"/>
                      <a:pt x="6763788" y="981551"/>
                    </a:cubicBezTo>
                    <a:lnTo>
                      <a:pt x="6763788" y="946909"/>
                    </a:lnTo>
                    <a:cubicBezTo>
                      <a:pt x="6270143" y="695757"/>
                      <a:pt x="5785160" y="435944"/>
                      <a:pt x="5265535" y="2454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20" name="Freeform: Shape 619">
                <a:extLst>
                  <a:ext uri="{FF2B5EF4-FFF2-40B4-BE49-F238E27FC236}">
                    <a16:creationId xmlns="" xmlns:a16="http://schemas.microsoft.com/office/drawing/2014/main" id="{585FBEEE-1C8E-495D-8638-1F5C258A726B}"/>
                  </a:ext>
                </a:extLst>
              </p:cNvPr>
              <p:cNvSpPr/>
              <p:nvPr/>
            </p:nvSpPr>
            <p:spPr>
              <a:xfrm>
                <a:off x="6087340" y="3250050"/>
                <a:ext cx="6755125" cy="1665723"/>
              </a:xfrm>
              <a:custGeom>
                <a:avLst/>
                <a:gdLst>
                  <a:gd name="connsiteX0" fmla="*/ 5334818 w 6755125"/>
                  <a:gd name="connsiteY0" fmla="*/ 1359686 h 1665723"/>
                  <a:gd name="connsiteX1" fmla="*/ 4182982 w 6755125"/>
                  <a:gd name="connsiteY1" fmla="*/ 1628159 h 1665723"/>
                  <a:gd name="connsiteX2" fmla="*/ 2979184 w 6755125"/>
                  <a:gd name="connsiteY2" fmla="*/ 1463611 h 1665723"/>
                  <a:gd name="connsiteX3" fmla="*/ 727475 w 6755125"/>
                  <a:gd name="connsiteY3" fmla="*/ 372398 h 1665723"/>
                  <a:gd name="connsiteX4" fmla="*/ 0 w 6755125"/>
                  <a:gd name="connsiteY4" fmla="*/ 0 h 1665723"/>
                  <a:gd name="connsiteX5" fmla="*/ 0 w 6755125"/>
                  <a:gd name="connsiteY5" fmla="*/ 34642 h 1665723"/>
                  <a:gd name="connsiteX6" fmla="*/ 554267 w 6755125"/>
                  <a:gd name="connsiteY6" fmla="*/ 311775 h 1665723"/>
                  <a:gd name="connsiteX7" fmla="*/ 2762674 w 6755125"/>
                  <a:gd name="connsiteY7" fmla="*/ 1420309 h 1665723"/>
                  <a:gd name="connsiteX8" fmla="*/ 3871207 w 6755125"/>
                  <a:gd name="connsiteY8" fmla="*/ 1662800 h 1665723"/>
                  <a:gd name="connsiteX9" fmla="*/ 5014383 w 6755125"/>
                  <a:gd name="connsiteY9" fmla="*/ 1506913 h 1665723"/>
                  <a:gd name="connsiteX10" fmla="*/ 6755126 w 6755125"/>
                  <a:gd name="connsiteY10" fmla="*/ 710154 h 1665723"/>
                  <a:gd name="connsiteX11" fmla="*/ 6755126 w 6755125"/>
                  <a:gd name="connsiteY11" fmla="*/ 675513 h 1665723"/>
                  <a:gd name="connsiteX12" fmla="*/ 5334818 w 6755125"/>
                  <a:gd name="connsiteY12" fmla="*/ 1359686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5" h="1665723">
                    <a:moveTo>
                      <a:pt x="5334818" y="1359686"/>
                    </a:moveTo>
                    <a:cubicBezTo>
                      <a:pt x="4962420" y="1498253"/>
                      <a:pt x="4581362" y="1602178"/>
                      <a:pt x="4182982" y="1628159"/>
                    </a:cubicBezTo>
                    <a:cubicBezTo>
                      <a:pt x="3775942" y="1654140"/>
                      <a:pt x="3368903" y="1584857"/>
                      <a:pt x="2979184" y="1463611"/>
                    </a:cubicBezTo>
                    <a:cubicBezTo>
                      <a:pt x="2182425" y="1212459"/>
                      <a:pt x="1463611" y="770777"/>
                      <a:pt x="727475" y="372398"/>
                    </a:cubicBezTo>
                    <a:cubicBezTo>
                      <a:pt x="493644" y="242492"/>
                      <a:pt x="242491" y="112585"/>
                      <a:pt x="0" y="0"/>
                    </a:cubicBezTo>
                    <a:lnTo>
                      <a:pt x="0" y="34642"/>
                    </a:lnTo>
                    <a:cubicBezTo>
                      <a:pt x="190529" y="121246"/>
                      <a:pt x="372398" y="216510"/>
                      <a:pt x="554267" y="311775"/>
                    </a:cubicBezTo>
                    <a:cubicBezTo>
                      <a:pt x="1281742" y="692834"/>
                      <a:pt x="1983236" y="1143175"/>
                      <a:pt x="2762674" y="1420309"/>
                    </a:cubicBezTo>
                    <a:cubicBezTo>
                      <a:pt x="3117751" y="1550215"/>
                      <a:pt x="3490148" y="1645480"/>
                      <a:pt x="3871207" y="1662800"/>
                    </a:cubicBezTo>
                    <a:cubicBezTo>
                      <a:pt x="4260926" y="1680121"/>
                      <a:pt x="4641984" y="1619498"/>
                      <a:pt x="5014383" y="1506913"/>
                    </a:cubicBezTo>
                    <a:cubicBezTo>
                      <a:pt x="5629272" y="1325044"/>
                      <a:pt x="6192199" y="1013269"/>
                      <a:pt x="6755126" y="710154"/>
                    </a:cubicBezTo>
                    <a:lnTo>
                      <a:pt x="6755126" y="675513"/>
                    </a:lnTo>
                    <a:cubicBezTo>
                      <a:pt x="6296125" y="918004"/>
                      <a:pt x="5828462" y="1169157"/>
                      <a:pt x="5334818" y="13596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21" name="Graphic 1">
                <a:extLst>
                  <a:ext uri="{FF2B5EF4-FFF2-40B4-BE49-F238E27FC236}">
                    <a16:creationId xmlns="" xmlns:a16="http://schemas.microsoft.com/office/drawing/2014/main" id="{5A16BFEA-C390-4F25-A03B-93F34FC89F85}"/>
                  </a:ext>
                </a:extLst>
              </p:cNvPr>
              <p:cNvGrpSpPr/>
              <p:nvPr/>
            </p:nvGrpSpPr>
            <p:grpSpPr>
              <a:xfrm>
                <a:off x="12582653" y="3602003"/>
                <a:ext cx="190530" cy="482570"/>
                <a:chOff x="12582653" y="3602003"/>
                <a:chExt cx="190530" cy="482570"/>
              </a:xfrm>
              <a:grpFill/>
            </p:grpSpPr>
            <p:sp>
              <p:nvSpPr>
                <p:cNvPr id="682" name="Freeform: Shape 681">
                  <a:extLst>
                    <a:ext uri="{FF2B5EF4-FFF2-40B4-BE49-F238E27FC236}">
                      <a16:creationId xmlns="" xmlns:a16="http://schemas.microsoft.com/office/drawing/2014/main" id="{AC98C99A-A5A1-4EF2-A401-D48D8ADEBFBF}"/>
                    </a:ext>
                  </a:extLst>
                </p:cNvPr>
                <p:cNvSpPr/>
                <p:nvPr/>
              </p:nvSpPr>
              <p:spPr>
                <a:xfrm>
                  <a:off x="12660598" y="3640692"/>
                  <a:ext cx="27371" cy="410446"/>
                </a:xfrm>
                <a:custGeom>
                  <a:avLst/>
                  <a:gdLst>
                    <a:gd name="connsiteX0" fmla="*/ 0 w 27371"/>
                    <a:gd name="connsiteY0" fmla="*/ 16398 h 410446"/>
                    <a:gd name="connsiteX1" fmla="*/ 0 w 27371"/>
                    <a:gd name="connsiteY1" fmla="*/ 397456 h 410446"/>
                    <a:gd name="connsiteX2" fmla="*/ 25982 w 27371"/>
                    <a:gd name="connsiteY2" fmla="*/ 397456 h 410446"/>
                    <a:gd name="connsiteX3" fmla="*/ 25982 w 27371"/>
                    <a:gd name="connsiteY3" fmla="*/ 16398 h 410446"/>
                    <a:gd name="connsiteX4" fmla="*/ 0 w 27371"/>
                    <a:gd name="connsiteY4" fmla="*/ 16398 h 41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10446">
                      <a:moveTo>
                        <a:pt x="0" y="16398"/>
                      </a:moveTo>
                      <a:cubicBezTo>
                        <a:pt x="0" y="146304"/>
                        <a:pt x="0" y="267550"/>
                        <a:pt x="0" y="397456"/>
                      </a:cubicBezTo>
                      <a:cubicBezTo>
                        <a:pt x="0" y="414777"/>
                        <a:pt x="25982" y="414777"/>
                        <a:pt x="25982" y="397456"/>
                      </a:cubicBezTo>
                      <a:cubicBezTo>
                        <a:pt x="25982" y="267550"/>
                        <a:pt x="25982" y="146304"/>
                        <a:pt x="25982"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3" name="Freeform: Shape 682">
                  <a:extLst>
                    <a:ext uri="{FF2B5EF4-FFF2-40B4-BE49-F238E27FC236}">
                      <a16:creationId xmlns="" xmlns:a16="http://schemas.microsoft.com/office/drawing/2014/main" id="{BA21F3B1-015D-442C-8D4E-0AC9EF7F2AE6}"/>
                    </a:ext>
                  </a:extLst>
                </p:cNvPr>
                <p:cNvSpPr/>
                <p:nvPr/>
              </p:nvSpPr>
              <p:spPr>
                <a:xfrm>
                  <a:off x="12582653" y="3602003"/>
                  <a:ext cx="190530" cy="109301"/>
                </a:xfrm>
                <a:custGeom>
                  <a:avLst/>
                  <a:gdLst>
                    <a:gd name="connsiteX0" fmla="*/ 95265 w 190530"/>
                    <a:gd name="connsiteY0" fmla="*/ 37765 h 109301"/>
                    <a:gd name="connsiteX1" fmla="*/ 0 w 190530"/>
                    <a:gd name="connsiteY1" fmla="*/ 3124 h 109301"/>
                    <a:gd name="connsiteX2" fmla="*/ 95265 w 190530"/>
                    <a:gd name="connsiteY2" fmla="*/ 72407 h 109301"/>
                    <a:gd name="connsiteX3" fmla="*/ 190530 w 190530"/>
                    <a:gd name="connsiteY3" fmla="*/ 107049 h 109301"/>
                    <a:gd name="connsiteX4" fmla="*/ 95265 w 190530"/>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09301">
                      <a:moveTo>
                        <a:pt x="95265" y="37765"/>
                      </a:moveTo>
                      <a:cubicBezTo>
                        <a:pt x="43302" y="3124"/>
                        <a:pt x="0" y="-5537"/>
                        <a:pt x="0" y="3124"/>
                      </a:cubicBezTo>
                      <a:cubicBezTo>
                        <a:pt x="0" y="11784"/>
                        <a:pt x="43302" y="46426"/>
                        <a:pt x="95265" y="72407"/>
                      </a:cubicBezTo>
                      <a:cubicBezTo>
                        <a:pt x="147228" y="98388"/>
                        <a:pt x="190530" y="115709"/>
                        <a:pt x="190530" y="107049"/>
                      </a:cubicBezTo>
                      <a:cubicBezTo>
                        <a:pt x="190530" y="107049"/>
                        <a:pt x="147228" y="72407"/>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4" name="Freeform: Shape 683">
                  <a:extLst>
                    <a:ext uri="{FF2B5EF4-FFF2-40B4-BE49-F238E27FC236}">
                      <a16:creationId xmlns="" xmlns:a16="http://schemas.microsoft.com/office/drawing/2014/main" id="{A22A5D90-4D60-4317-AB51-CE717E60BD6E}"/>
                    </a:ext>
                  </a:extLst>
                </p:cNvPr>
                <p:cNvSpPr/>
                <p:nvPr/>
              </p:nvSpPr>
              <p:spPr>
                <a:xfrm>
                  <a:off x="12582653" y="3974401"/>
                  <a:ext cx="190530" cy="110172"/>
                </a:xfrm>
                <a:custGeom>
                  <a:avLst/>
                  <a:gdLst>
                    <a:gd name="connsiteX0" fmla="*/ 95265 w 190530"/>
                    <a:gd name="connsiteY0" fmla="*/ 37765 h 110172"/>
                    <a:gd name="connsiteX1" fmla="*/ 0 w 190530"/>
                    <a:gd name="connsiteY1" fmla="*/ 107049 h 110172"/>
                    <a:gd name="connsiteX2" fmla="*/ 95265 w 190530"/>
                    <a:gd name="connsiteY2" fmla="*/ 72407 h 110172"/>
                    <a:gd name="connsiteX3" fmla="*/ 190530 w 190530"/>
                    <a:gd name="connsiteY3" fmla="*/ 3124 h 110172"/>
                    <a:gd name="connsiteX4" fmla="*/ 95265 w 190530"/>
                    <a:gd name="connsiteY4" fmla="*/ 37765 h 110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10172">
                      <a:moveTo>
                        <a:pt x="95265" y="37765"/>
                      </a:moveTo>
                      <a:cubicBezTo>
                        <a:pt x="43302" y="63747"/>
                        <a:pt x="0" y="98388"/>
                        <a:pt x="0" y="107049"/>
                      </a:cubicBezTo>
                      <a:cubicBezTo>
                        <a:pt x="0" y="115709"/>
                        <a:pt x="43302" y="107049"/>
                        <a:pt x="95265" y="72407"/>
                      </a:cubicBezTo>
                      <a:cubicBezTo>
                        <a:pt x="147228" y="37765"/>
                        <a:pt x="190530" y="11784"/>
                        <a:pt x="190530" y="3124"/>
                      </a:cubicBezTo>
                      <a:cubicBezTo>
                        <a:pt x="190530" y="-5537"/>
                        <a:pt x="147228" y="3124"/>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2" name="Graphic 1">
                <a:extLst>
                  <a:ext uri="{FF2B5EF4-FFF2-40B4-BE49-F238E27FC236}">
                    <a16:creationId xmlns="" xmlns:a16="http://schemas.microsoft.com/office/drawing/2014/main" id="{3E97D581-84BE-4504-865D-252CDBF6A0B1}"/>
                  </a:ext>
                </a:extLst>
              </p:cNvPr>
              <p:cNvGrpSpPr/>
              <p:nvPr/>
            </p:nvGrpSpPr>
            <p:grpSpPr>
              <a:xfrm>
                <a:off x="12149632" y="3364268"/>
                <a:ext cx="190530" cy="958039"/>
                <a:chOff x="12149632" y="3364268"/>
                <a:chExt cx="190530" cy="958039"/>
              </a:xfrm>
              <a:grpFill/>
            </p:grpSpPr>
            <p:sp>
              <p:nvSpPr>
                <p:cNvPr id="679" name="Freeform: Shape 678">
                  <a:extLst>
                    <a:ext uri="{FF2B5EF4-FFF2-40B4-BE49-F238E27FC236}">
                      <a16:creationId xmlns="" xmlns:a16="http://schemas.microsoft.com/office/drawing/2014/main" id="{603F0510-A48A-4981-B792-84E7FA231DB5}"/>
                    </a:ext>
                  </a:extLst>
                </p:cNvPr>
                <p:cNvSpPr/>
                <p:nvPr/>
              </p:nvSpPr>
              <p:spPr>
                <a:xfrm>
                  <a:off x="12236236" y="3401607"/>
                  <a:ext cx="25981" cy="883362"/>
                </a:xfrm>
                <a:custGeom>
                  <a:avLst/>
                  <a:gdLst>
                    <a:gd name="connsiteX0" fmla="*/ 0 w 25981"/>
                    <a:gd name="connsiteY0" fmla="*/ 12991 h 883362"/>
                    <a:gd name="connsiteX1" fmla="*/ 0 w 25981"/>
                    <a:gd name="connsiteY1" fmla="*/ 870372 h 883362"/>
                    <a:gd name="connsiteX2" fmla="*/ 25982 w 25981"/>
                    <a:gd name="connsiteY2" fmla="*/ 870372 h 883362"/>
                    <a:gd name="connsiteX3" fmla="*/ 25982 w 25981"/>
                    <a:gd name="connsiteY3" fmla="*/ 12991 h 883362"/>
                    <a:gd name="connsiteX4" fmla="*/ 0 w 2598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83362">
                      <a:moveTo>
                        <a:pt x="0" y="12991"/>
                      </a:moveTo>
                      <a:cubicBezTo>
                        <a:pt x="0" y="298784"/>
                        <a:pt x="0" y="584578"/>
                        <a:pt x="0" y="870372"/>
                      </a:cubicBezTo>
                      <a:cubicBezTo>
                        <a:pt x="0" y="887693"/>
                        <a:pt x="25982" y="887693"/>
                        <a:pt x="25982" y="870372"/>
                      </a:cubicBezTo>
                      <a:cubicBezTo>
                        <a:pt x="25982" y="584578"/>
                        <a:pt x="25982" y="298784"/>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0" name="Freeform: Shape 679">
                  <a:extLst>
                    <a:ext uri="{FF2B5EF4-FFF2-40B4-BE49-F238E27FC236}">
                      <a16:creationId xmlns="" xmlns:a16="http://schemas.microsoft.com/office/drawing/2014/main" id="{4B576F51-9682-4586-B051-1555AD9AEC0E}"/>
                    </a:ext>
                  </a:extLst>
                </p:cNvPr>
                <p:cNvSpPr/>
                <p:nvPr/>
              </p:nvSpPr>
              <p:spPr>
                <a:xfrm>
                  <a:off x="12149632" y="3364268"/>
                  <a:ext cx="190530" cy="123023"/>
                </a:xfrm>
                <a:custGeom>
                  <a:avLst/>
                  <a:gdLst>
                    <a:gd name="connsiteX0" fmla="*/ 95265 w 190530"/>
                    <a:gd name="connsiteY0" fmla="*/ 24348 h 123023"/>
                    <a:gd name="connsiteX1" fmla="*/ 0 w 190530"/>
                    <a:gd name="connsiteY1" fmla="*/ 15687 h 123023"/>
                    <a:gd name="connsiteX2" fmla="*/ 95265 w 190530"/>
                    <a:gd name="connsiteY2" fmla="*/ 102292 h 123023"/>
                    <a:gd name="connsiteX3" fmla="*/ 190530 w 190530"/>
                    <a:gd name="connsiteY3" fmla="*/ 110952 h 123023"/>
                    <a:gd name="connsiteX4" fmla="*/ 95265 w 190530"/>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4348"/>
                      </a:moveTo>
                      <a:cubicBezTo>
                        <a:pt x="43302" y="-1633"/>
                        <a:pt x="0" y="-10294"/>
                        <a:pt x="0" y="15687"/>
                      </a:cubicBezTo>
                      <a:cubicBezTo>
                        <a:pt x="0" y="41669"/>
                        <a:pt x="43302" y="76310"/>
                        <a:pt x="95265" y="102292"/>
                      </a:cubicBezTo>
                      <a:cubicBezTo>
                        <a:pt x="147228" y="128273"/>
                        <a:pt x="190530" y="128273"/>
                        <a:pt x="190530" y="110952"/>
                      </a:cubicBezTo>
                      <a:cubicBezTo>
                        <a:pt x="190530" y="93631"/>
                        <a:pt x="147228" y="58989"/>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1" name="Freeform: Shape 680">
                  <a:extLst>
                    <a:ext uri="{FF2B5EF4-FFF2-40B4-BE49-F238E27FC236}">
                      <a16:creationId xmlns="" xmlns:a16="http://schemas.microsoft.com/office/drawing/2014/main" id="{3A36D8FB-F52D-4BEF-A68C-C7EDCEA65BAB}"/>
                    </a:ext>
                  </a:extLst>
                </p:cNvPr>
                <p:cNvSpPr/>
                <p:nvPr/>
              </p:nvSpPr>
              <p:spPr>
                <a:xfrm>
                  <a:off x="12149632" y="4199284"/>
                  <a:ext cx="190530" cy="123023"/>
                </a:xfrm>
                <a:custGeom>
                  <a:avLst/>
                  <a:gdLst>
                    <a:gd name="connsiteX0" fmla="*/ 95265 w 190530"/>
                    <a:gd name="connsiteY0" fmla="*/ 20732 h 123023"/>
                    <a:gd name="connsiteX1" fmla="*/ 0 w 190530"/>
                    <a:gd name="connsiteY1" fmla="*/ 107336 h 123023"/>
                    <a:gd name="connsiteX2" fmla="*/ 95265 w 190530"/>
                    <a:gd name="connsiteY2" fmla="*/ 98676 h 123023"/>
                    <a:gd name="connsiteX3" fmla="*/ 190530 w 190530"/>
                    <a:gd name="connsiteY3" fmla="*/ 12072 h 123023"/>
                    <a:gd name="connsiteX4" fmla="*/ 95265 w 190530"/>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0732"/>
                      </a:moveTo>
                      <a:cubicBezTo>
                        <a:pt x="43302" y="46713"/>
                        <a:pt x="0" y="81355"/>
                        <a:pt x="0" y="107336"/>
                      </a:cubicBezTo>
                      <a:cubicBezTo>
                        <a:pt x="0" y="133317"/>
                        <a:pt x="43302" y="124657"/>
                        <a:pt x="95265" y="98676"/>
                      </a:cubicBezTo>
                      <a:cubicBezTo>
                        <a:pt x="147228" y="72695"/>
                        <a:pt x="190530" y="29393"/>
                        <a:pt x="190530" y="12072"/>
                      </a:cubicBezTo>
                      <a:cubicBezTo>
                        <a:pt x="190530" y="-5249"/>
                        <a:pt x="147228" y="-5249"/>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3" name="Graphic 1">
                <a:extLst>
                  <a:ext uri="{FF2B5EF4-FFF2-40B4-BE49-F238E27FC236}">
                    <a16:creationId xmlns="" xmlns:a16="http://schemas.microsoft.com/office/drawing/2014/main" id="{DF798E84-6BF5-4D26-9623-3CEA5BA9D4BD}"/>
                  </a:ext>
                </a:extLst>
              </p:cNvPr>
              <p:cNvGrpSpPr/>
              <p:nvPr/>
            </p:nvGrpSpPr>
            <p:grpSpPr>
              <a:xfrm>
                <a:off x="11725272" y="3148339"/>
                <a:ext cx="190528" cy="1389899"/>
                <a:chOff x="11725272" y="3148339"/>
                <a:chExt cx="190528" cy="1389899"/>
              </a:xfrm>
              <a:grpFill/>
            </p:grpSpPr>
            <p:sp>
              <p:nvSpPr>
                <p:cNvPr id="676" name="Freeform: Shape 675">
                  <a:extLst>
                    <a:ext uri="{FF2B5EF4-FFF2-40B4-BE49-F238E27FC236}">
                      <a16:creationId xmlns="" xmlns:a16="http://schemas.microsoft.com/office/drawing/2014/main" id="{6C5BA746-D45D-42E3-80AA-C4E81C9FFFA9}"/>
                    </a:ext>
                  </a:extLst>
                </p:cNvPr>
                <p:cNvSpPr/>
                <p:nvPr/>
              </p:nvSpPr>
              <p:spPr>
                <a:xfrm>
                  <a:off x="11803215" y="3185096"/>
                  <a:ext cx="27371" cy="1325044"/>
                </a:xfrm>
                <a:custGeom>
                  <a:avLst/>
                  <a:gdLst>
                    <a:gd name="connsiteX0" fmla="*/ 0 w 27371"/>
                    <a:gd name="connsiteY0" fmla="*/ 12991 h 1325044"/>
                    <a:gd name="connsiteX1" fmla="*/ 0 w 27371"/>
                    <a:gd name="connsiteY1" fmla="*/ 1312053 h 1325044"/>
                    <a:gd name="connsiteX2" fmla="*/ 25982 w 27371"/>
                    <a:gd name="connsiteY2" fmla="*/ 1312053 h 1325044"/>
                    <a:gd name="connsiteX3" fmla="*/ 25982 w 27371"/>
                    <a:gd name="connsiteY3" fmla="*/ 12991 h 1325044"/>
                    <a:gd name="connsiteX4" fmla="*/ 0 w 2737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5044">
                      <a:moveTo>
                        <a:pt x="0" y="12991"/>
                      </a:moveTo>
                      <a:cubicBezTo>
                        <a:pt x="0" y="446011"/>
                        <a:pt x="0" y="879032"/>
                        <a:pt x="0" y="1312053"/>
                      </a:cubicBezTo>
                      <a:cubicBezTo>
                        <a:pt x="0" y="1329374"/>
                        <a:pt x="25982" y="1329374"/>
                        <a:pt x="25982" y="1312053"/>
                      </a:cubicBezTo>
                      <a:cubicBezTo>
                        <a:pt x="25982" y="879032"/>
                        <a:pt x="25982" y="446011"/>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7" name="Freeform: Shape 676">
                  <a:extLst>
                    <a:ext uri="{FF2B5EF4-FFF2-40B4-BE49-F238E27FC236}">
                      <a16:creationId xmlns="" xmlns:a16="http://schemas.microsoft.com/office/drawing/2014/main" id="{1BF730CE-B22A-4F47-9C4B-03FF376F6F48}"/>
                    </a:ext>
                  </a:extLst>
                </p:cNvPr>
                <p:cNvSpPr/>
                <p:nvPr/>
              </p:nvSpPr>
              <p:spPr>
                <a:xfrm>
                  <a:off x="11725272" y="3148339"/>
                  <a:ext cx="190528" cy="139763"/>
                </a:xfrm>
                <a:custGeom>
                  <a:avLst/>
                  <a:gdLst>
                    <a:gd name="connsiteX0" fmla="*/ 95265 w 190528"/>
                    <a:gd name="connsiteY0" fmla="*/ 15107 h 139763"/>
                    <a:gd name="connsiteX1" fmla="*/ 0 w 190528"/>
                    <a:gd name="connsiteY1" fmla="*/ 32428 h 139763"/>
                    <a:gd name="connsiteX2" fmla="*/ 95265 w 190528"/>
                    <a:gd name="connsiteY2" fmla="*/ 127692 h 139763"/>
                    <a:gd name="connsiteX3" fmla="*/ 190529 w 190528"/>
                    <a:gd name="connsiteY3" fmla="*/ 119032 h 139763"/>
                    <a:gd name="connsiteX4" fmla="*/ 95265 w 190528"/>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763">
                      <a:moveTo>
                        <a:pt x="95265" y="15107"/>
                      </a:moveTo>
                      <a:cubicBezTo>
                        <a:pt x="43302" y="-10875"/>
                        <a:pt x="0" y="-2214"/>
                        <a:pt x="0" y="32428"/>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8" name="Freeform: Shape 677">
                  <a:extLst>
                    <a:ext uri="{FF2B5EF4-FFF2-40B4-BE49-F238E27FC236}">
                      <a16:creationId xmlns="" xmlns:a16="http://schemas.microsoft.com/office/drawing/2014/main" id="{D4FCB70F-6024-407B-B9D9-889FC0273462}"/>
                    </a:ext>
                  </a:extLst>
                </p:cNvPr>
                <p:cNvSpPr/>
                <p:nvPr/>
              </p:nvSpPr>
              <p:spPr>
                <a:xfrm>
                  <a:off x="11725272" y="4399168"/>
                  <a:ext cx="190528" cy="139069"/>
                </a:xfrm>
                <a:custGeom>
                  <a:avLst/>
                  <a:gdLst>
                    <a:gd name="connsiteX0" fmla="*/ 95265 w 190528"/>
                    <a:gd name="connsiteY0" fmla="*/ 11377 h 139069"/>
                    <a:gd name="connsiteX1" fmla="*/ 0 w 190528"/>
                    <a:gd name="connsiteY1" fmla="*/ 106642 h 139069"/>
                    <a:gd name="connsiteX2" fmla="*/ 95265 w 190528"/>
                    <a:gd name="connsiteY2" fmla="*/ 123963 h 139069"/>
                    <a:gd name="connsiteX3" fmla="*/ 190529 w 190528"/>
                    <a:gd name="connsiteY3" fmla="*/ 28698 h 139069"/>
                    <a:gd name="connsiteX4" fmla="*/ 95265 w 190528"/>
                    <a:gd name="connsiteY4" fmla="*/ 11377 h 13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069">
                      <a:moveTo>
                        <a:pt x="95265" y="11377"/>
                      </a:moveTo>
                      <a:cubicBezTo>
                        <a:pt x="43302" y="28698"/>
                        <a:pt x="0" y="72000"/>
                        <a:pt x="0" y="106642"/>
                      </a:cubicBezTo>
                      <a:cubicBezTo>
                        <a:pt x="0" y="141283"/>
                        <a:pt x="43302" y="149944"/>
                        <a:pt x="95265" y="123963"/>
                      </a:cubicBezTo>
                      <a:cubicBezTo>
                        <a:pt x="147227" y="97981"/>
                        <a:pt x="190529" y="54679"/>
                        <a:pt x="190529" y="28698"/>
                      </a:cubicBezTo>
                      <a:cubicBezTo>
                        <a:pt x="190529" y="-5944"/>
                        <a:pt x="147227" y="-5944"/>
                        <a:pt x="95265" y="113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4" name="Graphic 1">
                <a:extLst>
                  <a:ext uri="{FF2B5EF4-FFF2-40B4-BE49-F238E27FC236}">
                    <a16:creationId xmlns="" xmlns:a16="http://schemas.microsoft.com/office/drawing/2014/main" id="{653AEB8E-A0A0-4367-9BE2-2195EB597D8C}"/>
                  </a:ext>
                </a:extLst>
              </p:cNvPr>
              <p:cNvGrpSpPr/>
              <p:nvPr/>
            </p:nvGrpSpPr>
            <p:grpSpPr>
              <a:xfrm>
                <a:off x="11300912" y="2957461"/>
                <a:ext cx="190528" cy="1768406"/>
                <a:chOff x="11300912" y="2957461"/>
                <a:chExt cx="190528" cy="1768406"/>
              </a:xfrm>
              <a:grpFill/>
            </p:grpSpPr>
            <p:sp>
              <p:nvSpPr>
                <p:cNvPr id="673" name="Freeform: Shape 672">
                  <a:extLst>
                    <a:ext uri="{FF2B5EF4-FFF2-40B4-BE49-F238E27FC236}">
                      <a16:creationId xmlns="" xmlns:a16="http://schemas.microsoft.com/office/drawing/2014/main" id="{6C27A286-BC5E-49A2-9A1B-9D43DC76419F}"/>
                    </a:ext>
                  </a:extLst>
                </p:cNvPr>
                <p:cNvSpPr/>
                <p:nvPr/>
              </p:nvSpPr>
              <p:spPr>
                <a:xfrm>
                  <a:off x="11378855" y="3003228"/>
                  <a:ext cx="25981" cy="1688781"/>
                </a:xfrm>
                <a:custGeom>
                  <a:avLst/>
                  <a:gdLst>
                    <a:gd name="connsiteX0" fmla="*/ 0 w 25981"/>
                    <a:gd name="connsiteY0" fmla="*/ 12991 h 1688781"/>
                    <a:gd name="connsiteX1" fmla="*/ 0 w 25981"/>
                    <a:gd name="connsiteY1" fmla="*/ 1675791 h 1688781"/>
                    <a:gd name="connsiteX2" fmla="*/ 25982 w 25981"/>
                    <a:gd name="connsiteY2" fmla="*/ 1675791 h 1688781"/>
                    <a:gd name="connsiteX3" fmla="*/ 25982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8"/>
                        <a:pt x="0" y="1121524"/>
                        <a:pt x="0" y="1675791"/>
                      </a:cubicBezTo>
                      <a:cubicBezTo>
                        <a:pt x="0" y="1693112"/>
                        <a:pt x="25982" y="1693112"/>
                        <a:pt x="25982" y="1675791"/>
                      </a:cubicBezTo>
                      <a:cubicBezTo>
                        <a:pt x="25982" y="1121524"/>
                        <a:pt x="25982" y="56725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4" name="Freeform: Shape 673">
                  <a:extLst>
                    <a:ext uri="{FF2B5EF4-FFF2-40B4-BE49-F238E27FC236}">
                      <a16:creationId xmlns="" xmlns:a16="http://schemas.microsoft.com/office/drawing/2014/main" id="{72ECF13A-E6FC-4356-B109-770D1A127E60}"/>
                    </a:ext>
                  </a:extLst>
                </p:cNvPr>
                <p:cNvSpPr/>
                <p:nvPr/>
              </p:nvSpPr>
              <p:spPr>
                <a:xfrm>
                  <a:off x="11300912"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8"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5" name="Freeform: Shape 674">
                  <a:extLst>
                    <a:ext uri="{FF2B5EF4-FFF2-40B4-BE49-F238E27FC236}">
                      <a16:creationId xmlns="" xmlns:a16="http://schemas.microsoft.com/office/drawing/2014/main" id="{D55F58E6-DB5F-4036-9FB5-BC6D1B3C7941}"/>
                    </a:ext>
                  </a:extLst>
                </p:cNvPr>
                <p:cNvSpPr/>
                <p:nvPr/>
              </p:nvSpPr>
              <p:spPr>
                <a:xfrm>
                  <a:off x="11300912"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8"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5" name="Graphic 1">
                <a:extLst>
                  <a:ext uri="{FF2B5EF4-FFF2-40B4-BE49-F238E27FC236}">
                    <a16:creationId xmlns="" xmlns:a16="http://schemas.microsoft.com/office/drawing/2014/main" id="{73D010A2-0CD3-4D9E-B365-7F7AE3D72DB9}"/>
                  </a:ext>
                </a:extLst>
              </p:cNvPr>
              <p:cNvGrpSpPr/>
              <p:nvPr/>
            </p:nvGrpSpPr>
            <p:grpSpPr>
              <a:xfrm>
                <a:off x="10867891" y="2821134"/>
                <a:ext cx="190528" cy="2044308"/>
                <a:chOff x="10867891" y="2821134"/>
                <a:chExt cx="190528" cy="2044308"/>
              </a:xfrm>
              <a:grpFill/>
            </p:grpSpPr>
            <p:sp>
              <p:nvSpPr>
                <p:cNvPr id="670" name="Freeform: Shape 669">
                  <a:extLst>
                    <a:ext uri="{FF2B5EF4-FFF2-40B4-BE49-F238E27FC236}">
                      <a16:creationId xmlns="" xmlns:a16="http://schemas.microsoft.com/office/drawing/2014/main" id="{4E614C3E-0918-4163-861F-AFF4A480E0A0}"/>
                    </a:ext>
                  </a:extLst>
                </p:cNvPr>
                <p:cNvSpPr/>
                <p:nvPr/>
              </p:nvSpPr>
              <p:spPr>
                <a:xfrm>
                  <a:off x="10954495" y="2864661"/>
                  <a:ext cx="25980" cy="1965915"/>
                </a:xfrm>
                <a:custGeom>
                  <a:avLst/>
                  <a:gdLst>
                    <a:gd name="connsiteX0" fmla="*/ 0 w 25980"/>
                    <a:gd name="connsiteY0" fmla="*/ 12991 h 1965915"/>
                    <a:gd name="connsiteX1" fmla="*/ 0 w 25980"/>
                    <a:gd name="connsiteY1" fmla="*/ 1952925 h 1965915"/>
                    <a:gd name="connsiteX2" fmla="*/ 25980 w 25980"/>
                    <a:gd name="connsiteY2" fmla="*/ 1952925 h 1965915"/>
                    <a:gd name="connsiteX3" fmla="*/ 25980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0" y="1970245"/>
                        <a:pt x="25980" y="1952925"/>
                      </a:cubicBezTo>
                      <a:cubicBezTo>
                        <a:pt x="25980" y="1303393"/>
                        <a:pt x="25980" y="662522"/>
                        <a:pt x="25980" y="12991"/>
                      </a:cubicBezTo>
                      <a:cubicBezTo>
                        <a:pt x="25980"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1" name="Freeform: Shape 670">
                  <a:extLst>
                    <a:ext uri="{FF2B5EF4-FFF2-40B4-BE49-F238E27FC236}">
                      <a16:creationId xmlns="" xmlns:a16="http://schemas.microsoft.com/office/drawing/2014/main" id="{8A23112F-EB6B-4274-8A70-1CE992F0C231}"/>
                    </a:ext>
                  </a:extLst>
                </p:cNvPr>
                <p:cNvSpPr/>
                <p:nvPr/>
              </p:nvSpPr>
              <p:spPr>
                <a:xfrm>
                  <a:off x="10867891"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2" name="Freeform: Shape 671">
                  <a:extLst>
                    <a:ext uri="{FF2B5EF4-FFF2-40B4-BE49-F238E27FC236}">
                      <a16:creationId xmlns="" xmlns:a16="http://schemas.microsoft.com/office/drawing/2014/main" id="{460DFA02-ACD7-444E-B29A-3B4290CB7A3A}"/>
                    </a:ext>
                  </a:extLst>
                </p:cNvPr>
                <p:cNvSpPr/>
                <p:nvPr/>
              </p:nvSpPr>
              <p:spPr>
                <a:xfrm>
                  <a:off x="10867891" y="4690996"/>
                  <a:ext cx="190528" cy="174446"/>
                </a:xfrm>
                <a:custGeom>
                  <a:avLst/>
                  <a:gdLst>
                    <a:gd name="connsiteX0" fmla="*/ 95264 w 190528"/>
                    <a:gd name="connsiteY0" fmla="*/ 5344 h 174446"/>
                    <a:gd name="connsiteX1" fmla="*/ 0 w 190528"/>
                    <a:gd name="connsiteY1" fmla="*/ 109269 h 174446"/>
                    <a:gd name="connsiteX2" fmla="*/ 95264 w 190528"/>
                    <a:gd name="connsiteY2" fmla="*/ 169892 h 174446"/>
                    <a:gd name="connsiteX3" fmla="*/ 190529 w 190528"/>
                    <a:gd name="connsiteY3" fmla="*/ 65967 h 174446"/>
                    <a:gd name="connsiteX4" fmla="*/ 95264 w 190528"/>
                    <a:gd name="connsiteY4" fmla="*/ 5344 h 17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4446">
                      <a:moveTo>
                        <a:pt x="95264" y="5344"/>
                      </a:moveTo>
                      <a:cubicBezTo>
                        <a:pt x="43302" y="14004"/>
                        <a:pt x="0" y="65967"/>
                        <a:pt x="0" y="109269"/>
                      </a:cubicBezTo>
                      <a:cubicBezTo>
                        <a:pt x="0" y="152571"/>
                        <a:pt x="43302" y="187213"/>
                        <a:pt x="95264" y="169892"/>
                      </a:cubicBezTo>
                      <a:cubicBezTo>
                        <a:pt x="147227" y="15257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6" name="Graphic 1">
                <a:extLst>
                  <a:ext uri="{FF2B5EF4-FFF2-40B4-BE49-F238E27FC236}">
                    <a16:creationId xmlns="" xmlns:a16="http://schemas.microsoft.com/office/drawing/2014/main" id="{68F4DDBA-8149-4ED2-9CB9-0DFB73034A5A}"/>
                  </a:ext>
                </a:extLst>
              </p:cNvPr>
              <p:cNvGrpSpPr/>
              <p:nvPr/>
            </p:nvGrpSpPr>
            <p:grpSpPr>
              <a:xfrm>
                <a:off x="10443530" y="2729098"/>
                <a:ext cx="190528" cy="2228380"/>
                <a:chOff x="10443530" y="2729098"/>
                <a:chExt cx="190528" cy="2228380"/>
              </a:xfrm>
              <a:grpFill/>
            </p:grpSpPr>
            <p:sp>
              <p:nvSpPr>
                <p:cNvPr id="667" name="Freeform: Shape 666">
                  <a:extLst>
                    <a:ext uri="{FF2B5EF4-FFF2-40B4-BE49-F238E27FC236}">
                      <a16:creationId xmlns="" xmlns:a16="http://schemas.microsoft.com/office/drawing/2014/main" id="{6921F0C1-9DD5-411F-85E1-1EABC5D04559}"/>
                    </a:ext>
                  </a:extLst>
                </p:cNvPr>
                <p:cNvSpPr/>
                <p:nvPr/>
              </p:nvSpPr>
              <p:spPr>
                <a:xfrm>
                  <a:off x="10521474" y="2781047"/>
                  <a:ext cx="25980" cy="2136133"/>
                </a:xfrm>
                <a:custGeom>
                  <a:avLst/>
                  <a:gdLst>
                    <a:gd name="connsiteX0" fmla="*/ 0 w 25980"/>
                    <a:gd name="connsiteY0" fmla="*/ 10000 h 2136133"/>
                    <a:gd name="connsiteX1" fmla="*/ 0 w 25980"/>
                    <a:gd name="connsiteY1" fmla="*/ 2123143 h 2136133"/>
                    <a:gd name="connsiteX2" fmla="*/ 25980 w 25980"/>
                    <a:gd name="connsiteY2" fmla="*/ 2123143 h 2136133"/>
                    <a:gd name="connsiteX3" fmla="*/ 25980 w 25980"/>
                    <a:gd name="connsiteY3" fmla="*/ 10000 h 2136133"/>
                    <a:gd name="connsiteX4" fmla="*/ 0 w 25980"/>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2136133">
                      <a:moveTo>
                        <a:pt x="0" y="10000"/>
                      </a:moveTo>
                      <a:cubicBezTo>
                        <a:pt x="0" y="711494"/>
                        <a:pt x="0" y="1412988"/>
                        <a:pt x="0" y="2123143"/>
                      </a:cubicBezTo>
                      <a:cubicBezTo>
                        <a:pt x="0" y="2140463"/>
                        <a:pt x="25980" y="2140463"/>
                        <a:pt x="25980" y="2123143"/>
                      </a:cubicBezTo>
                      <a:cubicBezTo>
                        <a:pt x="25980" y="1421649"/>
                        <a:pt x="25980" y="720155"/>
                        <a:pt x="25980" y="10000"/>
                      </a:cubicBezTo>
                      <a:cubicBezTo>
                        <a:pt x="25980"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8" name="Freeform: Shape 667">
                  <a:extLst>
                    <a:ext uri="{FF2B5EF4-FFF2-40B4-BE49-F238E27FC236}">
                      <a16:creationId xmlns="" xmlns:a16="http://schemas.microsoft.com/office/drawing/2014/main" id="{4AAE9A8C-3A94-40E1-AC90-8B2CA9C61394}"/>
                    </a:ext>
                  </a:extLst>
                </p:cNvPr>
                <p:cNvSpPr/>
                <p:nvPr/>
              </p:nvSpPr>
              <p:spPr>
                <a:xfrm>
                  <a:off x="10443530" y="2729098"/>
                  <a:ext cx="190528" cy="184521"/>
                </a:xfrm>
                <a:custGeom>
                  <a:avLst/>
                  <a:gdLst>
                    <a:gd name="connsiteX0" fmla="*/ 95265 w 190528"/>
                    <a:gd name="connsiteY0" fmla="*/ 1326 h 184521"/>
                    <a:gd name="connsiteX1" fmla="*/ 0 w 190528"/>
                    <a:gd name="connsiteY1" fmla="*/ 79270 h 184521"/>
                    <a:gd name="connsiteX2" fmla="*/ 95265 w 190528"/>
                    <a:gd name="connsiteY2" fmla="*/ 183195 h 184521"/>
                    <a:gd name="connsiteX3" fmla="*/ 190529 w 190528"/>
                    <a:gd name="connsiteY3" fmla="*/ 105251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7334"/>
                        <a:pt x="0" y="27308"/>
                        <a:pt x="0" y="79270"/>
                      </a:cubicBezTo>
                      <a:cubicBezTo>
                        <a:pt x="0" y="131233"/>
                        <a:pt x="43302" y="174535"/>
                        <a:pt x="95265" y="183195"/>
                      </a:cubicBezTo>
                      <a:cubicBezTo>
                        <a:pt x="147227" y="191856"/>
                        <a:pt x="190529" y="157214"/>
                        <a:pt x="190529" y="105251"/>
                      </a:cubicBezTo>
                      <a:cubicBezTo>
                        <a:pt x="181869" y="61949"/>
                        <a:pt x="147227" y="9987"/>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9" name="Freeform: Shape 668">
                  <a:extLst>
                    <a:ext uri="{FF2B5EF4-FFF2-40B4-BE49-F238E27FC236}">
                      <a16:creationId xmlns="" xmlns:a16="http://schemas.microsoft.com/office/drawing/2014/main" id="{FEC1C002-B81B-4A3C-87AB-051CA927B0EF}"/>
                    </a:ext>
                  </a:extLst>
                </p:cNvPr>
                <p:cNvSpPr/>
                <p:nvPr/>
              </p:nvSpPr>
              <p:spPr>
                <a:xfrm>
                  <a:off x="10443530" y="4772957"/>
                  <a:ext cx="190528" cy="184521"/>
                </a:xfrm>
                <a:custGeom>
                  <a:avLst/>
                  <a:gdLst>
                    <a:gd name="connsiteX0" fmla="*/ 95265 w 190528"/>
                    <a:gd name="connsiteY0" fmla="*/ 1326 h 184521"/>
                    <a:gd name="connsiteX1" fmla="*/ 0 w 190528"/>
                    <a:gd name="connsiteY1" fmla="*/ 105251 h 184521"/>
                    <a:gd name="connsiteX2" fmla="*/ 95265 w 190528"/>
                    <a:gd name="connsiteY2" fmla="*/ 183195 h 184521"/>
                    <a:gd name="connsiteX3" fmla="*/ 190529 w 190528"/>
                    <a:gd name="connsiteY3" fmla="*/ 79270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9987"/>
                        <a:pt x="0" y="53289"/>
                        <a:pt x="0" y="105251"/>
                      </a:cubicBezTo>
                      <a:cubicBezTo>
                        <a:pt x="0" y="157214"/>
                        <a:pt x="43302" y="191856"/>
                        <a:pt x="95265" y="183195"/>
                      </a:cubicBezTo>
                      <a:cubicBezTo>
                        <a:pt x="147227" y="174535"/>
                        <a:pt x="190529" y="131233"/>
                        <a:pt x="190529" y="79270"/>
                      </a:cubicBezTo>
                      <a:cubicBezTo>
                        <a:pt x="181869" y="27307"/>
                        <a:pt x="147227" y="-7334"/>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7" name="Graphic 1">
                <a:extLst>
                  <a:ext uri="{FF2B5EF4-FFF2-40B4-BE49-F238E27FC236}">
                    <a16:creationId xmlns="" xmlns:a16="http://schemas.microsoft.com/office/drawing/2014/main" id="{215201E7-7DA4-421A-82AC-05751BE7C7CC}"/>
                  </a:ext>
                </a:extLst>
              </p:cNvPr>
              <p:cNvGrpSpPr/>
              <p:nvPr/>
            </p:nvGrpSpPr>
            <p:grpSpPr>
              <a:xfrm>
                <a:off x="10010509" y="2704443"/>
                <a:ext cx="190529" cy="2286350"/>
                <a:chOff x="10010509" y="2704443"/>
                <a:chExt cx="190529" cy="2286350"/>
              </a:xfrm>
              <a:grpFill/>
            </p:grpSpPr>
            <p:sp>
              <p:nvSpPr>
                <p:cNvPr id="664" name="Freeform: Shape 663">
                  <a:extLst>
                    <a:ext uri="{FF2B5EF4-FFF2-40B4-BE49-F238E27FC236}">
                      <a16:creationId xmlns="" xmlns:a16="http://schemas.microsoft.com/office/drawing/2014/main" id="{9634837E-90E6-4C7E-A892-3BB0EFEF972E}"/>
                    </a:ext>
                  </a:extLst>
                </p:cNvPr>
                <p:cNvSpPr/>
                <p:nvPr/>
              </p:nvSpPr>
              <p:spPr>
                <a:xfrm>
                  <a:off x="10097113" y="2752075"/>
                  <a:ext cx="25981" cy="2191085"/>
                </a:xfrm>
                <a:custGeom>
                  <a:avLst/>
                  <a:gdLst>
                    <a:gd name="connsiteX0" fmla="*/ 0 w 25981"/>
                    <a:gd name="connsiteY0" fmla="*/ 12991 h 2191085"/>
                    <a:gd name="connsiteX1" fmla="*/ 0 w 25981"/>
                    <a:gd name="connsiteY1" fmla="*/ 2178095 h 2191085"/>
                    <a:gd name="connsiteX2" fmla="*/ 25982 w 25981"/>
                    <a:gd name="connsiteY2" fmla="*/ 2178095 h 2191085"/>
                    <a:gd name="connsiteX3" fmla="*/ 25982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2" y="2195416"/>
                        <a:pt x="25982" y="2178095"/>
                      </a:cubicBezTo>
                      <a:cubicBezTo>
                        <a:pt x="25982" y="1459281"/>
                        <a:pt x="25982" y="731805"/>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5" name="Freeform: Shape 664">
                  <a:extLst>
                    <a:ext uri="{FF2B5EF4-FFF2-40B4-BE49-F238E27FC236}">
                      <a16:creationId xmlns="" xmlns:a16="http://schemas.microsoft.com/office/drawing/2014/main" id="{E2A2B012-6BA3-4364-984C-E58C727C9AFF}"/>
                    </a:ext>
                  </a:extLst>
                </p:cNvPr>
                <p:cNvSpPr/>
                <p:nvPr/>
              </p:nvSpPr>
              <p:spPr>
                <a:xfrm>
                  <a:off x="10010509"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4330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6" name="Freeform: Shape 665">
                  <a:extLst>
                    <a:ext uri="{FF2B5EF4-FFF2-40B4-BE49-F238E27FC236}">
                      <a16:creationId xmlns="" xmlns:a16="http://schemas.microsoft.com/office/drawing/2014/main" id="{E15CF45A-BD54-47B8-A704-312E06E70872}"/>
                    </a:ext>
                  </a:extLst>
                </p:cNvPr>
                <p:cNvSpPr/>
                <p:nvPr/>
              </p:nvSpPr>
              <p:spPr>
                <a:xfrm>
                  <a:off x="10010509"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3464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8" name="Graphic 1">
                <a:extLst>
                  <a:ext uri="{FF2B5EF4-FFF2-40B4-BE49-F238E27FC236}">
                    <a16:creationId xmlns="" xmlns:a16="http://schemas.microsoft.com/office/drawing/2014/main" id="{F6B0F92B-B101-48C6-8CE3-70847E583230}"/>
                  </a:ext>
                </a:extLst>
              </p:cNvPr>
              <p:cNvGrpSpPr/>
              <p:nvPr/>
            </p:nvGrpSpPr>
            <p:grpSpPr>
              <a:xfrm>
                <a:off x="9586149" y="2729310"/>
                <a:ext cx="190528" cy="2228168"/>
                <a:chOff x="9586149" y="2729310"/>
                <a:chExt cx="190528" cy="2228168"/>
              </a:xfrm>
              <a:grpFill/>
            </p:grpSpPr>
            <p:sp>
              <p:nvSpPr>
                <p:cNvPr id="661" name="Freeform: Shape 660">
                  <a:extLst>
                    <a:ext uri="{FF2B5EF4-FFF2-40B4-BE49-F238E27FC236}">
                      <a16:creationId xmlns="" xmlns:a16="http://schemas.microsoft.com/office/drawing/2014/main" id="{4DC833F4-2C56-4172-8E84-F453405FD7FA}"/>
                    </a:ext>
                  </a:extLst>
                </p:cNvPr>
                <p:cNvSpPr/>
                <p:nvPr/>
              </p:nvSpPr>
              <p:spPr>
                <a:xfrm>
                  <a:off x="9664092" y="2781047"/>
                  <a:ext cx="25981" cy="2136133"/>
                </a:xfrm>
                <a:custGeom>
                  <a:avLst/>
                  <a:gdLst>
                    <a:gd name="connsiteX0" fmla="*/ 0 w 25981"/>
                    <a:gd name="connsiteY0" fmla="*/ 10000 h 2136133"/>
                    <a:gd name="connsiteX1" fmla="*/ 0 w 25981"/>
                    <a:gd name="connsiteY1" fmla="*/ 2123143 h 2136133"/>
                    <a:gd name="connsiteX2" fmla="*/ 25982 w 25981"/>
                    <a:gd name="connsiteY2" fmla="*/ 2123143 h 2136133"/>
                    <a:gd name="connsiteX3" fmla="*/ 25982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21649"/>
                        <a:pt x="0" y="2123143"/>
                      </a:cubicBezTo>
                      <a:cubicBezTo>
                        <a:pt x="0" y="2140463"/>
                        <a:pt x="25982" y="2140463"/>
                        <a:pt x="25982" y="2123143"/>
                      </a:cubicBezTo>
                      <a:cubicBezTo>
                        <a:pt x="25982" y="1421649"/>
                        <a:pt x="25982" y="711494"/>
                        <a:pt x="25982" y="10000"/>
                      </a:cubicBezTo>
                      <a:cubicBezTo>
                        <a:pt x="2598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2" name="Freeform: Shape 661">
                  <a:extLst>
                    <a:ext uri="{FF2B5EF4-FFF2-40B4-BE49-F238E27FC236}">
                      <a16:creationId xmlns="" xmlns:a16="http://schemas.microsoft.com/office/drawing/2014/main" id="{816AEEFC-CE16-44B1-919C-607D2044EA15}"/>
                    </a:ext>
                  </a:extLst>
                </p:cNvPr>
                <p:cNvSpPr/>
                <p:nvPr/>
              </p:nvSpPr>
              <p:spPr>
                <a:xfrm>
                  <a:off x="9586149" y="2729310"/>
                  <a:ext cx="190528" cy="184309"/>
                </a:xfrm>
                <a:custGeom>
                  <a:avLst/>
                  <a:gdLst>
                    <a:gd name="connsiteX0" fmla="*/ 95264 w 190528"/>
                    <a:gd name="connsiteY0" fmla="*/ 1115 h 184309"/>
                    <a:gd name="connsiteX1" fmla="*/ 0 w 190528"/>
                    <a:gd name="connsiteY1" fmla="*/ 105040 h 184309"/>
                    <a:gd name="connsiteX2" fmla="*/ 95264 w 190528"/>
                    <a:gd name="connsiteY2" fmla="*/ 182983 h 184309"/>
                    <a:gd name="connsiteX3" fmla="*/ 190529 w 190528"/>
                    <a:gd name="connsiteY3" fmla="*/ 79058 h 184309"/>
                    <a:gd name="connsiteX4" fmla="*/ 95264 w 190528"/>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309">
                      <a:moveTo>
                        <a:pt x="95264" y="1115"/>
                      </a:moveTo>
                      <a:cubicBezTo>
                        <a:pt x="43302" y="9775"/>
                        <a:pt x="0" y="53077"/>
                        <a:pt x="0" y="105040"/>
                      </a:cubicBezTo>
                      <a:cubicBezTo>
                        <a:pt x="0" y="157002"/>
                        <a:pt x="43302" y="191644"/>
                        <a:pt x="95264" y="182983"/>
                      </a:cubicBezTo>
                      <a:cubicBezTo>
                        <a:pt x="147227" y="174323"/>
                        <a:pt x="190529" y="131021"/>
                        <a:pt x="190529" y="79058"/>
                      </a:cubicBezTo>
                      <a:cubicBezTo>
                        <a:pt x="190529" y="35756"/>
                        <a:pt x="147227" y="-7546"/>
                        <a:pt x="95264"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3" name="Freeform: Shape 662">
                  <a:extLst>
                    <a:ext uri="{FF2B5EF4-FFF2-40B4-BE49-F238E27FC236}">
                      <a16:creationId xmlns="" xmlns:a16="http://schemas.microsoft.com/office/drawing/2014/main" id="{E33FF6F1-7C99-4EEE-BA5F-A686CFDE6CA7}"/>
                    </a:ext>
                  </a:extLst>
                </p:cNvPr>
                <p:cNvSpPr/>
                <p:nvPr/>
              </p:nvSpPr>
              <p:spPr>
                <a:xfrm>
                  <a:off x="9586149" y="4772957"/>
                  <a:ext cx="190528" cy="184521"/>
                </a:xfrm>
                <a:custGeom>
                  <a:avLst/>
                  <a:gdLst>
                    <a:gd name="connsiteX0" fmla="*/ 95264 w 190528"/>
                    <a:gd name="connsiteY0" fmla="*/ 1326 h 184521"/>
                    <a:gd name="connsiteX1" fmla="*/ 0 w 190528"/>
                    <a:gd name="connsiteY1" fmla="*/ 79270 h 184521"/>
                    <a:gd name="connsiteX2" fmla="*/ 95264 w 190528"/>
                    <a:gd name="connsiteY2" fmla="*/ 183195 h 184521"/>
                    <a:gd name="connsiteX3" fmla="*/ 190529 w 190528"/>
                    <a:gd name="connsiteY3" fmla="*/ 105251 h 184521"/>
                    <a:gd name="connsiteX4" fmla="*/ 95264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4" y="1326"/>
                      </a:moveTo>
                      <a:cubicBezTo>
                        <a:pt x="43302" y="-7334"/>
                        <a:pt x="0" y="27307"/>
                        <a:pt x="0" y="79270"/>
                      </a:cubicBezTo>
                      <a:cubicBezTo>
                        <a:pt x="0" y="131233"/>
                        <a:pt x="43302" y="174535"/>
                        <a:pt x="95264" y="183195"/>
                      </a:cubicBezTo>
                      <a:cubicBezTo>
                        <a:pt x="147227" y="191856"/>
                        <a:pt x="190529" y="157214"/>
                        <a:pt x="190529" y="105251"/>
                      </a:cubicBezTo>
                      <a:cubicBezTo>
                        <a:pt x="190529" y="44628"/>
                        <a:pt x="147227" y="1326"/>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9" name="Graphic 1">
                <a:extLst>
                  <a:ext uri="{FF2B5EF4-FFF2-40B4-BE49-F238E27FC236}">
                    <a16:creationId xmlns="" xmlns:a16="http://schemas.microsoft.com/office/drawing/2014/main" id="{F17A2455-847F-48A0-82D8-CF57BDC9DED3}"/>
                  </a:ext>
                </a:extLst>
              </p:cNvPr>
              <p:cNvGrpSpPr/>
              <p:nvPr/>
            </p:nvGrpSpPr>
            <p:grpSpPr>
              <a:xfrm>
                <a:off x="9153128" y="2820345"/>
                <a:ext cx="190528" cy="2045097"/>
                <a:chOff x="9153128" y="2820345"/>
                <a:chExt cx="190528" cy="2045097"/>
              </a:xfrm>
              <a:grpFill/>
            </p:grpSpPr>
            <p:sp>
              <p:nvSpPr>
                <p:cNvPr id="658" name="Freeform: Shape 657">
                  <a:extLst>
                    <a:ext uri="{FF2B5EF4-FFF2-40B4-BE49-F238E27FC236}">
                      <a16:creationId xmlns="" xmlns:a16="http://schemas.microsoft.com/office/drawing/2014/main" id="{A7994AB2-2FF2-4216-9B4E-7ADE133496DA}"/>
                    </a:ext>
                  </a:extLst>
                </p:cNvPr>
                <p:cNvSpPr/>
                <p:nvPr/>
              </p:nvSpPr>
              <p:spPr>
                <a:xfrm>
                  <a:off x="9239732" y="2864661"/>
                  <a:ext cx="25980" cy="1965915"/>
                </a:xfrm>
                <a:custGeom>
                  <a:avLst/>
                  <a:gdLst>
                    <a:gd name="connsiteX0" fmla="*/ 0 w 25980"/>
                    <a:gd name="connsiteY0" fmla="*/ 12991 h 1965915"/>
                    <a:gd name="connsiteX1" fmla="*/ 0 w 25980"/>
                    <a:gd name="connsiteY1" fmla="*/ 1952925 h 1965915"/>
                    <a:gd name="connsiteX2" fmla="*/ 25981 w 25980"/>
                    <a:gd name="connsiteY2" fmla="*/ 1952925 h 1965915"/>
                    <a:gd name="connsiteX3" fmla="*/ 25981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1" y="1970245"/>
                        <a:pt x="25981" y="1952925"/>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9" name="Freeform: Shape 658">
                  <a:extLst>
                    <a:ext uri="{FF2B5EF4-FFF2-40B4-BE49-F238E27FC236}">
                      <a16:creationId xmlns="" xmlns:a16="http://schemas.microsoft.com/office/drawing/2014/main" id="{5D5047D9-14C5-421E-9213-0AADA61D75F2}"/>
                    </a:ext>
                  </a:extLst>
                </p:cNvPr>
                <p:cNvSpPr/>
                <p:nvPr/>
              </p:nvSpPr>
              <p:spPr>
                <a:xfrm>
                  <a:off x="9153128" y="2820345"/>
                  <a:ext cx="190528" cy="171551"/>
                </a:xfrm>
                <a:custGeom>
                  <a:avLst/>
                  <a:gdLst>
                    <a:gd name="connsiteX0" fmla="*/ 95264 w 190528"/>
                    <a:gd name="connsiteY0" fmla="*/ 5344 h 171551"/>
                    <a:gd name="connsiteX1" fmla="*/ 0 w 190528"/>
                    <a:gd name="connsiteY1" fmla="*/ 109269 h 171551"/>
                    <a:gd name="connsiteX2" fmla="*/ 95264 w 190528"/>
                    <a:gd name="connsiteY2" fmla="*/ 169892 h 171551"/>
                    <a:gd name="connsiteX3" fmla="*/ 190529 w 190528"/>
                    <a:gd name="connsiteY3" fmla="*/ 65967 h 171551"/>
                    <a:gd name="connsiteX4" fmla="*/ 95264 w 190528"/>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1551">
                      <a:moveTo>
                        <a:pt x="95264" y="5344"/>
                      </a:moveTo>
                      <a:cubicBezTo>
                        <a:pt x="43302" y="22665"/>
                        <a:pt x="0" y="65967"/>
                        <a:pt x="0" y="109269"/>
                      </a:cubicBezTo>
                      <a:cubicBezTo>
                        <a:pt x="0" y="152571"/>
                        <a:pt x="43302" y="178552"/>
                        <a:pt x="95264" y="169892"/>
                      </a:cubicBezTo>
                      <a:cubicBezTo>
                        <a:pt x="147227" y="16123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0" name="Freeform: Shape 659">
                  <a:extLst>
                    <a:ext uri="{FF2B5EF4-FFF2-40B4-BE49-F238E27FC236}">
                      <a16:creationId xmlns="" xmlns:a16="http://schemas.microsoft.com/office/drawing/2014/main" id="{FB737B7D-9B2E-4F3E-82C0-7DB8268361FE}"/>
                    </a:ext>
                  </a:extLst>
                </p:cNvPr>
                <p:cNvSpPr/>
                <p:nvPr/>
              </p:nvSpPr>
              <p:spPr>
                <a:xfrm>
                  <a:off x="9153128" y="4694680"/>
                  <a:ext cx="190528" cy="170762"/>
                </a:xfrm>
                <a:custGeom>
                  <a:avLst/>
                  <a:gdLst>
                    <a:gd name="connsiteX0" fmla="*/ 95264 w 190528"/>
                    <a:gd name="connsiteY0" fmla="*/ 1659 h 170762"/>
                    <a:gd name="connsiteX1" fmla="*/ 0 w 190528"/>
                    <a:gd name="connsiteY1" fmla="*/ 62282 h 170762"/>
                    <a:gd name="connsiteX2" fmla="*/ 95264 w 190528"/>
                    <a:gd name="connsiteY2" fmla="*/ 166207 h 170762"/>
                    <a:gd name="connsiteX3" fmla="*/ 190529 w 190528"/>
                    <a:gd name="connsiteY3" fmla="*/ 105584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7001"/>
                        <a:pt x="0" y="18980"/>
                        <a:pt x="0" y="62282"/>
                      </a:cubicBezTo>
                      <a:cubicBezTo>
                        <a:pt x="0" y="105584"/>
                        <a:pt x="43302" y="157547"/>
                        <a:pt x="95264" y="166207"/>
                      </a:cubicBezTo>
                      <a:cubicBezTo>
                        <a:pt x="147227" y="183528"/>
                        <a:pt x="190529" y="148886"/>
                        <a:pt x="190529" y="105584"/>
                      </a:cubicBezTo>
                      <a:cubicBezTo>
                        <a:pt x="190529" y="62282"/>
                        <a:pt x="147227" y="10320"/>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0" name="Graphic 1">
                <a:extLst>
                  <a:ext uri="{FF2B5EF4-FFF2-40B4-BE49-F238E27FC236}">
                    <a16:creationId xmlns="" xmlns:a16="http://schemas.microsoft.com/office/drawing/2014/main" id="{FC792E39-C3E5-46C8-9EB8-D4E8DC240C19}"/>
                  </a:ext>
                </a:extLst>
              </p:cNvPr>
              <p:cNvGrpSpPr/>
              <p:nvPr/>
            </p:nvGrpSpPr>
            <p:grpSpPr>
              <a:xfrm>
                <a:off x="8728767" y="2957461"/>
                <a:ext cx="190528" cy="1762994"/>
                <a:chOff x="8728767" y="2957461"/>
                <a:chExt cx="190528" cy="1762994"/>
              </a:xfrm>
              <a:grpFill/>
            </p:grpSpPr>
            <p:sp>
              <p:nvSpPr>
                <p:cNvPr id="655" name="Freeform: Shape 654">
                  <a:extLst>
                    <a:ext uri="{FF2B5EF4-FFF2-40B4-BE49-F238E27FC236}">
                      <a16:creationId xmlns="" xmlns:a16="http://schemas.microsoft.com/office/drawing/2014/main" id="{0FAF6349-A83B-4ECE-A8AB-62663239107B}"/>
                    </a:ext>
                  </a:extLst>
                </p:cNvPr>
                <p:cNvSpPr/>
                <p:nvPr/>
              </p:nvSpPr>
              <p:spPr>
                <a:xfrm>
                  <a:off x="8806711" y="3003228"/>
                  <a:ext cx="25980" cy="1688781"/>
                </a:xfrm>
                <a:custGeom>
                  <a:avLst/>
                  <a:gdLst>
                    <a:gd name="connsiteX0" fmla="*/ 0 w 25980"/>
                    <a:gd name="connsiteY0" fmla="*/ 12991 h 1688781"/>
                    <a:gd name="connsiteX1" fmla="*/ 0 w 25980"/>
                    <a:gd name="connsiteY1" fmla="*/ 1675791 h 1688781"/>
                    <a:gd name="connsiteX2" fmla="*/ 25981 w 25980"/>
                    <a:gd name="connsiteY2" fmla="*/ 1675791 h 1688781"/>
                    <a:gd name="connsiteX3" fmla="*/ 25981 w 25980"/>
                    <a:gd name="connsiteY3" fmla="*/ 12991 h 1688781"/>
                    <a:gd name="connsiteX4" fmla="*/ 0 w 25980"/>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688781">
                      <a:moveTo>
                        <a:pt x="0" y="12991"/>
                      </a:moveTo>
                      <a:cubicBezTo>
                        <a:pt x="0" y="567258"/>
                        <a:pt x="0" y="1121524"/>
                        <a:pt x="0" y="1675791"/>
                      </a:cubicBezTo>
                      <a:cubicBezTo>
                        <a:pt x="0" y="1693112"/>
                        <a:pt x="25981" y="1693112"/>
                        <a:pt x="25981" y="1675791"/>
                      </a:cubicBezTo>
                      <a:cubicBezTo>
                        <a:pt x="25981" y="1121524"/>
                        <a:pt x="25981" y="567258"/>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6" name="Freeform: Shape 655">
                  <a:extLst>
                    <a:ext uri="{FF2B5EF4-FFF2-40B4-BE49-F238E27FC236}">
                      <a16:creationId xmlns="" xmlns:a16="http://schemas.microsoft.com/office/drawing/2014/main" id="{4C3FED73-BA1F-4F18-9CA4-0FBD9EE4B232}"/>
                    </a:ext>
                  </a:extLst>
                </p:cNvPr>
                <p:cNvSpPr/>
                <p:nvPr/>
              </p:nvSpPr>
              <p:spPr>
                <a:xfrm>
                  <a:off x="8728767" y="2957461"/>
                  <a:ext cx="190528" cy="152156"/>
                </a:xfrm>
                <a:custGeom>
                  <a:avLst/>
                  <a:gdLst>
                    <a:gd name="connsiteX0" fmla="*/ 95264 w 190528"/>
                    <a:gd name="connsiteY0" fmla="*/ 6795 h 152156"/>
                    <a:gd name="connsiteX1" fmla="*/ 0 w 190528"/>
                    <a:gd name="connsiteY1" fmla="*/ 110720 h 152156"/>
                    <a:gd name="connsiteX2" fmla="*/ 95264 w 190528"/>
                    <a:gd name="connsiteY2" fmla="*/ 145362 h 152156"/>
                    <a:gd name="connsiteX3" fmla="*/ 190529 w 190528"/>
                    <a:gd name="connsiteY3" fmla="*/ 41437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24116"/>
                        <a:pt x="0" y="76078"/>
                        <a:pt x="0" y="110720"/>
                      </a:cubicBezTo>
                      <a:cubicBezTo>
                        <a:pt x="0" y="145362"/>
                        <a:pt x="43302" y="162683"/>
                        <a:pt x="95264" y="145362"/>
                      </a:cubicBezTo>
                      <a:cubicBezTo>
                        <a:pt x="147227" y="128041"/>
                        <a:pt x="190529" y="84739"/>
                        <a:pt x="190529" y="41437"/>
                      </a:cubicBezTo>
                      <a:cubicBezTo>
                        <a:pt x="19052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7" name="Freeform: Shape 656">
                  <a:extLst>
                    <a:ext uri="{FF2B5EF4-FFF2-40B4-BE49-F238E27FC236}">
                      <a16:creationId xmlns="" xmlns:a16="http://schemas.microsoft.com/office/drawing/2014/main" id="{EA4A867E-20D7-42FE-AFCE-59142B4C2EE3}"/>
                    </a:ext>
                  </a:extLst>
                </p:cNvPr>
                <p:cNvSpPr/>
                <p:nvPr/>
              </p:nvSpPr>
              <p:spPr>
                <a:xfrm>
                  <a:off x="8728767" y="4568299"/>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76078"/>
                        <a:pt x="43302" y="128041"/>
                        <a:pt x="95264" y="145362"/>
                      </a:cubicBezTo>
                      <a:cubicBezTo>
                        <a:pt x="147227" y="162683"/>
                        <a:pt x="190529" y="145362"/>
                        <a:pt x="190529" y="110720"/>
                      </a:cubicBezTo>
                      <a:cubicBezTo>
                        <a:pt x="190529" y="67418"/>
                        <a:pt x="147227" y="2411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1" name="Graphic 1">
                <a:extLst>
                  <a:ext uri="{FF2B5EF4-FFF2-40B4-BE49-F238E27FC236}">
                    <a16:creationId xmlns="" xmlns:a16="http://schemas.microsoft.com/office/drawing/2014/main" id="{450086F8-7AC4-4B9B-8807-92CCD7B04AC9}"/>
                  </a:ext>
                </a:extLst>
              </p:cNvPr>
              <p:cNvGrpSpPr/>
              <p:nvPr/>
            </p:nvGrpSpPr>
            <p:grpSpPr>
              <a:xfrm>
                <a:off x="8295746" y="3139098"/>
                <a:ext cx="190528" cy="1390479"/>
                <a:chOff x="8295746" y="3139098"/>
                <a:chExt cx="190528" cy="1390479"/>
              </a:xfrm>
              <a:grpFill/>
            </p:grpSpPr>
            <p:sp>
              <p:nvSpPr>
                <p:cNvPr id="652" name="Freeform: Shape 651">
                  <a:extLst>
                    <a:ext uri="{FF2B5EF4-FFF2-40B4-BE49-F238E27FC236}">
                      <a16:creationId xmlns="" xmlns:a16="http://schemas.microsoft.com/office/drawing/2014/main" id="{14E6CE73-E064-4EE5-A957-695E611AF2BD}"/>
                    </a:ext>
                  </a:extLst>
                </p:cNvPr>
                <p:cNvSpPr/>
                <p:nvPr/>
              </p:nvSpPr>
              <p:spPr>
                <a:xfrm>
                  <a:off x="8382351" y="3185096"/>
                  <a:ext cx="25980" cy="1325044"/>
                </a:xfrm>
                <a:custGeom>
                  <a:avLst/>
                  <a:gdLst>
                    <a:gd name="connsiteX0" fmla="*/ 0 w 25980"/>
                    <a:gd name="connsiteY0" fmla="*/ 12991 h 1325044"/>
                    <a:gd name="connsiteX1" fmla="*/ 0 w 25980"/>
                    <a:gd name="connsiteY1" fmla="*/ 1312053 h 1325044"/>
                    <a:gd name="connsiteX2" fmla="*/ 25981 w 25980"/>
                    <a:gd name="connsiteY2" fmla="*/ 1312053 h 1325044"/>
                    <a:gd name="connsiteX3" fmla="*/ 25981 w 25980"/>
                    <a:gd name="connsiteY3" fmla="*/ 12991 h 1325044"/>
                    <a:gd name="connsiteX4" fmla="*/ 0 w 25980"/>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325044">
                      <a:moveTo>
                        <a:pt x="0" y="12991"/>
                      </a:moveTo>
                      <a:cubicBezTo>
                        <a:pt x="0" y="446011"/>
                        <a:pt x="0" y="879032"/>
                        <a:pt x="0" y="1312053"/>
                      </a:cubicBezTo>
                      <a:cubicBezTo>
                        <a:pt x="0" y="1329374"/>
                        <a:pt x="25981" y="1329374"/>
                        <a:pt x="25981" y="1312053"/>
                      </a:cubicBezTo>
                      <a:cubicBezTo>
                        <a:pt x="25981" y="879032"/>
                        <a:pt x="25981" y="446011"/>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3" name="Freeform: Shape 652">
                  <a:extLst>
                    <a:ext uri="{FF2B5EF4-FFF2-40B4-BE49-F238E27FC236}">
                      <a16:creationId xmlns="" xmlns:a16="http://schemas.microsoft.com/office/drawing/2014/main" id="{10A8D94E-F2C1-4956-92BE-1217202EC93D}"/>
                    </a:ext>
                  </a:extLst>
                </p:cNvPr>
                <p:cNvSpPr/>
                <p:nvPr/>
              </p:nvSpPr>
              <p:spPr>
                <a:xfrm>
                  <a:off x="8295746" y="3139098"/>
                  <a:ext cx="190528" cy="135299"/>
                </a:xfrm>
                <a:custGeom>
                  <a:avLst/>
                  <a:gdLst>
                    <a:gd name="connsiteX0" fmla="*/ 95264 w 190528"/>
                    <a:gd name="connsiteY0" fmla="*/ 15687 h 135299"/>
                    <a:gd name="connsiteX1" fmla="*/ 0 w 190528"/>
                    <a:gd name="connsiteY1" fmla="*/ 110952 h 135299"/>
                    <a:gd name="connsiteX2" fmla="*/ 95264 w 190528"/>
                    <a:gd name="connsiteY2" fmla="*/ 119612 h 135299"/>
                    <a:gd name="connsiteX3" fmla="*/ 190529 w 190528"/>
                    <a:gd name="connsiteY3" fmla="*/ 24348 h 135299"/>
                    <a:gd name="connsiteX4" fmla="*/ 95264 w 190528"/>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5299">
                      <a:moveTo>
                        <a:pt x="95264" y="15687"/>
                      </a:moveTo>
                      <a:cubicBezTo>
                        <a:pt x="43302" y="41669"/>
                        <a:pt x="0" y="84971"/>
                        <a:pt x="0" y="110952"/>
                      </a:cubicBezTo>
                      <a:cubicBezTo>
                        <a:pt x="0" y="136933"/>
                        <a:pt x="43302" y="145594"/>
                        <a:pt x="95264" y="119612"/>
                      </a:cubicBezTo>
                      <a:cubicBezTo>
                        <a:pt x="147227" y="102292"/>
                        <a:pt x="190529" y="58989"/>
                        <a:pt x="190529" y="24348"/>
                      </a:cubicBezTo>
                      <a:cubicBezTo>
                        <a:pt x="190529" y="-1633"/>
                        <a:pt x="147227" y="-10294"/>
                        <a:pt x="95264"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4" name="Freeform: Shape 653">
                  <a:extLst>
                    <a:ext uri="{FF2B5EF4-FFF2-40B4-BE49-F238E27FC236}">
                      <a16:creationId xmlns="" xmlns:a16="http://schemas.microsoft.com/office/drawing/2014/main" id="{6C8D5321-0F3B-4242-9011-3A8105390EF1}"/>
                    </a:ext>
                  </a:extLst>
                </p:cNvPr>
                <p:cNvSpPr/>
                <p:nvPr/>
              </p:nvSpPr>
              <p:spPr>
                <a:xfrm>
                  <a:off x="8295746" y="4398474"/>
                  <a:ext cx="190528" cy="131103"/>
                </a:xfrm>
                <a:custGeom>
                  <a:avLst/>
                  <a:gdLst>
                    <a:gd name="connsiteX0" fmla="*/ 95264 w 190528"/>
                    <a:gd name="connsiteY0" fmla="*/ 12071 h 131103"/>
                    <a:gd name="connsiteX1" fmla="*/ 0 w 190528"/>
                    <a:gd name="connsiteY1" fmla="*/ 20732 h 131103"/>
                    <a:gd name="connsiteX2" fmla="*/ 95264 w 190528"/>
                    <a:gd name="connsiteY2" fmla="*/ 115997 h 131103"/>
                    <a:gd name="connsiteX3" fmla="*/ 190529 w 190528"/>
                    <a:gd name="connsiteY3" fmla="*/ 98676 h 131103"/>
                    <a:gd name="connsiteX4" fmla="*/ 95264 w 190528"/>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1103">
                      <a:moveTo>
                        <a:pt x="95264" y="12071"/>
                      </a:moveTo>
                      <a:cubicBezTo>
                        <a:pt x="43302" y="-5249"/>
                        <a:pt x="0" y="-5249"/>
                        <a:pt x="0" y="20732"/>
                      </a:cubicBezTo>
                      <a:cubicBezTo>
                        <a:pt x="0" y="46713"/>
                        <a:pt x="43302" y="90015"/>
                        <a:pt x="95264" y="115997"/>
                      </a:cubicBezTo>
                      <a:cubicBezTo>
                        <a:pt x="147227" y="141978"/>
                        <a:pt x="190529" y="133317"/>
                        <a:pt x="190529" y="98676"/>
                      </a:cubicBezTo>
                      <a:cubicBezTo>
                        <a:pt x="190529" y="81355"/>
                        <a:pt x="147227" y="38053"/>
                        <a:pt x="95264"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2" name="Graphic 1">
                <a:extLst>
                  <a:ext uri="{FF2B5EF4-FFF2-40B4-BE49-F238E27FC236}">
                    <a16:creationId xmlns="" xmlns:a16="http://schemas.microsoft.com/office/drawing/2014/main" id="{5DB0F529-66B1-47C6-8893-838F1A0C57E5}"/>
                  </a:ext>
                </a:extLst>
              </p:cNvPr>
              <p:cNvGrpSpPr/>
              <p:nvPr/>
            </p:nvGrpSpPr>
            <p:grpSpPr>
              <a:xfrm>
                <a:off x="7871386" y="3361436"/>
                <a:ext cx="190528" cy="960871"/>
                <a:chOff x="7871386" y="3361436"/>
                <a:chExt cx="190528" cy="960871"/>
              </a:xfrm>
              <a:grpFill/>
            </p:grpSpPr>
            <p:sp>
              <p:nvSpPr>
                <p:cNvPr id="649" name="Freeform: Shape 648">
                  <a:extLst>
                    <a:ext uri="{FF2B5EF4-FFF2-40B4-BE49-F238E27FC236}">
                      <a16:creationId xmlns="" xmlns:a16="http://schemas.microsoft.com/office/drawing/2014/main" id="{DD9E0BFA-D8C4-47A4-960D-844CDDD0F3D5}"/>
                    </a:ext>
                  </a:extLst>
                </p:cNvPr>
                <p:cNvSpPr/>
                <p:nvPr/>
              </p:nvSpPr>
              <p:spPr>
                <a:xfrm>
                  <a:off x="7949330" y="3401607"/>
                  <a:ext cx="27370" cy="892023"/>
                </a:xfrm>
                <a:custGeom>
                  <a:avLst/>
                  <a:gdLst>
                    <a:gd name="connsiteX0" fmla="*/ 0 w 27370"/>
                    <a:gd name="connsiteY0" fmla="*/ 12991 h 892023"/>
                    <a:gd name="connsiteX1" fmla="*/ 0 w 27370"/>
                    <a:gd name="connsiteY1" fmla="*/ 879032 h 892023"/>
                    <a:gd name="connsiteX2" fmla="*/ 25981 w 27370"/>
                    <a:gd name="connsiteY2" fmla="*/ 879032 h 892023"/>
                    <a:gd name="connsiteX3" fmla="*/ 25981 w 27370"/>
                    <a:gd name="connsiteY3" fmla="*/ 12991 h 892023"/>
                    <a:gd name="connsiteX4" fmla="*/ 0 w 27370"/>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0" h="892023">
                      <a:moveTo>
                        <a:pt x="0" y="12991"/>
                      </a:moveTo>
                      <a:cubicBezTo>
                        <a:pt x="0" y="298784"/>
                        <a:pt x="0" y="593239"/>
                        <a:pt x="0" y="879032"/>
                      </a:cubicBezTo>
                      <a:cubicBezTo>
                        <a:pt x="0" y="896353"/>
                        <a:pt x="25981" y="896353"/>
                        <a:pt x="25981" y="879032"/>
                      </a:cubicBezTo>
                      <a:cubicBezTo>
                        <a:pt x="25981" y="593239"/>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0" name="Freeform: Shape 649">
                  <a:extLst>
                    <a:ext uri="{FF2B5EF4-FFF2-40B4-BE49-F238E27FC236}">
                      <a16:creationId xmlns="" xmlns:a16="http://schemas.microsoft.com/office/drawing/2014/main" id="{9E1818BE-51CF-4334-8A42-5C055F094CF8}"/>
                    </a:ext>
                  </a:extLst>
                </p:cNvPr>
                <p:cNvSpPr/>
                <p:nvPr/>
              </p:nvSpPr>
              <p:spPr>
                <a:xfrm>
                  <a:off x="7871386" y="3361436"/>
                  <a:ext cx="190528" cy="123225"/>
                </a:xfrm>
                <a:custGeom>
                  <a:avLst/>
                  <a:gdLst>
                    <a:gd name="connsiteX0" fmla="*/ 95264 w 190528"/>
                    <a:gd name="connsiteY0" fmla="*/ 27180 h 123225"/>
                    <a:gd name="connsiteX1" fmla="*/ 0 w 190528"/>
                    <a:gd name="connsiteY1" fmla="*/ 113784 h 123225"/>
                    <a:gd name="connsiteX2" fmla="*/ 95264 w 190528"/>
                    <a:gd name="connsiteY2" fmla="*/ 105124 h 123225"/>
                    <a:gd name="connsiteX3" fmla="*/ 190529 w 190528"/>
                    <a:gd name="connsiteY3" fmla="*/ 18520 h 123225"/>
                    <a:gd name="connsiteX4" fmla="*/ 95264 w 190528"/>
                    <a:gd name="connsiteY4" fmla="*/ 27180 h 12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225">
                      <a:moveTo>
                        <a:pt x="95264" y="27180"/>
                      </a:moveTo>
                      <a:cubicBezTo>
                        <a:pt x="43302" y="53161"/>
                        <a:pt x="0" y="96464"/>
                        <a:pt x="0" y="113784"/>
                      </a:cubicBezTo>
                      <a:cubicBezTo>
                        <a:pt x="0" y="131105"/>
                        <a:pt x="43302" y="122445"/>
                        <a:pt x="95264" y="105124"/>
                      </a:cubicBezTo>
                      <a:cubicBezTo>
                        <a:pt x="147227" y="79143"/>
                        <a:pt x="190529" y="44501"/>
                        <a:pt x="190529" y="18520"/>
                      </a:cubicBezTo>
                      <a:cubicBezTo>
                        <a:pt x="190529" y="-7461"/>
                        <a:pt x="147227" y="-7461"/>
                        <a:pt x="95264"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1" name="Freeform: Shape 650">
                  <a:extLst>
                    <a:ext uri="{FF2B5EF4-FFF2-40B4-BE49-F238E27FC236}">
                      <a16:creationId xmlns="" xmlns:a16="http://schemas.microsoft.com/office/drawing/2014/main" id="{93D70400-6220-43C1-94DE-561BF7D43861}"/>
                    </a:ext>
                  </a:extLst>
                </p:cNvPr>
                <p:cNvSpPr/>
                <p:nvPr/>
              </p:nvSpPr>
              <p:spPr>
                <a:xfrm>
                  <a:off x="7871386" y="4199284"/>
                  <a:ext cx="190528" cy="123023"/>
                </a:xfrm>
                <a:custGeom>
                  <a:avLst/>
                  <a:gdLst>
                    <a:gd name="connsiteX0" fmla="*/ 95264 w 190528"/>
                    <a:gd name="connsiteY0" fmla="*/ 20732 h 123023"/>
                    <a:gd name="connsiteX1" fmla="*/ 0 w 190528"/>
                    <a:gd name="connsiteY1" fmla="*/ 12072 h 123023"/>
                    <a:gd name="connsiteX2" fmla="*/ 95264 w 190528"/>
                    <a:gd name="connsiteY2" fmla="*/ 98676 h 123023"/>
                    <a:gd name="connsiteX3" fmla="*/ 190529 w 190528"/>
                    <a:gd name="connsiteY3" fmla="*/ 107336 h 123023"/>
                    <a:gd name="connsiteX4" fmla="*/ 95264 w 190528"/>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023">
                      <a:moveTo>
                        <a:pt x="95264" y="20732"/>
                      </a:moveTo>
                      <a:cubicBezTo>
                        <a:pt x="43302" y="-5249"/>
                        <a:pt x="0" y="-5249"/>
                        <a:pt x="0" y="12072"/>
                      </a:cubicBezTo>
                      <a:cubicBezTo>
                        <a:pt x="0" y="29393"/>
                        <a:pt x="43302" y="72695"/>
                        <a:pt x="95264" y="98676"/>
                      </a:cubicBezTo>
                      <a:cubicBezTo>
                        <a:pt x="147227" y="124657"/>
                        <a:pt x="190529" y="133317"/>
                        <a:pt x="190529" y="107336"/>
                      </a:cubicBezTo>
                      <a:cubicBezTo>
                        <a:pt x="190529" y="90015"/>
                        <a:pt x="147227" y="46713"/>
                        <a:pt x="95264"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3" name="Graphic 1">
                <a:extLst>
                  <a:ext uri="{FF2B5EF4-FFF2-40B4-BE49-F238E27FC236}">
                    <a16:creationId xmlns="" xmlns:a16="http://schemas.microsoft.com/office/drawing/2014/main" id="{66F71FFB-8A3C-43AC-8A04-0730E4452895}"/>
                  </a:ext>
                </a:extLst>
              </p:cNvPr>
              <p:cNvGrpSpPr/>
              <p:nvPr/>
            </p:nvGrpSpPr>
            <p:grpSpPr>
              <a:xfrm>
                <a:off x="7447025" y="3602003"/>
                <a:ext cx="190529" cy="482570"/>
                <a:chOff x="7447025" y="3602003"/>
                <a:chExt cx="190529" cy="482570"/>
              </a:xfrm>
              <a:grpFill/>
            </p:grpSpPr>
            <p:sp>
              <p:nvSpPr>
                <p:cNvPr id="646" name="Freeform: Shape 645">
                  <a:extLst>
                    <a:ext uri="{FF2B5EF4-FFF2-40B4-BE49-F238E27FC236}">
                      <a16:creationId xmlns="" xmlns:a16="http://schemas.microsoft.com/office/drawing/2014/main" id="{A4ABAC77-5F7A-443D-A10B-74B3C53EFB8E}"/>
                    </a:ext>
                  </a:extLst>
                </p:cNvPr>
                <p:cNvSpPr/>
                <p:nvPr/>
              </p:nvSpPr>
              <p:spPr>
                <a:xfrm>
                  <a:off x="7524969" y="3635438"/>
                  <a:ext cx="25981" cy="407039"/>
                </a:xfrm>
                <a:custGeom>
                  <a:avLst/>
                  <a:gdLst>
                    <a:gd name="connsiteX0" fmla="*/ 0 w 25981"/>
                    <a:gd name="connsiteY0" fmla="*/ 12991 h 407039"/>
                    <a:gd name="connsiteX1" fmla="*/ 0 w 25981"/>
                    <a:gd name="connsiteY1" fmla="*/ 394049 h 407039"/>
                    <a:gd name="connsiteX2" fmla="*/ 25982 w 25981"/>
                    <a:gd name="connsiteY2" fmla="*/ 394049 h 407039"/>
                    <a:gd name="connsiteX3" fmla="*/ 25982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7" name="Freeform: Shape 646">
                  <a:extLst>
                    <a:ext uri="{FF2B5EF4-FFF2-40B4-BE49-F238E27FC236}">
                      <a16:creationId xmlns="" xmlns:a16="http://schemas.microsoft.com/office/drawing/2014/main" id="{3D4C5731-61D0-4F85-B56A-2BA75DFA1CFC}"/>
                    </a:ext>
                  </a:extLst>
                </p:cNvPr>
                <p:cNvSpPr/>
                <p:nvPr/>
              </p:nvSpPr>
              <p:spPr>
                <a:xfrm>
                  <a:off x="7447025" y="3602003"/>
                  <a:ext cx="190529" cy="109301"/>
                </a:xfrm>
                <a:custGeom>
                  <a:avLst/>
                  <a:gdLst>
                    <a:gd name="connsiteX0" fmla="*/ 95264 w 190529"/>
                    <a:gd name="connsiteY0" fmla="*/ 37765 h 109301"/>
                    <a:gd name="connsiteX1" fmla="*/ 0 w 190529"/>
                    <a:gd name="connsiteY1" fmla="*/ 107049 h 109301"/>
                    <a:gd name="connsiteX2" fmla="*/ 95264 w 190529"/>
                    <a:gd name="connsiteY2" fmla="*/ 72407 h 109301"/>
                    <a:gd name="connsiteX3" fmla="*/ 190530 w 190529"/>
                    <a:gd name="connsiteY3" fmla="*/ 3124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72407"/>
                        <a:pt x="0" y="98388"/>
                        <a:pt x="0" y="107049"/>
                      </a:cubicBezTo>
                      <a:cubicBezTo>
                        <a:pt x="0" y="115709"/>
                        <a:pt x="43302" y="98388"/>
                        <a:pt x="95264" y="72407"/>
                      </a:cubicBezTo>
                      <a:cubicBezTo>
                        <a:pt x="147228" y="46426"/>
                        <a:pt x="190530" y="11784"/>
                        <a:pt x="190530" y="3124"/>
                      </a:cubicBezTo>
                      <a:cubicBezTo>
                        <a:pt x="190530" y="-5537"/>
                        <a:pt x="138567" y="3124"/>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8" name="Freeform: Shape 647">
                  <a:extLst>
                    <a:ext uri="{FF2B5EF4-FFF2-40B4-BE49-F238E27FC236}">
                      <a16:creationId xmlns="" xmlns:a16="http://schemas.microsoft.com/office/drawing/2014/main" id="{1795D304-928A-4CA5-A160-9E6E2979D202}"/>
                    </a:ext>
                  </a:extLst>
                </p:cNvPr>
                <p:cNvSpPr/>
                <p:nvPr/>
              </p:nvSpPr>
              <p:spPr>
                <a:xfrm>
                  <a:off x="7447025" y="3975272"/>
                  <a:ext cx="190529" cy="109301"/>
                </a:xfrm>
                <a:custGeom>
                  <a:avLst/>
                  <a:gdLst>
                    <a:gd name="connsiteX0" fmla="*/ 95264 w 190529"/>
                    <a:gd name="connsiteY0" fmla="*/ 36895 h 109301"/>
                    <a:gd name="connsiteX1" fmla="*/ 0 w 190529"/>
                    <a:gd name="connsiteY1" fmla="*/ 2253 h 109301"/>
                    <a:gd name="connsiteX2" fmla="*/ 95264 w 190529"/>
                    <a:gd name="connsiteY2" fmla="*/ 71536 h 109301"/>
                    <a:gd name="connsiteX3" fmla="*/ 190530 w 190529"/>
                    <a:gd name="connsiteY3" fmla="*/ 106178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10913"/>
                        <a:pt x="0" y="-6408"/>
                        <a:pt x="0" y="2253"/>
                      </a:cubicBezTo>
                      <a:cubicBezTo>
                        <a:pt x="0" y="10913"/>
                        <a:pt x="43302" y="36895"/>
                        <a:pt x="95264" y="71536"/>
                      </a:cubicBezTo>
                      <a:cubicBezTo>
                        <a:pt x="147228" y="106178"/>
                        <a:pt x="190530" y="114838"/>
                        <a:pt x="190530" y="106178"/>
                      </a:cubicBezTo>
                      <a:cubicBezTo>
                        <a:pt x="181869" y="88857"/>
                        <a:pt x="138567" y="62876"/>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4" name="Graphic 1">
                <a:extLst>
                  <a:ext uri="{FF2B5EF4-FFF2-40B4-BE49-F238E27FC236}">
                    <a16:creationId xmlns="" xmlns:a16="http://schemas.microsoft.com/office/drawing/2014/main" id="{739640D3-8BB9-4144-A2BF-FF8C9FFD755B}"/>
                  </a:ext>
                </a:extLst>
              </p:cNvPr>
              <p:cNvGrpSpPr/>
              <p:nvPr/>
            </p:nvGrpSpPr>
            <p:grpSpPr>
              <a:xfrm>
                <a:off x="7014004" y="3733354"/>
                <a:ext cx="190529" cy="219867"/>
                <a:chOff x="7014004" y="3733354"/>
                <a:chExt cx="190529" cy="219867"/>
              </a:xfrm>
              <a:grpFill/>
            </p:grpSpPr>
            <p:sp>
              <p:nvSpPr>
                <p:cNvPr id="643" name="Freeform: Shape 642">
                  <a:extLst>
                    <a:ext uri="{FF2B5EF4-FFF2-40B4-BE49-F238E27FC236}">
                      <a16:creationId xmlns="" xmlns:a16="http://schemas.microsoft.com/office/drawing/2014/main" id="{018BBE9C-AB7B-4F46-A805-307B6FDB7AA7}"/>
                    </a:ext>
                  </a:extLst>
                </p:cNvPr>
                <p:cNvSpPr/>
                <p:nvPr/>
              </p:nvSpPr>
              <p:spPr>
                <a:xfrm>
                  <a:off x="7091948" y="3768335"/>
                  <a:ext cx="27371" cy="135576"/>
                </a:xfrm>
                <a:custGeom>
                  <a:avLst/>
                  <a:gdLst>
                    <a:gd name="connsiteX0" fmla="*/ 0 w 27371"/>
                    <a:gd name="connsiteY0" fmla="*/ 10000 h 135576"/>
                    <a:gd name="connsiteX1" fmla="*/ 0 w 27371"/>
                    <a:gd name="connsiteY1" fmla="*/ 122586 h 135576"/>
                    <a:gd name="connsiteX2" fmla="*/ 25982 w 27371"/>
                    <a:gd name="connsiteY2" fmla="*/ 122586 h 135576"/>
                    <a:gd name="connsiteX3" fmla="*/ 25982 w 27371"/>
                    <a:gd name="connsiteY3" fmla="*/ 10000 h 135576"/>
                    <a:gd name="connsiteX4" fmla="*/ 0 w 27371"/>
                    <a:gd name="connsiteY4" fmla="*/ 10000 h 135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5576">
                      <a:moveTo>
                        <a:pt x="0" y="10000"/>
                      </a:moveTo>
                      <a:cubicBezTo>
                        <a:pt x="0" y="44642"/>
                        <a:pt x="0" y="87944"/>
                        <a:pt x="0" y="122586"/>
                      </a:cubicBezTo>
                      <a:cubicBezTo>
                        <a:pt x="0" y="139907"/>
                        <a:pt x="25982" y="139907"/>
                        <a:pt x="25982" y="122586"/>
                      </a:cubicBezTo>
                      <a:cubicBezTo>
                        <a:pt x="25982" y="87944"/>
                        <a:pt x="25982" y="44642"/>
                        <a:pt x="25982" y="10000"/>
                      </a:cubicBezTo>
                      <a:cubicBezTo>
                        <a:pt x="3464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4" name="Freeform: Shape 643">
                  <a:extLst>
                    <a:ext uri="{FF2B5EF4-FFF2-40B4-BE49-F238E27FC236}">
                      <a16:creationId xmlns="" xmlns:a16="http://schemas.microsoft.com/office/drawing/2014/main" id="{6800F31C-ACC2-445B-B6AC-9EB5C868DF73}"/>
                    </a:ext>
                  </a:extLst>
                </p:cNvPr>
                <p:cNvSpPr/>
                <p:nvPr/>
              </p:nvSpPr>
              <p:spPr>
                <a:xfrm>
                  <a:off x="7014004" y="3838958"/>
                  <a:ext cx="190529" cy="114263"/>
                </a:xfrm>
                <a:custGeom>
                  <a:avLst/>
                  <a:gdLst>
                    <a:gd name="connsiteX0" fmla="*/ 0 w 190529"/>
                    <a:gd name="connsiteY0" fmla="*/ 112585 h 114263"/>
                    <a:gd name="connsiteX1" fmla="*/ 95264 w 190529"/>
                    <a:gd name="connsiteY1" fmla="*/ 60623 h 114263"/>
                    <a:gd name="connsiteX2" fmla="*/ 190530 w 190529"/>
                    <a:gd name="connsiteY2" fmla="*/ 0 h 114263"/>
                    <a:gd name="connsiteX3" fmla="*/ 95264 w 190529"/>
                    <a:gd name="connsiteY3" fmla="*/ 51962 h 114263"/>
                    <a:gd name="connsiteX4" fmla="*/ 0 w 190529"/>
                    <a:gd name="connsiteY4" fmla="*/ 112585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12585"/>
                      </a:moveTo>
                      <a:cubicBezTo>
                        <a:pt x="0" y="121246"/>
                        <a:pt x="43302" y="95264"/>
                        <a:pt x="95264" y="60623"/>
                      </a:cubicBezTo>
                      <a:cubicBezTo>
                        <a:pt x="147228" y="25981"/>
                        <a:pt x="190530" y="0"/>
                        <a:pt x="190530" y="0"/>
                      </a:cubicBezTo>
                      <a:cubicBezTo>
                        <a:pt x="190530" y="0"/>
                        <a:pt x="147228" y="17321"/>
                        <a:pt x="95264" y="51962"/>
                      </a:cubicBezTo>
                      <a:cubicBezTo>
                        <a:pt x="43302" y="77944"/>
                        <a:pt x="0" y="103925"/>
                        <a:pt x="0"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5" name="Freeform: Shape 644">
                  <a:extLst>
                    <a:ext uri="{FF2B5EF4-FFF2-40B4-BE49-F238E27FC236}">
                      <a16:creationId xmlns="" xmlns:a16="http://schemas.microsoft.com/office/drawing/2014/main" id="{97435228-B239-4C1D-BB0A-696C17737B3D}"/>
                    </a:ext>
                  </a:extLst>
                </p:cNvPr>
                <p:cNvSpPr/>
                <p:nvPr/>
              </p:nvSpPr>
              <p:spPr>
                <a:xfrm>
                  <a:off x="7014004" y="3733354"/>
                  <a:ext cx="190529" cy="114263"/>
                </a:xfrm>
                <a:custGeom>
                  <a:avLst/>
                  <a:gdLst>
                    <a:gd name="connsiteX0" fmla="*/ 0 w 190529"/>
                    <a:gd name="connsiteY0" fmla="*/ 1679 h 114263"/>
                    <a:gd name="connsiteX1" fmla="*/ 95264 w 190529"/>
                    <a:gd name="connsiteY1" fmla="*/ 62302 h 114263"/>
                    <a:gd name="connsiteX2" fmla="*/ 190530 w 190529"/>
                    <a:gd name="connsiteY2" fmla="*/ 114264 h 114263"/>
                    <a:gd name="connsiteX3" fmla="*/ 95264 w 190529"/>
                    <a:gd name="connsiteY3" fmla="*/ 53641 h 114263"/>
                    <a:gd name="connsiteX4" fmla="*/ 0 w 190529"/>
                    <a:gd name="connsiteY4" fmla="*/ 1679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679"/>
                      </a:moveTo>
                      <a:cubicBezTo>
                        <a:pt x="0" y="10339"/>
                        <a:pt x="43302" y="36320"/>
                        <a:pt x="95264" y="62302"/>
                      </a:cubicBezTo>
                      <a:cubicBezTo>
                        <a:pt x="147228" y="88283"/>
                        <a:pt x="190530" y="114264"/>
                        <a:pt x="190530" y="114264"/>
                      </a:cubicBezTo>
                      <a:cubicBezTo>
                        <a:pt x="190530" y="114264"/>
                        <a:pt x="147228" y="88283"/>
                        <a:pt x="95264" y="53641"/>
                      </a:cubicBezTo>
                      <a:cubicBezTo>
                        <a:pt x="43302" y="18999"/>
                        <a:pt x="0" y="-6982"/>
                        <a:pt x="0" y="167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5" name="Graphic 1">
                <a:extLst>
                  <a:ext uri="{FF2B5EF4-FFF2-40B4-BE49-F238E27FC236}">
                    <a16:creationId xmlns="" xmlns:a16="http://schemas.microsoft.com/office/drawing/2014/main" id="{AFB23229-EA66-47E0-9C22-4E31DFA8DA4F}"/>
                  </a:ext>
                </a:extLst>
              </p:cNvPr>
              <p:cNvGrpSpPr/>
              <p:nvPr/>
            </p:nvGrpSpPr>
            <p:grpSpPr>
              <a:xfrm>
                <a:off x="6589644" y="3483881"/>
                <a:ext cx="190529" cy="710154"/>
                <a:chOff x="6589644" y="3483881"/>
                <a:chExt cx="190529" cy="710154"/>
              </a:xfrm>
              <a:grpFill/>
            </p:grpSpPr>
            <p:sp>
              <p:nvSpPr>
                <p:cNvPr id="640" name="Freeform: Shape 639">
                  <a:extLst>
                    <a:ext uri="{FF2B5EF4-FFF2-40B4-BE49-F238E27FC236}">
                      <a16:creationId xmlns="" xmlns:a16="http://schemas.microsoft.com/office/drawing/2014/main" id="{8699329E-DB00-41BA-BCB1-1DBBE5697C91}"/>
                    </a:ext>
                  </a:extLst>
                </p:cNvPr>
                <p:cNvSpPr/>
                <p:nvPr/>
              </p:nvSpPr>
              <p:spPr>
                <a:xfrm>
                  <a:off x="6667587" y="3519446"/>
                  <a:ext cx="25981" cy="644277"/>
                </a:xfrm>
                <a:custGeom>
                  <a:avLst/>
                  <a:gdLst>
                    <a:gd name="connsiteX0" fmla="*/ 0 w 25981"/>
                    <a:gd name="connsiteY0" fmla="*/ 16398 h 644277"/>
                    <a:gd name="connsiteX1" fmla="*/ 0 w 25981"/>
                    <a:gd name="connsiteY1" fmla="*/ 631287 h 644277"/>
                    <a:gd name="connsiteX2" fmla="*/ 25982 w 25981"/>
                    <a:gd name="connsiteY2" fmla="*/ 631287 h 644277"/>
                    <a:gd name="connsiteX3" fmla="*/ 25982 w 25981"/>
                    <a:gd name="connsiteY3" fmla="*/ 16398 h 644277"/>
                    <a:gd name="connsiteX4" fmla="*/ 0 w 25981"/>
                    <a:gd name="connsiteY4" fmla="*/ 16398 h 64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4277">
                      <a:moveTo>
                        <a:pt x="0" y="16398"/>
                      </a:moveTo>
                      <a:cubicBezTo>
                        <a:pt x="0" y="224248"/>
                        <a:pt x="0" y="423437"/>
                        <a:pt x="0" y="631287"/>
                      </a:cubicBezTo>
                      <a:cubicBezTo>
                        <a:pt x="0" y="648608"/>
                        <a:pt x="25982" y="648608"/>
                        <a:pt x="25982" y="631287"/>
                      </a:cubicBezTo>
                      <a:cubicBezTo>
                        <a:pt x="25982" y="423437"/>
                        <a:pt x="25982" y="224248"/>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1" name="Freeform: Shape 640">
                  <a:extLst>
                    <a:ext uri="{FF2B5EF4-FFF2-40B4-BE49-F238E27FC236}">
                      <a16:creationId xmlns="" xmlns:a16="http://schemas.microsoft.com/office/drawing/2014/main" id="{1B15A109-C52F-4DB5-B2FF-8D79005AB9F8}"/>
                    </a:ext>
                  </a:extLst>
                </p:cNvPr>
                <p:cNvSpPr/>
                <p:nvPr/>
              </p:nvSpPr>
              <p:spPr>
                <a:xfrm>
                  <a:off x="6589644" y="4078202"/>
                  <a:ext cx="190529" cy="115833"/>
                </a:xfrm>
                <a:custGeom>
                  <a:avLst/>
                  <a:gdLst>
                    <a:gd name="connsiteX0" fmla="*/ 95265 w 190529"/>
                    <a:gd name="connsiteY0" fmla="*/ 29229 h 115833"/>
                    <a:gd name="connsiteX1" fmla="*/ 0 w 190529"/>
                    <a:gd name="connsiteY1" fmla="*/ 107173 h 115833"/>
                    <a:gd name="connsiteX2" fmla="*/ 95265 w 190529"/>
                    <a:gd name="connsiteY2" fmla="*/ 81191 h 115833"/>
                    <a:gd name="connsiteX3" fmla="*/ 190530 w 190529"/>
                    <a:gd name="connsiteY3" fmla="*/ 3248 h 115833"/>
                    <a:gd name="connsiteX4" fmla="*/ 95265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29229"/>
                      </a:moveTo>
                      <a:cubicBezTo>
                        <a:pt x="43302" y="55210"/>
                        <a:pt x="0" y="89852"/>
                        <a:pt x="0" y="107173"/>
                      </a:cubicBezTo>
                      <a:cubicBezTo>
                        <a:pt x="0" y="124494"/>
                        <a:pt x="43302" y="115833"/>
                        <a:pt x="95265" y="81191"/>
                      </a:cubicBezTo>
                      <a:cubicBezTo>
                        <a:pt x="147228" y="46550"/>
                        <a:pt x="190530" y="11908"/>
                        <a:pt x="190530" y="3248"/>
                      </a:cubicBezTo>
                      <a:cubicBezTo>
                        <a:pt x="181869" y="-5413"/>
                        <a:pt x="147228" y="3248"/>
                        <a:pt x="95265"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2" name="Freeform: Shape 641">
                  <a:extLst>
                    <a:ext uri="{FF2B5EF4-FFF2-40B4-BE49-F238E27FC236}">
                      <a16:creationId xmlns="" xmlns:a16="http://schemas.microsoft.com/office/drawing/2014/main" id="{A4A2CCBF-42BD-4270-8874-BE097E3568DC}"/>
                    </a:ext>
                  </a:extLst>
                </p:cNvPr>
                <p:cNvSpPr/>
                <p:nvPr/>
              </p:nvSpPr>
              <p:spPr>
                <a:xfrm>
                  <a:off x="6589644" y="3483881"/>
                  <a:ext cx="190529" cy="115833"/>
                </a:xfrm>
                <a:custGeom>
                  <a:avLst/>
                  <a:gdLst>
                    <a:gd name="connsiteX0" fmla="*/ 95265 w 190529"/>
                    <a:gd name="connsiteY0" fmla="*/ 34642 h 115833"/>
                    <a:gd name="connsiteX1" fmla="*/ 0 w 190529"/>
                    <a:gd name="connsiteY1" fmla="*/ 8660 h 115833"/>
                    <a:gd name="connsiteX2" fmla="*/ 95265 w 190529"/>
                    <a:gd name="connsiteY2" fmla="*/ 86604 h 115833"/>
                    <a:gd name="connsiteX3" fmla="*/ 190530 w 190529"/>
                    <a:gd name="connsiteY3" fmla="*/ 112585 h 115833"/>
                    <a:gd name="connsiteX4" fmla="*/ 95265 w 190529"/>
                    <a:gd name="connsiteY4" fmla="*/ 34642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34642"/>
                      </a:moveTo>
                      <a:cubicBezTo>
                        <a:pt x="43302" y="0"/>
                        <a:pt x="0" y="-8660"/>
                        <a:pt x="0" y="8660"/>
                      </a:cubicBezTo>
                      <a:cubicBezTo>
                        <a:pt x="0" y="25981"/>
                        <a:pt x="43302" y="60623"/>
                        <a:pt x="95265" y="86604"/>
                      </a:cubicBezTo>
                      <a:cubicBezTo>
                        <a:pt x="147228" y="112585"/>
                        <a:pt x="190530" y="121246"/>
                        <a:pt x="190530" y="112585"/>
                      </a:cubicBezTo>
                      <a:cubicBezTo>
                        <a:pt x="181869" y="103925"/>
                        <a:pt x="147228" y="69283"/>
                        <a:pt x="95265" y="346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6" name="Graphic 1">
                <a:extLst>
                  <a:ext uri="{FF2B5EF4-FFF2-40B4-BE49-F238E27FC236}">
                    <a16:creationId xmlns="" xmlns:a16="http://schemas.microsoft.com/office/drawing/2014/main" id="{81854092-3B38-4EA8-8F00-019C9EABC8CD}"/>
                  </a:ext>
                </a:extLst>
              </p:cNvPr>
              <p:cNvGrpSpPr/>
              <p:nvPr/>
            </p:nvGrpSpPr>
            <p:grpSpPr>
              <a:xfrm>
                <a:off x="6156623" y="3256545"/>
                <a:ext cx="190529" cy="1173486"/>
                <a:chOff x="6156623" y="3256545"/>
                <a:chExt cx="190529" cy="1173486"/>
              </a:xfrm>
              <a:grpFill/>
            </p:grpSpPr>
            <p:sp>
              <p:nvSpPr>
                <p:cNvPr id="637" name="Freeform: Shape 636">
                  <a:extLst>
                    <a:ext uri="{FF2B5EF4-FFF2-40B4-BE49-F238E27FC236}">
                      <a16:creationId xmlns="" xmlns:a16="http://schemas.microsoft.com/office/drawing/2014/main" id="{04863E75-41DF-4B21-BDFE-A2270023319C}"/>
                    </a:ext>
                  </a:extLst>
                </p:cNvPr>
                <p:cNvSpPr/>
                <p:nvPr/>
              </p:nvSpPr>
              <p:spPr>
                <a:xfrm>
                  <a:off x="6243227" y="3289021"/>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3"/>
                        <a:pt x="25982" y="1104203"/>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8" name="Freeform: Shape 637">
                  <a:extLst>
                    <a:ext uri="{FF2B5EF4-FFF2-40B4-BE49-F238E27FC236}">
                      <a16:creationId xmlns="" xmlns:a16="http://schemas.microsoft.com/office/drawing/2014/main" id="{72B14EF1-F1B0-415C-A1C9-87C64796011F}"/>
                    </a:ext>
                  </a:extLst>
                </p:cNvPr>
                <p:cNvSpPr/>
                <p:nvPr/>
              </p:nvSpPr>
              <p:spPr>
                <a:xfrm>
                  <a:off x="6156623" y="4295795"/>
                  <a:ext cx="190529" cy="134236"/>
                </a:xfrm>
                <a:custGeom>
                  <a:avLst/>
                  <a:gdLst>
                    <a:gd name="connsiteX0" fmla="*/ 95265 w 190529"/>
                    <a:gd name="connsiteY0" fmla="*/ 19486 h 134236"/>
                    <a:gd name="connsiteX1" fmla="*/ 0 w 190529"/>
                    <a:gd name="connsiteY1" fmla="*/ 114750 h 134236"/>
                    <a:gd name="connsiteX2" fmla="*/ 95265 w 190529"/>
                    <a:gd name="connsiteY2" fmla="*/ 114750 h 134236"/>
                    <a:gd name="connsiteX3" fmla="*/ 190530 w 190529"/>
                    <a:gd name="connsiteY3" fmla="*/ 19486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45467"/>
                        <a:pt x="0" y="80109"/>
                        <a:pt x="0" y="114750"/>
                      </a:cubicBezTo>
                      <a:cubicBezTo>
                        <a:pt x="0" y="140732"/>
                        <a:pt x="43302" y="140732"/>
                        <a:pt x="95265" y="114750"/>
                      </a:cubicBezTo>
                      <a:cubicBezTo>
                        <a:pt x="147228" y="88769"/>
                        <a:pt x="190530" y="45467"/>
                        <a:pt x="190530" y="19486"/>
                      </a:cubicBezTo>
                      <a:cubicBezTo>
                        <a:pt x="190530" y="-6495"/>
                        <a:pt x="147228" y="-6495"/>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9" name="Freeform: Shape 638">
                  <a:extLst>
                    <a:ext uri="{FF2B5EF4-FFF2-40B4-BE49-F238E27FC236}">
                      <a16:creationId xmlns="" xmlns:a16="http://schemas.microsoft.com/office/drawing/2014/main" id="{4A16A610-F5FA-4903-B432-062B9CB20C31}"/>
                    </a:ext>
                  </a:extLst>
                </p:cNvPr>
                <p:cNvSpPr/>
                <p:nvPr/>
              </p:nvSpPr>
              <p:spPr>
                <a:xfrm>
                  <a:off x="6156623" y="3256545"/>
                  <a:ext cx="190529" cy="134236"/>
                </a:xfrm>
                <a:custGeom>
                  <a:avLst/>
                  <a:gdLst>
                    <a:gd name="connsiteX0" fmla="*/ 95265 w 190529"/>
                    <a:gd name="connsiteY0" fmla="*/ 19486 h 134236"/>
                    <a:gd name="connsiteX1" fmla="*/ 0 w 190529"/>
                    <a:gd name="connsiteY1" fmla="*/ 19486 h 134236"/>
                    <a:gd name="connsiteX2" fmla="*/ 95265 w 190529"/>
                    <a:gd name="connsiteY2" fmla="*/ 114751 h 134236"/>
                    <a:gd name="connsiteX3" fmla="*/ 190530 w 190529"/>
                    <a:gd name="connsiteY3" fmla="*/ 114751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6495"/>
                        <a:pt x="0" y="-6495"/>
                        <a:pt x="0" y="19486"/>
                      </a:cubicBezTo>
                      <a:cubicBezTo>
                        <a:pt x="0" y="45467"/>
                        <a:pt x="43302" y="88769"/>
                        <a:pt x="95265" y="114751"/>
                      </a:cubicBezTo>
                      <a:cubicBezTo>
                        <a:pt x="147228" y="140732"/>
                        <a:pt x="190530" y="140732"/>
                        <a:pt x="190530" y="114751"/>
                      </a:cubicBezTo>
                      <a:cubicBezTo>
                        <a:pt x="190530" y="88769"/>
                        <a:pt x="147228" y="45467"/>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2" name="Graphic 1">
              <a:extLst>
                <a:ext uri="{FF2B5EF4-FFF2-40B4-BE49-F238E27FC236}">
                  <a16:creationId xmlns="" xmlns:a16="http://schemas.microsoft.com/office/drawing/2014/main" id="{ABF8BDDE-FBCF-45EA-9F0E-E3D6FCE32C9F}"/>
                </a:ext>
              </a:extLst>
            </p:cNvPr>
            <p:cNvGrpSpPr/>
            <p:nvPr/>
          </p:nvGrpSpPr>
          <p:grpSpPr>
            <a:xfrm>
              <a:off x="6181264" y="3068181"/>
              <a:ext cx="6661201" cy="1550215"/>
              <a:chOff x="6181264" y="3068181"/>
              <a:chExt cx="6661201" cy="1550215"/>
            </a:xfrm>
            <a:solidFill>
              <a:srgbClr val="003575"/>
            </a:solidFill>
          </p:grpSpPr>
          <p:sp>
            <p:nvSpPr>
              <p:cNvPr id="523" name="Freeform: Shape 522">
                <a:extLst>
                  <a:ext uri="{FF2B5EF4-FFF2-40B4-BE49-F238E27FC236}">
                    <a16:creationId xmlns="" xmlns:a16="http://schemas.microsoft.com/office/drawing/2014/main" id="{C84A3D96-0435-48EC-98DD-03623FEEFEA5}"/>
                  </a:ext>
                </a:extLst>
              </p:cNvPr>
              <p:cNvSpPr/>
              <p:nvPr/>
            </p:nvSpPr>
            <p:spPr>
              <a:xfrm>
                <a:off x="6181264" y="3124984"/>
                <a:ext cx="6661201" cy="1432788"/>
              </a:xfrm>
              <a:custGeom>
                <a:avLst/>
                <a:gdLst>
                  <a:gd name="connsiteX0" fmla="*/ 6280143 w 6661201"/>
                  <a:gd name="connsiteY0" fmla="*/ 151046 h 1432788"/>
                  <a:gd name="connsiteX1" fmla="*/ 5925066 w 6661201"/>
                  <a:gd name="connsiteY1" fmla="*/ 3819 h 1432788"/>
                  <a:gd name="connsiteX2" fmla="*/ 5552669 w 6661201"/>
                  <a:gd name="connsiteY2" fmla="*/ 99084 h 1432788"/>
                  <a:gd name="connsiteX3" fmla="*/ 4825193 w 6661201"/>
                  <a:gd name="connsiteY3" fmla="*/ 783257 h 1432788"/>
                  <a:gd name="connsiteX4" fmla="*/ 4444135 w 6661201"/>
                  <a:gd name="connsiteY4" fmla="*/ 1172976 h 1432788"/>
                  <a:gd name="connsiteX5" fmla="*/ 4037095 w 6661201"/>
                  <a:gd name="connsiteY5" fmla="*/ 1398147 h 1432788"/>
                  <a:gd name="connsiteX6" fmla="*/ 3205695 w 6661201"/>
                  <a:gd name="connsiteY6" fmla="*/ 991107 h 1432788"/>
                  <a:gd name="connsiteX7" fmla="*/ 2469559 w 6661201"/>
                  <a:gd name="connsiteY7" fmla="*/ 220330 h 1432788"/>
                  <a:gd name="connsiteX8" fmla="*/ 1742084 w 6661201"/>
                  <a:gd name="connsiteY8" fmla="*/ 47121 h 1432788"/>
                  <a:gd name="connsiteX9" fmla="*/ 1335044 w 6661201"/>
                  <a:gd name="connsiteY9" fmla="*/ 332915 h 1432788"/>
                  <a:gd name="connsiteX10" fmla="*/ 936665 w 6661201"/>
                  <a:gd name="connsiteY10" fmla="*/ 765936 h 1432788"/>
                  <a:gd name="connsiteX11" fmla="*/ 503644 w 6661201"/>
                  <a:gd name="connsiteY11" fmla="*/ 1198957 h 1432788"/>
                  <a:gd name="connsiteX12" fmla="*/ 10000 w 6661201"/>
                  <a:gd name="connsiteY12" fmla="*/ 1415468 h 1432788"/>
                  <a:gd name="connsiteX13" fmla="*/ 10000 w 6661201"/>
                  <a:gd name="connsiteY13" fmla="*/ 1432789 h 1432788"/>
                  <a:gd name="connsiteX14" fmla="*/ 737475 w 6661201"/>
                  <a:gd name="connsiteY14" fmla="*/ 999768 h 1432788"/>
                  <a:gd name="connsiteX15" fmla="*/ 1490932 w 6661201"/>
                  <a:gd name="connsiteY15" fmla="*/ 220330 h 1432788"/>
                  <a:gd name="connsiteX16" fmla="*/ 1897972 w 6661201"/>
                  <a:gd name="connsiteY16" fmla="*/ 21140 h 1432788"/>
                  <a:gd name="connsiteX17" fmla="*/ 2339653 w 6661201"/>
                  <a:gd name="connsiteY17" fmla="*/ 151046 h 1432788"/>
                  <a:gd name="connsiteX18" fmla="*/ 3110430 w 6661201"/>
                  <a:gd name="connsiteY18" fmla="*/ 913163 h 1432788"/>
                  <a:gd name="connsiteX19" fmla="*/ 3820584 w 6661201"/>
                  <a:gd name="connsiteY19" fmla="*/ 1415468 h 1432788"/>
                  <a:gd name="connsiteX20" fmla="*/ 4556721 w 6661201"/>
                  <a:gd name="connsiteY20" fmla="*/ 1095032 h 1432788"/>
                  <a:gd name="connsiteX21" fmla="*/ 5310177 w 6661201"/>
                  <a:gd name="connsiteY21" fmla="*/ 298274 h 1432788"/>
                  <a:gd name="connsiteX22" fmla="*/ 5699896 w 6661201"/>
                  <a:gd name="connsiteY22" fmla="*/ 47121 h 1432788"/>
                  <a:gd name="connsiteX23" fmla="*/ 6141576 w 6661201"/>
                  <a:gd name="connsiteY23" fmla="*/ 81763 h 1432788"/>
                  <a:gd name="connsiteX24" fmla="*/ 6591919 w 6661201"/>
                  <a:gd name="connsiteY24" fmla="*/ 436840 h 1432788"/>
                  <a:gd name="connsiteX25" fmla="*/ 6661201 w 6661201"/>
                  <a:gd name="connsiteY25" fmla="*/ 514784 h 1432788"/>
                  <a:gd name="connsiteX26" fmla="*/ 6661201 w 6661201"/>
                  <a:gd name="connsiteY26" fmla="*/ 480142 h 1432788"/>
                  <a:gd name="connsiteX27" fmla="*/ 6280143 w 6661201"/>
                  <a:gd name="connsiteY27" fmla="*/ 151046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6280143" y="151046"/>
                    </a:moveTo>
                    <a:cubicBezTo>
                      <a:pt x="6176219" y="81763"/>
                      <a:pt x="6054972" y="21140"/>
                      <a:pt x="5925066" y="3819"/>
                    </a:cubicBezTo>
                    <a:cubicBezTo>
                      <a:pt x="5795160" y="-13501"/>
                      <a:pt x="5665253" y="29801"/>
                      <a:pt x="5552669" y="99084"/>
                    </a:cubicBezTo>
                    <a:cubicBezTo>
                      <a:pt x="5258214" y="263632"/>
                      <a:pt x="5041703" y="540765"/>
                      <a:pt x="4825193" y="783257"/>
                    </a:cubicBezTo>
                    <a:cubicBezTo>
                      <a:pt x="4703948" y="921824"/>
                      <a:pt x="4582701" y="1051730"/>
                      <a:pt x="4444135" y="1172976"/>
                    </a:cubicBezTo>
                    <a:cubicBezTo>
                      <a:pt x="4322888" y="1276901"/>
                      <a:pt x="4192983" y="1363505"/>
                      <a:pt x="4037095" y="1398147"/>
                    </a:cubicBezTo>
                    <a:cubicBezTo>
                      <a:pt x="3707999" y="1476091"/>
                      <a:pt x="3413545" y="1207618"/>
                      <a:pt x="3205695" y="991107"/>
                    </a:cubicBezTo>
                    <a:cubicBezTo>
                      <a:pt x="2954542" y="739955"/>
                      <a:pt x="2746692" y="445501"/>
                      <a:pt x="2469559" y="220330"/>
                    </a:cubicBezTo>
                    <a:cubicBezTo>
                      <a:pt x="2261709" y="47121"/>
                      <a:pt x="2010557" y="-56804"/>
                      <a:pt x="1742084" y="47121"/>
                    </a:cubicBezTo>
                    <a:cubicBezTo>
                      <a:pt x="1586197" y="107744"/>
                      <a:pt x="1456290" y="220330"/>
                      <a:pt x="1335044" y="332915"/>
                    </a:cubicBezTo>
                    <a:cubicBezTo>
                      <a:pt x="1196478" y="471482"/>
                      <a:pt x="1066572" y="618709"/>
                      <a:pt x="936665" y="765936"/>
                    </a:cubicBezTo>
                    <a:cubicBezTo>
                      <a:pt x="798098" y="921824"/>
                      <a:pt x="659531" y="1069051"/>
                      <a:pt x="503644" y="1198957"/>
                    </a:cubicBezTo>
                    <a:cubicBezTo>
                      <a:pt x="365077" y="1311543"/>
                      <a:pt x="200530" y="1415468"/>
                      <a:pt x="10000" y="1415468"/>
                    </a:cubicBezTo>
                    <a:cubicBezTo>
                      <a:pt x="1340" y="1415468"/>
                      <a:pt x="-7321" y="1432789"/>
                      <a:pt x="10000" y="1432789"/>
                    </a:cubicBezTo>
                    <a:cubicBezTo>
                      <a:pt x="304454" y="1424128"/>
                      <a:pt x="546946" y="1198957"/>
                      <a:pt x="737475" y="999768"/>
                    </a:cubicBezTo>
                    <a:cubicBezTo>
                      <a:pt x="988628" y="739955"/>
                      <a:pt x="1205138" y="445501"/>
                      <a:pt x="1490932" y="220330"/>
                    </a:cubicBezTo>
                    <a:cubicBezTo>
                      <a:pt x="1612178" y="125065"/>
                      <a:pt x="1750744" y="38461"/>
                      <a:pt x="1897972" y="21140"/>
                    </a:cubicBezTo>
                    <a:cubicBezTo>
                      <a:pt x="2053859" y="3819"/>
                      <a:pt x="2209747" y="64442"/>
                      <a:pt x="2339653" y="151046"/>
                    </a:cubicBezTo>
                    <a:cubicBezTo>
                      <a:pt x="2642768" y="350236"/>
                      <a:pt x="2867938" y="653351"/>
                      <a:pt x="3110430" y="913163"/>
                    </a:cubicBezTo>
                    <a:cubicBezTo>
                      <a:pt x="3300959" y="1121013"/>
                      <a:pt x="3534791" y="1363505"/>
                      <a:pt x="3820584" y="1415468"/>
                    </a:cubicBezTo>
                    <a:cubicBezTo>
                      <a:pt x="4106378" y="1467430"/>
                      <a:pt x="4357531" y="1276901"/>
                      <a:pt x="4556721" y="1095032"/>
                    </a:cubicBezTo>
                    <a:cubicBezTo>
                      <a:pt x="4825193" y="843880"/>
                      <a:pt x="5033044" y="549426"/>
                      <a:pt x="5310177" y="298274"/>
                    </a:cubicBezTo>
                    <a:cubicBezTo>
                      <a:pt x="5422763" y="194349"/>
                      <a:pt x="5552669" y="99084"/>
                      <a:pt x="5699896" y="47121"/>
                    </a:cubicBezTo>
                    <a:cubicBezTo>
                      <a:pt x="5847123" y="-4841"/>
                      <a:pt x="6003010" y="12480"/>
                      <a:pt x="6141576" y="81763"/>
                    </a:cubicBezTo>
                    <a:cubicBezTo>
                      <a:pt x="6314785" y="168367"/>
                      <a:pt x="6462013" y="306934"/>
                      <a:pt x="6591919" y="436840"/>
                    </a:cubicBezTo>
                    <a:cubicBezTo>
                      <a:pt x="6617899" y="462821"/>
                      <a:pt x="6635221" y="488803"/>
                      <a:pt x="6661201" y="514784"/>
                    </a:cubicBezTo>
                    <a:lnTo>
                      <a:pt x="6661201" y="480142"/>
                    </a:lnTo>
                    <a:cubicBezTo>
                      <a:pt x="6548617" y="358897"/>
                      <a:pt x="6427370" y="246311"/>
                      <a:pt x="6280143" y="1510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24" name="Freeform: Shape 523">
                <a:extLst>
                  <a:ext uri="{FF2B5EF4-FFF2-40B4-BE49-F238E27FC236}">
                    <a16:creationId xmlns="" xmlns:a16="http://schemas.microsoft.com/office/drawing/2014/main" id="{72C74880-7CDE-4A5A-A0CD-EB8002546FEB}"/>
                  </a:ext>
                </a:extLst>
              </p:cNvPr>
              <p:cNvSpPr/>
              <p:nvPr/>
            </p:nvSpPr>
            <p:spPr>
              <a:xfrm>
                <a:off x="6181264" y="3111483"/>
                <a:ext cx="6661201" cy="1441448"/>
              </a:xfrm>
              <a:custGeom>
                <a:avLst/>
                <a:gdLst>
                  <a:gd name="connsiteX0" fmla="*/ 6349427 w 6661201"/>
                  <a:gd name="connsiteY0" fmla="*/ 1221119 h 1441448"/>
                  <a:gd name="connsiteX1" fmla="*/ 5942388 w 6661201"/>
                  <a:gd name="connsiteY1" fmla="*/ 1420309 h 1441448"/>
                  <a:gd name="connsiteX2" fmla="*/ 5500706 w 6661201"/>
                  <a:gd name="connsiteY2" fmla="*/ 1290403 h 1441448"/>
                  <a:gd name="connsiteX3" fmla="*/ 4729929 w 6661201"/>
                  <a:gd name="connsiteY3" fmla="*/ 519625 h 1441448"/>
                  <a:gd name="connsiteX4" fmla="*/ 4019774 w 6661201"/>
                  <a:gd name="connsiteY4" fmla="*/ 17321 h 1441448"/>
                  <a:gd name="connsiteX5" fmla="*/ 3283639 w 6661201"/>
                  <a:gd name="connsiteY5" fmla="*/ 337756 h 1441448"/>
                  <a:gd name="connsiteX6" fmla="*/ 2530182 w 6661201"/>
                  <a:gd name="connsiteY6" fmla="*/ 1134515 h 1441448"/>
                  <a:gd name="connsiteX7" fmla="*/ 2140463 w 6661201"/>
                  <a:gd name="connsiteY7" fmla="*/ 1385667 h 1441448"/>
                  <a:gd name="connsiteX8" fmla="*/ 1698782 w 6661201"/>
                  <a:gd name="connsiteY8" fmla="*/ 1351025 h 1441448"/>
                  <a:gd name="connsiteX9" fmla="*/ 1248440 w 6661201"/>
                  <a:gd name="connsiteY9" fmla="*/ 995948 h 1441448"/>
                  <a:gd name="connsiteX10" fmla="*/ 832740 w 6661201"/>
                  <a:gd name="connsiteY10" fmla="*/ 536946 h 1441448"/>
                  <a:gd name="connsiteX11" fmla="*/ 10000 w 6661201"/>
                  <a:gd name="connsiteY11" fmla="*/ 0 h 1441448"/>
                  <a:gd name="connsiteX12" fmla="*/ 10000 w 6661201"/>
                  <a:gd name="connsiteY12" fmla="*/ 17321 h 1441448"/>
                  <a:gd name="connsiteX13" fmla="*/ 824080 w 6661201"/>
                  <a:gd name="connsiteY13" fmla="*/ 545606 h 1441448"/>
                  <a:gd name="connsiteX14" fmla="*/ 1560215 w 6661201"/>
                  <a:gd name="connsiteY14" fmla="*/ 1290403 h 1441448"/>
                  <a:gd name="connsiteX15" fmla="*/ 1915292 w 6661201"/>
                  <a:gd name="connsiteY15" fmla="*/ 1437630 h 1441448"/>
                  <a:gd name="connsiteX16" fmla="*/ 2287691 w 6661201"/>
                  <a:gd name="connsiteY16" fmla="*/ 1342365 h 1441448"/>
                  <a:gd name="connsiteX17" fmla="*/ 3015166 w 6661201"/>
                  <a:gd name="connsiteY17" fmla="*/ 658192 h 1441448"/>
                  <a:gd name="connsiteX18" fmla="*/ 3396224 w 6661201"/>
                  <a:gd name="connsiteY18" fmla="*/ 268473 h 1441448"/>
                  <a:gd name="connsiteX19" fmla="*/ 3803264 w 6661201"/>
                  <a:gd name="connsiteY19" fmla="*/ 43302 h 1441448"/>
                  <a:gd name="connsiteX20" fmla="*/ 4634664 w 6661201"/>
                  <a:gd name="connsiteY20" fmla="*/ 450342 h 1441448"/>
                  <a:gd name="connsiteX21" fmla="*/ 5370800 w 6661201"/>
                  <a:gd name="connsiteY21" fmla="*/ 1221119 h 1441448"/>
                  <a:gd name="connsiteX22" fmla="*/ 6098274 w 6661201"/>
                  <a:gd name="connsiteY22" fmla="*/ 1394327 h 1441448"/>
                  <a:gd name="connsiteX23" fmla="*/ 6505315 w 6661201"/>
                  <a:gd name="connsiteY23" fmla="*/ 1108534 h 1441448"/>
                  <a:gd name="connsiteX24" fmla="*/ 6661201 w 6661201"/>
                  <a:gd name="connsiteY24" fmla="*/ 952646 h 1441448"/>
                  <a:gd name="connsiteX25" fmla="*/ 6661201 w 6661201"/>
                  <a:gd name="connsiteY25" fmla="*/ 926665 h 1441448"/>
                  <a:gd name="connsiteX26" fmla="*/ 6349427 w 6661201"/>
                  <a:gd name="connsiteY26" fmla="*/ 1221119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6349427" y="1221119"/>
                    </a:moveTo>
                    <a:cubicBezTo>
                      <a:pt x="6228180" y="1316384"/>
                      <a:pt x="6089615" y="1402988"/>
                      <a:pt x="5942388" y="1420309"/>
                    </a:cubicBezTo>
                    <a:cubicBezTo>
                      <a:pt x="5786500" y="1437630"/>
                      <a:pt x="5630612" y="1377007"/>
                      <a:pt x="5500706" y="1290403"/>
                    </a:cubicBezTo>
                    <a:cubicBezTo>
                      <a:pt x="5197591" y="1091213"/>
                      <a:pt x="4972420" y="788098"/>
                      <a:pt x="4729929" y="519625"/>
                    </a:cubicBezTo>
                    <a:cubicBezTo>
                      <a:pt x="4539399" y="311775"/>
                      <a:pt x="4305568" y="69283"/>
                      <a:pt x="4019774" y="17321"/>
                    </a:cubicBezTo>
                    <a:cubicBezTo>
                      <a:pt x="3733980" y="-34642"/>
                      <a:pt x="3482828" y="155888"/>
                      <a:pt x="3283639" y="337756"/>
                    </a:cubicBezTo>
                    <a:cubicBezTo>
                      <a:pt x="3015166" y="588909"/>
                      <a:pt x="2807316" y="883363"/>
                      <a:pt x="2530182" y="1134515"/>
                    </a:cubicBezTo>
                    <a:cubicBezTo>
                      <a:pt x="2417597" y="1238440"/>
                      <a:pt x="2287691" y="1333705"/>
                      <a:pt x="2140463" y="1385667"/>
                    </a:cubicBezTo>
                    <a:cubicBezTo>
                      <a:pt x="1993236" y="1437630"/>
                      <a:pt x="1837348" y="1420309"/>
                      <a:pt x="1698782" y="1351025"/>
                    </a:cubicBezTo>
                    <a:cubicBezTo>
                      <a:pt x="1525573" y="1264421"/>
                      <a:pt x="1378347" y="1125854"/>
                      <a:pt x="1248440" y="995948"/>
                    </a:cubicBezTo>
                    <a:cubicBezTo>
                      <a:pt x="1101213" y="848721"/>
                      <a:pt x="971306" y="692833"/>
                      <a:pt x="832740" y="536946"/>
                    </a:cubicBezTo>
                    <a:cubicBezTo>
                      <a:pt x="616229" y="303115"/>
                      <a:pt x="347757" y="8660"/>
                      <a:pt x="10000" y="0"/>
                    </a:cubicBezTo>
                    <a:cubicBezTo>
                      <a:pt x="1340" y="0"/>
                      <a:pt x="-7321" y="17321"/>
                      <a:pt x="10000" y="17321"/>
                    </a:cubicBezTo>
                    <a:cubicBezTo>
                      <a:pt x="347757" y="25981"/>
                      <a:pt x="616229" y="311775"/>
                      <a:pt x="824080" y="545606"/>
                    </a:cubicBezTo>
                    <a:cubicBezTo>
                      <a:pt x="1057911" y="796759"/>
                      <a:pt x="1274421" y="1091213"/>
                      <a:pt x="1560215" y="1290403"/>
                    </a:cubicBezTo>
                    <a:cubicBezTo>
                      <a:pt x="1664140" y="1359686"/>
                      <a:pt x="1785386" y="1420309"/>
                      <a:pt x="1915292" y="1437630"/>
                    </a:cubicBezTo>
                    <a:cubicBezTo>
                      <a:pt x="2045198" y="1454950"/>
                      <a:pt x="2175105" y="1411648"/>
                      <a:pt x="2287691" y="1342365"/>
                    </a:cubicBezTo>
                    <a:cubicBezTo>
                      <a:pt x="2582145" y="1177817"/>
                      <a:pt x="2798655" y="900684"/>
                      <a:pt x="3015166" y="658192"/>
                    </a:cubicBezTo>
                    <a:cubicBezTo>
                      <a:pt x="3136411" y="519625"/>
                      <a:pt x="3257657" y="389719"/>
                      <a:pt x="3396224" y="268473"/>
                    </a:cubicBezTo>
                    <a:cubicBezTo>
                      <a:pt x="3517470" y="164548"/>
                      <a:pt x="3647376" y="77944"/>
                      <a:pt x="3803264" y="43302"/>
                    </a:cubicBezTo>
                    <a:cubicBezTo>
                      <a:pt x="4132359" y="-34642"/>
                      <a:pt x="4426814" y="233831"/>
                      <a:pt x="4634664" y="450342"/>
                    </a:cubicBezTo>
                    <a:cubicBezTo>
                      <a:pt x="4885816" y="701494"/>
                      <a:pt x="5093666" y="995948"/>
                      <a:pt x="5370800" y="1221119"/>
                    </a:cubicBezTo>
                    <a:cubicBezTo>
                      <a:pt x="5578649" y="1394327"/>
                      <a:pt x="5829802" y="1498253"/>
                      <a:pt x="6098274" y="1394327"/>
                    </a:cubicBezTo>
                    <a:cubicBezTo>
                      <a:pt x="6254162" y="1333705"/>
                      <a:pt x="6384068" y="1221119"/>
                      <a:pt x="6505315" y="1108534"/>
                    </a:cubicBezTo>
                    <a:cubicBezTo>
                      <a:pt x="6557277" y="1056571"/>
                      <a:pt x="6609240" y="1004609"/>
                      <a:pt x="6661201" y="952646"/>
                    </a:cubicBezTo>
                    <a:lnTo>
                      <a:pt x="6661201" y="926665"/>
                    </a:lnTo>
                    <a:cubicBezTo>
                      <a:pt x="6565938" y="1039250"/>
                      <a:pt x="6462013" y="1134515"/>
                      <a:pt x="6349427" y="12211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525" name="Graphic 1">
                <a:extLst>
                  <a:ext uri="{FF2B5EF4-FFF2-40B4-BE49-F238E27FC236}">
                    <a16:creationId xmlns="" xmlns:a16="http://schemas.microsoft.com/office/drawing/2014/main" id="{166FC0F3-6F21-4C81-A959-8AA37EB07DCD}"/>
                  </a:ext>
                </a:extLst>
              </p:cNvPr>
              <p:cNvGrpSpPr/>
              <p:nvPr/>
            </p:nvGrpSpPr>
            <p:grpSpPr>
              <a:xfrm>
                <a:off x="12643277" y="3414894"/>
                <a:ext cx="129906" cy="857084"/>
                <a:chOff x="12643277" y="3414894"/>
                <a:chExt cx="129906" cy="857084"/>
              </a:xfrm>
              <a:grpFill/>
            </p:grpSpPr>
            <p:sp>
              <p:nvSpPr>
                <p:cNvPr id="616" name="Freeform: Shape 615">
                  <a:extLst>
                    <a:ext uri="{FF2B5EF4-FFF2-40B4-BE49-F238E27FC236}">
                      <a16:creationId xmlns="" xmlns:a16="http://schemas.microsoft.com/office/drawing/2014/main" id="{15544854-9B85-4D64-B863-E397CFC90DEC}"/>
                    </a:ext>
                  </a:extLst>
                </p:cNvPr>
                <p:cNvSpPr/>
                <p:nvPr/>
              </p:nvSpPr>
              <p:spPr>
                <a:xfrm>
                  <a:off x="12703900" y="346872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7" name="Freeform: Shape 616">
                  <a:extLst>
                    <a:ext uri="{FF2B5EF4-FFF2-40B4-BE49-F238E27FC236}">
                      <a16:creationId xmlns="" xmlns:a16="http://schemas.microsoft.com/office/drawing/2014/main" id="{12DA8360-AF13-47F4-9658-AA8ED3B1EA9F}"/>
                    </a:ext>
                  </a:extLst>
                </p:cNvPr>
                <p:cNvSpPr/>
                <p:nvPr/>
              </p:nvSpPr>
              <p:spPr>
                <a:xfrm>
                  <a:off x="12643277" y="3414894"/>
                  <a:ext cx="121245" cy="141393"/>
                </a:xfrm>
                <a:custGeom>
                  <a:avLst/>
                  <a:gdLst>
                    <a:gd name="connsiteX0" fmla="*/ 0 w 121245"/>
                    <a:gd name="connsiteY0" fmla="*/ 8364 h 141393"/>
                    <a:gd name="connsiteX1" fmla="*/ 60623 w 121245"/>
                    <a:gd name="connsiteY1" fmla="*/ 103628 h 141393"/>
                    <a:gd name="connsiteX2" fmla="*/ 121245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0" y="68987"/>
                        <a:pt x="60623" y="103628"/>
                      </a:cubicBezTo>
                      <a:cubicBezTo>
                        <a:pt x="95264" y="138270"/>
                        <a:pt x="121245" y="146930"/>
                        <a:pt x="121245" y="138270"/>
                      </a:cubicBezTo>
                      <a:cubicBezTo>
                        <a:pt x="121245" y="120949"/>
                        <a:pt x="95264" y="77647"/>
                        <a:pt x="60623" y="43005"/>
                      </a:cubicBezTo>
                      <a:cubicBezTo>
                        <a:pt x="3464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8" name="Freeform: Shape 617">
                  <a:extLst>
                    <a:ext uri="{FF2B5EF4-FFF2-40B4-BE49-F238E27FC236}">
                      <a16:creationId xmlns="" xmlns:a16="http://schemas.microsoft.com/office/drawing/2014/main" id="{5CB29B0B-26CD-4F73-A9D7-3007B0715A9D}"/>
                    </a:ext>
                  </a:extLst>
                </p:cNvPr>
                <p:cNvSpPr/>
                <p:nvPr/>
              </p:nvSpPr>
              <p:spPr>
                <a:xfrm>
                  <a:off x="12651937" y="4129563"/>
                  <a:ext cx="121246" cy="142415"/>
                </a:xfrm>
                <a:custGeom>
                  <a:avLst/>
                  <a:gdLst>
                    <a:gd name="connsiteX0" fmla="*/ 60623 w 121246"/>
                    <a:gd name="connsiteY0" fmla="*/ 38491 h 142415"/>
                    <a:gd name="connsiteX1" fmla="*/ 0 w 121246"/>
                    <a:gd name="connsiteY1" fmla="*/ 133755 h 142415"/>
                    <a:gd name="connsiteX2" fmla="*/ 60623 w 121246"/>
                    <a:gd name="connsiteY2" fmla="*/ 107774 h 142415"/>
                    <a:gd name="connsiteX3" fmla="*/ 121247 w 121246"/>
                    <a:gd name="connsiteY3" fmla="*/ 12510 h 142415"/>
                    <a:gd name="connsiteX4" fmla="*/ 60623 w 121246"/>
                    <a:gd name="connsiteY4" fmla="*/ 38491 h 142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5">
                      <a:moveTo>
                        <a:pt x="60623" y="38491"/>
                      </a:moveTo>
                      <a:cubicBezTo>
                        <a:pt x="25982" y="73132"/>
                        <a:pt x="0" y="107774"/>
                        <a:pt x="0" y="133755"/>
                      </a:cubicBezTo>
                      <a:cubicBezTo>
                        <a:pt x="0" y="151076"/>
                        <a:pt x="25982" y="142416"/>
                        <a:pt x="60623" y="107774"/>
                      </a:cubicBezTo>
                      <a:cubicBezTo>
                        <a:pt x="95265" y="73132"/>
                        <a:pt x="121247" y="29830"/>
                        <a:pt x="121247" y="12510"/>
                      </a:cubicBezTo>
                      <a:cubicBezTo>
                        <a:pt x="121247" y="-13472"/>
                        <a:pt x="95265" y="3849"/>
                        <a:pt x="60623" y="384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6" name="Graphic 1">
                <a:extLst>
                  <a:ext uri="{FF2B5EF4-FFF2-40B4-BE49-F238E27FC236}">
                    <a16:creationId xmlns="" xmlns:a16="http://schemas.microsoft.com/office/drawing/2014/main" id="{8A7F1A3C-167E-44F0-B752-729522B41792}"/>
                  </a:ext>
                </a:extLst>
              </p:cNvPr>
              <p:cNvGrpSpPr/>
              <p:nvPr/>
            </p:nvGrpSpPr>
            <p:grpSpPr>
              <a:xfrm>
                <a:off x="12357483" y="3182980"/>
                <a:ext cx="121245" cy="1320615"/>
                <a:chOff x="12357483" y="3182980"/>
                <a:chExt cx="121245" cy="1320615"/>
              </a:xfrm>
              <a:grpFill/>
            </p:grpSpPr>
            <p:sp>
              <p:nvSpPr>
                <p:cNvPr id="613" name="Freeform: Shape 612">
                  <a:extLst>
                    <a:ext uri="{FF2B5EF4-FFF2-40B4-BE49-F238E27FC236}">
                      <a16:creationId xmlns="" xmlns:a16="http://schemas.microsoft.com/office/drawing/2014/main" id="{C2240358-673D-4EB7-9B5B-D3C8EDC8A9D5}"/>
                    </a:ext>
                  </a:extLst>
                </p:cNvPr>
                <p:cNvSpPr/>
                <p:nvPr/>
              </p:nvSpPr>
              <p:spPr>
                <a:xfrm>
                  <a:off x="12409445" y="3226233"/>
                  <a:ext cx="17321" cy="1246274"/>
                </a:xfrm>
                <a:custGeom>
                  <a:avLst/>
                  <a:gdLst>
                    <a:gd name="connsiteX0" fmla="*/ 0 w 17321"/>
                    <a:gd name="connsiteY0" fmla="*/ 6495 h 1246274"/>
                    <a:gd name="connsiteX1" fmla="*/ 0 w 17321"/>
                    <a:gd name="connsiteY1" fmla="*/ 1236275 h 1246274"/>
                    <a:gd name="connsiteX2" fmla="*/ 17322 w 17321"/>
                    <a:gd name="connsiteY2" fmla="*/ 1236275 h 1246274"/>
                    <a:gd name="connsiteX3" fmla="*/ 17322 w 17321"/>
                    <a:gd name="connsiteY3" fmla="*/ 6495 h 1246274"/>
                    <a:gd name="connsiteX4" fmla="*/ 0 w 17321"/>
                    <a:gd name="connsiteY4" fmla="*/ 6495 h 1246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246274">
                      <a:moveTo>
                        <a:pt x="0" y="6495"/>
                      </a:moveTo>
                      <a:cubicBezTo>
                        <a:pt x="0" y="413535"/>
                        <a:pt x="0" y="820575"/>
                        <a:pt x="0" y="1236275"/>
                      </a:cubicBezTo>
                      <a:cubicBezTo>
                        <a:pt x="0" y="1244935"/>
                        <a:pt x="17322" y="1253596"/>
                        <a:pt x="17322" y="1236275"/>
                      </a:cubicBezTo>
                      <a:cubicBezTo>
                        <a:pt x="17322" y="829235"/>
                        <a:pt x="17322" y="422195"/>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4" name="Freeform: Shape 613">
                  <a:extLst>
                    <a:ext uri="{FF2B5EF4-FFF2-40B4-BE49-F238E27FC236}">
                      <a16:creationId xmlns="" xmlns:a16="http://schemas.microsoft.com/office/drawing/2014/main" id="{4BFB83BC-E672-442B-90CB-36E8A3E3E855}"/>
                    </a:ext>
                  </a:extLst>
                </p:cNvPr>
                <p:cNvSpPr/>
                <p:nvPr/>
              </p:nvSpPr>
              <p:spPr>
                <a:xfrm>
                  <a:off x="12357483" y="3182980"/>
                  <a:ext cx="121245" cy="131103"/>
                </a:xfrm>
                <a:custGeom>
                  <a:avLst/>
                  <a:gdLst>
                    <a:gd name="connsiteX0" fmla="*/ 60623 w 121245"/>
                    <a:gd name="connsiteY0" fmla="*/ 15107 h 131103"/>
                    <a:gd name="connsiteX1" fmla="*/ 0 w 121245"/>
                    <a:gd name="connsiteY1" fmla="*/ 32427 h 131103"/>
                    <a:gd name="connsiteX2" fmla="*/ 60623 w 121245"/>
                    <a:gd name="connsiteY2" fmla="*/ 119032 h 131103"/>
                    <a:gd name="connsiteX3" fmla="*/ 121245 w 121245"/>
                    <a:gd name="connsiteY3" fmla="*/ 110371 h 131103"/>
                    <a:gd name="connsiteX4" fmla="*/ 60623 w 12124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5107"/>
                      </a:moveTo>
                      <a:cubicBezTo>
                        <a:pt x="25982" y="-10875"/>
                        <a:pt x="0" y="-2214"/>
                        <a:pt x="0" y="32427"/>
                      </a:cubicBezTo>
                      <a:cubicBezTo>
                        <a:pt x="0" y="67069"/>
                        <a:pt x="25982" y="101711"/>
                        <a:pt x="60623" y="119032"/>
                      </a:cubicBezTo>
                      <a:cubicBezTo>
                        <a:pt x="95264" y="136352"/>
                        <a:pt x="121245" y="136352"/>
                        <a:pt x="121245" y="110371"/>
                      </a:cubicBezTo>
                      <a:cubicBezTo>
                        <a:pt x="121245" y="84390"/>
                        <a:pt x="95264" y="41088"/>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5" name="Freeform: Shape 614">
                  <a:extLst>
                    <a:ext uri="{FF2B5EF4-FFF2-40B4-BE49-F238E27FC236}">
                      <a16:creationId xmlns="" xmlns:a16="http://schemas.microsoft.com/office/drawing/2014/main" id="{9A3805E3-7B33-4EDB-B41E-CF958EF14F84}"/>
                    </a:ext>
                  </a:extLst>
                </p:cNvPr>
                <p:cNvSpPr/>
                <p:nvPr/>
              </p:nvSpPr>
              <p:spPr>
                <a:xfrm>
                  <a:off x="12357483" y="4368877"/>
                  <a:ext cx="121245" cy="134719"/>
                </a:xfrm>
                <a:custGeom>
                  <a:avLst/>
                  <a:gdLst>
                    <a:gd name="connsiteX0" fmla="*/ 60623 w 121245"/>
                    <a:gd name="connsiteY0" fmla="*/ 15687 h 134719"/>
                    <a:gd name="connsiteX1" fmla="*/ 0 w 121245"/>
                    <a:gd name="connsiteY1" fmla="*/ 102292 h 134719"/>
                    <a:gd name="connsiteX2" fmla="*/ 60623 w 121245"/>
                    <a:gd name="connsiteY2" fmla="*/ 119612 h 134719"/>
                    <a:gd name="connsiteX3" fmla="*/ 121245 w 121245"/>
                    <a:gd name="connsiteY3" fmla="*/ 24348 h 134719"/>
                    <a:gd name="connsiteX4" fmla="*/ 60623 w 121245"/>
                    <a:gd name="connsiteY4" fmla="*/ 1568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687"/>
                      </a:moveTo>
                      <a:cubicBezTo>
                        <a:pt x="25982" y="33008"/>
                        <a:pt x="0" y="76310"/>
                        <a:pt x="0" y="102292"/>
                      </a:cubicBezTo>
                      <a:cubicBezTo>
                        <a:pt x="0" y="136933"/>
                        <a:pt x="25982" y="145594"/>
                        <a:pt x="60623" y="119612"/>
                      </a:cubicBezTo>
                      <a:cubicBezTo>
                        <a:pt x="95264" y="93631"/>
                        <a:pt x="121245" y="50329"/>
                        <a:pt x="121245" y="24348"/>
                      </a:cubicBezTo>
                      <a:cubicBezTo>
                        <a:pt x="121245" y="-1634"/>
                        <a:pt x="95264" y="-10294"/>
                        <a:pt x="60623"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7" name="Graphic 1">
                <a:extLst>
                  <a:ext uri="{FF2B5EF4-FFF2-40B4-BE49-F238E27FC236}">
                    <a16:creationId xmlns="" xmlns:a16="http://schemas.microsoft.com/office/drawing/2014/main" id="{3A1B0884-0FC5-4056-9AA5-B4198C6D0ADF}"/>
                  </a:ext>
                </a:extLst>
              </p:cNvPr>
              <p:cNvGrpSpPr/>
              <p:nvPr/>
            </p:nvGrpSpPr>
            <p:grpSpPr>
              <a:xfrm>
                <a:off x="12071689" y="3075495"/>
                <a:ext cx="121245" cy="1534240"/>
                <a:chOff x="12071689" y="3075495"/>
                <a:chExt cx="121245" cy="1534240"/>
              </a:xfrm>
              <a:grpFill/>
            </p:grpSpPr>
            <p:sp>
              <p:nvSpPr>
                <p:cNvPr id="610" name="Freeform: Shape 609">
                  <a:extLst>
                    <a:ext uri="{FF2B5EF4-FFF2-40B4-BE49-F238E27FC236}">
                      <a16:creationId xmlns="" xmlns:a16="http://schemas.microsoft.com/office/drawing/2014/main" id="{45438AD1-F04B-4DF7-804B-B690BED14680}"/>
                    </a:ext>
                  </a:extLst>
                </p:cNvPr>
                <p:cNvSpPr/>
                <p:nvPr/>
              </p:nvSpPr>
              <p:spPr>
                <a:xfrm>
                  <a:off x="12123652" y="3113648"/>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1" name="Freeform: Shape 610">
                  <a:extLst>
                    <a:ext uri="{FF2B5EF4-FFF2-40B4-BE49-F238E27FC236}">
                      <a16:creationId xmlns="" xmlns:a16="http://schemas.microsoft.com/office/drawing/2014/main" id="{F0B67FF8-5224-4E90-AA47-6A8969BD6402}"/>
                    </a:ext>
                  </a:extLst>
                </p:cNvPr>
                <p:cNvSpPr/>
                <p:nvPr/>
              </p:nvSpPr>
              <p:spPr>
                <a:xfrm>
                  <a:off x="12071689"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5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2" y="-7314"/>
                        <a:pt x="0" y="27327"/>
                        <a:pt x="0" y="61969"/>
                      </a:cubicBezTo>
                      <a:cubicBezTo>
                        <a:pt x="0" y="96611"/>
                        <a:pt x="25982" y="122592"/>
                        <a:pt x="60623" y="131252"/>
                      </a:cubicBezTo>
                      <a:cubicBezTo>
                        <a:pt x="95265" y="131252"/>
                        <a:pt x="121245" y="113931"/>
                        <a:pt x="121245" y="79290"/>
                      </a:cubicBezTo>
                      <a:cubicBezTo>
                        <a:pt x="121245" y="44648"/>
                        <a:pt x="95265" y="1000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2" name="Freeform: Shape 611">
                  <a:extLst>
                    <a:ext uri="{FF2B5EF4-FFF2-40B4-BE49-F238E27FC236}">
                      <a16:creationId xmlns="" xmlns:a16="http://schemas.microsoft.com/office/drawing/2014/main" id="{50C7CF83-09EB-4B8F-B32F-136D0C0A5112}"/>
                    </a:ext>
                  </a:extLst>
                </p:cNvPr>
                <p:cNvSpPr/>
                <p:nvPr/>
              </p:nvSpPr>
              <p:spPr>
                <a:xfrm>
                  <a:off x="12071689"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5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5" y="121246"/>
                        <a:pt x="121245" y="86604"/>
                        <a:pt x="121245" y="51963"/>
                      </a:cubicBezTo>
                      <a:cubicBezTo>
                        <a:pt x="121245"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8" name="Graphic 1">
                <a:extLst>
                  <a:ext uri="{FF2B5EF4-FFF2-40B4-BE49-F238E27FC236}">
                    <a16:creationId xmlns="" xmlns:a16="http://schemas.microsoft.com/office/drawing/2014/main" id="{F8316750-C439-43E6-9071-98CC08981C84}"/>
                  </a:ext>
                </a:extLst>
              </p:cNvPr>
              <p:cNvGrpSpPr/>
              <p:nvPr/>
            </p:nvGrpSpPr>
            <p:grpSpPr>
              <a:xfrm>
                <a:off x="11777235" y="3113506"/>
                <a:ext cx="122591" cy="1459722"/>
                <a:chOff x="11777235" y="3113506"/>
                <a:chExt cx="122591" cy="1459722"/>
              </a:xfrm>
              <a:grpFill/>
            </p:grpSpPr>
            <p:sp>
              <p:nvSpPr>
                <p:cNvPr id="607" name="Freeform: Shape 606">
                  <a:extLst>
                    <a:ext uri="{FF2B5EF4-FFF2-40B4-BE49-F238E27FC236}">
                      <a16:creationId xmlns="" xmlns:a16="http://schemas.microsoft.com/office/drawing/2014/main" id="{C543742E-68B5-4515-AE5B-0B093F7BB0B7}"/>
                    </a:ext>
                  </a:extLst>
                </p:cNvPr>
                <p:cNvSpPr/>
                <p:nvPr/>
              </p:nvSpPr>
              <p:spPr>
                <a:xfrm>
                  <a:off x="11829197" y="3148290"/>
                  <a:ext cx="19088" cy="1393502"/>
                </a:xfrm>
                <a:custGeom>
                  <a:avLst/>
                  <a:gdLst>
                    <a:gd name="connsiteX0" fmla="*/ 0 w 19088"/>
                    <a:gd name="connsiteY0" fmla="*/ 6495 h 1393502"/>
                    <a:gd name="connsiteX1" fmla="*/ 0 w 19088"/>
                    <a:gd name="connsiteY1" fmla="*/ 1383502 h 1393502"/>
                    <a:gd name="connsiteX2" fmla="*/ 17321 w 19088"/>
                    <a:gd name="connsiteY2" fmla="*/ 1383502 h 1393502"/>
                    <a:gd name="connsiteX3" fmla="*/ 17321 w 19088"/>
                    <a:gd name="connsiteY3" fmla="*/ 6495 h 1393502"/>
                    <a:gd name="connsiteX4" fmla="*/ 0 w 19088"/>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8" name="Freeform: Shape 607">
                  <a:extLst>
                    <a:ext uri="{FF2B5EF4-FFF2-40B4-BE49-F238E27FC236}">
                      <a16:creationId xmlns="" xmlns:a16="http://schemas.microsoft.com/office/drawing/2014/main" id="{799C4773-6336-4A57-B82C-FD5E1DF6212C}"/>
                    </a:ext>
                  </a:extLst>
                </p:cNvPr>
                <p:cNvSpPr/>
                <p:nvPr/>
              </p:nvSpPr>
              <p:spPr>
                <a:xfrm>
                  <a:off x="11777235" y="3113506"/>
                  <a:ext cx="122591" cy="131006"/>
                </a:xfrm>
                <a:custGeom>
                  <a:avLst/>
                  <a:gdLst>
                    <a:gd name="connsiteX0" fmla="*/ 60623 w 122591"/>
                    <a:gd name="connsiteY0" fmla="*/ 6637 h 131006"/>
                    <a:gd name="connsiteX1" fmla="*/ 0 w 122591"/>
                    <a:gd name="connsiteY1" fmla="*/ 93242 h 131006"/>
                    <a:gd name="connsiteX2" fmla="*/ 60623 w 122591"/>
                    <a:gd name="connsiteY2" fmla="*/ 127883 h 131006"/>
                    <a:gd name="connsiteX3" fmla="*/ 121245 w 122591"/>
                    <a:gd name="connsiteY3" fmla="*/ 49939 h 131006"/>
                    <a:gd name="connsiteX4" fmla="*/ 60623 w 122591"/>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006">
                      <a:moveTo>
                        <a:pt x="60623" y="6637"/>
                      </a:moveTo>
                      <a:cubicBezTo>
                        <a:pt x="25980" y="23958"/>
                        <a:pt x="0" y="58600"/>
                        <a:pt x="0" y="93242"/>
                      </a:cubicBezTo>
                      <a:cubicBezTo>
                        <a:pt x="0" y="127883"/>
                        <a:pt x="25980" y="136544"/>
                        <a:pt x="60623" y="127883"/>
                      </a:cubicBezTo>
                      <a:cubicBezTo>
                        <a:pt x="95264" y="119223"/>
                        <a:pt x="121245" y="84581"/>
                        <a:pt x="121245" y="49939"/>
                      </a:cubicBezTo>
                      <a:cubicBezTo>
                        <a:pt x="12990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9" name="Freeform: Shape 608">
                  <a:extLst>
                    <a:ext uri="{FF2B5EF4-FFF2-40B4-BE49-F238E27FC236}">
                      <a16:creationId xmlns="" xmlns:a16="http://schemas.microsoft.com/office/drawing/2014/main" id="{58512B0E-08C7-4C7C-B995-3F8C087DAE61}"/>
                    </a:ext>
                  </a:extLst>
                </p:cNvPr>
                <p:cNvSpPr/>
                <p:nvPr/>
              </p:nvSpPr>
              <p:spPr>
                <a:xfrm>
                  <a:off x="11777235" y="4442064"/>
                  <a:ext cx="122591" cy="131164"/>
                </a:xfrm>
                <a:custGeom>
                  <a:avLst/>
                  <a:gdLst>
                    <a:gd name="connsiteX0" fmla="*/ 60623 w 122591"/>
                    <a:gd name="connsiteY0" fmla="*/ 3124 h 131164"/>
                    <a:gd name="connsiteX1" fmla="*/ 0 w 122591"/>
                    <a:gd name="connsiteY1" fmla="*/ 37765 h 131164"/>
                    <a:gd name="connsiteX2" fmla="*/ 60623 w 122591"/>
                    <a:gd name="connsiteY2" fmla="*/ 124369 h 131164"/>
                    <a:gd name="connsiteX3" fmla="*/ 121245 w 122591"/>
                    <a:gd name="connsiteY3" fmla="*/ 89728 h 131164"/>
                    <a:gd name="connsiteX4" fmla="*/ 60623 w 122591"/>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164">
                      <a:moveTo>
                        <a:pt x="60623" y="3124"/>
                      </a:moveTo>
                      <a:cubicBezTo>
                        <a:pt x="25980" y="-5537"/>
                        <a:pt x="0" y="3124"/>
                        <a:pt x="0" y="37765"/>
                      </a:cubicBezTo>
                      <a:cubicBezTo>
                        <a:pt x="0" y="72407"/>
                        <a:pt x="25980" y="107049"/>
                        <a:pt x="60623" y="124369"/>
                      </a:cubicBezTo>
                      <a:cubicBezTo>
                        <a:pt x="95264" y="141690"/>
                        <a:pt x="121245" y="124369"/>
                        <a:pt x="121245" y="89728"/>
                      </a:cubicBezTo>
                      <a:cubicBezTo>
                        <a:pt x="129906" y="55086"/>
                        <a:pt x="95264" y="2044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9" name="Graphic 1">
                <a:extLst>
                  <a:ext uri="{FF2B5EF4-FFF2-40B4-BE49-F238E27FC236}">
                    <a16:creationId xmlns="" xmlns:a16="http://schemas.microsoft.com/office/drawing/2014/main" id="{5BB491A3-3686-47DA-9EEC-8D4DA19995EA}"/>
                  </a:ext>
                </a:extLst>
              </p:cNvPr>
              <p:cNvGrpSpPr/>
              <p:nvPr/>
            </p:nvGrpSpPr>
            <p:grpSpPr>
              <a:xfrm>
                <a:off x="11491441" y="3289941"/>
                <a:ext cx="121245" cy="1104483"/>
                <a:chOff x="11491441" y="3289941"/>
                <a:chExt cx="121245" cy="1104483"/>
              </a:xfrm>
              <a:grpFill/>
            </p:grpSpPr>
            <p:sp>
              <p:nvSpPr>
                <p:cNvPr id="604" name="Freeform: Shape 603">
                  <a:extLst>
                    <a:ext uri="{FF2B5EF4-FFF2-40B4-BE49-F238E27FC236}">
                      <a16:creationId xmlns="" xmlns:a16="http://schemas.microsoft.com/office/drawing/2014/main" id="{25E675D1-2741-4F2D-B53B-7804D78A7264}"/>
                    </a:ext>
                  </a:extLst>
                </p:cNvPr>
                <p:cNvSpPr/>
                <p:nvPr/>
              </p:nvSpPr>
              <p:spPr>
                <a:xfrm>
                  <a:off x="11543403" y="3335314"/>
                  <a:ext cx="17321" cy="1024608"/>
                </a:xfrm>
                <a:custGeom>
                  <a:avLst/>
                  <a:gdLst>
                    <a:gd name="connsiteX0" fmla="*/ 0 w 17321"/>
                    <a:gd name="connsiteY0" fmla="*/ 10000 h 1024608"/>
                    <a:gd name="connsiteX1" fmla="*/ 0 w 17321"/>
                    <a:gd name="connsiteY1" fmla="*/ 1014609 h 1024608"/>
                    <a:gd name="connsiteX2" fmla="*/ 17322 w 17321"/>
                    <a:gd name="connsiteY2" fmla="*/ 1014609 h 1024608"/>
                    <a:gd name="connsiteX3" fmla="*/ 17322 w 17321"/>
                    <a:gd name="connsiteY3" fmla="*/ 10000 h 1024608"/>
                    <a:gd name="connsiteX4" fmla="*/ 0 w 17321"/>
                    <a:gd name="connsiteY4" fmla="*/ 10000 h 1024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024608">
                      <a:moveTo>
                        <a:pt x="0" y="10000"/>
                      </a:moveTo>
                      <a:cubicBezTo>
                        <a:pt x="0" y="347757"/>
                        <a:pt x="0" y="676853"/>
                        <a:pt x="0" y="1014609"/>
                      </a:cubicBezTo>
                      <a:cubicBezTo>
                        <a:pt x="0" y="1023269"/>
                        <a:pt x="17322" y="1031930"/>
                        <a:pt x="17322" y="1014609"/>
                      </a:cubicBezTo>
                      <a:cubicBezTo>
                        <a:pt x="17322" y="676853"/>
                        <a:pt x="17322" y="347757"/>
                        <a:pt x="17322" y="10000"/>
                      </a:cubicBezTo>
                      <a:cubicBezTo>
                        <a:pt x="1732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5" name="Freeform: Shape 604">
                  <a:extLst>
                    <a:ext uri="{FF2B5EF4-FFF2-40B4-BE49-F238E27FC236}">
                      <a16:creationId xmlns="" xmlns:a16="http://schemas.microsoft.com/office/drawing/2014/main" id="{CEF36C45-4094-490A-8816-067ED39D7459}"/>
                    </a:ext>
                  </a:extLst>
                </p:cNvPr>
                <p:cNvSpPr/>
                <p:nvPr/>
              </p:nvSpPr>
              <p:spPr>
                <a:xfrm>
                  <a:off x="11491441" y="3289941"/>
                  <a:ext cx="121245" cy="128068"/>
                </a:xfrm>
                <a:custGeom>
                  <a:avLst/>
                  <a:gdLst>
                    <a:gd name="connsiteX0" fmla="*/ 60623 w 121245"/>
                    <a:gd name="connsiteY0" fmla="*/ 20732 h 128068"/>
                    <a:gd name="connsiteX1" fmla="*/ 0 w 121245"/>
                    <a:gd name="connsiteY1" fmla="*/ 115997 h 128068"/>
                    <a:gd name="connsiteX2" fmla="*/ 60623 w 121245"/>
                    <a:gd name="connsiteY2" fmla="*/ 107336 h 128068"/>
                    <a:gd name="connsiteX3" fmla="*/ 121245 w 121245"/>
                    <a:gd name="connsiteY3" fmla="*/ 12072 h 128068"/>
                    <a:gd name="connsiteX4" fmla="*/ 60623 w 121245"/>
                    <a:gd name="connsiteY4" fmla="*/ 20732 h 12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068">
                      <a:moveTo>
                        <a:pt x="60623" y="20732"/>
                      </a:moveTo>
                      <a:cubicBezTo>
                        <a:pt x="25982" y="55374"/>
                        <a:pt x="0" y="98676"/>
                        <a:pt x="0" y="115997"/>
                      </a:cubicBezTo>
                      <a:cubicBezTo>
                        <a:pt x="0" y="133317"/>
                        <a:pt x="25982" y="133317"/>
                        <a:pt x="60623" y="107336"/>
                      </a:cubicBezTo>
                      <a:cubicBezTo>
                        <a:pt x="95264" y="81355"/>
                        <a:pt x="121245" y="38053"/>
                        <a:pt x="121245" y="12072"/>
                      </a:cubicBezTo>
                      <a:cubicBezTo>
                        <a:pt x="121245" y="-5249"/>
                        <a:pt x="95264"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6" name="Freeform: Shape 605">
                  <a:extLst>
                    <a:ext uri="{FF2B5EF4-FFF2-40B4-BE49-F238E27FC236}">
                      <a16:creationId xmlns="" xmlns:a16="http://schemas.microsoft.com/office/drawing/2014/main" id="{AEADC48A-EB4B-43A4-9735-1745B9400A09}"/>
                    </a:ext>
                  </a:extLst>
                </p:cNvPr>
                <p:cNvSpPr/>
                <p:nvPr/>
              </p:nvSpPr>
              <p:spPr>
                <a:xfrm>
                  <a:off x="11491441" y="4256292"/>
                  <a:ext cx="121245" cy="138132"/>
                </a:xfrm>
                <a:custGeom>
                  <a:avLst/>
                  <a:gdLst>
                    <a:gd name="connsiteX0" fmla="*/ 60623 w 121245"/>
                    <a:gd name="connsiteY0" fmla="*/ 24348 h 138132"/>
                    <a:gd name="connsiteX1" fmla="*/ 0 w 121245"/>
                    <a:gd name="connsiteY1" fmla="*/ 15687 h 138132"/>
                    <a:gd name="connsiteX2" fmla="*/ 60623 w 121245"/>
                    <a:gd name="connsiteY2" fmla="*/ 110952 h 138132"/>
                    <a:gd name="connsiteX3" fmla="*/ 121245 w 121245"/>
                    <a:gd name="connsiteY3" fmla="*/ 119612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2" y="-1633"/>
                        <a:pt x="0" y="-10294"/>
                        <a:pt x="0" y="15687"/>
                      </a:cubicBezTo>
                      <a:cubicBezTo>
                        <a:pt x="0" y="33008"/>
                        <a:pt x="25982" y="84971"/>
                        <a:pt x="60623" y="110952"/>
                      </a:cubicBezTo>
                      <a:cubicBezTo>
                        <a:pt x="95264" y="145594"/>
                        <a:pt x="121245" y="145594"/>
                        <a:pt x="121245" y="119612"/>
                      </a:cubicBezTo>
                      <a:cubicBezTo>
                        <a:pt x="121245" y="93631"/>
                        <a:pt x="95264"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0" name="Graphic 1">
                <a:extLst>
                  <a:ext uri="{FF2B5EF4-FFF2-40B4-BE49-F238E27FC236}">
                    <a16:creationId xmlns="" xmlns:a16="http://schemas.microsoft.com/office/drawing/2014/main" id="{3884CD51-6E2E-4D3D-AFFB-807BC96E6467}"/>
                  </a:ext>
                </a:extLst>
              </p:cNvPr>
              <p:cNvGrpSpPr/>
              <p:nvPr/>
            </p:nvGrpSpPr>
            <p:grpSpPr>
              <a:xfrm>
                <a:off x="11196986" y="3568320"/>
                <a:ext cx="129906" cy="549936"/>
                <a:chOff x="11196986" y="3568320"/>
                <a:chExt cx="129906" cy="549936"/>
              </a:xfrm>
              <a:grpFill/>
            </p:grpSpPr>
            <p:sp>
              <p:nvSpPr>
                <p:cNvPr id="601" name="Freeform: Shape 600">
                  <a:extLst>
                    <a:ext uri="{FF2B5EF4-FFF2-40B4-BE49-F238E27FC236}">
                      <a16:creationId xmlns="" xmlns:a16="http://schemas.microsoft.com/office/drawing/2014/main" id="{99CB691C-8143-4AD5-A678-0977E66A7C78}"/>
                    </a:ext>
                  </a:extLst>
                </p:cNvPr>
                <p:cNvSpPr/>
                <p:nvPr/>
              </p:nvSpPr>
              <p:spPr>
                <a:xfrm>
                  <a:off x="11257610" y="3624613"/>
                  <a:ext cx="17320" cy="440855"/>
                </a:xfrm>
                <a:custGeom>
                  <a:avLst/>
                  <a:gdLst>
                    <a:gd name="connsiteX0" fmla="*/ 0 w 17320"/>
                    <a:gd name="connsiteY0" fmla="*/ 6495 h 440855"/>
                    <a:gd name="connsiteX1" fmla="*/ 0 w 17320"/>
                    <a:gd name="connsiteY1" fmla="*/ 430856 h 440855"/>
                    <a:gd name="connsiteX2" fmla="*/ 17321 w 17320"/>
                    <a:gd name="connsiteY2" fmla="*/ 430856 h 440855"/>
                    <a:gd name="connsiteX3" fmla="*/ 17321 w 17320"/>
                    <a:gd name="connsiteY3" fmla="*/ 6495 h 440855"/>
                    <a:gd name="connsiteX4" fmla="*/ 0 w 17320"/>
                    <a:gd name="connsiteY4" fmla="*/ 6495 h 44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0855">
                      <a:moveTo>
                        <a:pt x="0" y="6495"/>
                      </a:moveTo>
                      <a:cubicBezTo>
                        <a:pt x="0" y="145062"/>
                        <a:pt x="0" y="283629"/>
                        <a:pt x="0" y="430856"/>
                      </a:cubicBezTo>
                      <a:cubicBezTo>
                        <a:pt x="0" y="439516"/>
                        <a:pt x="17321" y="448177"/>
                        <a:pt x="17321" y="430856"/>
                      </a:cubicBezTo>
                      <a:cubicBezTo>
                        <a:pt x="17321" y="292289"/>
                        <a:pt x="17321" y="15372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2" name="Freeform: Shape 601">
                  <a:extLst>
                    <a:ext uri="{FF2B5EF4-FFF2-40B4-BE49-F238E27FC236}">
                      <a16:creationId xmlns="" xmlns:a16="http://schemas.microsoft.com/office/drawing/2014/main" id="{0B9702D4-B644-4A88-A40F-EC927C24EC58}"/>
                    </a:ext>
                  </a:extLst>
                </p:cNvPr>
                <p:cNvSpPr/>
                <p:nvPr/>
              </p:nvSpPr>
              <p:spPr>
                <a:xfrm>
                  <a:off x="11205647" y="3568320"/>
                  <a:ext cx="121245" cy="142410"/>
                </a:xfrm>
                <a:custGeom>
                  <a:avLst/>
                  <a:gdLst>
                    <a:gd name="connsiteX0" fmla="*/ 60623 w 121245"/>
                    <a:gd name="connsiteY0" fmla="*/ 54128 h 142410"/>
                    <a:gd name="connsiteX1" fmla="*/ 0 w 121245"/>
                    <a:gd name="connsiteY1" fmla="*/ 140732 h 142410"/>
                    <a:gd name="connsiteX2" fmla="*/ 60623 w 121245"/>
                    <a:gd name="connsiteY2" fmla="*/ 88769 h 142410"/>
                    <a:gd name="connsiteX3" fmla="*/ 121245 w 121245"/>
                    <a:gd name="connsiteY3" fmla="*/ 2165 h 142410"/>
                    <a:gd name="connsiteX4" fmla="*/ 60623 w 121245"/>
                    <a:gd name="connsiteY4" fmla="*/ 5412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60623" y="54128"/>
                      </a:moveTo>
                      <a:cubicBezTo>
                        <a:pt x="25982" y="97430"/>
                        <a:pt x="0" y="132071"/>
                        <a:pt x="0" y="140732"/>
                      </a:cubicBezTo>
                      <a:cubicBezTo>
                        <a:pt x="0" y="149392"/>
                        <a:pt x="25982" y="123411"/>
                        <a:pt x="60623" y="88769"/>
                      </a:cubicBezTo>
                      <a:cubicBezTo>
                        <a:pt x="95265" y="54128"/>
                        <a:pt x="121245" y="19486"/>
                        <a:pt x="121245" y="2165"/>
                      </a:cubicBezTo>
                      <a:cubicBezTo>
                        <a:pt x="121245" y="-6495"/>
                        <a:pt x="95265" y="10826"/>
                        <a:pt x="60623" y="541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3" name="Freeform: Shape 602">
                  <a:extLst>
                    <a:ext uri="{FF2B5EF4-FFF2-40B4-BE49-F238E27FC236}">
                      <a16:creationId xmlns="" xmlns:a16="http://schemas.microsoft.com/office/drawing/2014/main" id="{0355C370-558A-4EA0-B435-F3F7E2BABEC8}"/>
                    </a:ext>
                  </a:extLst>
                </p:cNvPr>
                <p:cNvSpPr/>
                <p:nvPr/>
              </p:nvSpPr>
              <p:spPr>
                <a:xfrm>
                  <a:off x="11196986" y="3975846"/>
                  <a:ext cx="121246" cy="142410"/>
                </a:xfrm>
                <a:custGeom>
                  <a:avLst/>
                  <a:gdLst>
                    <a:gd name="connsiteX0" fmla="*/ 0 w 121246"/>
                    <a:gd name="connsiteY0" fmla="*/ 1678 h 142410"/>
                    <a:gd name="connsiteX1" fmla="*/ 60624 w 121246"/>
                    <a:gd name="connsiteY1" fmla="*/ 88283 h 142410"/>
                    <a:gd name="connsiteX2" fmla="*/ 121247 w 121246"/>
                    <a:gd name="connsiteY2" fmla="*/ 140245 h 142410"/>
                    <a:gd name="connsiteX3" fmla="*/ 60624 w 121246"/>
                    <a:gd name="connsiteY3" fmla="*/ 53641 h 142410"/>
                    <a:gd name="connsiteX4" fmla="*/ 0 w 121246"/>
                    <a:gd name="connsiteY4" fmla="*/ 167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0">
                      <a:moveTo>
                        <a:pt x="0" y="1678"/>
                      </a:moveTo>
                      <a:cubicBezTo>
                        <a:pt x="0" y="10339"/>
                        <a:pt x="25982" y="44981"/>
                        <a:pt x="60624" y="88283"/>
                      </a:cubicBezTo>
                      <a:cubicBezTo>
                        <a:pt x="95265" y="131585"/>
                        <a:pt x="121247" y="148906"/>
                        <a:pt x="121247" y="140245"/>
                      </a:cubicBezTo>
                      <a:cubicBezTo>
                        <a:pt x="121247" y="122924"/>
                        <a:pt x="95265" y="88283"/>
                        <a:pt x="60624" y="53641"/>
                      </a:cubicBezTo>
                      <a:cubicBezTo>
                        <a:pt x="34642" y="18999"/>
                        <a:pt x="0" y="-6982"/>
                        <a:pt x="0" y="167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1" name="Graphic 1">
                <a:extLst>
                  <a:ext uri="{FF2B5EF4-FFF2-40B4-BE49-F238E27FC236}">
                    <a16:creationId xmlns="" xmlns:a16="http://schemas.microsoft.com/office/drawing/2014/main" id="{287942FE-BFF5-4484-919A-3ADB7CE3826F}"/>
                  </a:ext>
                </a:extLst>
              </p:cNvPr>
              <p:cNvGrpSpPr/>
              <p:nvPr/>
            </p:nvGrpSpPr>
            <p:grpSpPr>
              <a:xfrm>
                <a:off x="10911193" y="3646769"/>
                <a:ext cx="122591" cy="384377"/>
                <a:chOff x="10911193" y="3646769"/>
                <a:chExt cx="122591" cy="384377"/>
              </a:xfrm>
              <a:grpFill/>
            </p:grpSpPr>
            <p:sp>
              <p:nvSpPr>
                <p:cNvPr id="598" name="Freeform: Shape 597">
                  <a:extLst>
                    <a:ext uri="{FF2B5EF4-FFF2-40B4-BE49-F238E27FC236}">
                      <a16:creationId xmlns="" xmlns:a16="http://schemas.microsoft.com/office/drawing/2014/main" id="{D1032285-7E9F-48D9-8C51-93E60C583728}"/>
                    </a:ext>
                  </a:extLst>
                </p:cNvPr>
                <p:cNvSpPr/>
                <p:nvPr/>
              </p:nvSpPr>
              <p:spPr>
                <a:xfrm>
                  <a:off x="10963155" y="3704722"/>
                  <a:ext cx="17320" cy="274142"/>
                </a:xfrm>
                <a:custGeom>
                  <a:avLst/>
                  <a:gdLst>
                    <a:gd name="connsiteX0" fmla="*/ 0 w 17320"/>
                    <a:gd name="connsiteY0" fmla="*/ 12991 h 274142"/>
                    <a:gd name="connsiteX1" fmla="*/ 0 w 17320"/>
                    <a:gd name="connsiteY1" fmla="*/ 264143 h 274142"/>
                    <a:gd name="connsiteX2" fmla="*/ 17321 w 17320"/>
                    <a:gd name="connsiteY2" fmla="*/ 264143 h 274142"/>
                    <a:gd name="connsiteX3" fmla="*/ 17321 w 17320"/>
                    <a:gd name="connsiteY3" fmla="*/ 12991 h 274142"/>
                    <a:gd name="connsiteX4" fmla="*/ 0 w 17320"/>
                    <a:gd name="connsiteY4" fmla="*/ 12991 h 27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4142">
                      <a:moveTo>
                        <a:pt x="0" y="12991"/>
                      </a:moveTo>
                      <a:cubicBezTo>
                        <a:pt x="0" y="99595"/>
                        <a:pt x="0" y="177539"/>
                        <a:pt x="0" y="264143"/>
                      </a:cubicBezTo>
                      <a:cubicBezTo>
                        <a:pt x="0" y="272803"/>
                        <a:pt x="17321" y="281464"/>
                        <a:pt x="17321" y="264143"/>
                      </a:cubicBezTo>
                      <a:cubicBezTo>
                        <a:pt x="17321" y="177539"/>
                        <a:pt x="17321" y="99595"/>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9" name="Freeform: Shape 598">
                  <a:extLst>
                    <a:ext uri="{FF2B5EF4-FFF2-40B4-BE49-F238E27FC236}">
                      <a16:creationId xmlns="" xmlns:a16="http://schemas.microsoft.com/office/drawing/2014/main" id="{FE67C000-D33F-43D1-B92A-372D5D2006B4}"/>
                    </a:ext>
                  </a:extLst>
                </p:cNvPr>
                <p:cNvSpPr/>
                <p:nvPr/>
              </p:nvSpPr>
              <p:spPr>
                <a:xfrm>
                  <a:off x="10911193" y="3890920"/>
                  <a:ext cx="122591" cy="140226"/>
                </a:xfrm>
                <a:custGeom>
                  <a:avLst/>
                  <a:gdLst>
                    <a:gd name="connsiteX0" fmla="*/ 60623 w 122591"/>
                    <a:gd name="connsiteY0" fmla="*/ 60623 h 140226"/>
                    <a:gd name="connsiteX1" fmla="*/ 0 w 122591"/>
                    <a:gd name="connsiteY1" fmla="*/ 138567 h 140226"/>
                    <a:gd name="connsiteX2" fmla="*/ 60623 w 122591"/>
                    <a:gd name="connsiteY2" fmla="*/ 77944 h 140226"/>
                    <a:gd name="connsiteX3" fmla="*/ 121245 w 122591"/>
                    <a:gd name="connsiteY3" fmla="*/ 0 h 140226"/>
                    <a:gd name="connsiteX4" fmla="*/ 60623 w 122591"/>
                    <a:gd name="connsiteY4" fmla="*/ 60623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226">
                      <a:moveTo>
                        <a:pt x="60623" y="60623"/>
                      </a:moveTo>
                      <a:cubicBezTo>
                        <a:pt x="25980" y="95265"/>
                        <a:pt x="0" y="129906"/>
                        <a:pt x="0" y="138567"/>
                      </a:cubicBezTo>
                      <a:cubicBezTo>
                        <a:pt x="0" y="147227"/>
                        <a:pt x="25980" y="121246"/>
                        <a:pt x="60623" y="77944"/>
                      </a:cubicBezTo>
                      <a:cubicBezTo>
                        <a:pt x="95264" y="34642"/>
                        <a:pt x="121245" y="0"/>
                        <a:pt x="121245" y="0"/>
                      </a:cubicBezTo>
                      <a:cubicBezTo>
                        <a:pt x="12990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0" name="Freeform: Shape 599">
                  <a:extLst>
                    <a:ext uri="{FF2B5EF4-FFF2-40B4-BE49-F238E27FC236}">
                      <a16:creationId xmlns="" xmlns:a16="http://schemas.microsoft.com/office/drawing/2014/main" id="{0B6210DF-FE6A-47F2-B860-8AADEF3D061E}"/>
                    </a:ext>
                  </a:extLst>
                </p:cNvPr>
                <p:cNvSpPr/>
                <p:nvPr/>
              </p:nvSpPr>
              <p:spPr>
                <a:xfrm>
                  <a:off x="10911193" y="3646769"/>
                  <a:ext cx="121245" cy="140226"/>
                </a:xfrm>
                <a:custGeom>
                  <a:avLst/>
                  <a:gdLst>
                    <a:gd name="connsiteX0" fmla="*/ 0 w 121245"/>
                    <a:gd name="connsiteY0" fmla="*/ 1659 h 140226"/>
                    <a:gd name="connsiteX1" fmla="*/ 60623 w 121245"/>
                    <a:gd name="connsiteY1" fmla="*/ 79603 h 140226"/>
                    <a:gd name="connsiteX2" fmla="*/ 121245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0" y="44961"/>
                        <a:pt x="60623" y="79603"/>
                      </a:cubicBezTo>
                      <a:cubicBezTo>
                        <a:pt x="95264" y="114245"/>
                        <a:pt x="121245" y="140226"/>
                        <a:pt x="121245" y="140226"/>
                      </a:cubicBezTo>
                      <a:cubicBezTo>
                        <a:pt x="121245" y="140226"/>
                        <a:pt x="95264" y="96924"/>
                        <a:pt x="60623" y="62282"/>
                      </a:cubicBezTo>
                      <a:cubicBezTo>
                        <a:pt x="25980"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2" name="Graphic 1">
                <a:extLst>
                  <a:ext uri="{FF2B5EF4-FFF2-40B4-BE49-F238E27FC236}">
                    <a16:creationId xmlns="" xmlns:a16="http://schemas.microsoft.com/office/drawing/2014/main" id="{CA61899F-E214-4DFF-ADA4-4D7F138FA715}"/>
                  </a:ext>
                </a:extLst>
              </p:cNvPr>
              <p:cNvGrpSpPr/>
              <p:nvPr/>
            </p:nvGrpSpPr>
            <p:grpSpPr>
              <a:xfrm>
                <a:off x="10625399" y="3351814"/>
                <a:ext cx="121245" cy="987234"/>
                <a:chOff x="10625399" y="3351814"/>
                <a:chExt cx="121245" cy="987234"/>
              </a:xfrm>
              <a:grpFill/>
            </p:grpSpPr>
            <p:sp>
              <p:nvSpPr>
                <p:cNvPr id="595" name="Freeform: Shape 594">
                  <a:extLst>
                    <a:ext uri="{FF2B5EF4-FFF2-40B4-BE49-F238E27FC236}">
                      <a16:creationId xmlns="" xmlns:a16="http://schemas.microsoft.com/office/drawing/2014/main" id="{1C6B1974-0231-4B15-8A73-5D1992D7401C}"/>
                    </a:ext>
                  </a:extLst>
                </p:cNvPr>
                <p:cNvSpPr/>
                <p:nvPr/>
              </p:nvSpPr>
              <p:spPr>
                <a:xfrm>
                  <a:off x="10677361" y="3390781"/>
                  <a:ext cx="17321" cy="891197"/>
                </a:xfrm>
                <a:custGeom>
                  <a:avLst/>
                  <a:gdLst>
                    <a:gd name="connsiteX0" fmla="*/ 0 w 17321"/>
                    <a:gd name="connsiteY0" fmla="*/ 6495 h 891197"/>
                    <a:gd name="connsiteX1" fmla="*/ 0 w 17321"/>
                    <a:gd name="connsiteY1" fmla="*/ 881198 h 891197"/>
                    <a:gd name="connsiteX2" fmla="*/ 17322 w 17321"/>
                    <a:gd name="connsiteY2" fmla="*/ 881198 h 891197"/>
                    <a:gd name="connsiteX3" fmla="*/ 17322 w 17321"/>
                    <a:gd name="connsiteY3" fmla="*/ 6495 h 891197"/>
                    <a:gd name="connsiteX4" fmla="*/ 0 w 17321"/>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891197">
                      <a:moveTo>
                        <a:pt x="0" y="6495"/>
                      </a:moveTo>
                      <a:cubicBezTo>
                        <a:pt x="0" y="300950"/>
                        <a:pt x="0" y="586743"/>
                        <a:pt x="0" y="881198"/>
                      </a:cubicBezTo>
                      <a:cubicBezTo>
                        <a:pt x="0" y="889858"/>
                        <a:pt x="17322" y="898518"/>
                        <a:pt x="17322" y="881198"/>
                      </a:cubicBezTo>
                      <a:cubicBezTo>
                        <a:pt x="17322" y="586743"/>
                        <a:pt x="17322" y="300950"/>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6" name="Freeform: Shape 595">
                  <a:extLst>
                    <a:ext uri="{FF2B5EF4-FFF2-40B4-BE49-F238E27FC236}">
                      <a16:creationId xmlns="" xmlns:a16="http://schemas.microsoft.com/office/drawing/2014/main" id="{BB98C487-A810-4136-9456-A7F5663FF67B}"/>
                    </a:ext>
                  </a:extLst>
                </p:cNvPr>
                <p:cNvSpPr/>
                <p:nvPr/>
              </p:nvSpPr>
              <p:spPr>
                <a:xfrm>
                  <a:off x="10625399" y="4196249"/>
                  <a:ext cx="121245" cy="142798"/>
                </a:xfrm>
                <a:custGeom>
                  <a:avLst/>
                  <a:gdLst>
                    <a:gd name="connsiteX0" fmla="*/ 60623 w 121245"/>
                    <a:gd name="connsiteY0" fmla="*/ 32428 h 142798"/>
                    <a:gd name="connsiteX1" fmla="*/ 0 w 121245"/>
                    <a:gd name="connsiteY1" fmla="*/ 127692 h 142798"/>
                    <a:gd name="connsiteX2" fmla="*/ 60623 w 121245"/>
                    <a:gd name="connsiteY2" fmla="*/ 110371 h 142798"/>
                    <a:gd name="connsiteX3" fmla="*/ 121245 w 121245"/>
                    <a:gd name="connsiteY3" fmla="*/ 15107 h 142798"/>
                    <a:gd name="connsiteX4" fmla="*/ 60623 w 121245"/>
                    <a:gd name="connsiteY4" fmla="*/ 32428 h 14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798">
                      <a:moveTo>
                        <a:pt x="60623" y="32428"/>
                      </a:moveTo>
                      <a:cubicBezTo>
                        <a:pt x="25982" y="58409"/>
                        <a:pt x="0" y="101711"/>
                        <a:pt x="0" y="127692"/>
                      </a:cubicBezTo>
                      <a:cubicBezTo>
                        <a:pt x="0" y="153673"/>
                        <a:pt x="25982" y="145013"/>
                        <a:pt x="60623" y="110371"/>
                      </a:cubicBezTo>
                      <a:cubicBezTo>
                        <a:pt x="95264" y="75730"/>
                        <a:pt x="121245" y="32428"/>
                        <a:pt x="121245" y="15107"/>
                      </a:cubicBezTo>
                      <a:cubicBezTo>
                        <a:pt x="121245" y="-10875"/>
                        <a:pt x="95264" y="-2214"/>
                        <a:pt x="60623" y="324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7" name="Freeform: Shape 596">
                  <a:extLst>
                    <a:ext uri="{FF2B5EF4-FFF2-40B4-BE49-F238E27FC236}">
                      <a16:creationId xmlns="" xmlns:a16="http://schemas.microsoft.com/office/drawing/2014/main" id="{47D86A60-3BC7-4717-9EEF-7AD730CB2231}"/>
                    </a:ext>
                  </a:extLst>
                </p:cNvPr>
                <p:cNvSpPr/>
                <p:nvPr/>
              </p:nvSpPr>
              <p:spPr>
                <a:xfrm>
                  <a:off x="10625399" y="3351814"/>
                  <a:ext cx="121245" cy="139039"/>
                </a:xfrm>
                <a:custGeom>
                  <a:avLst/>
                  <a:gdLst>
                    <a:gd name="connsiteX0" fmla="*/ 0 w 121245"/>
                    <a:gd name="connsiteY0" fmla="*/ 10821 h 139039"/>
                    <a:gd name="connsiteX1" fmla="*/ 60623 w 121245"/>
                    <a:gd name="connsiteY1" fmla="*/ 106086 h 139039"/>
                    <a:gd name="connsiteX2" fmla="*/ 121245 w 121245"/>
                    <a:gd name="connsiteY2" fmla="*/ 132067 h 139039"/>
                    <a:gd name="connsiteX3" fmla="*/ 60623 w 121245"/>
                    <a:gd name="connsiteY3" fmla="*/ 36803 h 139039"/>
                    <a:gd name="connsiteX4" fmla="*/ 0 w 121245"/>
                    <a:gd name="connsiteY4" fmla="*/ 10821 h 13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039">
                      <a:moveTo>
                        <a:pt x="0" y="10821"/>
                      </a:moveTo>
                      <a:cubicBezTo>
                        <a:pt x="0" y="36803"/>
                        <a:pt x="25982" y="71444"/>
                        <a:pt x="60623" y="106086"/>
                      </a:cubicBezTo>
                      <a:cubicBezTo>
                        <a:pt x="95264" y="132067"/>
                        <a:pt x="121245" y="149388"/>
                        <a:pt x="121245" y="132067"/>
                      </a:cubicBezTo>
                      <a:cubicBezTo>
                        <a:pt x="121245" y="114746"/>
                        <a:pt x="95264" y="71444"/>
                        <a:pt x="60623" y="36803"/>
                      </a:cubicBezTo>
                      <a:cubicBezTo>
                        <a:pt x="25982" y="-6500"/>
                        <a:pt x="0" y="-6500"/>
                        <a:pt x="0" y="1082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3" name="Graphic 1">
                <a:extLst>
                  <a:ext uri="{FF2B5EF4-FFF2-40B4-BE49-F238E27FC236}">
                    <a16:creationId xmlns="" xmlns:a16="http://schemas.microsoft.com/office/drawing/2014/main" id="{F8064803-BF00-42F0-B81E-E08BFAE8B715}"/>
                  </a:ext>
                </a:extLst>
              </p:cNvPr>
              <p:cNvGrpSpPr/>
              <p:nvPr/>
            </p:nvGrpSpPr>
            <p:grpSpPr>
              <a:xfrm>
                <a:off x="10330945" y="3146125"/>
                <a:ext cx="122905" cy="1394327"/>
                <a:chOff x="10330945" y="3146125"/>
                <a:chExt cx="122905" cy="1394327"/>
              </a:xfrm>
              <a:grpFill/>
            </p:grpSpPr>
            <p:sp>
              <p:nvSpPr>
                <p:cNvPr id="592" name="Freeform: Shape 591">
                  <a:extLst>
                    <a:ext uri="{FF2B5EF4-FFF2-40B4-BE49-F238E27FC236}">
                      <a16:creationId xmlns="" xmlns:a16="http://schemas.microsoft.com/office/drawing/2014/main" id="{787C30ED-C6E3-425E-8B6F-C2BF808977C2}"/>
                    </a:ext>
                  </a:extLst>
                </p:cNvPr>
                <p:cNvSpPr/>
                <p:nvPr/>
              </p:nvSpPr>
              <p:spPr>
                <a:xfrm>
                  <a:off x="10382907" y="3174271"/>
                  <a:ext cx="19088" cy="1324218"/>
                </a:xfrm>
                <a:custGeom>
                  <a:avLst/>
                  <a:gdLst>
                    <a:gd name="connsiteX0" fmla="*/ 0 w 19088"/>
                    <a:gd name="connsiteY0" fmla="*/ 6495 h 1324218"/>
                    <a:gd name="connsiteX1" fmla="*/ 0 w 19088"/>
                    <a:gd name="connsiteY1" fmla="*/ 1314219 h 1324218"/>
                    <a:gd name="connsiteX2" fmla="*/ 17321 w 19088"/>
                    <a:gd name="connsiteY2" fmla="*/ 1314219 h 1324218"/>
                    <a:gd name="connsiteX3" fmla="*/ 17321 w 19088"/>
                    <a:gd name="connsiteY3" fmla="*/ 6495 h 1324218"/>
                    <a:gd name="connsiteX4" fmla="*/ 0 w 19088"/>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3" name="Freeform: Shape 592">
                  <a:extLst>
                    <a:ext uri="{FF2B5EF4-FFF2-40B4-BE49-F238E27FC236}">
                      <a16:creationId xmlns="" xmlns:a16="http://schemas.microsoft.com/office/drawing/2014/main" id="{1ADCA4F1-9293-4C8D-ADC0-3940D80E498E}"/>
                    </a:ext>
                  </a:extLst>
                </p:cNvPr>
                <p:cNvSpPr/>
                <p:nvPr/>
              </p:nvSpPr>
              <p:spPr>
                <a:xfrm>
                  <a:off x="10330945" y="4410195"/>
                  <a:ext cx="122905" cy="130257"/>
                </a:xfrm>
                <a:custGeom>
                  <a:avLst/>
                  <a:gdLst>
                    <a:gd name="connsiteX0" fmla="*/ 60623 w 122905"/>
                    <a:gd name="connsiteY0" fmla="*/ 9011 h 130257"/>
                    <a:gd name="connsiteX1" fmla="*/ 0 w 122905"/>
                    <a:gd name="connsiteY1" fmla="*/ 95615 h 130257"/>
                    <a:gd name="connsiteX2" fmla="*/ 60623 w 122905"/>
                    <a:gd name="connsiteY2" fmla="*/ 121597 h 130257"/>
                    <a:gd name="connsiteX3" fmla="*/ 121246 w 122905"/>
                    <a:gd name="connsiteY3" fmla="*/ 26332 h 130257"/>
                    <a:gd name="connsiteX4" fmla="*/ 60623 w 12290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9011"/>
                      </a:moveTo>
                      <a:cubicBezTo>
                        <a:pt x="25981" y="26332"/>
                        <a:pt x="0" y="60974"/>
                        <a:pt x="0" y="95615"/>
                      </a:cubicBezTo>
                      <a:cubicBezTo>
                        <a:pt x="0" y="130257"/>
                        <a:pt x="25981" y="138918"/>
                        <a:pt x="60623" y="121597"/>
                      </a:cubicBezTo>
                      <a:cubicBezTo>
                        <a:pt x="95264" y="104276"/>
                        <a:pt x="121246" y="60974"/>
                        <a:pt x="121246" y="26332"/>
                      </a:cubicBezTo>
                      <a:cubicBezTo>
                        <a:pt x="129906" y="351"/>
                        <a:pt x="10392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4" name="Freeform: Shape 593">
                  <a:extLst>
                    <a:ext uri="{FF2B5EF4-FFF2-40B4-BE49-F238E27FC236}">
                      <a16:creationId xmlns="" xmlns:a16="http://schemas.microsoft.com/office/drawing/2014/main" id="{08C24CD8-9520-4066-8B49-94C9F7CC5646}"/>
                    </a:ext>
                  </a:extLst>
                </p:cNvPr>
                <p:cNvSpPr/>
                <p:nvPr/>
              </p:nvSpPr>
              <p:spPr>
                <a:xfrm>
                  <a:off x="10330945" y="3146125"/>
                  <a:ext cx="122905" cy="130257"/>
                </a:xfrm>
                <a:custGeom>
                  <a:avLst/>
                  <a:gdLst>
                    <a:gd name="connsiteX0" fmla="*/ 60623 w 122905"/>
                    <a:gd name="connsiteY0" fmla="*/ 8660 h 130257"/>
                    <a:gd name="connsiteX1" fmla="*/ 0 w 122905"/>
                    <a:gd name="connsiteY1" fmla="*/ 34642 h 130257"/>
                    <a:gd name="connsiteX2" fmla="*/ 60623 w 122905"/>
                    <a:gd name="connsiteY2" fmla="*/ 121246 h 130257"/>
                    <a:gd name="connsiteX3" fmla="*/ 121246 w 122905"/>
                    <a:gd name="connsiteY3" fmla="*/ 103925 h 130257"/>
                    <a:gd name="connsiteX4" fmla="*/ 60623 w 12290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8660"/>
                      </a:moveTo>
                      <a:cubicBezTo>
                        <a:pt x="25981" y="-8660"/>
                        <a:pt x="0" y="0"/>
                        <a:pt x="0" y="34642"/>
                      </a:cubicBezTo>
                      <a:cubicBezTo>
                        <a:pt x="0" y="69283"/>
                        <a:pt x="25981" y="103925"/>
                        <a:pt x="60623" y="121246"/>
                      </a:cubicBezTo>
                      <a:cubicBezTo>
                        <a:pt x="95264" y="138567"/>
                        <a:pt x="121246" y="129906"/>
                        <a:pt x="121246" y="103925"/>
                      </a:cubicBezTo>
                      <a:cubicBezTo>
                        <a:pt x="129906" y="69283"/>
                        <a:pt x="10392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4" name="Graphic 1">
                <a:extLst>
                  <a:ext uri="{FF2B5EF4-FFF2-40B4-BE49-F238E27FC236}">
                    <a16:creationId xmlns="" xmlns:a16="http://schemas.microsoft.com/office/drawing/2014/main" id="{EE560126-2969-40DB-9C1B-5C0752BD7EC8}"/>
                  </a:ext>
                </a:extLst>
              </p:cNvPr>
              <p:cNvGrpSpPr/>
              <p:nvPr/>
            </p:nvGrpSpPr>
            <p:grpSpPr>
              <a:xfrm>
                <a:off x="10045151" y="3068181"/>
                <a:ext cx="121245" cy="1550215"/>
                <a:chOff x="10045151" y="3068181"/>
                <a:chExt cx="121245" cy="1550215"/>
              </a:xfrm>
              <a:grpFill/>
            </p:grpSpPr>
            <p:sp>
              <p:nvSpPr>
                <p:cNvPr id="589" name="Freeform: Shape 588">
                  <a:extLst>
                    <a:ext uri="{FF2B5EF4-FFF2-40B4-BE49-F238E27FC236}">
                      <a16:creationId xmlns="" xmlns:a16="http://schemas.microsoft.com/office/drawing/2014/main" id="{97B9F135-23CD-42D1-8DDF-484011CE01D7}"/>
                    </a:ext>
                  </a:extLst>
                </p:cNvPr>
                <p:cNvSpPr/>
                <p:nvPr/>
              </p:nvSpPr>
              <p:spPr>
                <a:xfrm>
                  <a:off x="10097113" y="3096327"/>
                  <a:ext cx="17321" cy="1480106"/>
                </a:xfrm>
                <a:custGeom>
                  <a:avLst/>
                  <a:gdLst>
                    <a:gd name="connsiteX0" fmla="*/ 0 w 17321"/>
                    <a:gd name="connsiteY0" fmla="*/ 6495 h 1480106"/>
                    <a:gd name="connsiteX1" fmla="*/ 0 w 17321"/>
                    <a:gd name="connsiteY1" fmla="*/ 1470106 h 1480106"/>
                    <a:gd name="connsiteX2" fmla="*/ 17321 w 17321"/>
                    <a:gd name="connsiteY2" fmla="*/ 1470106 h 1480106"/>
                    <a:gd name="connsiteX3" fmla="*/ 17321 w 17321"/>
                    <a:gd name="connsiteY3" fmla="*/ 6495 h 1480106"/>
                    <a:gd name="connsiteX4" fmla="*/ 0 w 17321"/>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0" name="Freeform: Shape 589">
                  <a:extLst>
                    <a:ext uri="{FF2B5EF4-FFF2-40B4-BE49-F238E27FC236}">
                      <a16:creationId xmlns="" xmlns:a16="http://schemas.microsoft.com/office/drawing/2014/main" id="{C006F5A7-25ED-47CB-A4D0-0F359B45A547}"/>
                    </a:ext>
                  </a:extLst>
                </p:cNvPr>
                <p:cNvSpPr/>
                <p:nvPr/>
              </p:nvSpPr>
              <p:spPr>
                <a:xfrm>
                  <a:off x="10045151" y="4488490"/>
                  <a:ext cx="121245" cy="129906"/>
                </a:xfrm>
                <a:custGeom>
                  <a:avLst/>
                  <a:gdLst>
                    <a:gd name="connsiteX0" fmla="*/ 60623 w 121245"/>
                    <a:gd name="connsiteY0" fmla="*/ 0 h 129906"/>
                    <a:gd name="connsiteX1" fmla="*/ 0 w 121245"/>
                    <a:gd name="connsiteY1" fmla="*/ 60623 h 129906"/>
                    <a:gd name="connsiteX2" fmla="*/ 60623 w 121245"/>
                    <a:gd name="connsiteY2" fmla="*/ 129906 h 129906"/>
                    <a:gd name="connsiteX3" fmla="*/ 121246 w 121245"/>
                    <a:gd name="connsiteY3" fmla="*/ 6062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25981"/>
                        <a:pt x="0" y="60623"/>
                      </a:cubicBezTo>
                      <a:cubicBezTo>
                        <a:pt x="0" y="95264"/>
                        <a:pt x="25982" y="129906"/>
                        <a:pt x="60623" y="129906"/>
                      </a:cubicBezTo>
                      <a:cubicBezTo>
                        <a:pt x="95264" y="129906"/>
                        <a:pt x="121246" y="95264"/>
                        <a:pt x="121246" y="60623"/>
                      </a:cubicBezTo>
                      <a:cubicBezTo>
                        <a:pt x="121246" y="25981"/>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1" name="Freeform: Shape 590">
                  <a:extLst>
                    <a:ext uri="{FF2B5EF4-FFF2-40B4-BE49-F238E27FC236}">
                      <a16:creationId xmlns="" xmlns:a16="http://schemas.microsoft.com/office/drawing/2014/main" id="{ECF66E6C-544C-4AB9-AE97-8036364CBE46}"/>
                    </a:ext>
                  </a:extLst>
                </p:cNvPr>
                <p:cNvSpPr/>
                <p:nvPr/>
              </p:nvSpPr>
              <p:spPr>
                <a:xfrm>
                  <a:off x="10045151" y="3068181"/>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4" y="129906"/>
                        <a:pt x="121246" y="103925"/>
                        <a:pt x="121246" y="69283"/>
                      </a:cubicBezTo>
                      <a:cubicBezTo>
                        <a:pt x="121246" y="34642"/>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5" name="Graphic 1">
                <a:extLst>
                  <a:ext uri="{FF2B5EF4-FFF2-40B4-BE49-F238E27FC236}">
                    <a16:creationId xmlns="" xmlns:a16="http://schemas.microsoft.com/office/drawing/2014/main" id="{B76C5A9D-A850-48FC-AD02-F47F02452293}"/>
                  </a:ext>
                </a:extLst>
              </p:cNvPr>
              <p:cNvGrpSpPr/>
              <p:nvPr/>
            </p:nvGrpSpPr>
            <p:grpSpPr>
              <a:xfrm>
                <a:off x="9759357" y="3146125"/>
                <a:ext cx="121245" cy="1394327"/>
                <a:chOff x="9759357" y="3146125"/>
                <a:chExt cx="121245" cy="1394327"/>
              </a:xfrm>
              <a:grpFill/>
            </p:grpSpPr>
            <p:sp>
              <p:nvSpPr>
                <p:cNvPr id="586" name="Freeform: Shape 585">
                  <a:extLst>
                    <a:ext uri="{FF2B5EF4-FFF2-40B4-BE49-F238E27FC236}">
                      <a16:creationId xmlns="" xmlns:a16="http://schemas.microsoft.com/office/drawing/2014/main" id="{229EC000-5C31-4F8C-91C2-BC2A1C6CF71B}"/>
                    </a:ext>
                  </a:extLst>
                </p:cNvPr>
                <p:cNvSpPr/>
                <p:nvPr/>
              </p:nvSpPr>
              <p:spPr>
                <a:xfrm>
                  <a:off x="9811320" y="3170766"/>
                  <a:ext cx="17320" cy="1327723"/>
                </a:xfrm>
                <a:custGeom>
                  <a:avLst/>
                  <a:gdLst>
                    <a:gd name="connsiteX0" fmla="*/ 0 w 17320"/>
                    <a:gd name="connsiteY0" fmla="*/ 10000 h 1327723"/>
                    <a:gd name="connsiteX1" fmla="*/ 0 w 17320"/>
                    <a:gd name="connsiteY1" fmla="*/ 1317724 h 1327723"/>
                    <a:gd name="connsiteX2" fmla="*/ 17321 w 17320"/>
                    <a:gd name="connsiteY2" fmla="*/ 1317724 h 1327723"/>
                    <a:gd name="connsiteX3" fmla="*/ 17321 w 17320"/>
                    <a:gd name="connsiteY3" fmla="*/ 10000 h 1327723"/>
                    <a:gd name="connsiteX4" fmla="*/ 0 w 17320"/>
                    <a:gd name="connsiteY4" fmla="*/ 10000 h 13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7723">
                      <a:moveTo>
                        <a:pt x="0" y="10000"/>
                      </a:moveTo>
                      <a:cubicBezTo>
                        <a:pt x="0" y="443021"/>
                        <a:pt x="0" y="884703"/>
                        <a:pt x="0" y="1317724"/>
                      </a:cubicBezTo>
                      <a:cubicBezTo>
                        <a:pt x="0" y="1326384"/>
                        <a:pt x="17321" y="1335044"/>
                        <a:pt x="17321" y="1317724"/>
                      </a:cubicBezTo>
                      <a:cubicBezTo>
                        <a:pt x="17321" y="884703"/>
                        <a:pt x="17321" y="443021"/>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7" name="Freeform: Shape 586">
                  <a:extLst>
                    <a:ext uri="{FF2B5EF4-FFF2-40B4-BE49-F238E27FC236}">
                      <a16:creationId xmlns="" xmlns:a16="http://schemas.microsoft.com/office/drawing/2014/main" id="{DEE44B88-55BB-4F30-B29D-42951C3B507C}"/>
                    </a:ext>
                  </a:extLst>
                </p:cNvPr>
                <p:cNvSpPr/>
                <p:nvPr/>
              </p:nvSpPr>
              <p:spPr>
                <a:xfrm>
                  <a:off x="9759357"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5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4" y="138918"/>
                        <a:pt x="121245" y="130257"/>
                        <a:pt x="121245" y="95615"/>
                      </a:cubicBezTo>
                      <a:cubicBezTo>
                        <a:pt x="121245" y="60974"/>
                        <a:pt x="95264"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8" name="Freeform: Shape 587">
                  <a:extLst>
                    <a:ext uri="{FF2B5EF4-FFF2-40B4-BE49-F238E27FC236}">
                      <a16:creationId xmlns="" xmlns:a16="http://schemas.microsoft.com/office/drawing/2014/main" id="{A542D34A-A52D-4D96-815F-5C242E1AB71E}"/>
                    </a:ext>
                  </a:extLst>
                </p:cNvPr>
                <p:cNvSpPr/>
                <p:nvPr/>
              </p:nvSpPr>
              <p:spPr>
                <a:xfrm>
                  <a:off x="9759357"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5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4" y="103925"/>
                        <a:pt x="121245" y="69283"/>
                        <a:pt x="121245" y="34642"/>
                      </a:cubicBezTo>
                      <a:cubicBezTo>
                        <a:pt x="121245" y="0"/>
                        <a:pt x="95264"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6" name="Graphic 1">
                <a:extLst>
                  <a:ext uri="{FF2B5EF4-FFF2-40B4-BE49-F238E27FC236}">
                    <a16:creationId xmlns="" xmlns:a16="http://schemas.microsoft.com/office/drawing/2014/main" id="{61F07A28-894E-4CFE-8226-EAD7C2CF1EDA}"/>
                  </a:ext>
                </a:extLst>
              </p:cNvPr>
              <p:cNvGrpSpPr/>
              <p:nvPr/>
            </p:nvGrpSpPr>
            <p:grpSpPr>
              <a:xfrm>
                <a:off x="9464903" y="3347528"/>
                <a:ext cx="122591" cy="991519"/>
                <a:chOff x="9464903" y="3347528"/>
                <a:chExt cx="122591" cy="991519"/>
              </a:xfrm>
              <a:grpFill/>
            </p:grpSpPr>
            <p:sp>
              <p:nvSpPr>
                <p:cNvPr id="583" name="Freeform: Shape 582">
                  <a:extLst>
                    <a:ext uri="{FF2B5EF4-FFF2-40B4-BE49-F238E27FC236}">
                      <a16:creationId xmlns="" xmlns:a16="http://schemas.microsoft.com/office/drawing/2014/main" id="{684FB81E-A3A3-4A6E-98C8-08267638FC0B}"/>
                    </a:ext>
                  </a:extLst>
                </p:cNvPr>
                <p:cNvSpPr/>
                <p:nvPr/>
              </p:nvSpPr>
              <p:spPr>
                <a:xfrm>
                  <a:off x="9516865" y="3390781"/>
                  <a:ext cx="17320" cy="899858"/>
                </a:xfrm>
                <a:custGeom>
                  <a:avLst/>
                  <a:gdLst>
                    <a:gd name="connsiteX0" fmla="*/ 0 w 17320"/>
                    <a:gd name="connsiteY0" fmla="*/ 6495 h 899858"/>
                    <a:gd name="connsiteX1" fmla="*/ 0 w 17320"/>
                    <a:gd name="connsiteY1" fmla="*/ 889858 h 899858"/>
                    <a:gd name="connsiteX2" fmla="*/ 17321 w 17320"/>
                    <a:gd name="connsiteY2" fmla="*/ 889858 h 899858"/>
                    <a:gd name="connsiteX3" fmla="*/ 17321 w 17320"/>
                    <a:gd name="connsiteY3" fmla="*/ 6495 h 899858"/>
                    <a:gd name="connsiteX4" fmla="*/ 0 w 17320"/>
                    <a:gd name="connsiteY4" fmla="*/ 6495 h 899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899858">
                      <a:moveTo>
                        <a:pt x="0" y="6495"/>
                      </a:moveTo>
                      <a:cubicBezTo>
                        <a:pt x="0" y="300950"/>
                        <a:pt x="0" y="595404"/>
                        <a:pt x="0" y="889858"/>
                      </a:cubicBezTo>
                      <a:cubicBezTo>
                        <a:pt x="0" y="898518"/>
                        <a:pt x="17321" y="907179"/>
                        <a:pt x="17321" y="889858"/>
                      </a:cubicBezTo>
                      <a:cubicBezTo>
                        <a:pt x="17321" y="595404"/>
                        <a:pt x="17321" y="30095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4" name="Freeform: Shape 583">
                  <a:extLst>
                    <a:ext uri="{FF2B5EF4-FFF2-40B4-BE49-F238E27FC236}">
                      <a16:creationId xmlns="" xmlns:a16="http://schemas.microsoft.com/office/drawing/2014/main" id="{85D6DD9F-194B-4251-9421-B3E7463F7102}"/>
                    </a:ext>
                  </a:extLst>
                </p:cNvPr>
                <p:cNvSpPr/>
                <p:nvPr/>
              </p:nvSpPr>
              <p:spPr>
                <a:xfrm>
                  <a:off x="9464903" y="4198504"/>
                  <a:ext cx="122591" cy="140544"/>
                </a:xfrm>
                <a:custGeom>
                  <a:avLst/>
                  <a:gdLst>
                    <a:gd name="connsiteX0" fmla="*/ 60623 w 122591"/>
                    <a:gd name="connsiteY0" fmla="*/ 30173 h 140544"/>
                    <a:gd name="connsiteX1" fmla="*/ 0 w 122591"/>
                    <a:gd name="connsiteY1" fmla="*/ 12852 h 140544"/>
                    <a:gd name="connsiteX2" fmla="*/ 60623 w 122591"/>
                    <a:gd name="connsiteY2" fmla="*/ 108117 h 140544"/>
                    <a:gd name="connsiteX3" fmla="*/ 121246 w 122591"/>
                    <a:gd name="connsiteY3" fmla="*/ 125438 h 140544"/>
                    <a:gd name="connsiteX4" fmla="*/ 60623 w 122591"/>
                    <a:gd name="connsiteY4" fmla="*/ 30173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544">
                      <a:moveTo>
                        <a:pt x="60623" y="30173"/>
                      </a:moveTo>
                      <a:cubicBezTo>
                        <a:pt x="25981" y="4192"/>
                        <a:pt x="0" y="-13129"/>
                        <a:pt x="0" y="12852"/>
                      </a:cubicBezTo>
                      <a:cubicBezTo>
                        <a:pt x="0" y="30173"/>
                        <a:pt x="25981" y="73475"/>
                        <a:pt x="60623" y="108117"/>
                      </a:cubicBezTo>
                      <a:cubicBezTo>
                        <a:pt x="95264" y="142759"/>
                        <a:pt x="121246" y="151419"/>
                        <a:pt x="121246" y="125438"/>
                      </a:cubicBezTo>
                      <a:cubicBezTo>
                        <a:pt x="129906" y="99456"/>
                        <a:pt x="95264" y="56154"/>
                        <a:pt x="60623" y="3017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5" name="Freeform: Shape 584">
                  <a:extLst>
                    <a:ext uri="{FF2B5EF4-FFF2-40B4-BE49-F238E27FC236}">
                      <a16:creationId xmlns="" xmlns:a16="http://schemas.microsoft.com/office/drawing/2014/main" id="{D424A2DC-EF5A-4496-9FA7-068B4D4BE9CE}"/>
                    </a:ext>
                  </a:extLst>
                </p:cNvPr>
                <p:cNvSpPr/>
                <p:nvPr/>
              </p:nvSpPr>
              <p:spPr>
                <a:xfrm>
                  <a:off x="9464903" y="3347528"/>
                  <a:ext cx="122591" cy="136703"/>
                </a:xfrm>
                <a:custGeom>
                  <a:avLst/>
                  <a:gdLst>
                    <a:gd name="connsiteX0" fmla="*/ 60623 w 122591"/>
                    <a:gd name="connsiteY0" fmla="*/ 32427 h 136703"/>
                    <a:gd name="connsiteX1" fmla="*/ 0 w 122591"/>
                    <a:gd name="connsiteY1" fmla="*/ 127692 h 136703"/>
                    <a:gd name="connsiteX2" fmla="*/ 60623 w 122591"/>
                    <a:gd name="connsiteY2" fmla="*/ 110371 h 136703"/>
                    <a:gd name="connsiteX3" fmla="*/ 121246 w 122591"/>
                    <a:gd name="connsiteY3" fmla="*/ 15107 h 136703"/>
                    <a:gd name="connsiteX4" fmla="*/ 60623 w 122591"/>
                    <a:gd name="connsiteY4" fmla="*/ 32427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6703">
                      <a:moveTo>
                        <a:pt x="60623" y="32427"/>
                      </a:moveTo>
                      <a:cubicBezTo>
                        <a:pt x="25981" y="67069"/>
                        <a:pt x="0" y="110371"/>
                        <a:pt x="0" y="127692"/>
                      </a:cubicBezTo>
                      <a:cubicBezTo>
                        <a:pt x="0" y="145013"/>
                        <a:pt x="25981" y="136353"/>
                        <a:pt x="60623" y="110371"/>
                      </a:cubicBezTo>
                      <a:cubicBezTo>
                        <a:pt x="95264" y="84390"/>
                        <a:pt x="121246" y="41088"/>
                        <a:pt x="121246" y="15107"/>
                      </a:cubicBezTo>
                      <a:cubicBezTo>
                        <a:pt x="129906" y="-10875"/>
                        <a:pt x="95264" y="-2214"/>
                        <a:pt x="60623" y="324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7" name="Graphic 1">
                <a:extLst>
                  <a:ext uri="{FF2B5EF4-FFF2-40B4-BE49-F238E27FC236}">
                    <a16:creationId xmlns="" xmlns:a16="http://schemas.microsoft.com/office/drawing/2014/main" id="{62B0EDA1-D277-4046-AD35-89339FBA2D67}"/>
                  </a:ext>
                </a:extLst>
              </p:cNvPr>
              <p:cNvGrpSpPr/>
              <p:nvPr/>
            </p:nvGrpSpPr>
            <p:grpSpPr>
              <a:xfrm>
                <a:off x="9179109" y="3639768"/>
                <a:ext cx="121245" cy="400038"/>
                <a:chOff x="9179109" y="3639768"/>
                <a:chExt cx="121245" cy="400038"/>
              </a:xfrm>
              <a:grpFill/>
            </p:grpSpPr>
            <p:sp>
              <p:nvSpPr>
                <p:cNvPr id="580" name="Freeform: Shape 579">
                  <a:extLst>
                    <a:ext uri="{FF2B5EF4-FFF2-40B4-BE49-F238E27FC236}">
                      <a16:creationId xmlns="" xmlns:a16="http://schemas.microsoft.com/office/drawing/2014/main" id="{58CFF595-330B-4D9D-8FFA-869C07F53186}"/>
                    </a:ext>
                  </a:extLst>
                </p:cNvPr>
                <p:cNvSpPr/>
                <p:nvPr/>
              </p:nvSpPr>
              <p:spPr>
                <a:xfrm>
                  <a:off x="9231071" y="3702556"/>
                  <a:ext cx="17321" cy="276308"/>
                </a:xfrm>
                <a:custGeom>
                  <a:avLst/>
                  <a:gdLst>
                    <a:gd name="connsiteX0" fmla="*/ 0 w 17321"/>
                    <a:gd name="connsiteY0" fmla="*/ 6495 h 276308"/>
                    <a:gd name="connsiteX1" fmla="*/ 0 w 17321"/>
                    <a:gd name="connsiteY1" fmla="*/ 266308 h 276308"/>
                    <a:gd name="connsiteX2" fmla="*/ 17321 w 17321"/>
                    <a:gd name="connsiteY2" fmla="*/ 266308 h 276308"/>
                    <a:gd name="connsiteX3" fmla="*/ 17321 w 17321"/>
                    <a:gd name="connsiteY3" fmla="*/ 6495 h 276308"/>
                    <a:gd name="connsiteX4" fmla="*/ 0 w 17321"/>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276308">
                      <a:moveTo>
                        <a:pt x="0" y="6495"/>
                      </a:moveTo>
                      <a:cubicBezTo>
                        <a:pt x="0" y="93100"/>
                        <a:pt x="0" y="179704"/>
                        <a:pt x="0" y="266308"/>
                      </a:cubicBezTo>
                      <a:cubicBezTo>
                        <a:pt x="0" y="274968"/>
                        <a:pt x="17321" y="283629"/>
                        <a:pt x="17321" y="266308"/>
                      </a:cubicBezTo>
                      <a:cubicBezTo>
                        <a:pt x="17321" y="179704"/>
                        <a:pt x="17321" y="9310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1" name="Freeform: Shape 580">
                  <a:extLst>
                    <a:ext uri="{FF2B5EF4-FFF2-40B4-BE49-F238E27FC236}">
                      <a16:creationId xmlns="" xmlns:a16="http://schemas.microsoft.com/office/drawing/2014/main" id="{FFD27C88-0926-488E-8128-F0AF1601535D}"/>
                    </a:ext>
                  </a:extLst>
                </p:cNvPr>
                <p:cNvSpPr/>
                <p:nvPr/>
              </p:nvSpPr>
              <p:spPr>
                <a:xfrm>
                  <a:off x="9179109" y="3898235"/>
                  <a:ext cx="121245" cy="141572"/>
                </a:xfrm>
                <a:custGeom>
                  <a:avLst/>
                  <a:gdLst>
                    <a:gd name="connsiteX0" fmla="*/ 0 w 121245"/>
                    <a:gd name="connsiteY0" fmla="*/ 1346 h 141572"/>
                    <a:gd name="connsiteX1" fmla="*/ 60623 w 121245"/>
                    <a:gd name="connsiteY1" fmla="*/ 79290 h 141572"/>
                    <a:gd name="connsiteX2" fmla="*/ 121246 w 121245"/>
                    <a:gd name="connsiteY2" fmla="*/ 139913 h 141572"/>
                    <a:gd name="connsiteX3" fmla="*/ 60623 w 121245"/>
                    <a:gd name="connsiteY3" fmla="*/ 61969 h 141572"/>
                    <a:gd name="connsiteX4" fmla="*/ 0 w 121245"/>
                    <a:gd name="connsiteY4" fmla="*/ 1346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0" y="1346"/>
                      </a:moveTo>
                      <a:cubicBezTo>
                        <a:pt x="0" y="1346"/>
                        <a:pt x="25982" y="44648"/>
                        <a:pt x="60623" y="79290"/>
                      </a:cubicBezTo>
                      <a:cubicBezTo>
                        <a:pt x="95264" y="122592"/>
                        <a:pt x="121246" y="148573"/>
                        <a:pt x="121246" y="139913"/>
                      </a:cubicBezTo>
                      <a:cubicBezTo>
                        <a:pt x="121246" y="131252"/>
                        <a:pt x="95264" y="96611"/>
                        <a:pt x="60623" y="61969"/>
                      </a:cubicBezTo>
                      <a:cubicBezTo>
                        <a:pt x="25982" y="27327"/>
                        <a:pt x="0" y="-7314"/>
                        <a:pt x="0"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2" name="Freeform: Shape 581">
                  <a:extLst>
                    <a:ext uri="{FF2B5EF4-FFF2-40B4-BE49-F238E27FC236}">
                      <a16:creationId xmlns="" xmlns:a16="http://schemas.microsoft.com/office/drawing/2014/main" id="{86FD10D8-1C68-4DEB-8391-8C4AC9D4256A}"/>
                    </a:ext>
                  </a:extLst>
                </p:cNvPr>
                <p:cNvSpPr/>
                <p:nvPr/>
              </p:nvSpPr>
              <p:spPr>
                <a:xfrm>
                  <a:off x="9179109" y="3639768"/>
                  <a:ext cx="121245" cy="138566"/>
                </a:xfrm>
                <a:custGeom>
                  <a:avLst/>
                  <a:gdLst>
                    <a:gd name="connsiteX0" fmla="*/ 60623 w 121245"/>
                    <a:gd name="connsiteY0" fmla="*/ 60623 h 138566"/>
                    <a:gd name="connsiteX1" fmla="*/ 0 w 121245"/>
                    <a:gd name="connsiteY1" fmla="*/ 138567 h 138566"/>
                    <a:gd name="connsiteX2" fmla="*/ 60623 w 121245"/>
                    <a:gd name="connsiteY2" fmla="*/ 77944 h 138566"/>
                    <a:gd name="connsiteX3" fmla="*/ 121246 w 121245"/>
                    <a:gd name="connsiteY3" fmla="*/ 0 h 138566"/>
                    <a:gd name="connsiteX4" fmla="*/ 60623 w 121245"/>
                    <a:gd name="connsiteY4" fmla="*/ 6062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566">
                      <a:moveTo>
                        <a:pt x="60623" y="60623"/>
                      </a:moveTo>
                      <a:cubicBezTo>
                        <a:pt x="25982" y="103925"/>
                        <a:pt x="0" y="138567"/>
                        <a:pt x="0" y="138567"/>
                      </a:cubicBezTo>
                      <a:cubicBezTo>
                        <a:pt x="0" y="138567"/>
                        <a:pt x="25982" y="112586"/>
                        <a:pt x="60623" y="77944"/>
                      </a:cubicBezTo>
                      <a:cubicBezTo>
                        <a:pt x="95264" y="43302"/>
                        <a:pt x="121246" y="8660"/>
                        <a:pt x="121246" y="0"/>
                      </a:cubicBezTo>
                      <a:cubicBezTo>
                        <a:pt x="12124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8" name="Graphic 1">
                <a:extLst>
                  <a:ext uri="{FF2B5EF4-FFF2-40B4-BE49-F238E27FC236}">
                    <a16:creationId xmlns="" xmlns:a16="http://schemas.microsoft.com/office/drawing/2014/main" id="{7924801C-DAEC-4F00-94F0-2702B0238ED9}"/>
                  </a:ext>
                </a:extLst>
              </p:cNvPr>
              <p:cNvGrpSpPr/>
              <p:nvPr/>
            </p:nvGrpSpPr>
            <p:grpSpPr>
              <a:xfrm>
                <a:off x="8884655" y="3573720"/>
                <a:ext cx="121245" cy="539136"/>
                <a:chOff x="8884655" y="3573720"/>
                <a:chExt cx="121245" cy="539136"/>
              </a:xfrm>
              <a:grpFill/>
            </p:grpSpPr>
            <p:sp>
              <p:nvSpPr>
                <p:cNvPr id="577" name="Freeform: Shape 576">
                  <a:extLst>
                    <a:ext uri="{FF2B5EF4-FFF2-40B4-BE49-F238E27FC236}">
                      <a16:creationId xmlns="" xmlns:a16="http://schemas.microsoft.com/office/drawing/2014/main" id="{05D154D4-1DF7-4AA4-A205-9E3AA20DB9E0}"/>
                    </a:ext>
                  </a:extLst>
                </p:cNvPr>
                <p:cNvSpPr/>
                <p:nvPr/>
              </p:nvSpPr>
              <p:spPr>
                <a:xfrm>
                  <a:off x="8936618" y="3629768"/>
                  <a:ext cx="19087" cy="427040"/>
                </a:xfrm>
                <a:custGeom>
                  <a:avLst/>
                  <a:gdLst>
                    <a:gd name="connsiteX0" fmla="*/ 0 w 19087"/>
                    <a:gd name="connsiteY0" fmla="*/ 10000 h 427040"/>
                    <a:gd name="connsiteX1" fmla="*/ 0 w 19087"/>
                    <a:gd name="connsiteY1" fmla="*/ 417040 h 427040"/>
                    <a:gd name="connsiteX2" fmla="*/ 17321 w 19087"/>
                    <a:gd name="connsiteY2" fmla="*/ 417040 h 427040"/>
                    <a:gd name="connsiteX3" fmla="*/ 17321 w 19087"/>
                    <a:gd name="connsiteY3" fmla="*/ 10000 h 427040"/>
                    <a:gd name="connsiteX4" fmla="*/ 0 w 19087"/>
                    <a:gd name="connsiteY4" fmla="*/ 10000 h 427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7" h="427040">
                      <a:moveTo>
                        <a:pt x="0" y="10000"/>
                      </a:moveTo>
                      <a:cubicBezTo>
                        <a:pt x="0" y="148567"/>
                        <a:pt x="0" y="287134"/>
                        <a:pt x="0" y="417040"/>
                      </a:cubicBezTo>
                      <a:cubicBezTo>
                        <a:pt x="0" y="425700"/>
                        <a:pt x="17321" y="434361"/>
                        <a:pt x="17321" y="417040"/>
                      </a:cubicBezTo>
                      <a:cubicBezTo>
                        <a:pt x="17321" y="278473"/>
                        <a:pt x="17321" y="139906"/>
                        <a:pt x="1732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8" name="Freeform: Shape 577">
                  <a:extLst>
                    <a:ext uri="{FF2B5EF4-FFF2-40B4-BE49-F238E27FC236}">
                      <a16:creationId xmlns="" xmlns:a16="http://schemas.microsoft.com/office/drawing/2014/main" id="{EBC3D1FF-F7A9-4018-A43F-B066796C9E60}"/>
                    </a:ext>
                  </a:extLst>
                </p:cNvPr>
                <p:cNvSpPr/>
                <p:nvPr/>
              </p:nvSpPr>
              <p:spPr>
                <a:xfrm>
                  <a:off x="8884655" y="3573720"/>
                  <a:ext cx="121245" cy="145670"/>
                </a:xfrm>
                <a:custGeom>
                  <a:avLst/>
                  <a:gdLst>
                    <a:gd name="connsiteX0" fmla="*/ 0 w 121245"/>
                    <a:gd name="connsiteY0" fmla="*/ 5425 h 145670"/>
                    <a:gd name="connsiteX1" fmla="*/ 60623 w 121245"/>
                    <a:gd name="connsiteY1" fmla="*/ 92030 h 145670"/>
                    <a:gd name="connsiteX2" fmla="*/ 121246 w 121245"/>
                    <a:gd name="connsiteY2" fmla="*/ 143992 h 145670"/>
                    <a:gd name="connsiteX3" fmla="*/ 60623 w 121245"/>
                    <a:gd name="connsiteY3" fmla="*/ 57388 h 145670"/>
                    <a:gd name="connsiteX4" fmla="*/ 0 w 121245"/>
                    <a:gd name="connsiteY4" fmla="*/ 542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5425"/>
                      </a:moveTo>
                      <a:cubicBezTo>
                        <a:pt x="0" y="22746"/>
                        <a:pt x="25982" y="57388"/>
                        <a:pt x="60623" y="92030"/>
                      </a:cubicBezTo>
                      <a:cubicBezTo>
                        <a:pt x="95265" y="126671"/>
                        <a:pt x="121246" y="152652"/>
                        <a:pt x="121246" y="143992"/>
                      </a:cubicBezTo>
                      <a:cubicBezTo>
                        <a:pt x="121246" y="135332"/>
                        <a:pt x="95265" y="100690"/>
                        <a:pt x="60623" y="57388"/>
                      </a:cubicBezTo>
                      <a:cubicBezTo>
                        <a:pt x="34642" y="14086"/>
                        <a:pt x="0" y="-11895"/>
                        <a:pt x="0" y="542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9" name="Freeform: Shape 578">
                  <a:extLst>
                    <a:ext uri="{FF2B5EF4-FFF2-40B4-BE49-F238E27FC236}">
                      <a16:creationId xmlns="" xmlns:a16="http://schemas.microsoft.com/office/drawing/2014/main" id="{D77B09D5-9A1C-4851-8456-65BB8E1FFDBF}"/>
                    </a:ext>
                  </a:extLst>
                </p:cNvPr>
                <p:cNvSpPr/>
                <p:nvPr/>
              </p:nvSpPr>
              <p:spPr>
                <a:xfrm>
                  <a:off x="8884655" y="3967186"/>
                  <a:ext cx="121245" cy="145670"/>
                </a:xfrm>
                <a:custGeom>
                  <a:avLst/>
                  <a:gdLst>
                    <a:gd name="connsiteX0" fmla="*/ 0 w 121245"/>
                    <a:gd name="connsiteY0" fmla="*/ 140245 h 145670"/>
                    <a:gd name="connsiteX1" fmla="*/ 60623 w 121245"/>
                    <a:gd name="connsiteY1" fmla="*/ 88283 h 145670"/>
                    <a:gd name="connsiteX2" fmla="*/ 121246 w 121245"/>
                    <a:gd name="connsiteY2" fmla="*/ 1679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2" y="131585"/>
                        <a:pt x="60623" y="88283"/>
                      </a:cubicBezTo>
                      <a:cubicBezTo>
                        <a:pt x="95265" y="44981"/>
                        <a:pt x="121246" y="10339"/>
                        <a:pt x="121246" y="1679"/>
                      </a:cubicBezTo>
                      <a:cubicBezTo>
                        <a:pt x="121246" y="-6982"/>
                        <a:pt x="95265" y="18999"/>
                        <a:pt x="60623" y="53641"/>
                      </a:cubicBezTo>
                      <a:cubicBezTo>
                        <a:pt x="34642" y="88283"/>
                        <a:pt x="0" y="131585"/>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9" name="Graphic 1">
                <a:extLst>
                  <a:ext uri="{FF2B5EF4-FFF2-40B4-BE49-F238E27FC236}">
                    <a16:creationId xmlns="" xmlns:a16="http://schemas.microsoft.com/office/drawing/2014/main" id="{FAB7023D-737C-4F59-B8F1-AF32FE0EE7B2}"/>
                  </a:ext>
                </a:extLst>
              </p:cNvPr>
              <p:cNvGrpSpPr/>
              <p:nvPr/>
            </p:nvGrpSpPr>
            <p:grpSpPr>
              <a:xfrm>
                <a:off x="8598861" y="3292153"/>
                <a:ext cx="121245" cy="1102271"/>
                <a:chOff x="8598861" y="3292153"/>
                <a:chExt cx="121245" cy="1102271"/>
              </a:xfrm>
              <a:grpFill/>
            </p:grpSpPr>
            <p:sp>
              <p:nvSpPr>
                <p:cNvPr id="574" name="Freeform: Shape 573">
                  <a:extLst>
                    <a:ext uri="{FF2B5EF4-FFF2-40B4-BE49-F238E27FC236}">
                      <a16:creationId xmlns="" xmlns:a16="http://schemas.microsoft.com/office/drawing/2014/main" id="{FAC297B6-B082-41C1-A549-430881FE1E41}"/>
                    </a:ext>
                  </a:extLst>
                </p:cNvPr>
                <p:cNvSpPr/>
                <p:nvPr/>
              </p:nvSpPr>
              <p:spPr>
                <a:xfrm>
                  <a:off x="8650823" y="3338819"/>
                  <a:ext cx="17320" cy="1012443"/>
                </a:xfrm>
                <a:custGeom>
                  <a:avLst/>
                  <a:gdLst>
                    <a:gd name="connsiteX0" fmla="*/ 0 w 17320"/>
                    <a:gd name="connsiteY0" fmla="*/ 6495 h 1012443"/>
                    <a:gd name="connsiteX1" fmla="*/ 0 w 17320"/>
                    <a:gd name="connsiteY1" fmla="*/ 1002444 h 1012443"/>
                    <a:gd name="connsiteX2" fmla="*/ 17321 w 17320"/>
                    <a:gd name="connsiteY2" fmla="*/ 1002444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4"/>
                      </a:cubicBezTo>
                      <a:cubicBezTo>
                        <a:pt x="0" y="1011104"/>
                        <a:pt x="17321" y="1019764"/>
                        <a:pt x="17321" y="1002444"/>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5" name="Freeform: Shape 574">
                  <a:extLst>
                    <a:ext uri="{FF2B5EF4-FFF2-40B4-BE49-F238E27FC236}">
                      <a16:creationId xmlns="" xmlns:a16="http://schemas.microsoft.com/office/drawing/2014/main" id="{4DE9FF87-DEEB-4DB8-94EF-B8909749D309}"/>
                    </a:ext>
                  </a:extLst>
                </p:cNvPr>
                <p:cNvSpPr/>
                <p:nvPr/>
              </p:nvSpPr>
              <p:spPr>
                <a:xfrm>
                  <a:off x="8598861"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4" y="139766"/>
                        <a:pt x="121246" y="148426"/>
                        <a:pt x="121246" y="122445"/>
                      </a:cubicBezTo>
                      <a:cubicBezTo>
                        <a:pt x="121246" y="105124"/>
                        <a:pt x="95264"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6" name="Freeform: Shape 575">
                  <a:extLst>
                    <a:ext uri="{FF2B5EF4-FFF2-40B4-BE49-F238E27FC236}">
                      <a16:creationId xmlns="" xmlns:a16="http://schemas.microsoft.com/office/drawing/2014/main" id="{4723623E-38BE-43DC-95B5-8323C0A4A2EF}"/>
                    </a:ext>
                  </a:extLst>
                </p:cNvPr>
                <p:cNvSpPr/>
                <p:nvPr/>
              </p:nvSpPr>
              <p:spPr>
                <a:xfrm>
                  <a:off x="8598861" y="4256292"/>
                  <a:ext cx="121245" cy="138132"/>
                </a:xfrm>
                <a:custGeom>
                  <a:avLst/>
                  <a:gdLst>
                    <a:gd name="connsiteX0" fmla="*/ 60623 w 121245"/>
                    <a:gd name="connsiteY0" fmla="*/ 24348 h 138132"/>
                    <a:gd name="connsiteX1" fmla="*/ 0 w 121245"/>
                    <a:gd name="connsiteY1" fmla="*/ 119612 h 138132"/>
                    <a:gd name="connsiteX2" fmla="*/ 60623 w 121245"/>
                    <a:gd name="connsiteY2" fmla="*/ 110952 h 138132"/>
                    <a:gd name="connsiteX3" fmla="*/ 121246 w 121245"/>
                    <a:gd name="connsiteY3" fmla="*/ 15687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1" y="50329"/>
                        <a:pt x="0" y="93631"/>
                        <a:pt x="0" y="119612"/>
                      </a:cubicBezTo>
                      <a:cubicBezTo>
                        <a:pt x="0" y="145594"/>
                        <a:pt x="25981" y="145594"/>
                        <a:pt x="60623" y="110952"/>
                      </a:cubicBezTo>
                      <a:cubicBezTo>
                        <a:pt x="95264" y="76310"/>
                        <a:pt x="121246" y="33008"/>
                        <a:pt x="121246" y="15687"/>
                      </a:cubicBezTo>
                      <a:cubicBezTo>
                        <a:pt x="121246" y="-10294"/>
                        <a:pt x="95264" y="-1633"/>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0" name="Graphic 1">
                <a:extLst>
                  <a:ext uri="{FF2B5EF4-FFF2-40B4-BE49-F238E27FC236}">
                    <a16:creationId xmlns="" xmlns:a16="http://schemas.microsoft.com/office/drawing/2014/main" id="{B1A90033-F2CC-4272-9588-F5A444061416}"/>
                  </a:ext>
                </a:extLst>
              </p:cNvPr>
              <p:cNvGrpSpPr/>
              <p:nvPr/>
            </p:nvGrpSpPr>
            <p:grpSpPr>
              <a:xfrm>
                <a:off x="8313067" y="3113348"/>
                <a:ext cx="121245" cy="1451219"/>
                <a:chOff x="8313067" y="3113348"/>
                <a:chExt cx="121245" cy="1451219"/>
              </a:xfrm>
              <a:grpFill/>
            </p:grpSpPr>
            <p:sp>
              <p:nvSpPr>
                <p:cNvPr id="571" name="Freeform: Shape 570">
                  <a:extLst>
                    <a:ext uri="{FF2B5EF4-FFF2-40B4-BE49-F238E27FC236}">
                      <a16:creationId xmlns="" xmlns:a16="http://schemas.microsoft.com/office/drawing/2014/main" id="{545B1135-915C-44C8-AD20-3BE9BD1073A4}"/>
                    </a:ext>
                  </a:extLst>
                </p:cNvPr>
                <p:cNvSpPr/>
                <p:nvPr/>
              </p:nvSpPr>
              <p:spPr>
                <a:xfrm>
                  <a:off x="8365029" y="3150455"/>
                  <a:ext cx="17321" cy="1391337"/>
                </a:xfrm>
                <a:custGeom>
                  <a:avLst/>
                  <a:gdLst>
                    <a:gd name="connsiteX0" fmla="*/ 0 w 17321"/>
                    <a:gd name="connsiteY0" fmla="*/ 12991 h 1391337"/>
                    <a:gd name="connsiteX1" fmla="*/ 0 w 17321"/>
                    <a:gd name="connsiteY1" fmla="*/ 1381337 h 1391337"/>
                    <a:gd name="connsiteX2" fmla="*/ 17321 w 17321"/>
                    <a:gd name="connsiteY2" fmla="*/ 1381337 h 1391337"/>
                    <a:gd name="connsiteX3" fmla="*/ 17321 w 17321"/>
                    <a:gd name="connsiteY3" fmla="*/ 12991 h 1391337"/>
                    <a:gd name="connsiteX4" fmla="*/ 0 w 17321"/>
                    <a:gd name="connsiteY4" fmla="*/ 12991 h 1391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391337">
                      <a:moveTo>
                        <a:pt x="0" y="12991"/>
                      </a:moveTo>
                      <a:cubicBezTo>
                        <a:pt x="0" y="471993"/>
                        <a:pt x="0" y="930995"/>
                        <a:pt x="0" y="1381337"/>
                      </a:cubicBezTo>
                      <a:cubicBezTo>
                        <a:pt x="0" y="1389997"/>
                        <a:pt x="17321" y="1398658"/>
                        <a:pt x="17321" y="1381337"/>
                      </a:cubicBezTo>
                      <a:cubicBezTo>
                        <a:pt x="17321" y="922335"/>
                        <a:pt x="17321" y="463332"/>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2" name="Freeform: Shape 571">
                  <a:extLst>
                    <a:ext uri="{FF2B5EF4-FFF2-40B4-BE49-F238E27FC236}">
                      <a16:creationId xmlns="" xmlns:a16="http://schemas.microsoft.com/office/drawing/2014/main" id="{DD7A35B7-8D7F-4E87-B522-5EB7506C39D9}"/>
                    </a:ext>
                  </a:extLst>
                </p:cNvPr>
                <p:cNvSpPr/>
                <p:nvPr/>
              </p:nvSpPr>
              <p:spPr>
                <a:xfrm>
                  <a:off x="8313067" y="3113348"/>
                  <a:ext cx="121245" cy="122504"/>
                </a:xfrm>
                <a:custGeom>
                  <a:avLst/>
                  <a:gdLst>
                    <a:gd name="connsiteX0" fmla="*/ 60623 w 121245"/>
                    <a:gd name="connsiteY0" fmla="*/ 6795 h 122504"/>
                    <a:gd name="connsiteX1" fmla="*/ 0 w 121245"/>
                    <a:gd name="connsiteY1" fmla="*/ 41437 h 122504"/>
                    <a:gd name="connsiteX2" fmla="*/ 60623 w 121245"/>
                    <a:gd name="connsiteY2" fmla="*/ 119381 h 122504"/>
                    <a:gd name="connsiteX3" fmla="*/ 121246 w 121245"/>
                    <a:gd name="connsiteY3" fmla="*/ 84739 h 122504"/>
                    <a:gd name="connsiteX4" fmla="*/ 60623 w 121245"/>
                    <a:gd name="connsiteY4" fmla="*/ 6795 h 122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504">
                      <a:moveTo>
                        <a:pt x="60623" y="6795"/>
                      </a:moveTo>
                      <a:cubicBezTo>
                        <a:pt x="25982" y="-10526"/>
                        <a:pt x="0" y="6795"/>
                        <a:pt x="0" y="41437"/>
                      </a:cubicBezTo>
                      <a:cubicBezTo>
                        <a:pt x="0" y="76078"/>
                        <a:pt x="25982" y="110720"/>
                        <a:pt x="60623" y="119381"/>
                      </a:cubicBezTo>
                      <a:cubicBezTo>
                        <a:pt x="95264" y="128041"/>
                        <a:pt x="121246" y="119381"/>
                        <a:pt x="121246" y="84739"/>
                      </a:cubicBezTo>
                      <a:cubicBezTo>
                        <a:pt x="121246" y="58758"/>
                        <a:pt x="95264" y="24116"/>
                        <a:pt x="60623"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3" name="Freeform: Shape 572">
                  <a:extLst>
                    <a:ext uri="{FF2B5EF4-FFF2-40B4-BE49-F238E27FC236}">
                      <a16:creationId xmlns="" xmlns:a16="http://schemas.microsoft.com/office/drawing/2014/main" id="{30E82311-C9B7-43FC-A5B1-6EF5FC683AA0}"/>
                    </a:ext>
                  </a:extLst>
                </p:cNvPr>
                <p:cNvSpPr/>
                <p:nvPr/>
              </p:nvSpPr>
              <p:spPr>
                <a:xfrm>
                  <a:off x="8313067"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2" y="11908"/>
                        <a:pt x="0" y="46550"/>
                        <a:pt x="0" y="81191"/>
                      </a:cubicBezTo>
                      <a:cubicBezTo>
                        <a:pt x="0" y="115833"/>
                        <a:pt x="25982" y="133154"/>
                        <a:pt x="60623" y="115833"/>
                      </a:cubicBezTo>
                      <a:cubicBezTo>
                        <a:pt x="95264" y="98512"/>
                        <a:pt x="121246" y="63871"/>
                        <a:pt x="121246" y="29229"/>
                      </a:cubicBezTo>
                      <a:cubicBezTo>
                        <a:pt x="121246" y="3248"/>
                        <a:pt x="95264"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1" name="Graphic 1">
                <a:extLst>
                  <a:ext uri="{FF2B5EF4-FFF2-40B4-BE49-F238E27FC236}">
                    <a16:creationId xmlns="" xmlns:a16="http://schemas.microsoft.com/office/drawing/2014/main" id="{72E70AEE-4ECD-4916-929F-1A9BCB8DA085}"/>
                  </a:ext>
                </a:extLst>
              </p:cNvPr>
              <p:cNvGrpSpPr/>
              <p:nvPr/>
            </p:nvGrpSpPr>
            <p:grpSpPr>
              <a:xfrm>
                <a:off x="8018613" y="3075495"/>
                <a:ext cx="122591" cy="1535586"/>
                <a:chOff x="8018613" y="3075495"/>
                <a:chExt cx="122591" cy="1535586"/>
              </a:xfrm>
              <a:grpFill/>
            </p:grpSpPr>
            <p:sp>
              <p:nvSpPr>
                <p:cNvPr id="568" name="Freeform: Shape 567">
                  <a:extLst>
                    <a:ext uri="{FF2B5EF4-FFF2-40B4-BE49-F238E27FC236}">
                      <a16:creationId xmlns="" xmlns:a16="http://schemas.microsoft.com/office/drawing/2014/main" id="{A8A224BE-55CD-459D-A3A0-ED2C3E14D7DF}"/>
                    </a:ext>
                  </a:extLst>
                </p:cNvPr>
                <p:cNvSpPr/>
                <p:nvPr/>
              </p:nvSpPr>
              <p:spPr>
                <a:xfrm>
                  <a:off x="8070576" y="3110143"/>
                  <a:ext cx="17320" cy="1474950"/>
                </a:xfrm>
                <a:custGeom>
                  <a:avLst/>
                  <a:gdLst>
                    <a:gd name="connsiteX0" fmla="*/ 0 w 17320"/>
                    <a:gd name="connsiteY0" fmla="*/ 10000 h 1474950"/>
                    <a:gd name="connsiteX1" fmla="*/ 0 w 17320"/>
                    <a:gd name="connsiteY1" fmla="*/ 1464951 h 1474950"/>
                    <a:gd name="connsiteX2" fmla="*/ 17321 w 17320"/>
                    <a:gd name="connsiteY2" fmla="*/ 1464951 h 1474950"/>
                    <a:gd name="connsiteX3" fmla="*/ 17321 w 17320"/>
                    <a:gd name="connsiteY3" fmla="*/ 10000 h 1474950"/>
                    <a:gd name="connsiteX4" fmla="*/ 0 w 17320"/>
                    <a:gd name="connsiteY4" fmla="*/ 10000 h 147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4950">
                      <a:moveTo>
                        <a:pt x="0" y="10000"/>
                      </a:moveTo>
                      <a:cubicBezTo>
                        <a:pt x="0" y="494984"/>
                        <a:pt x="0" y="979967"/>
                        <a:pt x="0" y="1464951"/>
                      </a:cubicBezTo>
                      <a:cubicBezTo>
                        <a:pt x="0" y="1473611"/>
                        <a:pt x="17321" y="1482271"/>
                        <a:pt x="17321" y="1464951"/>
                      </a:cubicBezTo>
                      <a:cubicBezTo>
                        <a:pt x="17321" y="979967"/>
                        <a:pt x="17321" y="49498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9" name="Freeform: Shape 568">
                  <a:extLst>
                    <a:ext uri="{FF2B5EF4-FFF2-40B4-BE49-F238E27FC236}">
                      <a16:creationId xmlns="" xmlns:a16="http://schemas.microsoft.com/office/drawing/2014/main" id="{348CC46C-260B-40A8-8D9A-23D585BAC126}"/>
                    </a:ext>
                  </a:extLst>
                </p:cNvPr>
                <p:cNvSpPr/>
                <p:nvPr/>
              </p:nvSpPr>
              <p:spPr>
                <a:xfrm>
                  <a:off x="8018613" y="3075495"/>
                  <a:ext cx="122591" cy="131252"/>
                </a:xfrm>
                <a:custGeom>
                  <a:avLst/>
                  <a:gdLst>
                    <a:gd name="connsiteX0" fmla="*/ 60623 w 122591"/>
                    <a:gd name="connsiteY0" fmla="*/ 1346 h 131252"/>
                    <a:gd name="connsiteX1" fmla="*/ 0 w 122591"/>
                    <a:gd name="connsiteY1" fmla="*/ 79290 h 131252"/>
                    <a:gd name="connsiteX2" fmla="*/ 60623 w 122591"/>
                    <a:gd name="connsiteY2" fmla="*/ 131252 h 131252"/>
                    <a:gd name="connsiteX3" fmla="*/ 121246 w 122591"/>
                    <a:gd name="connsiteY3" fmla="*/ 61969 h 131252"/>
                    <a:gd name="connsiteX4" fmla="*/ 60623 w 122591"/>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1346"/>
                      </a:moveTo>
                      <a:cubicBezTo>
                        <a:pt x="25982" y="10006"/>
                        <a:pt x="0" y="44648"/>
                        <a:pt x="0" y="79290"/>
                      </a:cubicBezTo>
                      <a:cubicBezTo>
                        <a:pt x="0" y="113931"/>
                        <a:pt x="25982" y="131252"/>
                        <a:pt x="60623" y="131252"/>
                      </a:cubicBezTo>
                      <a:cubicBezTo>
                        <a:pt x="95265" y="131252"/>
                        <a:pt x="121246" y="96611"/>
                        <a:pt x="121246" y="61969"/>
                      </a:cubicBezTo>
                      <a:cubicBezTo>
                        <a:pt x="12990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0" name="Freeform: Shape 569">
                  <a:extLst>
                    <a:ext uri="{FF2B5EF4-FFF2-40B4-BE49-F238E27FC236}">
                      <a16:creationId xmlns="" xmlns:a16="http://schemas.microsoft.com/office/drawing/2014/main" id="{7405C0FF-DEFB-462C-B2B5-E3879CE4784B}"/>
                    </a:ext>
                  </a:extLst>
                </p:cNvPr>
                <p:cNvSpPr/>
                <p:nvPr/>
              </p:nvSpPr>
              <p:spPr>
                <a:xfrm>
                  <a:off x="8018613" y="4479829"/>
                  <a:ext cx="122591" cy="131252"/>
                </a:xfrm>
                <a:custGeom>
                  <a:avLst/>
                  <a:gdLst>
                    <a:gd name="connsiteX0" fmla="*/ 60623 w 122591"/>
                    <a:gd name="connsiteY0" fmla="*/ 0 h 131252"/>
                    <a:gd name="connsiteX1" fmla="*/ 0 w 122591"/>
                    <a:gd name="connsiteY1" fmla="*/ 51963 h 131252"/>
                    <a:gd name="connsiteX2" fmla="*/ 60623 w 122591"/>
                    <a:gd name="connsiteY2" fmla="*/ 129906 h 131252"/>
                    <a:gd name="connsiteX3" fmla="*/ 121246 w 122591"/>
                    <a:gd name="connsiteY3" fmla="*/ 69283 h 131252"/>
                    <a:gd name="connsiteX4" fmla="*/ 60623 w 122591"/>
                    <a:gd name="connsiteY4" fmla="*/ 0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0"/>
                      </a:moveTo>
                      <a:cubicBezTo>
                        <a:pt x="25982" y="0"/>
                        <a:pt x="0" y="17321"/>
                        <a:pt x="0" y="51963"/>
                      </a:cubicBezTo>
                      <a:cubicBezTo>
                        <a:pt x="0" y="86604"/>
                        <a:pt x="25982" y="121246"/>
                        <a:pt x="60623" y="129906"/>
                      </a:cubicBezTo>
                      <a:cubicBezTo>
                        <a:pt x="95265" y="138567"/>
                        <a:pt x="121246" y="103925"/>
                        <a:pt x="121246" y="69283"/>
                      </a:cubicBezTo>
                      <a:cubicBezTo>
                        <a:pt x="12990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2" name="Graphic 1">
                <a:extLst>
                  <a:ext uri="{FF2B5EF4-FFF2-40B4-BE49-F238E27FC236}">
                    <a16:creationId xmlns="" xmlns:a16="http://schemas.microsoft.com/office/drawing/2014/main" id="{E5787295-B2F1-4AB5-85BA-A62527EF47E5}"/>
                  </a:ext>
                </a:extLst>
              </p:cNvPr>
              <p:cNvGrpSpPr/>
              <p:nvPr/>
            </p:nvGrpSpPr>
            <p:grpSpPr>
              <a:xfrm>
                <a:off x="7732819" y="3182980"/>
                <a:ext cx="121245" cy="1320615"/>
                <a:chOff x="7732819" y="3182980"/>
                <a:chExt cx="121245" cy="1320615"/>
              </a:xfrm>
              <a:grpFill/>
            </p:grpSpPr>
            <p:sp>
              <p:nvSpPr>
                <p:cNvPr id="565" name="Freeform: Shape 564">
                  <a:extLst>
                    <a:ext uri="{FF2B5EF4-FFF2-40B4-BE49-F238E27FC236}">
                      <a16:creationId xmlns="" xmlns:a16="http://schemas.microsoft.com/office/drawing/2014/main" id="{E8DC1D30-C14C-47B5-9B25-AA2B37325645}"/>
                    </a:ext>
                  </a:extLst>
                </p:cNvPr>
                <p:cNvSpPr/>
                <p:nvPr/>
              </p:nvSpPr>
              <p:spPr>
                <a:xfrm>
                  <a:off x="7784782" y="3222729"/>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32740"/>
                        <a:pt x="0" y="1239780"/>
                      </a:cubicBezTo>
                      <a:cubicBezTo>
                        <a:pt x="0" y="1248440"/>
                        <a:pt x="17321" y="1257101"/>
                        <a:pt x="17321" y="1239780"/>
                      </a:cubicBezTo>
                      <a:cubicBezTo>
                        <a:pt x="17321" y="832740"/>
                        <a:pt x="17321" y="41704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6" name="Freeform: Shape 565">
                  <a:extLst>
                    <a:ext uri="{FF2B5EF4-FFF2-40B4-BE49-F238E27FC236}">
                      <a16:creationId xmlns="" xmlns:a16="http://schemas.microsoft.com/office/drawing/2014/main" id="{263AB2B0-AA9C-4792-A674-DB21619EC865}"/>
                    </a:ext>
                  </a:extLst>
                </p:cNvPr>
                <p:cNvSpPr/>
                <p:nvPr/>
              </p:nvSpPr>
              <p:spPr>
                <a:xfrm>
                  <a:off x="7732819"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4" y="101711"/>
                        <a:pt x="121246" y="58409"/>
                        <a:pt x="121246" y="32427"/>
                      </a:cubicBezTo>
                      <a:cubicBezTo>
                        <a:pt x="121246" y="-2214"/>
                        <a:pt x="95264"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7" name="Freeform: Shape 566">
                  <a:extLst>
                    <a:ext uri="{FF2B5EF4-FFF2-40B4-BE49-F238E27FC236}">
                      <a16:creationId xmlns="" xmlns:a16="http://schemas.microsoft.com/office/drawing/2014/main" id="{66C732DE-191C-458B-92C2-F1C24E596883}"/>
                    </a:ext>
                  </a:extLst>
                </p:cNvPr>
                <p:cNvSpPr/>
                <p:nvPr/>
              </p:nvSpPr>
              <p:spPr>
                <a:xfrm>
                  <a:off x="7732819"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4" y="141978"/>
                        <a:pt x="121246" y="133317"/>
                        <a:pt x="121246" y="98676"/>
                      </a:cubicBezTo>
                      <a:cubicBezTo>
                        <a:pt x="121246" y="72695"/>
                        <a:pt x="95264"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3" name="Graphic 1">
                <a:extLst>
                  <a:ext uri="{FF2B5EF4-FFF2-40B4-BE49-F238E27FC236}">
                    <a16:creationId xmlns="" xmlns:a16="http://schemas.microsoft.com/office/drawing/2014/main" id="{951C5213-7345-4509-8325-41CEBB53BDAE}"/>
                  </a:ext>
                </a:extLst>
              </p:cNvPr>
              <p:cNvGrpSpPr/>
              <p:nvPr/>
            </p:nvGrpSpPr>
            <p:grpSpPr>
              <a:xfrm>
                <a:off x="7447025" y="3411474"/>
                <a:ext cx="121245" cy="855693"/>
                <a:chOff x="7447025" y="3411474"/>
                <a:chExt cx="121245" cy="855693"/>
              </a:xfrm>
              <a:grpFill/>
            </p:grpSpPr>
            <p:sp>
              <p:nvSpPr>
                <p:cNvPr id="562" name="Freeform: Shape 561">
                  <a:extLst>
                    <a:ext uri="{FF2B5EF4-FFF2-40B4-BE49-F238E27FC236}">
                      <a16:creationId xmlns="" xmlns:a16="http://schemas.microsoft.com/office/drawing/2014/main" id="{8E22517A-8280-422D-B51D-25901A227583}"/>
                    </a:ext>
                  </a:extLst>
                </p:cNvPr>
                <p:cNvSpPr/>
                <p:nvPr/>
              </p:nvSpPr>
              <p:spPr>
                <a:xfrm>
                  <a:off x="7498988" y="3462230"/>
                  <a:ext cx="17321" cy="767786"/>
                </a:xfrm>
                <a:custGeom>
                  <a:avLst/>
                  <a:gdLst>
                    <a:gd name="connsiteX0" fmla="*/ 0 w 17321"/>
                    <a:gd name="connsiteY0" fmla="*/ 12991 h 767786"/>
                    <a:gd name="connsiteX1" fmla="*/ 0 w 17321"/>
                    <a:gd name="connsiteY1" fmla="*/ 757787 h 767786"/>
                    <a:gd name="connsiteX2" fmla="*/ 17321 w 17321"/>
                    <a:gd name="connsiteY2" fmla="*/ 757787 h 767786"/>
                    <a:gd name="connsiteX3" fmla="*/ 17321 w 17321"/>
                    <a:gd name="connsiteY3" fmla="*/ 12991 h 767786"/>
                    <a:gd name="connsiteX4" fmla="*/ 0 w 17321"/>
                    <a:gd name="connsiteY4" fmla="*/ 12991 h 767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767786">
                      <a:moveTo>
                        <a:pt x="0" y="12991"/>
                      </a:moveTo>
                      <a:cubicBezTo>
                        <a:pt x="0" y="264143"/>
                        <a:pt x="0" y="506635"/>
                        <a:pt x="0" y="757787"/>
                      </a:cubicBezTo>
                      <a:cubicBezTo>
                        <a:pt x="0" y="766447"/>
                        <a:pt x="17321" y="775107"/>
                        <a:pt x="17321" y="757787"/>
                      </a:cubicBezTo>
                      <a:cubicBezTo>
                        <a:pt x="17321" y="506635"/>
                        <a:pt x="17321" y="264143"/>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3" name="Freeform: Shape 562">
                  <a:extLst>
                    <a:ext uri="{FF2B5EF4-FFF2-40B4-BE49-F238E27FC236}">
                      <a16:creationId xmlns="" xmlns:a16="http://schemas.microsoft.com/office/drawing/2014/main" id="{34305791-008B-4080-941F-D62A1CED04F6}"/>
                    </a:ext>
                  </a:extLst>
                </p:cNvPr>
                <p:cNvSpPr/>
                <p:nvPr/>
              </p:nvSpPr>
              <p:spPr>
                <a:xfrm>
                  <a:off x="7447025" y="3411474"/>
                  <a:ext cx="121245" cy="139824"/>
                </a:xfrm>
                <a:custGeom>
                  <a:avLst/>
                  <a:gdLst>
                    <a:gd name="connsiteX0" fmla="*/ 60623 w 121245"/>
                    <a:gd name="connsiteY0" fmla="*/ 37765 h 139824"/>
                    <a:gd name="connsiteX1" fmla="*/ 0 w 121245"/>
                    <a:gd name="connsiteY1" fmla="*/ 133030 h 139824"/>
                    <a:gd name="connsiteX2" fmla="*/ 60623 w 121245"/>
                    <a:gd name="connsiteY2" fmla="*/ 98388 h 139824"/>
                    <a:gd name="connsiteX3" fmla="*/ 121246 w 121245"/>
                    <a:gd name="connsiteY3" fmla="*/ 3124 h 139824"/>
                    <a:gd name="connsiteX4" fmla="*/ 60623 w 121245"/>
                    <a:gd name="connsiteY4" fmla="*/ 37765 h 13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824">
                      <a:moveTo>
                        <a:pt x="60623" y="37765"/>
                      </a:moveTo>
                      <a:cubicBezTo>
                        <a:pt x="25982" y="72407"/>
                        <a:pt x="0" y="115709"/>
                        <a:pt x="0" y="133030"/>
                      </a:cubicBezTo>
                      <a:cubicBezTo>
                        <a:pt x="0" y="150351"/>
                        <a:pt x="25982" y="133030"/>
                        <a:pt x="60623" y="98388"/>
                      </a:cubicBezTo>
                      <a:cubicBezTo>
                        <a:pt x="95264" y="63747"/>
                        <a:pt x="121246" y="29105"/>
                        <a:pt x="121246" y="3124"/>
                      </a:cubicBezTo>
                      <a:cubicBezTo>
                        <a:pt x="121246" y="-5537"/>
                        <a:pt x="95264" y="3124"/>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4" name="Freeform: Shape 563">
                  <a:extLst>
                    <a:ext uri="{FF2B5EF4-FFF2-40B4-BE49-F238E27FC236}">
                      <a16:creationId xmlns="" xmlns:a16="http://schemas.microsoft.com/office/drawing/2014/main" id="{1AA032B0-E8FB-475C-976C-4C8E00000F4E}"/>
                    </a:ext>
                  </a:extLst>
                </p:cNvPr>
                <p:cNvSpPr/>
                <p:nvPr/>
              </p:nvSpPr>
              <p:spPr>
                <a:xfrm>
                  <a:off x="7447025" y="4130289"/>
                  <a:ext cx="121245" cy="136878"/>
                </a:xfrm>
                <a:custGeom>
                  <a:avLst/>
                  <a:gdLst>
                    <a:gd name="connsiteX0" fmla="*/ 60623 w 121245"/>
                    <a:gd name="connsiteY0" fmla="*/ 37765 h 136878"/>
                    <a:gd name="connsiteX1" fmla="*/ 0 w 121245"/>
                    <a:gd name="connsiteY1" fmla="*/ 3124 h 136878"/>
                    <a:gd name="connsiteX2" fmla="*/ 60623 w 121245"/>
                    <a:gd name="connsiteY2" fmla="*/ 98388 h 136878"/>
                    <a:gd name="connsiteX3" fmla="*/ 121246 w 121245"/>
                    <a:gd name="connsiteY3" fmla="*/ 124369 h 136878"/>
                    <a:gd name="connsiteX4" fmla="*/ 60623 w 121245"/>
                    <a:gd name="connsiteY4" fmla="*/ 37765 h 13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878">
                      <a:moveTo>
                        <a:pt x="60623" y="37765"/>
                      </a:moveTo>
                      <a:cubicBezTo>
                        <a:pt x="25982" y="3124"/>
                        <a:pt x="0" y="-5537"/>
                        <a:pt x="0" y="3124"/>
                      </a:cubicBezTo>
                      <a:cubicBezTo>
                        <a:pt x="0" y="20444"/>
                        <a:pt x="25982" y="63746"/>
                        <a:pt x="60623" y="98388"/>
                      </a:cubicBezTo>
                      <a:cubicBezTo>
                        <a:pt x="95264" y="133030"/>
                        <a:pt x="121246" y="150351"/>
                        <a:pt x="121246" y="124369"/>
                      </a:cubicBezTo>
                      <a:cubicBezTo>
                        <a:pt x="121246" y="107049"/>
                        <a:pt x="95264" y="72407"/>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4" name="Graphic 1">
                <a:extLst>
                  <a:ext uri="{FF2B5EF4-FFF2-40B4-BE49-F238E27FC236}">
                    <a16:creationId xmlns="" xmlns:a16="http://schemas.microsoft.com/office/drawing/2014/main" id="{902600E4-77C8-4CF7-A4DE-2C70DE28E9C4}"/>
                  </a:ext>
                </a:extLst>
              </p:cNvPr>
              <p:cNvGrpSpPr/>
              <p:nvPr/>
            </p:nvGrpSpPr>
            <p:grpSpPr>
              <a:xfrm>
                <a:off x="7152571" y="3717712"/>
                <a:ext cx="121245" cy="242491"/>
                <a:chOff x="7152571" y="3717712"/>
                <a:chExt cx="121245" cy="242491"/>
              </a:xfrm>
              <a:grpFill/>
            </p:grpSpPr>
            <p:sp>
              <p:nvSpPr>
                <p:cNvPr id="557" name="Freeform: Shape 556">
                  <a:extLst>
                    <a:ext uri="{FF2B5EF4-FFF2-40B4-BE49-F238E27FC236}">
                      <a16:creationId xmlns="" xmlns:a16="http://schemas.microsoft.com/office/drawing/2014/main" id="{33CF7FD9-6C77-4E40-A803-12DC26D785E7}"/>
                    </a:ext>
                  </a:extLst>
                </p:cNvPr>
                <p:cNvSpPr/>
                <p:nvPr/>
              </p:nvSpPr>
              <p:spPr>
                <a:xfrm>
                  <a:off x="7204534"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8" name="Freeform: Shape 557">
                  <a:extLst>
                    <a:ext uri="{FF2B5EF4-FFF2-40B4-BE49-F238E27FC236}">
                      <a16:creationId xmlns="" xmlns:a16="http://schemas.microsoft.com/office/drawing/2014/main" id="{77292663-43E2-4ADF-A0F5-BF618C4BE40C}"/>
                    </a:ext>
                  </a:extLst>
                </p:cNvPr>
                <p:cNvSpPr/>
                <p:nvPr/>
              </p:nvSpPr>
              <p:spPr>
                <a:xfrm>
                  <a:off x="7152571" y="3847618"/>
                  <a:ext cx="8660" cy="12247"/>
                </a:xfrm>
                <a:custGeom>
                  <a:avLst/>
                  <a:gdLst>
                    <a:gd name="connsiteX0" fmla="*/ 8661 w 8660"/>
                    <a:gd name="connsiteY0" fmla="*/ 0 h 12247"/>
                    <a:gd name="connsiteX1" fmla="*/ 0 w 8660"/>
                    <a:gd name="connsiteY1" fmla="*/ 8660 h 12247"/>
                    <a:gd name="connsiteX2" fmla="*/ 8661 w 8660"/>
                    <a:gd name="connsiteY2" fmla="*/ 0 h 12247"/>
                  </a:gdLst>
                  <a:ahLst/>
                  <a:cxnLst>
                    <a:cxn ang="0">
                      <a:pos x="connsiteX0" y="connsiteY0"/>
                    </a:cxn>
                    <a:cxn ang="0">
                      <a:pos x="connsiteX1" y="connsiteY1"/>
                    </a:cxn>
                    <a:cxn ang="0">
                      <a:pos x="connsiteX2" y="connsiteY2"/>
                    </a:cxn>
                  </a:cxnLst>
                  <a:rect l="l" t="t" r="r" b="b"/>
                  <a:pathLst>
                    <a:path w="8660" h="12247">
                      <a:moveTo>
                        <a:pt x="8661" y="0"/>
                      </a:moveTo>
                      <a:cubicBezTo>
                        <a:pt x="0" y="8660"/>
                        <a:pt x="0" y="8660"/>
                        <a:pt x="0" y="8660"/>
                      </a:cubicBezTo>
                      <a:cubicBezTo>
                        <a:pt x="0" y="17321"/>
                        <a:pt x="0" y="8660"/>
                        <a:pt x="8661"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9" name="Freeform: Shape 558">
                  <a:extLst>
                    <a:ext uri="{FF2B5EF4-FFF2-40B4-BE49-F238E27FC236}">
                      <a16:creationId xmlns="" xmlns:a16="http://schemas.microsoft.com/office/drawing/2014/main" id="{E019CFD7-906B-41A7-9014-B01DD8A22D08}"/>
                    </a:ext>
                  </a:extLst>
                </p:cNvPr>
                <p:cNvSpPr/>
                <p:nvPr/>
              </p:nvSpPr>
              <p:spPr>
                <a:xfrm>
                  <a:off x="7161232" y="3717712"/>
                  <a:ext cx="112585" cy="129906"/>
                </a:xfrm>
                <a:custGeom>
                  <a:avLst/>
                  <a:gdLst>
                    <a:gd name="connsiteX0" fmla="*/ 51962 w 112585"/>
                    <a:gd name="connsiteY0" fmla="*/ 69283 h 129906"/>
                    <a:gd name="connsiteX1" fmla="*/ 0 w 112585"/>
                    <a:gd name="connsiteY1" fmla="*/ 129906 h 129906"/>
                    <a:gd name="connsiteX2" fmla="*/ 51962 w 112585"/>
                    <a:gd name="connsiteY2" fmla="*/ 77944 h 129906"/>
                    <a:gd name="connsiteX3" fmla="*/ 112585 w 112585"/>
                    <a:gd name="connsiteY3" fmla="*/ 0 h 129906"/>
                    <a:gd name="connsiteX4" fmla="*/ 51962 w 112585"/>
                    <a:gd name="connsiteY4" fmla="*/ 69283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51962" y="69283"/>
                      </a:moveTo>
                      <a:cubicBezTo>
                        <a:pt x="34641" y="95265"/>
                        <a:pt x="8660" y="121246"/>
                        <a:pt x="0" y="129906"/>
                      </a:cubicBezTo>
                      <a:cubicBezTo>
                        <a:pt x="8660" y="121246"/>
                        <a:pt x="25981" y="95265"/>
                        <a:pt x="51962" y="77944"/>
                      </a:cubicBezTo>
                      <a:cubicBezTo>
                        <a:pt x="86604" y="43302"/>
                        <a:pt x="112585" y="8660"/>
                        <a:pt x="112585" y="0"/>
                      </a:cubicBezTo>
                      <a:cubicBezTo>
                        <a:pt x="112585" y="0"/>
                        <a:pt x="86604" y="25981"/>
                        <a:pt x="51962"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0" name="Freeform: Shape 559">
                  <a:extLst>
                    <a:ext uri="{FF2B5EF4-FFF2-40B4-BE49-F238E27FC236}">
                      <a16:creationId xmlns="" xmlns:a16="http://schemas.microsoft.com/office/drawing/2014/main" id="{74441F5A-99F2-4F53-A29A-5E34688622CE}"/>
                    </a:ext>
                  </a:extLst>
                </p:cNvPr>
                <p:cNvSpPr/>
                <p:nvPr/>
              </p:nvSpPr>
              <p:spPr>
                <a:xfrm>
                  <a:off x="7152571" y="3818050"/>
                  <a:ext cx="8660" cy="12247"/>
                </a:xfrm>
                <a:custGeom>
                  <a:avLst/>
                  <a:gdLst>
                    <a:gd name="connsiteX0" fmla="*/ 8661 w 8660"/>
                    <a:gd name="connsiteY0" fmla="*/ 12248 h 12247"/>
                    <a:gd name="connsiteX1" fmla="*/ 0 w 8660"/>
                    <a:gd name="connsiteY1" fmla="*/ 3587 h 12247"/>
                    <a:gd name="connsiteX2" fmla="*/ 8661 w 8660"/>
                    <a:gd name="connsiteY2" fmla="*/ 12248 h 12247"/>
                  </a:gdLst>
                  <a:ahLst/>
                  <a:cxnLst>
                    <a:cxn ang="0">
                      <a:pos x="connsiteX0" y="connsiteY0"/>
                    </a:cxn>
                    <a:cxn ang="0">
                      <a:pos x="connsiteX1" y="connsiteY1"/>
                    </a:cxn>
                    <a:cxn ang="0">
                      <a:pos x="connsiteX2" y="connsiteY2"/>
                    </a:cxn>
                  </a:cxnLst>
                  <a:rect l="l" t="t" r="r" b="b"/>
                  <a:pathLst>
                    <a:path w="8660" h="12247">
                      <a:moveTo>
                        <a:pt x="8661" y="12248"/>
                      </a:moveTo>
                      <a:cubicBezTo>
                        <a:pt x="0" y="3587"/>
                        <a:pt x="0" y="-5073"/>
                        <a:pt x="0" y="3587"/>
                      </a:cubicBezTo>
                      <a:cubicBezTo>
                        <a:pt x="0" y="3587"/>
                        <a:pt x="0" y="3587"/>
                        <a:pt x="8661" y="12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1" name="Freeform: Shape 560">
                  <a:extLst>
                    <a:ext uri="{FF2B5EF4-FFF2-40B4-BE49-F238E27FC236}">
                      <a16:creationId xmlns="" xmlns:a16="http://schemas.microsoft.com/office/drawing/2014/main" id="{36DA6BAD-73CB-439C-B341-F4B2E5280AA5}"/>
                    </a:ext>
                  </a:extLst>
                </p:cNvPr>
                <p:cNvSpPr/>
                <p:nvPr/>
              </p:nvSpPr>
              <p:spPr>
                <a:xfrm>
                  <a:off x="7161232" y="3830298"/>
                  <a:ext cx="112585" cy="129906"/>
                </a:xfrm>
                <a:custGeom>
                  <a:avLst/>
                  <a:gdLst>
                    <a:gd name="connsiteX0" fmla="*/ 0 w 112585"/>
                    <a:gd name="connsiteY0" fmla="*/ 0 h 129906"/>
                    <a:gd name="connsiteX1" fmla="*/ 51962 w 112585"/>
                    <a:gd name="connsiteY1" fmla="*/ 60623 h 129906"/>
                    <a:gd name="connsiteX2" fmla="*/ 112585 w 112585"/>
                    <a:gd name="connsiteY2" fmla="*/ 129906 h 129906"/>
                    <a:gd name="connsiteX3" fmla="*/ 51962 w 112585"/>
                    <a:gd name="connsiteY3" fmla="*/ 51963 h 129906"/>
                    <a:gd name="connsiteX4" fmla="*/ 0 w 11258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0" y="0"/>
                      </a:moveTo>
                      <a:cubicBezTo>
                        <a:pt x="8660" y="17321"/>
                        <a:pt x="25981" y="34642"/>
                        <a:pt x="51962" y="60623"/>
                      </a:cubicBezTo>
                      <a:cubicBezTo>
                        <a:pt x="86604" y="103925"/>
                        <a:pt x="112585" y="129906"/>
                        <a:pt x="112585" y="129906"/>
                      </a:cubicBezTo>
                      <a:cubicBezTo>
                        <a:pt x="112585" y="121246"/>
                        <a:pt x="86604" y="86604"/>
                        <a:pt x="51962" y="51963"/>
                      </a:cubicBezTo>
                      <a:cubicBezTo>
                        <a:pt x="34641" y="34642"/>
                        <a:pt x="17321" y="17321"/>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5" name="Graphic 1">
                <a:extLst>
                  <a:ext uri="{FF2B5EF4-FFF2-40B4-BE49-F238E27FC236}">
                    <a16:creationId xmlns="" xmlns:a16="http://schemas.microsoft.com/office/drawing/2014/main" id="{122F8C34-8394-4D0C-9839-06AAD28A0B3A}"/>
                  </a:ext>
                </a:extLst>
              </p:cNvPr>
              <p:cNvGrpSpPr/>
              <p:nvPr/>
            </p:nvGrpSpPr>
            <p:grpSpPr>
              <a:xfrm>
                <a:off x="6866777" y="3498949"/>
                <a:ext cx="121245" cy="684402"/>
                <a:chOff x="6866777" y="3498949"/>
                <a:chExt cx="121245" cy="684402"/>
              </a:xfrm>
              <a:grpFill/>
            </p:grpSpPr>
            <p:sp>
              <p:nvSpPr>
                <p:cNvPr id="554" name="Freeform: Shape 553">
                  <a:extLst>
                    <a:ext uri="{FF2B5EF4-FFF2-40B4-BE49-F238E27FC236}">
                      <a16:creationId xmlns="" xmlns:a16="http://schemas.microsoft.com/office/drawing/2014/main" id="{44DA8043-1451-48B5-83AF-0F2E4238FDBA}"/>
                    </a:ext>
                  </a:extLst>
                </p:cNvPr>
                <p:cNvSpPr/>
                <p:nvPr/>
              </p:nvSpPr>
              <p:spPr>
                <a:xfrm>
                  <a:off x="6918740" y="354666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5" name="Freeform: Shape 554">
                  <a:extLst>
                    <a:ext uri="{FF2B5EF4-FFF2-40B4-BE49-F238E27FC236}">
                      <a16:creationId xmlns="" xmlns:a16="http://schemas.microsoft.com/office/drawing/2014/main" id="{277CCECE-D45B-4CA0-BE3E-0B11E3DB27C6}"/>
                    </a:ext>
                  </a:extLst>
                </p:cNvPr>
                <p:cNvSpPr/>
                <p:nvPr/>
              </p:nvSpPr>
              <p:spPr>
                <a:xfrm>
                  <a:off x="6866777" y="4038148"/>
                  <a:ext cx="121245" cy="145204"/>
                </a:xfrm>
                <a:custGeom>
                  <a:avLst/>
                  <a:gdLst>
                    <a:gd name="connsiteX0" fmla="*/ 60623 w 121245"/>
                    <a:gd name="connsiteY0" fmla="*/ 51963 h 145204"/>
                    <a:gd name="connsiteX1" fmla="*/ 0 w 121245"/>
                    <a:gd name="connsiteY1" fmla="*/ 138567 h 145204"/>
                    <a:gd name="connsiteX2" fmla="*/ 60623 w 121245"/>
                    <a:gd name="connsiteY2" fmla="*/ 95265 h 145204"/>
                    <a:gd name="connsiteX3" fmla="*/ 121246 w 121245"/>
                    <a:gd name="connsiteY3" fmla="*/ 0 h 145204"/>
                    <a:gd name="connsiteX4" fmla="*/ 60623 w 121245"/>
                    <a:gd name="connsiteY4" fmla="*/ 51963 h 14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204">
                      <a:moveTo>
                        <a:pt x="60623" y="51963"/>
                      </a:moveTo>
                      <a:cubicBezTo>
                        <a:pt x="25981" y="86604"/>
                        <a:pt x="0" y="121246"/>
                        <a:pt x="0" y="138567"/>
                      </a:cubicBezTo>
                      <a:cubicBezTo>
                        <a:pt x="0" y="155887"/>
                        <a:pt x="25981" y="138567"/>
                        <a:pt x="60623" y="95265"/>
                      </a:cubicBezTo>
                      <a:cubicBezTo>
                        <a:pt x="95264" y="51963"/>
                        <a:pt x="121246" y="17321"/>
                        <a:pt x="121246" y="0"/>
                      </a:cubicBezTo>
                      <a:cubicBezTo>
                        <a:pt x="121246" y="0"/>
                        <a:pt x="95264" y="17321"/>
                        <a:pt x="60623"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6" name="Freeform: Shape 555">
                  <a:extLst>
                    <a:ext uri="{FF2B5EF4-FFF2-40B4-BE49-F238E27FC236}">
                      <a16:creationId xmlns="" xmlns:a16="http://schemas.microsoft.com/office/drawing/2014/main" id="{D18C67B2-E0EF-4C47-81E1-C4D6C9CCF16D}"/>
                    </a:ext>
                  </a:extLst>
                </p:cNvPr>
                <p:cNvSpPr/>
                <p:nvPr/>
              </p:nvSpPr>
              <p:spPr>
                <a:xfrm>
                  <a:off x="6866777" y="3498949"/>
                  <a:ext cx="121245" cy="134366"/>
                </a:xfrm>
                <a:custGeom>
                  <a:avLst/>
                  <a:gdLst>
                    <a:gd name="connsiteX0" fmla="*/ 0 w 121245"/>
                    <a:gd name="connsiteY0" fmla="*/ 2253 h 134366"/>
                    <a:gd name="connsiteX1" fmla="*/ 60623 w 121245"/>
                    <a:gd name="connsiteY1" fmla="*/ 88857 h 134366"/>
                    <a:gd name="connsiteX2" fmla="*/ 121246 w 121245"/>
                    <a:gd name="connsiteY2" fmla="*/ 132159 h 134366"/>
                    <a:gd name="connsiteX3" fmla="*/ 60623 w 121245"/>
                    <a:gd name="connsiteY3" fmla="*/ 36895 h 134366"/>
                    <a:gd name="connsiteX4" fmla="*/ 0 w 121245"/>
                    <a:gd name="connsiteY4" fmla="*/ 2253 h 13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366">
                      <a:moveTo>
                        <a:pt x="0" y="2253"/>
                      </a:moveTo>
                      <a:cubicBezTo>
                        <a:pt x="0" y="19574"/>
                        <a:pt x="25981" y="54215"/>
                        <a:pt x="60623" y="88857"/>
                      </a:cubicBezTo>
                      <a:cubicBezTo>
                        <a:pt x="95264" y="123499"/>
                        <a:pt x="121246" y="140820"/>
                        <a:pt x="121246" y="132159"/>
                      </a:cubicBezTo>
                      <a:cubicBezTo>
                        <a:pt x="121246" y="123499"/>
                        <a:pt x="95264" y="80197"/>
                        <a:pt x="60623" y="36895"/>
                      </a:cubicBezTo>
                      <a:cubicBezTo>
                        <a:pt x="25981" y="10913"/>
                        <a:pt x="0" y="-6408"/>
                        <a:pt x="0" y="22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6" name="Graphic 1">
                <a:extLst>
                  <a:ext uri="{FF2B5EF4-FFF2-40B4-BE49-F238E27FC236}">
                    <a16:creationId xmlns="" xmlns:a16="http://schemas.microsoft.com/office/drawing/2014/main" id="{DD1A5FC2-2B48-49C7-A262-3D22FE6B9E2C}"/>
                  </a:ext>
                </a:extLst>
              </p:cNvPr>
              <p:cNvGrpSpPr/>
              <p:nvPr/>
            </p:nvGrpSpPr>
            <p:grpSpPr>
              <a:xfrm>
                <a:off x="6572323" y="3239224"/>
                <a:ext cx="122591" cy="1211490"/>
                <a:chOff x="6572323" y="3239224"/>
                <a:chExt cx="122591" cy="1211490"/>
              </a:xfrm>
              <a:grpFill/>
            </p:grpSpPr>
            <p:sp>
              <p:nvSpPr>
                <p:cNvPr id="551" name="Freeform: Shape 550">
                  <a:extLst>
                    <a:ext uri="{FF2B5EF4-FFF2-40B4-BE49-F238E27FC236}">
                      <a16:creationId xmlns="" xmlns:a16="http://schemas.microsoft.com/office/drawing/2014/main" id="{E01D3628-07F6-472C-9B4B-53B245509742}"/>
                    </a:ext>
                  </a:extLst>
                </p:cNvPr>
                <p:cNvSpPr/>
                <p:nvPr/>
              </p:nvSpPr>
              <p:spPr>
                <a:xfrm>
                  <a:off x="6624285" y="3271701"/>
                  <a:ext cx="19088" cy="1131524"/>
                </a:xfrm>
                <a:custGeom>
                  <a:avLst/>
                  <a:gdLst>
                    <a:gd name="connsiteX0" fmla="*/ 0 w 19088"/>
                    <a:gd name="connsiteY0" fmla="*/ 12991 h 1131524"/>
                    <a:gd name="connsiteX1" fmla="*/ 0 w 19088"/>
                    <a:gd name="connsiteY1" fmla="*/ 1121524 h 1131524"/>
                    <a:gd name="connsiteX2" fmla="*/ 17321 w 19088"/>
                    <a:gd name="connsiteY2" fmla="*/ 1121524 h 1131524"/>
                    <a:gd name="connsiteX3" fmla="*/ 17321 w 19088"/>
                    <a:gd name="connsiteY3" fmla="*/ 12991 h 1131524"/>
                    <a:gd name="connsiteX4" fmla="*/ 0 w 19088"/>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2" name="Freeform: Shape 551">
                  <a:extLst>
                    <a:ext uri="{FF2B5EF4-FFF2-40B4-BE49-F238E27FC236}">
                      <a16:creationId xmlns="" xmlns:a16="http://schemas.microsoft.com/office/drawing/2014/main" id="{DB2FFC25-8A8F-4193-8AA8-AC00DB0DA84F}"/>
                    </a:ext>
                  </a:extLst>
                </p:cNvPr>
                <p:cNvSpPr/>
                <p:nvPr/>
              </p:nvSpPr>
              <p:spPr>
                <a:xfrm>
                  <a:off x="6572323" y="4313116"/>
                  <a:ext cx="122591" cy="137598"/>
                </a:xfrm>
                <a:custGeom>
                  <a:avLst/>
                  <a:gdLst>
                    <a:gd name="connsiteX0" fmla="*/ 60623 w 122591"/>
                    <a:gd name="connsiteY0" fmla="*/ 19486 h 137598"/>
                    <a:gd name="connsiteX1" fmla="*/ 0 w 122591"/>
                    <a:gd name="connsiteY1" fmla="*/ 114751 h 137598"/>
                    <a:gd name="connsiteX2" fmla="*/ 60623 w 122591"/>
                    <a:gd name="connsiteY2" fmla="*/ 114751 h 137598"/>
                    <a:gd name="connsiteX3" fmla="*/ 121246 w 122591"/>
                    <a:gd name="connsiteY3" fmla="*/ 19486 h 137598"/>
                    <a:gd name="connsiteX4" fmla="*/ 60623 w 122591"/>
                    <a:gd name="connsiteY4" fmla="*/ 19486 h 137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7598">
                      <a:moveTo>
                        <a:pt x="60623" y="19486"/>
                      </a:moveTo>
                      <a:cubicBezTo>
                        <a:pt x="25982" y="45467"/>
                        <a:pt x="0" y="80109"/>
                        <a:pt x="0" y="114751"/>
                      </a:cubicBezTo>
                      <a:cubicBezTo>
                        <a:pt x="0" y="140732"/>
                        <a:pt x="25982" y="149392"/>
                        <a:pt x="60623" y="114751"/>
                      </a:cubicBezTo>
                      <a:cubicBezTo>
                        <a:pt x="95264" y="88769"/>
                        <a:pt x="121246" y="45467"/>
                        <a:pt x="121246" y="19486"/>
                      </a:cubicBezTo>
                      <a:cubicBezTo>
                        <a:pt x="12990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3" name="Freeform: Shape 552">
                  <a:extLst>
                    <a:ext uri="{FF2B5EF4-FFF2-40B4-BE49-F238E27FC236}">
                      <a16:creationId xmlns="" xmlns:a16="http://schemas.microsoft.com/office/drawing/2014/main" id="{9730C18A-A917-4E8F-932C-1A0D971EABA6}"/>
                    </a:ext>
                  </a:extLst>
                </p:cNvPr>
                <p:cNvSpPr/>
                <p:nvPr/>
              </p:nvSpPr>
              <p:spPr>
                <a:xfrm>
                  <a:off x="6572323" y="3239224"/>
                  <a:ext cx="122591" cy="134236"/>
                </a:xfrm>
                <a:custGeom>
                  <a:avLst/>
                  <a:gdLst>
                    <a:gd name="connsiteX0" fmla="*/ 60623 w 122591"/>
                    <a:gd name="connsiteY0" fmla="*/ 19486 h 134236"/>
                    <a:gd name="connsiteX1" fmla="*/ 0 w 122591"/>
                    <a:gd name="connsiteY1" fmla="*/ 19486 h 134236"/>
                    <a:gd name="connsiteX2" fmla="*/ 60623 w 122591"/>
                    <a:gd name="connsiteY2" fmla="*/ 114751 h 134236"/>
                    <a:gd name="connsiteX3" fmla="*/ 121246 w 122591"/>
                    <a:gd name="connsiteY3" fmla="*/ 114751 h 134236"/>
                    <a:gd name="connsiteX4" fmla="*/ 60623 w 122591"/>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9906" y="88769"/>
                        <a:pt x="95264" y="4546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7" name="Graphic 1">
                <a:extLst>
                  <a:ext uri="{FF2B5EF4-FFF2-40B4-BE49-F238E27FC236}">
                    <a16:creationId xmlns="" xmlns:a16="http://schemas.microsoft.com/office/drawing/2014/main" id="{B1752544-1444-4F9E-8804-B06B8F88214D}"/>
                  </a:ext>
                </a:extLst>
              </p:cNvPr>
              <p:cNvGrpSpPr/>
              <p:nvPr/>
            </p:nvGrpSpPr>
            <p:grpSpPr>
              <a:xfrm>
                <a:off x="6286529" y="3091955"/>
                <a:ext cx="121245" cy="1497312"/>
                <a:chOff x="6286529" y="3091955"/>
                <a:chExt cx="121245" cy="1497312"/>
              </a:xfrm>
              <a:grpFill/>
            </p:grpSpPr>
            <p:sp>
              <p:nvSpPr>
                <p:cNvPr id="548" name="Freeform: Shape 547">
                  <a:extLst>
                    <a:ext uri="{FF2B5EF4-FFF2-40B4-BE49-F238E27FC236}">
                      <a16:creationId xmlns="" xmlns:a16="http://schemas.microsoft.com/office/drawing/2014/main" id="{420F295A-D99A-40D3-80A3-ADCE4B6D6721}"/>
                    </a:ext>
                  </a:extLst>
                </p:cNvPr>
                <p:cNvSpPr/>
                <p:nvPr/>
              </p:nvSpPr>
              <p:spPr>
                <a:xfrm>
                  <a:off x="6338492" y="3115813"/>
                  <a:ext cx="17320" cy="1443299"/>
                </a:xfrm>
                <a:custGeom>
                  <a:avLst/>
                  <a:gdLst>
                    <a:gd name="connsiteX0" fmla="*/ 0 w 17320"/>
                    <a:gd name="connsiteY0" fmla="*/ 12991 h 1443299"/>
                    <a:gd name="connsiteX1" fmla="*/ 0 w 17320"/>
                    <a:gd name="connsiteY1" fmla="*/ 1433299 h 1443299"/>
                    <a:gd name="connsiteX2" fmla="*/ 17321 w 17320"/>
                    <a:gd name="connsiteY2" fmla="*/ 1433299 h 1443299"/>
                    <a:gd name="connsiteX3" fmla="*/ 17321 w 17320"/>
                    <a:gd name="connsiteY3" fmla="*/ 12991 h 1443299"/>
                    <a:gd name="connsiteX4" fmla="*/ 0 w 17320"/>
                    <a:gd name="connsiteY4" fmla="*/ 12991 h 1443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43299">
                      <a:moveTo>
                        <a:pt x="0" y="12991"/>
                      </a:moveTo>
                      <a:cubicBezTo>
                        <a:pt x="0" y="489314"/>
                        <a:pt x="0" y="956976"/>
                        <a:pt x="0" y="1433299"/>
                      </a:cubicBezTo>
                      <a:cubicBezTo>
                        <a:pt x="0" y="1441960"/>
                        <a:pt x="17321" y="1450620"/>
                        <a:pt x="17321" y="1433299"/>
                      </a:cubicBezTo>
                      <a:cubicBezTo>
                        <a:pt x="17321" y="956976"/>
                        <a:pt x="17321" y="48931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49" name="Freeform: Shape 548">
                  <a:extLst>
                    <a:ext uri="{FF2B5EF4-FFF2-40B4-BE49-F238E27FC236}">
                      <a16:creationId xmlns="" xmlns:a16="http://schemas.microsoft.com/office/drawing/2014/main" id="{B7A3EDF3-6D86-497F-B771-3AE62DAB2805}"/>
                    </a:ext>
                  </a:extLst>
                </p:cNvPr>
                <p:cNvSpPr/>
                <p:nvPr/>
              </p:nvSpPr>
              <p:spPr>
                <a:xfrm>
                  <a:off x="6286529" y="4460301"/>
                  <a:ext cx="121245" cy="128966"/>
                </a:xfrm>
                <a:custGeom>
                  <a:avLst/>
                  <a:gdLst>
                    <a:gd name="connsiteX0" fmla="*/ 60623 w 121245"/>
                    <a:gd name="connsiteY0" fmla="*/ 2207 h 128966"/>
                    <a:gd name="connsiteX1" fmla="*/ 0 w 121245"/>
                    <a:gd name="connsiteY1" fmla="*/ 80151 h 128966"/>
                    <a:gd name="connsiteX2" fmla="*/ 60623 w 121245"/>
                    <a:gd name="connsiteY2" fmla="*/ 123453 h 128966"/>
                    <a:gd name="connsiteX3" fmla="*/ 121246 w 121245"/>
                    <a:gd name="connsiteY3" fmla="*/ 45509 h 128966"/>
                    <a:gd name="connsiteX4" fmla="*/ 60623 w 121245"/>
                    <a:gd name="connsiteY4" fmla="*/ 2207 h 12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966">
                      <a:moveTo>
                        <a:pt x="60623" y="2207"/>
                      </a:moveTo>
                      <a:cubicBezTo>
                        <a:pt x="25982" y="10867"/>
                        <a:pt x="0" y="45509"/>
                        <a:pt x="0" y="80151"/>
                      </a:cubicBezTo>
                      <a:cubicBezTo>
                        <a:pt x="0" y="114793"/>
                        <a:pt x="25982" y="140774"/>
                        <a:pt x="60623" y="123453"/>
                      </a:cubicBezTo>
                      <a:cubicBezTo>
                        <a:pt x="95265" y="114793"/>
                        <a:pt x="121246" y="71490"/>
                        <a:pt x="121246" y="45509"/>
                      </a:cubicBezTo>
                      <a:cubicBezTo>
                        <a:pt x="121246" y="10867"/>
                        <a:pt x="95265" y="-6453"/>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0" name="Freeform: Shape 549">
                  <a:extLst>
                    <a:ext uri="{FF2B5EF4-FFF2-40B4-BE49-F238E27FC236}">
                      <a16:creationId xmlns="" xmlns:a16="http://schemas.microsoft.com/office/drawing/2014/main" id="{DD715FC3-EE53-4542-8CD7-FD8E6609F0F2}"/>
                    </a:ext>
                  </a:extLst>
                </p:cNvPr>
                <p:cNvSpPr/>
                <p:nvPr/>
              </p:nvSpPr>
              <p:spPr>
                <a:xfrm>
                  <a:off x="6286529" y="3091955"/>
                  <a:ext cx="121245" cy="125659"/>
                </a:xfrm>
                <a:custGeom>
                  <a:avLst/>
                  <a:gdLst>
                    <a:gd name="connsiteX0" fmla="*/ 60623 w 121245"/>
                    <a:gd name="connsiteY0" fmla="*/ 2207 h 125659"/>
                    <a:gd name="connsiteX1" fmla="*/ 0 w 121245"/>
                    <a:gd name="connsiteY1" fmla="*/ 45509 h 125659"/>
                    <a:gd name="connsiteX2" fmla="*/ 60623 w 121245"/>
                    <a:gd name="connsiteY2" fmla="*/ 123453 h 125659"/>
                    <a:gd name="connsiteX3" fmla="*/ 121246 w 121245"/>
                    <a:gd name="connsiteY3" fmla="*/ 80151 h 125659"/>
                    <a:gd name="connsiteX4" fmla="*/ 60623 w 121245"/>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5659">
                      <a:moveTo>
                        <a:pt x="60623" y="2207"/>
                      </a:moveTo>
                      <a:cubicBezTo>
                        <a:pt x="25982" y="-6453"/>
                        <a:pt x="0" y="10867"/>
                        <a:pt x="0" y="45509"/>
                      </a:cubicBezTo>
                      <a:cubicBezTo>
                        <a:pt x="0" y="80151"/>
                        <a:pt x="25982" y="114792"/>
                        <a:pt x="60623" y="123453"/>
                      </a:cubicBezTo>
                      <a:cubicBezTo>
                        <a:pt x="95265" y="132113"/>
                        <a:pt x="121246" y="114792"/>
                        <a:pt x="121246" y="80151"/>
                      </a:cubicBezTo>
                      <a:cubicBezTo>
                        <a:pt x="121246" y="54169"/>
                        <a:pt x="95265"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spTree>
    <p:extLst>
      <p:ext uri="{BB962C8B-B14F-4D97-AF65-F5344CB8AC3E}">
        <p14:creationId xmlns:p14="http://schemas.microsoft.com/office/powerpoint/2010/main" val="404565887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2_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81"/>
            <a:ext cx="10325100" cy="7150099"/>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grpSp>
        <p:nvGrpSpPr>
          <p:cNvPr id="24" name="Group 23">
            <a:extLst>
              <a:ext uri="{FF2B5EF4-FFF2-40B4-BE49-F238E27FC236}">
                <a16:creationId xmlns="" xmlns:a16="http://schemas.microsoft.com/office/drawing/2014/main" id="{480D62E5-8451-4208-9507-3E7AD0EF9C38}"/>
              </a:ext>
            </a:extLst>
          </p:cNvPr>
          <p:cNvGrpSpPr/>
          <p:nvPr userDrawn="1"/>
        </p:nvGrpSpPr>
        <p:grpSpPr>
          <a:xfrm>
            <a:off x="1259717" y="-2530"/>
            <a:ext cx="1830100" cy="7152630"/>
            <a:chOff x="-820264" y="-532023"/>
            <a:chExt cx="5361218" cy="7922045"/>
          </a:xfrm>
        </p:grpSpPr>
        <p:sp>
          <p:nvSpPr>
            <p:cNvPr id="25" name="Freeform: Shape 24">
              <a:extLst>
                <a:ext uri="{FF2B5EF4-FFF2-40B4-BE49-F238E27FC236}">
                  <a16:creationId xmlns="" xmlns:a16="http://schemas.microsoft.com/office/drawing/2014/main" id="{6D21352B-D194-4167-AC43-55EDB61FB584}"/>
                </a:ext>
              </a:extLst>
            </p:cNvPr>
            <p:cNvSpPr/>
            <p:nvPr/>
          </p:nvSpPr>
          <p:spPr>
            <a:xfrm flipH="1">
              <a:off x="-807564" y="-532023"/>
              <a:ext cx="5348518" cy="7922045"/>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
          <p:nvSpPr>
            <p:cNvPr id="26" name="Freeform: Shape 25">
              <a:extLst>
                <a:ext uri="{FF2B5EF4-FFF2-40B4-BE49-F238E27FC236}">
                  <a16:creationId xmlns="" xmlns:a16="http://schemas.microsoft.com/office/drawing/2014/main" id="{09921CD0-BD92-4763-A017-8E467E29CA1C}"/>
                </a:ext>
              </a:extLst>
            </p:cNvPr>
            <p:cNvSpPr/>
            <p:nvPr/>
          </p:nvSpPr>
          <p:spPr>
            <a:xfrm flipH="1">
              <a:off x="-807564" y="0"/>
              <a:ext cx="4675418" cy="6925072"/>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7" name="Freeform: Shape 26">
              <a:extLst>
                <a:ext uri="{FF2B5EF4-FFF2-40B4-BE49-F238E27FC236}">
                  <a16:creationId xmlns="" xmlns:a16="http://schemas.microsoft.com/office/drawing/2014/main" id="{255EE215-328A-4B19-91D8-1102247A49B2}"/>
                </a:ext>
              </a:extLst>
            </p:cNvPr>
            <p:cNvSpPr/>
            <p:nvPr/>
          </p:nvSpPr>
          <p:spPr>
            <a:xfrm flipH="1">
              <a:off x="-807564" y="447480"/>
              <a:ext cx="4025909" cy="596304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8" name="Freeform: Shape 27">
              <a:extLst>
                <a:ext uri="{FF2B5EF4-FFF2-40B4-BE49-F238E27FC236}">
                  <a16:creationId xmlns="" xmlns:a16="http://schemas.microsoft.com/office/drawing/2014/main" id="{DB10562A-A89A-44D4-8730-BF90E4F5D9FA}"/>
                </a:ext>
              </a:extLst>
            </p:cNvPr>
            <p:cNvSpPr/>
            <p:nvPr/>
          </p:nvSpPr>
          <p:spPr>
            <a:xfrm flipH="1">
              <a:off x="-820263" y="959216"/>
              <a:ext cx="3334917" cy="493956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9" name="Freeform: Shape 28">
              <a:extLst>
                <a:ext uri="{FF2B5EF4-FFF2-40B4-BE49-F238E27FC236}">
                  <a16:creationId xmlns="" xmlns:a16="http://schemas.microsoft.com/office/drawing/2014/main" id="{E46C9DE9-F272-46F4-8FB3-9A1460DDCE56}"/>
                </a:ext>
              </a:extLst>
            </p:cNvPr>
            <p:cNvSpPr/>
            <p:nvPr/>
          </p:nvSpPr>
          <p:spPr>
            <a:xfrm flipH="1">
              <a:off x="-820264" y="1574800"/>
              <a:ext cx="2670759" cy="370840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0" name="Freeform: Shape 29">
              <a:extLst>
                <a:ext uri="{FF2B5EF4-FFF2-40B4-BE49-F238E27FC236}">
                  <a16:creationId xmlns="" xmlns:a16="http://schemas.microsoft.com/office/drawing/2014/main" id="{831A4862-7841-444C-B8FE-12132533B7D3}"/>
                </a:ext>
              </a:extLst>
            </p:cNvPr>
            <p:cNvSpPr/>
            <p:nvPr/>
          </p:nvSpPr>
          <p:spPr>
            <a:xfrm flipH="1">
              <a:off x="-817340" y="2105856"/>
              <a:ext cx="1905835" cy="264628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grpSp>
      <p:sp>
        <p:nvSpPr>
          <p:cNvPr id="4" name="Rectangle 3">
            <a:extLst>
              <a:ext uri="{FF2B5EF4-FFF2-40B4-BE49-F238E27FC236}">
                <a16:creationId xmlns="" xmlns:a16="http://schemas.microsoft.com/office/drawing/2014/main" id="{0EB76714-25AE-4F90-82FE-C6D55649B6A7}"/>
              </a:ext>
            </a:extLst>
          </p:cNvPr>
          <p:cNvSpPr/>
          <p:nvPr userDrawn="1"/>
        </p:nvSpPr>
        <p:spPr>
          <a:xfrm>
            <a:off x="1654750"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5" name="Rectangle 4">
            <a:extLst>
              <a:ext uri="{FF2B5EF4-FFF2-40B4-BE49-F238E27FC236}">
                <a16:creationId xmlns="" xmlns:a16="http://schemas.microsoft.com/office/drawing/2014/main" id="{32614859-339D-4BB3-B9E4-6ED077413C82}"/>
              </a:ext>
            </a:extLst>
          </p:cNvPr>
          <p:cNvSpPr/>
          <p:nvPr userDrawn="1"/>
        </p:nvSpPr>
        <p:spPr>
          <a:xfrm>
            <a:off x="3822337"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6" name="Rectangle 5">
            <a:extLst>
              <a:ext uri="{FF2B5EF4-FFF2-40B4-BE49-F238E27FC236}">
                <a16:creationId xmlns="" xmlns:a16="http://schemas.microsoft.com/office/drawing/2014/main" id="{4D01B58B-127A-4CDA-81CA-6317764101C0}"/>
              </a:ext>
            </a:extLst>
          </p:cNvPr>
          <p:cNvSpPr/>
          <p:nvPr userDrawn="1"/>
        </p:nvSpPr>
        <p:spPr>
          <a:xfrm>
            <a:off x="5989924"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7" name="Rectangle 6">
            <a:extLst>
              <a:ext uri="{FF2B5EF4-FFF2-40B4-BE49-F238E27FC236}">
                <a16:creationId xmlns="" xmlns:a16="http://schemas.microsoft.com/office/drawing/2014/main" id="{757ABB3D-5F2D-4CF0-8252-5BCFC881B854}"/>
              </a:ext>
            </a:extLst>
          </p:cNvPr>
          <p:cNvSpPr/>
          <p:nvPr userDrawn="1"/>
        </p:nvSpPr>
        <p:spPr>
          <a:xfrm>
            <a:off x="8157512"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8" name="Rectangle 7">
            <a:extLst>
              <a:ext uri="{FF2B5EF4-FFF2-40B4-BE49-F238E27FC236}">
                <a16:creationId xmlns="" xmlns:a16="http://schemas.microsoft.com/office/drawing/2014/main" id="{E09BCE51-0B37-4543-B23A-1DF5A903BFBF}"/>
              </a:ext>
            </a:extLst>
          </p:cNvPr>
          <p:cNvSpPr/>
          <p:nvPr userDrawn="1"/>
        </p:nvSpPr>
        <p:spPr>
          <a:xfrm>
            <a:off x="1654749" y="0"/>
            <a:ext cx="2167588" cy="119293"/>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9" name="Rectangle 8">
            <a:extLst>
              <a:ext uri="{FF2B5EF4-FFF2-40B4-BE49-F238E27FC236}">
                <a16:creationId xmlns="" xmlns:a16="http://schemas.microsoft.com/office/drawing/2014/main" id="{AB5CA600-1400-4437-8008-DDB6600517A8}"/>
              </a:ext>
            </a:extLst>
          </p:cNvPr>
          <p:cNvSpPr/>
          <p:nvPr userDrawn="1"/>
        </p:nvSpPr>
        <p:spPr>
          <a:xfrm>
            <a:off x="3822337" y="0"/>
            <a:ext cx="2167588" cy="119293"/>
          </a:xfrm>
          <a:prstGeom prst="rect">
            <a:avLst/>
          </a:prstGeom>
          <a:solidFill>
            <a:srgbClr val="F1450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0" name="Rectangle 9">
            <a:extLst>
              <a:ext uri="{FF2B5EF4-FFF2-40B4-BE49-F238E27FC236}">
                <a16:creationId xmlns="" xmlns:a16="http://schemas.microsoft.com/office/drawing/2014/main" id="{A130F2A8-B2E2-461A-A7FE-66AC6B2C7DFA}"/>
              </a:ext>
            </a:extLst>
          </p:cNvPr>
          <p:cNvSpPr/>
          <p:nvPr userDrawn="1"/>
        </p:nvSpPr>
        <p:spPr>
          <a:xfrm>
            <a:off x="5989925" y="0"/>
            <a:ext cx="2167588" cy="119293"/>
          </a:xfrm>
          <a:prstGeom prst="rect">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1" name="Rectangle 10">
            <a:extLst>
              <a:ext uri="{FF2B5EF4-FFF2-40B4-BE49-F238E27FC236}">
                <a16:creationId xmlns="" xmlns:a16="http://schemas.microsoft.com/office/drawing/2014/main" id="{20136780-EA76-48E7-B2A0-5A002C02DF72}"/>
              </a:ext>
            </a:extLst>
          </p:cNvPr>
          <p:cNvSpPr/>
          <p:nvPr userDrawn="1"/>
        </p:nvSpPr>
        <p:spPr>
          <a:xfrm>
            <a:off x="8157513" y="0"/>
            <a:ext cx="2167588" cy="11929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2" name="TextBox 11">
            <a:extLst>
              <a:ext uri="{FF2B5EF4-FFF2-40B4-BE49-F238E27FC236}">
                <a16:creationId xmlns="" xmlns:a16="http://schemas.microsoft.com/office/drawing/2014/main" id="{94AC76C0-73B8-4046-8402-D29569F8535A}"/>
              </a:ext>
            </a:extLst>
          </p:cNvPr>
          <p:cNvSpPr txBox="1"/>
          <p:nvPr userDrawn="1"/>
        </p:nvSpPr>
        <p:spPr>
          <a:xfrm>
            <a:off x="2052480" y="432751"/>
            <a:ext cx="1595995"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ЦЕЛЬ ПРОЕКТА</a:t>
            </a:r>
          </a:p>
        </p:txBody>
      </p:sp>
      <p:sp>
        <p:nvSpPr>
          <p:cNvPr id="13" name="TextBox 12">
            <a:extLst>
              <a:ext uri="{FF2B5EF4-FFF2-40B4-BE49-F238E27FC236}">
                <a16:creationId xmlns="" xmlns:a16="http://schemas.microsoft.com/office/drawing/2014/main" id="{07791FAE-D2BE-49B1-9590-6ADA1931869D}"/>
              </a:ext>
            </a:extLst>
          </p:cNvPr>
          <p:cNvSpPr txBox="1"/>
          <p:nvPr userDrawn="1"/>
        </p:nvSpPr>
        <p:spPr>
          <a:xfrm>
            <a:off x="3982488" y="432751"/>
            <a:ext cx="1825764" cy="338554"/>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СУЩЕСТВУЮЩАЯ СИТУАЦИЯ</a:t>
            </a:r>
          </a:p>
        </p:txBody>
      </p:sp>
      <p:sp>
        <p:nvSpPr>
          <p:cNvPr id="14" name="TextBox 13">
            <a:extLst>
              <a:ext uri="{FF2B5EF4-FFF2-40B4-BE49-F238E27FC236}">
                <a16:creationId xmlns="" xmlns:a16="http://schemas.microsoft.com/office/drawing/2014/main" id="{9E2D0D05-F5EC-4D99-917E-208301583958}"/>
              </a:ext>
            </a:extLst>
          </p:cNvPr>
          <p:cNvSpPr txBox="1"/>
          <p:nvPr userDrawn="1"/>
        </p:nvSpPr>
        <p:spPr>
          <a:xfrm>
            <a:off x="6150075" y="432751"/>
            <a:ext cx="1825764"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ПЛАН РЕАЛИЗАЦИИ</a:t>
            </a:r>
          </a:p>
        </p:txBody>
      </p:sp>
      <p:sp>
        <p:nvSpPr>
          <p:cNvPr id="15" name="TextBox 14">
            <a:extLst>
              <a:ext uri="{FF2B5EF4-FFF2-40B4-BE49-F238E27FC236}">
                <a16:creationId xmlns="" xmlns:a16="http://schemas.microsoft.com/office/drawing/2014/main" id="{11F445B3-4A8A-4F96-BB0E-A1541283F662}"/>
              </a:ext>
            </a:extLst>
          </p:cNvPr>
          <p:cNvSpPr txBox="1"/>
          <p:nvPr userDrawn="1"/>
        </p:nvSpPr>
        <p:spPr>
          <a:xfrm>
            <a:off x="8317663" y="432751"/>
            <a:ext cx="1825764" cy="169277"/>
          </a:xfrm>
          <a:prstGeom prst="rect">
            <a:avLst/>
          </a:prstGeom>
          <a:noFill/>
        </p:spPr>
        <p:txBody>
          <a:bodyPr wrap="square" lIns="0" tIns="0" rIns="0" bIns="0">
            <a:spAutoFit/>
          </a:bodyPr>
          <a:lstStyle/>
          <a:p>
            <a:pPr algn="r" defTabSz="1219170"/>
            <a:r>
              <a:rPr lang="en-US" sz="1100" b="1" dirty="0">
                <a:solidFill>
                  <a:srgbClr val="57565A">
                    <a:lumMod val="50000"/>
                  </a:srgbClr>
                </a:solidFill>
                <a:latin typeface="Roboto Condensed" panose="02000000000000000000" pitchFamily="2" charset="0"/>
              </a:rPr>
              <a:t>KPI </a:t>
            </a:r>
            <a:r>
              <a:rPr lang="ru-RU" sz="1100" b="1" dirty="0">
                <a:solidFill>
                  <a:srgbClr val="57565A">
                    <a:lumMod val="50000"/>
                  </a:srgbClr>
                </a:solidFill>
                <a:latin typeface="Roboto Condensed" panose="02000000000000000000" pitchFamily="2" charset="0"/>
              </a:rPr>
              <a:t>ПРОЕКТА</a:t>
            </a:r>
          </a:p>
        </p:txBody>
      </p:sp>
      <p:pic>
        <p:nvPicPr>
          <p:cNvPr id="16" name="Graphic 15" descr="Bullseye with solid fill">
            <a:extLst>
              <a:ext uri="{FF2B5EF4-FFF2-40B4-BE49-F238E27FC236}">
                <a16:creationId xmlns="" xmlns:a16="http://schemas.microsoft.com/office/drawing/2014/main" id="{77A8745F-41B0-46BB-BE44-D48E6AB61B13}"/>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a:stretch/>
        </p:blipFill>
        <p:spPr>
          <a:xfrm>
            <a:off x="3480515" y="167080"/>
            <a:ext cx="182076" cy="224154"/>
          </a:xfrm>
          <a:prstGeom prst="rect">
            <a:avLst/>
          </a:prstGeom>
        </p:spPr>
      </p:pic>
      <p:pic>
        <p:nvPicPr>
          <p:cNvPr id="17" name="Graphic 16" descr="Gantt Chart with solid fill">
            <a:extLst>
              <a:ext uri="{FF2B5EF4-FFF2-40B4-BE49-F238E27FC236}">
                <a16:creationId xmlns="" xmlns:a16="http://schemas.microsoft.com/office/drawing/2014/main" id="{D976933B-82FB-4213-9484-2BADEA639592}"/>
              </a:ext>
            </a:extLst>
          </p:cNvPr>
          <p:cNvPicPr>
            <a:picLocks noChangeAspect="1"/>
          </p:cNvPicPr>
          <p:nvPr userDrawn="1"/>
        </p:nvPicPr>
        <p:blipFill>
          <a:blip r:embed="rId4">
            <a:extLst>
              <a:ext uri="{96DAC541-7B7A-43D3-8B79-37D633B846F1}">
                <asvg:svgBlip xmlns="" xmlns:asvg="http://schemas.microsoft.com/office/drawing/2016/SVG/main" r:embed="rId5"/>
              </a:ext>
            </a:extLst>
          </a:blip>
          <a:srcRect/>
          <a:stretch/>
        </p:blipFill>
        <p:spPr>
          <a:xfrm>
            <a:off x="5647699" y="167080"/>
            <a:ext cx="182076" cy="224154"/>
          </a:xfrm>
          <a:prstGeom prst="rect">
            <a:avLst/>
          </a:prstGeom>
        </p:spPr>
      </p:pic>
      <p:pic>
        <p:nvPicPr>
          <p:cNvPr id="18" name="Graphic 17" descr="Badge Tick1 with solid fill">
            <a:extLst>
              <a:ext uri="{FF2B5EF4-FFF2-40B4-BE49-F238E27FC236}">
                <a16:creationId xmlns="" xmlns:a16="http://schemas.microsoft.com/office/drawing/2014/main" id="{3702024C-D654-4B27-BF8B-CD497DF4DCAE}"/>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793765" y="167080"/>
            <a:ext cx="182076" cy="224154"/>
          </a:xfrm>
          <a:prstGeom prst="rect">
            <a:avLst/>
          </a:prstGeom>
        </p:spPr>
      </p:pic>
      <p:pic>
        <p:nvPicPr>
          <p:cNvPr id="19" name="Graphic 18" descr="Bullseye with solid fill">
            <a:extLst>
              <a:ext uri="{FF2B5EF4-FFF2-40B4-BE49-F238E27FC236}">
                <a16:creationId xmlns="" xmlns:a16="http://schemas.microsoft.com/office/drawing/2014/main" id="{667A728E-50B8-4EC6-9F11-9F87342B8E54}"/>
              </a:ext>
            </a:extLst>
          </p:cNvPr>
          <p:cNvPicPr>
            <a:picLocks noChangeAspect="1"/>
          </p:cNvPicPr>
          <p:nvPr userDrawn="1"/>
        </p:nvPicPr>
        <p:blipFill>
          <a:blip r:embed="rId8">
            <a:extLst>
              <a:ext uri="{96DAC541-7B7A-43D3-8B79-37D633B846F1}">
                <asvg:svgBlip xmlns="" xmlns:asvg="http://schemas.microsoft.com/office/drawing/2016/SVG/main" r:embed="rId9"/>
              </a:ext>
            </a:extLst>
          </a:blip>
          <a:srcRect/>
          <a:stretch/>
        </p:blipFill>
        <p:spPr>
          <a:xfrm>
            <a:off x="9961350" y="167080"/>
            <a:ext cx="182076" cy="224154"/>
          </a:xfrm>
          <a:prstGeom prst="rect">
            <a:avLst/>
          </a:prstGeom>
        </p:spPr>
      </p:pic>
      <p:sp>
        <p:nvSpPr>
          <p:cNvPr id="20" name="Freeform: Shape 19">
            <a:extLst>
              <a:ext uri="{FF2B5EF4-FFF2-40B4-BE49-F238E27FC236}">
                <a16:creationId xmlns="" xmlns:a16="http://schemas.microsoft.com/office/drawing/2014/main" id="{278BA5FC-5599-4AF9-83ED-20988D677D5E}"/>
              </a:ext>
            </a:extLst>
          </p:cNvPr>
          <p:cNvSpPr/>
          <p:nvPr userDrawn="1"/>
        </p:nvSpPr>
        <p:spPr>
          <a:xfrm>
            <a:off x="3652941"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1" name="Freeform: Shape 20">
            <a:extLst>
              <a:ext uri="{FF2B5EF4-FFF2-40B4-BE49-F238E27FC236}">
                <a16:creationId xmlns="" xmlns:a16="http://schemas.microsoft.com/office/drawing/2014/main" id="{4A39D9F2-5472-4BC8-B2AC-1577E24B842B}"/>
              </a:ext>
            </a:extLst>
          </p:cNvPr>
          <p:cNvSpPr/>
          <p:nvPr userDrawn="1"/>
        </p:nvSpPr>
        <p:spPr>
          <a:xfrm>
            <a:off x="5820529"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2" name="Freeform: Shape 21">
            <a:extLst>
              <a:ext uri="{FF2B5EF4-FFF2-40B4-BE49-F238E27FC236}">
                <a16:creationId xmlns="" xmlns:a16="http://schemas.microsoft.com/office/drawing/2014/main" id="{04BC910D-8563-4DC0-AA04-19234E296678}"/>
              </a:ext>
            </a:extLst>
          </p:cNvPr>
          <p:cNvSpPr/>
          <p:nvPr userDrawn="1"/>
        </p:nvSpPr>
        <p:spPr>
          <a:xfrm>
            <a:off x="7988115"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3" name="Freeform: Shape 22">
            <a:extLst>
              <a:ext uri="{FF2B5EF4-FFF2-40B4-BE49-F238E27FC236}">
                <a16:creationId xmlns="" xmlns:a16="http://schemas.microsoft.com/office/drawing/2014/main" id="{9931CA9F-AF69-4773-AE48-483E901E0F31}"/>
              </a:ext>
            </a:extLst>
          </p:cNvPr>
          <p:cNvSpPr/>
          <p:nvPr userDrawn="1"/>
        </p:nvSpPr>
        <p:spPr>
          <a:xfrm>
            <a:off x="10155703"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 name="Номер слайда 5">
            <a:extLst>
              <a:ext uri="{FF2B5EF4-FFF2-40B4-BE49-F238E27FC236}">
                <a16:creationId xmlns="" xmlns:a16="http://schemas.microsoft.com/office/drawing/2014/main" id="{BE0951C9-484F-4E9A-8471-00D15E074EEA}"/>
              </a:ext>
            </a:extLst>
          </p:cNvPr>
          <p:cNvSpPr txBox="1">
            <a:spLocks/>
          </p:cNvSpPr>
          <p:nvPr userDrawn="1"/>
        </p:nvSpPr>
        <p:spPr>
          <a:xfrm>
            <a:off x="10102489" y="6878350"/>
            <a:ext cx="222612" cy="271750"/>
          </a:xfrm>
          <a:prstGeom prst="rect">
            <a:avLst/>
          </a:prstGeom>
          <a:solidFill>
            <a:schemeClr val="bg1"/>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900" b="1" smtClean="0">
                <a:solidFill>
                  <a:srgbClr val="57565A"/>
                </a:solidFill>
                <a:latin typeface="Roboto Condensed" panose="02000000000000000000" pitchFamily="2" charset="0"/>
                <a:ea typeface="Roboto Condensed" panose="02000000000000000000" pitchFamily="2" charset="0"/>
              </a:rPr>
              <a:pPr algn="ctr"/>
              <a:t>‹#›</a:t>
            </a:fld>
            <a:endParaRPr lang="en-US" sz="900" b="1" dirty="0">
              <a:solidFill>
                <a:srgbClr val="57565A"/>
              </a:solidFill>
              <a:latin typeface="Roboto Condensed" panose="02000000000000000000" pitchFamily="2" charset="0"/>
              <a:ea typeface="Roboto Condensed" panose="02000000000000000000" pitchFamily="2" charset="0"/>
            </a:endParaRPr>
          </a:p>
        </p:txBody>
      </p:sp>
      <p:pic>
        <p:nvPicPr>
          <p:cNvPr id="31" name="Graphic 30" descr="Badge Tick1 with solid fill">
            <a:extLst>
              <a:ext uri="{FF2B5EF4-FFF2-40B4-BE49-F238E27FC236}">
                <a16:creationId xmlns="" xmlns:a16="http://schemas.microsoft.com/office/drawing/2014/main" id="{DC6B931E-A0C8-41C2-A8C9-64A1B058982B}"/>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612267" y="167080"/>
            <a:ext cx="182076" cy="224154"/>
          </a:xfrm>
          <a:prstGeom prst="rect">
            <a:avLst/>
          </a:prstGeom>
        </p:spPr>
      </p:pic>
      <p:pic>
        <p:nvPicPr>
          <p:cNvPr id="32" name="Graphic 31" descr="Badge Tick1 with solid fill">
            <a:extLst>
              <a:ext uri="{FF2B5EF4-FFF2-40B4-BE49-F238E27FC236}">
                <a16:creationId xmlns="" xmlns:a16="http://schemas.microsoft.com/office/drawing/2014/main" id="{2D01B2CF-9438-41A8-A159-8FC50DAA2ED7}"/>
              </a:ext>
            </a:extLst>
          </p:cNvPr>
          <p:cNvPicPr>
            <a:picLocks noChangeAspect="1"/>
          </p:cNvPicPr>
          <p:nvPr userDrawn="1"/>
        </p:nvPicPr>
        <p:blipFill>
          <a:blip r:embed="rId10">
            <a:extLst>
              <a:ext uri="{96DAC541-7B7A-43D3-8B79-37D633B846F1}">
                <asvg:svgBlip xmlns="" xmlns:asvg="http://schemas.microsoft.com/office/drawing/2016/SVG/main" r:embed="rId11"/>
              </a:ext>
            </a:extLst>
          </a:blip>
          <a:srcRect/>
          <a:stretch/>
        </p:blipFill>
        <p:spPr>
          <a:xfrm>
            <a:off x="7430774" y="167080"/>
            <a:ext cx="182076" cy="224154"/>
          </a:xfrm>
          <a:prstGeom prst="rect">
            <a:avLst/>
          </a:prstGeom>
        </p:spPr>
      </p:pic>
    </p:spTree>
    <p:extLst>
      <p:ext uri="{BB962C8B-B14F-4D97-AF65-F5344CB8AC3E}">
        <p14:creationId xmlns:p14="http://schemas.microsoft.com/office/powerpoint/2010/main" val="113735595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 y="0"/>
            <a:ext cx="2594181" cy="3584583"/>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582136" y="0"/>
            <a:ext cx="2594181" cy="3584583"/>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5164274" y="0"/>
            <a:ext cx="2594181" cy="3584583"/>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746406" y="0"/>
            <a:ext cx="2594181" cy="3584583"/>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4" y="3565522"/>
            <a:ext cx="2594181" cy="3584583"/>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582136" y="3565522"/>
            <a:ext cx="2594181" cy="3584583"/>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5164274" y="3565522"/>
            <a:ext cx="2594181" cy="3584583"/>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746406" y="3565522"/>
            <a:ext cx="2594181" cy="3584583"/>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66073248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67601" cy="2392900"/>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064377" y="0"/>
            <a:ext cx="2067601" cy="2392900"/>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128750" y="0"/>
            <a:ext cx="2067601" cy="2392900"/>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193128" y="0"/>
            <a:ext cx="2067601" cy="2392900"/>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257501" y="0"/>
            <a:ext cx="2067601" cy="2392900"/>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378600"/>
            <a:ext cx="2067601" cy="2392900"/>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064377" y="2378600"/>
            <a:ext cx="2067601" cy="2392900"/>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128750" y="2378600"/>
            <a:ext cx="2067601" cy="2392900"/>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193128" y="2378600"/>
            <a:ext cx="2067601" cy="2392900"/>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8257501" y="2378600"/>
            <a:ext cx="2067601" cy="2392900"/>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757200"/>
            <a:ext cx="2067601" cy="2392900"/>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064377" y="4757200"/>
            <a:ext cx="2067601" cy="2392900"/>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128750" y="4757200"/>
            <a:ext cx="2067601" cy="2392900"/>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6193128" y="4757200"/>
            <a:ext cx="2067601" cy="2392900"/>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8257501" y="4757200"/>
            <a:ext cx="2067601" cy="2392900"/>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90518766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 y="0"/>
            <a:ext cx="1734617" cy="1801825"/>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718098" y="0"/>
            <a:ext cx="1734617" cy="1801825"/>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436194" y="0"/>
            <a:ext cx="1734617" cy="1801825"/>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154291" y="0"/>
            <a:ext cx="1734617" cy="1801825"/>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590483" y="0"/>
            <a:ext cx="1734617" cy="1801825"/>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872391" y="0"/>
            <a:ext cx="1734617" cy="1801825"/>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2" y="1782758"/>
            <a:ext cx="1734617" cy="1801825"/>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718098" y="1782758"/>
            <a:ext cx="1734617" cy="1801825"/>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436194" y="1782758"/>
            <a:ext cx="1734617" cy="1801825"/>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5154291" y="1782758"/>
            <a:ext cx="1734617" cy="1801825"/>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8590483" y="1782758"/>
            <a:ext cx="1734617" cy="1801825"/>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872391" y="1782758"/>
            <a:ext cx="1734617" cy="1801825"/>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2" y="3565526"/>
            <a:ext cx="1734617" cy="1801825"/>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718098" y="3565526"/>
            <a:ext cx="1734617" cy="1801825"/>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436194" y="3565526"/>
            <a:ext cx="1734617" cy="1801825"/>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5154291" y="3565526"/>
            <a:ext cx="1734617" cy="1801825"/>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8590483" y="3565526"/>
            <a:ext cx="1734617" cy="1801825"/>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872391" y="3565526"/>
            <a:ext cx="1734617" cy="1801825"/>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2" y="5348277"/>
            <a:ext cx="1734617" cy="1801825"/>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718098" y="5348277"/>
            <a:ext cx="1734617" cy="1801825"/>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436194" y="5348277"/>
            <a:ext cx="1734617" cy="1801825"/>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5154291" y="5348277"/>
            <a:ext cx="1734617" cy="1801825"/>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8590483" y="5348277"/>
            <a:ext cx="1734617" cy="1801825"/>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872391" y="5348277"/>
            <a:ext cx="1734617" cy="1801825"/>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07843385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81"/>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81"/>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81"/>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81"/>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11875676"/>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81"/>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81"/>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81"/>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81"/>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36994034"/>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81"/>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81"/>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81"/>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81"/>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81"/>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81"/>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7942712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AC2FD380-C941-480E-9AB9-FE70DDF80620}" type="slidenum">
              <a:rPr lang="ru-RU" smtClean="0"/>
              <a:t>‹#›</a:t>
            </a:fld>
            <a:endParaRPr lang="ru-RU"/>
          </a:p>
        </p:txBody>
      </p:sp>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81"/>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81"/>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81"/>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81"/>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81"/>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81"/>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0122110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81"/>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81"/>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81"/>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81"/>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8488593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81"/>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81"/>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81"/>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81"/>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0481958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83"/>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83"/>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83"/>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83"/>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82835592"/>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83"/>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83"/>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83"/>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83"/>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44149111"/>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1034970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71315789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32162491"/>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73766874"/>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83"/>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83"/>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83"/>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83"/>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7997"/>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7997"/>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7997"/>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7997"/>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59110455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1" name="Rounded Rectangle 20"/>
          <p:cNvSpPr/>
          <p:nvPr/>
        </p:nvSpPr>
        <p:spPr bwMode="hidden">
          <a:xfrm>
            <a:off x="258128" y="238347"/>
            <a:ext cx="9819170" cy="1487221"/>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4" name="Date Placeholder 3"/>
          <p:cNvSpPr>
            <a:spLocks noGrp="1"/>
          </p:cNvSpPr>
          <p:nvPr>
            <p:ph type="dt" sz="half" idx="10"/>
          </p:nvPr>
        </p:nvSpPr>
        <p:spPr/>
        <p:txBody>
          <a:bodyPr/>
          <a:lstStyle/>
          <a:p>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AC2FD380-C941-480E-9AB9-FE70DDF80620}" type="slidenum">
              <a:rPr lang="ru-RU" smtClean="0"/>
              <a:t>‹#›</a:t>
            </a:fld>
            <a:endParaRPr lang="ru-RU"/>
          </a:p>
        </p:txBody>
      </p:sp>
      <p:grpSp>
        <p:nvGrpSpPr>
          <p:cNvPr id="15" name="Group 14"/>
          <p:cNvGrpSpPr>
            <a:grpSpLocks noChangeAspect="1"/>
          </p:cNvGrpSpPr>
          <p:nvPr/>
        </p:nvGrpSpPr>
        <p:grpSpPr bwMode="hidden">
          <a:xfrm>
            <a:off x="239005" y="744610"/>
            <a:ext cx="9850145" cy="1388295"/>
            <a:chOff x="-3905250" y="4294188"/>
            <a:chExt cx="13011150" cy="1892300"/>
          </a:xfrm>
        </p:grpSpPr>
        <p:sp>
          <p:nvSpPr>
            <p:cNvPr id="16"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0" name="Freeform 19"/>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Vertical Title 1"/>
          <p:cNvSpPr>
            <a:spLocks noGrp="1"/>
          </p:cNvSpPr>
          <p:nvPr>
            <p:ph type="title" orient="vert"/>
          </p:nvPr>
        </p:nvSpPr>
        <p:spPr>
          <a:xfrm>
            <a:off x="7485697" y="1509466"/>
            <a:ext cx="2323148" cy="4678460"/>
          </a:xfrm>
        </p:spPr>
        <p:txBody>
          <a:bodyPr vert="eaVert" anchor="ctr"/>
          <a:lstStyle>
            <a:lvl1pPr algn="l">
              <a:defRPr>
                <a:solidFill>
                  <a:schemeClr val="tx2"/>
                </a:solidFill>
              </a:defRPr>
            </a:lvl1pPr>
          </a:lstStyle>
          <a:p>
            <a:r>
              <a:rPr lang="ru-RU" smtClean="0"/>
              <a:t>Образец заголовка</a:t>
            </a:r>
            <a:endParaRPr lang="en-US" dirty="0"/>
          </a:p>
        </p:txBody>
      </p:sp>
      <p:sp>
        <p:nvSpPr>
          <p:cNvPr id="3" name="Vertical Text Placeholder 2"/>
          <p:cNvSpPr>
            <a:spLocks noGrp="1"/>
          </p:cNvSpPr>
          <p:nvPr>
            <p:ph type="body" orient="vert" idx="1"/>
          </p:nvPr>
        </p:nvSpPr>
        <p:spPr>
          <a:xfrm>
            <a:off x="516256" y="1509474"/>
            <a:ext cx="6797358" cy="4678461"/>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83"/>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83"/>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83"/>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83"/>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7997"/>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7997"/>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7997"/>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7997"/>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7995368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4172702936"/>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77940216"/>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59"/>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59"/>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76724184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59"/>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59"/>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3208584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409027226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54027966"/>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26079661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8138072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27"/>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27"/>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073802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a:xfrm>
            <a:off x="516256" y="6627192"/>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4" name="Нижний колонтитул 3"/>
          <p:cNvSpPr>
            <a:spLocks noGrp="1"/>
          </p:cNvSpPr>
          <p:nvPr>
            <p:ph type="ftr" sz="quarter" idx="11"/>
          </p:nvPr>
        </p:nvSpPr>
        <p:spPr>
          <a:xfrm>
            <a:off x="3527748" y="6627192"/>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5" name="Номер слайда 4"/>
          <p:cNvSpPr>
            <a:spLocks noGrp="1"/>
          </p:cNvSpPr>
          <p:nvPr>
            <p:ph type="sldNum" sz="quarter" idx="12"/>
          </p:nvPr>
        </p:nvSpPr>
        <p:spPr/>
        <p:txBody>
          <a:bodyPr/>
          <a:lstStyle>
            <a:lvl1pPr>
              <a:defRPr/>
            </a:lvl1pPr>
          </a:lstStyle>
          <a:p>
            <a:pPr>
              <a:defRPr/>
            </a:pPr>
            <a:fld id="{27AF9FE5-6402-411A-AFD6-F5FDF53EA1DC}"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27317562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1_Титульный слайд">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07865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427"/>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427"/>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76935074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4392688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6757846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7460359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8101992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295"/>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295"/>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62034138"/>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295"/>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295"/>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65752249"/>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54"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41"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1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54"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41"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1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54"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41"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1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952512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54"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41"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31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54"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41"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31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54"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41"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31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5020232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54"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2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54"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2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54"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2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092"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3181955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3_Заголовок и объект">
    <p:spTree>
      <p:nvGrpSpPr>
        <p:cNvPr id="1" name=""/>
        <p:cNvGrpSpPr/>
        <p:nvPr/>
      </p:nvGrpSpPr>
      <p:grpSpPr>
        <a:xfrm>
          <a:off x="0" y="0"/>
          <a:ext cx="0" cy="0"/>
          <a:chOff x="0" y="0"/>
          <a:chExt cx="0" cy="0"/>
        </a:xfrm>
      </p:grpSpPr>
      <p:pic>
        <p:nvPicPr>
          <p:cNvPr id="4" name="Picture 2" descr="Z:\Projects\Текущие\Проектная\FNS_2012\_БРЭНДБУК\out\PPT\3_1_present_A4-03.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535" y="1510"/>
            <a:ext cx="10323567" cy="714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9"/>
          <p:cNvSpPr txBox="1">
            <a:spLocks noChangeArrowheads="1"/>
          </p:cNvSpPr>
          <p:nvPr userDrawn="1"/>
        </p:nvSpPr>
        <p:spPr bwMode="auto">
          <a:xfrm>
            <a:off x="6692308" y="5345687"/>
            <a:ext cx="1042320" cy="393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105" tIns="43053" rIns="86105" bIns="43053"/>
          <a:lstStyle>
            <a:lvl1pPr defTabSz="1041400" eaLnBrk="0" hangingPunct="0">
              <a:defRPr sz="2100">
                <a:solidFill>
                  <a:schemeClr val="tx1"/>
                </a:solidFill>
                <a:latin typeface="Arial" pitchFamily="34" charset="0"/>
              </a:defRPr>
            </a:lvl1pPr>
            <a:lvl2pPr defTabSz="1041400" eaLnBrk="0" hangingPunct="0">
              <a:defRPr sz="2100">
                <a:solidFill>
                  <a:schemeClr val="tx1"/>
                </a:solidFill>
                <a:latin typeface="Arial" pitchFamily="34" charset="0"/>
              </a:defRPr>
            </a:lvl2pPr>
            <a:lvl3pPr defTabSz="1041400" eaLnBrk="0" hangingPunct="0">
              <a:defRPr sz="2100">
                <a:solidFill>
                  <a:schemeClr val="tx1"/>
                </a:solidFill>
                <a:latin typeface="Arial" pitchFamily="34" charset="0"/>
              </a:defRPr>
            </a:lvl3pPr>
            <a:lvl4pPr defTabSz="1041400" eaLnBrk="0" hangingPunct="0">
              <a:defRPr sz="2100">
                <a:solidFill>
                  <a:schemeClr val="tx1"/>
                </a:solidFill>
                <a:latin typeface="Arial" pitchFamily="34" charset="0"/>
              </a:defRPr>
            </a:lvl4pPr>
            <a:lvl5pPr defTabSz="1041400" eaLnBrk="0" hangingPunct="0">
              <a:defRPr sz="2100">
                <a:solidFill>
                  <a:schemeClr val="tx1"/>
                </a:solidFill>
                <a:latin typeface="Arial" pitchFamily="34" charset="0"/>
              </a:defRPr>
            </a:lvl5pPr>
            <a:lvl6pPr marL="2508250" indent="-222250" defTabSz="1041400" eaLnBrk="0" fontAlgn="base" hangingPunct="0">
              <a:spcBef>
                <a:spcPct val="0"/>
              </a:spcBef>
              <a:spcAft>
                <a:spcPct val="0"/>
              </a:spcAft>
              <a:defRPr sz="2100">
                <a:solidFill>
                  <a:schemeClr val="tx1"/>
                </a:solidFill>
                <a:latin typeface="Arial" pitchFamily="34" charset="0"/>
              </a:defRPr>
            </a:lvl6pPr>
            <a:lvl7pPr marL="2965450" indent="-222250" defTabSz="1041400" eaLnBrk="0" fontAlgn="base" hangingPunct="0">
              <a:spcBef>
                <a:spcPct val="0"/>
              </a:spcBef>
              <a:spcAft>
                <a:spcPct val="0"/>
              </a:spcAft>
              <a:defRPr sz="2100">
                <a:solidFill>
                  <a:schemeClr val="tx1"/>
                </a:solidFill>
                <a:latin typeface="Arial" pitchFamily="34" charset="0"/>
              </a:defRPr>
            </a:lvl7pPr>
            <a:lvl8pPr marL="3422650" indent="-222250" defTabSz="1041400" eaLnBrk="0" fontAlgn="base" hangingPunct="0">
              <a:spcBef>
                <a:spcPct val="0"/>
              </a:spcBef>
              <a:spcAft>
                <a:spcPct val="0"/>
              </a:spcAft>
              <a:defRPr sz="2100">
                <a:solidFill>
                  <a:schemeClr val="tx1"/>
                </a:solidFill>
                <a:latin typeface="Arial" pitchFamily="34" charset="0"/>
              </a:defRPr>
            </a:lvl8pPr>
            <a:lvl9pPr marL="3879850" indent="-222250" defTabSz="1041400" eaLnBrk="0" fontAlgn="base" hangingPunct="0">
              <a:spcBef>
                <a:spcPct val="0"/>
              </a:spcBef>
              <a:spcAft>
                <a:spcPct val="0"/>
              </a:spcAft>
              <a:defRPr sz="2100">
                <a:solidFill>
                  <a:schemeClr val="tx1"/>
                </a:solidFill>
                <a:latin typeface="Arial" pitchFamily="34" charset="0"/>
              </a:defRPr>
            </a:lvl9pPr>
          </a:lstStyle>
          <a:p>
            <a:pPr eaLnBrk="1" hangingPunct="1">
              <a:defRPr/>
            </a:pPr>
            <a:endParaRPr lang="ru-RU" altLang="ru-RU" sz="1986" smtClean="0">
              <a:solidFill>
                <a:srgbClr val="000000"/>
              </a:solidFill>
              <a:latin typeface="Calibri" pitchFamily="34" charset="0"/>
            </a:endParaRPr>
          </a:p>
        </p:txBody>
      </p:sp>
      <p:sp>
        <p:nvSpPr>
          <p:cNvPr id="3" name="Содержимое 2"/>
          <p:cNvSpPr>
            <a:spLocks noGrp="1"/>
          </p:cNvSpPr>
          <p:nvPr>
            <p:ph idx="1"/>
          </p:nvPr>
        </p:nvSpPr>
        <p:spPr>
          <a:xfrm>
            <a:off x="928923" y="1675439"/>
            <a:ext cx="8266278" cy="5034943"/>
          </a:xfrm>
        </p:spPr>
        <p:txBody>
          <a:bodyPr/>
          <a:lstStyle>
            <a:lvl1pPr marL="342306" indent="0">
              <a:buFontTx/>
              <a:buNone/>
              <a:defRPr b="1">
                <a:latin typeface="+mj-lt"/>
              </a:defRPr>
            </a:lvl1pPr>
            <a:lvl2pPr marL="339316" indent="3002">
              <a:defRPr>
                <a:latin typeface="+mj-lt"/>
              </a:defRPr>
            </a:lvl2pPr>
            <a:lvl3pPr marL="591939" indent="-245146">
              <a:tabLst/>
              <a:defRPr>
                <a:latin typeface="+mj-lt"/>
              </a:defRPr>
            </a:lvl3pPr>
            <a:lvl4pPr marL="0" indent="339316">
              <a:lnSpc>
                <a:spcPts val="1702"/>
              </a:lnSpc>
              <a:spcBef>
                <a:spcPts val="378"/>
              </a:spcBef>
              <a:defRPr>
                <a:latin typeface="+mj-lt"/>
              </a:defRPr>
            </a:lvl4pPr>
            <a:lvl5pPr>
              <a:lnSpc>
                <a:spcPts val="1702"/>
              </a:lnSpc>
              <a:spcBef>
                <a:spcPts val="378"/>
              </a:spcBef>
              <a:buNone/>
              <a:defRPr>
                <a:latin typeface="+mj-lt"/>
              </a:defRPr>
            </a:lvl5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RU" dirty="0"/>
          </a:p>
        </p:txBody>
      </p:sp>
      <p:sp>
        <p:nvSpPr>
          <p:cNvPr id="13" name="Заголовок 12"/>
          <p:cNvSpPr>
            <a:spLocks noGrp="1"/>
          </p:cNvSpPr>
          <p:nvPr>
            <p:ph type="title"/>
          </p:nvPr>
        </p:nvSpPr>
        <p:spPr>
          <a:xfrm>
            <a:off x="928892" y="522437"/>
            <a:ext cx="8284912" cy="1152902"/>
          </a:xfrm>
        </p:spPr>
        <p:txBody>
          <a:bodyPr/>
          <a:lstStyle>
            <a:lvl1pPr marL="0" marR="0" indent="0" defTabSz="982144" rtl="0" eaLnBrk="1" fontAlgn="auto" latinLnBrk="0" hangingPunct="1">
              <a:lnSpc>
                <a:spcPct val="100000"/>
              </a:lnSpc>
              <a:spcBef>
                <a:spcPct val="0"/>
              </a:spcBef>
              <a:spcAft>
                <a:spcPts val="0"/>
              </a:spcAft>
              <a:tabLst/>
              <a:defRPr sz="5106"/>
            </a:lvl1pPr>
          </a:lstStyle>
          <a:p>
            <a:pPr lvl="0"/>
            <a:r>
              <a:rPr lang="en-US" noProof="0" dirty="0"/>
              <a:t>Образец заголовка</a:t>
            </a:r>
            <a:endParaRPr lang="ru-RU" noProof="0" dirty="0"/>
          </a:p>
        </p:txBody>
      </p:sp>
      <p:sp>
        <p:nvSpPr>
          <p:cNvPr id="6" name="Номер слайда 13"/>
          <p:cNvSpPr>
            <a:spLocks noGrp="1"/>
          </p:cNvSpPr>
          <p:nvPr>
            <p:ph type="sldNum" sz="quarter" idx="10"/>
          </p:nvPr>
        </p:nvSpPr>
        <p:spPr/>
        <p:txBody>
          <a:bodyPr/>
          <a:lstStyle>
            <a:lvl1pPr>
              <a:defRPr/>
            </a:lvl1pPr>
          </a:lstStyle>
          <a:p>
            <a:pPr>
              <a:defRPr/>
            </a:pPr>
            <a:fld id="{15350882-61F9-42BD-B096-ACA4CE250D1C}" type="slidenum">
              <a:rPr lang="ru-RU" altLang="ru-RU"/>
              <a:pPr>
                <a:defRPr/>
              </a:pPr>
              <a:t>‹#›</a:t>
            </a:fld>
            <a:endParaRPr lang="ru-RU" altLang="ru-RU"/>
          </a:p>
        </p:txBody>
      </p:sp>
    </p:spTree>
    <p:extLst>
      <p:ext uri="{BB962C8B-B14F-4D97-AF65-F5344CB8AC3E}">
        <p14:creationId xmlns:p14="http://schemas.microsoft.com/office/powerpoint/2010/main" val="271678277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54"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2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54"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2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9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54"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72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092"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6040974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54"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2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54"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25"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92"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6831710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54"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72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9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54"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725"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92"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69829139"/>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9606965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4663860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81781498"/>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5434507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00906521"/>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66"/>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1233231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4383" y="2221209"/>
            <a:ext cx="8776335" cy="1532637"/>
          </a:xfrm>
        </p:spPr>
        <p:txBody>
          <a:bodyPr>
            <a:normAutofit/>
          </a:bodyPr>
          <a:lstStyle>
            <a:lvl1pPr>
              <a:defRPr sz="3600"/>
            </a:lvl1pPr>
          </a:lstStyle>
          <a:p>
            <a:r>
              <a:rPr lang="en-US" dirty="0"/>
              <a:t>Click to edit Master title style</a:t>
            </a:r>
          </a:p>
        </p:txBody>
      </p:sp>
      <p:sp>
        <p:nvSpPr>
          <p:cNvPr id="3" name="Subtitle 2"/>
          <p:cNvSpPr>
            <a:spLocks noGrp="1"/>
          </p:cNvSpPr>
          <p:nvPr>
            <p:ph type="subTitle" idx="1"/>
          </p:nvPr>
        </p:nvSpPr>
        <p:spPr>
          <a:xfrm>
            <a:off x="1548765" y="4051723"/>
            <a:ext cx="7227570" cy="1827248"/>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23224701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11" name="Rectangle 10"/>
          <p:cNvSpPr/>
          <p:nvPr/>
        </p:nvSpPr>
        <p:spPr>
          <a:xfrm>
            <a:off x="0" y="4031622"/>
            <a:ext cx="10325100" cy="311847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12" name="Rectangle 11"/>
          <p:cNvSpPr/>
          <p:nvPr/>
        </p:nvSpPr>
        <p:spPr>
          <a:xfrm>
            <a:off x="0" y="0"/>
            <a:ext cx="10325100" cy="403162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p>
        </p:txBody>
      </p:sp>
      <p:sp>
        <p:nvSpPr>
          <p:cNvPr id="13" name="Rectangle 12"/>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14" name="Oval 13"/>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3" name="Subtitle 2"/>
          <p:cNvSpPr>
            <a:spLocks noGrp="1"/>
          </p:cNvSpPr>
          <p:nvPr>
            <p:ph type="subTitle" idx="1"/>
          </p:nvPr>
        </p:nvSpPr>
        <p:spPr>
          <a:xfrm>
            <a:off x="1664160" y="5267848"/>
            <a:ext cx="6365124" cy="919691"/>
          </a:xfrm>
        </p:spPr>
        <p:txBody>
          <a:bodyPr>
            <a:normAutofit/>
          </a:bodyPr>
          <a:lstStyle>
            <a:lvl1pPr marL="0" indent="0" algn="l">
              <a:buNone/>
              <a:defRPr sz="2400">
                <a:solidFill>
                  <a:schemeClr val="tx2"/>
                </a:solidFill>
              </a:defRPr>
            </a:lvl1pPr>
            <a:lvl2pPr marL="499262" indent="0" algn="ctr">
              <a:buNone/>
              <a:defRPr>
                <a:solidFill>
                  <a:schemeClr val="tx1">
                    <a:tint val="75000"/>
                  </a:schemeClr>
                </a:solidFill>
              </a:defRPr>
            </a:lvl2pPr>
            <a:lvl3pPr marL="998525" indent="0" algn="ctr">
              <a:buNone/>
              <a:defRPr>
                <a:solidFill>
                  <a:schemeClr val="tx1">
                    <a:tint val="75000"/>
                  </a:schemeClr>
                </a:solidFill>
              </a:defRPr>
            </a:lvl3pPr>
            <a:lvl4pPr marL="1497787" indent="0" algn="ctr">
              <a:buNone/>
              <a:defRPr>
                <a:solidFill>
                  <a:schemeClr val="tx1">
                    <a:tint val="75000"/>
                  </a:schemeClr>
                </a:solidFill>
              </a:defRPr>
            </a:lvl4pPr>
            <a:lvl5pPr marL="1997050" indent="0" algn="ctr">
              <a:buNone/>
              <a:defRPr>
                <a:solidFill>
                  <a:schemeClr val="tx1">
                    <a:tint val="75000"/>
                  </a:schemeClr>
                </a:solidFill>
              </a:defRPr>
            </a:lvl5pPr>
            <a:lvl6pPr marL="2496312" indent="0" algn="ctr">
              <a:buNone/>
              <a:defRPr>
                <a:solidFill>
                  <a:schemeClr val="tx1">
                    <a:tint val="75000"/>
                  </a:schemeClr>
                </a:solidFill>
              </a:defRPr>
            </a:lvl6pPr>
            <a:lvl7pPr marL="2995574" indent="0" algn="ctr">
              <a:buNone/>
              <a:defRPr>
                <a:solidFill>
                  <a:schemeClr val="tx1">
                    <a:tint val="75000"/>
                  </a:schemeClr>
                </a:solidFill>
              </a:defRPr>
            </a:lvl7pPr>
            <a:lvl8pPr marL="3494837" indent="0" algn="ctr">
              <a:buNone/>
              <a:defRPr>
                <a:solidFill>
                  <a:schemeClr val="tx1">
                    <a:tint val="75000"/>
                  </a:schemeClr>
                </a:solidFill>
              </a:defRPr>
            </a:lvl8pPr>
            <a:lvl9pPr marL="3994099" indent="0" algn="ctr">
              <a:buNone/>
              <a:defRPr>
                <a:solidFill>
                  <a:schemeClr val="tx1">
                    <a:tint val="75000"/>
                  </a:schemeClr>
                </a:solidFill>
              </a:defRPr>
            </a:lvl9pPr>
          </a:lstStyle>
          <a:p>
            <a:r>
              <a:rPr lang="ru-RU" smtClean="0"/>
              <a:t>Образец подзаголовка</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14DD3B24-17C6-4A27-98CA-E0E92DC0559F}"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ctrTitle"/>
          </p:nvPr>
        </p:nvSpPr>
        <p:spPr>
          <a:xfrm>
            <a:off x="923188" y="3265804"/>
            <a:ext cx="8102167" cy="1869543"/>
          </a:xfrm>
          <a:effectLst/>
        </p:spPr>
        <p:txBody>
          <a:bodyPr>
            <a:noAutofit/>
          </a:bodyPr>
          <a:lstStyle>
            <a:lvl1pPr marL="698967" indent="-499262" algn="l">
              <a:defRPr sz="5900"/>
            </a:lvl1pPr>
          </a:lstStyle>
          <a:p>
            <a:r>
              <a:rPr lang="ru-RU" smtClean="0"/>
              <a:t>Образец заголовка</a:t>
            </a:r>
            <a:endParaRPr lang="en-US" dirty="0"/>
          </a:p>
        </p:txBody>
      </p:sp>
    </p:spTree>
  </p:cSld>
  <p:clrMapOvr>
    <a:masterClrMapping/>
  </p:clrMapOvr>
  <p:timing>
    <p:tnLst>
      <p:par>
        <p:cTn id="1" dur="indefinite" restart="never" nodeType="tmRoot"/>
      </p:par>
    </p:tnLst>
  </p:timing>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5880610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25"/>
            <a:ext cx="8776335" cy="48246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4787367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13613884"/>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25"/>
            <a:ext cx="8776335" cy="48246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3789611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514325"/>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514325"/>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1369726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271171"/>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271171"/>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8786930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284281"/>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626745"/>
            <a:ext cx="4303918"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284281"/>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626745"/>
            <a:ext cx="4305709"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0698451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537716"/>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880222"/>
            <a:ext cx="4303918"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537716"/>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880222"/>
            <a:ext cx="4305709"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67534017"/>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70028069"/>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7668588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28E80666-FB37-4B36-9149-507F3B0178E3}" type="datetimeFigureOut">
              <a:rPr lang="en-US" smtClean="0"/>
              <a:pPr/>
              <a:t>12/6/2022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a:t>
            </a:fld>
            <a:endParaRPr lang="ru-RU" dirty="0">
              <a:solidFill>
                <a:prstClr val="white"/>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10" name="Content Placeholder 9"/>
          <p:cNvSpPr>
            <a:spLocks noGrp="1"/>
          </p:cNvSpPr>
          <p:nvPr>
            <p:ph sz="quarter" idx="13"/>
          </p:nvPr>
        </p:nvSpPr>
        <p:spPr>
          <a:xfrm>
            <a:off x="1290638" y="762690"/>
            <a:ext cx="7227570"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Прямоугольник 6"/>
          <p:cNvSpPr/>
          <p:nvPr userDrawn="1"/>
        </p:nvSpPr>
        <p:spPr>
          <a:xfrm>
            <a:off x="9732297" y="5158198"/>
            <a:ext cx="489366" cy="131526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9" name="Прямоугольник 8"/>
          <p:cNvSpPr/>
          <p:nvPr userDrawn="1"/>
        </p:nvSpPr>
        <p:spPr>
          <a:xfrm>
            <a:off x="9732297" y="6493222"/>
            <a:ext cx="489366"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11" name="Прямоугольник 10"/>
          <p:cNvSpPr/>
          <p:nvPr userDrawn="1"/>
        </p:nvSpPr>
        <p:spPr>
          <a:xfrm>
            <a:off x="2" y="3"/>
            <a:ext cx="326244"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a:solidFill>
                <a:prstClr val="white"/>
              </a:solidFill>
            </a:endParaRPr>
          </a:p>
        </p:txBody>
      </p:sp>
    </p:spTree>
  </p:cSld>
  <p:clrMapOvr>
    <a:masterClrMapping/>
  </p:clrMapOvr>
  <p:timing>
    <p:tnLst>
      <p:par>
        <p:cTn id="1" dur="indefinite" restart="never" nodeType="tmRoot"/>
      </p:par>
    </p:tnLst>
  </p:timing>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5924"/>
            <a:ext cx="10325100" cy="7144176"/>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sp>
        <p:nvSpPr>
          <p:cNvPr id="4" name="Rectangle 3">
            <a:extLst>
              <a:ext uri="{FF2B5EF4-FFF2-40B4-BE49-F238E27FC236}">
                <a16:creationId xmlns="" xmlns:a16="http://schemas.microsoft.com/office/drawing/2014/main" id="{6077BD4E-3393-4ACE-A641-CD63F6A5243F}"/>
              </a:ext>
            </a:extLst>
          </p:cNvPr>
          <p:cNvSpPr/>
          <p:nvPr/>
        </p:nvSpPr>
        <p:spPr>
          <a:xfrm>
            <a:off x="1991498" y="3"/>
            <a:ext cx="8333602" cy="947425"/>
          </a:xfrm>
          <a:prstGeom prst="rect">
            <a:avLst/>
          </a:prstGeom>
          <a:solidFill>
            <a:srgbClr val="FCFCF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defRPr/>
            </a:pPr>
            <a:endParaRPr lang="ru-RU" sz="2400">
              <a:solidFill>
                <a:srgbClr val="485068"/>
              </a:solidFill>
            </a:endParaRPr>
          </a:p>
        </p:txBody>
      </p:sp>
      <p:pic>
        <p:nvPicPr>
          <p:cNvPr id="10" name="Рисунок 12">
            <a:extLst>
              <a:ext uri="{FF2B5EF4-FFF2-40B4-BE49-F238E27FC236}">
                <a16:creationId xmlns="" xmlns:a16="http://schemas.microsoft.com/office/drawing/2014/main" id="{1E1AC549-C91B-4043-A074-8D666C50488D}"/>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r="50157"/>
          <a:stretch>
            <a:fillRect/>
          </a:stretch>
        </p:blipFill>
        <p:spPr>
          <a:xfrm flipH="1">
            <a:off x="1991534" y="143252"/>
            <a:ext cx="277547" cy="660610"/>
          </a:xfrm>
          <a:custGeom>
            <a:avLst/>
            <a:gdLst>
              <a:gd name="connsiteX0" fmla="*/ 0 w 522225"/>
              <a:gd name="connsiteY0" fmla="*/ 0 h 1009650"/>
              <a:gd name="connsiteX1" fmla="*/ 522225 w 522225"/>
              <a:gd name="connsiteY1" fmla="*/ 0 h 1009650"/>
              <a:gd name="connsiteX2" fmla="*/ 522225 w 522225"/>
              <a:gd name="connsiteY2" fmla="*/ 1009650 h 1009650"/>
              <a:gd name="connsiteX3" fmla="*/ 0 w 522225"/>
              <a:gd name="connsiteY3" fmla="*/ 1009650 h 1009650"/>
            </a:gdLst>
            <a:ahLst/>
            <a:cxnLst>
              <a:cxn ang="0">
                <a:pos x="connsiteX0" y="connsiteY0"/>
              </a:cxn>
              <a:cxn ang="0">
                <a:pos x="connsiteX1" y="connsiteY1"/>
              </a:cxn>
              <a:cxn ang="0">
                <a:pos x="connsiteX2" y="connsiteY2"/>
              </a:cxn>
              <a:cxn ang="0">
                <a:pos x="connsiteX3" y="connsiteY3"/>
              </a:cxn>
            </a:cxnLst>
            <a:rect l="l" t="t" r="r" b="b"/>
            <a:pathLst>
              <a:path w="522225" h="1009650">
                <a:moveTo>
                  <a:pt x="0" y="0"/>
                </a:moveTo>
                <a:lnTo>
                  <a:pt x="522225" y="0"/>
                </a:lnTo>
                <a:lnTo>
                  <a:pt x="522225" y="1009650"/>
                </a:lnTo>
                <a:lnTo>
                  <a:pt x="0" y="1009650"/>
                </a:lnTo>
                <a:close/>
              </a:path>
            </a:pathLst>
          </a:custGeom>
        </p:spPr>
      </p:pic>
      <p:pic>
        <p:nvPicPr>
          <p:cNvPr id="9" name="Picture 8">
            <a:extLst>
              <a:ext uri="{FF2B5EF4-FFF2-40B4-BE49-F238E27FC236}">
                <a16:creationId xmlns="" xmlns:a16="http://schemas.microsoft.com/office/drawing/2014/main" id="{7BBF9867-AC92-4F0F-BB1E-46593E0DD813}"/>
              </a:ext>
            </a:extLst>
          </p:cNvPr>
          <p:cNvPicPr>
            <a:picLocks noChangeAspect="1"/>
          </p:cNvPicPr>
          <p:nvPr userDrawn="1"/>
        </p:nvPicPr>
        <p:blipFill rotWithShape="1">
          <a:blip r:embed="rId4"/>
          <a:srcRect b="16081"/>
          <a:stretch/>
        </p:blipFill>
        <p:spPr>
          <a:xfrm>
            <a:off x="-3476" y="3"/>
            <a:ext cx="1994975" cy="947425"/>
          </a:xfrm>
          <a:prstGeom prst="rect">
            <a:avLst/>
          </a:prstGeom>
        </p:spPr>
      </p:pic>
      <p:sp>
        <p:nvSpPr>
          <p:cNvPr id="5" name="Номер слайда 5">
            <a:extLst>
              <a:ext uri="{FF2B5EF4-FFF2-40B4-BE49-F238E27FC236}">
                <a16:creationId xmlns="" xmlns:a16="http://schemas.microsoft.com/office/drawing/2014/main" id="{A0D0EA0D-3716-4587-84C0-4930ABAAB9C7}"/>
              </a:ext>
            </a:extLst>
          </p:cNvPr>
          <p:cNvSpPr txBox="1">
            <a:spLocks/>
          </p:cNvSpPr>
          <p:nvPr/>
        </p:nvSpPr>
        <p:spPr>
          <a:xfrm>
            <a:off x="9797165" y="244785"/>
            <a:ext cx="375067" cy="457856"/>
          </a:xfrm>
          <a:prstGeom prst="rect">
            <a:avLst/>
          </a:prstGeom>
          <a:solidFill>
            <a:schemeClr val="bg1">
              <a:lumMod val="95000"/>
            </a:schemeClr>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1100" b="1" smtClean="0">
                <a:solidFill>
                  <a:srgbClr val="57565A"/>
                </a:solidFill>
                <a:latin typeface="Roboto Condensed" panose="02000000000000000000" pitchFamily="2" charset="0"/>
                <a:ea typeface="Roboto Condensed" panose="02000000000000000000" pitchFamily="2" charset="0"/>
              </a:rPr>
              <a:pPr algn="ctr"/>
              <a:t>‹#›</a:t>
            </a:fld>
            <a:endParaRPr lang="en-US" sz="1100" b="1" dirty="0">
              <a:solidFill>
                <a:srgbClr val="57565A"/>
              </a:solidFill>
              <a:latin typeface="Roboto Condensed" panose="02000000000000000000" pitchFamily="2" charset="0"/>
              <a:ea typeface="Roboto Condensed" panose="02000000000000000000" pitchFamily="2" charset="0"/>
            </a:endParaRPr>
          </a:p>
        </p:txBody>
      </p:sp>
      <p:sp>
        <p:nvSpPr>
          <p:cNvPr id="6" name="Subtitle 2">
            <a:extLst>
              <a:ext uri="{FF2B5EF4-FFF2-40B4-BE49-F238E27FC236}">
                <a16:creationId xmlns="" xmlns:a16="http://schemas.microsoft.com/office/drawing/2014/main" id="{D00E59DA-2391-445E-8DCC-DDB7C0381E5B}"/>
              </a:ext>
            </a:extLst>
          </p:cNvPr>
          <p:cNvSpPr txBox="1">
            <a:spLocks/>
          </p:cNvSpPr>
          <p:nvPr/>
        </p:nvSpPr>
        <p:spPr>
          <a:xfrm>
            <a:off x="270485" y="64558"/>
            <a:ext cx="1529426" cy="818308"/>
          </a:xfrm>
          <a:prstGeom prst="rect">
            <a:avLst/>
          </a:prstGeom>
        </p:spPr>
        <p:txBody>
          <a:bodyPr vert="horz" lIns="0" tIns="0" rIns="0" bIns="0" rtlCol="0" anchor="ctr">
            <a:normAutofit/>
          </a:bodyPr>
          <a:lstStyle>
            <a:lvl1pPr marL="0" indent="0" algn="ctr" defTabSz="1219170" rtl="0" eaLnBrk="1" latinLnBrk="0" hangingPunct="1">
              <a:spcBef>
                <a:spcPct val="20000"/>
              </a:spcBef>
              <a:buClr>
                <a:schemeClr val="accent1"/>
              </a:buClr>
              <a:buFont typeface="Arial" panose="020B0604020202020204" pitchFamily="34" charset="0"/>
              <a:buNone/>
              <a:defRPr sz="2000" kern="800" spc="-13">
                <a:solidFill>
                  <a:schemeClr val="tx1">
                    <a:tint val="75000"/>
                  </a:schemeClr>
                </a:solidFill>
                <a:latin typeface="+mn-lt"/>
                <a:ea typeface="+mn-ea"/>
                <a:cs typeface="+mn-cs"/>
              </a:defRPr>
            </a:lvl1pPr>
            <a:lvl2pPr marL="609585"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2pPr>
            <a:lvl3pPr marL="1219170"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3pPr>
            <a:lvl4pPr marL="1828754"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4pPr>
            <a:lvl5pPr marL="2438339"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5pPr>
            <a:lvl6pPr marL="3047924"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6pPr>
            <a:lvl7pPr marL="3657509"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7pPr>
            <a:lvl8pPr marL="4267093"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8pPr>
            <a:lvl9pPr marL="4876678"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9pPr>
          </a:lstStyle>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КОНЦЕПЦИЯ ЕДИНОГО</a:t>
            </a:r>
          </a:p>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НАЛОГОВОГО СЧЕТА</a:t>
            </a:r>
          </a:p>
        </p:txBody>
      </p:sp>
      <p:sp>
        <p:nvSpPr>
          <p:cNvPr id="7" name="Rectangle 6">
            <a:extLst>
              <a:ext uri="{FF2B5EF4-FFF2-40B4-BE49-F238E27FC236}">
                <a16:creationId xmlns="" xmlns:a16="http://schemas.microsoft.com/office/drawing/2014/main" id="{7C05437C-BE4A-4ECD-BDF7-9877A0D31F15}"/>
              </a:ext>
            </a:extLst>
          </p:cNvPr>
          <p:cNvSpPr/>
          <p:nvPr/>
        </p:nvSpPr>
        <p:spPr>
          <a:xfrm>
            <a:off x="-3476" y="3"/>
            <a:ext cx="74049" cy="947425"/>
          </a:xfrm>
          <a:prstGeom prst="rect">
            <a:avLst/>
          </a:prstGeom>
          <a:gradFill>
            <a:gsLst>
              <a:gs pos="100000">
                <a:srgbClr val="00FDC7"/>
              </a:gs>
              <a:gs pos="5000">
                <a:srgbClr val="002060">
                  <a:alpha val="50000"/>
                </a:srgbClr>
              </a:gs>
              <a:gs pos="64000">
                <a:srgbClr val="008CCC">
                  <a:alpha val="82000"/>
                </a:srgbClr>
              </a:gs>
            </a:gsLst>
            <a:lin ang="20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sp>
        <p:nvSpPr>
          <p:cNvPr id="11" name="Прямоугольник 13">
            <a:extLst>
              <a:ext uri="{FF2B5EF4-FFF2-40B4-BE49-F238E27FC236}">
                <a16:creationId xmlns="" xmlns:a16="http://schemas.microsoft.com/office/drawing/2014/main" id="{60C9FB21-1A6B-411D-BF7A-E5CC02B14398}"/>
              </a:ext>
            </a:extLst>
          </p:cNvPr>
          <p:cNvSpPr/>
          <p:nvPr userDrawn="1"/>
        </p:nvSpPr>
        <p:spPr>
          <a:xfrm>
            <a:off x="1952783" y="103633"/>
            <a:ext cx="38718" cy="740233"/>
          </a:xfrm>
          <a:prstGeom prst="rect">
            <a:avLst/>
          </a:prstGeom>
          <a:solidFill>
            <a:srgbClr val="EF435A">
              <a:alpha val="5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Tree>
    <p:extLst>
      <p:ext uri="{BB962C8B-B14F-4D97-AF65-F5344CB8AC3E}">
        <p14:creationId xmlns:p14="http://schemas.microsoft.com/office/powerpoint/2010/main" val="2449359449"/>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blank" preserve="1">
  <p:cSld name="3_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6821381"/>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1_Utterly Blank">
    <p:bg>
      <p:bgPr>
        <a:solidFill>
          <a:schemeClr val="bg1"/>
        </a:solidFill>
        <a:effectLst/>
      </p:bgPr>
    </p:bg>
    <p:spTree>
      <p:nvGrpSpPr>
        <p:cNvPr id="1" name=""/>
        <p:cNvGrpSpPr/>
        <p:nvPr/>
      </p:nvGrpSpPr>
      <p:grpSpPr>
        <a:xfrm>
          <a:off x="0" y="0"/>
          <a:ext cx="0" cy="0"/>
          <a:chOff x="0" y="0"/>
          <a:chExt cx="0" cy="0"/>
        </a:xfrm>
      </p:grpSpPr>
      <p:sp>
        <p:nvSpPr>
          <p:cNvPr id="515" name="Rectangle 514">
            <a:extLst>
              <a:ext uri="{FF2B5EF4-FFF2-40B4-BE49-F238E27FC236}">
                <a16:creationId xmlns="" xmlns:a16="http://schemas.microsoft.com/office/drawing/2014/main" id="{EB7573E9-C1C7-45D9-AD6B-F29437A119CE}"/>
              </a:ext>
            </a:extLst>
          </p:cNvPr>
          <p:cNvSpPr/>
          <p:nvPr userDrawn="1"/>
        </p:nvSpPr>
        <p:spPr>
          <a:xfrm>
            <a:off x="0" y="0"/>
            <a:ext cx="10325100" cy="7150100"/>
          </a:xfrm>
          <a:prstGeom prst="rect">
            <a:avLst/>
          </a:prstGeom>
          <a:gradFill>
            <a:gsLst>
              <a:gs pos="0">
                <a:srgbClr val="002060"/>
              </a:gs>
              <a:gs pos="100000">
                <a:srgbClr val="00B0F0"/>
              </a:gs>
            </a:gsLst>
            <a:lin ang="17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grpSp>
        <p:nvGrpSpPr>
          <p:cNvPr id="516" name="Group 515">
            <a:extLst>
              <a:ext uri="{FF2B5EF4-FFF2-40B4-BE49-F238E27FC236}">
                <a16:creationId xmlns="" xmlns:a16="http://schemas.microsoft.com/office/drawing/2014/main" id="{9E83AE0E-64E1-43C1-86CC-9EE438E2ACF8}"/>
              </a:ext>
            </a:extLst>
          </p:cNvPr>
          <p:cNvGrpSpPr/>
          <p:nvPr userDrawn="1"/>
        </p:nvGrpSpPr>
        <p:grpSpPr>
          <a:xfrm rot="17100000">
            <a:off x="2258368" y="2709797"/>
            <a:ext cx="12425233" cy="2366397"/>
            <a:chOff x="-659126" y="2132856"/>
            <a:chExt cx="13518913" cy="3169713"/>
          </a:xfrm>
        </p:grpSpPr>
        <p:grpSp>
          <p:nvGrpSpPr>
            <p:cNvPr id="517" name="Group 516">
              <a:extLst>
                <a:ext uri="{FF2B5EF4-FFF2-40B4-BE49-F238E27FC236}">
                  <a16:creationId xmlns="" xmlns:a16="http://schemas.microsoft.com/office/drawing/2014/main" id="{445519A9-F2FE-45F3-8E6D-0FB0FE8DD5A1}"/>
                </a:ext>
              </a:extLst>
            </p:cNvPr>
            <p:cNvGrpSpPr/>
            <p:nvPr/>
          </p:nvGrpSpPr>
          <p:grpSpPr>
            <a:xfrm>
              <a:off x="42367" y="2150176"/>
              <a:ext cx="10784386" cy="2944542"/>
              <a:chOff x="42367" y="2150176"/>
              <a:chExt cx="10784386" cy="2944542"/>
            </a:xfrm>
            <a:solidFill>
              <a:srgbClr val="002060"/>
            </a:solidFill>
          </p:grpSpPr>
          <p:grpSp>
            <p:nvGrpSpPr>
              <p:cNvPr id="953" name="Graphic 1">
                <a:extLst>
                  <a:ext uri="{FF2B5EF4-FFF2-40B4-BE49-F238E27FC236}">
                    <a16:creationId xmlns="" xmlns:a16="http://schemas.microsoft.com/office/drawing/2014/main" id="{D58337EC-40FC-4DA1-A97D-E8F8E1837D7B}"/>
                  </a:ext>
                </a:extLst>
              </p:cNvPr>
              <p:cNvGrpSpPr/>
              <p:nvPr/>
            </p:nvGrpSpPr>
            <p:grpSpPr>
              <a:xfrm>
                <a:off x="42367" y="2492263"/>
                <a:ext cx="10734589" cy="1944614"/>
                <a:chOff x="42367" y="2492263"/>
                <a:chExt cx="10734589" cy="1944614"/>
              </a:xfrm>
              <a:grpFill/>
            </p:grpSpPr>
            <p:grpSp>
              <p:nvGrpSpPr>
                <p:cNvPr id="972" name="Graphic 1">
                  <a:extLst>
                    <a:ext uri="{FF2B5EF4-FFF2-40B4-BE49-F238E27FC236}">
                      <a16:creationId xmlns="" xmlns:a16="http://schemas.microsoft.com/office/drawing/2014/main" id="{34832F62-013F-46DF-95F3-8D9F8304B034}"/>
                    </a:ext>
                  </a:extLst>
                </p:cNvPr>
                <p:cNvGrpSpPr/>
                <p:nvPr/>
              </p:nvGrpSpPr>
              <p:grpSpPr>
                <a:xfrm>
                  <a:off x="1757130" y="3323663"/>
                  <a:ext cx="593238" cy="530450"/>
                  <a:chOff x="1757130" y="3323663"/>
                  <a:chExt cx="593238" cy="530450"/>
                </a:xfrm>
                <a:grpFill/>
              </p:grpSpPr>
              <p:sp>
                <p:nvSpPr>
                  <p:cNvPr id="1003" name="Freeform: Shape 1002">
                    <a:extLst>
                      <a:ext uri="{FF2B5EF4-FFF2-40B4-BE49-F238E27FC236}">
                        <a16:creationId xmlns="" xmlns:a16="http://schemas.microsoft.com/office/drawing/2014/main" id="{DBEC6B06-00C6-40B7-817C-E1E2BF8CD735}"/>
                      </a:ext>
                    </a:extLst>
                  </p:cNvPr>
                  <p:cNvSpPr/>
                  <p:nvPr/>
                </p:nvSpPr>
                <p:spPr>
                  <a:xfrm>
                    <a:off x="1867551" y="370688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4" name="Freeform: Shape 1003">
                    <a:extLst>
                      <a:ext uri="{FF2B5EF4-FFF2-40B4-BE49-F238E27FC236}">
                        <a16:creationId xmlns="" xmlns:a16="http://schemas.microsoft.com/office/drawing/2014/main" id="{7668E49A-5F5A-4493-9B0A-763B70A56944}"/>
                      </a:ext>
                    </a:extLst>
                  </p:cNvPr>
                  <p:cNvSpPr/>
                  <p:nvPr/>
                </p:nvSpPr>
                <p:spPr>
                  <a:xfrm>
                    <a:off x="2281086" y="3503367"/>
                    <a:ext cx="69283" cy="62788"/>
                  </a:xfrm>
                  <a:custGeom>
                    <a:avLst/>
                    <a:gdLst>
                      <a:gd name="connsiteX0" fmla="*/ 12990 w 69283"/>
                      <a:gd name="connsiteY0" fmla="*/ 6495 h 62788"/>
                      <a:gd name="connsiteX1" fmla="*/ 12990 w 69283"/>
                      <a:gd name="connsiteY1" fmla="*/ 49797 h 62788"/>
                      <a:gd name="connsiteX2" fmla="*/ 56293 w 69283"/>
                      <a:gd name="connsiteY2" fmla="*/ 49797 h 62788"/>
                      <a:gd name="connsiteX3" fmla="*/ 56293 w 69283"/>
                      <a:gd name="connsiteY3" fmla="*/ 6495 h 62788"/>
                      <a:gd name="connsiteX4" fmla="*/ 12990 w 69283"/>
                      <a:gd name="connsiteY4" fmla="*/ 6495 h 62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8">
                        <a:moveTo>
                          <a:pt x="12990" y="6495"/>
                        </a:moveTo>
                        <a:cubicBezTo>
                          <a:pt x="-4330" y="23816"/>
                          <a:pt x="-4330" y="41137"/>
                          <a:pt x="12990" y="49797"/>
                        </a:cubicBezTo>
                        <a:cubicBezTo>
                          <a:pt x="30311" y="67118"/>
                          <a:pt x="47632" y="67118"/>
                          <a:pt x="56293" y="49797"/>
                        </a:cubicBezTo>
                        <a:cubicBezTo>
                          <a:pt x="73613" y="32477"/>
                          <a:pt x="73613" y="15156"/>
                          <a:pt x="56293" y="6495"/>
                        </a:cubicBezTo>
                        <a:cubicBezTo>
                          <a:pt x="47632" y="-2165"/>
                          <a:pt x="3031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5" name="Freeform: Shape 1004">
                    <a:extLst>
                      <a:ext uri="{FF2B5EF4-FFF2-40B4-BE49-F238E27FC236}">
                        <a16:creationId xmlns="" xmlns:a16="http://schemas.microsoft.com/office/drawing/2014/main" id="{57919942-8C6F-4786-A3A4-ECC6F642435F}"/>
                      </a:ext>
                    </a:extLst>
                  </p:cNvPr>
                  <p:cNvSpPr/>
                  <p:nvPr/>
                </p:nvSpPr>
                <p:spPr>
                  <a:xfrm>
                    <a:off x="2025603" y="340593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6" name="Freeform: Shape 1005">
                    <a:extLst>
                      <a:ext uri="{FF2B5EF4-FFF2-40B4-BE49-F238E27FC236}">
                        <a16:creationId xmlns="" xmlns:a16="http://schemas.microsoft.com/office/drawing/2014/main" id="{3E5C8EE6-0D9F-4E9F-819E-7FF842191CAF}"/>
                      </a:ext>
                    </a:extLst>
                  </p:cNvPr>
                  <p:cNvSpPr/>
                  <p:nvPr/>
                </p:nvSpPr>
                <p:spPr>
                  <a:xfrm>
                    <a:off x="1757130" y="3518523"/>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7" name="Freeform: Shape 1006">
                    <a:extLst>
                      <a:ext uri="{FF2B5EF4-FFF2-40B4-BE49-F238E27FC236}">
                        <a16:creationId xmlns="" xmlns:a16="http://schemas.microsoft.com/office/drawing/2014/main" id="{C362DECD-5428-4B3D-BC55-8382C8D0CCFC}"/>
                      </a:ext>
                    </a:extLst>
                  </p:cNvPr>
                  <p:cNvSpPr/>
                  <p:nvPr/>
                </p:nvSpPr>
                <p:spPr>
                  <a:xfrm>
                    <a:off x="2120868" y="360512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3" y="103925"/>
                        </a:cubicBezTo>
                        <a:cubicBezTo>
                          <a:pt x="23264" y="103925"/>
                          <a:pt x="0" y="80661"/>
                          <a:pt x="0" y="51963"/>
                        </a:cubicBezTo>
                        <a:cubicBezTo>
                          <a:pt x="0"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8" name="Freeform: Shape 1007">
                    <a:extLst>
                      <a:ext uri="{FF2B5EF4-FFF2-40B4-BE49-F238E27FC236}">
                        <a16:creationId xmlns="" xmlns:a16="http://schemas.microsoft.com/office/drawing/2014/main" id="{679D6E9F-106D-415F-8763-99FBF0E0A9F3}"/>
                      </a:ext>
                    </a:extLst>
                  </p:cNvPr>
                  <p:cNvSpPr/>
                  <p:nvPr/>
                </p:nvSpPr>
                <p:spPr>
                  <a:xfrm>
                    <a:off x="2062410" y="379132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32477" y="-4330"/>
                          <a:pt x="15156"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9" name="Freeform: Shape 1008">
                    <a:extLst>
                      <a:ext uri="{FF2B5EF4-FFF2-40B4-BE49-F238E27FC236}">
                        <a16:creationId xmlns="" xmlns:a16="http://schemas.microsoft.com/office/drawing/2014/main" id="{A0225F55-BC5A-4D51-8521-05DB5B8B8E1D}"/>
                      </a:ext>
                    </a:extLst>
                  </p:cNvPr>
                  <p:cNvSpPr/>
                  <p:nvPr/>
                </p:nvSpPr>
                <p:spPr>
                  <a:xfrm>
                    <a:off x="1839404" y="3323663"/>
                    <a:ext cx="77943" cy="77943"/>
                  </a:xfrm>
                  <a:custGeom>
                    <a:avLst/>
                    <a:gdLst>
                      <a:gd name="connsiteX0" fmla="*/ 12991 w 77943"/>
                      <a:gd name="connsiteY0" fmla="*/ 12991 h 77943"/>
                      <a:gd name="connsiteX1" fmla="*/ 12991 w 77943"/>
                      <a:gd name="connsiteY1" fmla="*/ 64953 h 77943"/>
                      <a:gd name="connsiteX2" fmla="*/ 64953 w 77943"/>
                      <a:gd name="connsiteY2" fmla="*/ 64953 h 77943"/>
                      <a:gd name="connsiteX3" fmla="*/ 64953 w 77943"/>
                      <a:gd name="connsiteY3" fmla="*/ 12991 h 77943"/>
                      <a:gd name="connsiteX4" fmla="*/ 12991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1" y="12991"/>
                        </a:moveTo>
                        <a:cubicBezTo>
                          <a:pt x="-4330" y="30312"/>
                          <a:pt x="-4330" y="47632"/>
                          <a:pt x="12991" y="64953"/>
                        </a:cubicBezTo>
                        <a:cubicBezTo>
                          <a:pt x="30312" y="82274"/>
                          <a:pt x="47632" y="82274"/>
                          <a:pt x="64953" y="64953"/>
                        </a:cubicBezTo>
                        <a:cubicBezTo>
                          <a:pt x="82274" y="47632"/>
                          <a:pt x="82274" y="30312"/>
                          <a:pt x="64953" y="12991"/>
                        </a:cubicBezTo>
                        <a:cubicBezTo>
                          <a:pt x="47632" y="-4330"/>
                          <a:pt x="2165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10" name="Freeform: Shape 1009">
                    <a:extLst>
                      <a:ext uri="{FF2B5EF4-FFF2-40B4-BE49-F238E27FC236}">
                        <a16:creationId xmlns="" xmlns:a16="http://schemas.microsoft.com/office/drawing/2014/main" id="{15D3C7C8-A1CD-4599-BF97-A78AF35A1DC3}"/>
                      </a:ext>
                    </a:extLst>
                  </p:cNvPr>
                  <p:cNvSpPr/>
                  <p:nvPr/>
                </p:nvSpPr>
                <p:spPr>
                  <a:xfrm>
                    <a:off x="1980136" y="3559660"/>
                    <a:ext cx="134236" cy="134236"/>
                  </a:xfrm>
                  <a:custGeom>
                    <a:avLst/>
                    <a:gdLst>
                      <a:gd name="connsiteX0" fmla="*/ 19486 w 134236"/>
                      <a:gd name="connsiteY0" fmla="*/ 19486 h 134236"/>
                      <a:gd name="connsiteX1" fmla="*/ 19486 w 134236"/>
                      <a:gd name="connsiteY1" fmla="*/ 114750 h 134236"/>
                      <a:gd name="connsiteX2" fmla="*/ 114750 w 134236"/>
                      <a:gd name="connsiteY2" fmla="*/ 114750 h 134236"/>
                      <a:gd name="connsiteX3" fmla="*/ 114750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0"/>
                        </a:cubicBezTo>
                        <a:cubicBezTo>
                          <a:pt x="45467" y="140732"/>
                          <a:pt x="88769" y="140732"/>
                          <a:pt x="114750" y="114750"/>
                        </a:cubicBezTo>
                        <a:cubicBezTo>
                          <a:pt x="140732" y="88769"/>
                          <a:pt x="140732" y="45467"/>
                          <a:pt x="114750"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3" name="Graphic 1">
                  <a:extLst>
                    <a:ext uri="{FF2B5EF4-FFF2-40B4-BE49-F238E27FC236}">
                      <a16:creationId xmlns="" xmlns:a16="http://schemas.microsoft.com/office/drawing/2014/main" id="{3695CDFE-EDE5-4736-946C-F5BE7C60ADE9}"/>
                    </a:ext>
                  </a:extLst>
                </p:cNvPr>
                <p:cNvGrpSpPr/>
                <p:nvPr/>
              </p:nvGrpSpPr>
              <p:grpSpPr>
                <a:xfrm>
                  <a:off x="10175057" y="3531513"/>
                  <a:ext cx="601899" cy="530450"/>
                  <a:chOff x="10175057" y="3531513"/>
                  <a:chExt cx="601899" cy="530450"/>
                </a:xfrm>
                <a:grpFill/>
              </p:grpSpPr>
              <p:sp>
                <p:nvSpPr>
                  <p:cNvPr id="995" name="Freeform: Shape 994">
                    <a:extLst>
                      <a:ext uri="{FF2B5EF4-FFF2-40B4-BE49-F238E27FC236}">
                        <a16:creationId xmlns="" xmlns:a16="http://schemas.microsoft.com/office/drawing/2014/main" id="{C161B737-92D3-4B88-A76B-4174F8C2C975}"/>
                      </a:ext>
                    </a:extLst>
                  </p:cNvPr>
                  <p:cNvSpPr/>
                  <p:nvPr/>
                </p:nvSpPr>
                <p:spPr>
                  <a:xfrm>
                    <a:off x="10294138" y="391473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6" name="Freeform: Shape 995">
                    <a:extLst>
                      <a:ext uri="{FF2B5EF4-FFF2-40B4-BE49-F238E27FC236}">
                        <a16:creationId xmlns="" xmlns:a16="http://schemas.microsoft.com/office/drawing/2014/main" id="{9405FFDF-5019-4627-B6B6-8ED6913E2CBF}"/>
                      </a:ext>
                    </a:extLst>
                  </p:cNvPr>
                  <p:cNvSpPr/>
                  <p:nvPr/>
                </p:nvSpPr>
                <p:spPr>
                  <a:xfrm>
                    <a:off x="10707673" y="3711217"/>
                    <a:ext cx="69283" cy="62787"/>
                  </a:xfrm>
                  <a:custGeom>
                    <a:avLst/>
                    <a:gdLst>
                      <a:gd name="connsiteX0" fmla="*/ 12990 w 69283"/>
                      <a:gd name="connsiteY0" fmla="*/ 6495 h 62787"/>
                      <a:gd name="connsiteX1" fmla="*/ 12990 w 69283"/>
                      <a:gd name="connsiteY1" fmla="*/ 49797 h 62787"/>
                      <a:gd name="connsiteX2" fmla="*/ 56293 w 69283"/>
                      <a:gd name="connsiteY2" fmla="*/ 49797 h 62787"/>
                      <a:gd name="connsiteX3" fmla="*/ 56293 w 69283"/>
                      <a:gd name="connsiteY3" fmla="*/ 6495 h 62787"/>
                      <a:gd name="connsiteX4" fmla="*/ 12990 w 69283"/>
                      <a:gd name="connsiteY4" fmla="*/ 6495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7">
                        <a:moveTo>
                          <a:pt x="12990" y="6495"/>
                        </a:moveTo>
                        <a:cubicBezTo>
                          <a:pt x="-4330" y="23816"/>
                          <a:pt x="-4330" y="41137"/>
                          <a:pt x="12990" y="49797"/>
                        </a:cubicBezTo>
                        <a:cubicBezTo>
                          <a:pt x="30312" y="67118"/>
                          <a:pt x="47633" y="67118"/>
                          <a:pt x="56293" y="49797"/>
                        </a:cubicBezTo>
                        <a:cubicBezTo>
                          <a:pt x="73614" y="32477"/>
                          <a:pt x="73614" y="15156"/>
                          <a:pt x="56293" y="6495"/>
                        </a:cubicBezTo>
                        <a:cubicBezTo>
                          <a:pt x="47633" y="-2165"/>
                          <a:pt x="2165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7" name="Freeform: Shape 996">
                    <a:extLst>
                      <a:ext uri="{FF2B5EF4-FFF2-40B4-BE49-F238E27FC236}">
                        <a16:creationId xmlns="" xmlns:a16="http://schemas.microsoft.com/office/drawing/2014/main" id="{A34DC720-FC65-47D9-AFB8-8BE3E7099AA4}"/>
                      </a:ext>
                    </a:extLst>
                  </p:cNvPr>
                  <p:cNvSpPr/>
                  <p:nvPr/>
                </p:nvSpPr>
                <p:spPr>
                  <a:xfrm>
                    <a:off x="10452191" y="361378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8" name="Freeform: Shape 997">
                    <a:extLst>
                      <a:ext uri="{FF2B5EF4-FFF2-40B4-BE49-F238E27FC236}">
                        <a16:creationId xmlns="" xmlns:a16="http://schemas.microsoft.com/office/drawing/2014/main" id="{40ACC6DA-8417-44D7-8A8C-DA1E7760F40D}"/>
                      </a:ext>
                    </a:extLst>
                  </p:cNvPr>
                  <p:cNvSpPr/>
                  <p:nvPr/>
                </p:nvSpPr>
                <p:spPr>
                  <a:xfrm>
                    <a:off x="10175057" y="3726373"/>
                    <a:ext cx="103925" cy="103925"/>
                  </a:xfrm>
                  <a:custGeom>
                    <a:avLst/>
                    <a:gdLst>
                      <a:gd name="connsiteX0" fmla="*/ 103925 w 103925"/>
                      <a:gd name="connsiteY0" fmla="*/ 51963 h 103925"/>
                      <a:gd name="connsiteX1" fmla="*/ 51963 w 103925"/>
                      <a:gd name="connsiteY1" fmla="*/ 103925 h 103925"/>
                      <a:gd name="connsiteX2" fmla="*/ 1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5" y="103925"/>
                          <a:pt x="1" y="80661"/>
                          <a:pt x="1" y="51963"/>
                        </a:cubicBezTo>
                        <a:cubicBezTo>
                          <a:pt x="1"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9" name="Freeform: Shape 998">
                    <a:extLst>
                      <a:ext uri="{FF2B5EF4-FFF2-40B4-BE49-F238E27FC236}">
                        <a16:creationId xmlns="" xmlns:a16="http://schemas.microsoft.com/office/drawing/2014/main" id="{5CD8ACB6-79CE-4761-89EB-AED86E2E84B1}"/>
                      </a:ext>
                    </a:extLst>
                  </p:cNvPr>
                  <p:cNvSpPr/>
                  <p:nvPr/>
                </p:nvSpPr>
                <p:spPr>
                  <a:xfrm>
                    <a:off x="10538795" y="381297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0" name="Freeform: Shape 999">
                    <a:extLst>
                      <a:ext uri="{FF2B5EF4-FFF2-40B4-BE49-F238E27FC236}">
                        <a16:creationId xmlns="" xmlns:a16="http://schemas.microsoft.com/office/drawing/2014/main" id="{1144D9AA-8D94-4EEF-A26C-F1F86FA37FEC}"/>
                      </a:ext>
                    </a:extLst>
                  </p:cNvPr>
                  <p:cNvSpPr/>
                  <p:nvPr/>
                </p:nvSpPr>
                <p:spPr>
                  <a:xfrm>
                    <a:off x="10480337" y="399917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41137" y="-4330"/>
                          <a:pt x="23815"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1" name="Freeform: Shape 1000">
                    <a:extLst>
                      <a:ext uri="{FF2B5EF4-FFF2-40B4-BE49-F238E27FC236}">
                        <a16:creationId xmlns="" xmlns:a16="http://schemas.microsoft.com/office/drawing/2014/main" id="{7F085E5C-A3BB-4387-A77B-3A73BE4CEBA9}"/>
                      </a:ext>
                    </a:extLst>
                  </p:cNvPr>
                  <p:cNvSpPr/>
                  <p:nvPr/>
                </p:nvSpPr>
                <p:spPr>
                  <a:xfrm>
                    <a:off x="10257331" y="3531513"/>
                    <a:ext cx="77943" cy="77943"/>
                  </a:xfrm>
                  <a:custGeom>
                    <a:avLst/>
                    <a:gdLst>
                      <a:gd name="connsiteX0" fmla="*/ 12990 w 77943"/>
                      <a:gd name="connsiteY0" fmla="*/ 12991 h 77943"/>
                      <a:gd name="connsiteX1" fmla="*/ 12990 w 77943"/>
                      <a:gd name="connsiteY1" fmla="*/ 64953 h 77943"/>
                      <a:gd name="connsiteX2" fmla="*/ 64953 w 77943"/>
                      <a:gd name="connsiteY2" fmla="*/ 64953 h 77943"/>
                      <a:gd name="connsiteX3" fmla="*/ 64953 w 77943"/>
                      <a:gd name="connsiteY3" fmla="*/ 12991 h 77943"/>
                      <a:gd name="connsiteX4" fmla="*/ 12990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0" y="12991"/>
                        </a:moveTo>
                        <a:cubicBezTo>
                          <a:pt x="-4330" y="30311"/>
                          <a:pt x="-4330" y="47632"/>
                          <a:pt x="12990" y="64953"/>
                        </a:cubicBezTo>
                        <a:cubicBezTo>
                          <a:pt x="30312" y="82274"/>
                          <a:pt x="47632" y="82274"/>
                          <a:pt x="64953" y="64953"/>
                        </a:cubicBezTo>
                        <a:cubicBezTo>
                          <a:pt x="82274" y="47632"/>
                          <a:pt x="82274" y="30311"/>
                          <a:pt x="64953" y="12991"/>
                        </a:cubicBezTo>
                        <a:cubicBezTo>
                          <a:pt x="56293" y="-4330"/>
                          <a:pt x="30312"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2" name="Freeform: Shape 1001">
                    <a:extLst>
                      <a:ext uri="{FF2B5EF4-FFF2-40B4-BE49-F238E27FC236}">
                        <a16:creationId xmlns="" xmlns:a16="http://schemas.microsoft.com/office/drawing/2014/main" id="{ACBA19FA-9D4F-4D75-BEBC-4F7B5D14C7B0}"/>
                      </a:ext>
                    </a:extLst>
                  </p:cNvPr>
                  <p:cNvSpPr/>
                  <p:nvPr/>
                </p:nvSpPr>
                <p:spPr>
                  <a:xfrm>
                    <a:off x="10398063" y="3758849"/>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4" name="Graphic 1">
                  <a:extLst>
                    <a:ext uri="{FF2B5EF4-FFF2-40B4-BE49-F238E27FC236}">
                      <a16:creationId xmlns="" xmlns:a16="http://schemas.microsoft.com/office/drawing/2014/main" id="{C781CDBF-2665-4F5E-9A16-02AACD16F64A}"/>
                    </a:ext>
                  </a:extLst>
                </p:cNvPr>
                <p:cNvGrpSpPr/>
                <p:nvPr/>
              </p:nvGrpSpPr>
              <p:grpSpPr>
                <a:xfrm>
                  <a:off x="5885985" y="2492263"/>
                  <a:ext cx="798923" cy="718814"/>
                  <a:chOff x="5885985" y="2492263"/>
                  <a:chExt cx="798923" cy="718814"/>
                </a:xfrm>
                <a:grpFill/>
              </p:grpSpPr>
              <p:sp>
                <p:nvSpPr>
                  <p:cNvPr id="987" name="Freeform: Shape 986">
                    <a:extLst>
                      <a:ext uri="{FF2B5EF4-FFF2-40B4-BE49-F238E27FC236}">
                        <a16:creationId xmlns="" xmlns:a16="http://schemas.microsoft.com/office/drawing/2014/main" id="{26F94A96-FC51-44E6-8113-3AE3B88B6108}"/>
                      </a:ext>
                    </a:extLst>
                  </p:cNvPr>
                  <p:cNvSpPr/>
                  <p:nvPr/>
                </p:nvSpPr>
                <p:spPr>
                  <a:xfrm>
                    <a:off x="6044037" y="3007558"/>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8" name="Freeform: Shape 987">
                    <a:extLst>
                      <a:ext uri="{FF2B5EF4-FFF2-40B4-BE49-F238E27FC236}">
                        <a16:creationId xmlns="" xmlns:a16="http://schemas.microsoft.com/office/drawing/2014/main" id="{A526ADFD-3E8C-4199-A0AB-1A4DEB0B6FDE}"/>
                      </a:ext>
                    </a:extLst>
                  </p:cNvPr>
                  <p:cNvSpPr/>
                  <p:nvPr/>
                </p:nvSpPr>
                <p:spPr>
                  <a:xfrm>
                    <a:off x="6598304" y="2730424"/>
                    <a:ext cx="86604" cy="86604"/>
                  </a:xfrm>
                  <a:custGeom>
                    <a:avLst/>
                    <a:gdLst>
                      <a:gd name="connsiteX0" fmla="*/ 86604 w 86604"/>
                      <a:gd name="connsiteY0" fmla="*/ 43302 h 86604"/>
                      <a:gd name="connsiteX1" fmla="*/ 43302 w 86604"/>
                      <a:gd name="connsiteY1" fmla="*/ 86604 h 86604"/>
                      <a:gd name="connsiteX2" fmla="*/ 0 w 86604"/>
                      <a:gd name="connsiteY2" fmla="*/ 43302 h 86604"/>
                      <a:gd name="connsiteX3" fmla="*/ 43302 w 86604"/>
                      <a:gd name="connsiteY3" fmla="*/ 0 h 86604"/>
                      <a:gd name="connsiteX4" fmla="*/ 86604 w 86604"/>
                      <a:gd name="connsiteY4" fmla="*/ 43302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86604" y="43302"/>
                        </a:moveTo>
                        <a:cubicBezTo>
                          <a:pt x="86604" y="67217"/>
                          <a:pt x="67218" y="86604"/>
                          <a:pt x="43302" y="86604"/>
                        </a:cubicBezTo>
                        <a:cubicBezTo>
                          <a:pt x="19387" y="86604"/>
                          <a:pt x="0" y="67217"/>
                          <a:pt x="0" y="43302"/>
                        </a:cubicBezTo>
                        <a:cubicBezTo>
                          <a:pt x="0" y="19387"/>
                          <a:pt x="19387" y="0"/>
                          <a:pt x="43302" y="0"/>
                        </a:cubicBezTo>
                        <a:cubicBezTo>
                          <a:pt x="67218" y="0"/>
                          <a:pt x="86604" y="19387"/>
                          <a:pt x="86604" y="433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9" name="Freeform: Shape 988">
                    <a:extLst>
                      <a:ext uri="{FF2B5EF4-FFF2-40B4-BE49-F238E27FC236}">
                        <a16:creationId xmlns="" xmlns:a16="http://schemas.microsoft.com/office/drawing/2014/main" id="{48F9C23A-BC9E-4C6A-808A-BDB51B069CFC}"/>
                      </a:ext>
                    </a:extLst>
                  </p:cNvPr>
                  <p:cNvSpPr/>
                  <p:nvPr/>
                </p:nvSpPr>
                <p:spPr>
                  <a:xfrm>
                    <a:off x="6249722" y="2598353"/>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8" y="140732"/>
                          <a:pt x="88770" y="140732"/>
                          <a:pt x="114751" y="114751"/>
                        </a:cubicBezTo>
                        <a:cubicBezTo>
                          <a:pt x="140732" y="88769"/>
                          <a:pt x="140732" y="45467"/>
                          <a:pt x="114751" y="19486"/>
                        </a:cubicBezTo>
                        <a:cubicBezTo>
                          <a:pt x="88770" y="-6495"/>
                          <a:pt x="45468"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0" name="Freeform: Shape 989">
                    <a:extLst>
                      <a:ext uri="{FF2B5EF4-FFF2-40B4-BE49-F238E27FC236}">
                        <a16:creationId xmlns="" xmlns:a16="http://schemas.microsoft.com/office/drawing/2014/main" id="{52CDC557-B203-43C7-8E6C-5B8F59F1AEC9}"/>
                      </a:ext>
                    </a:extLst>
                  </p:cNvPr>
                  <p:cNvSpPr/>
                  <p:nvPr/>
                </p:nvSpPr>
                <p:spPr>
                  <a:xfrm>
                    <a:off x="5885985" y="2754241"/>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1" y="88769"/>
                          <a:pt x="140731"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1" name="Freeform: Shape 990">
                    <a:extLst>
                      <a:ext uri="{FF2B5EF4-FFF2-40B4-BE49-F238E27FC236}">
                        <a16:creationId xmlns="" xmlns:a16="http://schemas.microsoft.com/office/drawing/2014/main" id="{0450C1F4-7DF5-4761-9CFA-34E2DA6BD899}"/>
                      </a:ext>
                    </a:extLst>
                  </p:cNvPr>
                  <p:cNvSpPr/>
                  <p:nvPr/>
                </p:nvSpPr>
                <p:spPr>
                  <a:xfrm>
                    <a:off x="6373133" y="2868991"/>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8"/>
                          <a:pt x="107548" y="138567"/>
                          <a:pt x="69283" y="138567"/>
                        </a:cubicBezTo>
                        <a:cubicBezTo>
                          <a:pt x="31019" y="138567"/>
                          <a:pt x="0" y="107548"/>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2" name="Freeform: Shape 991">
                    <a:extLst>
                      <a:ext uri="{FF2B5EF4-FFF2-40B4-BE49-F238E27FC236}">
                        <a16:creationId xmlns="" xmlns:a16="http://schemas.microsoft.com/office/drawing/2014/main" id="{65D818BA-A92F-4351-B96E-3ECB808D4558}"/>
                      </a:ext>
                    </a:extLst>
                  </p:cNvPr>
                  <p:cNvSpPr/>
                  <p:nvPr/>
                </p:nvSpPr>
                <p:spPr>
                  <a:xfrm>
                    <a:off x="6290859" y="3124473"/>
                    <a:ext cx="86604" cy="86604"/>
                  </a:xfrm>
                  <a:custGeom>
                    <a:avLst/>
                    <a:gdLst>
                      <a:gd name="connsiteX0" fmla="*/ 12991 w 86604"/>
                      <a:gd name="connsiteY0" fmla="*/ 12991 h 86604"/>
                      <a:gd name="connsiteX1" fmla="*/ 12991 w 86604"/>
                      <a:gd name="connsiteY1" fmla="*/ 73614 h 86604"/>
                      <a:gd name="connsiteX2" fmla="*/ 73614 w 86604"/>
                      <a:gd name="connsiteY2" fmla="*/ 73614 h 86604"/>
                      <a:gd name="connsiteX3" fmla="*/ 73614 w 86604"/>
                      <a:gd name="connsiteY3" fmla="*/ 12991 h 86604"/>
                      <a:gd name="connsiteX4" fmla="*/ 12991 w 86604"/>
                      <a:gd name="connsiteY4" fmla="*/ 12991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12991" y="12991"/>
                        </a:moveTo>
                        <a:cubicBezTo>
                          <a:pt x="-4330" y="30312"/>
                          <a:pt x="-4330" y="56293"/>
                          <a:pt x="12991" y="73614"/>
                        </a:cubicBezTo>
                        <a:cubicBezTo>
                          <a:pt x="30311" y="90934"/>
                          <a:pt x="56293" y="90934"/>
                          <a:pt x="73614" y="73614"/>
                        </a:cubicBezTo>
                        <a:cubicBezTo>
                          <a:pt x="90935" y="56293"/>
                          <a:pt x="90935" y="30312"/>
                          <a:pt x="73614" y="12991"/>
                        </a:cubicBezTo>
                        <a:cubicBezTo>
                          <a:pt x="56293" y="-4330"/>
                          <a:pt x="3031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3" name="Freeform: Shape 992">
                    <a:extLst>
                      <a:ext uri="{FF2B5EF4-FFF2-40B4-BE49-F238E27FC236}">
                        <a16:creationId xmlns="" xmlns:a16="http://schemas.microsoft.com/office/drawing/2014/main" id="{81443E6B-E01D-4770-ACF6-8B3007A6ECD8}"/>
                      </a:ext>
                    </a:extLst>
                  </p:cNvPr>
                  <p:cNvSpPr/>
                  <p:nvPr/>
                </p:nvSpPr>
                <p:spPr>
                  <a:xfrm>
                    <a:off x="5996405" y="2492263"/>
                    <a:ext cx="95264" cy="95264"/>
                  </a:xfrm>
                  <a:custGeom>
                    <a:avLst/>
                    <a:gdLst>
                      <a:gd name="connsiteX0" fmla="*/ 12990 w 95264"/>
                      <a:gd name="connsiteY0" fmla="*/ 12991 h 95264"/>
                      <a:gd name="connsiteX1" fmla="*/ 12990 w 95264"/>
                      <a:gd name="connsiteY1" fmla="*/ 82274 h 95264"/>
                      <a:gd name="connsiteX2" fmla="*/ 82274 w 95264"/>
                      <a:gd name="connsiteY2" fmla="*/ 82274 h 95264"/>
                      <a:gd name="connsiteX3" fmla="*/ 82274 w 95264"/>
                      <a:gd name="connsiteY3" fmla="*/ 12991 h 95264"/>
                      <a:gd name="connsiteX4" fmla="*/ 12990 w 95264"/>
                      <a:gd name="connsiteY4" fmla="*/ 12991 h 9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95264">
                        <a:moveTo>
                          <a:pt x="12990" y="12991"/>
                        </a:moveTo>
                        <a:cubicBezTo>
                          <a:pt x="-4330" y="30311"/>
                          <a:pt x="-4330" y="64953"/>
                          <a:pt x="12990" y="82274"/>
                        </a:cubicBezTo>
                        <a:cubicBezTo>
                          <a:pt x="30311" y="99595"/>
                          <a:pt x="64953" y="99595"/>
                          <a:pt x="82274" y="82274"/>
                        </a:cubicBezTo>
                        <a:cubicBezTo>
                          <a:pt x="99595" y="64953"/>
                          <a:pt x="99595" y="30311"/>
                          <a:pt x="82274" y="12991"/>
                        </a:cubicBezTo>
                        <a:cubicBezTo>
                          <a:pt x="64953" y="-4330"/>
                          <a:pt x="30311"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4" name="Freeform: Shape 993">
                    <a:extLst>
                      <a:ext uri="{FF2B5EF4-FFF2-40B4-BE49-F238E27FC236}">
                        <a16:creationId xmlns="" xmlns:a16="http://schemas.microsoft.com/office/drawing/2014/main" id="{571A1165-7D4F-4EF9-AB4B-2B00F589413C}"/>
                      </a:ext>
                    </a:extLst>
                  </p:cNvPr>
                  <p:cNvSpPr/>
                  <p:nvPr/>
                </p:nvSpPr>
                <p:spPr>
                  <a:xfrm>
                    <a:off x="6182604" y="2808368"/>
                    <a:ext cx="173208" cy="173208"/>
                  </a:xfrm>
                  <a:custGeom>
                    <a:avLst/>
                    <a:gdLst>
                      <a:gd name="connsiteX0" fmla="*/ 173208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8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8" y="86604"/>
                        </a:moveTo>
                        <a:cubicBezTo>
                          <a:pt x="173208" y="134434"/>
                          <a:pt x="134434" y="173208"/>
                          <a:pt x="86604" y="173208"/>
                        </a:cubicBezTo>
                        <a:cubicBezTo>
                          <a:pt x="38774" y="173208"/>
                          <a:pt x="0" y="134434"/>
                          <a:pt x="0" y="86604"/>
                        </a:cubicBezTo>
                        <a:cubicBezTo>
                          <a:pt x="0" y="38774"/>
                          <a:pt x="38774" y="0"/>
                          <a:pt x="86604" y="0"/>
                        </a:cubicBezTo>
                        <a:cubicBezTo>
                          <a:pt x="134434" y="0"/>
                          <a:pt x="173208" y="38774"/>
                          <a:pt x="173208"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5" name="Graphic 1">
                  <a:extLst>
                    <a:ext uri="{FF2B5EF4-FFF2-40B4-BE49-F238E27FC236}">
                      <a16:creationId xmlns="" xmlns:a16="http://schemas.microsoft.com/office/drawing/2014/main" id="{9F66E295-4121-4AE6-BB30-3855C8F944DF}"/>
                    </a:ext>
                  </a:extLst>
                </p:cNvPr>
                <p:cNvGrpSpPr/>
                <p:nvPr/>
              </p:nvGrpSpPr>
              <p:grpSpPr>
                <a:xfrm>
                  <a:off x="7860560" y="3817307"/>
                  <a:ext cx="794593" cy="372397"/>
                  <a:chOff x="7860560" y="3817307"/>
                  <a:chExt cx="794593" cy="372397"/>
                </a:xfrm>
                <a:grpFill/>
              </p:grpSpPr>
              <p:sp>
                <p:nvSpPr>
                  <p:cNvPr id="984" name="Freeform: Shape 983">
                    <a:extLst>
                      <a:ext uri="{FF2B5EF4-FFF2-40B4-BE49-F238E27FC236}">
                        <a16:creationId xmlns="" xmlns:a16="http://schemas.microsoft.com/office/drawing/2014/main" id="{E6421B3E-B735-46C6-ADBA-BE6BB04C1EC8}"/>
                      </a:ext>
                    </a:extLst>
                  </p:cNvPr>
                  <p:cNvSpPr/>
                  <p:nvPr/>
                </p:nvSpPr>
                <p:spPr>
                  <a:xfrm>
                    <a:off x="8559889" y="4087945"/>
                    <a:ext cx="95264" cy="101759"/>
                  </a:xfrm>
                  <a:custGeom>
                    <a:avLst/>
                    <a:gdLst>
                      <a:gd name="connsiteX0" fmla="*/ 12990 w 95264"/>
                      <a:gd name="connsiteY0" fmla="*/ 19486 h 101759"/>
                      <a:gd name="connsiteX1" fmla="*/ 12990 w 95264"/>
                      <a:gd name="connsiteY1" fmla="*/ 88769 h 101759"/>
                      <a:gd name="connsiteX2" fmla="*/ 82274 w 95264"/>
                      <a:gd name="connsiteY2" fmla="*/ 88769 h 101759"/>
                      <a:gd name="connsiteX3" fmla="*/ 82274 w 95264"/>
                      <a:gd name="connsiteY3" fmla="*/ 19486 h 101759"/>
                      <a:gd name="connsiteX4" fmla="*/ 12990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0" y="19486"/>
                        </a:moveTo>
                        <a:cubicBezTo>
                          <a:pt x="-4330" y="36807"/>
                          <a:pt x="-4330" y="71448"/>
                          <a:pt x="12990" y="88769"/>
                        </a:cubicBezTo>
                        <a:cubicBezTo>
                          <a:pt x="30312" y="106090"/>
                          <a:pt x="64953" y="106090"/>
                          <a:pt x="82274" y="88769"/>
                        </a:cubicBezTo>
                        <a:cubicBezTo>
                          <a:pt x="99595" y="71448"/>
                          <a:pt x="99595" y="36807"/>
                          <a:pt x="82274" y="19486"/>
                        </a:cubicBezTo>
                        <a:cubicBezTo>
                          <a:pt x="64953" y="-6495"/>
                          <a:pt x="30312" y="-6495"/>
                          <a:pt x="1299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5" name="Freeform: Shape 984">
                    <a:extLst>
                      <a:ext uri="{FF2B5EF4-FFF2-40B4-BE49-F238E27FC236}">
                        <a16:creationId xmlns="" xmlns:a16="http://schemas.microsoft.com/office/drawing/2014/main" id="{6B863080-0188-4527-BBEC-7D32F308ADE4}"/>
                      </a:ext>
                    </a:extLst>
                  </p:cNvPr>
                  <p:cNvSpPr/>
                  <p:nvPr/>
                </p:nvSpPr>
                <p:spPr>
                  <a:xfrm>
                    <a:off x="8148519" y="3942883"/>
                    <a:ext cx="164547" cy="164547"/>
                  </a:xfrm>
                  <a:custGeom>
                    <a:avLst/>
                    <a:gdLst>
                      <a:gd name="connsiteX0" fmla="*/ 25981 w 164547"/>
                      <a:gd name="connsiteY0" fmla="*/ 25981 h 164547"/>
                      <a:gd name="connsiteX1" fmla="*/ 25981 w 164547"/>
                      <a:gd name="connsiteY1" fmla="*/ 138567 h 164547"/>
                      <a:gd name="connsiteX2" fmla="*/ 138567 w 164547"/>
                      <a:gd name="connsiteY2" fmla="*/ 138567 h 164547"/>
                      <a:gd name="connsiteX3" fmla="*/ 138567 w 164547"/>
                      <a:gd name="connsiteY3" fmla="*/ 25981 h 164547"/>
                      <a:gd name="connsiteX4" fmla="*/ 25981 w 164547"/>
                      <a:gd name="connsiteY4" fmla="*/ 25981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25981" y="25981"/>
                        </a:moveTo>
                        <a:cubicBezTo>
                          <a:pt x="-8660" y="60623"/>
                          <a:pt x="-8660" y="103925"/>
                          <a:pt x="25981" y="138567"/>
                        </a:cubicBezTo>
                        <a:cubicBezTo>
                          <a:pt x="60623" y="173208"/>
                          <a:pt x="103925" y="173208"/>
                          <a:pt x="138567" y="138567"/>
                        </a:cubicBezTo>
                        <a:cubicBezTo>
                          <a:pt x="173208" y="103925"/>
                          <a:pt x="173208" y="60623"/>
                          <a:pt x="138567" y="25981"/>
                        </a:cubicBezTo>
                        <a:cubicBezTo>
                          <a:pt x="112586" y="-8660"/>
                          <a:pt x="60623" y="-8660"/>
                          <a:pt x="25981"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6" name="Freeform: Shape 985">
                    <a:extLst>
                      <a:ext uri="{FF2B5EF4-FFF2-40B4-BE49-F238E27FC236}">
                        <a16:creationId xmlns="" xmlns:a16="http://schemas.microsoft.com/office/drawing/2014/main" id="{C8489756-3FDA-4827-843B-B0F99DCD01D6}"/>
                      </a:ext>
                    </a:extLst>
                  </p:cNvPr>
                  <p:cNvSpPr/>
                  <p:nvPr/>
                </p:nvSpPr>
                <p:spPr>
                  <a:xfrm>
                    <a:off x="7860560" y="3817307"/>
                    <a:ext cx="116915" cy="110420"/>
                  </a:xfrm>
                  <a:custGeom>
                    <a:avLst/>
                    <a:gdLst>
                      <a:gd name="connsiteX0" fmla="*/ 19486 w 116915"/>
                      <a:gd name="connsiteY0" fmla="*/ 12991 h 110420"/>
                      <a:gd name="connsiteX1" fmla="*/ 19486 w 116915"/>
                      <a:gd name="connsiteY1" fmla="*/ 90934 h 110420"/>
                      <a:gd name="connsiteX2" fmla="*/ 97430 w 116915"/>
                      <a:gd name="connsiteY2" fmla="*/ 90934 h 110420"/>
                      <a:gd name="connsiteX3" fmla="*/ 97430 w 116915"/>
                      <a:gd name="connsiteY3" fmla="*/ 12991 h 110420"/>
                      <a:gd name="connsiteX4" fmla="*/ 19486 w 116915"/>
                      <a:gd name="connsiteY4" fmla="*/ 12991 h 11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15" h="110420">
                        <a:moveTo>
                          <a:pt x="19486" y="12991"/>
                        </a:moveTo>
                        <a:cubicBezTo>
                          <a:pt x="-6495" y="38972"/>
                          <a:pt x="-6495" y="73614"/>
                          <a:pt x="19486" y="90934"/>
                        </a:cubicBezTo>
                        <a:cubicBezTo>
                          <a:pt x="45467" y="116916"/>
                          <a:pt x="80109" y="116916"/>
                          <a:pt x="97430" y="90934"/>
                        </a:cubicBezTo>
                        <a:cubicBezTo>
                          <a:pt x="123411" y="64953"/>
                          <a:pt x="123411" y="30311"/>
                          <a:pt x="97430" y="12991"/>
                        </a:cubicBezTo>
                        <a:cubicBezTo>
                          <a:pt x="80109" y="-4330"/>
                          <a:pt x="45467" y="-4330"/>
                          <a:pt x="19486"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6" name="Graphic 1">
                  <a:extLst>
                    <a:ext uri="{FF2B5EF4-FFF2-40B4-BE49-F238E27FC236}">
                      <a16:creationId xmlns="" xmlns:a16="http://schemas.microsoft.com/office/drawing/2014/main" id="{EABDB648-35ED-455B-BE01-D8FC320DB63B}"/>
                    </a:ext>
                  </a:extLst>
                </p:cNvPr>
                <p:cNvGrpSpPr/>
                <p:nvPr/>
              </p:nvGrpSpPr>
              <p:grpSpPr>
                <a:xfrm>
                  <a:off x="42367" y="3475220"/>
                  <a:ext cx="463332" cy="177538"/>
                  <a:chOff x="42367" y="3475220"/>
                  <a:chExt cx="463332" cy="177538"/>
                </a:xfrm>
                <a:grpFill/>
              </p:grpSpPr>
              <p:sp>
                <p:nvSpPr>
                  <p:cNvPr id="981" name="Freeform: Shape 980">
                    <a:extLst>
                      <a:ext uri="{FF2B5EF4-FFF2-40B4-BE49-F238E27FC236}">
                        <a16:creationId xmlns="" xmlns:a16="http://schemas.microsoft.com/office/drawing/2014/main" id="{6C0643E5-8100-4CB2-8E7A-CB4777D5AFD2}"/>
                      </a:ext>
                    </a:extLst>
                  </p:cNvPr>
                  <p:cNvSpPr/>
                  <p:nvPr/>
                </p:nvSpPr>
                <p:spPr>
                  <a:xfrm>
                    <a:off x="42367" y="3475220"/>
                    <a:ext cx="103925" cy="103925"/>
                  </a:xfrm>
                  <a:custGeom>
                    <a:avLst/>
                    <a:gdLst>
                      <a:gd name="connsiteX0" fmla="*/ 103925 w 103925"/>
                      <a:gd name="connsiteY0" fmla="*/ 51963 h 103925"/>
                      <a:gd name="connsiteX1" fmla="*/ 51962 w 103925"/>
                      <a:gd name="connsiteY1" fmla="*/ 103925 h 103925"/>
                      <a:gd name="connsiteX2" fmla="*/ 0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2" y="103925"/>
                        </a:cubicBezTo>
                        <a:cubicBezTo>
                          <a:pt x="23264" y="103925"/>
                          <a:pt x="0" y="80661"/>
                          <a:pt x="0" y="51963"/>
                        </a:cubicBezTo>
                        <a:cubicBezTo>
                          <a:pt x="0" y="23264"/>
                          <a:pt x="23264" y="0"/>
                          <a:pt x="51962"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2" name="Freeform: Shape 981">
                    <a:extLst>
                      <a:ext uri="{FF2B5EF4-FFF2-40B4-BE49-F238E27FC236}">
                        <a16:creationId xmlns="" xmlns:a16="http://schemas.microsoft.com/office/drawing/2014/main" id="{073797FF-4471-4420-B823-1D66D4CB7919}"/>
                      </a:ext>
                    </a:extLst>
                  </p:cNvPr>
                  <p:cNvSpPr/>
                  <p:nvPr/>
                </p:nvSpPr>
                <p:spPr>
                  <a:xfrm>
                    <a:off x="410435" y="3550999"/>
                    <a:ext cx="95264" cy="101759"/>
                  </a:xfrm>
                  <a:custGeom>
                    <a:avLst/>
                    <a:gdLst>
                      <a:gd name="connsiteX0" fmla="*/ 12991 w 95264"/>
                      <a:gd name="connsiteY0" fmla="*/ 19486 h 101759"/>
                      <a:gd name="connsiteX1" fmla="*/ 12991 w 95264"/>
                      <a:gd name="connsiteY1" fmla="*/ 88769 h 101759"/>
                      <a:gd name="connsiteX2" fmla="*/ 82274 w 95264"/>
                      <a:gd name="connsiteY2" fmla="*/ 88769 h 101759"/>
                      <a:gd name="connsiteX3" fmla="*/ 82274 w 95264"/>
                      <a:gd name="connsiteY3" fmla="*/ 19486 h 101759"/>
                      <a:gd name="connsiteX4" fmla="*/ 12991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1" y="19486"/>
                        </a:moveTo>
                        <a:cubicBezTo>
                          <a:pt x="-4330" y="36807"/>
                          <a:pt x="-4330" y="71449"/>
                          <a:pt x="12991" y="88769"/>
                        </a:cubicBezTo>
                        <a:cubicBezTo>
                          <a:pt x="30311" y="106090"/>
                          <a:pt x="64953" y="106090"/>
                          <a:pt x="82274" y="88769"/>
                        </a:cubicBezTo>
                        <a:cubicBezTo>
                          <a:pt x="99595" y="71449"/>
                          <a:pt x="99595" y="36807"/>
                          <a:pt x="82274" y="19486"/>
                        </a:cubicBezTo>
                        <a:cubicBezTo>
                          <a:pt x="64953" y="-6495"/>
                          <a:pt x="30311" y="-6495"/>
                          <a:pt x="12991"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3" name="Freeform: Shape 982">
                    <a:extLst>
                      <a:ext uri="{FF2B5EF4-FFF2-40B4-BE49-F238E27FC236}">
                        <a16:creationId xmlns="" xmlns:a16="http://schemas.microsoft.com/office/drawing/2014/main" id="{3B0D2071-464C-441B-A306-5C6120455775}"/>
                      </a:ext>
                    </a:extLst>
                  </p:cNvPr>
                  <p:cNvSpPr/>
                  <p:nvPr/>
                </p:nvSpPr>
                <p:spPr>
                  <a:xfrm>
                    <a:off x="265373" y="350769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7" name="Graphic 1">
                  <a:extLst>
                    <a:ext uri="{FF2B5EF4-FFF2-40B4-BE49-F238E27FC236}">
                      <a16:creationId xmlns="" xmlns:a16="http://schemas.microsoft.com/office/drawing/2014/main" id="{C0C15072-3FDE-4733-94BE-E332BCBF83DB}"/>
                    </a:ext>
                  </a:extLst>
                </p:cNvPr>
                <p:cNvGrpSpPr/>
                <p:nvPr/>
              </p:nvGrpSpPr>
              <p:grpSpPr>
                <a:xfrm>
                  <a:off x="4952474" y="4159043"/>
                  <a:ext cx="433722" cy="277835"/>
                  <a:chOff x="4952474" y="4159043"/>
                  <a:chExt cx="433722" cy="277835"/>
                </a:xfrm>
                <a:grpFill/>
              </p:grpSpPr>
              <p:sp>
                <p:nvSpPr>
                  <p:cNvPr id="978" name="Freeform: Shape 977">
                    <a:extLst>
                      <a:ext uri="{FF2B5EF4-FFF2-40B4-BE49-F238E27FC236}">
                        <a16:creationId xmlns="" xmlns:a16="http://schemas.microsoft.com/office/drawing/2014/main" id="{8CD056BB-6F69-4D7D-A7BF-51FDF8D11BCB}"/>
                      </a:ext>
                    </a:extLst>
                  </p:cNvPr>
                  <p:cNvSpPr/>
                  <p:nvPr/>
                </p:nvSpPr>
                <p:spPr>
                  <a:xfrm>
                    <a:off x="5281570" y="4332251"/>
                    <a:ext cx="104626" cy="104626"/>
                  </a:xfrm>
                  <a:custGeom>
                    <a:avLst/>
                    <a:gdLst>
                      <a:gd name="connsiteX0" fmla="*/ 78295 w 104626"/>
                      <a:gd name="connsiteY0" fmla="*/ 95616 h 104626"/>
                      <a:gd name="connsiteX1" fmla="*/ 95615 w 104626"/>
                      <a:gd name="connsiteY1" fmla="*/ 26332 h 104626"/>
                      <a:gd name="connsiteX2" fmla="*/ 26332 w 104626"/>
                      <a:gd name="connsiteY2" fmla="*/ 9011 h 104626"/>
                      <a:gd name="connsiteX3" fmla="*/ 9011 w 104626"/>
                      <a:gd name="connsiteY3" fmla="*/ 78295 h 104626"/>
                      <a:gd name="connsiteX4" fmla="*/ 78295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5" y="95616"/>
                        </a:moveTo>
                        <a:cubicBezTo>
                          <a:pt x="104276" y="78295"/>
                          <a:pt x="112937" y="52313"/>
                          <a:pt x="95615" y="26332"/>
                        </a:cubicBezTo>
                        <a:cubicBezTo>
                          <a:pt x="78295" y="351"/>
                          <a:pt x="52313" y="-8310"/>
                          <a:pt x="26332" y="9011"/>
                        </a:cubicBezTo>
                        <a:cubicBezTo>
                          <a:pt x="351" y="26332"/>
                          <a:pt x="-8309" y="52313"/>
                          <a:pt x="9011" y="78295"/>
                        </a:cubicBezTo>
                        <a:cubicBezTo>
                          <a:pt x="26332" y="104276"/>
                          <a:pt x="52313" y="112936"/>
                          <a:pt x="78295"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9" name="Freeform: Shape 978">
                    <a:extLst>
                      <a:ext uri="{FF2B5EF4-FFF2-40B4-BE49-F238E27FC236}">
                        <a16:creationId xmlns="" xmlns:a16="http://schemas.microsoft.com/office/drawing/2014/main" id="{8D1B675D-70AB-4996-916C-A91123D154B3}"/>
                      </a:ext>
                    </a:extLst>
                  </p:cNvPr>
                  <p:cNvSpPr/>
                  <p:nvPr/>
                </p:nvSpPr>
                <p:spPr>
                  <a:xfrm>
                    <a:off x="4952474" y="4159043"/>
                    <a:ext cx="104626" cy="104626"/>
                  </a:xfrm>
                  <a:custGeom>
                    <a:avLst/>
                    <a:gdLst>
                      <a:gd name="connsiteX0" fmla="*/ 78294 w 104626"/>
                      <a:gd name="connsiteY0" fmla="*/ 95616 h 104626"/>
                      <a:gd name="connsiteX1" fmla="*/ 95616 w 104626"/>
                      <a:gd name="connsiteY1" fmla="*/ 26332 h 104626"/>
                      <a:gd name="connsiteX2" fmla="*/ 26332 w 104626"/>
                      <a:gd name="connsiteY2" fmla="*/ 9011 h 104626"/>
                      <a:gd name="connsiteX3" fmla="*/ 9011 w 104626"/>
                      <a:gd name="connsiteY3" fmla="*/ 78295 h 104626"/>
                      <a:gd name="connsiteX4" fmla="*/ 78294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4" y="95616"/>
                        </a:moveTo>
                        <a:cubicBezTo>
                          <a:pt x="104276" y="78295"/>
                          <a:pt x="112936" y="52313"/>
                          <a:pt x="95616" y="26332"/>
                        </a:cubicBezTo>
                        <a:cubicBezTo>
                          <a:pt x="78294" y="351"/>
                          <a:pt x="52314" y="-8310"/>
                          <a:pt x="26332" y="9011"/>
                        </a:cubicBezTo>
                        <a:cubicBezTo>
                          <a:pt x="351" y="26332"/>
                          <a:pt x="-8310" y="52313"/>
                          <a:pt x="9011" y="78295"/>
                        </a:cubicBezTo>
                        <a:cubicBezTo>
                          <a:pt x="26332" y="104276"/>
                          <a:pt x="60974" y="112936"/>
                          <a:pt x="78294"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0" name="Freeform: Shape 979">
                    <a:extLst>
                      <a:ext uri="{FF2B5EF4-FFF2-40B4-BE49-F238E27FC236}">
                        <a16:creationId xmlns="" xmlns:a16="http://schemas.microsoft.com/office/drawing/2014/main" id="{D3BBCEDB-E70F-4AAA-B8E0-D82861CEE88B}"/>
                      </a:ext>
                    </a:extLst>
                  </p:cNvPr>
                  <p:cNvSpPr/>
                  <p:nvPr/>
                </p:nvSpPr>
                <p:spPr>
                  <a:xfrm>
                    <a:off x="5048090" y="4202696"/>
                    <a:ext cx="138566" cy="138566"/>
                  </a:xfrm>
                  <a:custGeom>
                    <a:avLst/>
                    <a:gdLst>
                      <a:gd name="connsiteX0" fmla="*/ 103925 w 138566"/>
                      <a:gd name="connsiteY0" fmla="*/ 129906 h 138566"/>
                      <a:gd name="connsiteX1" fmla="*/ 129906 w 138566"/>
                      <a:gd name="connsiteY1" fmla="*/ 34642 h 138566"/>
                      <a:gd name="connsiteX2" fmla="*/ 34642 w 138566"/>
                      <a:gd name="connsiteY2" fmla="*/ 8660 h 138566"/>
                      <a:gd name="connsiteX3" fmla="*/ 8660 w 138566"/>
                      <a:gd name="connsiteY3" fmla="*/ 103925 h 138566"/>
                      <a:gd name="connsiteX4" fmla="*/ 103925 w 138566"/>
                      <a:gd name="connsiteY4" fmla="*/ 129906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03925" y="129906"/>
                        </a:moveTo>
                        <a:cubicBezTo>
                          <a:pt x="138567" y="112586"/>
                          <a:pt x="147227" y="69283"/>
                          <a:pt x="129906" y="34642"/>
                        </a:cubicBezTo>
                        <a:cubicBezTo>
                          <a:pt x="112585" y="0"/>
                          <a:pt x="69283" y="-8660"/>
                          <a:pt x="34642" y="8660"/>
                        </a:cubicBezTo>
                        <a:cubicBezTo>
                          <a:pt x="0" y="25981"/>
                          <a:pt x="-8660" y="69283"/>
                          <a:pt x="8660" y="103925"/>
                        </a:cubicBezTo>
                        <a:cubicBezTo>
                          <a:pt x="34642" y="138567"/>
                          <a:pt x="69283" y="147227"/>
                          <a:pt x="103925"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954" name="Graphic 1">
                <a:extLst>
                  <a:ext uri="{FF2B5EF4-FFF2-40B4-BE49-F238E27FC236}">
                    <a16:creationId xmlns="" xmlns:a16="http://schemas.microsoft.com/office/drawing/2014/main" id="{3B29D16C-95D4-45BC-81A8-5516E96D9777}"/>
                  </a:ext>
                </a:extLst>
              </p:cNvPr>
              <p:cNvGrpSpPr/>
              <p:nvPr/>
            </p:nvGrpSpPr>
            <p:grpSpPr>
              <a:xfrm>
                <a:off x="9449747" y="2150176"/>
                <a:ext cx="1377006" cy="1221119"/>
                <a:chOff x="9449747" y="2150176"/>
                <a:chExt cx="1377006" cy="1221119"/>
              </a:xfrm>
              <a:grpFill/>
            </p:grpSpPr>
            <p:sp>
              <p:nvSpPr>
                <p:cNvPr id="964" name="Freeform: Shape 963">
                  <a:extLst>
                    <a:ext uri="{FF2B5EF4-FFF2-40B4-BE49-F238E27FC236}">
                      <a16:creationId xmlns="" xmlns:a16="http://schemas.microsoft.com/office/drawing/2014/main" id="{C1ED39F9-628D-4084-B208-DBC5585DD59E}"/>
                    </a:ext>
                  </a:extLst>
                </p:cNvPr>
                <p:cNvSpPr/>
                <p:nvPr/>
              </p:nvSpPr>
              <p:spPr>
                <a:xfrm>
                  <a:off x="9713890" y="3031374"/>
                  <a:ext cx="307444" cy="307444"/>
                </a:xfrm>
                <a:custGeom>
                  <a:avLst/>
                  <a:gdLst>
                    <a:gd name="connsiteX0" fmla="*/ 45467 w 307444"/>
                    <a:gd name="connsiteY0" fmla="*/ 45467 h 307444"/>
                    <a:gd name="connsiteX1" fmla="*/ 45467 w 307444"/>
                    <a:gd name="connsiteY1" fmla="*/ 261978 h 307444"/>
                    <a:gd name="connsiteX2" fmla="*/ 261978 w 307444"/>
                    <a:gd name="connsiteY2" fmla="*/ 261978 h 307444"/>
                    <a:gd name="connsiteX3" fmla="*/ 261978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8" y="261978"/>
                      </a:cubicBezTo>
                      <a:cubicBezTo>
                        <a:pt x="322601" y="201355"/>
                        <a:pt x="322601" y="106090"/>
                        <a:pt x="261978"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5" name="Freeform: Shape 964">
                  <a:extLst>
                    <a:ext uri="{FF2B5EF4-FFF2-40B4-BE49-F238E27FC236}">
                      <a16:creationId xmlns="" xmlns:a16="http://schemas.microsoft.com/office/drawing/2014/main" id="{84CD50D5-34AA-434D-BCB6-9E826DE1AEFC}"/>
                    </a:ext>
                  </a:extLst>
                </p:cNvPr>
                <p:cNvSpPr/>
                <p:nvPr/>
              </p:nvSpPr>
              <p:spPr>
                <a:xfrm>
                  <a:off x="10675197" y="2557216"/>
                  <a:ext cx="151556" cy="158052"/>
                </a:xfrm>
                <a:custGeom>
                  <a:avLst/>
                  <a:gdLst>
                    <a:gd name="connsiteX0" fmla="*/ 19486 w 151556"/>
                    <a:gd name="connsiteY0" fmla="*/ 25981 h 158052"/>
                    <a:gd name="connsiteX1" fmla="*/ 19486 w 151556"/>
                    <a:gd name="connsiteY1" fmla="*/ 138567 h 158052"/>
                    <a:gd name="connsiteX2" fmla="*/ 132071 w 151556"/>
                    <a:gd name="connsiteY2" fmla="*/ 138567 h 158052"/>
                    <a:gd name="connsiteX3" fmla="*/ 132071 w 151556"/>
                    <a:gd name="connsiteY3" fmla="*/ 25981 h 158052"/>
                    <a:gd name="connsiteX4" fmla="*/ 19486 w 151556"/>
                    <a:gd name="connsiteY4" fmla="*/ 25981 h 15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56" h="158052">
                      <a:moveTo>
                        <a:pt x="19486" y="25981"/>
                      </a:moveTo>
                      <a:cubicBezTo>
                        <a:pt x="-6495" y="51963"/>
                        <a:pt x="-6495" y="103925"/>
                        <a:pt x="19486" y="138567"/>
                      </a:cubicBezTo>
                      <a:cubicBezTo>
                        <a:pt x="45466" y="164548"/>
                        <a:pt x="97429" y="164548"/>
                        <a:pt x="132071" y="138567"/>
                      </a:cubicBezTo>
                      <a:cubicBezTo>
                        <a:pt x="158052" y="112585"/>
                        <a:pt x="158052" y="60623"/>
                        <a:pt x="132071" y="25981"/>
                      </a:cubicBezTo>
                      <a:cubicBezTo>
                        <a:pt x="97429" y="-8660"/>
                        <a:pt x="45466" y="-8660"/>
                        <a:pt x="19486"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6" name="Freeform: Shape 965">
                  <a:extLst>
                    <a:ext uri="{FF2B5EF4-FFF2-40B4-BE49-F238E27FC236}">
                      <a16:creationId xmlns="" xmlns:a16="http://schemas.microsoft.com/office/drawing/2014/main" id="{E8C597A6-9AA5-45B0-AC8D-7D2D253E35D5}"/>
                    </a:ext>
                  </a:extLst>
                </p:cNvPr>
                <p:cNvSpPr/>
                <p:nvPr/>
              </p:nvSpPr>
              <p:spPr>
                <a:xfrm>
                  <a:off x="10071132" y="2340706"/>
                  <a:ext cx="242491" cy="242491"/>
                </a:xfrm>
                <a:custGeom>
                  <a:avLst/>
                  <a:gdLst>
                    <a:gd name="connsiteX0" fmla="*/ 242491 w 242491"/>
                    <a:gd name="connsiteY0" fmla="*/ 121246 h 242491"/>
                    <a:gd name="connsiteX1" fmla="*/ 121245 w 242491"/>
                    <a:gd name="connsiteY1" fmla="*/ 242492 h 242491"/>
                    <a:gd name="connsiteX2" fmla="*/ -1 w 242491"/>
                    <a:gd name="connsiteY2" fmla="*/ 121246 h 242491"/>
                    <a:gd name="connsiteX3" fmla="*/ 121245 w 242491"/>
                    <a:gd name="connsiteY3" fmla="*/ 0 h 242491"/>
                    <a:gd name="connsiteX4" fmla="*/ 242491 w 242491"/>
                    <a:gd name="connsiteY4" fmla="*/ 121246 h 24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1" h="242491">
                      <a:moveTo>
                        <a:pt x="242491" y="121246"/>
                      </a:moveTo>
                      <a:cubicBezTo>
                        <a:pt x="242491" y="188208"/>
                        <a:pt x="188208" y="242492"/>
                        <a:pt x="121245" y="242492"/>
                      </a:cubicBezTo>
                      <a:cubicBezTo>
                        <a:pt x="54283" y="242492"/>
                        <a:pt x="-1" y="188208"/>
                        <a:pt x="-1" y="121246"/>
                      </a:cubicBezTo>
                      <a:cubicBezTo>
                        <a:pt x="-1" y="54284"/>
                        <a:pt x="54283" y="0"/>
                        <a:pt x="121245" y="0"/>
                      </a:cubicBezTo>
                      <a:cubicBezTo>
                        <a:pt x="188208" y="0"/>
                        <a:pt x="242491" y="54284"/>
                        <a:pt x="242491"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7" name="Freeform: Shape 966">
                  <a:extLst>
                    <a:ext uri="{FF2B5EF4-FFF2-40B4-BE49-F238E27FC236}">
                      <a16:creationId xmlns="" xmlns:a16="http://schemas.microsoft.com/office/drawing/2014/main" id="{A14BB221-F753-4DFB-95FB-B7D7D107528A}"/>
                    </a:ext>
                  </a:extLst>
                </p:cNvPr>
                <p:cNvSpPr/>
                <p:nvPr/>
              </p:nvSpPr>
              <p:spPr>
                <a:xfrm>
                  <a:off x="9449747" y="2611344"/>
                  <a:ext cx="229501" cy="229501"/>
                </a:xfrm>
                <a:custGeom>
                  <a:avLst/>
                  <a:gdLst>
                    <a:gd name="connsiteX0" fmla="*/ 32477 w 229501"/>
                    <a:gd name="connsiteY0" fmla="*/ 32477 h 229501"/>
                    <a:gd name="connsiteX1" fmla="*/ 32477 w 229501"/>
                    <a:gd name="connsiteY1" fmla="*/ 197025 h 229501"/>
                    <a:gd name="connsiteX2" fmla="*/ 197025 w 229501"/>
                    <a:gd name="connsiteY2" fmla="*/ 197025 h 229501"/>
                    <a:gd name="connsiteX3" fmla="*/ 197025 w 229501"/>
                    <a:gd name="connsiteY3" fmla="*/ 32477 h 229501"/>
                    <a:gd name="connsiteX4" fmla="*/ 32477 w 229501"/>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1" h="229501">
                      <a:moveTo>
                        <a:pt x="32477" y="32477"/>
                      </a:moveTo>
                      <a:cubicBezTo>
                        <a:pt x="-10826" y="75779"/>
                        <a:pt x="-10826" y="153722"/>
                        <a:pt x="32477" y="197025"/>
                      </a:cubicBezTo>
                      <a:cubicBezTo>
                        <a:pt x="75779" y="240327"/>
                        <a:pt x="153723" y="240327"/>
                        <a:pt x="197025" y="197025"/>
                      </a:cubicBezTo>
                      <a:cubicBezTo>
                        <a:pt x="240327" y="153722"/>
                        <a:pt x="240327" y="75779"/>
                        <a:pt x="197025" y="32477"/>
                      </a:cubicBezTo>
                      <a:cubicBezTo>
                        <a:pt x="153723" y="-10826"/>
                        <a:pt x="8443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8" name="Freeform: Shape 967">
                  <a:extLst>
                    <a:ext uri="{FF2B5EF4-FFF2-40B4-BE49-F238E27FC236}">
                      <a16:creationId xmlns="" xmlns:a16="http://schemas.microsoft.com/office/drawing/2014/main" id="{E357F7B4-48F7-4DFC-9E6D-F479D3F1B4C9}"/>
                    </a:ext>
                  </a:extLst>
                </p:cNvPr>
                <p:cNvSpPr/>
                <p:nvPr/>
              </p:nvSpPr>
              <p:spPr>
                <a:xfrm>
                  <a:off x="10289808" y="2793212"/>
                  <a:ext cx="229500" cy="229501"/>
                </a:xfrm>
                <a:custGeom>
                  <a:avLst/>
                  <a:gdLst>
                    <a:gd name="connsiteX0" fmla="*/ 32477 w 229500"/>
                    <a:gd name="connsiteY0" fmla="*/ 32477 h 229501"/>
                    <a:gd name="connsiteX1" fmla="*/ 32477 w 229500"/>
                    <a:gd name="connsiteY1" fmla="*/ 197025 h 229501"/>
                    <a:gd name="connsiteX2" fmla="*/ 197024 w 229500"/>
                    <a:gd name="connsiteY2" fmla="*/ 197025 h 229501"/>
                    <a:gd name="connsiteX3" fmla="*/ 197024 w 229500"/>
                    <a:gd name="connsiteY3" fmla="*/ 32477 h 229501"/>
                    <a:gd name="connsiteX4" fmla="*/ 32477 w 229500"/>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0" h="229501">
                      <a:moveTo>
                        <a:pt x="32477" y="32477"/>
                      </a:moveTo>
                      <a:cubicBezTo>
                        <a:pt x="-10826" y="75779"/>
                        <a:pt x="-10826" y="153722"/>
                        <a:pt x="32477" y="197025"/>
                      </a:cubicBezTo>
                      <a:cubicBezTo>
                        <a:pt x="75779" y="240327"/>
                        <a:pt x="153722" y="240327"/>
                        <a:pt x="197024" y="197025"/>
                      </a:cubicBezTo>
                      <a:cubicBezTo>
                        <a:pt x="240326" y="153722"/>
                        <a:pt x="240326" y="75779"/>
                        <a:pt x="197024" y="32477"/>
                      </a:cubicBezTo>
                      <a:cubicBezTo>
                        <a:pt x="153722" y="-10826"/>
                        <a:pt x="7577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9" name="Freeform: Shape 968">
                  <a:extLst>
                    <a:ext uri="{FF2B5EF4-FFF2-40B4-BE49-F238E27FC236}">
                      <a16:creationId xmlns="" xmlns:a16="http://schemas.microsoft.com/office/drawing/2014/main" id="{9479E200-C08F-4681-A42C-8800BB69B7B9}"/>
                    </a:ext>
                  </a:extLst>
                </p:cNvPr>
                <p:cNvSpPr/>
                <p:nvPr/>
              </p:nvSpPr>
              <p:spPr>
                <a:xfrm>
                  <a:off x="10140415" y="3232729"/>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0" name="Freeform: Shape 969">
                  <a:extLst>
                    <a:ext uri="{FF2B5EF4-FFF2-40B4-BE49-F238E27FC236}">
                      <a16:creationId xmlns="" xmlns:a16="http://schemas.microsoft.com/office/drawing/2014/main" id="{08A21768-E856-411B-9399-F7A50D3B608F}"/>
                    </a:ext>
                  </a:extLst>
                </p:cNvPr>
                <p:cNvSpPr/>
                <p:nvPr/>
              </p:nvSpPr>
              <p:spPr>
                <a:xfrm>
                  <a:off x="9638111" y="2150176"/>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1" name="Freeform: Shape 970">
                  <a:extLst>
                    <a:ext uri="{FF2B5EF4-FFF2-40B4-BE49-F238E27FC236}">
                      <a16:creationId xmlns="" xmlns:a16="http://schemas.microsoft.com/office/drawing/2014/main" id="{F328F36D-6EDC-4FA8-BF5F-739275D021E4}"/>
                    </a:ext>
                  </a:extLst>
                </p:cNvPr>
                <p:cNvSpPr/>
                <p:nvPr/>
              </p:nvSpPr>
              <p:spPr>
                <a:xfrm>
                  <a:off x="9956382" y="2684957"/>
                  <a:ext cx="307444" cy="307444"/>
                </a:xfrm>
                <a:custGeom>
                  <a:avLst/>
                  <a:gdLst>
                    <a:gd name="connsiteX0" fmla="*/ 45467 w 307444"/>
                    <a:gd name="connsiteY0" fmla="*/ 45467 h 307444"/>
                    <a:gd name="connsiteX1" fmla="*/ 45467 w 307444"/>
                    <a:gd name="connsiteY1" fmla="*/ 261978 h 307444"/>
                    <a:gd name="connsiteX2" fmla="*/ 261977 w 307444"/>
                    <a:gd name="connsiteY2" fmla="*/ 261978 h 307444"/>
                    <a:gd name="connsiteX3" fmla="*/ 261977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7" y="261978"/>
                      </a:cubicBezTo>
                      <a:cubicBezTo>
                        <a:pt x="322601" y="201355"/>
                        <a:pt x="322601" y="106090"/>
                        <a:pt x="261977"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55" name="Graphic 1">
                <a:extLst>
                  <a:ext uri="{FF2B5EF4-FFF2-40B4-BE49-F238E27FC236}">
                    <a16:creationId xmlns="" xmlns:a16="http://schemas.microsoft.com/office/drawing/2014/main" id="{8D7BFBB1-912C-45A1-93E5-FEC9492A6153}"/>
                  </a:ext>
                </a:extLst>
              </p:cNvPr>
              <p:cNvGrpSpPr/>
              <p:nvPr/>
            </p:nvGrpSpPr>
            <p:grpSpPr>
              <a:xfrm>
                <a:off x="1445355" y="3951543"/>
                <a:ext cx="1270916" cy="1143175"/>
                <a:chOff x="1445355" y="3951543"/>
                <a:chExt cx="1270916" cy="1143175"/>
              </a:xfrm>
              <a:grpFill/>
            </p:grpSpPr>
            <p:sp>
              <p:nvSpPr>
                <p:cNvPr id="956" name="Freeform: Shape 955">
                  <a:extLst>
                    <a:ext uri="{FF2B5EF4-FFF2-40B4-BE49-F238E27FC236}">
                      <a16:creationId xmlns="" xmlns:a16="http://schemas.microsoft.com/office/drawing/2014/main" id="{07A30A4D-2373-40D1-B93A-3DD9A62DBC72}"/>
                    </a:ext>
                  </a:extLst>
                </p:cNvPr>
                <p:cNvSpPr/>
                <p:nvPr/>
              </p:nvSpPr>
              <p:spPr>
                <a:xfrm>
                  <a:off x="2190151" y="3994846"/>
                  <a:ext cx="277133" cy="277133"/>
                </a:xfrm>
                <a:custGeom>
                  <a:avLst/>
                  <a:gdLst>
                    <a:gd name="connsiteX0" fmla="*/ 277133 w 277133"/>
                    <a:gd name="connsiteY0" fmla="*/ 138567 h 277133"/>
                    <a:gd name="connsiteX1" fmla="*/ 138567 w 277133"/>
                    <a:gd name="connsiteY1" fmla="*/ 277133 h 277133"/>
                    <a:gd name="connsiteX2" fmla="*/ 0 w 277133"/>
                    <a:gd name="connsiteY2" fmla="*/ 138567 h 277133"/>
                    <a:gd name="connsiteX3" fmla="*/ 138567 w 277133"/>
                    <a:gd name="connsiteY3" fmla="*/ 0 h 277133"/>
                    <a:gd name="connsiteX4" fmla="*/ 277133 w 277133"/>
                    <a:gd name="connsiteY4" fmla="*/ 138567 h 277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33" h="277133">
                      <a:moveTo>
                        <a:pt x="277133" y="138567"/>
                      </a:moveTo>
                      <a:cubicBezTo>
                        <a:pt x="277133" y="215095"/>
                        <a:pt x="215095" y="277133"/>
                        <a:pt x="138567" y="277133"/>
                      </a:cubicBezTo>
                      <a:cubicBezTo>
                        <a:pt x="62038" y="277133"/>
                        <a:pt x="0" y="215095"/>
                        <a:pt x="0" y="138567"/>
                      </a:cubicBezTo>
                      <a:cubicBezTo>
                        <a:pt x="0" y="62038"/>
                        <a:pt x="62038" y="0"/>
                        <a:pt x="138567" y="0"/>
                      </a:cubicBezTo>
                      <a:cubicBezTo>
                        <a:pt x="215095" y="0"/>
                        <a:pt x="277133" y="62038"/>
                        <a:pt x="277133"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7" name="Freeform: Shape 956">
                  <a:extLst>
                    <a:ext uri="{FF2B5EF4-FFF2-40B4-BE49-F238E27FC236}">
                      <a16:creationId xmlns="" xmlns:a16="http://schemas.microsoft.com/office/drawing/2014/main" id="{D5F05333-4002-4739-AD3C-B9B8D7685010}"/>
                    </a:ext>
                  </a:extLst>
                </p:cNvPr>
                <p:cNvSpPr/>
                <p:nvPr/>
              </p:nvSpPr>
              <p:spPr>
                <a:xfrm>
                  <a:off x="1445355" y="4575094"/>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8" name="Freeform: Shape 957">
                  <a:extLst>
                    <a:ext uri="{FF2B5EF4-FFF2-40B4-BE49-F238E27FC236}">
                      <a16:creationId xmlns="" xmlns:a16="http://schemas.microsoft.com/office/drawing/2014/main" id="{6A3D9729-C69D-4B32-A2C9-70245C8ED881}"/>
                    </a:ext>
                  </a:extLst>
                </p:cNvPr>
                <p:cNvSpPr/>
                <p:nvPr/>
              </p:nvSpPr>
              <p:spPr>
                <a:xfrm>
                  <a:off x="1915183" y="4698505"/>
                  <a:ext cx="220840" cy="214345"/>
                </a:xfrm>
                <a:custGeom>
                  <a:avLst/>
                  <a:gdLst>
                    <a:gd name="connsiteX0" fmla="*/ 188364 w 220840"/>
                    <a:gd name="connsiteY0" fmla="*/ 188364 h 214345"/>
                    <a:gd name="connsiteX1" fmla="*/ 188364 w 220840"/>
                    <a:gd name="connsiteY1" fmla="*/ 32477 h 214345"/>
                    <a:gd name="connsiteX2" fmla="*/ 32477 w 220840"/>
                    <a:gd name="connsiteY2" fmla="*/ 32477 h 214345"/>
                    <a:gd name="connsiteX3" fmla="*/ 32477 w 220840"/>
                    <a:gd name="connsiteY3" fmla="*/ 188364 h 214345"/>
                    <a:gd name="connsiteX4" fmla="*/ 188364 w 220840"/>
                    <a:gd name="connsiteY4" fmla="*/ 188364 h 21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14345">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23006"/>
                        <a:pt x="145062" y="22300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9" name="Freeform: Shape 958">
                  <a:extLst>
                    <a:ext uri="{FF2B5EF4-FFF2-40B4-BE49-F238E27FC236}">
                      <a16:creationId xmlns="" xmlns:a16="http://schemas.microsoft.com/office/drawing/2014/main" id="{629237C8-520C-4D31-9F00-E7066CD2EEB5}"/>
                    </a:ext>
                  </a:extLst>
                </p:cNvPr>
                <p:cNvSpPr/>
                <p:nvPr/>
              </p:nvSpPr>
              <p:spPr>
                <a:xfrm>
                  <a:off x="2495431" y="4447352"/>
                  <a:ext cx="220840" cy="220840"/>
                </a:xfrm>
                <a:custGeom>
                  <a:avLst/>
                  <a:gdLst>
                    <a:gd name="connsiteX0" fmla="*/ 188364 w 220840"/>
                    <a:gd name="connsiteY0" fmla="*/ 188364 h 220840"/>
                    <a:gd name="connsiteX1" fmla="*/ 188364 w 220840"/>
                    <a:gd name="connsiteY1" fmla="*/ 32477 h 220840"/>
                    <a:gd name="connsiteX2" fmla="*/ 32477 w 220840"/>
                    <a:gd name="connsiteY2" fmla="*/ 32477 h 220840"/>
                    <a:gd name="connsiteX3" fmla="*/ 32477 w 220840"/>
                    <a:gd name="connsiteY3" fmla="*/ 188364 h 220840"/>
                    <a:gd name="connsiteX4" fmla="*/ 188364 w 220840"/>
                    <a:gd name="connsiteY4" fmla="*/ 188364 h 22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20840">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31666"/>
                        <a:pt x="145062" y="23166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0" name="Freeform: Shape 959">
                  <a:extLst>
                    <a:ext uri="{FF2B5EF4-FFF2-40B4-BE49-F238E27FC236}">
                      <a16:creationId xmlns="" xmlns:a16="http://schemas.microsoft.com/office/drawing/2014/main" id="{F729887C-7B79-45AD-AD5E-333355865891}"/>
                    </a:ext>
                  </a:extLst>
                </p:cNvPr>
                <p:cNvSpPr/>
                <p:nvPr/>
              </p:nvSpPr>
              <p:spPr>
                <a:xfrm>
                  <a:off x="1722489" y="4271979"/>
                  <a:ext cx="225170" cy="225170"/>
                </a:xfrm>
                <a:custGeom>
                  <a:avLst/>
                  <a:gdLst>
                    <a:gd name="connsiteX0" fmla="*/ 225171 w 225170"/>
                    <a:gd name="connsiteY0" fmla="*/ 112585 h 225170"/>
                    <a:gd name="connsiteX1" fmla="*/ 112586 w 225170"/>
                    <a:gd name="connsiteY1" fmla="*/ 225171 h 225170"/>
                    <a:gd name="connsiteX2" fmla="*/ 0 w 225170"/>
                    <a:gd name="connsiteY2" fmla="*/ 112585 h 225170"/>
                    <a:gd name="connsiteX3" fmla="*/ 112586 w 225170"/>
                    <a:gd name="connsiteY3" fmla="*/ 0 h 225170"/>
                    <a:gd name="connsiteX4" fmla="*/ 225171 w 225170"/>
                    <a:gd name="connsiteY4" fmla="*/ 112585 h 22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70" h="225170">
                      <a:moveTo>
                        <a:pt x="225171" y="112585"/>
                      </a:moveTo>
                      <a:cubicBezTo>
                        <a:pt x="225171" y="174765"/>
                        <a:pt x="174765" y="225171"/>
                        <a:pt x="112586" y="225171"/>
                      </a:cubicBezTo>
                      <a:cubicBezTo>
                        <a:pt x="50406" y="225171"/>
                        <a:pt x="0" y="174765"/>
                        <a:pt x="0" y="112585"/>
                      </a:cubicBezTo>
                      <a:cubicBezTo>
                        <a:pt x="0" y="50406"/>
                        <a:pt x="50406" y="0"/>
                        <a:pt x="112586" y="0"/>
                      </a:cubicBezTo>
                      <a:cubicBezTo>
                        <a:pt x="174765" y="0"/>
                        <a:pt x="225171" y="50406"/>
                        <a:pt x="225171"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1" name="Freeform: Shape 960">
                  <a:extLst>
                    <a:ext uri="{FF2B5EF4-FFF2-40B4-BE49-F238E27FC236}">
                      <a16:creationId xmlns="" xmlns:a16="http://schemas.microsoft.com/office/drawing/2014/main" id="{FDB6B5D4-3404-403B-8C17-DCAA7863B1DA}"/>
                    </a:ext>
                  </a:extLst>
                </p:cNvPr>
                <p:cNvSpPr/>
                <p:nvPr/>
              </p:nvSpPr>
              <p:spPr>
                <a:xfrm>
                  <a:off x="1938999" y="3951543"/>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2" name="Freeform: Shape 961">
                  <a:extLst>
                    <a:ext uri="{FF2B5EF4-FFF2-40B4-BE49-F238E27FC236}">
                      <a16:creationId xmlns="" xmlns:a16="http://schemas.microsoft.com/office/drawing/2014/main" id="{AD26C4B8-071F-4700-9B1C-CB830FE21AEB}"/>
                    </a:ext>
                  </a:extLst>
                </p:cNvPr>
                <p:cNvSpPr/>
                <p:nvPr/>
              </p:nvSpPr>
              <p:spPr>
                <a:xfrm>
                  <a:off x="2380680" y="4930171"/>
                  <a:ext cx="164547" cy="164547"/>
                </a:xfrm>
                <a:custGeom>
                  <a:avLst/>
                  <a:gdLst>
                    <a:gd name="connsiteX0" fmla="*/ 138567 w 164547"/>
                    <a:gd name="connsiteY0" fmla="*/ 138567 h 164547"/>
                    <a:gd name="connsiteX1" fmla="*/ 138567 w 164547"/>
                    <a:gd name="connsiteY1" fmla="*/ 25981 h 164547"/>
                    <a:gd name="connsiteX2" fmla="*/ 25981 w 164547"/>
                    <a:gd name="connsiteY2" fmla="*/ 25981 h 164547"/>
                    <a:gd name="connsiteX3" fmla="*/ 25981 w 164547"/>
                    <a:gd name="connsiteY3" fmla="*/ 138567 h 164547"/>
                    <a:gd name="connsiteX4" fmla="*/ 138567 w 164547"/>
                    <a:gd name="connsiteY4" fmla="*/ 138567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138567" y="138567"/>
                      </a:moveTo>
                      <a:cubicBezTo>
                        <a:pt x="173208" y="103925"/>
                        <a:pt x="173208" y="51963"/>
                        <a:pt x="138567" y="25981"/>
                      </a:cubicBezTo>
                      <a:cubicBezTo>
                        <a:pt x="103925" y="-8660"/>
                        <a:pt x="51963" y="-8660"/>
                        <a:pt x="25981" y="25981"/>
                      </a:cubicBezTo>
                      <a:cubicBezTo>
                        <a:pt x="-8660" y="60623"/>
                        <a:pt x="-8660" y="112585"/>
                        <a:pt x="25981" y="138567"/>
                      </a:cubicBezTo>
                      <a:cubicBezTo>
                        <a:pt x="51963" y="173208"/>
                        <a:pt x="103925" y="173208"/>
                        <a:pt x="138567"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3" name="Freeform: Shape 962">
                  <a:extLst>
                    <a:ext uri="{FF2B5EF4-FFF2-40B4-BE49-F238E27FC236}">
                      <a16:creationId xmlns="" xmlns:a16="http://schemas.microsoft.com/office/drawing/2014/main" id="{F919B158-AF89-4E57-9B5A-848BBE62C277}"/>
                    </a:ext>
                  </a:extLst>
                </p:cNvPr>
                <p:cNvSpPr/>
                <p:nvPr/>
              </p:nvSpPr>
              <p:spPr>
                <a:xfrm>
                  <a:off x="1945494" y="4304456"/>
                  <a:ext cx="298784" cy="292289"/>
                </a:xfrm>
                <a:custGeom>
                  <a:avLst/>
                  <a:gdLst>
                    <a:gd name="connsiteX0" fmla="*/ 253317 w 298784"/>
                    <a:gd name="connsiteY0" fmla="*/ 253317 h 292289"/>
                    <a:gd name="connsiteX1" fmla="*/ 253317 w 298784"/>
                    <a:gd name="connsiteY1" fmla="*/ 45467 h 292289"/>
                    <a:gd name="connsiteX2" fmla="*/ 45467 w 298784"/>
                    <a:gd name="connsiteY2" fmla="*/ 45467 h 292289"/>
                    <a:gd name="connsiteX3" fmla="*/ 45467 w 298784"/>
                    <a:gd name="connsiteY3" fmla="*/ 253317 h 292289"/>
                    <a:gd name="connsiteX4" fmla="*/ 253317 w 298784"/>
                    <a:gd name="connsiteY4" fmla="*/ 253317 h 29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84" h="292289">
                      <a:moveTo>
                        <a:pt x="253317" y="253317"/>
                      </a:moveTo>
                      <a:cubicBezTo>
                        <a:pt x="313940" y="192694"/>
                        <a:pt x="313940" y="106090"/>
                        <a:pt x="253317" y="45467"/>
                      </a:cubicBezTo>
                      <a:cubicBezTo>
                        <a:pt x="192694" y="-15156"/>
                        <a:pt x="106090" y="-15156"/>
                        <a:pt x="45467" y="45467"/>
                      </a:cubicBezTo>
                      <a:cubicBezTo>
                        <a:pt x="-15156" y="106090"/>
                        <a:pt x="-15156" y="192694"/>
                        <a:pt x="45467" y="253317"/>
                      </a:cubicBezTo>
                      <a:cubicBezTo>
                        <a:pt x="106090" y="305280"/>
                        <a:pt x="201355" y="305280"/>
                        <a:pt x="253317" y="25331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18" name="Graphic 1">
              <a:extLst>
                <a:ext uri="{FF2B5EF4-FFF2-40B4-BE49-F238E27FC236}">
                  <a16:creationId xmlns="" xmlns:a16="http://schemas.microsoft.com/office/drawing/2014/main" id="{5109234E-36A0-462E-8227-4F9D995CE58B}"/>
                </a:ext>
              </a:extLst>
            </p:cNvPr>
            <p:cNvGrpSpPr/>
            <p:nvPr/>
          </p:nvGrpSpPr>
          <p:grpSpPr>
            <a:xfrm>
              <a:off x="-659126" y="2132856"/>
              <a:ext cx="13510252" cy="3169713"/>
              <a:chOff x="-659126" y="2132856"/>
              <a:chExt cx="13510252" cy="3169713"/>
            </a:xfrm>
            <a:solidFill>
              <a:srgbClr val="00B0F0"/>
            </a:solidFill>
          </p:grpSpPr>
          <p:grpSp>
            <p:nvGrpSpPr>
              <p:cNvPr id="847" name="Graphic 1">
                <a:extLst>
                  <a:ext uri="{FF2B5EF4-FFF2-40B4-BE49-F238E27FC236}">
                    <a16:creationId xmlns="" xmlns:a16="http://schemas.microsoft.com/office/drawing/2014/main" id="{43284573-E99E-4D2D-A019-5CAA6BF6D9A7}"/>
                  </a:ext>
                </a:extLst>
              </p:cNvPr>
              <p:cNvGrpSpPr/>
              <p:nvPr/>
            </p:nvGrpSpPr>
            <p:grpSpPr>
              <a:xfrm>
                <a:off x="-659126" y="2132856"/>
                <a:ext cx="6781108" cy="3169713"/>
                <a:chOff x="-659126" y="2132856"/>
                <a:chExt cx="6781108" cy="3169713"/>
              </a:xfrm>
              <a:grpFill/>
            </p:grpSpPr>
            <p:grpSp>
              <p:nvGrpSpPr>
                <p:cNvPr id="899" name="Graphic 1">
                  <a:extLst>
                    <a:ext uri="{FF2B5EF4-FFF2-40B4-BE49-F238E27FC236}">
                      <a16:creationId xmlns="" xmlns:a16="http://schemas.microsoft.com/office/drawing/2014/main" id="{AA949765-7174-484C-B4B4-3917BC973983}"/>
                    </a:ext>
                  </a:extLst>
                </p:cNvPr>
                <p:cNvGrpSpPr/>
                <p:nvPr/>
              </p:nvGrpSpPr>
              <p:grpSpPr>
                <a:xfrm>
                  <a:off x="-659126" y="2243382"/>
                  <a:ext cx="6781108" cy="2942550"/>
                  <a:chOff x="-659126" y="2243382"/>
                  <a:chExt cx="6781108" cy="2942550"/>
                </a:xfrm>
                <a:grpFill/>
              </p:grpSpPr>
              <p:sp>
                <p:nvSpPr>
                  <p:cNvPr id="951" name="Freeform: Shape 950">
                    <a:extLst>
                      <a:ext uri="{FF2B5EF4-FFF2-40B4-BE49-F238E27FC236}">
                        <a16:creationId xmlns="" xmlns:a16="http://schemas.microsoft.com/office/drawing/2014/main" id="{A0C9C600-C749-4C7E-818A-B2292EF2A514}"/>
                      </a:ext>
                    </a:extLst>
                  </p:cNvPr>
                  <p:cNvSpPr/>
                  <p:nvPr/>
                </p:nvSpPr>
                <p:spPr>
                  <a:xfrm>
                    <a:off x="-659126" y="4228677"/>
                    <a:ext cx="86604" cy="69283"/>
                  </a:xfrm>
                  <a:custGeom>
                    <a:avLst/>
                    <a:gdLst>
                      <a:gd name="connsiteX0" fmla="*/ 0 w 86604"/>
                      <a:gd name="connsiteY0" fmla="*/ 0 h 69283"/>
                      <a:gd name="connsiteX1" fmla="*/ 0 w 86604"/>
                      <a:gd name="connsiteY1" fmla="*/ 69283 h 69283"/>
                      <a:gd name="connsiteX2" fmla="*/ 0 w 86604"/>
                      <a:gd name="connsiteY2" fmla="*/ 69283 h 69283"/>
                      <a:gd name="connsiteX3" fmla="*/ 0 w 86604"/>
                      <a:gd name="connsiteY3" fmla="*/ 0 h 69283"/>
                    </a:gdLst>
                    <a:ahLst/>
                    <a:cxnLst>
                      <a:cxn ang="0">
                        <a:pos x="connsiteX0" y="connsiteY0"/>
                      </a:cxn>
                      <a:cxn ang="0">
                        <a:pos x="connsiteX1" y="connsiteY1"/>
                      </a:cxn>
                      <a:cxn ang="0">
                        <a:pos x="connsiteX2" y="connsiteY2"/>
                      </a:cxn>
                      <a:cxn ang="0">
                        <a:pos x="connsiteX3" y="connsiteY3"/>
                      </a:cxn>
                    </a:cxnLst>
                    <a:rect l="l" t="t" r="r" b="b"/>
                    <a:pathLst>
                      <a:path w="86604" h="69283">
                        <a:moveTo>
                          <a:pt x="0" y="0"/>
                        </a:moveTo>
                        <a:lnTo>
                          <a:pt x="0" y="69283"/>
                        </a:lnTo>
                        <a:lnTo>
                          <a:pt x="0" y="6928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2" name="Freeform: Shape 951">
                    <a:extLst>
                      <a:ext uri="{FF2B5EF4-FFF2-40B4-BE49-F238E27FC236}">
                        <a16:creationId xmlns="" xmlns:a16="http://schemas.microsoft.com/office/drawing/2014/main" id="{82774F01-3CC3-4E0A-83E8-23321433B5BA}"/>
                      </a:ext>
                    </a:extLst>
                  </p:cNvPr>
                  <p:cNvSpPr/>
                  <p:nvPr/>
                </p:nvSpPr>
                <p:spPr>
                  <a:xfrm>
                    <a:off x="-659126" y="2243382"/>
                    <a:ext cx="6781108" cy="2942550"/>
                  </a:xfrm>
                  <a:custGeom>
                    <a:avLst/>
                    <a:gdLst>
                      <a:gd name="connsiteX0" fmla="*/ 684173 w 6781108"/>
                      <a:gd name="connsiteY0" fmla="*/ 2643487 h 2942550"/>
                      <a:gd name="connsiteX1" fmla="*/ 1411648 w 6781108"/>
                      <a:gd name="connsiteY1" fmla="*/ 2937941 h 2942550"/>
                      <a:gd name="connsiteX2" fmla="*/ 2182426 w 6781108"/>
                      <a:gd name="connsiteY2" fmla="*/ 2747412 h 2942550"/>
                      <a:gd name="connsiteX3" fmla="*/ 3680678 w 6781108"/>
                      <a:gd name="connsiteY3" fmla="*/ 1327103 h 2942550"/>
                      <a:gd name="connsiteX4" fmla="*/ 4468776 w 6781108"/>
                      <a:gd name="connsiteY4" fmla="*/ 530345 h 2942550"/>
                      <a:gd name="connsiteX5" fmla="*/ 5308837 w 6781108"/>
                      <a:gd name="connsiteY5" fmla="*/ 54022 h 2942550"/>
                      <a:gd name="connsiteX6" fmla="*/ 6781108 w 6781108"/>
                      <a:gd name="connsiteY6" fmla="*/ 668911 h 2942550"/>
                      <a:gd name="connsiteX7" fmla="*/ 6781108 w 6781108"/>
                      <a:gd name="connsiteY7" fmla="*/ 616949 h 2942550"/>
                      <a:gd name="connsiteX8" fmla="*/ 5750518 w 6781108"/>
                      <a:gd name="connsiteY8" fmla="*/ 19380 h 2942550"/>
                      <a:gd name="connsiteX9" fmla="*/ 4243605 w 6781108"/>
                      <a:gd name="connsiteY9" fmla="*/ 686232 h 2942550"/>
                      <a:gd name="connsiteX10" fmla="*/ 2702051 w 6781108"/>
                      <a:gd name="connsiteY10" fmla="*/ 2323052 h 2942550"/>
                      <a:gd name="connsiteX11" fmla="*/ 1896632 w 6781108"/>
                      <a:gd name="connsiteY11" fmla="*/ 2842676 h 2942550"/>
                      <a:gd name="connsiteX12" fmla="*/ 978627 w 6781108"/>
                      <a:gd name="connsiteY12" fmla="*/ 2773393 h 2942550"/>
                      <a:gd name="connsiteX13" fmla="*/ 51963 w 6781108"/>
                      <a:gd name="connsiteY13" fmla="*/ 2037258 h 2942550"/>
                      <a:gd name="connsiteX14" fmla="*/ 8660 w 6781108"/>
                      <a:gd name="connsiteY14" fmla="*/ 1993955 h 2942550"/>
                      <a:gd name="connsiteX15" fmla="*/ 0 w 6781108"/>
                      <a:gd name="connsiteY15" fmla="*/ 2054578 h 2942550"/>
                      <a:gd name="connsiteX16" fmla="*/ 684173 w 6781108"/>
                      <a:gd name="connsiteY16" fmla="*/ 2643487 h 294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1108" h="2942550">
                        <a:moveTo>
                          <a:pt x="684173" y="2643487"/>
                        </a:moveTo>
                        <a:cubicBezTo>
                          <a:pt x="900684" y="2790714"/>
                          <a:pt x="1143175" y="2911960"/>
                          <a:pt x="1411648" y="2937941"/>
                        </a:cubicBezTo>
                        <a:cubicBezTo>
                          <a:pt x="1680121" y="2963922"/>
                          <a:pt x="1948594" y="2877318"/>
                          <a:pt x="2182426" y="2747412"/>
                        </a:cubicBezTo>
                        <a:cubicBezTo>
                          <a:pt x="2779994" y="2409656"/>
                          <a:pt x="3230336" y="1838068"/>
                          <a:pt x="3680678" y="1327103"/>
                        </a:cubicBezTo>
                        <a:cubicBezTo>
                          <a:pt x="3931830" y="1049970"/>
                          <a:pt x="4182982" y="772836"/>
                          <a:pt x="4468776" y="530345"/>
                        </a:cubicBezTo>
                        <a:cubicBezTo>
                          <a:pt x="4711268" y="322495"/>
                          <a:pt x="4988401" y="131965"/>
                          <a:pt x="5308837" y="54022"/>
                        </a:cubicBezTo>
                        <a:cubicBezTo>
                          <a:pt x="5871764" y="-75885"/>
                          <a:pt x="6382728" y="287853"/>
                          <a:pt x="6781108" y="668911"/>
                        </a:cubicBezTo>
                        <a:lnTo>
                          <a:pt x="6781108" y="616949"/>
                        </a:lnTo>
                        <a:cubicBezTo>
                          <a:pt x="6486654" y="339815"/>
                          <a:pt x="6148897" y="97324"/>
                          <a:pt x="5750518" y="19380"/>
                        </a:cubicBezTo>
                        <a:cubicBezTo>
                          <a:pt x="5161610" y="-93206"/>
                          <a:pt x="4641984" y="305174"/>
                          <a:pt x="4243605" y="686232"/>
                        </a:cubicBezTo>
                        <a:cubicBezTo>
                          <a:pt x="3697999" y="1205857"/>
                          <a:pt x="3256317" y="1820747"/>
                          <a:pt x="2702051" y="2323052"/>
                        </a:cubicBezTo>
                        <a:cubicBezTo>
                          <a:pt x="2468219" y="2539562"/>
                          <a:pt x="2199746" y="2738752"/>
                          <a:pt x="1896632" y="2842676"/>
                        </a:cubicBezTo>
                        <a:cubicBezTo>
                          <a:pt x="1584857" y="2946602"/>
                          <a:pt x="1273082" y="2911960"/>
                          <a:pt x="978627" y="2773393"/>
                        </a:cubicBezTo>
                        <a:cubicBezTo>
                          <a:pt x="623550" y="2600185"/>
                          <a:pt x="320436" y="2314391"/>
                          <a:pt x="51963" y="2037258"/>
                        </a:cubicBezTo>
                        <a:cubicBezTo>
                          <a:pt x="34642" y="2019937"/>
                          <a:pt x="25981" y="2002616"/>
                          <a:pt x="8660" y="1993955"/>
                        </a:cubicBezTo>
                        <a:lnTo>
                          <a:pt x="0" y="2054578"/>
                        </a:lnTo>
                        <a:cubicBezTo>
                          <a:pt x="207850" y="2271089"/>
                          <a:pt x="433021" y="2478939"/>
                          <a:pt x="684173" y="26434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0" name="Graphic 1">
                  <a:extLst>
                    <a:ext uri="{FF2B5EF4-FFF2-40B4-BE49-F238E27FC236}">
                      <a16:creationId xmlns="" xmlns:a16="http://schemas.microsoft.com/office/drawing/2014/main" id="{C15BC139-A076-436C-B2A1-5A59F05DC847}"/>
                    </a:ext>
                  </a:extLst>
                </p:cNvPr>
                <p:cNvGrpSpPr/>
                <p:nvPr/>
              </p:nvGrpSpPr>
              <p:grpSpPr>
                <a:xfrm>
                  <a:off x="-659126" y="2251869"/>
                  <a:ext cx="6763786" cy="2932974"/>
                  <a:chOff x="-659126" y="2251869"/>
                  <a:chExt cx="6763786" cy="2932974"/>
                </a:xfrm>
                <a:grpFill/>
              </p:grpSpPr>
              <p:sp>
                <p:nvSpPr>
                  <p:cNvPr id="949" name="Freeform: Shape 948">
                    <a:extLst>
                      <a:ext uri="{FF2B5EF4-FFF2-40B4-BE49-F238E27FC236}">
                        <a16:creationId xmlns="" xmlns:a16="http://schemas.microsoft.com/office/drawing/2014/main" id="{B1AB5164-BCA1-4F67-AADB-366A34413156}"/>
                      </a:ext>
                    </a:extLst>
                  </p:cNvPr>
                  <p:cNvSpPr/>
                  <p:nvPr/>
                </p:nvSpPr>
                <p:spPr>
                  <a:xfrm>
                    <a:off x="-659126" y="3146124"/>
                    <a:ext cx="86604" cy="51962"/>
                  </a:xfrm>
                  <a:custGeom>
                    <a:avLst/>
                    <a:gdLst>
                      <a:gd name="connsiteX0" fmla="*/ 0 w 86604"/>
                      <a:gd name="connsiteY0" fmla="*/ 0 h 51962"/>
                      <a:gd name="connsiteX1" fmla="*/ 0 w 86604"/>
                      <a:gd name="connsiteY1" fmla="*/ 51963 h 51962"/>
                      <a:gd name="connsiteX2" fmla="*/ 0 w 86604"/>
                      <a:gd name="connsiteY2" fmla="*/ 51963 h 51962"/>
                      <a:gd name="connsiteX3" fmla="*/ 0 w 86604"/>
                      <a:gd name="connsiteY3" fmla="*/ 0 h 51962"/>
                    </a:gdLst>
                    <a:ahLst/>
                    <a:cxnLst>
                      <a:cxn ang="0">
                        <a:pos x="connsiteX0" y="connsiteY0"/>
                      </a:cxn>
                      <a:cxn ang="0">
                        <a:pos x="connsiteX1" y="connsiteY1"/>
                      </a:cxn>
                      <a:cxn ang="0">
                        <a:pos x="connsiteX2" y="connsiteY2"/>
                      </a:cxn>
                      <a:cxn ang="0">
                        <a:pos x="connsiteX3" y="connsiteY3"/>
                      </a:cxn>
                    </a:cxnLst>
                    <a:rect l="l" t="t" r="r" b="b"/>
                    <a:pathLst>
                      <a:path w="86604" h="51962">
                        <a:moveTo>
                          <a:pt x="0" y="0"/>
                        </a:moveTo>
                        <a:lnTo>
                          <a:pt x="0" y="51963"/>
                        </a:lnTo>
                        <a:lnTo>
                          <a:pt x="0" y="5196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0" name="Freeform: Shape 949">
                    <a:extLst>
                      <a:ext uri="{FF2B5EF4-FFF2-40B4-BE49-F238E27FC236}">
                        <a16:creationId xmlns="" xmlns:a16="http://schemas.microsoft.com/office/drawing/2014/main" id="{2A7B9FAB-E82C-43D4-9863-3BCBE2A3A082}"/>
                      </a:ext>
                    </a:extLst>
                  </p:cNvPr>
                  <p:cNvSpPr/>
                  <p:nvPr/>
                </p:nvSpPr>
                <p:spPr>
                  <a:xfrm>
                    <a:off x="-659126" y="2251869"/>
                    <a:ext cx="6763786" cy="2932974"/>
                  </a:xfrm>
                  <a:custGeom>
                    <a:avLst/>
                    <a:gdLst>
                      <a:gd name="connsiteX0" fmla="*/ 536946 w 6763786"/>
                      <a:gd name="connsiteY0" fmla="*/ 443914 h 2932974"/>
                      <a:gd name="connsiteX1" fmla="*/ 1377007 w 6763786"/>
                      <a:gd name="connsiteY1" fmla="*/ 36874 h 2932974"/>
                      <a:gd name="connsiteX2" fmla="*/ 2286351 w 6763786"/>
                      <a:gd name="connsiteY2" fmla="*/ 296687 h 2932974"/>
                      <a:gd name="connsiteX3" fmla="*/ 3862547 w 6763786"/>
                      <a:gd name="connsiteY3" fmla="*/ 1872883 h 2932974"/>
                      <a:gd name="connsiteX4" fmla="*/ 5317497 w 6763786"/>
                      <a:gd name="connsiteY4" fmla="*/ 2912133 h 2932974"/>
                      <a:gd name="connsiteX5" fmla="*/ 6763787 w 6763786"/>
                      <a:gd name="connsiteY5" fmla="*/ 2305904 h 2932974"/>
                      <a:gd name="connsiteX6" fmla="*/ 6763787 w 6763786"/>
                      <a:gd name="connsiteY6" fmla="*/ 2253941 h 2932974"/>
                      <a:gd name="connsiteX7" fmla="*/ 6607900 w 6763786"/>
                      <a:gd name="connsiteY7" fmla="*/ 2392508 h 2932974"/>
                      <a:gd name="connsiteX8" fmla="*/ 5767839 w 6763786"/>
                      <a:gd name="connsiteY8" fmla="*/ 2868831 h 2932974"/>
                      <a:gd name="connsiteX9" fmla="*/ 4070397 w 6763786"/>
                      <a:gd name="connsiteY9" fmla="*/ 2028770 h 2932974"/>
                      <a:gd name="connsiteX10" fmla="*/ 2554824 w 6763786"/>
                      <a:gd name="connsiteY10" fmla="*/ 443914 h 2932974"/>
                      <a:gd name="connsiteX11" fmla="*/ 1065232 w 6763786"/>
                      <a:gd name="connsiteY11" fmla="*/ 88837 h 2932974"/>
                      <a:gd name="connsiteX12" fmla="*/ 216510 w 6763786"/>
                      <a:gd name="connsiteY12" fmla="*/ 677745 h 2932974"/>
                      <a:gd name="connsiteX13" fmla="*/ 0 w 6763786"/>
                      <a:gd name="connsiteY13" fmla="*/ 894256 h 2932974"/>
                      <a:gd name="connsiteX14" fmla="*/ 0 w 6763786"/>
                      <a:gd name="connsiteY14" fmla="*/ 946218 h 2932974"/>
                      <a:gd name="connsiteX15" fmla="*/ 536946 w 6763786"/>
                      <a:gd name="connsiteY15" fmla="*/ 443914 h 29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63786" h="2932974">
                        <a:moveTo>
                          <a:pt x="536946" y="443914"/>
                        </a:moveTo>
                        <a:cubicBezTo>
                          <a:pt x="779438" y="253385"/>
                          <a:pt x="1065232" y="80176"/>
                          <a:pt x="1377007" y="36874"/>
                        </a:cubicBezTo>
                        <a:cubicBezTo>
                          <a:pt x="1706103" y="-6428"/>
                          <a:pt x="2017878" y="123478"/>
                          <a:pt x="2286351" y="296687"/>
                        </a:cubicBezTo>
                        <a:cubicBezTo>
                          <a:pt x="2909901" y="712387"/>
                          <a:pt x="3368903" y="1335937"/>
                          <a:pt x="3862547" y="1872883"/>
                        </a:cubicBezTo>
                        <a:cubicBezTo>
                          <a:pt x="4252266" y="2297244"/>
                          <a:pt x="4728589" y="2799548"/>
                          <a:pt x="5317497" y="2912133"/>
                        </a:cubicBezTo>
                        <a:cubicBezTo>
                          <a:pt x="5871764" y="3024719"/>
                          <a:pt x="6374068" y="2660981"/>
                          <a:pt x="6763787" y="2305904"/>
                        </a:cubicBezTo>
                        <a:lnTo>
                          <a:pt x="6763787" y="2253941"/>
                        </a:lnTo>
                        <a:cubicBezTo>
                          <a:pt x="6711825" y="2305904"/>
                          <a:pt x="6659862" y="2349206"/>
                          <a:pt x="6607900" y="2392508"/>
                        </a:cubicBezTo>
                        <a:cubicBezTo>
                          <a:pt x="6365408" y="2600358"/>
                          <a:pt x="6088275" y="2790887"/>
                          <a:pt x="5767839" y="2868831"/>
                        </a:cubicBezTo>
                        <a:cubicBezTo>
                          <a:pt x="5100987" y="3033379"/>
                          <a:pt x="4503418" y="2470452"/>
                          <a:pt x="4070397" y="2028770"/>
                        </a:cubicBezTo>
                        <a:cubicBezTo>
                          <a:pt x="3559432" y="1509145"/>
                          <a:pt x="3126411" y="902916"/>
                          <a:pt x="2554824" y="443914"/>
                        </a:cubicBezTo>
                        <a:cubicBezTo>
                          <a:pt x="2121803" y="97497"/>
                          <a:pt x="1610838" y="-136334"/>
                          <a:pt x="1065232" y="88837"/>
                        </a:cubicBezTo>
                        <a:cubicBezTo>
                          <a:pt x="736136" y="218743"/>
                          <a:pt x="467663" y="443914"/>
                          <a:pt x="216510" y="677745"/>
                        </a:cubicBezTo>
                        <a:cubicBezTo>
                          <a:pt x="138567" y="747029"/>
                          <a:pt x="69283" y="824972"/>
                          <a:pt x="0" y="894256"/>
                        </a:cubicBezTo>
                        <a:lnTo>
                          <a:pt x="0" y="946218"/>
                        </a:lnTo>
                        <a:cubicBezTo>
                          <a:pt x="173208" y="773010"/>
                          <a:pt x="346417" y="599801"/>
                          <a:pt x="536946" y="44391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1" name="Graphic 1">
                  <a:extLst>
                    <a:ext uri="{FF2B5EF4-FFF2-40B4-BE49-F238E27FC236}">
                      <a16:creationId xmlns="" xmlns:a16="http://schemas.microsoft.com/office/drawing/2014/main" id="{1A623C16-D3AD-4398-8595-4169D5EBAD36}"/>
                    </a:ext>
                  </a:extLst>
                </p:cNvPr>
                <p:cNvGrpSpPr/>
                <p:nvPr/>
              </p:nvGrpSpPr>
              <p:grpSpPr>
                <a:xfrm>
                  <a:off x="-607163" y="2839471"/>
                  <a:ext cx="259812" cy="1756483"/>
                  <a:chOff x="-607163" y="2839471"/>
                  <a:chExt cx="259812" cy="1756483"/>
                </a:xfrm>
                <a:grpFill/>
              </p:grpSpPr>
              <p:sp>
                <p:nvSpPr>
                  <p:cNvPr id="946" name="Freeform: Shape 945">
                    <a:extLst>
                      <a:ext uri="{FF2B5EF4-FFF2-40B4-BE49-F238E27FC236}">
                        <a16:creationId xmlns="" xmlns:a16="http://schemas.microsoft.com/office/drawing/2014/main" id="{68F120CE-C027-4125-A19E-D58BC25177A1}"/>
                      </a:ext>
                    </a:extLst>
                  </p:cNvPr>
                  <p:cNvSpPr/>
                  <p:nvPr/>
                </p:nvSpPr>
                <p:spPr>
                  <a:xfrm>
                    <a:off x="-494578" y="2936109"/>
                    <a:ext cx="34641" cy="1554545"/>
                  </a:xfrm>
                  <a:custGeom>
                    <a:avLst/>
                    <a:gdLst>
                      <a:gd name="connsiteX0" fmla="*/ 0 w 34641"/>
                      <a:gd name="connsiteY0" fmla="*/ 19486 h 1554545"/>
                      <a:gd name="connsiteX1" fmla="*/ 0 w 34641"/>
                      <a:gd name="connsiteY1" fmla="*/ 1535059 h 1554545"/>
                      <a:gd name="connsiteX2" fmla="*/ 34642 w 34641"/>
                      <a:gd name="connsiteY2" fmla="*/ 1535059 h 1554545"/>
                      <a:gd name="connsiteX3" fmla="*/ 34642 w 34641"/>
                      <a:gd name="connsiteY3" fmla="*/ 19486 h 1554545"/>
                      <a:gd name="connsiteX4" fmla="*/ 0 w 34641"/>
                      <a:gd name="connsiteY4" fmla="*/ 19486 h 155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554545">
                        <a:moveTo>
                          <a:pt x="0" y="19486"/>
                        </a:moveTo>
                        <a:cubicBezTo>
                          <a:pt x="0" y="521790"/>
                          <a:pt x="0" y="1032755"/>
                          <a:pt x="0" y="1535059"/>
                        </a:cubicBezTo>
                        <a:cubicBezTo>
                          <a:pt x="0" y="1561041"/>
                          <a:pt x="34642" y="1561041"/>
                          <a:pt x="34642" y="1535059"/>
                        </a:cubicBezTo>
                        <a:cubicBezTo>
                          <a:pt x="34642" y="1032755"/>
                          <a:pt x="34642" y="521790"/>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7" name="Freeform: Shape 946">
                    <a:extLst>
                      <a:ext uri="{FF2B5EF4-FFF2-40B4-BE49-F238E27FC236}">
                        <a16:creationId xmlns="" xmlns:a16="http://schemas.microsoft.com/office/drawing/2014/main" id="{2C0B8287-4FB0-4F12-ADAE-C67E7670D5AC}"/>
                      </a:ext>
                    </a:extLst>
                  </p:cNvPr>
                  <p:cNvSpPr/>
                  <p:nvPr/>
                </p:nvSpPr>
                <p:spPr>
                  <a:xfrm>
                    <a:off x="-607163" y="4306553"/>
                    <a:ext cx="259812" cy="289400"/>
                  </a:xfrm>
                  <a:custGeom>
                    <a:avLst/>
                    <a:gdLst>
                      <a:gd name="connsiteX0" fmla="*/ 129906 w 259812"/>
                      <a:gd name="connsiteY0" fmla="*/ 78011 h 289400"/>
                      <a:gd name="connsiteX1" fmla="*/ 0 w 259812"/>
                      <a:gd name="connsiteY1" fmla="*/ 8728 h 289400"/>
                      <a:gd name="connsiteX2" fmla="*/ 129906 w 259812"/>
                      <a:gd name="connsiteY2" fmla="*/ 207917 h 289400"/>
                      <a:gd name="connsiteX3" fmla="*/ 259813 w 259812"/>
                      <a:gd name="connsiteY3" fmla="*/ 268540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3" y="17388"/>
                          <a:pt x="0" y="-17254"/>
                          <a:pt x="0" y="8728"/>
                        </a:cubicBezTo>
                        <a:cubicBezTo>
                          <a:pt x="0" y="34709"/>
                          <a:pt x="60623" y="129974"/>
                          <a:pt x="129906" y="207917"/>
                        </a:cubicBezTo>
                        <a:cubicBezTo>
                          <a:pt x="199190" y="285861"/>
                          <a:pt x="259813" y="311843"/>
                          <a:pt x="259813" y="268540"/>
                        </a:cubicBezTo>
                        <a:cubicBezTo>
                          <a:pt x="259813" y="225238"/>
                          <a:pt x="199190" y="138634"/>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8" name="Freeform: Shape 947">
                    <a:extLst>
                      <a:ext uri="{FF2B5EF4-FFF2-40B4-BE49-F238E27FC236}">
                        <a16:creationId xmlns="" xmlns:a16="http://schemas.microsoft.com/office/drawing/2014/main" id="{A4BDBEA2-ABE5-4F78-9781-E9C84EF130E7}"/>
                      </a:ext>
                    </a:extLst>
                  </p:cNvPr>
                  <p:cNvSpPr/>
                  <p:nvPr/>
                </p:nvSpPr>
                <p:spPr>
                  <a:xfrm>
                    <a:off x="-607163" y="2839471"/>
                    <a:ext cx="259812" cy="290555"/>
                  </a:xfrm>
                  <a:custGeom>
                    <a:avLst/>
                    <a:gdLst>
                      <a:gd name="connsiteX0" fmla="*/ 129906 w 259812"/>
                      <a:gd name="connsiteY0" fmla="*/ 81483 h 290555"/>
                      <a:gd name="connsiteX1" fmla="*/ 0 w 259812"/>
                      <a:gd name="connsiteY1" fmla="*/ 280673 h 290555"/>
                      <a:gd name="connsiteX2" fmla="*/ 129906 w 259812"/>
                      <a:gd name="connsiteY2" fmla="*/ 211389 h 290555"/>
                      <a:gd name="connsiteX3" fmla="*/ 259813 w 259812"/>
                      <a:gd name="connsiteY3" fmla="*/ 20860 h 290555"/>
                      <a:gd name="connsiteX4" fmla="*/ 129906 w 259812"/>
                      <a:gd name="connsiteY4" fmla="*/ 81483 h 29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0555">
                        <a:moveTo>
                          <a:pt x="129906" y="81483"/>
                        </a:moveTo>
                        <a:cubicBezTo>
                          <a:pt x="51963" y="159427"/>
                          <a:pt x="0" y="246031"/>
                          <a:pt x="0" y="280673"/>
                        </a:cubicBezTo>
                        <a:cubicBezTo>
                          <a:pt x="0" y="306654"/>
                          <a:pt x="60623" y="280673"/>
                          <a:pt x="129906" y="211389"/>
                        </a:cubicBezTo>
                        <a:cubicBezTo>
                          <a:pt x="199190" y="150766"/>
                          <a:pt x="259813" y="64162"/>
                          <a:pt x="259813" y="20860"/>
                        </a:cubicBezTo>
                        <a:cubicBezTo>
                          <a:pt x="259813" y="-22442"/>
                          <a:pt x="199190" y="3539"/>
                          <a:pt x="129906" y="814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2" name="Graphic 1">
                  <a:extLst>
                    <a:ext uri="{FF2B5EF4-FFF2-40B4-BE49-F238E27FC236}">
                      <a16:creationId xmlns="" xmlns:a16="http://schemas.microsoft.com/office/drawing/2014/main" id="{CB8057B6-AC71-40CB-85A6-FAD4F165EE75}"/>
                    </a:ext>
                  </a:extLst>
                </p:cNvPr>
                <p:cNvGrpSpPr/>
                <p:nvPr/>
              </p:nvGrpSpPr>
              <p:grpSpPr>
                <a:xfrm>
                  <a:off x="-9594" y="2362455"/>
                  <a:ext cx="259812" cy="2708162"/>
                  <a:chOff x="-9594" y="2362455"/>
                  <a:chExt cx="259812" cy="2708162"/>
                </a:xfrm>
                <a:grpFill/>
              </p:grpSpPr>
              <p:sp>
                <p:nvSpPr>
                  <p:cNvPr id="943" name="Freeform: Shape 942">
                    <a:extLst>
                      <a:ext uri="{FF2B5EF4-FFF2-40B4-BE49-F238E27FC236}">
                        <a16:creationId xmlns="" xmlns:a16="http://schemas.microsoft.com/office/drawing/2014/main" id="{FA61CBD7-6FB3-4B2C-B616-36BC6857812F}"/>
                      </a:ext>
                    </a:extLst>
                  </p:cNvPr>
                  <p:cNvSpPr/>
                  <p:nvPr/>
                </p:nvSpPr>
                <p:spPr>
                  <a:xfrm>
                    <a:off x="94330" y="2425145"/>
                    <a:ext cx="35786" cy="2559153"/>
                  </a:xfrm>
                  <a:custGeom>
                    <a:avLst/>
                    <a:gdLst>
                      <a:gd name="connsiteX0" fmla="*/ 0 w 35786"/>
                      <a:gd name="connsiteY0" fmla="*/ 19486 h 2559153"/>
                      <a:gd name="connsiteX1" fmla="*/ 0 w 35786"/>
                      <a:gd name="connsiteY1" fmla="*/ 2539668 h 2559153"/>
                      <a:gd name="connsiteX2" fmla="*/ 34642 w 35786"/>
                      <a:gd name="connsiteY2" fmla="*/ 2539668 h 2559153"/>
                      <a:gd name="connsiteX3" fmla="*/ 34642 w 35786"/>
                      <a:gd name="connsiteY3" fmla="*/ 19486 h 2559153"/>
                      <a:gd name="connsiteX4" fmla="*/ 0 w 35786"/>
                      <a:gd name="connsiteY4" fmla="*/ 19486 h 255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559153">
                        <a:moveTo>
                          <a:pt x="0" y="19486"/>
                        </a:moveTo>
                        <a:cubicBezTo>
                          <a:pt x="0" y="859547"/>
                          <a:pt x="0" y="1699607"/>
                          <a:pt x="0" y="2539668"/>
                        </a:cubicBezTo>
                        <a:cubicBezTo>
                          <a:pt x="0" y="2565649"/>
                          <a:pt x="34642" y="2565649"/>
                          <a:pt x="34642" y="2539668"/>
                        </a:cubicBezTo>
                        <a:cubicBezTo>
                          <a:pt x="34642" y="1699607"/>
                          <a:pt x="34642" y="859547"/>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4" name="Freeform: Shape 943">
                    <a:extLst>
                      <a:ext uri="{FF2B5EF4-FFF2-40B4-BE49-F238E27FC236}">
                        <a16:creationId xmlns="" xmlns:a16="http://schemas.microsoft.com/office/drawing/2014/main" id="{00664FDF-3F84-498F-AAB9-CCE8B0B895F3}"/>
                      </a:ext>
                    </a:extLst>
                  </p:cNvPr>
                  <p:cNvSpPr/>
                  <p:nvPr/>
                </p:nvSpPr>
                <p:spPr>
                  <a:xfrm>
                    <a:off x="-9594" y="4799182"/>
                    <a:ext cx="259812" cy="271435"/>
                  </a:xfrm>
                  <a:custGeom>
                    <a:avLst/>
                    <a:gdLst>
                      <a:gd name="connsiteX0" fmla="*/ 129906 w 259812"/>
                      <a:gd name="connsiteY0" fmla="*/ 27064 h 271435"/>
                      <a:gd name="connsiteX1" fmla="*/ 0 w 259812"/>
                      <a:gd name="connsiteY1" fmla="*/ 53045 h 271435"/>
                      <a:gd name="connsiteX2" fmla="*/ 129906 w 259812"/>
                      <a:gd name="connsiteY2" fmla="*/ 243574 h 271435"/>
                      <a:gd name="connsiteX3" fmla="*/ 259813 w 259812"/>
                      <a:gd name="connsiteY3" fmla="*/ 208933 h 271435"/>
                      <a:gd name="connsiteX4" fmla="*/ 129906 w 259812"/>
                      <a:gd name="connsiteY4" fmla="*/ 27064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064"/>
                        </a:moveTo>
                        <a:cubicBezTo>
                          <a:pt x="60623" y="-16238"/>
                          <a:pt x="0" y="-7578"/>
                          <a:pt x="0" y="53045"/>
                        </a:cubicBezTo>
                        <a:cubicBezTo>
                          <a:pt x="0" y="105008"/>
                          <a:pt x="51963" y="191612"/>
                          <a:pt x="129906" y="243574"/>
                        </a:cubicBezTo>
                        <a:cubicBezTo>
                          <a:pt x="199190" y="295537"/>
                          <a:pt x="259813" y="269556"/>
                          <a:pt x="259813" y="208933"/>
                        </a:cubicBezTo>
                        <a:cubicBezTo>
                          <a:pt x="251152" y="148310"/>
                          <a:pt x="199190" y="70366"/>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5" name="Freeform: Shape 944">
                    <a:extLst>
                      <a:ext uri="{FF2B5EF4-FFF2-40B4-BE49-F238E27FC236}">
                        <a16:creationId xmlns="" xmlns:a16="http://schemas.microsoft.com/office/drawing/2014/main" id="{3F7B7EBD-2EA5-40E4-9BFE-8E39F9270497}"/>
                      </a:ext>
                    </a:extLst>
                  </p:cNvPr>
                  <p:cNvSpPr/>
                  <p:nvPr/>
                </p:nvSpPr>
                <p:spPr>
                  <a:xfrm>
                    <a:off x="-9594" y="2362455"/>
                    <a:ext cx="259812" cy="273787"/>
                  </a:xfrm>
                  <a:custGeom>
                    <a:avLst/>
                    <a:gdLst>
                      <a:gd name="connsiteX0" fmla="*/ 129906 w 259812"/>
                      <a:gd name="connsiteY0" fmla="*/ 30213 h 273787"/>
                      <a:gd name="connsiteX1" fmla="*/ 0 w 259812"/>
                      <a:gd name="connsiteY1" fmla="*/ 220743 h 273787"/>
                      <a:gd name="connsiteX2" fmla="*/ 129906 w 259812"/>
                      <a:gd name="connsiteY2" fmla="*/ 246724 h 273787"/>
                      <a:gd name="connsiteX3" fmla="*/ 259813 w 259812"/>
                      <a:gd name="connsiteY3" fmla="*/ 64855 h 273787"/>
                      <a:gd name="connsiteX4" fmla="*/ 129906 w 259812"/>
                      <a:gd name="connsiteY4" fmla="*/ 30213 h 27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87">
                        <a:moveTo>
                          <a:pt x="129906" y="30213"/>
                        </a:moveTo>
                        <a:cubicBezTo>
                          <a:pt x="51963" y="82176"/>
                          <a:pt x="0" y="168780"/>
                          <a:pt x="0" y="220743"/>
                        </a:cubicBezTo>
                        <a:cubicBezTo>
                          <a:pt x="0" y="281365"/>
                          <a:pt x="51963" y="290026"/>
                          <a:pt x="129906" y="246724"/>
                        </a:cubicBezTo>
                        <a:cubicBezTo>
                          <a:pt x="199190" y="203422"/>
                          <a:pt x="259813" y="125478"/>
                          <a:pt x="259813" y="64855"/>
                        </a:cubicBezTo>
                        <a:cubicBezTo>
                          <a:pt x="251152" y="-4428"/>
                          <a:pt x="199190" y="-21749"/>
                          <a:pt x="129906"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3" name="Graphic 1">
                  <a:extLst>
                    <a:ext uri="{FF2B5EF4-FFF2-40B4-BE49-F238E27FC236}">
                      <a16:creationId xmlns="" xmlns:a16="http://schemas.microsoft.com/office/drawing/2014/main" id="{1B27C6A1-CF5A-4796-93A2-383837452D48}"/>
                    </a:ext>
                  </a:extLst>
                </p:cNvPr>
                <p:cNvGrpSpPr/>
                <p:nvPr/>
              </p:nvGrpSpPr>
              <p:grpSpPr>
                <a:xfrm>
                  <a:off x="579313" y="2140689"/>
                  <a:ext cx="259812" cy="3154047"/>
                  <a:chOff x="579313" y="2140689"/>
                  <a:chExt cx="259812" cy="3154047"/>
                </a:xfrm>
                <a:grpFill/>
              </p:grpSpPr>
              <p:sp>
                <p:nvSpPr>
                  <p:cNvPr id="940" name="Freeform: Shape 939">
                    <a:extLst>
                      <a:ext uri="{FF2B5EF4-FFF2-40B4-BE49-F238E27FC236}">
                        <a16:creationId xmlns="" xmlns:a16="http://schemas.microsoft.com/office/drawing/2014/main" id="{EA3E6FB0-50FC-40CA-AD01-959A55E6CEE0}"/>
                      </a:ext>
                    </a:extLst>
                  </p:cNvPr>
                  <p:cNvSpPr/>
                  <p:nvPr/>
                </p:nvSpPr>
                <p:spPr>
                  <a:xfrm>
                    <a:off x="691899" y="2189148"/>
                    <a:ext cx="34641" cy="3028981"/>
                  </a:xfrm>
                  <a:custGeom>
                    <a:avLst/>
                    <a:gdLst>
                      <a:gd name="connsiteX0" fmla="*/ 0 w 34641"/>
                      <a:gd name="connsiteY0" fmla="*/ 12991 h 3028981"/>
                      <a:gd name="connsiteX1" fmla="*/ 0 w 34641"/>
                      <a:gd name="connsiteY1" fmla="*/ 3009496 h 3028981"/>
                      <a:gd name="connsiteX2" fmla="*/ 34642 w 34641"/>
                      <a:gd name="connsiteY2" fmla="*/ 3009496 h 3028981"/>
                      <a:gd name="connsiteX3" fmla="*/ 34642 w 34641"/>
                      <a:gd name="connsiteY3" fmla="*/ 12991 h 3028981"/>
                      <a:gd name="connsiteX4" fmla="*/ 0 w 34641"/>
                      <a:gd name="connsiteY4" fmla="*/ 12991 h 302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28981">
                        <a:moveTo>
                          <a:pt x="0" y="12991"/>
                        </a:moveTo>
                        <a:cubicBezTo>
                          <a:pt x="0" y="1008939"/>
                          <a:pt x="0" y="2004887"/>
                          <a:pt x="0" y="3009496"/>
                        </a:cubicBezTo>
                        <a:cubicBezTo>
                          <a:pt x="0" y="3035477"/>
                          <a:pt x="34642" y="3035477"/>
                          <a:pt x="34642" y="3009496"/>
                        </a:cubicBezTo>
                        <a:cubicBezTo>
                          <a:pt x="34642" y="2013547"/>
                          <a:pt x="34642" y="1008939"/>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1" name="Freeform: Shape 940">
                    <a:extLst>
                      <a:ext uri="{FF2B5EF4-FFF2-40B4-BE49-F238E27FC236}">
                        <a16:creationId xmlns="" xmlns:a16="http://schemas.microsoft.com/office/drawing/2014/main" id="{170B79A6-1C21-4A76-A790-9968ED64F7D3}"/>
                      </a:ext>
                    </a:extLst>
                  </p:cNvPr>
                  <p:cNvSpPr/>
                  <p:nvPr/>
                </p:nvSpPr>
                <p:spPr>
                  <a:xfrm>
                    <a:off x="579313" y="5032998"/>
                    <a:ext cx="259812" cy="261737"/>
                  </a:xfrm>
                  <a:custGeom>
                    <a:avLst/>
                    <a:gdLst>
                      <a:gd name="connsiteX0" fmla="*/ 129906 w 259812"/>
                      <a:gd name="connsiteY0" fmla="*/ 1098 h 261737"/>
                      <a:gd name="connsiteX1" fmla="*/ 0 w 259812"/>
                      <a:gd name="connsiteY1" fmla="*/ 105023 h 261737"/>
                      <a:gd name="connsiteX2" fmla="*/ 129906 w 259812"/>
                      <a:gd name="connsiteY2" fmla="*/ 260911 h 261737"/>
                      <a:gd name="connsiteX3" fmla="*/ 259812 w 259812"/>
                      <a:gd name="connsiteY3" fmla="*/ 139665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7562"/>
                          <a:pt x="0" y="35740"/>
                          <a:pt x="0" y="105023"/>
                        </a:cubicBezTo>
                        <a:cubicBezTo>
                          <a:pt x="0" y="174306"/>
                          <a:pt x="60623" y="243590"/>
                          <a:pt x="129906" y="260911"/>
                        </a:cubicBezTo>
                        <a:cubicBezTo>
                          <a:pt x="199190" y="269571"/>
                          <a:pt x="259812" y="208948"/>
                          <a:pt x="259812" y="139665"/>
                        </a:cubicBezTo>
                        <a:cubicBezTo>
                          <a:pt x="259812" y="70381"/>
                          <a:pt x="199190" y="9758"/>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2" name="Freeform: Shape 941">
                    <a:extLst>
                      <a:ext uri="{FF2B5EF4-FFF2-40B4-BE49-F238E27FC236}">
                        <a16:creationId xmlns="" xmlns:a16="http://schemas.microsoft.com/office/drawing/2014/main" id="{F27A878E-6253-4255-BFA0-8929985954EF}"/>
                      </a:ext>
                    </a:extLst>
                  </p:cNvPr>
                  <p:cNvSpPr/>
                  <p:nvPr/>
                </p:nvSpPr>
                <p:spPr>
                  <a:xfrm>
                    <a:off x="579313" y="2140689"/>
                    <a:ext cx="259812" cy="261737"/>
                  </a:xfrm>
                  <a:custGeom>
                    <a:avLst/>
                    <a:gdLst>
                      <a:gd name="connsiteX0" fmla="*/ 129906 w 259812"/>
                      <a:gd name="connsiteY0" fmla="*/ 827 h 261737"/>
                      <a:gd name="connsiteX1" fmla="*/ 0 w 259812"/>
                      <a:gd name="connsiteY1" fmla="*/ 156715 h 261737"/>
                      <a:gd name="connsiteX2" fmla="*/ 129906 w 259812"/>
                      <a:gd name="connsiteY2" fmla="*/ 260640 h 261737"/>
                      <a:gd name="connsiteX3" fmla="*/ 259812 w 259812"/>
                      <a:gd name="connsiteY3" fmla="*/ 122073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9488"/>
                          <a:pt x="0" y="87432"/>
                          <a:pt x="0" y="156715"/>
                        </a:cubicBezTo>
                        <a:cubicBezTo>
                          <a:pt x="0" y="225998"/>
                          <a:pt x="60623" y="269300"/>
                          <a:pt x="129906" y="260640"/>
                        </a:cubicBezTo>
                        <a:cubicBezTo>
                          <a:pt x="199190" y="251980"/>
                          <a:pt x="259812" y="191357"/>
                          <a:pt x="259812" y="122073"/>
                        </a:cubicBezTo>
                        <a:cubicBezTo>
                          <a:pt x="259812" y="52790"/>
                          <a:pt x="199190" y="-7833"/>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4" name="Graphic 1">
                  <a:extLst>
                    <a:ext uri="{FF2B5EF4-FFF2-40B4-BE49-F238E27FC236}">
                      <a16:creationId xmlns="" xmlns:a16="http://schemas.microsoft.com/office/drawing/2014/main" id="{84DA1C00-0FB0-49EA-AEE8-8BC28390BB4C}"/>
                    </a:ext>
                  </a:extLst>
                </p:cNvPr>
                <p:cNvGrpSpPr/>
                <p:nvPr/>
              </p:nvGrpSpPr>
              <p:grpSpPr>
                <a:xfrm>
                  <a:off x="1176882" y="2219494"/>
                  <a:ext cx="259812" cy="2996436"/>
                  <a:chOff x="1176882" y="2219494"/>
                  <a:chExt cx="259812" cy="2996436"/>
                </a:xfrm>
                <a:grpFill/>
              </p:grpSpPr>
              <p:sp>
                <p:nvSpPr>
                  <p:cNvPr id="937" name="Freeform: Shape 936">
                    <a:extLst>
                      <a:ext uri="{FF2B5EF4-FFF2-40B4-BE49-F238E27FC236}">
                        <a16:creationId xmlns="" xmlns:a16="http://schemas.microsoft.com/office/drawing/2014/main" id="{3BDD3F5A-6197-49AD-AC6C-8DD3E519A82C}"/>
                      </a:ext>
                    </a:extLst>
                  </p:cNvPr>
                  <p:cNvSpPr/>
                  <p:nvPr/>
                </p:nvSpPr>
                <p:spPr>
                  <a:xfrm>
                    <a:off x="1289468" y="2269257"/>
                    <a:ext cx="34641" cy="2870928"/>
                  </a:xfrm>
                  <a:custGeom>
                    <a:avLst/>
                    <a:gdLst>
                      <a:gd name="connsiteX0" fmla="*/ 0 w 34641"/>
                      <a:gd name="connsiteY0" fmla="*/ 19486 h 2870928"/>
                      <a:gd name="connsiteX1" fmla="*/ 0 w 34641"/>
                      <a:gd name="connsiteY1" fmla="*/ 2851443 h 2870928"/>
                      <a:gd name="connsiteX2" fmla="*/ 34642 w 34641"/>
                      <a:gd name="connsiteY2" fmla="*/ 2851443 h 2870928"/>
                      <a:gd name="connsiteX3" fmla="*/ 34642 w 34641"/>
                      <a:gd name="connsiteY3" fmla="*/ 19486 h 2870928"/>
                      <a:gd name="connsiteX4" fmla="*/ 0 w 34641"/>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870928">
                        <a:moveTo>
                          <a:pt x="0" y="19486"/>
                        </a:moveTo>
                        <a:cubicBezTo>
                          <a:pt x="0" y="963472"/>
                          <a:pt x="0" y="1907457"/>
                          <a:pt x="0" y="2851443"/>
                        </a:cubicBezTo>
                        <a:cubicBezTo>
                          <a:pt x="0" y="2877424"/>
                          <a:pt x="34642" y="2877424"/>
                          <a:pt x="34642" y="2851443"/>
                        </a:cubicBezTo>
                        <a:cubicBezTo>
                          <a:pt x="34642" y="1907457"/>
                          <a:pt x="34642" y="963472"/>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8" name="Freeform: Shape 937">
                    <a:extLst>
                      <a:ext uri="{FF2B5EF4-FFF2-40B4-BE49-F238E27FC236}">
                        <a16:creationId xmlns="" xmlns:a16="http://schemas.microsoft.com/office/drawing/2014/main" id="{345EE4FD-29BD-4DBF-AFF3-B11553EB5FA7}"/>
                      </a:ext>
                    </a:extLst>
                  </p:cNvPr>
                  <p:cNvSpPr/>
                  <p:nvPr/>
                </p:nvSpPr>
                <p:spPr>
                  <a:xfrm>
                    <a:off x="1176882" y="4954780"/>
                    <a:ext cx="259812" cy="261149"/>
                  </a:xfrm>
                  <a:custGeom>
                    <a:avLst/>
                    <a:gdLst>
                      <a:gd name="connsiteX0" fmla="*/ 129906 w 259812"/>
                      <a:gd name="connsiteY0" fmla="*/ 10032 h 261149"/>
                      <a:gd name="connsiteX1" fmla="*/ 0 w 259812"/>
                      <a:gd name="connsiteY1" fmla="*/ 174580 h 261149"/>
                      <a:gd name="connsiteX2" fmla="*/ 129906 w 259812"/>
                      <a:gd name="connsiteY2" fmla="*/ 252524 h 261149"/>
                      <a:gd name="connsiteX3" fmla="*/ 259813 w 259812"/>
                      <a:gd name="connsiteY3" fmla="*/ 70655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36013"/>
                          <a:pt x="0" y="105297"/>
                          <a:pt x="0" y="174580"/>
                        </a:cubicBezTo>
                        <a:cubicBezTo>
                          <a:pt x="0" y="243863"/>
                          <a:pt x="60623" y="278505"/>
                          <a:pt x="129906" y="252524"/>
                        </a:cubicBezTo>
                        <a:cubicBezTo>
                          <a:pt x="199190" y="217882"/>
                          <a:pt x="259813" y="139938"/>
                          <a:pt x="259813" y="70655"/>
                        </a:cubicBezTo>
                        <a:cubicBezTo>
                          <a:pt x="259813" y="10032"/>
                          <a:pt x="199190" y="-15949"/>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9" name="Freeform: Shape 938">
                    <a:extLst>
                      <a:ext uri="{FF2B5EF4-FFF2-40B4-BE49-F238E27FC236}">
                        <a16:creationId xmlns="" xmlns:a16="http://schemas.microsoft.com/office/drawing/2014/main" id="{D53C8BEC-B24F-4194-9A3C-7417263B6843}"/>
                      </a:ext>
                    </a:extLst>
                  </p:cNvPr>
                  <p:cNvSpPr/>
                  <p:nvPr/>
                </p:nvSpPr>
                <p:spPr>
                  <a:xfrm>
                    <a:off x="1176882" y="2219494"/>
                    <a:ext cx="259812" cy="261149"/>
                  </a:xfrm>
                  <a:custGeom>
                    <a:avLst/>
                    <a:gdLst>
                      <a:gd name="connsiteX0" fmla="*/ 129906 w 259812"/>
                      <a:gd name="connsiteY0" fmla="*/ 8626 h 261149"/>
                      <a:gd name="connsiteX1" fmla="*/ 0 w 259812"/>
                      <a:gd name="connsiteY1" fmla="*/ 86570 h 261149"/>
                      <a:gd name="connsiteX2" fmla="*/ 129906 w 259812"/>
                      <a:gd name="connsiteY2" fmla="*/ 251118 h 261149"/>
                      <a:gd name="connsiteX3" fmla="*/ 259813 w 259812"/>
                      <a:gd name="connsiteY3" fmla="*/ 190495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17355"/>
                          <a:pt x="0" y="17287"/>
                          <a:pt x="0" y="86570"/>
                        </a:cubicBezTo>
                        <a:cubicBezTo>
                          <a:pt x="0" y="155853"/>
                          <a:pt x="60623" y="225137"/>
                          <a:pt x="129906" y="251118"/>
                        </a:cubicBezTo>
                        <a:cubicBezTo>
                          <a:pt x="199190" y="277099"/>
                          <a:pt x="259813" y="251118"/>
                          <a:pt x="259813" y="190495"/>
                        </a:cubicBezTo>
                        <a:cubicBezTo>
                          <a:pt x="259813" y="121212"/>
                          <a:pt x="199190" y="43268"/>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5" name="Graphic 1">
                  <a:extLst>
                    <a:ext uri="{FF2B5EF4-FFF2-40B4-BE49-F238E27FC236}">
                      <a16:creationId xmlns="" xmlns:a16="http://schemas.microsoft.com/office/drawing/2014/main" id="{3BD7DBF1-D48A-4736-9A20-84D67432C85E}"/>
                    </a:ext>
                  </a:extLst>
                </p:cNvPr>
                <p:cNvGrpSpPr/>
                <p:nvPr/>
              </p:nvGrpSpPr>
              <p:grpSpPr>
                <a:xfrm>
                  <a:off x="1774451" y="2579887"/>
                  <a:ext cx="259812" cy="2275650"/>
                  <a:chOff x="1774451" y="2579887"/>
                  <a:chExt cx="259812" cy="2275650"/>
                </a:xfrm>
                <a:grpFill/>
              </p:grpSpPr>
              <p:sp>
                <p:nvSpPr>
                  <p:cNvPr id="934" name="Freeform: Shape 933">
                    <a:extLst>
                      <a:ext uri="{FF2B5EF4-FFF2-40B4-BE49-F238E27FC236}">
                        <a16:creationId xmlns="" xmlns:a16="http://schemas.microsoft.com/office/drawing/2014/main" id="{8E9F73FC-84CC-4DEF-BBB0-AD1B05420239}"/>
                      </a:ext>
                    </a:extLst>
                  </p:cNvPr>
                  <p:cNvSpPr/>
                  <p:nvPr/>
                </p:nvSpPr>
                <p:spPr>
                  <a:xfrm>
                    <a:off x="1878376" y="2653404"/>
                    <a:ext cx="35786" cy="2105723"/>
                  </a:xfrm>
                  <a:custGeom>
                    <a:avLst/>
                    <a:gdLst>
                      <a:gd name="connsiteX0" fmla="*/ 0 w 35786"/>
                      <a:gd name="connsiteY0" fmla="*/ 16398 h 2105723"/>
                      <a:gd name="connsiteX1" fmla="*/ 0 w 35786"/>
                      <a:gd name="connsiteY1" fmla="*/ 2086238 h 2105723"/>
                      <a:gd name="connsiteX2" fmla="*/ 34642 w 35786"/>
                      <a:gd name="connsiteY2" fmla="*/ 2086238 h 2105723"/>
                      <a:gd name="connsiteX3" fmla="*/ 34642 w 35786"/>
                      <a:gd name="connsiteY3" fmla="*/ 16398 h 2105723"/>
                      <a:gd name="connsiteX4" fmla="*/ 0 w 35786"/>
                      <a:gd name="connsiteY4" fmla="*/ 16398 h 210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105723">
                        <a:moveTo>
                          <a:pt x="0" y="16398"/>
                        </a:moveTo>
                        <a:cubicBezTo>
                          <a:pt x="0" y="709231"/>
                          <a:pt x="0" y="1393404"/>
                          <a:pt x="0" y="2086238"/>
                        </a:cubicBezTo>
                        <a:cubicBezTo>
                          <a:pt x="0" y="2112219"/>
                          <a:pt x="34642" y="2112219"/>
                          <a:pt x="34642" y="2086238"/>
                        </a:cubicBezTo>
                        <a:cubicBezTo>
                          <a:pt x="34642" y="1393404"/>
                          <a:pt x="34642" y="709231"/>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5" name="Freeform: Shape 934">
                    <a:extLst>
                      <a:ext uri="{FF2B5EF4-FFF2-40B4-BE49-F238E27FC236}">
                        <a16:creationId xmlns="" xmlns:a16="http://schemas.microsoft.com/office/drawing/2014/main" id="{B75D51D8-90DF-4277-B06D-A0B6115B35E1}"/>
                      </a:ext>
                    </a:extLst>
                  </p:cNvPr>
                  <p:cNvSpPr/>
                  <p:nvPr/>
                </p:nvSpPr>
                <p:spPr>
                  <a:xfrm>
                    <a:off x="1774451" y="4578361"/>
                    <a:ext cx="259812" cy="277176"/>
                  </a:xfrm>
                  <a:custGeom>
                    <a:avLst/>
                    <a:gdLst>
                      <a:gd name="connsiteX0" fmla="*/ 129906 w 259812"/>
                      <a:gd name="connsiteY0" fmla="*/ 48696 h 277176"/>
                      <a:gd name="connsiteX1" fmla="*/ 0 w 259812"/>
                      <a:gd name="connsiteY1" fmla="*/ 239225 h 277176"/>
                      <a:gd name="connsiteX2" fmla="*/ 129906 w 259812"/>
                      <a:gd name="connsiteY2" fmla="*/ 230564 h 277176"/>
                      <a:gd name="connsiteX3" fmla="*/ 259813 w 259812"/>
                      <a:gd name="connsiteY3" fmla="*/ 31375 h 277176"/>
                      <a:gd name="connsiteX4" fmla="*/ 129906 w 259812"/>
                      <a:gd name="connsiteY4" fmla="*/ 48696 h 27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7176">
                        <a:moveTo>
                          <a:pt x="129906" y="48696"/>
                        </a:moveTo>
                        <a:cubicBezTo>
                          <a:pt x="60623" y="100658"/>
                          <a:pt x="0" y="187262"/>
                          <a:pt x="0" y="239225"/>
                        </a:cubicBezTo>
                        <a:cubicBezTo>
                          <a:pt x="0" y="291187"/>
                          <a:pt x="60623" y="291187"/>
                          <a:pt x="129906" y="230564"/>
                        </a:cubicBezTo>
                        <a:cubicBezTo>
                          <a:pt x="199190" y="161281"/>
                          <a:pt x="259813" y="74677"/>
                          <a:pt x="259813" y="31375"/>
                        </a:cubicBezTo>
                        <a:cubicBezTo>
                          <a:pt x="259813" y="-20588"/>
                          <a:pt x="199190" y="-3267"/>
                          <a:pt x="129906" y="4869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6" name="Freeform: Shape 935">
                    <a:extLst>
                      <a:ext uri="{FF2B5EF4-FFF2-40B4-BE49-F238E27FC236}">
                        <a16:creationId xmlns="" xmlns:a16="http://schemas.microsoft.com/office/drawing/2014/main" id="{81F83906-D8F8-4ABA-A295-3BCE1759899D}"/>
                      </a:ext>
                    </a:extLst>
                  </p:cNvPr>
                  <p:cNvSpPr/>
                  <p:nvPr/>
                </p:nvSpPr>
                <p:spPr>
                  <a:xfrm>
                    <a:off x="1774451" y="2579887"/>
                    <a:ext cx="259812" cy="279004"/>
                  </a:xfrm>
                  <a:custGeom>
                    <a:avLst/>
                    <a:gdLst>
                      <a:gd name="connsiteX0" fmla="*/ 129906 w 259812"/>
                      <a:gd name="connsiteY0" fmla="*/ 46612 h 279004"/>
                      <a:gd name="connsiteX1" fmla="*/ 0 w 259812"/>
                      <a:gd name="connsiteY1" fmla="*/ 37952 h 279004"/>
                      <a:gd name="connsiteX2" fmla="*/ 129906 w 259812"/>
                      <a:gd name="connsiteY2" fmla="*/ 228481 h 279004"/>
                      <a:gd name="connsiteX3" fmla="*/ 259813 w 259812"/>
                      <a:gd name="connsiteY3" fmla="*/ 254462 h 279004"/>
                      <a:gd name="connsiteX4" fmla="*/ 129906 w 259812"/>
                      <a:gd name="connsiteY4" fmla="*/ 46612 h 27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9004">
                        <a:moveTo>
                          <a:pt x="129906" y="46612"/>
                        </a:moveTo>
                        <a:cubicBezTo>
                          <a:pt x="60623" y="-14011"/>
                          <a:pt x="0" y="-14011"/>
                          <a:pt x="0" y="37952"/>
                        </a:cubicBezTo>
                        <a:cubicBezTo>
                          <a:pt x="0" y="89914"/>
                          <a:pt x="60623" y="176519"/>
                          <a:pt x="129906" y="228481"/>
                        </a:cubicBezTo>
                        <a:cubicBezTo>
                          <a:pt x="199190" y="280444"/>
                          <a:pt x="259813" y="297764"/>
                          <a:pt x="259813" y="254462"/>
                        </a:cubicBezTo>
                        <a:cubicBezTo>
                          <a:pt x="259813" y="211160"/>
                          <a:pt x="199190" y="115896"/>
                          <a:pt x="129906" y="4661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6" name="Graphic 1">
                  <a:extLst>
                    <a:ext uri="{FF2B5EF4-FFF2-40B4-BE49-F238E27FC236}">
                      <a16:creationId xmlns="" xmlns:a16="http://schemas.microsoft.com/office/drawing/2014/main" id="{BFE3F1CA-A86F-4D2D-98C7-06ED4E36DF3B}"/>
                    </a:ext>
                  </a:extLst>
                </p:cNvPr>
                <p:cNvGrpSpPr/>
                <p:nvPr/>
              </p:nvGrpSpPr>
              <p:grpSpPr>
                <a:xfrm>
                  <a:off x="2363360" y="3155892"/>
                  <a:ext cx="259812" cy="1123575"/>
                  <a:chOff x="2363360" y="3155892"/>
                  <a:chExt cx="259812" cy="1123575"/>
                </a:xfrm>
                <a:grpFill/>
              </p:grpSpPr>
              <p:sp>
                <p:nvSpPr>
                  <p:cNvPr id="931" name="Freeform: Shape 930">
                    <a:extLst>
                      <a:ext uri="{FF2B5EF4-FFF2-40B4-BE49-F238E27FC236}">
                        <a16:creationId xmlns="" xmlns:a16="http://schemas.microsoft.com/office/drawing/2014/main" id="{FB41D730-5954-4A6E-B75A-F089B339561A}"/>
                      </a:ext>
                    </a:extLst>
                  </p:cNvPr>
                  <p:cNvSpPr/>
                  <p:nvPr/>
                </p:nvSpPr>
                <p:spPr>
                  <a:xfrm>
                    <a:off x="2475945" y="3259633"/>
                    <a:ext cx="35786" cy="901925"/>
                  </a:xfrm>
                  <a:custGeom>
                    <a:avLst/>
                    <a:gdLst>
                      <a:gd name="connsiteX0" fmla="*/ 0 w 35786"/>
                      <a:gd name="connsiteY0" fmla="*/ 16398 h 901925"/>
                      <a:gd name="connsiteX1" fmla="*/ 0 w 35786"/>
                      <a:gd name="connsiteY1" fmla="*/ 882440 h 901925"/>
                      <a:gd name="connsiteX2" fmla="*/ 34641 w 35786"/>
                      <a:gd name="connsiteY2" fmla="*/ 882440 h 901925"/>
                      <a:gd name="connsiteX3" fmla="*/ 34641 w 35786"/>
                      <a:gd name="connsiteY3" fmla="*/ 16398 h 901925"/>
                      <a:gd name="connsiteX4" fmla="*/ 0 w 35786"/>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901925">
                        <a:moveTo>
                          <a:pt x="0" y="16398"/>
                        </a:moveTo>
                        <a:cubicBezTo>
                          <a:pt x="0" y="302191"/>
                          <a:pt x="0" y="596646"/>
                          <a:pt x="0" y="882440"/>
                        </a:cubicBezTo>
                        <a:cubicBezTo>
                          <a:pt x="0" y="908421"/>
                          <a:pt x="34641" y="908421"/>
                          <a:pt x="34641" y="882440"/>
                        </a:cubicBezTo>
                        <a:cubicBezTo>
                          <a:pt x="34641" y="596646"/>
                          <a:pt x="34641" y="302191"/>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2" name="Freeform: Shape 931">
                    <a:extLst>
                      <a:ext uri="{FF2B5EF4-FFF2-40B4-BE49-F238E27FC236}">
                        <a16:creationId xmlns="" xmlns:a16="http://schemas.microsoft.com/office/drawing/2014/main" id="{6161E600-A70C-48B1-B60A-9F4017A7798D}"/>
                      </a:ext>
                    </a:extLst>
                  </p:cNvPr>
                  <p:cNvSpPr/>
                  <p:nvPr/>
                </p:nvSpPr>
                <p:spPr>
                  <a:xfrm>
                    <a:off x="2363360" y="3985241"/>
                    <a:ext cx="259812" cy="294226"/>
                  </a:xfrm>
                  <a:custGeom>
                    <a:avLst/>
                    <a:gdLst>
                      <a:gd name="connsiteX0" fmla="*/ 129906 w 259812"/>
                      <a:gd name="connsiteY0" fmla="*/ 113530 h 294226"/>
                      <a:gd name="connsiteX1" fmla="*/ 0 w 259812"/>
                      <a:gd name="connsiteY1" fmla="*/ 286738 h 294226"/>
                      <a:gd name="connsiteX2" fmla="*/ 129906 w 259812"/>
                      <a:gd name="connsiteY2" fmla="*/ 182813 h 294226"/>
                      <a:gd name="connsiteX3" fmla="*/ 259813 w 259812"/>
                      <a:gd name="connsiteY3" fmla="*/ 944 h 294226"/>
                      <a:gd name="connsiteX4" fmla="*/ 129906 w 259812"/>
                      <a:gd name="connsiteY4" fmla="*/ 113530 h 29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4226">
                        <a:moveTo>
                          <a:pt x="129906" y="113530"/>
                        </a:moveTo>
                        <a:cubicBezTo>
                          <a:pt x="60623" y="182813"/>
                          <a:pt x="0" y="260757"/>
                          <a:pt x="0" y="286738"/>
                        </a:cubicBezTo>
                        <a:cubicBezTo>
                          <a:pt x="0" y="312719"/>
                          <a:pt x="60623" y="269417"/>
                          <a:pt x="129906" y="182813"/>
                        </a:cubicBezTo>
                        <a:cubicBezTo>
                          <a:pt x="199190" y="96209"/>
                          <a:pt x="259813" y="18265"/>
                          <a:pt x="259813" y="944"/>
                        </a:cubicBezTo>
                        <a:cubicBezTo>
                          <a:pt x="259813" y="-7716"/>
                          <a:pt x="207850" y="44246"/>
                          <a:pt x="129906" y="1135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3" name="Freeform: Shape 932">
                    <a:extLst>
                      <a:ext uri="{FF2B5EF4-FFF2-40B4-BE49-F238E27FC236}">
                        <a16:creationId xmlns="" xmlns:a16="http://schemas.microsoft.com/office/drawing/2014/main" id="{266F823E-7C62-40CA-BAC1-019EAD404F65}"/>
                      </a:ext>
                    </a:extLst>
                  </p:cNvPr>
                  <p:cNvSpPr/>
                  <p:nvPr/>
                </p:nvSpPr>
                <p:spPr>
                  <a:xfrm>
                    <a:off x="2363360" y="3155892"/>
                    <a:ext cx="259812" cy="288043"/>
                  </a:xfrm>
                  <a:custGeom>
                    <a:avLst/>
                    <a:gdLst>
                      <a:gd name="connsiteX0" fmla="*/ 0 w 259812"/>
                      <a:gd name="connsiteY0" fmla="*/ 7553 h 288043"/>
                      <a:gd name="connsiteX1" fmla="*/ 129906 w 259812"/>
                      <a:gd name="connsiteY1" fmla="*/ 180762 h 288043"/>
                      <a:gd name="connsiteX2" fmla="*/ 259813 w 259812"/>
                      <a:gd name="connsiteY2" fmla="*/ 284687 h 288043"/>
                      <a:gd name="connsiteX3" fmla="*/ 129906 w 259812"/>
                      <a:gd name="connsiteY3" fmla="*/ 102818 h 288043"/>
                      <a:gd name="connsiteX4" fmla="*/ 0 w 259812"/>
                      <a:gd name="connsiteY4" fmla="*/ 7553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0" y="7553"/>
                        </a:moveTo>
                        <a:cubicBezTo>
                          <a:pt x="0" y="33535"/>
                          <a:pt x="60623" y="111478"/>
                          <a:pt x="129906" y="180762"/>
                        </a:cubicBezTo>
                        <a:cubicBezTo>
                          <a:pt x="199190" y="250045"/>
                          <a:pt x="259813" y="302008"/>
                          <a:pt x="259813" y="284687"/>
                        </a:cubicBezTo>
                        <a:cubicBezTo>
                          <a:pt x="259813" y="267366"/>
                          <a:pt x="199190" y="189422"/>
                          <a:pt x="129906" y="102818"/>
                        </a:cubicBezTo>
                        <a:cubicBezTo>
                          <a:pt x="60623" y="24874"/>
                          <a:pt x="0" y="-18428"/>
                          <a:pt x="0" y="75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7" name="Graphic 1">
                  <a:extLst>
                    <a:ext uri="{FF2B5EF4-FFF2-40B4-BE49-F238E27FC236}">
                      <a16:creationId xmlns="" xmlns:a16="http://schemas.microsoft.com/office/drawing/2014/main" id="{994FB4CF-910F-4157-99CF-CAA058690A2D}"/>
                    </a:ext>
                  </a:extLst>
                </p:cNvPr>
                <p:cNvGrpSpPr/>
                <p:nvPr/>
              </p:nvGrpSpPr>
              <p:grpSpPr>
                <a:xfrm>
                  <a:off x="2960928" y="3316014"/>
                  <a:ext cx="259812" cy="794735"/>
                  <a:chOff x="2960928" y="3316014"/>
                  <a:chExt cx="259812" cy="794735"/>
                </a:xfrm>
                <a:grpFill/>
              </p:grpSpPr>
              <p:sp>
                <p:nvSpPr>
                  <p:cNvPr id="928" name="Freeform: Shape 927">
                    <a:extLst>
                      <a:ext uri="{FF2B5EF4-FFF2-40B4-BE49-F238E27FC236}">
                        <a16:creationId xmlns="" xmlns:a16="http://schemas.microsoft.com/office/drawing/2014/main" id="{BCF869DF-C7C7-403F-8EBC-039E11900878}"/>
                      </a:ext>
                    </a:extLst>
                  </p:cNvPr>
                  <p:cNvSpPr/>
                  <p:nvPr/>
                </p:nvSpPr>
                <p:spPr>
                  <a:xfrm>
                    <a:off x="3073514" y="3441502"/>
                    <a:ext cx="34641" cy="555508"/>
                  </a:xfrm>
                  <a:custGeom>
                    <a:avLst/>
                    <a:gdLst>
                      <a:gd name="connsiteX0" fmla="*/ 0 w 34641"/>
                      <a:gd name="connsiteY0" fmla="*/ 16398 h 555508"/>
                      <a:gd name="connsiteX1" fmla="*/ 0 w 34641"/>
                      <a:gd name="connsiteY1" fmla="*/ 536023 h 555508"/>
                      <a:gd name="connsiteX2" fmla="*/ 34642 w 34641"/>
                      <a:gd name="connsiteY2" fmla="*/ 536023 h 555508"/>
                      <a:gd name="connsiteX3" fmla="*/ 34642 w 34641"/>
                      <a:gd name="connsiteY3" fmla="*/ 16398 h 555508"/>
                      <a:gd name="connsiteX4" fmla="*/ 0 w 34641"/>
                      <a:gd name="connsiteY4" fmla="*/ 16398 h 55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555508">
                        <a:moveTo>
                          <a:pt x="0" y="16398"/>
                        </a:moveTo>
                        <a:cubicBezTo>
                          <a:pt x="0" y="189606"/>
                          <a:pt x="0" y="362814"/>
                          <a:pt x="0" y="536023"/>
                        </a:cubicBezTo>
                        <a:cubicBezTo>
                          <a:pt x="0" y="562004"/>
                          <a:pt x="34642" y="562004"/>
                          <a:pt x="34642" y="536023"/>
                        </a:cubicBezTo>
                        <a:cubicBezTo>
                          <a:pt x="34642" y="362814"/>
                          <a:pt x="34642" y="1896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9" name="Freeform: Shape 928">
                    <a:extLst>
                      <a:ext uri="{FF2B5EF4-FFF2-40B4-BE49-F238E27FC236}">
                        <a16:creationId xmlns="" xmlns:a16="http://schemas.microsoft.com/office/drawing/2014/main" id="{50255EA2-7CDA-42B0-B78B-4744621D7CFD}"/>
                      </a:ext>
                    </a:extLst>
                  </p:cNvPr>
                  <p:cNvSpPr/>
                  <p:nvPr/>
                </p:nvSpPr>
                <p:spPr>
                  <a:xfrm>
                    <a:off x="2960928" y="3316014"/>
                    <a:ext cx="259812" cy="289939"/>
                  </a:xfrm>
                  <a:custGeom>
                    <a:avLst/>
                    <a:gdLst>
                      <a:gd name="connsiteX0" fmla="*/ 129906 w 259812"/>
                      <a:gd name="connsiteY0" fmla="*/ 124565 h 289939"/>
                      <a:gd name="connsiteX1" fmla="*/ 0 w 259812"/>
                      <a:gd name="connsiteY1" fmla="*/ 289113 h 289939"/>
                      <a:gd name="connsiteX2" fmla="*/ 129906 w 259812"/>
                      <a:gd name="connsiteY2" fmla="*/ 167867 h 289939"/>
                      <a:gd name="connsiteX3" fmla="*/ 259813 w 259812"/>
                      <a:gd name="connsiteY3" fmla="*/ 3319 h 289939"/>
                      <a:gd name="connsiteX4" fmla="*/ 129906 w 259812"/>
                      <a:gd name="connsiteY4" fmla="*/ 124565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129906" y="124565"/>
                        </a:moveTo>
                        <a:cubicBezTo>
                          <a:pt x="60623" y="211169"/>
                          <a:pt x="0" y="289113"/>
                          <a:pt x="0" y="289113"/>
                        </a:cubicBezTo>
                        <a:cubicBezTo>
                          <a:pt x="0" y="297773"/>
                          <a:pt x="60623" y="237150"/>
                          <a:pt x="129906" y="167867"/>
                        </a:cubicBezTo>
                        <a:cubicBezTo>
                          <a:pt x="199190" y="98583"/>
                          <a:pt x="259813" y="20640"/>
                          <a:pt x="259813" y="3319"/>
                        </a:cubicBezTo>
                        <a:cubicBezTo>
                          <a:pt x="259813" y="-14002"/>
                          <a:pt x="199190" y="37960"/>
                          <a:pt x="129906" y="124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0" name="Freeform: Shape 929">
                    <a:extLst>
                      <a:ext uri="{FF2B5EF4-FFF2-40B4-BE49-F238E27FC236}">
                        <a16:creationId xmlns="" xmlns:a16="http://schemas.microsoft.com/office/drawing/2014/main" id="{B4133D2A-30CE-4C08-B4A1-E6BA148E7CAF}"/>
                      </a:ext>
                    </a:extLst>
                  </p:cNvPr>
                  <p:cNvSpPr/>
                  <p:nvPr/>
                </p:nvSpPr>
                <p:spPr>
                  <a:xfrm>
                    <a:off x="2960928" y="3821637"/>
                    <a:ext cx="259812" cy="289112"/>
                  </a:xfrm>
                  <a:custGeom>
                    <a:avLst/>
                    <a:gdLst>
                      <a:gd name="connsiteX0" fmla="*/ 0 w 259812"/>
                      <a:gd name="connsiteY0" fmla="*/ 0 h 289112"/>
                      <a:gd name="connsiteX1" fmla="*/ 129906 w 259812"/>
                      <a:gd name="connsiteY1" fmla="*/ 164548 h 289112"/>
                      <a:gd name="connsiteX2" fmla="*/ 259813 w 259812"/>
                      <a:gd name="connsiteY2" fmla="*/ 285794 h 289112"/>
                      <a:gd name="connsiteX3" fmla="*/ 129906 w 259812"/>
                      <a:gd name="connsiteY3" fmla="*/ 121246 h 289112"/>
                      <a:gd name="connsiteX4" fmla="*/ 0 w 259812"/>
                      <a:gd name="connsiteY4" fmla="*/ 0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0" y="0"/>
                        </a:moveTo>
                        <a:cubicBezTo>
                          <a:pt x="0" y="8660"/>
                          <a:pt x="60623" y="77944"/>
                          <a:pt x="129906" y="164548"/>
                        </a:cubicBezTo>
                        <a:cubicBezTo>
                          <a:pt x="199190" y="251152"/>
                          <a:pt x="259813" y="303115"/>
                          <a:pt x="259813" y="285794"/>
                        </a:cubicBezTo>
                        <a:cubicBezTo>
                          <a:pt x="259813" y="268473"/>
                          <a:pt x="199190" y="190529"/>
                          <a:pt x="129906" y="121246"/>
                        </a:cubicBezTo>
                        <a:cubicBezTo>
                          <a:pt x="60623" y="51963"/>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8" name="Graphic 1">
                  <a:extLst>
                    <a:ext uri="{FF2B5EF4-FFF2-40B4-BE49-F238E27FC236}">
                      <a16:creationId xmlns="" xmlns:a16="http://schemas.microsoft.com/office/drawing/2014/main" id="{39DCC77A-E682-43F8-B9BE-97908A542E91}"/>
                    </a:ext>
                  </a:extLst>
                </p:cNvPr>
                <p:cNvGrpSpPr/>
                <p:nvPr/>
              </p:nvGrpSpPr>
              <p:grpSpPr>
                <a:xfrm>
                  <a:off x="3558497" y="2708872"/>
                  <a:ext cx="259812" cy="2017681"/>
                  <a:chOff x="3558497" y="2708872"/>
                  <a:chExt cx="259812" cy="2017681"/>
                </a:xfrm>
                <a:grpFill/>
              </p:grpSpPr>
              <p:sp>
                <p:nvSpPr>
                  <p:cNvPr id="925" name="Freeform: Shape 924">
                    <a:extLst>
                      <a:ext uri="{FF2B5EF4-FFF2-40B4-BE49-F238E27FC236}">
                        <a16:creationId xmlns="" xmlns:a16="http://schemas.microsoft.com/office/drawing/2014/main" id="{F51475D9-0DD2-4CEF-A070-E5F9104A8F01}"/>
                      </a:ext>
                    </a:extLst>
                  </p:cNvPr>
                  <p:cNvSpPr/>
                  <p:nvPr/>
                </p:nvSpPr>
                <p:spPr>
                  <a:xfrm>
                    <a:off x="3671083" y="2809291"/>
                    <a:ext cx="34641" cy="1828590"/>
                  </a:xfrm>
                  <a:custGeom>
                    <a:avLst/>
                    <a:gdLst>
                      <a:gd name="connsiteX0" fmla="*/ 0 w 34641"/>
                      <a:gd name="connsiteY0" fmla="*/ 16398 h 1828590"/>
                      <a:gd name="connsiteX1" fmla="*/ 0 w 34641"/>
                      <a:gd name="connsiteY1" fmla="*/ 1809104 h 1828590"/>
                      <a:gd name="connsiteX2" fmla="*/ 34642 w 34641"/>
                      <a:gd name="connsiteY2" fmla="*/ 1809104 h 1828590"/>
                      <a:gd name="connsiteX3" fmla="*/ 34642 w 34641"/>
                      <a:gd name="connsiteY3" fmla="*/ 16398 h 1828590"/>
                      <a:gd name="connsiteX4" fmla="*/ 0 w 34641"/>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6" name="Freeform: Shape 925">
                    <a:extLst>
                      <a:ext uri="{FF2B5EF4-FFF2-40B4-BE49-F238E27FC236}">
                        <a16:creationId xmlns="" xmlns:a16="http://schemas.microsoft.com/office/drawing/2014/main" id="{2AA52C6A-EA65-47E4-8850-C19BEEB02058}"/>
                      </a:ext>
                    </a:extLst>
                  </p:cNvPr>
                  <p:cNvSpPr/>
                  <p:nvPr/>
                </p:nvSpPr>
                <p:spPr>
                  <a:xfrm>
                    <a:off x="3558497" y="2708872"/>
                    <a:ext cx="259812" cy="281700"/>
                  </a:xfrm>
                  <a:custGeom>
                    <a:avLst/>
                    <a:gdLst>
                      <a:gd name="connsiteX0" fmla="*/ 129906 w 259812"/>
                      <a:gd name="connsiteY0" fmla="*/ 64855 h 281700"/>
                      <a:gd name="connsiteX1" fmla="*/ 0 w 259812"/>
                      <a:gd name="connsiteY1" fmla="*/ 264045 h 281700"/>
                      <a:gd name="connsiteX2" fmla="*/ 129906 w 259812"/>
                      <a:gd name="connsiteY2" fmla="*/ 220743 h 281700"/>
                      <a:gd name="connsiteX3" fmla="*/ 259813 w 259812"/>
                      <a:gd name="connsiteY3" fmla="*/ 30213 h 281700"/>
                      <a:gd name="connsiteX4" fmla="*/ 129906 w 259812"/>
                      <a:gd name="connsiteY4" fmla="*/ 64855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4855"/>
                        </a:moveTo>
                        <a:cubicBezTo>
                          <a:pt x="60623" y="134138"/>
                          <a:pt x="0" y="229403"/>
                          <a:pt x="0" y="264045"/>
                        </a:cubicBezTo>
                        <a:cubicBezTo>
                          <a:pt x="0" y="298686"/>
                          <a:pt x="60623" y="281365"/>
                          <a:pt x="129906" y="220743"/>
                        </a:cubicBezTo>
                        <a:cubicBezTo>
                          <a:pt x="199190" y="160120"/>
                          <a:pt x="259813" y="73515"/>
                          <a:pt x="259813" y="30213"/>
                        </a:cubicBezTo>
                        <a:cubicBezTo>
                          <a:pt x="259813" y="-21749"/>
                          <a:pt x="199190" y="-4428"/>
                          <a:pt x="129906" y="648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7" name="Freeform: Shape 926">
                    <a:extLst>
                      <a:ext uri="{FF2B5EF4-FFF2-40B4-BE49-F238E27FC236}">
                        <a16:creationId xmlns="" xmlns:a16="http://schemas.microsoft.com/office/drawing/2014/main" id="{D309B371-0F1D-4F34-AF39-61A052090419}"/>
                      </a:ext>
                    </a:extLst>
                  </p:cNvPr>
                  <p:cNvSpPr/>
                  <p:nvPr/>
                </p:nvSpPr>
                <p:spPr>
                  <a:xfrm>
                    <a:off x="3558497" y="4444852"/>
                    <a:ext cx="259812" cy="281700"/>
                  </a:xfrm>
                  <a:custGeom>
                    <a:avLst/>
                    <a:gdLst>
                      <a:gd name="connsiteX0" fmla="*/ 129906 w 259812"/>
                      <a:gd name="connsiteY0" fmla="*/ 60958 h 281700"/>
                      <a:gd name="connsiteX1" fmla="*/ 0 w 259812"/>
                      <a:gd name="connsiteY1" fmla="*/ 17656 h 281700"/>
                      <a:gd name="connsiteX2" fmla="*/ 129906 w 259812"/>
                      <a:gd name="connsiteY2" fmla="*/ 216845 h 281700"/>
                      <a:gd name="connsiteX3" fmla="*/ 259813 w 259812"/>
                      <a:gd name="connsiteY3" fmla="*/ 251487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335"/>
                          <a:pt x="0" y="-16986"/>
                          <a:pt x="0" y="17656"/>
                        </a:cubicBezTo>
                        <a:cubicBezTo>
                          <a:pt x="0" y="52297"/>
                          <a:pt x="60623" y="147562"/>
                          <a:pt x="129906" y="216845"/>
                        </a:cubicBezTo>
                        <a:cubicBezTo>
                          <a:pt x="199190" y="286129"/>
                          <a:pt x="259813" y="303450"/>
                          <a:pt x="259813" y="251487"/>
                        </a:cubicBezTo>
                        <a:cubicBezTo>
                          <a:pt x="259813" y="208185"/>
                          <a:pt x="199190" y="121581"/>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9" name="Graphic 1">
                  <a:extLst>
                    <a:ext uri="{FF2B5EF4-FFF2-40B4-BE49-F238E27FC236}">
                      <a16:creationId xmlns="" xmlns:a16="http://schemas.microsoft.com/office/drawing/2014/main" id="{1EE57040-1517-49A2-B0A5-437F507E6D6C}"/>
                    </a:ext>
                  </a:extLst>
                </p:cNvPr>
                <p:cNvGrpSpPr/>
                <p:nvPr/>
              </p:nvGrpSpPr>
              <p:grpSpPr>
                <a:xfrm>
                  <a:off x="4147406" y="2285204"/>
                  <a:ext cx="259812" cy="2872164"/>
                  <a:chOff x="4147406" y="2285204"/>
                  <a:chExt cx="259812" cy="2872164"/>
                </a:xfrm>
                <a:grpFill/>
              </p:grpSpPr>
              <p:sp>
                <p:nvSpPr>
                  <p:cNvPr id="922" name="Freeform: Shape 921">
                    <a:extLst>
                      <a:ext uri="{FF2B5EF4-FFF2-40B4-BE49-F238E27FC236}">
                        <a16:creationId xmlns="" xmlns:a16="http://schemas.microsoft.com/office/drawing/2014/main" id="{672A3876-8019-41BF-B3D1-DFF00788086A}"/>
                      </a:ext>
                    </a:extLst>
                  </p:cNvPr>
                  <p:cNvSpPr/>
                  <p:nvPr/>
                </p:nvSpPr>
                <p:spPr>
                  <a:xfrm>
                    <a:off x="4259991" y="2364522"/>
                    <a:ext cx="35786" cy="2732362"/>
                  </a:xfrm>
                  <a:custGeom>
                    <a:avLst/>
                    <a:gdLst>
                      <a:gd name="connsiteX0" fmla="*/ 0 w 35786"/>
                      <a:gd name="connsiteY0" fmla="*/ 19486 h 2732362"/>
                      <a:gd name="connsiteX1" fmla="*/ 0 w 35786"/>
                      <a:gd name="connsiteY1" fmla="*/ 2712876 h 2732362"/>
                      <a:gd name="connsiteX2" fmla="*/ 34642 w 35786"/>
                      <a:gd name="connsiteY2" fmla="*/ 2712876 h 2732362"/>
                      <a:gd name="connsiteX3" fmla="*/ 34642 w 35786"/>
                      <a:gd name="connsiteY3" fmla="*/ 19486 h 2732362"/>
                      <a:gd name="connsiteX4" fmla="*/ 0 w 35786"/>
                      <a:gd name="connsiteY4" fmla="*/ 19486 h 273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32362">
                        <a:moveTo>
                          <a:pt x="0" y="19486"/>
                        </a:moveTo>
                        <a:cubicBezTo>
                          <a:pt x="0" y="920170"/>
                          <a:pt x="0" y="1812193"/>
                          <a:pt x="0" y="2712876"/>
                        </a:cubicBezTo>
                        <a:cubicBezTo>
                          <a:pt x="0" y="2738858"/>
                          <a:pt x="34642" y="2738858"/>
                          <a:pt x="34642" y="2712876"/>
                        </a:cubicBezTo>
                        <a:cubicBezTo>
                          <a:pt x="34642" y="181219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3" name="Freeform: Shape 922">
                    <a:extLst>
                      <a:ext uri="{FF2B5EF4-FFF2-40B4-BE49-F238E27FC236}">
                        <a16:creationId xmlns="" xmlns:a16="http://schemas.microsoft.com/office/drawing/2014/main" id="{C595AB07-E305-4AD7-9134-7108159D3312}"/>
                      </a:ext>
                    </a:extLst>
                  </p:cNvPr>
                  <p:cNvSpPr/>
                  <p:nvPr/>
                </p:nvSpPr>
                <p:spPr>
                  <a:xfrm>
                    <a:off x="4147406" y="2285204"/>
                    <a:ext cx="259812" cy="272347"/>
                  </a:xfrm>
                  <a:custGeom>
                    <a:avLst/>
                    <a:gdLst>
                      <a:gd name="connsiteX0" fmla="*/ 129906 w 259812"/>
                      <a:gd name="connsiteY0" fmla="*/ 20860 h 272347"/>
                      <a:gd name="connsiteX1" fmla="*/ 0 w 259812"/>
                      <a:gd name="connsiteY1" fmla="*/ 211389 h 272347"/>
                      <a:gd name="connsiteX2" fmla="*/ 129906 w 259812"/>
                      <a:gd name="connsiteY2" fmla="*/ 254691 h 272347"/>
                      <a:gd name="connsiteX3" fmla="*/ 259813 w 259812"/>
                      <a:gd name="connsiteY3" fmla="*/ 81483 h 272347"/>
                      <a:gd name="connsiteX4" fmla="*/ 129906 w 259812"/>
                      <a:gd name="connsiteY4" fmla="*/ 20860 h 272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2347">
                        <a:moveTo>
                          <a:pt x="129906" y="20860"/>
                        </a:moveTo>
                        <a:cubicBezTo>
                          <a:pt x="60623" y="64162"/>
                          <a:pt x="0" y="150766"/>
                          <a:pt x="0" y="211389"/>
                        </a:cubicBezTo>
                        <a:cubicBezTo>
                          <a:pt x="0" y="272012"/>
                          <a:pt x="60623" y="289333"/>
                          <a:pt x="129906" y="254691"/>
                        </a:cubicBezTo>
                        <a:cubicBezTo>
                          <a:pt x="199190" y="220050"/>
                          <a:pt x="259813" y="142106"/>
                          <a:pt x="259813" y="81483"/>
                        </a:cubicBezTo>
                        <a:cubicBezTo>
                          <a:pt x="259813" y="3539"/>
                          <a:pt x="207850" y="-22442"/>
                          <a:pt x="129906"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4" name="Freeform: Shape 923">
                    <a:extLst>
                      <a:ext uri="{FF2B5EF4-FFF2-40B4-BE49-F238E27FC236}">
                        <a16:creationId xmlns="" xmlns:a16="http://schemas.microsoft.com/office/drawing/2014/main" id="{A79BD701-AB36-4F7A-9015-E0DC00B65929}"/>
                      </a:ext>
                    </a:extLst>
                  </p:cNvPr>
                  <p:cNvSpPr/>
                  <p:nvPr/>
                </p:nvSpPr>
                <p:spPr>
                  <a:xfrm>
                    <a:off x="4147406" y="4886534"/>
                    <a:ext cx="259812" cy="270834"/>
                  </a:xfrm>
                  <a:custGeom>
                    <a:avLst/>
                    <a:gdLst>
                      <a:gd name="connsiteX0" fmla="*/ 129906 w 259812"/>
                      <a:gd name="connsiteY0" fmla="*/ 17656 h 270834"/>
                      <a:gd name="connsiteX1" fmla="*/ 0 w 259812"/>
                      <a:gd name="connsiteY1" fmla="*/ 60958 h 270834"/>
                      <a:gd name="connsiteX2" fmla="*/ 129906 w 259812"/>
                      <a:gd name="connsiteY2" fmla="*/ 251487 h 270834"/>
                      <a:gd name="connsiteX3" fmla="*/ 259813 w 259812"/>
                      <a:gd name="connsiteY3" fmla="*/ 199524 h 270834"/>
                      <a:gd name="connsiteX4" fmla="*/ 129906 w 259812"/>
                      <a:gd name="connsiteY4" fmla="*/ 17656 h 270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0834">
                        <a:moveTo>
                          <a:pt x="129906" y="17656"/>
                        </a:moveTo>
                        <a:cubicBezTo>
                          <a:pt x="60623" y="-16986"/>
                          <a:pt x="0" y="335"/>
                          <a:pt x="0" y="60958"/>
                        </a:cubicBezTo>
                        <a:cubicBezTo>
                          <a:pt x="0" y="121581"/>
                          <a:pt x="60623" y="208185"/>
                          <a:pt x="129906" y="251487"/>
                        </a:cubicBezTo>
                        <a:cubicBezTo>
                          <a:pt x="199190" y="294789"/>
                          <a:pt x="259813" y="260147"/>
                          <a:pt x="259813" y="199524"/>
                        </a:cubicBezTo>
                        <a:cubicBezTo>
                          <a:pt x="259813" y="121581"/>
                          <a:pt x="207850" y="43637"/>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0" name="Graphic 1">
                  <a:extLst>
                    <a:ext uri="{FF2B5EF4-FFF2-40B4-BE49-F238E27FC236}">
                      <a16:creationId xmlns="" xmlns:a16="http://schemas.microsoft.com/office/drawing/2014/main" id="{4ADFF499-9B9D-4D20-A226-2C4CB48E2594}"/>
                    </a:ext>
                  </a:extLst>
                </p:cNvPr>
                <p:cNvGrpSpPr/>
                <p:nvPr/>
              </p:nvGrpSpPr>
              <p:grpSpPr>
                <a:xfrm>
                  <a:off x="4744975" y="2132856"/>
                  <a:ext cx="259812" cy="3169713"/>
                  <a:chOff x="4744975" y="2132856"/>
                  <a:chExt cx="259812" cy="3169713"/>
                </a:xfrm>
                <a:grpFill/>
              </p:grpSpPr>
              <p:sp>
                <p:nvSpPr>
                  <p:cNvPr id="919" name="Freeform: Shape 918">
                    <a:extLst>
                      <a:ext uri="{FF2B5EF4-FFF2-40B4-BE49-F238E27FC236}">
                        <a16:creationId xmlns="" xmlns:a16="http://schemas.microsoft.com/office/drawing/2014/main" id="{E0CCA3AE-F5F1-4A3D-8C39-F2778ED51232}"/>
                      </a:ext>
                    </a:extLst>
                  </p:cNvPr>
                  <p:cNvSpPr/>
                  <p:nvPr/>
                </p:nvSpPr>
                <p:spPr>
                  <a:xfrm>
                    <a:off x="4857560" y="2203062"/>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0" name="Freeform: Shape 919">
                    <a:extLst>
                      <a:ext uri="{FF2B5EF4-FFF2-40B4-BE49-F238E27FC236}">
                        <a16:creationId xmlns="" xmlns:a16="http://schemas.microsoft.com/office/drawing/2014/main" id="{FD44956C-650D-4DCA-89FD-710614D21FEC}"/>
                      </a:ext>
                    </a:extLst>
                  </p:cNvPr>
                  <p:cNvSpPr/>
                  <p:nvPr/>
                </p:nvSpPr>
                <p:spPr>
                  <a:xfrm>
                    <a:off x="4744975"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89" y="259813"/>
                          <a:pt x="259813" y="207850"/>
                          <a:pt x="259813" y="138567"/>
                        </a:cubicBezTo>
                        <a:cubicBezTo>
                          <a:pt x="259813" y="6928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1" name="Freeform: Shape 920">
                    <a:extLst>
                      <a:ext uri="{FF2B5EF4-FFF2-40B4-BE49-F238E27FC236}">
                        <a16:creationId xmlns="" xmlns:a16="http://schemas.microsoft.com/office/drawing/2014/main" id="{82BFBF14-A149-416B-BACE-A7FE16CA867D}"/>
                      </a:ext>
                    </a:extLst>
                  </p:cNvPr>
                  <p:cNvSpPr/>
                  <p:nvPr/>
                </p:nvSpPr>
                <p:spPr>
                  <a:xfrm>
                    <a:off x="4744975"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89" y="259813"/>
                          <a:pt x="259813" y="190529"/>
                          <a:pt x="259813" y="121246"/>
                        </a:cubicBezTo>
                        <a:cubicBezTo>
                          <a:pt x="259813" y="5196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1" name="Graphic 1">
                  <a:extLst>
                    <a:ext uri="{FF2B5EF4-FFF2-40B4-BE49-F238E27FC236}">
                      <a16:creationId xmlns="" xmlns:a16="http://schemas.microsoft.com/office/drawing/2014/main" id="{0BC6AF56-6F4E-4C5C-BF6A-696252D0E2A6}"/>
                    </a:ext>
                  </a:extLst>
                </p:cNvPr>
                <p:cNvGrpSpPr/>
                <p:nvPr/>
              </p:nvGrpSpPr>
              <p:grpSpPr>
                <a:xfrm>
                  <a:off x="5342544" y="2282126"/>
                  <a:ext cx="259812" cy="2871172"/>
                  <a:chOff x="5342544" y="2282126"/>
                  <a:chExt cx="259812" cy="2871172"/>
                </a:xfrm>
                <a:grpFill/>
              </p:grpSpPr>
              <p:sp>
                <p:nvSpPr>
                  <p:cNvPr id="916" name="Freeform: Shape 915">
                    <a:extLst>
                      <a:ext uri="{FF2B5EF4-FFF2-40B4-BE49-F238E27FC236}">
                        <a16:creationId xmlns="" xmlns:a16="http://schemas.microsoft.com/office/drawing/2014/main" id="{F64A4B44-ABA3-4CE0-8043-2BC955D6B94F}"/>
                      </a:ext>
                    </a:extLst>
                  </p:cNvPr>
                  <p:cNvSpPr/>
                  <p:nvPr/>
                </p:nvSpPr>
                <p:spPr>
                  <a:xfrm>
                    <a:off x="5455129" y="2358950"/>
                    <a:ext cx="34641" cy="2737934"/>
                  </a:xfrm>
                  <a:custGeom>
                    <a:avLst/>
                    <a:gdLst>
                      <a:gd name="connsiteX0" fmla="*/ 0 w 34641"/>
                      <a:gd name="connsiteY0" fmla="*/ 16398 h 2737934"/>
                      <a:gd name="connsiteX1" fmla="*/ 0 w 34641"/>
                      <a:gd name="connsiteY1" fmla="*/ 2718448 h 2737934"/>
                      <a:gd name="connsiteX2" fmla="*/ 34642 w 34641"/>
                      <a:gd name="connsiteY2" fmla="*/ 2718448 h 2737934"/>
                      <a:gd name="connsiteX3" fmla="*/ 34642 w 34641"/>
                      <a:gd name="connsiteY3" fmla="*/ 16398 h 2737934"/>
                      <a:gd name="connsiteX4" fmla="*/ 0 w 34641"/>
                      <a:gd name="connsiteY4" fmla="*/ 16398 h 273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37934">
                        <a:moveTo>
                          <a:pt x="0" y="16398"/>
                        </a:moveTo>
                        <a:cubicBezTo>
                          <a:pt x="0" y="917081"/>
                          <a:pt x="0" y="1817765"/>
                          <a:pt x="0" y="2718448"/>
                        </a:cubicBezTo>
                        <a:cubicBezTo>
                          <a:pt x="0" y="2744430"/>
                          <a:pt x="34642" y="2744430"/>
                          <a:pt x="34642" y="2718448"/>
                        </a:cubicBezTo>
                        <a:cubicBezTo>
                          <a:pt x="34642" y="1817765"/>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7" name="Freeform: Shape 916">
                    <a:extLst>
                      <a:ext uri="{FF2B5EF4-FFF2-40B4-BE49-F238E27FC236}">
                        <a16:creationId xmlns="" xmlns:a16="http://schemas.microsoft.com/office/drawing/2014/main" id="{4FC62B95-E3FE-4782-8DA5-2F5EFA3A0C33}"/>
                      </a:ext>
                    </a:extLst>
                  </p:cNvPr>
                  <p:cNvSpPr/>
                  <p:nvPr/>
                </p:nvSpPr>
                <p:spPr>
                  <a:xfrm>
                    <a:off x="5342544" y="2282126"/>
                    <a:ext cx="259812" cy="266764"/>
                  </a:xfrm>
                  <a:custGeom>
                    <a:avLst/>
                    <a:gdLst>
                      <a:gd name="connsiteX0" fmla="*/ 129906 w 259812"/>
                      <a:gd name="connsiteY0" fmla="*/ 15277 h 266764"/>
                      <a:gd name="connsiteX1" fmla="*/ 0 w 259812"/>
                      <a:gd name="connsiteY1" fmla="*/ 75900 h 266764"/>
                      <a:gd name="connsiteX2" fmla="*/ 129906 w 259812"/>
                      <a:gd name="connsiteY2" fmla="*/ 249109 h 266764"/>
                      <a:gd name="connsiteX3" fmla="*/ 259813 w 259812"/>
                      <a:gd name="connsiteY3" fmla="*/ 205807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19364"/>
                          <a:pt x="0" y="6617"/>
                          <a:pt x="0" y="75900"/>
                        </a:cubicBezTo>
                        <a:cubicBezTo>
                          <a:pt x="0" y="145184"/>
                          <a:pt x="60623" y="214467"/>
                          <a:pt x="129906" y="249109"/>
                        </a:cubicBezTo>
                        <a:cubicBezTo>
                          <a:pt x="199189" y="283750"/>
                          <a:pt x="259813" y="266430"/>
                          <a:pt x="259813" y="205807"/>
                        </a:cubicBezTo>
                        <a:cubicBezTo>
                          <a:pt x="259813" y="145184"/>
                          <a:pt x="199189" y="58579"/>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8" name="Freeform: Shape 917">
                    <a:extLst>
                      <a:ext uri="{FF2B5EF4-FFF2-40B4-BE49-F238E27FC236}">
                        <a16:creationId xmlns="" xmlns:a16="http://schemas.microsoft.com/office/drawing/2014/main" id="{904131FC-9965-43F7-8FAB-34A91CC576B4}"/>
                      </a:ext>
                    </a:extLst>
                  </p:cNvPr>
                  <p:cNvSpPr/>
                  <p:nvPr/>
                </p:nvSpPr>
                <p:spPr>
                  <a:xfrm>
                    <a:off x="5342544" y="4886534"/>
                    <a:ext cx="259812" cy="266764"/>
                  </a:xfrm>
                  <a:custGeom>
                    <a:avLst/>
                    <a:gdLst>
                      <a:gd name="connsiteX0" fmla="*/ 129906 w 259812"/>
                      <a:gd name="connsiteY0" fmla="*/ 17656 h 266764"/>
                      <a:gd name="connsiteX1" fmla="*/ 0 w 259812"/>
                      <a:gd name="connsiteY1" fmla="*/ 190864 h 266764"/>
                      <a:gd name="connsiteX2" fmla="*/ 129906 w 259812"/>
                      <a:gd name="connsiteY2" fmla="*/ 251487 h 266764"/>
                      <a:gd name="connsiteX3" fmla="*/ 259813 w 259812"/>
                      <a:gd name="connsiteY3" fmla="*/ 60958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52298"/>
                          <a:pt x="0" y="121581"/>
                          <a:pt x="0" y="190864"/>
                        </a:cubicBezTo>
                        <a:cubicBezTo>
                          <a:pt x="0" y="260147"/>
                          <a:pt x="60623" y="286129"/>
                          <a:pt x="129906" y="251487"/>
                        </a:cubicBezTo>
                        <a:cubicBezTo>
                          <a:pt x="199189" y="208185"/>
                          <a:pt x="259813" y="121581"/>
                          <a:pt x="259813" y="60958"/>
                        </a:cubicBezTo>
                        <a:cubicBezTo>
                          <a:pt x="259813" y="335"/>
                          <a:pt x="199189" y="-16986"/>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2" name="Graphic 1">
                  <a:extLst>
                    <a:ext uri="{FF2B5EF4-FFF2-40B4-BE49-F238E27FC236}">
                      <a16:creationId xmlns="" xmlns:a16="http://schemas.microsoft.com/office/drawing/2014/main" id="{9BD133A5-5089-4E4C-BF72-F50BEF568436}"/>
                    </a:ext>
                  </a:extLst>
                </p:cNvPr>
                <p:cNvGrpSpPr/>
                <p:nvPr/>
              </p:nvGrpSpPr>
              <p:grpSpPr>
                <a:xfrm>
                  <a:off x="5940112" y="2700211"/>
                  <a:ext cx="181869" cy="2035002"/>
                  <a:chOff x="5940112" y="2700211"/>
                  <a:chExt cx="181869" cy="2035002"/>
                </a:xfrm>
                <a:grpFill/>
              </p:grpSpPr>
              <p:sp>
                <p:nvSpPr>
                  <p:cNvPr id="913" name="Freeform: Shape 912">
                    <a:extLst>
                      <a:ext uri="{FF2B5EF4-FFF2-40B4-BE49-F238E27FC236}">
                        <a16:creationId xmlns="" xmlns:a16="http://schemas.microsoft.com/office/drawing/2014/main" id="{C3E89BC3-EB47-4D49-86B7-115C2D8785C0}"/>
                      </a:ext>
                    </a:extLst>
                  </p:cNvPr>
                  <p:cNvSpPr/>
                  <p:nvPr/>
                </p:nvSpPr>
                <p:spPr>
                  <a:xfrm>
                    <a:off x="6044038" y="2800631"/>
                    <a:ext cx="35786" cy="1845911"/>
                  </a:xfrm>
                  <a:custGeom>
                    <a:avLst/>
                    <a:gdLst>
                      <a:gd name="connsiteX0" fmla="*/ 0 w 35786"/>
                      <a:gd name="connsiteY0" fmla="*/ 16398 h 1845911"/>
                      <a:gd name="connsiteX1" fmla="*/ 0 w 35786"/>
                      <a:gd name="connsiteY1" fmla="*/ 1826425 h 1845911"/>
                      <a:gd name="connsiteX2" fmla="*/ 34642 w 35786"/>
                      <a:gd name="connsiteY2" fmla="*/ 1826425 h 1845911"/>
                      <a:gd name="connsiteX3" fmla="*/ 34642 w 35786"/>
                      <a:gd name="connsiteY3" fmla="*/ 16398 h 1845911"/>
                      <a:gd name="connsiteX4" fmla="*/ 0 w 35786"/>
                      <a:gd name="connsiteY4" fmla="*/ 16398 h 1845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45911">
                        <a:moveTo>
                          <a:pt x="0" y="16398"/>
                        </a:moveTo>
                        <a:cubicBezTo>
                          <a:pt x="0" y="622627"/>
                          <a:pt x="0" y="1220196"/>
                          <a:pt x="0" y="1826425"/>
                        </a:cubicBezTo>
                        <a:cubicBezTo>
                          <a:pt x="0" y="1852406"/>
                          <a:pt x="34642" y="1852406"/>
                          <a:pt x="34642" y="1826425"/>
                        </a:cubicBezTo>
                        <a:cubicBezTo>
                          <a:pt x="34642" y="1220196"/>
                          <a:pt x="34642" y="622627"/>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4" name="Freeform: Shape 913">
                    <a:extLst>
                      <a:ext uri="{FF2B5EF4-FFF2-40B4-BE49-F238E27FC236}">
                        <a16:creationId xmlns="" xmlns:a16="http://schemas.microsoft.com/office/drawing/2014/main" id="{8959F0CF-6C67-470F-8AE2-D08FA1A09EC2}"/>
                      </a:ext>
                    </a:extLst>
                  </p:cNvPr>
                  <p:cNvSpPr/>
                  <p:nvPr/>
                </p:nvSpPr>
                <p:spPr>
                  <a:xfrm>
                    <a:off x="5940112" y="2700211"/>
                    <a:ext cx="181869" cy="255384"/>
                  </a:xfrm>
                  <a:custGeom>
                    <a:avLst/>
                    <a:gdLst>
                      <a:gd name="connsiteX0" fmla="*/ 0 w 181869"/>
                      <a:gd name="connsiteY0" fmla="*/ 30213 h 255384"/>
                      <a:gd name="connsiteX1" fmla="*/ 129906 w 181869"/>
                      <a:gd name="connsiteY1" fmla="*/ 220743 h 255384"/>
                      <a:gd name="connsiteX2" fmla="*/ 181869 w 181869"/>
                      <a:gd name="connsiteY2" fmla="*/ 255384 h 255384"/>
                      <a:gd name="connsiteX3" fmla="*/ 181869 w 181869"/>
                      <a:gd name="connsiteY3" fmla="*/ 116818 h 255384"/>
                      <a:gd name="connsiteX4" fmla="*/ 129906 w 181869"/>
                      <a:gd name="connsiteY4" fmla="*/ 64855 h 255384"/>
                      <a:gd name="connsiteX5" fmla="*/ 0 w 181869"/>
                      <a:gd name="connsiteY5" fmla="*/ 30213 h 25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55384">
                        <a:moveTo>
                          <a:pt x="0" y="30213"/>
                        </a:moveTo>
                        <a:cubicBezTo>
                          <a:pt x="0" y="82176"/>
                          <a:pt x="60623" y="160120"/>
                          <a:pt x="129906" y="220743"/>
                        </a:cubicBezTo>
                        <a:cubicBezTo>
                          <a:pt x="147228" y="238063"/>
                          <a:pt x="164548" y="246724"/>
                          <a:pt x="181869" y="255384"/>
                        </a:cubicBezTo>
                        <a:lnTo>
                          <a:pt x="181869" y="116818"/>
                        </a:lnTo>
                        <a:cubicBezTo>
                          <a:pt x="164548" y="99497"/>
                          <a:pt x="147228" y="82176"/>
                          <a:pt x="129906" y="64855"/>
                        </a:cubicBezTo>
                        <a:cubicBezTo>
                          <a:pt x="51963"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5" name="Freeform: Shape 914">
                    <a:extLst>
                      <a:ext uri="{FF2B5EF4-FFF2-40B4-BE49-F238E27FC236}">
                        <a16:creationId xmlns="" xmlns:a16="http://schemas.microsoft.com/office/drawing/2014/main" id="{BAEE9707-808B-4C10-8977-25C26FC9A82B}"/>
                      </a:ext>
                    </a:extLst>
                  </p:cNvPr>
                  <p:cNvSpPr/>
                  <p:nvPr/>
                </p:nvSpPr>
                <p:spPr>
                  <a:xfrm>
                    <a:off x="5940112" y="4471169"/>
                    <a:ext cx="181869" cy="264044"/>
                  </a:xfrm>
                  <a:custGeom>
                    <a:avLst/>
                    <a:gdLst>
                      <a:gd name="connsiteX0" fmla="*/ 0 w 181869"/>
                      <a:gd name="connsiteY0" fmla="*/ 233831 h 264044"/>
                      <a:gd name="connsiteX1" fmla="*/ 129906 w 181869"/>
                      <a:gd name="connsiteY1" fmla="*/ 199190 h 264044"/>
                      <a:gd name="connsiteX2" fmla="*/ 181869 w 181869"/>
                      <a:gd name="connsiteY2" fmla="*/ 138567 h 264044"/>
                      <a:gd name="connsiteX3" fmla="*/ 181869 w 181869"/>
                      <a:gd name="connsiteY3" fmla="*/ 0 h 264044"/>
                      <a:gd name="connsiteX4" fmla="*/ 129906 w 181869"/>
                      <a:gd name="connsiteY4" fmla="*/ 34642 h 264044"/>
                      <a:gd name="connsiteX5" fmla="*/ 0 w 181869"/>
                      <a:gd name="connsiteY5" fmla="*/ 233831 h 2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64044">
                        <a:moveTo>
                          <a:pt x="0" y="233831"/>
                        </a:moveTo>
                        <a:cubicBezTo>
                          <a:pt x="0" y="285794"/>
                          <a:pt x="60623" y="268473"/>
                          <a:pt x="129906" y="199190"/>
                        </a:cubicBezTo>
                        <a:cubicBezTo>
                          <a:pt x="147228" y="181869"/>
                          <a:pt x="164548" y="164548"/>
                          <a:pt x="181869" y="138567"/>
                        </a:cubicBezTo>
                        <a:lnTo>
                          <a:pt x="181869" y="0"/>
                        </a:lnTo>
                        <a:cubicBezTo>
                          <a:pt x="164548" y="8660"/>
                          <a:pt x="147228" y="25981"/>
                          <a:pt x="129906" y="34642"/>
                        </a:cubicBezTo>
                        <a:cubicBezTo>
                          <a:pt x="51963" y="103925"/>
                          <a:pt x="0" y="181869"/>
                          <a:pt x="0" y="23383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848" name="Graphic 1">
                <a:extLst>
                  <a:ext uri="{FF2B5EF4-FFF2-40B4-BE49-F238E27FC236}">
                    <a16:creationId xmlns="" xmlns:a16="http://schemas.microsoft.com/office/drawing/2014/main" id="{38939D1F-EADC-4247-9FF5-C7977328165D}"/>
                  </a:ext>
                </a:extLst>
              </p:cNvPr>
              <p:cNvGrpSpPr/>
              <p:nvPr/>
            </p:nvGrpSpPr>
            <p:grpSpPr>
              <a:xfrm>
                <a:off x="6061358" y="2132856"/>
                <a:ext cx="6789768" cy="3169713"/>
                <a:chOff x="6061358" y="2132856"/>
                <a:chExt cx="6789768" cy="3169713"/>
              </a:xfrm>
              <a:grpFill/>
            </p:grpSpPr>
            <p:grpSp>
              <p:nvGrpSpPr>
                <p:cNvPr id="849" name="Graphic 1">
                  <a:extLst>
                    <a:ext uri="{FF2B5EF4-FFF2-40B4-BE49-F238E27FC236}">
                      <a16:creationId xmlns="" xmlns:a16="http://schemas.microsoft.com/office/drawing/2014/main" id="{3D91D6D6-41F1-4E37-BFC3-075CE3FEEDF2}"/>
                    </a:ext>
                  </a:extLst>
                </p:cNvPr>
                <p:cNvGrpSpPr/>
                <p:nvPr/>
              </p:nvGrpSpPr>
              <p:grpSpPr>
                <a:xfrm>
                  <a:off x="6061358" y="2249492"/>
                  <a:ext cx="6781107" cy="2951210"/>
                  <a:chOff x="6061358" y="2249492"/>
                  <a:chExt cx="6781107" cy="2951210"/>
                </a:xfrm>
                <a:grpFill/>
              </p:grpSpPr>
              <p:sp>
                <p:nvSpPr>
                  <p:cNvPr id="897" name="Freeform: Shape 896">
                    <a:extLst>
                      <a:ext uri="{FF2B5EF4-FFF2-40B4-BE49-F238E27FC236}">
                        <a16:creationId xmlns="" xmlns:a16="http://schemas.microsoft.com/office/drawing/2014/main" id="{5143C454-ED0A-4751-874F-787B3F0332C1}"/>
                      </a:ext>
                    </a:extLst>
                  </p:cNvPr>
                  <p:cNvSpPr/>
                  <p:nvPr/>
                </p:nvSpPr>
                <p:spPr>
                  <a:xfrm>
                    <a:off x="12842466" y="3137464"/>
                    <a:ext cx="86604" cy="60622"/>
                  </a:xfrm>
                  <a:custGeom>
                    <a:avLst/>
                    <a:gdLst>
                      <a:gd name="connsiteX0" fmla="*/ 0 w 86604"/>
                      <a:gd name="connsiteY0" fmla="*/ 60623 h 60622"/>
                      <a:gd name="connsiteX1" fmla="*/ 0 w 86604"/>
                      <a:gd name="connsiteY1" fmla="*/ 0 h 60622"/>
                      <a:gd name="connsiteX2" fmla="*/ 0 w 86604"/>
                      <a:gd name="connsiteY2" fmla="*/ 0 h 60622"/>
                      <a:gd name="connsiteX3" fmla="*/ 0 w 86604"/>
                      <a:gd name="connsiteY3" fmla="*/ 60623 h 60622"/>
                    </a:gdLst>
                    <a:ahLst/>
                    <a:cxnLst>
                      <a:cxn ang="0">
                        <a:pos x="connsiteX0" y="connsiteY0"/>
                      </a:cxn>
                      <a:cxn ang="0">
                        <a:pos x="connsiteX1" y="connsiteY1"/>
                      </a:cxn>
                      <a:cxn ang="0">
                        <a:pos x="connsiteX2" y="connsiteY2"/>
                      </a:cxn>
                      <a:cxn ang="0">
                        <a:pos x="connsiteX3" y="connsiteY3"/>
                      </a:cxn>
                    </a:cxnLst>
                    <a:rect l="l" t="t" r="r" b="b"/>
                    <a:pathLst>
                      <a:path w="86604" h="60622">
                        <a:moveTo>
                          <a:pt x="0" y="60623"/>
                        </a:moveTo>
                        <a:lnTo>
                          <a:pt x="0" y="0"/>
                        </a:lnTo>
                        <a:lnTo>
                          <a:pt x="0" y="0"/>
                        </a:lnTo>
                        <a:lnTo>
                          <a:pt x="0" y="6062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8" name="Freeform: Shape 897">
                    <a:extLst>
                      <a:ext uri="{FF2B5EF4-FFF2-40B4-BE49-F238E27FC236}">
                        <a16:creationId xmlns="" xmlns:a16="http://schemas.microsoft.com/office/drawing/2014/main" id="{C08027D2-4694-46CB-B385-E2380F93A0A7}"/>
                      </a:ext>
                    </a:extLst>
                  </p:cNvPr>
                  <p:cNvSpPr/>
                  <p:nvPr/>
                </p:nvSpPr>
                <p:spPr>
                  <a:xfrm>
                    <a:off x="6061358" y="2249492"/>
                    <a:ext cx="6772447" cy="2951210"/>
                  </a:xfrm>
                  <a:custGeom>
                    <a:avLst/>
                    <a:gdLst>
                      <a:gd name="connsiteX0" fmla="*/ 6096935 w 6772447"/>
                      <a:gd name="connsiteY0" fmla="*/ 299064 h 2951210"/>
                      <a:gd name="connsiteX1" fmla="*/ 5369460 w 6772447"/>
                      <a:gd name="connsiteY1" fmla="*/ 4609 h 2951210"/>
                      <a:gd name="connsiteX2" fmla="*/ 4598682 w 6772447"/>
                      <a:gd name="connsiteY2" fmla="*/ 195139 h 2951210"/>
                      <a:gd name="connsiteX3" fmla="*/ 3100430 w 6772447"/>
                      <a:gd name="connsiteY3" fmla="*/ 1615447 h 2951210"/>
                      <a:gd name="connsiteX4" fmla="*/ 2312332 w 6772447"/>
                      <a:gd name="connsiteY4" fmla="*/ 2412206 h 2951210"/>
                      <a:gd name="connsiteX5" fmla="*/ 1472271 w 6772447"/>
                      <a:gd name="connsiteY5" fmla="*/ 2888529 h 2951210"/>
                      <a:gd name="connsiteX6" fmla="*/ 0 w 6772447"/>
                      <a:gd name="connsiteY6" fmla="*/ 2273639 h 2951210"/>
                      <a:gd name="connsiteX7" fmla="*/ 0 w 6772447"/>
                      <a:gd name="connsiteY7" fmla="*/ 2334262 h 2951210"/>
                      <a:gd name="connsiteX8" fmla="*/ 1030590 w 6772447"/>
                      <a:gd name="connsiteY8" fmla="*/ 2931831 h 2951210"/>
                      <a:gd name="connsiteX9" fmla="*/ 2537503 w 6772447"/>
                      <a:gd name="connsiteY9" fmla="*/ 2264979 h 2951210"/>
                      <a:gd name="connsiteX10" fmla="*/ 4079057 w 6772447"/>
                      <a:gd name="connsiteY10" fmla="*/ 628160 h 2951210"/>
                      <a:gd name="connsiteX11" fmla="*/ 4884476 w 6772447"/>
                      <a:gd name="connsiteY11" fmla="*/ 108534 h 2951210"/>
                      <a:gd name="connsiteX12" fmla="*/ 5802481 w 6772447"/>
                      <a:gd name="connsiteY12" fmla="*/ 177818 h 2951210"/>
                      <a:gd name="connsiteX13" fmla="*/ 6729146 w 6772447"/>
                      <a:gd name="connsiteY13" fmla="*/ 913953 h 2951210"/>
                      <a:gd name="connsiteX14" fmla="*/ 6772448 w 6772447"/>
                      <a:gd name="connsiteY14" fmla="*/ 957255 h 2951210"/>
                      <a:gd name="connsiteX15" fmla="*/ 6772448 w 6772447"/>
                      <a:gd name="connsiteY15" fmla="*/ 896632 h 2951210"/>
                      <a:gd name="connsiteX16" fmla="*/ 6096935 w 6772447"/>
                      <a:gd name="connsiteY16" fmla="*/ 299064 h 295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72447" h="2951210">
                        <a:moveTo>
                          <a:pt x="6096935" y="299064"/>
                        </a:moveTo>
                        <a:cubicBezTo>
                          <a:pt x="5880425" y="151836"/>
                          <a:pt x="5637933" y="30591"/>
                          <a:pt x="5369460" y="4609"/>
                        </a:cubicBezTo>
                        <a:cubicBezTo>
                          <a:pt x="5100987" y="-21372"/>
                          <a:pt x="4832513" y="65232"/>
                          <a:pt x="4598682" y="195139"/>
                        </a:cubicBezTo>
                        <a:cubicBezTo>
                          <a:pt x="4001114" y="532895"/>
                          <a:pt x="3550772" y="1104483"/>
                          <a:pt x="3100430" y="1615447"/>
                        </a:cubicBezTo>
                        <a:cubicBezTo>
                          <a:pt x="2849278" y="1892581"/>
                          <a:pt x="2598126" y="2169714"/>
                          <a:pt x="2312332" y="2412206"/>
                        </a:cubicBezTo>
                        <a:cubicBezTo>
                          <a:pt x="2069840" y="2620056"/>
                          <a:pt x="1792707" y="2810585"/>
                          <a:pt x="1472271" y="2888529"/>
                        </a:cubicBezTo>
                        <a:cubicBezTo>
                          <a:pt x="909344" y="3018435"/>
                          <a:pt x="398379" y="2654698"/>
                          <a:pt x="0" y="2273639"/>
                        </a:cubicBezTo>
                        <a:lnTo>
                          <a:pt x="0" y="2334262"/>
                        </a:lnTo>
                        <a:cubicBezTo>
                          <a:pt x="294454" y="2611396"/>
                          <a:pt x="632211" y="2853887"/>
                          <a:pt x="1030590" y="2931831"/>
                        </a:cubicBezTo>
                        <a:cubicBezTo>
                          <a:pt x="1619499" y="3044416"/>
                          <a:pt x="2139124" y="2646037"/>
                          <a:pt x="2537503" y="2264979"/>
                        </a:cubicBezTo>
                        <a:cubicBezTo>
                          <a:pt x="3083109" y="1745354"/>
                          <a:pt x="3524791" y="1130464"/>
                          <a:pt x="4079057" y="628160"/>
                        </a:cubicBezTo>
                        <a:cubicBezTo>
                          <a:pt x="4312889" y="411649"/>
                          <a:pt x="4581362" y="212459"/>
                          <a:pt x="4884476" y="108534"/>
                        </a:cubicBezTo>
                        <a:cubicBezTo>
                          <a:pt x="5196252" y="4609"/>
                          <a:pt x="5508026" y="39251"/>
                          <a:pt x="5802481" y="177818"/>
                        </a:cubicBezTo>
                        <a:cubicBezTo>
                          <a:pt x="6157558" y="351026"/>
                          <a:pt x="6460672" y="628160"/>
                          <a:pt x="6729146" y="913953"/>
                        </a:cubicBezTo>
                        <a:cubicBezTo>
                          <a:pt x="6746466" y="931274"/>
                          <a:pt x="6755127" y="948595"/>
                          <a:pt x="6772448" y="957255"/>
                        </a:cubicBezTo>
                        <a:lnTo>
                          <a:pt x="6772448" y="896632"/>
                        </a:lnTo>
                        <a:cubicBezTo>
                          <a:pt x="6573258" y="671462"/>
                          <a:pt x="6348087" y="463611"/>
                          <a:pt x="6096935" y="299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0" name="Graphic 1">
                  <a:extLst>
                    <a:ext uri="{FF2B5EF4-FFF2-40B4-BE49-F238E27FC236}">
                      <a16:creationId xmlns="" xmlns:a16="http://schemas.microsoft.com/office/drawing/2014/main" id="{EEE10485-5F53-4019-83B3-B9C60B469611}"/>
                    </a:ext>
                  </a:extLst>
                </p:cNvPr>
                <p:cNvGrpSpPr/>
                <p:nvPr/>
              </p:nvGrpSpPr>
              <p:grpSpPr>
                <a:xfrm>
                  <a:off x="6078679" y="2250581"/>
                  <a:ext cx="6772447" cy="2941634"/>
                  <a:chOff x="6078679" y="2250581"/>
                  <a:chExt cx="6772447" cy="2941634"/>
                </a:xfrm>
                <a:grpFill/>
              </p:grpSpPr>
              <p:sp>
                <p:nvSpPr>
                  <p:cNvPr id="895" name="Freeform: Shape 894">
                    <a:extLst>
                      <a:ext uri="{FF2B5EF4-FFF2-40B4-BE49-F238E27FC236}">
                        <a16:creationId xmlns="" xmlns:a16="http://schemas.microsoft.com/office/drawing/2014/main" id="{95171ECF-DC16-4C88-A446-9B8D9743ABE0}"/>
                      </a:ext>
                    </a:extLst>
                  </p:cNvPr>
                  <p:cNvSpPr/>
                  <p:nvPr/>
                </p:nvSpPr>
                <p:spPr>
                  <a:xfrm>
                    <a:off x="12842466" y="4237337"/>
                    <a:ext cx="86604" cy="51962"/>
                  </a:xfrm>
                  <a:custGeom>
                    <a:avLst/>
                    <a:gdLst>
                      <a:gd name="connsiteX0" fmla="*/ 0 w 86604"/>
                      <a:gd name="connsiteY0" fmla="*/ 51963 h 51962"/>
                      <a:gd name="connsiteX1" fmla="*/ 0 w 86604"/>
                      <a:gd name="connsiteY1" fmla="*/ 0 h 51962"/>
                      <a:gd name="connsiteX2" fmla="*/ 0 w 86604"/>
                      <a:gd name="connsiteY2" fmla="*/ 0 h 51962"/>
                      <a:gd name="connsiteX3" fmla="*/ 0 w 86604"/>
                      <a:gd name="connsiteY3" fmla="*/ 51963 h 51962"/>
                    </a:gdLst>
                    <a:ahLst/>
                    <a:cxnLst>
                      <a:cxn ang="0">
                        <a:pos x="connsiteX0" y="connsiteY0"/>
                      </a:cxn>
                      <a:cxn ang="0">
                        <a:pos x="connsiteX1" y="connsiteY1"/>
                      </a:cxn>
                      <a:cxn ang="0">
                        <a:pos x="connsiteX2" y="connsiteY2"/>
                      </a:cxn>
                      <a:cxn ang="0">
                        <a:pos x="connsiteX3" y="connsiteY3"/>
                      </a:cxn>
                    </a:cxnLst>
                    <a:rect l="l" t="t" r="r" b="b"/>
                    <a:pathLst>
                      <a:path w="86604" h="51962">
                        <a:moveTo>
                          <a:pt x="0" y="51963"/>
                        </a:moveTo>
                        <a:lnTo>
                          <a:pt x="0" y="0"/>
                        </a:lnTo>
                        <a:lnTo>
                          <a:pt x="0" y="0"/>
                        </a:lnTo>
                        <a:lnTo>
                          <a:pt x="0" y="5196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6" name="Freeform: Shape 895">
                    <a:extLst>
                      <a:ext uri="{FF2B5EF4-FFF2-40B4-BE49-F238E27FC236}">
                        <a16:creationId xmlns="" xmlns:a16="http://schemas.microsoft.com/office/drawing/2014/main" id="{84D7931E-4E75-4FB8-AD1B-D8C33808A640}"/>
                      </a:ext>
                    </a:extLst>
                  </p:cNvPr>
                  <p:cNvSpPr/>
                  <p:nvPr/>
                </p:nvSpPr>
                <p:spPr>
                  <a:xfrm>
                    <a:off x="6078679" y="2250581"/>
                    <a:ext cx="6772447" cy="2941634"/>
                  </a:xfrm>
                  <a:custGeom>
                    <a:avLst/>
                    <a:gdLst>
                      <a:gd name="connsiteX0" fmla="*/ 6226841 w 6772447"/>
                      <a:gd name="connsiteY0" fmla="*/ 2489061 h 2941634"/>
                      <a:gd name="connsiteX1" fmla="*/ 5386780 w 6772447"/>
                      <a:gd name="connsiteY1" fmla="*/ 2896100 h 2941634"/>
                      <a:gd name="connsiteX2" fmla="*/ 4477436 w 6772447"/>
                      <a:gd name="connsiteY2" fmla="*/ 2636288 h 2941634"/>
                      <a:gd name="connsiteX3" fmla="*/ 2901240 w 6772447"/>
                      <a:gd name="connsiteY3" fmla="*/ 1060092 h 2941634"/>
                      <a:gd name="connsiteX4" fmla="*/ 1446290 w 6772447"/>
                      <a:gd name="connsiteY4" fmla="*/ 20841 h 2941634"/>
                      <a:gd name="connsiteX5" fmla="*/ 0 w 6772447"/>
                      <a:gd name="connsiteY5" fmla="*/ 627071 h 2941634"/>
                      <a:gd name="connsiteX6" fmla="*/ 0 w 6772447"/>
                      <a:gd name="connsiteY6" fmla="*/ 679033 h 2941634"/>
                      <a:gd name="connsiteX7" fmla="*/ 155887 w 6772447"/>
                      <a:gd name="connsiteY7" fmla="*/ 540466 h 2941634"/>
                      <a:gd name="connsiteX8" fmla="*/ 995948 w 6772447"/>
                      <a:gd name="connsiteY8" fmla="*/ 64143 h 2941634"/>
                      <a:gd name="connsiteX9" fmla="*/ 2710711 w 6772447"/>
                      <a:gd name="connsiteY9" fmla="*/ 912864 h 2941634"/>
                      <a:gd name="connsiteX10" fmla="*/ 4226284 w 6772447"/>
                      <a:gd name="connsiteY10" fmla="*/ 2497721 h 2941634"/>
                      <a:gd name="connsiteX11" fmla="*/ 5715877 w 6772447"/>
                      <a:gd name="connsiteY11" fmla="*/ 2852798 h 2941634"/>
                      <a:gd name="connsiteX12" fmla="*/ 6555937 w 6772447"/>
                      <a:gd name="connsiteY12" fmla="*/ 2255229 h 2941634"/>
                      <a:gd name="connsiteX13" fmla="*/ 6772447 w 6772447"/>
                      <a:gd name="connsiteY13" fmla="*/ 2038719 h 2941634"/>
                      <a:gd name="connsiteX14" fmla="*/ 6772447 w 6772447"/>
                      <a:gd name="connsiteY14" fmla="*/ 1986756 h 2941634"/>
                      <a:gd name="connsiteX15" fmla="*/ 6226841 w 6772447"/>
                      <a:gd name="connsiteY15" fmla="*/ 2489061 h 294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2447" h="2941634">
                        <a:moveTo>
                          <a:pt x="6226841" y="2489061"/>
                        </a:moveTo>
                        <a:cubicBezTo>
                          <a:pt x="5984349" y="2679590"/>
                          <a:pt x="5698556" y="2852798"/>
                          <a:pt x="5386780" y="2896100"/>
                        </a:cubicBezTo>
                        <a:cubicBezTo>
                          <a:pt x="5057684" y="2939402"/>
                          <a:pt x="4745910" y="2809496"/>
                          <a:pt x="4477436" y="2636288"/>
                        </a:cubicBezTo>
                        <a:cubicBezTo>
                          <a:pt x="3853886" y="2220588"/>
                          <a:pt x="3394884" y="1597037"/>
                          <a:pt x="2901240" y="1060092"/>
                        </a:cubicBezTo>
                        <a:cubicBezTo>
                          <a:pt x="2511522" y="635731"/>
                          <a:pt x="2035198" y="133427"/>
                          <a:pt x="1446290" y="20841"/>
                        </a:cubicBezTo>
                        <a:cubicBezTo>
                          <a:pt x="892023" y="-91744"/>
                          <a:pt x="389719" y="271993"/>
                          <a:pt x="0" y="627071"/>
                        </a:cubicBezTo>
                        <a:lnTo>
                          <a:pt x="0" y="679033"/>
                        </a:lnTo>
                        <a:cubicBezTo>
                          <a:pt x="51962" y="627071"/>
                          <a:pt x="103925" y="583769"/>
                          <a:pt x="155887" y="540466"/>
                        </a:cubicBezTo>
                        <a:cubicBezTo>
                          <a:pt x="398379" y="332616"/>
                          <a:pt x="675512" y="142087"/>
                          <a:pt x="995948" y="64143"/>
                        </a:cubicBezTo>
                        <a:cubicBezTo>
                          <a:pt x="1680121" y="-91744"/>
                          <a:pt x="2269030" y="462523"/>
                          <a:pt x="2710711" y="912864"/>
                        </a:cubicBezTo>
                        <a:cubicBezTo>
                          <a:pt x="3221676" y="1432490"/>
                          <a:pt x="3654697" y="2038719"/>
                          <a:pt x="4226284" y="2497721"/>
                        </a:cubicBezTo>
                        <a:cubicBezTo>
                          <a:pt x="4659306" y="2844138"/>
                          <a:pt x="5170270" y="3077969"/>
                          <a:pt x="5715877" y="2852798"/>
                        </a:cubicBezTo>
                        <a:cubicBezTo>
                          <a:pt x="6036312" y="2722892"/>
                          <a:pt x="6313445" y="2497721"/>
                          <a:pt x="6555937" y="2255229"/>
                        </a:cubicBezTo>
                        <a:cubicBezTo>
                          <a:pt x="6625220" y="2185946"/>
                          <a:pt x="6703164" y="2116663"/>
                          <a:pt x="6772447" y="2038719"/>
                        </a:cubicBezTo>
                        <a:lnTo>
                          <a:pt x="6772447" y="1986756"/>
                        </a:lnTo>
                        <a:cubicBezTo>
                          <a:pt x="6599239" y="2159965"/>
                          <a:pt x="6417370" y="2333173"/>
                          <a:pt x="6226841" y="24890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1" name="Graphic 1">
                  <a:extLst>
                    <a:ext uri="{FF2B5EF4-FFF2-40B4-BE49-F238E27FC236}">
                      <a16:creationId xmlns="" xmlns:a16="http://schemas.microsoft.com/office/drawing/2014/main" id="{0DF5EB1E-4429-4D81-A24D-081274551713}"/>
                    </a:ext>
                  </a:extLst>
                </p:cNvPr>
                <p:cNvGrpSpPr/>
                <p:nvPr/>
              </p:nvGrpSpPr>
              <p:grpSpPr>
                <a:xfrm>
                  <a:off x="12539351" y="2839471"/>
                  <a:ext cx="259812" cy="1756483"/>
                  <a:chOff x="12539351" y="2839471"/>
                  <a:chExt cx="259812" cy="1756483"/>
                </a:xfrm>
                <a:grpFill/>
              </p:grpSpPr>
              <p:sp>
                <p:nvSpPr>
                  <p:cNvPr id="892" name="Freeform: Shape 891">
                    <a:extLst>
                      <a:ext uri="{FF2B5EF4-FFF2-40B4-BE49-F238E27FC236}">
                        <a16:creationId xmlns="" xmlns:a16="http://schemas.microsoft.com/office/drawing/2014/main" id="{974B8749-E138-4649-8824-24A893F2F33B}"/>
                      </a:ext>
                    </a:extLst>
                  </p:cNvPr>
                  <p:cNvSpPr/>
                  <p:nvPr/>
                </p:nvSpPr>
                <p:spPr>
                  <a:xfrm>
                    <a:off x="12643277" y="2947858"/>
                    <a:ext cx="35786" cy="1551456"/>
                  </a:xfrm>
                  <a:custGeom>
                    <a:avLst/>
                    <a:gdLst>
                      <a:gd name="connsiteX0" fmla="*/ 0 w 35786"/>
                      <a:gd name="connsiteY0" fmla="*/ 16398 h 1551456"/>
                      <a:gd name="connsiteX1" fmla="*/ 0 w 35786"/>
                      <a:gd name="connsiteY1" fmla="*/ 1531971 h 1551456"/>
                      <a:gd name="connsiteX2" fmla="*/ 34641 w 35786"/>
                      <a:gd name="connsiteY2" fmla="*/ 1531971 h 1551456"/>
                      <a:gd name="connsiteX3" fmla="*/ 34641 w 35786"/>
                      <a:gd name="connsiteY3" fmla="*/ 16398 h 1551456"/>
                      <a:gd name="connsiteX4" fmla="*/ 0 w 35786"/>
                      <a:gd name="connsiteY4" fmla="*/ 16398 h 1551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551456">
                        <a:moveTo>
                          <a:pt x="0" y="16398"/>
                        </a:moveTo>
                        <a:cubicBezTo>
                          <a:pt x="0" y="518702"/>
                          <a:pt x="0" y="1029667"/>
                          <a:pt x="0" y="1531971"/>
                        </a:cubicBezTo>
                        <a:cubicBezTo>
                          <a:pt x="0" y="1557952"/>
                          <a:pt x="34641" y="1557952"/>
                          <a:pt x="34641" y="1531971"/>
                        </a:cubicBezTo>
                        <a:cubicBezTo>
                          <a:pt x="34641" y="1029667"/>
                          <a:pt x="34641" y="518702"/>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3" name="Freeform: Shape 892">
                    <a:extLst>
                      <a:ext uri="{FF2B5EF4-FFF2-40B4-BE49-F238E27FC236}">
                        <a16:creationId xmlns="" xmlns:a16="http://schemas.microsoft.com/office/drawing/2014/main" id="{7497D4DF-849A-498C-B38A-698483C56CE7}"/>
                      </a:ext>
                    </a:extLst>
                  </p:cNvPr>
                  <p:cNvSpPr/>
                  <p:nvPr/>
                </p:nvSpPr>
                <p:spPr>
                  <a:xfrm>
                    <a:off x="12539351" y="2839471"/>
                    <a:ext cx="259812" cy="289400"/>
                  </a:xfrm>
                  <a:custGeom>
                    <a:avLst/>
                    <a:gdLst>
                      <a:gd name="connsiteX0" fmla="*/ 0 w 259812"/>
                      <a:gd name="connsiteY0" fmla="*/ 20860 h 289400"/>
                      <a:gd name="connsiteX1" fmla="*/ 129906 w 259812"/>
                      <a:gd name="connsiteY1" fmla="*/ 211389 h 289400"/>
                      <a:gd name="connsiteX2" fmla="*/ 259813 w 259812"/>
                      <a:gd name="connsiteY2" fmla="*/ 280673 h 289400"/>
                      <a:gd name="connsiteX3" fmla="*/ 129906 w 259812"/>
                      <a:gd name="connsiteY3" fmla="*/ 81483 h 289400"/>
                      <a:gd name="connsiteX4" fmla="*/ 0 w 259812"/>
                      <a:gd name="connsiteY4" fmla="*/ 20860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0" y="20860"/>
                        </a:moveTo>
                        <a:cubicBezTo>
                          <a:pt x="0" y="64162"/>
                          <a:pt x="60624" y="142106"/>
                          <a:pt x="129906" y="211389"/>
                        </a:cubicBezTo>
                        <a:cubicBezTo>
                          <a:pt x="199190" y="272012"/>
                          <a:pt x="259813" y="306654"/>
                          <a:pt x="259813" y="280673"/>
                        </a:cubicBezTo>
                        <a:cubicBezTo>
                          <a:pt x="259813" y="254691"/>
                          <a:pt x="199190" y="159427"/>
                          <a:pt x="129906" y="81483"/>
                        </a:cubicBezTo>
                        <a:cubicBezTo>
                          <a:pt x="51963" y="3539"/>
                          <a:pt x="0" y="-22442"/>
                          <a:pt x="0"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4" name="Freeform: Shape 893">
                    <a:extLst>
                      <a:ext uri="{FF2B5EF4-FFF2-40B4-BE49-F238E27FC236}">
                        <a16:creationId xmlns="" xmlns:a16="http://schemas.microsoft.com/office/drawing/2014/main" id="{77572FDA-4EEE-4BFB-998D-25F8939DB5F9}"/>
                      </a:ext>
                    </a:extLst>
                  </p:cNvPr>
                  <p:cNvSpPr/>
                  <p:nvPr/>
                </p:nvSpPr>
                <p:spPr>
                  <a:xfrm>
                    <a:off x="12539351" y="4306553"/>
                    <a:ext cx="259812" cy="289400"/>
                  </a:xfrm>
                  <a:custGeom>
                    <a:avLst/>
                    <a:gdLst>
                      <a:gd name="connsiteX0" fmla="*/ 129906 w 259812"/>
                      <a:gd name="connsiteY0" fmla="*/ 78011 h 289400"/>
                      <a:gd name="connsiteX1" fmla="*/ 0 w 259812"/>
                      <a:gd name="connsiteY1" fmla="*/ 268540 h 289400"/>
                      <a:gd name="connsiteX2" fmla="*/ 129906 w 259812"/>
                      <a:gd name="connsiteY2" fmla="*/ 207917 h 289400"/>
                      <a:gd name="connsiteX3" fmla="*/ 259813 w 259812"/>
                      <a:gd name="connsiteY3" fmla="*/ 8728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4" y="138634"/>
                          <a:pt x="0" y="225238"/>
                          <a:pt x="0" y="268540"/>
                        </a:cubicBezTo>
                        <a:cubicBezTo>
                          <a:pt x="0" y="311843"/>
                          <a:pt x="60624" y="285861"/>
                          <a:pt x="129906" y="207917"/>
                        </a:cubicBezTo>
                        <a:cubicBezTo>
                          <a:pt x="199190" y="129974"/>
                          <a:pt x="259813" y="43369"/>
                          <a:pt x="259813" y="8728"/>
                        </a:cubicBezTo>
                        <a:cubicBezTo>
                          <a:pt x="259813" y="-17254"/>
                          <a:pt x="199190" y="17388"/>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2" name="Graphic 1">
                  <a:extLst>
                    <a:ext uri="{FF2B5EF4-FFF2-40B4-BE49-F238E27FC236}">
                      <a16:creationId xmlns="" xmlns:a16="http://schemas.microsoft.com/office/drawing/2014/main" id="{68EECBD0-47F3-4D8D-9B97-1A123A478877}"/>
                    </a:ext>
                  </a:extLst>
                </p:cNvPr>
                <p:cNvGrpSpPr/>
                <p:nvPr/>
              </p:nvGrpSpPr>
              <p:grpSpPr>
                <a:xfrm>
                  <a:off x="11941783" y="2364807"/>
                  <a:ext cx="259812" cy="2702002"/>
                  <a:chOff x="11941783" y="2364807"/>
                  <a:chExt cx="259812" cy="2702002"/>
                </a:xfrm>
                <a:grpFill/>
              </p:grpSpPr>
              <p:sp>
                <p:nvSpPr>
                  <p:cNvPr id="889" name="Freeform: Shape 888">
                    <a:extLst>
                      <a:ext uri="{FF2B5EF4-FFF2-40B4-BE49-F238E27FC236}">
                        <a16:creationId xmlns="" xmlns:a16="http://schemas.microsoft.com/office/drawing/2014/main" id="{7CF98999-0BB2-4DBB-89C9-7EE8CA3D2F07}"/>
                      </a:ext>
                    </a:extLst>
                  </p:cNvPr>
                  <p:cNvSpPr/>
                  <p:nvPr/>
                </p:nvSpPr>
                <p:spPr>
                  <a:xfrm>
                    <a:off x="12054368" y="2445554"/>
                    <a:ext cx="34641" cy="2556065"/>
                  </a:xfrm>
                  <a:custGeom>
                    <a:avLst/>
                    <a:gdLst>
                      <a:gd name="connsiteX0" fmla="*/ 0 w 34641"/>
                      <a:gd name="connsiteY0" fmla="*/ 16398 h 2556065"/>
                      <a:gd name="connsiteX1" fmla="*/ 0 w 34641"/>
                      <a:gd name="connsiteY1" fmla="*/ 2536580 h 2556065"/>
                      <a:gd name="connsiteX2" fmla="*/ 34641 w 34641"/>
                      <a:gd name="connsiteY2" fmla="*/ 2536580 h 2556065"/>
                      <a:gd name="connsiteX3" fmla="*/ 34641 w 34641"/>
                      <a:gd name="connsiteY3" fmla="*/ 16398 h 2556065"/>
                      <a:gd name="connsiteX4" fmla="*/ 0 w 34641"/>
                      <a:gd name="connsiteY4" fmla="*/ 16398 h 255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556065">
                        <a:moveTo>
                          <a:pt x="0" y="16398"/>
                        </a:moveTo>
                        <a:cubicBezTo>
                          <a:pt x="0" y="856458"/>
                          <a:pt x="0" y="1696519"/>
                          <a:pt x="0" y="2536580"/>
                        </a:cubicBezTo>
                        <a:cubicBezTo>
                          <a:pt x="0" y="2562561"/>
                          <a:pt x="34641" y="2562561"/>
                          <a:pt x="34641" y="2536580"/>
                        </a:cubicBezTo>
                        <a:cubicBezTo>
                          <a:pt x="34641" y="1696519"/>
                          <a:pt x="34641" y="856458"/>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0" name="Freeform: Shape 889">
                    <a:extLst>
                      <a:ext uri="{FF2B5EF4-FFF2-40B4-BE49-F238E27FC236}">
                        <a16:creationId xmlns="" xmlns:a16="http://schemas.microsoft.com/office/drawing/2014/main" id="{FEAB0CE4-3803-4B17-A68A-B560F9CD30AC}"/>
                      </a:ext>
                    </a:extLst>
                  </p:cNvPr>
                  <p:cNvSpPr/>
                  <p:nvPr/>
                </p:nvSpPr>
                <p:spPr>
                  <a:xfrm>
                    <a:off x="11941783" y="2364807"/>
                    <a:ext cx="259812" cy="271435"/>
                  </a:xfrm>
                  <a:custGeom>
                    <a:avLst/>
                    <a:gdLst>
                      <a:gd name="connsiteX0" fmla="*/ 129906 w 259812"/>
                      <a:gd name="connsiteY0" fmla="*/ 27861 h 271435"/>
                      <a:gd name="connsiteX1" fmla="*/ 0 w 259812"/>
                      <a:gd name="connsiteY1" fmla="*/ 62502 h 271435"/>
                      <a:gd name="connsiteX2" fmla="*/ 129906 w 259812"/>
                      <a:gd name="connsiteY2" fmla="*/ 244371 h 271435"/>
                      <a:gd name="connsiteX3" fmla="*/ 259813 w 259812"/>
                      <a:gd name="connsiteY3" fmla="*/ 218390 h 271435"/>
                      <a:gd name="connsiteX4" fmla="*/ 129906 w 259812"/>
                      <a:gd name="connsiteY4" fmla="*/ 27861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861"/>
                        </a:moveTo>
                        <a:cubicBezTo>
                          <a:pt x="60623" y="-24102"/>
                          <a:pt x="0" y="1880"/>
                          <a:pt x="0" y="62502"/>
                        </a:cubicBezTo>
                        <a:cubicBezTo>
                          <a:pt x="0" y="123125"/>
                          <a:pt x="60623" y="201069"/>
                          <a:pt x="129906" y="244371"/>
                        </a:cubicBezTo>
                        <a:cubicBezTo>
                          <a:pt x="199190" y="287673"/>
                          <a:pt x="259813" y="279013"/>
                          <a:pt x="259813" y="218390"/>
                        </a:cubicBezTo>
                        <a:cubicBezTo>
                          <a:pt x="259813" y="157767"/>
                          <a:pt x="199190" y="79823"/>
                          <a:pt x="129906" y="278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1" name="Freeform: Shape 890">
                    <a:extLst>
                      <a:ext uri="{FF2B5EF4-FFF2-40B4-BE49-F238E27FC236}">
                        <a16:creationId xmlns="" xmlns:a16="http://schemas.microsoft.com/office/drawing/2014/main" id="{21603A80-8B0D-4DEE-A58B-1FF0EAB6FB14}"/>
                      </a:ext>
                    </a:extLst>
                  </p:cNvPr>
                  <p:cNvSpPr/>
                  <p:nvPr/>
                </p:nvSpPr>
                <p:spPr>
                  <a:xfrm>
                    <a:off x="11941783" y="4799182"/>
                    <a:ext cx="259812" cy="267628"/>
                  </a:xfrm>
                  <a:custGeom>
                    <a:avLst/>
                    <a:gdLst>
                      <a:gd name="connsiteX0" fmla="*/ 129906 w 259812"/>
                      <a:gd name="connsiteY0" fmla="*/ 27064 h 267628"/>
                      <a:gd name="connsiteX1" fmla="*/ 0 w 259812"/>
                      <a:gd name="connsiteY1" fmla="*/ 208933 h 267628"/>
                      <a:gd name="connsiteX2" fmla="*/ 129906 w 259812"/>
                      <a:gd name="connsiteY2" fmla="*/ 243574 h 267628"/>
                      <a:gd name="connsiteX3" fmla="*/ 259813 w 259812"/>
                      <a:gd name="connsiteY3" fmla="*/ 53045 h 267628"/>
                      <a:gd name="connsiteX4" fmla="*/ 129906 w 259812"/>
                      <a:gd name="connsiteY4" fmla="*/ 27064 h 26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7628">
                        <a:moveTo>
                          <a:pt x="129906" y="27064"/>
                        </a:moveTo>
                        <a:cubicBezTo>
                          <a:pt x="60623" y="70366"/>
                          <a:pt x="0" y="148310"/>
                          <a:pt x="0" y="208933"/>
                        </a:cubicBezTo>
                        <a:cubicBezTo>
                          <a:pt x="0" y="269556"/>
                          <a:pt x="60623" y="286876"/>
                          <a:pt x="129906" y="243574"/>
                        </a:cubicBezTo>
                        <a:cubicBezTo>
                          <a:pt x="199190" y="191612"/>
                          <a:pt x="259813" y="105008"/>
                          <a:pt x="259813" y="53045"/>
                        </a:cubicBezTo>
                        <a:cubicBezTo>
                          <a:pt x="259813" y="-7578"/>
                          <a:pt x="199190" y="-16238"/>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3" name="Graphic 1">
                  <a:extLst>
                    <a:ext uri="{FF2B5EF4-FFF2-40B4-BE49-F238E27FC236}">
                      <a16:creationId xmlns="" xmlns:a16="http://schemas.microsoft.com/office/drawing/2014/main" id="{1EFD58E4-ECE9-4DD2-95EC-3ABE44C5DD15}"/>
                    </a:ext>
                  </a:extLst>
                </p:cNvPr>
                <p:cNvGrpSpPr/>
                <p:nvPr/>
              </p:nvGrpSpPr>
              <p:grpSpPr>
                <a:xfrm>
                  <a:off x="11344214" y="2140689"/>
                  <a:ext cx="259812" cy="3154047"/>
                  <a:chOff x="11344214" y="2140689"/>
                  <a:chExt cx="259812" cy="3154047"/>
                </a:xfrm>
                <a:grpFill/>
              </p:grpSpPr>
              <p:sp>
                <p:nvSpPr>
                  <p:cNvPr id="886" name="Freeform: Shape 885">
                    <a:extLst>
                      <a:ext uri="{FF2B5EF4-FFF2-40B4-BE49-F238E27FC236}">
                        <a16:creationId xmlns="" xmlns:a16="http://schemas.microsoft.com/office/drawing/2014/main" id="{C669BA1C-FD5F-4DC3-9F31-798941E24B90}"/>
                      </a:ext>
                    </a:extLst>
                  </p:cNvPr>
                  <p:cNvSpPr/>
                  <p:nvPr/>
                </p:nvSpPr>
                <p:spPr>
                  <a:xfrm>
                    <a:off x="11456799" y="2211723"/>
                    <a:ext cx="34642" cy="3032388"/>
                  </a:xfrm>
                  <a:custGeom>
                    <a:avLst/>
                    <a:gdLst>
                      <a:gd name="connsiteX0" fmla="*/ 0 w 34642"/>
                      <a:gd name="connsiteY0" fmla="*/ 16398 h 3032388"/>
                      <a:gd name="connsiteX1" fmla="*/ 0 w 34642"/>
                      <a:gd name="connsiteY1" fmla="*/ 3012903 h 3032388"/>
                      <a:gd name="connsiteX2" fmla="*/ 34642 w 34642"/>
                      <a:gd name="connsiteY2" fmla="*/ 3012903 h 3032388"/>
                      <a:gd name="connsiteX3" fmla="*/ 34642 w 34642"/>
                      <a:gd name="connsiteY3" fmla="*/ 16398 h 3032388"/>
                      <a:gd name="connsiteX4" fmla="*/ 0 w 34642"/>
                      <a:gd name="connsiteY4" fmla="*/ 16398 h 303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2" h="3032388">
                        <a:moveTo>
                          <a:pt x="0" y="16398"/>
                        </a:moveTo>
                        <a:cubicBezTo>
                          <a:pt x="0" y="1012346"/>
                          <a:pt x="0" y="2016954"/>
                          <a:pt x="0" y="3012903"/>
                        </a:cubicBezTo>
                        <a:cubicBezTo>
                          <a:pt x="0" y="3038884"/>
                          <a:pt x="34642" y="3038884"/>
                          <a:pt x="34642" y="3012903"/>
                        </a:cubicBezTo>
                        <a:cubicBezTo>
                          <a:pt x="34642" y="2016954"/>
                          <a:pt x="34642" y="10210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7" name="Freeform: Shape 886">
                    <a:extLst>
                      <a:ext uri="{FF2B5EF4-FFF2-40B4-BE49-F238E27FC236}">
                        <a16:creationId xmlns="" xmlns:a16="http://schemas.microsoft.com/office/drawing/2014/main" id="{28B8156C-46D4-4DBD-A969-74215CCE3B8D}"/>
                      </a:ext>
                    </a:extLst>
                  </p:cNvPr>
                  <p:cNvSpPr/>
                  <p:nvPr/>
                </p:nvSpPr>
                <p:spPr>
                  <a:xfrm>
                    <a:off x="11344214" y="2140689"/>
                    <a:ext cx="259812" cy="261737"/>
                  </a:xfrm>
                  <a:custGeom>
                    <a:avLst/>
                    <a:gdLst>
                      <a:gd name="connsiteX0" fmla="*/ 129906 w 259812"/>
                      <a:gd name="connsiteY0" fmla="*/ 827 h 261737"/>
                      <a:gd name="connsiteX1" fmla="*/ 0 w 259812"/>
                      <a:gd name="connsiteY1" fmla="*/ 122073 h 261737"/>
                      <a:gd name="connsiteX2" fmla="*/ 129906 w 259812"/>
                      <a:gd name="connsiteY2" fmla="*/ 260640 h 261737"/>
                      <a:gd name="connsiteX3" fmla="*/ 259813 w 259812"/>
                      <a:gd name="connsiteY3" fmla="*/ 156715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7833"/>
                          <a:pt x="0" y="52790"/>
                          <a:pt x="0" y="122073"/>
                        </a:cubicBezTo>
                        <a:cubicBezTo>
                          <a:pt x="0" y="191357"/>
                          <a:pt x="60623" y="251980"/>
                          <a:pt x="129906" y="260640"/>
                        </a:cubicBezTo>
                        <a:cubicBezTo>
                          <a:pt x="199189" y="269300"/>
                          <a:pt x="259813" y="225998"/>
                          <a:pt x="259813" y="156715"/>
                        </a:cubicBezTo>
                        <a:cubicBezTo>
                          <a:pt x="259813" y="87432"/>
                          <a:pt x="199189" y="9488"/>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8" name="Freeform: Shape 887">
                    <a:extLst>
                      <a:ext uri="{FF2B5EF4-FFF2-40B4-BE49-F238E27FC236}">
                        <a16:creationId xmlns="" xmlns:a16="http://schemas.microsoft.com/office/drawing/2014/main" id="{B0F5043C-5993-4D99-8E20-A811FAF2099F}"/>
                      </a:ext>
                    </a:extLst>
                  </p:cNvPr>
                  <p:cNvSpPr/>
                  <p:nvPr/>
                </p:nvSpPr>
                <p:spPr>
                  <a:xfrm>
                    <a:off x="11344214" y="5032998"/>
                    <a:ext cx="259812" cy="261737"/>
                  </a:xfrm>
                  <a:custGeom>
                    <a:avLst/>
                    <a:gdLst>
                      <a:gd name="connsiteX0" fmla="*/ 129906 w 259812"/>
                      <a:gd name="connsiteY0" fmla="*/ 1098 h 261737"/>
                      <a:gd name="connsiteX1" fmla="*/ 0 w 259812"/>
                      <a:gd name="connsiteY1" fmla="*/ 139665 h 261737"/>
                      <a:gd name="connsiteX2" fmla="*/ 129906 w 259812"/>
                      <a:gd name="connsiteY2" fmla="*/ 260911 h 261737"/>
                      <a:gd name="connsiteX3" fmla="*/ 259813 w 259812"/>
                      <a:gd name="connsiteY3" fmla="*/ 105023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9758"/>
                          <a:pt x="0" y="70381"/>
                          <a:pt x="0" y="139665"/>
                        </a:cubicBezTo>
                        <a:cubicBezTo>
                          <a:pt x="0" y="208948"/>
                          <a:pt x="60623" y="269571"/>
                          <a:pt x="129906" y="260911"/>
                        </a:cubicBezTo>
                        <a:cubicBezTo>
                          <a:pt x="199189" y="252250"/>
                          <a:pt x="259813" y="174306"/>
                          <a:pt x="259813" y="105023"/>
                        </a:cubicBezTo>
                        <a:cubicBezTo>
                          <a:pt x="259813" y="35740"/>
                          <a:pt x="199189" y="-7562"/>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4" name="Graphic 1">
                  <a:extLst>
                    <a:ext uri="{FF2B5EF4-FFF2-40B4-BE49-F238E27FC236}">
                      <a16:creationId xmlns="" xmlns:a16="http://schemas.microsoft.com/office/drawing/2014/main" id="{45E039AC-E823-4F08-ADB1-136412C65EF2}"/>
                    </a:ext>
                  </a:extLst>
                </p:cNvPr>
                <p:cNvGrpSpPr/>
                <p:nvPr/>
              </p:nvGrpSpPr>
              <p:grpSpPr>
                <a:xfrm>
                  <a:off x="10746645" y="2219494"/>
                  <a:ext cx="259812" cy="2996436"/>
                  <a:chOff x="10746645" y="2219494"/>
                  <a:chExt cx="259812" cy="2996436"/>
                </a:xfrm>
                <a:grpFill/>
              </p:grpSpPr>
              <p:sp>
                <p:nvSpPr>
                  <p:cNvPr id="883" name="Freeform: Shape 882">
                    <a:extLst>
                      <a:ext uri="{FF2B5EF4-FFF2-40B4-BE49-F238E27FC236}">
                        <a16:creationId xmlns="" xmlns:a16="http://schemas.microsoft.com/office/drawing/2014/main" id="{F8EB375F-5D50-4F88-A646-FC06BB763FCE}"/>
                      </a:ext>
                    </a:extLst>
                  </p:cNvPr>
                  <p:cNvSpPr/>
                  <p:nvPr/>
                </p:nvSpPr>
                <p:spPr>
                  <a:xfrm>
                    <a:off x="10859230" y="2295238"/>
                    <a:ext cx="35786" cy="2870928"/>
                  </a:xfrm>
                  <a:custGeom>
                    <a:avLst/>
                    <a:gdLst>
                      <a:gd name="connsiteX0" fmla="*/ 0 w 35786"/>
                      <a:gd name="connsiteY0" fmla="*/ 19486 h 2870928"/>
                      <a:gd name="connsiteX1" fmla="*/ 0 w 35786"/>
                      <a:gd name="connsiteY1" fmla="*/ 2851443 h 2870928"/>
                      <a:gd name="connsiteX2" fmla="*/ 34641 w 35786"/>
                      <a:gd name="connsiteY2" fmla="*/ 2851443 h 2870928"/>
                      <a:gd name="connsiteX3" fmla="*/ 34641 w 35786"/>
                      <a:gd name="connsiteY3" fmla="*/ 19486 h 2870928"/>
                      <a:gd name="connsiteX4" fmla="*/ 0 w 35786"/>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870928">
                        <a:moveTo>
                          <a:pt x="0" y="19486"/>
                        </a:moveTo>
                        <a:cubicBezTo>
                          <a:pt x="0" y="963472"/>
                          <a:pt x="0" y="1907457"/>
                          <a:pt x="0" y="2851443"/>
                        </a:cubicBezTo>
                        <a:cubicBezTo>
                          <a:pt x="0" y="2877424"/>
                          <a:pt x="34641" y="2877424"/>
                          <a:pt x="34641" y="2851443"/>
                        </a:cubicBezTo>
                        <a:cubicBezTo>
                          <a:pt x="34641" y="1907457"/>
                          <a:pt x="34641" y="963472"/>
                          <a:pt x="34641"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4" name="Freeform: Shape 883">
                    <a:extLst>
                      <a:ext uri="{FF2B5EF4-FFF2-40B4-BE49-F238E27FC236}">
                        <a16:creationId xmlns="" xmlns:a16="http://schemas.microsoft.com/office/drawing/2014/main" id="{F15179B9-B87B-4395-82E5-DDD9444E34B4}"/>
                      </a:ext>
                    </a:extLst>
                  </p:cNvPr>
                  <p:cNvSpPr/>
                  <p:nvPr/>
                </p:nvSpPr>
                <p:spPr>
                  <a:xfrm>
                    <a:off x="10746645" y="2219494"/>
                    <a:ext cx="259812" cy="261149"/>
                  </a:xfrm>
                  <a:custGeom>
                    <a:avLst/>
                    <a:gdLst>
                      <a:gd name="connsiteX0" fmla="*/ 129906 w 259812"/>
                      <a:gd name="connsiteY0" fmla="*/ 8626 h 261149"/>
                      <a:gd name="connsiteX1" fmla="*/ 0 w 259812"/>
                      <a:gd name="connsiteY1" fmla="*/ 190495 h 261149"/>
                      <a:gd name="connsiteX2" fmla="*/ 129906 w 259812"/>
                      <a:gd name="connsiteY2" fmla="*/ 251118 h 261149"/>
                      <a:gd name="connsiteX3" fmla="*/ 259813 w 259812"/>
                      <a:gd name="connsiteY3" fmla="*/ 86570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43268"/>
                          <a:pt x="0" y="121212"/>
                          <a:pt x="0" y="190495"/>
                        </a:cubicBezTo>
                        <a:cubicBezTo>
                          <a:pt x="0" y="251118"/>
                          <a:pt x="60623" y="277099"/>
                          <a:pt x="129906" y="251118"/>
                        </a:cubicBezTo>
                        <a:cubicBezTo>
                          <a:pt x="199190" y="225137"/>
                          <a:pt x="259813" y="155853"/>
                          <a:pt x="259813" y="86570"/>
                        </a:cubicBezTo>
                        <a:cubicBezTo>
                          <a:pt x="259813" y="17287"/>
                          <a:pt x="207851" y="-17355"/>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5" name="Freeform: Shape 884">
                    <a:extLst>
                      <a:ext uri="{FF2B5EF4-FFF2-40B4-BE49-F238E27FC236}">
                        <a16:creationId xmlns="" xmlns:a16="http://schemas.microsoft.com/office/drawing/2014/main" id="{F43B1B74-1179-4F01-9DA7-04B35A250FB4}"/>
                      </a:ext>
                    </a:extLst>
                  </p:cNvPr>
                  <p:cNvSpPr/>
                  <p:nvPr/>
                </p:nvSpPr>
                <p:spPr>
                  <a:xfrm>
                    <a:off x="10746645" y="4954780"/>
                    <a:ext cx="259812" cy="261149"/>
                  </a:xfrm>
                  <a:custGeom>
                    <a:avLst/>
                    <a:gdLst>
                      <a:gd name="connsiteX0" fmla="*/ 129906 w 259812"/>
                      <a:gd name="connsiteY0" fmla="*/ 10032 h 261149"/>
                      <a:gd name="connsiteX1" fmla="*/ 0 w 259812"/>
                      <a:gd name="connsiteY1" fmla="*/ 70655 h 261149"/>
                      <a:gd name="connsiteX2" fmla="*/ 129906 w 259812"/>
                      <a:gd name="connsiteY2" fmla="*/ 252524 h 261149"/>
                      <a:gd name="connsiteX3" fmla="*/ 259813 w 259812"/>
                      <a:gd name="connsiteY3" fmla="*/ 174580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15949"/>
                          <a:pt x="0" y="10032"/>
                          <a:pt x="0" y="70655"/>
                        </a:cubicBezTo>
                        <a:cubicBezTo>
                          <a:pt x="0" y="131278"/>
                          <a:pt x="60623" y="217882"/>
                          <a:pt x="129906" y="252524"/>
                        </a:cubicBezTo>
                        <a:cubicBezTo>
                          <a:pt x="199190" y="278505"/>
                          <a:pt x="259813" y="243863"/>
                          <a:pt x="259813" y="174580"/>
                        </a:cubicBezTo>
                        <a:cubicBezTo>
                          <a:pt x="259813" y="105297"/>
                          <a:pt x="207851" y="36013"/>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5" name="Graphic 1">
                  <a:extLst>
                    <a:ext uri="{FF2B5EF4-FFF2-40B4-BE49-F238E27FC236}">
                      <a16:creationId xmlns="" xmlns:a16="http://schemas.microsoft.com/office/drawing/2014/main" id="{7ABB6A97-BAFE-404A-A9C6-93205E194B1C}"/>
                    </a:ext>
                  </a:extLst>
                </p:cNvPr>
                <p:cNvGrpSpPr/>
                <p:nvPr/>
              </p:nvGrpSpPr>
              <p:grpSpPr>
                <a:xfrm>
                  <a:off x="10157736" y="2578595"/>
                  <a:ext cx="259812" cy="2271697"/>
                  <a:chOff x="10157736" y="2578595"/>
                  <a:chExt cx="259812" cy="2271697"/>
                </a:xfrm>
                <a:grpFill/>
              </p:grpSpPr>
              <p:sp>
                <p:nvSpPr>
                  <p:cNvPr id="880" name="Freeform: Shape 879">
                    <a:extLst>
                      <a:ext uri="{FF2B5EF4-FFF2-40B4-BE49-F238E27FC236}">
                        <a16:creationId xmlns="" xmlns:a16="http://schemas.microsoft.com/office/drawing/2014/main" id="{EB5DEAFD-29DA-4B73-94F8-899904810B35}"/>
                      </a:ext>
                    </a:extLst>
                  </p:cNvPr>
                  <p:cNvSpPr/>
                  <p:nvPr/>
                </p:nvSpPr>
                <p:spPr>
                  <a:xfrm>
                    <a:off x="10270321" y="2674132"/>
                    <a:ext cx="34641" cy="2102316"/>
                  </a:xfrm>
                  <a:custGeom>
                    <a:avLst/>
                    <a:gdLst>
                      <a:gd name="connsiteX0" fmla="*/ 0 w 34641"/>
                      <a:gd name="connsiteY0" fmla="*/ 12991 h 2102316"/>
                      <a:gd name="connsiteX1" fmla="*/ 0 w 34641"/>
                      <a:gd name="connsiteY1" fmla="*/ 2082831 h 2102316"/>
                      <a:gd name="connsiteX2" fmla="*/ 34642 w 34641"/>
                      <a:gd name="connsiteY2" fmla="*/ 2082831 h 2102316"/>
                      <a:gd name="connsiteX3" fmla="*/ 34642 w 34641"/>
                      <a:gd name="connsiteY3" fmla="*/ 12991 h 2102316"/>
                      <a:gd name="connsiteX4" fmla="*/ 0 w 34641"/>
                      <a:gd name="connsiteY4" fmla="*/ 12991 h 210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102316">
                        <a:moveTo>
                          <a:pt x="0" y="12991"/>
                        </a:moveTo>
                        <a:cubicBezTo>
                          <a:pt x="0" y="705824"/>
                          <a:pt x="0" y="1389997"/>
                          <a:pt x="0" y="2082831"/>
                        </a:cubicBezTo>
                        <a:cubicBezTo>
                          <a:pt x="0" y="2108812"/>
                          <a:pt x="34642" y="2108812"/>
                          <a:pt x="34642" y="2082831"/>
                        </a:cubicBezTo>
                        <a:cubicBezTo>
                          <a:pt x="34642" y="1389997"/>
                          <a:pt x="34642" y="705824"/>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1" name="Freeform: Shape 880">
                    <a:extLst>
                      <a:ext uri="{FF2B5EF4-FFF2-40B4-BE49-F238E27FC236}">
                        <a16:creationId xmlns="" xmlns:a16="http://schemas.microsoft.com/office/drawing/2014/main" id="{A278AC76-6FA2-473D-90CB-56049D7FE1BA}"/>
                      </a:ext>
                    </a:extLst>
                  </p:cNvPr>
                  <p:cNvSpPr/>
                  <p:nvPr/>
                </p:nvSpPr>
                <p:spPr>
                  <a:xfrm>
                    <a:off x="10157736" y="2578595"/>
                    <a:ext cx="259812" cy="274157"/>
                  </a:xfrm>
                  <a:custGeom>
                    <a:avLst/>
                    <a:gdLst>
                      <a:gd name="connsiteX0" fmla="*/ 129906 w 259812"/>
                      <a:gd name="connsiteY0" fmla="*/ 47904 h 274157"/>
                      <a:gd name="connsiteX1" fmla="*/ 0 w 259812"/>
                      <a:gd name="connsiteY1" fmla="*/ 247094 h 274157"/>
                      <a:gd name="connsiteX2" fmla="*/ 129906 w 259812"/>
                      <a:gd name="connsiteY2" fmla="*/ 221113 h 274157"/>
                      <a:gd name="connsiteX3" fmla="*/ 259813 w 259812"/>
                      <a:gd name="connsiteY3" fmla="*/ 30583 h 274157"/>
                      <a:gd name="connsiteX4" fmla="*/ 129906 w 259812"/>
                      <a:gd name="connsiteY4" fmla="*/ 47904 h 274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4157">
                        <a:moveTo>
                          <a:pt x="129906" y="47904"/>
                        </a:moveTo>
                        <a:cubicBezTo>
                          <a:pt x="60623" y="117188"/>
                          <a:pt x="0" y="203792"/>
                          <a:pt x="0" y="247094"/>
                        </a:cubicBezTo>
                        <a:cubicBezTo>
                          <a:pt x="0" y="290396"/>
                          <a:pt x="60623" y="281736"/>
                          <a:pt x="129906" y="221113"/>
                        </a:cubicBezTo>
                        <a:cubicBezTo>
                          <a:pt x="199189" y="169150"/>
                          <a:pt x="259813" y="82546"/>
                          <a:pt x="259813" y="30583"/>
                        </a:cubicBezTo>
                        <a:cubicBezTo>
                          <a:pt x="259813" y="-12719"/>
                          <a:pt x="199189" y="-12719"/>
                          <a:pt x="129906" y="479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2" name="Freeform: Shape 881">
                    <a:extLst>
                      <a:ext uri="{FF2B5EF4-FFF2-40B4-BE49-F238E27FC236}">
                        <a16:creationId xmlns="" xmlns:a16="http://schemas.microsoft.com/office/drawing/2014/main" id="{D2084E3F-0949-4C9D-9106-9EA1D65EE109}"/>
                      </a:ext>
                    </a:extLst>
                  </p:cNvPr>
                  <p:cNvSpPr/>
                  <p:nvPr/>
                </p:nvSpPr>
                <p:spPr>
                  <a:xfrm>
                    <a:off x="10157736" y="4576533"/>
                    <a:ext cx="259812" cy="273760"/>
                  </a:xfrm>
                  <a:custGeom>
                    <a:avLst/>
                    <a:gdLst>
                      <a:gd name="connsiteX0" fmla="*/ 129906 w 259812"/>
                      <a:gd name="connsiteY0" fmla="*/ 50524 h 273760"/>
                      <a:gd name="connsiteX1" fmla="*/ 0 w 259812"/>
                      <a:gd name="connsiteY1" fmla="*/ 24542 h 273760"/>
                      <a:gd name="connsiteX2" fmla="*/ 129906 w 259812"/>
                      <a:gd name="connsiteY2" fmla="*/ 223732 h 273760"/>
                      <a:gd name="connsiteX3" fmla="*/ 259813 w 259812"/>
                      <a:gd name="connsiteY3" fmla="*/ 232392 h 273760"/>
                      <a:gd name="connsiteX4" fmla="*/ 129906 w 259812"/>
                      <a:gd name="connsiteY4" fmla="*/ 50524 h 27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60">
                        <a:moveTo>
                          <a:pt x="129906" y="50524"/>
                        </a:moveTo>
                        <a:cubicBezTo>
                          <a:pt x="60623" y="-1439"/>
                          <a:pt x="0" y="-18760"/>
                          <a:pt x="0" y="24542"/>
                        </a:cubicBezTo>
                        <a:cubicBezTo>
                          <a:pt x="0" y="67844"/>
                          <a:pt x="60623" y="163109"/>
                          <a:pt x="129906" y="223732"/>
                        </a:cubicBezTo>
                        <a:cubicBezTo>
                          <a:pt x="199189" y="284355"/>
                          <a:pt x="259813" y="293015"/>
                          <a:pt x="259813" y="232392"/>
                        </a:cubicBezTo>
                        <a:cubicBezTo>
                          <a:pt x="259813" y="189090"/>
                          <a:pt x="199189" y="102486"/>
                          <a:pt x="129906" y="505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6" name="Graphic 1">
                  <a:extLst>
                    <a:ext uri="{FF2B5EF4-FFF2-40B4-BE49-F238E27FC236}">
                      <a16:creationId xmlns="" xmlns:a16="http://schemas.microsoft.com/office/drawing/2014/main" id="{7A53210B-A26A-457F-B534-BF6F24AD4E39}"/>
                    </a:ext>
                  </a:extLst>
                </p:cNvPr>
                <p:cNvGrpSpPr/>
                <p:nvPr/>
              </p:nvGrpSpPr>
              <p:grpSpPr>
                <a:xfrm>
                  <a:off x="9560167" y="3155892"/>
                  <a:ext cx="259812" cy="1132235"/>
                  <a:chOff x="9560167" y="3155892"/>
                  <a:chExt cx="259812" cy="1132235"/>
                </a:xfrm>
                <a:grpFill/>
              </p:grpSpPr>
              <p:sp>
                <p:nvSpPr>
                  <p:cNvPr id="877" name="Freeform: Shape 876">
                    <a:extLst>
                      <a:ext uri="{FF2B5EF4-FFF2-40B4-BE49-F238E27FC236}">
                        <a16:creationId xmlns="" xmlns:a16="http://schemas.microsoft.com/office/drawing/2014/main" id="{F77F0F0E-E623-4C0A-9FDD-073BA391B721}"/>
                      </a:ext>
                    </a:extLst>
                  </p:cNvPr>
                  <p:cNvSpPr/>
                  <p:nvPr/>
                </p:nvSpPr>
                <p:spPr>
                  <a:xfrm>
                    <a:off x="9672753" y="3268294"/>
                    <a:ext cx="34641" cy="901925"/>
                  </a:xfrm>
                  <a:custGeom>
                    <a:avLst/>
                    <a:gdLst>
                      <a:gd name="connsiteX0" fmla="*/ 0 w 34641"/>
                      <a:gd name="connsiteY0" fmla="*/ 16398 h 901925"/>
                      <a:gd name="connsiteX1" fmla="*/ 0 w 34641"/>
                      <a:gd name="connsiteY1" fmla="*/ 882439 h 901925"/>
                      <a:gd name="connsiteX2" fmla="*/ 34641 w 34641"/>
                      <a:gd name="connsiteY2" fmla="*/ 882439 h 901925"/>
                      <a:gd name="connsiteX3" fmla="*/ 34641 w 34641"/>
                      <a:gd name="connsiteY3" fmla="*/ 16398 h 901925"/>
                      <a:gd name="connsiteX4" fmla="*/ 0 w 34641"/>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901925">
                        <a:moveTo>
                          <a:pt x="0" y="16398"/>
                        </a:moveTo>
                        <a:cubicBezTo>
                          <a:pt x="0" y="302191"/>
                          <a:pt x="0" y="596646"/>
                          <a:pt x="0" y="882439"/>
                        </a:cubicBezTo>
                        <a:cubicBezTo>
                          <a:pt x="0" y="908421"/>
                          <a:pt x="34641" y="908421"/>
                          <a:pt x="34641" y="882439"/>
                        </a:cubicBezTo>
                        <a:cubicBezTo>
                          <a:pt x="34641" y="596646"/>
                          <a:pt x="34641" y="302191"/>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8" name="Freeform: Shape 877">
                    <a:extLst>
                      <a:ext uri="{FF2B5EF4-FFF2-40B4-BE49-F238E27FC236}">
                        <a16:creationId xmlns="" xmlns:a16="http://schemas.microsoft.com/office/drawing/2014/main" id="{7FC8407E-A1BA-4123-91B2-DD6978E40EE2}"/>
                      </a:ext>
                    </a:extLst>
                  </p:cNvPr>
                  <p:cNvSpPr/>
                  <p:nvPr/>
                </p:nvSpPr>
                <p:spPr>
                  <a:xfrm>
                    <a:off x="9560167" y="3155892"/>
                    <a:ext cx="259812" cy="288043"/>
                  </a:xfrm>
                  <a:custGeom>
                    <a:avLst/>
                    <a:gdLst>
                      <a:gd name="connsiteX0" fmla="*/ 129906 w 259812"/>
                      <a:gd name="connsiteY0" fmla="*/ 102818 h 288043"/>
                      <a:gd name="connsiteX1" fmla="*/ 0 w 259812"/>
                      <a:gd name="connsiteY1" fmla="*/ 284687 h 288043"/>
                      <a:gd name="connsiteX2" fmla="*/ 129906 w 259812"/>
                      <a:gd name="connsiteY2" fmla="*/ 180762 h 288043"/>
                      <a:gd name="connsiteX3" fmla="*/ 259813 w 259812"/>
                      <a:gd name="connsiteY3" fmla="*/ 7553 h 288043"/>
                      <a:gd name="connsiteX4" fmla="*/ 129906 w 259812"/>
                      <a:gd name="connsiteY4" fmla="*/ 102818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129906" y="102818"/>
                        </a:moveTo>
                        <a:cubicBezTo>
                          <a:pt x="60623" y="189422"/>
                          <a:pt x="0" y="267366"/>
                          <a:pt x="0" y="284687"/>
                        </a:cubicBezTo>
                        <a:cubicBezTo>
                          <a:pt x="0" y="302008"/>
                          <a:pt x="60623" y="250045"/>
                          <a:pt x="129906" y="180762"/>
                        </a:cubicBezTo>
                        <a:cubicBezTo>
                          <a:pt x="199190" y="111478"/>
                          <a:pt x="259813" y="33535"/>
                          <a:pt x="259813" y="7553"/>
                        </a:cubicBezTo>
                        <a:cubicBezTo>
                          <a:pt x="259813" y="-18428"/>
                          <a:pt x="199190" y="24874"/>
                          <a:pt x="129906" y="10281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9" name="Freeform: Shape 878">
                    <a:extLst>
                      <a:ext uri="{FF2B5EF4-FFF2-40B4-BE49-F238E27FC236}">
                        <a16:creationId xmlns="" xmlns:a16="http://schemas.microsoft.com/office/drawing/2014/main" id="{299A6866-DA97-40C5-833C-7FCA35CFF8C3}"/>
                      </a:ext>
                    </a:extLst>
                  </p:cNvPr>
                  <p:cNvSpPr/>
                  <p:nvPr/>
                </p:nvSpPr>
                <p:spPr>
                  <a:xfrm>
                    <a:off x="9560167" y="3991508"/>
                    <a:ext cx="259812" cy="296619"/>
                  </a:xfrm>
                  <a:custGeom>
                    <a:avLst/>
                    <a:gdLst>
                      <a:gd name="connsiteX0" fmla="*/ 0 w 259812"/>
                      <a:gd name="connsiteY0" fmla="*/ 3338 h 296619"/>
                      <a:gd name="connsiteX1" fmla="*/ 129906 w 259812"/>
                      <a:gd name="connsiteY1" fmla="*/ 185206 h 296619"/>
                      <a:gd name="connsiteX2" fmla="*/ 259813 w 259812"/>
                      <a:gd name="connsiteY2" fmla="*/ 289131 h 296619"/>
                      <a:gd name="connsiteX3" fmla="*/ 129906 w 259812"/>
                      <a:gd name="connsiteY3" fmla="*/ 115923 h 296619"/>
                      <a:gd name="connsiteX4" fmla="*/ 0 w 259812"/>
                      <a:gd name="connsiteY4" fmla="*/ 3338 h 29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6619">
                        <a:moveTo>
                          <a:pt x="0" y="3338"/>
                        </a:moveTo>
                        <a:cubicBezTo>
                          <a:pt x="0" y="20659"/>
                          <a:pt x="60623" y="98602"/>
                          <a:pt x="129906" y="185206"/>
                        </a:cubicBezTo>
                        <a:cubicBezTo>
                          <a:pt x="199190" y="271811"/>
                          <a:pt x="259813" y="315113"/>
                          <a:pt x="259813" y="289131"/>
                        </a:cubicBezTo>
                        <a:cubicBezTo>
                          <a:pt x="259813" y="263150"/>
                          <a:pt x="199190" y="185206"/>
                          <a:pt x="129906" y="115923"/>
                        </a:cubicBezTo>
                        <a:cubicBezTo>
                          <a:pt x="60623" y="37979"/>
                          <a:pt x="0" y="-13983"/>
                          <a:pt x="0" y="333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7" name="Graphic 1">
                  <a:extLst>
                    <a:ext uri="{FF2B5EF4-FFF2-40B4-BE49-F238E27FC236}">
                      <a16:creationId xmlns="" xmlns:a16="http://schemas.microsoft.com/office/drawing/2014/main" id="{A90F645B-DFEC-4E42-A295-3175A61270BB}"/>
                    </a:ext>
                  </a:extLst>
                </p:cNvPr>
                <p:cNvGrpSpPr/>
                <p:nvPr/>
              </p:nvGrpSpPr>
              <p:grpSpPr>
                <a:xfrm>
                  <a:off x="8962598" y="3316014"/>
                  <a:ext cx="259812" cy="794735"/>
                  <a:chOff x="8962598" y="3316014"/>
                  <a:chExt cx="259812" cy="794735"/>
                </a:xfrm>
                <a:grpFill/>
              </p:grpSpPr>
              <p:sp>
                <p:nvSpPr>
                  <p:cNvPr id="874" name="Freeform: Shape 873">
                    <a:extLst>
                      <a:ext uri="{FF2B5EF4-FFF2-40B4-BE49-F238E27FC236}">
                        <a16:creationId xmlns="" xmlns:a16="http://schemas.microsoft.com/office/drawing/2014/main" id="{67B3631C-2C27-4620-8768-7E06869346F6}"/>
                      </a:ext>
                    </a:extLst>
                  </p:cNvPr>
                  <p:cNvSpPr/>
                  <p:nvPr/>
                </p:nvSpPr>
                <p:spPr>
                  <a:xfrm>
                    <a:off x="9075184" y="3436249"/>
                    <a:ext cx="35786" cy="552101"/>
                  </a:xfrm>
                  <a:custGeom>
                    <a:avLst/>
                    <a:gdLst>
                      <a:gd name="connsiteX0" fmla="*/ 0 w 35786"/>
                      <a:gd name="connsiteY0" fmla="*/ 12991 h 552101"/>
                      <a:gd name="connsiteX1" fmla="*/ 0 w 35786"/>
                      <a:gd name="connsiteY1" fmla="*/ 532616 h 552101"/>
                      <a:gd name="connsiteX2" fmla="*/ 34642 w 35786"/>
                      <a:gd name="connsiteY2" fmla="*/ 532616 h 552101"/>
                      <a:gd name="connsiteX3" fmla="*/ 34642 w 35786"/>
                      <a:gd name="connsiteY3" fmla="*/ 12991 h 552101"/>
                      <a:gd name="connsiteX4" fmla="*/ 0 w 35786"/>
                      <a:gd name="connsiteY4" fmla="*/ 12991 h 552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552101">
                        <a:moveTo>
                          <a:pt x="0" y="12991"/>
                        </a:moveTo>
                        <a:cubicBezTo>
                          <a:pt x="0" y="186199"/>
                          <a:pt x="0" y="359407"/>
                          <a:pt x="0" y="532616"/>
                        </a:cubicBezTo>
                        <a:cubicBezTo>
                          <a:pt x="0" y="558597"/>
                          <a:pt x="34642" y="558597"/>
                          <a:pt x="34642" y="532616"/>
                        </a:cubicBezTo>
                        <a:cubicBezTo>
                          <a:pt x="34642" y="359407"/>
                          <a:pt x="34642" y="186199"/>
                          <a:pt x="34642" y="12991"/>
                        </a:cubicBezTo>
                        <a:cubicBezTo>
                          <a:pt x="4330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5" name="Freeform: Shape 874">
                    <a:extLst>
                      <a:ext uri="{FF2B5EF4-FFF2-40B4-BE49-F238E27FC236}">
                        <a16:creationId xmlns="" xmlns:a16="http://schemas.microsoft.com/office/drawing/2014/main" id="{5C3D090A-1F75-4B7A-901F-C762786C413F}"/>
                      </a:ext>
                    </a:extLst>
                  </p:cNvPr>
                  <p:cNvSpPr/>
                  <p:nvPr/>
                </p:nvSpPr>
                <p:spPr>
                  <a:xfrm>
                    <a:off x="8962598" y="3821637"/>
                    <a:ext cx="259812" cy="289112"/>
                  </a:xfrm>
                  <a:custGeom>
                    <a:avLst/>
                    <a:gdLst>
                      <a:gd name="connsiteX0" fmla="*/ 129906 w 259812"/>
                      <a:gd name="connsiteY0" fmla="*/ 121246 h 289112"/>
                      <a:gd name="connsiteX1" fmla="*/ 0 w 259812"/>
                      <a:gd name="connsiteY1" fmla="*/ 285794 h 289112"/>
                      <a:gd name="connsiteX2" fmla="*/ 129906 w 259812"/>
                      <a:gd name="connsiteY2" fmla="*/ 164548 h 289112"/>
                      <a:gd name="connsiteX3" fmla="*/ 259813 w 259812"/>
                      <a:gd name="connsiteY3" fmla="*/ 0 h 289112"/>
                      <a:gd name="connsiteX4" fmla="*/ 129906 w 259812"/>
                      <a:gd name="connsiteY4" fmla="*/ 121246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129906" y="121246"/>
                        </a:moveTo>
                        <a:cubicBezTo>
                          <a:pt x="60623" y="190529"/>
                          <a:pt x="0" y="268473"/>
                          <a:pt x="0" y="285794"/>
                        </a:cubicBezTo>
                        <a:cubicBezTo>
                          <a:pt x="0" y="303115"/>
                          <a:pt x="60623" y="251152"/>
                          <a:pt x="129906" y="164548"/>
                        </a:cubicBezTo>
                        <a:cubicBezTo>
                          <a:pt x="199190" y="77944"/>
                          <a:pt x="259813" y="0"/>
                          <a:pt x="259813" y="0"/>
                        </a:cubicBezTo>
                        <a:cubicBezTo>
                          <a:pt x="259813" y="0"/>
                          <a:pt x="207850" y="51963"/>
                          <a:pt x="129906"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6" name="Freeform: Shape 875">
                    <a:extLst>
                      <a:ext uri="{FF2B5EF4-FFF2-40B4-BE49-F238E27FC236}">
                        <a16:creationId xmlns="" xmlns:a16="http://schemas.microsoft.com/office/drawing/2014/main" id="{58B4B878-922B-4E1A-AD0E-C9DDE94FBEAC}"/>
                      </a:ext>
                    </a:extLst>
                  </p:cNvPr>
                  <p:cNvSpPr/>
                  <p:nvPr/>
                </p:nvSpPr>
                <p:spPr>
                  <a:xfrm>
                    <a:off x="8962598" y="3316014"/>
                    <a:ext cx="259812" cy="289939"/>
                  </a:xfrm>
                  <a:custGeom>
                    <a:avLst/>
                    <a:gdLst>
                      <a:gd name="connsiteX0" fmla="*/ 0 w 259812"/>
                      <a:gd name="connsiteY0" fmla="*/ 3319 h 289939"/>
                      <a:gd name="connsiteX1" fmla="*/ 129906 w 259812"/>
                      <a:gd name="connsiteY1" fmla="*/ 167867 h 289939"/>
                      <a:gd name="connsiteX2" fmla="*/ 259813 w 259812"/>
                      <a:gd name="connsiteY2" fmla="*/ 289113 h 289939"/>
                      <a:gd name="connsiteX3" fmla="*/ 129906 w 259812"/>
                      <a:gd name="connsiteY3" fmla="*/ 124565 h 289939"/>
                      <a:gd name="connsiteX4" fmla="*/ 0 w 259812"/>
                      <a:gd name="connsiteY4" fmla="*/ 3319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0" y="3319"/>
                        </a:moveTo>
                        <a:cubicBezTo>
                          <a:pt x="0" y="20640"/>
                          <a:pt x="60623" y="98583"/>
                          <a:pt x="129906" y="167867"/>
                        </a:cubicBezTo>
                        <a:cubicBezTo>
                          <a:pt x="199190" y="237150"/>
                          <a:pt x="259813" y="297773"/>
                          <a:pt x="259813" y="289113"/>
                        </a:cubicBezTo>
                        <a:cubicBezTo>
                          <a:pt x="259813" y="280452"/>
                          <a:pt x="199190" y="211169"/>
                          <a:pt x="129906" y="124565"/>
                        </a:cubicBezTo>
                        <a:cubicBezTo>
                          <a:pt x="60623" y="37960"/>
                          <a:pt x="0" y="-14002"/>
                          <a:pt x="0" y="33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8" name="Graphic 1">
                  <a:extLst>
                    <a:ext uri="{FF2B5EF4-FFF2-40B4-BE49-F238E27FC236}">
                      <a16:creationId xmlns="" xmlns:a16="http://schemas.microsoft.com/office/drawing/2014/main" id="{786BE832-72C9-4B34-9360-CB32114C521F}"/>
                    </a:ext>
                  </a:extLst>
                </p:cNvPr>
                <p:cNvGrpSpPr/>
                <p:nvPr/>
              </p:nvGrpSpPr>
              <p:grpSpPr>
                <a:xfrm>
                  <a:off x="8373690" y="2708872"/>
                  <a:ext cx="259812" cy="2017681"/>
                  <a:chOff x="8373690" y="2708872"/>
                  <a:chExt cx="259812" cy="2017681"/>
                </a:xfrm>
                <a:grpFill/>
              </p:grpSpPr>
              <p:sp>
                <p:nvSpPr>
                  <p:cNvPr id="871" name="Freeform: Shape 870">
                    <a:extLst>
                      <a:ext uri="{FF2B5EF4-FFF2-40B4-BE49-F238E27FC236}">
                        <a16:creationId xmlns="" xmlns:a16="http://schemas.microsoft.com/office/drawing/2014/main" id="{8E756FE6-C799-45EA-93B5-3A659DE1010F}"/>
                      </a:ext>
                    </a:extLst>
                  </p:cNvPr>
                  <p:cNvSpPr/>
                  <p:nvPr/>
                </p:nvSpPr>
                <p:spPr>
                  <a:xfrm>
                    <a:off x="8477615" y="2791971"/>
                    <a:ext cx="35786" cy="1828590"/>
                  </a:xfrm>
                  <a:custGeom>
                    <a:avLst/>
                    <a:gdLst>
                      <a:gd name="connsiteX0" fmla="*/ 0 w 35786"/>
                      <a:gd name="connsiteY0" fmla="*/ 16398 h 1828590"/>
                      <a:gd name="connsiteX1" fmla="*/ 0 w 35786"/>
                      <a:gd name="connsiteY1" fmla="*/ 1809104 h 1828590"/>
                      <a:gd name="connsiteX2" fmla="*/ 34642 w 35786"/>
                      <a:gd name="connsiteY2" fmla="*/ 1809104 h 1828590"/>
                      <a:gd name="connsiteX3" fmla="*/ 34642 w 35786"/>
                      <a:gd name="connsiteY3" fmla="*/ 16398 h 1828590"/>
                      <a:gd name="connsiteX4" fmla="*/ 0 w 35786"/>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2" name="Freeform: Shape 871">
                    <a:extLst>
                      <a:ext uri="{FF2B5EF4-FFF2-40B4-BE49-F238E27FC236}">
                        <a16:creationId xmlns="" xmlns:a16="http://schemas.microsoft.com/office/drawing/2014/main" id="{C954B398-315C-4AD6-9E78-E3A4BFA6937C}"/>
                      </a:ext>
                    </a:extLst>
                  </p:cNvPr>
                  <p:cNvSpPr/>
                  <p:nvPr/>
                </p:nvSpPr>
                <p:spPr>
                  <a:xfrm>
                    <a:off x="8373690" y="4444852"/>
                    <a:ext cx="259812" cy="281700"/>
                  </a:xfrm>
                  <a:custGeom>
                    <a:avLst/>
                    <a:gdLst>
                      <a:gd name="connsiteX0" fmla="*/ 129906 w 259812"/>
                      <a:gd name="connsiteY0" fmla="*/ 60958 h 281700"/>
                      <a:gd name="connsiteX1" fmla="*/ 0 w 259812"/>
                      <a:gd name="connsiteY1" fmla="*/ 251487 h 281700"/>
                      <a:gd name="connsiteX2" fmla="*/ 129906 w 259812"/>
                      <a:gd name="connsiteY2" fmla="*/ 216845 h 281700"/>
                      <a:gd name="connsiteX3" fmla="*/ 259813 w 259812"/>
                      <a:gd name="connsiteY3" fmla="*/ 17656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121581"/>
                          <a:pt x="0" y="199525"/>
                          <a:pt x="0" y="251487"/>
                        </a:cubicBezTo>
                        <a:cubicBezTo>
                          <a:pt x="0" y="303450"/>
                          <a:pt x="60623" y="286129"/>
                          <a:pt x="129906" y="216845"/>
                        </a:cubicBezTo>
                        <a:cubicBezTo>
                          <a:pt x="199189" y="147562"/>
                          <a:pt x="259813" y="52297"/>
                          <a:pt x="259813" y="17656"/>
                        </a:cubicBezTo>
                        <a:cubicBezTo>
                          <a:pt x="259813" y="-16986"/>
                          <a:pt x="199189" y="335"/>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3" name="Freeform: Shape 872">
                    <a:extLst>
                      <a:ext uri="{FF2B5EF4-FFF2-40B4-BE49-F238E27FC236}">
                        <a16:creationId xmlns="" xmlns:a16="http://schemas.microsoft.com/office/drawing/2014/main" id="{D4AF4E9F-BF36-4783-BAC8-8D3B06896DAA}"/>
                      </a:ext>
                    </a:extLst>
                  </p:cNvPr>
                  <p:cNvSpPr/>
                  <p:nvPr/>
                </p:nvSpPr>
                <p:spPr>
                  <a:xfrm>
                    <a:off x="8373690" y="2708872"/>
                    <a:ext cx="259812" cy="281700"/>
                  </a:xfrm>
                  <a:custGeom>
                    <a:avLst/>
                    <a:gdLst>
                      <a:gd name="connsiteX0" fmla="*/ 0 w 259812"/>
                      <a:gd name="connsiteY0" fmla="*/ 30213 h 281700"/>
                      <a:gd name="connsiteX1" fmla="*/ 129906 w 259812"/>
                      <a:gd name="connsiteY1" fmla="*/ 220743 h 281700"/>
                      <a:gd name="connsiteX2" fmla="*/ 259813 w 259812"/>
                      <a:gd name="connsiteY2" fmla="*/ 264045 h 281700"/>
                      <a:gd name="connsiteX3" fmla="*/ 129906 w 259812"/>
                      <a:gd name="connsiteY3" fmla="*/ 64855 h 281700"/>
                      <a:gd name="connsiteX4" fmla="*/ 0 w 259812"/>
                      <a:gd name="connsiteY4" fmla="*/ 30213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0" y="30213"/>
                        </a:moveTo>
                        <a:cubicBezTo>
                          <a:pt x="0" y="82176"/>
                          <a:pt x="60623" y="160120"/>
                          <a:pt x="129906" y="220743"/>
                        </a:cubicBezTo>
                        <a:cubicBezTo>
                          <a:pt x="199189" y="281365"/>
                          <a:pt x="259813" y="298686"/>
                          <a:pt x="259813" y="264045"/>
                        </a:cubicBezTo>
                        <a:cubicBezTo>
                          <a:pt x="259813" y="229403"/>
                          <a:pt x="199189" y="134138"/>
                          <a:pt x="129906" y="64855"/>
                        </a:cubicBezTo>
                        <a:cubicBezTo>
                          <a:pt x="51962"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9" name="Graphic 1">
                  <a:extLst>
                    <a:ext uri="{FF2B5EF4-FFF2-40B4-BE49-F238E27FC236}">
                      <a16:creationId xmlns="" xmlns:a16="http://schemas.microsoft.com/office/drawing/2014/main" id="{7C9DD202-37D1-465F-A811-B0F6C1D3C0F8}"/>
                    </a:ext>
                  </a:extLst>
                </p:cNvPr>
                <p:cNvGrpSpPr/>
                <p:nvPr/>
              </p:nvGrpSpPr>
              <p:grpSpPr>
                <a:xfrm>
                  <a:off x="7776121" y="2286716"/>
                  <a:ext cx="259812" cy="2863814"/>
                  <a:chOff x="7776121" y="2286716"/>
                  <a:chExt cx="259812" cy="2863814"/>
                </a:xfrm>
                <a:grpFill/>
              </p:grpSpPr>
              <p:sp>
                <p:nvSpPr>
                  <p:cNvPr id="868" name="Freeform: Shape 867">
                    <a:extLst>
                      <a:ext uri="{FF2B5EF4-FFF2-40B4-BE49-F238E27FC236}">
                        <a16:creationId xmlns="" xmlns:a16="http://schemas.microsoft.com/office/drawing/2014/main" id="{4A7FDE5A-B741-4886-99C1-4A7ADFB805E5}"/>
                      </a:ext>
                    </a:extLst>
                  </p:cNvPr>
                  <p:cNvSpPr/>
                  <p:nvPr/>
                </p:nvSpPr>
                <p:spPr>
                  <a:xfrm>
                    <a:off x="7888706" y="2341629"/>
                    <a:ext cx="34641" cy="2729273"/>
                  </a:xfrm>
                  <a:custGeom>
                    <a:avLst/>
                    <a:gdLst>
                      <a:gd name="connsiteX0" fmla="*/ 0 w 34641"/>
                      <a:gd name="connsiteY0" fmla="*/ 16398 h 2729273"/>
                      <a:gd name="connsiteX1" fmla="*/ 0 w 34641"/>
                      <a:gd name="connsiteY1" fmla="*/ 2709788 h 2729273"/>
                      <a:gd name="connsiteX2" fmla="*/ 34642 w 34641"/>
                      <a:gd name="connsiteY2" fmla="*/ 2709788 h 2729273"/>
                      <a:gd name="connsiteX3" fmla="*/ 34642 w 34641"/>
                      <a:gd name="connsiteY3" fmla="*/ 16398 h 2729273"/>
                      <a:gd name="connsiteX4" fmla="*/ 0 w 34641"/>
                      <a:gd name="connsiteY4" fmla="*/ 16398 h 2729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29273">
                        <a:moveTo>
                          <a:pt x="0" y="16398"/>
                        </a:moveTo>
                        <a:cubicBezTo>
                          <a:pt x="0" y="917081"/>
                          <a:pt x="0" y="1809104"/>
                          <a:pt x="0" y="2709788"/>
                        </a:cubicBezTo>
                        <a:cubicBezTo>
                          <a:pt x="0" y="2735769"/>
                          <a:pt x="34642" y="2735769"/>
                          <a:pt x="34642" y="2709788"/>
                        </a:cubicBezTo>
                        <a:cubicBezTo>
                          <a:pt x="34642" y="1809104"/>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9" name="Freeform: Shape 868">
                    <a:extLst>
                      <a:ext uri="{FF2B5EF4-FFF2-40B4-BE49-F238E27FC236}">
                        <a16:creationId xmlns="" xmlns:a16="http://schemas.microsoft.com/office/drawing/2014/main" id="{A0A57515-A2BB-45C8-A4B2-76E963CB2D2D}"/>
                      </a:ext>
                    </a:extLst>
                  </p:cNvPr>
                  <p:cNvSpPr/>
                  <p:nvPr/>
                </p:nvSpPr>
                <p:spPr>
                  <a:xfrm>
                    <a:off x="7776121" y="4886167"/>
                    <a:ext cx="259812" cy="264363"/>
                  </a:xfrm>
                  <a:custGeom>
                    <a:avLst/>
                    <a:gdLst>
                      <a:gd name="connsiteX0" fmla="*/ 129906 w 259812"/>
                      <a:gd name="connsiteY0" fmla="*/ 18023 h 264363"/>
                      <a:gd name="connsiteX1" fmla="*/ 0 w 259812"/>
                      <a:gd name="connsiteY1" fmla="*/ 191231 h 264363"/>
                      <a:gd name="connsiteX2" fmla="*/ 129906 w 259812"/>
                      <a:gd name="connsiteY2" fmla="*/ 243193 h 264363"/>
                      <a:gd name="connsiteX3" fmla="*/ 259813 w 259812"/>
                      <a:gd name="connsiteY3" fmla="*/ 52664 h 264363"/>
                      <a:gd name="connsiteX4" fmla="*/ 129906 w 259812"/>
                      <a:gd name="connsiteY4" fmla="*/ 18023 h 26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4363">
                        <a:moveTo>
                          <a:pt x="129906" y="18023"/>
                        </a:moveTo>
                        <a:cubicBezTo>
                          <a:pt x="60623" y="52664"/>
                          <a:pt x="0" y="130608"/>
                          <a:pt x="0" y="191231"/>
                        </a:cubicBezTo>
                        <a:cubicBezTo>
                          <a:pt x="0" y="260514"/>
                          <a:pt x="60623" y="286496"/>
                          <a:pt x="129906" y="243193"/>
                        </a:cubicBezTo>
                        <a:cubicBezTo>
                          <a:pt x="199189" y="199891"/>
                          <a:pt x="259813" y="113287"/>
                          <a:pt x="259813" y="52664"/>
                        </a:cubicBezTo>
                        <a:cubicBezTo>
                          <a:pt x="259813" y="702"/>
                          <a:pt x="199189" y="-16619"/>
                          <a:pt x="129906" y="180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0" name="Freeform: Shape 869">
                    <a:extLst>
                      <a:ext uri="{FF2B5EF4-FFF2-40B4-BE49-F238E27FC236}">
                        <a16:creationId xmlns="" xmlns:a16="http://schemas.microsoft.com/office/drawing/2014/main" id="{29401C5C-6169-4741-8043-185ED23422A0}"/>
                      </a:ext>
                    </a:extLst>
                  </p:cNvPr>
                  <p:cNvSpPr/>
                  <p:nvPr/>
                </p:nvSpPr>
                <p:spPr>
                  <a:xfrm>
                    <a:off x="7776121" y="2286716"/>
                    <a:ext cx="259812" cy="262174"/>
                  </a:xfrm>
                  <a:custGeom>
                    <a:avLst/>
                    <a:gdLst>
                      <a:gd name="connsiteX0" fmla="*/ 129906 w 259812"/>
                      <a:gd name="connsiteY0" fmla="*/ 19348 h 262174"/>
                      <a:gd name="connsiteX1" fmla="*/ 0 w 259812"/>
                      <a:gd name="connsiteY1" fmla="*/ 71310 h 262174"/>
                      <a:gd name="connsiteX2" fmla="*/ 129906 w 259812"/>
                      <a:gd name="connsiteY2" fmla="*/ 244519 h 262174"/>
                      <a:gd name="connsiteX3" fmla="*/ 259813 w 259812"/>
                      <a:gd name="connsiteY3" fmla="*/ 201217 h 262174"/>
                      <a:gd name="connsiteX4" fmla="*/ 129906 w 259812"/>
                      <a:gd name="connsiteY4" fmla="*/ 19348 h 262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2174">
                        <a:moveTo>
                          <a:pt x="129906" y="19348"/>
                        </a:moveTo>
                        <a:cubicBezTo>
                          <a:pt x="60623" y="-23954"/>
                          <a:pt x="0" y="10687"/>
                          <a:pt x="0" y="71310"/>
                        </a:cubicBezTo>
                        <a:cubicBezTo>
                          <a:pt x="0" y="140594"/>
                          <a:pt x="60623" y="209877"/>
                          <a:pt x="129906" y="244519"/>
                        </a:cubicBezTo>
                        <a:cubicBezTo>
                          <a:pt x="199189" y="279160"/>
                          <a:pt x="259813" y="261840"/>
                          <a:pt x="259813" y="201217"/>
                        </a:cubicBezTo>
                        <a:cubicBezTo>
                          <a:pt x="259813" y="140594"/>
                          <a:pt x="199189" y="53989"/>
                          <a:pt x="129906" y="19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0" name="Graphic 1">
                  <a:extLst>
                    <a:ext uri="{FF2B5EF4-FFF2-40B4-BE49-F238E27FC236}">
                      <a16:creationId xmlns="" xmlns:a16="http://schemas.microsoft.com/office/drawing/2014/main" id="{888E5826-A5E8-4065-9190-0BA1D665BDDA}"/>
                    </a:ext>
                  </a:extLst>
                </p:cNvPr>
                <p:cNvGrpSpPr/>
                <p:nvPr/>
              </p:nvGrpSpPr>
              <p:grpSpPr>
                <a:xfrm>
                  <a:off x="7178552" y="2132856"/>
                  <a:ext cx="259812" cy="3169713"/>
                  <a:chOff x="7178552" y="2132856"/>
                  <a:chExt cx="259812" cy="3169713"/>
                </a:xfrm>
                <a:grpFill/>
              </p:grpSpPr>
              <p:sp>
                <p:nvSpPr>
                  <p:cNvPr id="865" name="Freeform: Shape 864">
                    <a:extLst>
                      <a:ext uri="{FF2B5EF4-FFF2-40B4-BE49-F238E27FC236}">
                        <a16:creationId xmlns="" xmlns:a16="http://schemas.microsoft.com/office/drawing/2014/main" id="{EF1F81B6-4C4A-46B2-9FA2-8A7DA8E0512D}"/>
                      </a:ext>
                    </a:extLst>
                  </p:cNvPr>
                  <p:cNvSpPr/>
                  <p:nvPr/>
                </p:nvSpPr>
                <p:spPr>
                  <a:xfrm>
                    <a:off x="7291138" y="2177081"/>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6" name="Freeform: Shape 865">
                    <a:extLst>
                      <a:ext uri="{FF2B5EF4-FFF2-40B4-BE49-F238E27FC236}">
                        <a16:creationId xmlns="" xmlns:a16="http://schemas.microsoft.com/office/drawing/2014/main" id="{0755E4A5-7560-4CA3-88FD-3F27B6D8E5F2}"/>
                      </a:ext>
                    </a:extLst>
                  </p:cNvPr>
                  <p:cNvSpPr/>
                  <p:nvPr/>
                </p:nvSpPr>
                <p:spPr>
                  <a:xfrm>
                    <a:off x="7178552"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90" y="259813"/>
                          <a:pt x="259813" y="190529"/>
                          <a:pt x="259813" y="121246"/>
                        </a:cubicBezTo>
                        <a:cubicBezTo>
                          <a:pt x="259813" y="5196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7" name="Freeform: Shape 866">
                    <a:extLst>
                      <a:ext uri="{FF2B5EF4-FFF2-40B4-BE49-F238E27FC236}">
                        <a16:creationId xmlns="" xmlns:a16="http://schemas.microsoft.com/office/drawing/2014/main" id="{642E72E1-EA3A-4860-A5D7-E0307970C30D}"/>
                      </a:ext>
                    </a:extLst>
                  </p:cNvPr>
                  <p:cNvSpPr/>
                  <p:nvPr/>
                </p:nvSpPr>
                <p:spPr>
                  <a:xfrm>
                    <a:off x="7178552"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90" y="259813"/>
                          <a:pt x="259813" y="207850"/>
                          <a:pt x="259813" y="138567"/>
                        </a:cubicBezTo>
                        <a:cubicBezTo>
                          <a:pt x="259813" y="6928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1" name="Graphic 1">
                  <a:extLst>
                    <a:ext uri="{FF2B5EF4-FFF2-40B4-BE49-F238E27FC236}">
                      <a16:creationId xmlns="" xmlns:a16="http://schemas.microsoft.com/office/drawing/2014/main" id="{9FAB59E6-A60A-4EFA-BBD9-BE45397C9944}"/>
                    </a:ext>
                  </a:extLst>
                </p:cNvPr>
                <p:cNvGrpSpPr/>
                <p:nvPr/>
              </p:nvGrpSpPr>
              <p:grpSpPr>
                <a:xfrm>
                  <a:off x="6589644" y="2282126"/>
                  <a:ext cx="259812" cy="2871172"/>
                  <a:chOff x="6589644" y="2282126"/>
                  <a:chExt cx="259812" cy="2871172"/>
                </a:xfrm>
                <a:grpFill/>
              </p:grpSpPr>
              <p:sp>
                <p:nvSpPr>
                  <p:cNvPr id="862" name="Freeform: Shape 861">
                    <a:extLst>
                      <a:ext uri="{FF2B5EF4-FFF2-40B4-BE49-F238E27FC236}">
                        <a16:creationId xmlns="" xmlns:a16="http://schemas.microsoft.com/office/drawing/2014/main" id="{9EEB5567-62CF-4D4D-9EBA-0E17F01D120B}"/>
                      </a:ext>
                    </a:extLst>
                  </p:cNvPr>
                  <p:cNvSpPr/>
                  <p:nvPr/>
                </p:nvSpPr>
                <p:spPr>
                  <a:xfrm>
                    <a:off x="6693569" y="2338540"/>
                    <a:ext cx="35786" cy="2741022"/>
                  </a:xfrm>
                  <a:custGeom>
                    <a:avLst/>
                    <a:gdLst>
                      <a:gd name="connsiteX0" fmla="*/ 0 w 35786"/>
                      <a:gd name="connsiteY0" fmla="*/ 19486 h 2741022"/>
                      <a:gd name="connsiteX1" fmla="*/ 0 w 35786"/>
                      <a:gd name="connsiteY1" fmla="*/ 2721537 h 2741022"/>
                      <a:gd name="connsiteX2" fmla="*/ 34642 w 35786"/>
                      <a:gd name="connsiteY2" fmla="*/ 2721537 h 2741022"/>
                      <a:gd name="connsiteX3" fmla="*/ 34642 w 35786"/>
                      <a:gd name="connsiteY3" fmla="*/ 19486 h 2741022"/>
                      <a:gd name="connsiteX4" fmla="*/ 0 w 35786"/>
                      <a:gd name="connsiteY4" fmla="*/ 19486 h 274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41022">
                        <a:moveTo>
                          <a:pt x="0" y="19486"/>
                        </a:moveTo>
                        <a:cubicBezTo>
                          <a:pt x="0" y="920170"/>
                          <a:pt x="0" y="1820853"/>
                          <a:pt x="0" y="2721537"/>
                        </a:cubicBezTo>
                        <a:cubicBezTo>
                          <a:pt x="0" y="2747518"/>
                          <a:pt x="34642" y="2747518"/>
                          <a:pt x="34642" y="2721537"/>
                        </a:cubicBezTo>
                        <a:cubicBezTo>
                          <a:pt x="34642" y="182085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3" name="Freeform: Shape 862">
                    <a:extLst>
                      <a:ext uri="{FF2B5EF4-FFF2-40B4-BE49-F238E27FC236}">
                        <a16:creationId xmlns="" xmlns:a16="http://schemas.microsoft.com/office/drawing/2014/main" id="{9BBB721D-F80F-402F-A2B5-509C6EA65188}"/>
                      </a:ext>
                    </a:extLst>
                  </p:cNvPr>
                  <p:cNvSpPr/>
                  <p:nvPr/>
                </p:nvSpPr>
                <p:spPr>
                  <a:xfrm>
                    <a:off x="6589644" y="4886534"/>
                    <a:ext cx="259812" cy="266764"/>
                  </a:xfrm>
                  <a:custGeom>
                    <a:avLst/>
                    <a:gdLst>
                      <a:gd name="connsiteX0" fmla="*/ 129906 w 259812"/>
                      <a:gd name="connsiteY0" fmla="*/ 17656 h 266764"/>
                      <a:gd name="connsiteX1" fmla="*/ 0 w 259812"/>
                      <a:gd name="connsiteY1" fmla="*/ 60958 h 266764"/>
                      <a:gd name="connsiteX2" fmla="*/ 129906 w 259812"/>
                      <a:gd name="connsiteY2" fmla="*/ 251487 h 266764"/>
                      <a:gd name="connsiteX3" fmla="*/ 259813 w 259812"/>
                      <a:gd name="connsiteY3" fmla="*/ 190864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16986"/>
                          <a:pt x="0" y="335"/>
                          <a:pt x="0" y="60958"/>
                        </a:cubicBezTo>
                        <a:cubicBezTo>
                          <a:pt x="0" y="121581"/>
                          <a:pt x="60623" y="208185"/>
                          <a:pt x="129906" y="251487"/>
                        </a:cubicBezTo>
                        <a:cubicBezTo>
                          <a:pt x="199190" y="286129"/>
                          <a:pt x="259813" y="260147"/>
                          <a:pt x="259813" y="190864"/>
                        </a:cubicBezTo>
                        <a:cubicBezTo>
                          <a:pt x="251152" y="130241"/>
                          <a:pt x="199190" y="52298"/>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4" name="Freeform: Shape 863">
                    <a:extLst>
                      <a:ext uri="{FF2B5EF4-FFF2-40B4-BE49-F238E27FC236}">
                        <a16:creationId xmlns="" xmlns:a16="http://schemas.microsoft.com/office/drawing/2014/main" id="{99EAF602-55D9-460D-A033-E654762FABC5}"/>
                      </a:ext>
                    </a:extLst>
                  </p:cNvPr>
                  <p:cNvSpPr/>
                  <p:nvPr/>
                </p:nvSpPr>
                <p:spPr>
                  <a:xfrm>
                    <a:off x="6589644" y="2282126"/>
                    <a:ext cx="259812" cy="266764"/>
                  </a:xfrm>
                  <a:custGeom>
                    <a:avLst/>
                    <a:gdLst>
                      <a:gd name="connsiteX0" fmla="*/ 129906 w 259812"/>
                      <a:gd name="connsiteY0" fmla="*/ 15277 h 266764"/>
                      <a:gd name="connsiteX1" fmla="*/ 0 w 259812"/>
                      <a:gd name="connsiteY1" fmla="*/ 205807 h 266764"/>
                      <a:gd name="connsiteX2" fmla="*/ 129906 w 259812"/>
                      <a:gd name="connsiteY2" fmla="*/ 249109 h 266764"/>
                      <a:gd name="connsiteX3" fmla="*/ 259813 w 259812"/>
                      <a:gd name="connsiteY3" fmla="*/ 75900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58579"/>
                          <a:pt x="0" y="145184"/>
                          <a:pt x="0" y="205807"/>
                        </a:cubicBezTo>
                        <a:cubicBezTo>
                          <a:pt x="0" y="266430"/>
                          <a:pt x="60623" y="283750"/>
                          <a:pt x="129906" y="249109"/>
                        </a:cubicBezTo>
                        <a:cubicBezTo>
                          <a:pt x="199190" y="214467"/>
                          <a:pt x="259813" y="145184"/>
                          <a:pt x="259813" y="75900"/>
                        </a:cubicBezTo>
                        <a:cubicBezTo>
                          <a:pt x="251152" y="6617"/>
                          <a:pt x="199190" y="-19364"/>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grpSp>
          <p:nvGrpSpPr>
            <p:cNvPr id="519" name="Graphic 1">
              <a:extLst>
                <a:ext uri="{FF2B5EF4-FFF2-40B4-BE49-F238E27FC236}">
                  <a16:creationId xmlns="" xmlns:a16="http://schemas.microsoft.com/office/drawing/2014/main" id="{9192051C-558B-442C-9DA6-18C847967691}"/>
                </a:ext>
              </a:extLst>
            </p:cNvPr>
            <p:cNvGrpSpPr/>
            <p:nvPr/>
          </p:nvGrpSpPr>
          <p:grpSpPr>
            <a:xfrm>
              <a:off x="-659126" y="2704443"/>
              <a:ext cx="6755126" cy="2286350"/>
              <a:chOff x="-659126" y="2704443"/>
              <a:chExt cx="6755126" cy="2286350"/>
            </a:xfrm>
            <a:solidFill>
              <a:srgbClr val="0070C0"/>
            </a:solidFill>
          </p:grpSpPr>
          <p:sp>
            <p:nvSpPr>
              <p:cNvPr id="781" name="Freeform: Shape 780">
                <a:extLst>
                  <a:ext uri="{FF2B5EF4-FFF2-40B4-BE49-F238E27FC236}">
                    <a16:creationId xmlns="" xmlns:a16="http://schemas.microsoft.com/office/drawing/2014/main" id="{82DDBD06-AAA4-4FD0-832C-244E52212161}"/>
                  </a:ext>
                </a:extLst>
              </p:cNvPr>
              <p:cNvSpPr/>
              <p:nvPr/>
            </p:nvSpPr>
            <p:spPr>
              <a:xfrm>
                <a:off x="-659126" y="3241389"/>
                <a:ext cx="6755126" cy="1657063"/>
              </a:xfrm>
              <a:custGeom>
                <a:avLst/>
                <a:gdLst>
                  <a:gd name="connsiteX0" fmla="*/ 2598126 w 6755126"/>
                  <a:gd name="connsiteY0" fmla="*/ 1654140 h 1657063"/>
                  <a:gd name="connsiteX1" fmla="*/ 3741301 w 6755126"/>
                  <a:gd name="connsiteY1" fmla="*/ 1498253 h 1657063"/>
                  <a:gd name="connsiteX2" fmla="*/ 5949708 w 6755126"/>
                  <a:gd name="connsiteY2" fmla="*/ 441681 h 1657063"/>
                  <a:gd name="connsiteX3" fmla="*/ 6755127 w 6755126"/>
                  <a:gd name="connsiteY3" fmla="*/ 25981 h 1657063"/>
                  <a:gd name="connsiteX4" fmla="*/ 6755127 w 6755126"/>
                  <a:gd name="connsiteY4" fmla="*/ 0 h 1657063"/>
                  <a:gd name="connsiteX5" fmla="*/ 6278804 w 6755126"/>
                  <a:gd name="connsiteY5" fmla="*/ 233831 h 1657063"/>
                  <a:gd name="connsiteX6" fmla="*/ 4053076 w 6755126"/>
                  <a:gd name="connsiteY6" fmla="*/ 1359686 h 1657063"/>
                  <a:gd name="connsiteX7" fmla="*/ 2901240 w 6755126"/>
                  <a:gd name="connsiteY7" fmla="*/ 1628159 h 1657063"/>
                  <a:gd name="connsiteX8" fmla="*/ 1697442 w 6755126"/>
                  <a:gd name="connsiteY8" fmla="*/ 1463611 h 1657063"/>
                  <a:gd name="connsiteX9" fmla="*/ 0 w 6755126"/>
                  <a:gd name="connsiteY9" fmla="*/ 666852 h 1657063"/>
                  <a:gd name="connsiteX10" fmla="*/ 0 w 6755126"/>
                  <a:gd name="connsiteY10" fmla="*/ 701494 h 1657063"/>
                  <a:gd name="connsiteX11" fmla="*/ 1480932 w 6755126"/>
                  <a:gd name="connsiteY11" fmla="*/ 1420309 h 1657063"/>
                  <a:gd name="connsiteX12" fmla="*/ 2598126 w 6755126"/>
                  <a:gd name="connsiteY12" fmla="*/ 1654140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57063">
                    <a:moveTo>
                      <a:pt x="2598126" y="1654140"/>
                    </a:moveTo>
                    <a:cubicBezTo>
                      <a:pt x="2987845" y="1671461"/>
                      <a:pt x="3368903" y="1610838"/>
                      <a:pt x="3741301" y="1498253"/>
                    </a:cubicBezTo>
                    <a:cubicBezTo>
                      <a:pt x="4529399" y="1264421"/>
                      <a:pt x="5239553" y="831400"/>
                      <a:pt x="5949708" y="441681"/>
                    </a:cubicBezTo>
                    <a:cubicBezTo>
                      <a:pt x="6209520" y="294454"/>
                      <a:pt x="6477994" y="155888"/>
                      <a:pt x="6755127" y="25981"/>
                    </a:cubicBezTo>
                    <a:lnTo>
                      <a:pt x="6755127" y="0"/>
                    </a:lnTo>
                    <a:cubicBezTo>
                      <a:pt x="6590579" y="77944"/>
                      <a:pt x="6434692" y="155888"/>
                      <a:pt x="6278804" y="233831"/>
                    </a:cubicBezTo>
                    <a:cubicBezTo>
                      <a:pt x="5542668" y="614890"/>
                      <a:pt x="4832514" y="1065232"/>
                      <a:pt x="4053076" y="1359686"/>
                    </a:cubicBezTo>
                    <a:cubicBezTo>
                      <a:pt x="3680678" y="1498253"/>
                      <a:pt x="3299619" y="1602177"/>
                      <a:pt x="2901240" y="1628159"/>
                    </a:cubicBezTo>
                    <a:cubicBezTo>
                      <a:pt x="2494201" y="1654140"/>
                      <a:pt x="2087161" y="1584857"/>
                      <a:pt x="1697442" y="1463611"/>
                    </a:cubicBezTo>
                    <a:cubicBezTo>
                      <a:pt x="1108534" y="1273082"/>
                      <a:pt x="545606" y="978627"/>
                      <a:pt x="0" y="666852"/>
                    </a:cubicBezTo>
                    <a:lnTo>
                      <a:pt x="0" y="701494"/>
                    </a:lnTo>
                    <a:cubicBezTo>
                      <a:pt x="484983" y="969967"/>
                      <a:pt x="969967" y="1229780"/>
                      <a:pt x="1480932" y="1420309"/>
                    </a:cubicBezTo>
                    <a:cubicBezTo>
                      <a:pt x="1844669" y="1550215"/>
                      <a:pt x="2217067" y="1636819"/>
                      <a:pt x="2598126" y="165414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2" name="Freeform: Shape 781">
                <a:extLst>
                  <a:ext uri="{FF2B5EF4-FFF2-40B4-BE49-F238E27FC236}">
                    <a16:creationId xmlns="" xmlns:a16="http://schemas.microsoft.com/office/drawing/2014/main" id="{173B3824-2A9A-4C91-9918-541EFB5FE364}"/>
                  </a:ext>
                </a:extLst>
              </p:cNvPr>
              <p:cNvSpPr/>
              <p:nvPr/>
            </p:nvSpPr>
            <p:spPr>
              <a:xfrm>
                <a:off x="-659126" y="2779463"/>
                <a:ext cx="6755126" cy="1665723"/>
              </a:xfrm>
              <a:custGeom>
                <a:avLst/>
                <a:gdLst>
                  <a:gd name="connsiteX0" fmla="*/ 2572145 w 6755126"/>
                  <a:gd name="connsiteY0" fmla="*/ 37565 h 1665723"/>
                  <a:gd name="connsiteX1" fmla="*/ 3775942 w 6755126"/>
                  <a:gd name="connsiteY1" fmla="*/ 202113 h 1665723"/>
                  <a:gd name="connsiteX2" fmla="*/ 6027651 w 6755126"/>
                  <a:gd name="connsiteY2" fmla="*/ 1293326 h 1665723"/>
                  <a:gd name="connsiteX3" fmla="*/ 6755127 w 6755126"/>
                  <a:gd name="connsiteY3" fmla="*/ 1665724 h 1665723"/>
                  <a:gd name="connsiteX4" fmla="*/ 6755127 w 6755126"/>
                  <a:gd name="connsiteY4" fmla="*/ 1631082 h 1665723"/>
                  <a:gd name="connsiteX5" fmla="*/ 6200860 w 6755126"/>
                  <a:gd name="connsiteY5" fmla="*/ 1353949 h 1665723"/>
                  <a:gd name="connsiteX6" fmla="*/ 3992453 w 6755126"/>
                  <a:gd name="connsiteY6" fmla="*/ 245415 h 1665723"/>
                  <a:gd name="connsiteX7" fmla="*/ 2883919 w 6755126"/>
                  <a:gd name="connsiteY7" fmla="*/ 2923 h 1665723"/>
                  <a:gd name="connsiteX8" fmla="*/ 1740744 w 6755126"/>
                  <a:gd name="connsiteY8" fmla="*/ 158811 h 1665723"/>
                  <a:gd name="connsiteX9" fmla="*/ 0 w 6755126"/>
                  <a:gd name="connsiteY9" fmla="*/ 964230 h 1665723"/>
                  <a:gd name="connsiteX10" fmla="*/ 0 w 6755126"/>
                  <a:gd name="connsiteY10" fmla="*/ 998872 h 1665723"/>
                  <a:gd name="connsiteX11" fmla="*/ 1428969 w 6755126"/>
                  <a:gd name="connsiteY11" fmla="*/ 306038 h 1665723"/>
                  <a:gd name="connsiteX12" fmla="*/ 2572145 w 6755126"/>
                  <a:gd name="connsiteY12" fmla="*/ 37565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65723">
                    <a:moveTo>
                      <a:pt x="2572145" y="37565"/>
                    </a:moveTo>
                    <a:cubicBezTo>
                      <a:pt x="2979184" y="11584"/>
                      <a:pt x="3386224" y="80867"/>
                      <a:pt x="3775942" y="202113"/>
                    </a:cubicBezTo>
                    <a:cubicBezTo>
                      <a:pt x="4572701" y="453265"/>
                      <a:pt x="5291516" y="894947"/>
                      <a:pt x="6027651" y="1293326"/>
                    </a:cubicBezTo>
                    <a:cubicBezTo>
                      <a:pt x="6261483" y="1423232"/>
                      <a:pt x="6512635" y="1553138"/>
                      <a:pt x="6755127" y="1665724"/>
                    </a:cubicBezTo>
                    <a:lnTo>
                      <a:pt x="6755127" y="1631082"/>
                    </a:lnTo>
                    <a:cubicBezTo>
                      <a:pt x="6564598" y="1544478"/>
                      <a:pt x="6382728" y="1449214"/>
                      <a:pt x="6200860" y="1353949"/>
                    </a:cubicBezTo>
                    <a:cubicBezTo>
                      <a:pt x="5473385" y="972890"/>
                      <a:pt x="4771891" y="522549"/>
                      <a:pt x="3992453" y="245415"/>
                    </a:cubicBezTo>
                    <a:cubicBezTo>
                      <a:pt x="3637376" y="115509"/>
                      <a:pt x="3264978" y="20244"/>
                      <a:pt x="2883919" y="2923"/>
                    </a:cubicBezTo>
                    <a:cubicBezTo>
                      <a:pt x="2502861" y="-14397"/>
                      <a:pt x="2113142" y="46226"/>
                      <a:pt x="1740744" y="158811"/>
                    </a:cubicBezTo>
                    <a:cubicBezTo>
                      <a:pt x="1125854" y="349340"/>
                      <a:pt x="562927" y="652455"/>
                      <a:pt x="0" y="964230"/>
                    </a:cubicBezTo>
                    <a:lnTo>
                      <a:pt x="0" y="998872"/>
                    </a:lnTo>
                    <a:cubicBezTo>
                      <a:pt x="459002" y="739059"/>
                      <a:pt x="926665" y="496567"/>
                      <a:pt x="1428969" y="306038"/>
                    </a:cubicBezTo>
                    <a:cubicBezTo>
                      <a:pt x="1792707" y="158811"/>
                      <a:pt x="2182426" y="54886"/>
                      <a:pt x="2572145" y="37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783" name="Graphic 1">
                <a:extLst>
                  <a:ext uri="{FF2B5EF4-FFF2-40B4-BE49-F238E27FC236}">
                    <a16:creationId xmlns="" xmlns:a16="http://schemas.microsoft.com/office/drawing/2014/main" id="{2DBC6706-137E-4AFE-A9B9-A2C4F8C2F546}"/>
                  </a:ext>
                </a:extLst>
              </p:cNvPr>
              <p:cNvGrpSpPr/>
              <p:nvPr/>
            </p:nvGrpSpPr>
            <p:grpSpPr>
              <a:xfrm>
                <a:off x="-581182" y="3602874"/>
                <a:ext cx="181868" cy="476887"/>
                <a:chOff x="-581182" y="3602874"/>
                <a:chExt cx="181868" cy="476887"/>
              </a:xfrm>
              <a:grpFill/>
            </p:grpSpPr>
            <p:sp>
              <p:nvSpPr>
                <p:cNvPr id="844" name="Freeform: Shape 843">
                  <a:extLst>
                    <a:ext uri="{FF2B5EF4-FFF2-40B4-BE49-F238E27FC236}">
                      <a16:creationId xmlns="" xmlns:a16="http://schemas.microsoft.com/office/drawing/2014/main" id="{B281DC6B-93D4-4975-9F33-59770FB28953}"/>
                    </a:ext>
                  </a:extLst>
                </p:cNvPr>
                <p:cNvSpPr/>
                <p:nvPr/>
              </p:nvSpPr>
              <p:spPr>
                <a:xfrm>
                  <a:off x="-503238" y="3635438"/>
                  <a:ext cx="25981" cy="407039"/>
                </a:xfrm>
                <a:custGeom>
                  <a:avLst/>
                  <a:gdLst>
                    <a:gd name="connsiteX0" fmla="*/ 0 w 25981"/>
                    <a:gd name="connsiteY0" fmla="*/ 12991 h 407039"/>
                    <a:gd name="connsiteX1" fmla="*/ 0 w 25981"/>
                    <a:gd name="connsiteY1" fmla="*/ 394049 h 407039"/>
                    <a:gd name="connsiteX2" fmla="*/ 25981 w 25981"/>
                    <a:gd name="connsiteY2" fmla="*/ 394049 h 407039"/>
                    <a:gd name="connsiteX3" fmla="*/ 25981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64143"/>
                        <a:pt x="0" y="394049"/>
                      </a:cubicBezTo>
                      <a:cubicBezTo>
                        <a:pt x="0" y="411370"/>
                        <a:pt x="25981" y="411370"/>
                        <a:pt x="25981" y="394049"/>
                      </a:cubicBezTo>
                      <a:cubicBezTo>
                        <a:pt x="25981" y="264143"/>
                        <a:pt x="25981" y="14289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5" name="Freeform: Shape 844">
                  <a:extLst>
                    <a:ext uri="{FF2B5EF4-FFF2-40B4-BE49-F238E27FC236}">
                      <a16:creationId xmlns="" xmlns:a16="http://schemas.microsoft.com/office/drawing/2014/main" id="{9780F537-D912-4FDE-8C9A-EF5D46B1422B}"/>
                    </a:ext>
                  </a:extLst>
                </p:cNvPr>
                <p:cNvSpPr/>
                <p:nvPr/>
              </p:nvSpPr>
              <p:spPr>
                <a:xfrm>
                  <a:off x="-581182" y="3975272"/>
                  <a:ext cx="181868" cy="104489"/>
                </a:xfrm>
                <a:custGeom>
                  <a:avLst/>
                  <a:gdLst>
                    <a:gd name="connsiteX0" fmla="*/ 95265 w 181868"/>
                    <a:gd name="connsiteY0" fmla="*/ 36895 h 104489"/>
                    <a:gd name="connsiteX1" fmla="*/ 0 w 181868"/>
                    <a:gd name="connsiteY1" fmla="*/ 2253 h 104489"/>
                    <a:gd name="connsiteX2" fmla="*/ 95265 w 181868"/>
                    <a:gd name="connsiteY2" fmla="*/ 71536 h 104489"/>
                    <a:gd name="connsiteX3" fmla="*/ 181869 w 181868"/>
                    <a:gd name="connsiteY3" fmla="*/ 97517 h 104489"/>
                    <a:gd name="connsiteX4" fmla="*/ 95265 w 181868"/>
                    <a:gd name="connsiteY4" fmla="*/ 36895 h 104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4489">
                      <a:moveTo>
                        <a:pt x="95265" y="36895"/>
                      </a:moveTo>
                      <a:cubicBezTo>
                        <a:pt x="43302" y="10913"/>
                        <a:pt x="0" y="-6408"/>
                        <a:pt x="0" y="2253"/>
                      </a:cubicBezTo>
                      <a:cubicBezTo>
                        <a:pt x="0" y="10913"/>
                        <a:pt x="43302" y="36895"/>
                        <a:pt x="95265" y="71536"/>
                      </a:cubicBezTo>
                      <a:cubicBezTo>
                        <a:pt x="138567" y="97517"/>
                        <a:pt x="181869" y="114838"/>
                        <a:pt x="181869" y="97517"/>
                      </a:cubicBezTo>
                      <a:cubicBezTo>
                        <a:pt x="181869" y="88857"/>
                        <a:pt x="138567" y="62876"/>
                        <a:pt x="95265"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6" name="Freeform: Shape 845">
                  <a:extLst>
                    <a:ext uri="{FF2B5EF4-FFF2-40B4-BE49-F238E27FC236}">
                      <a16:creationId xmlns="" xmlns:a16="http://schemas.microsoft.com/office/drawing/2014/main" id="{31A76B1B-E643-4952-8757-E95F9A6FED4E}"/>
                    </a:ext>
                  </a:extLst>
                </p:cNvPr>
                <p:cNvSpPr/>
                <p:nvPr/>
              </p:nvSpPr>
              <p:spPr>
                <a:xfrm>
                  <a:off x="-581182" y="3602874"/>
                  <a:ext cx="181868" cy="108430"/>
                </a:xfrm>
                <a:custGeom>
                  <a:avLst/>
                  <a:gdLst>
                    <a:gd name="connsiteX0" fmla="*/ 95265 w 181868"/>
                    <a:gd name="connsiteY0" fmla="*/ 36894 h 108430"/>
                    <a:gd name="connsiteX1" fmla="*/ 0 w 181868"/>
                    <a:gd name="connsiteY1" fmla="*/ 106178 h 108430"/>
                    <a:gd name="connsiteX2" fmla="*/ 95265 w 181868"/>
                    <a:gd name="connsiteY2" fmla="*/ 71536 h 108430"/>
                    <a:gd name="connsiteX3" fmla="*/ 181869 w 181868"/>
                    <a:gd name="connsiteY3" fmla="*/ 2253 h 108430"/>
                    <a:gd name="connsiteX4" fmla="*/ 95265 w 181868"/>
                    <a:gd name="connsiteY4" fmla="*/ 36894 h 10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8430">
                      <a:moveTo>
                        <a:pt x="95265" y="36894"/>
                      </a:moveTo>
                      <a:cubicBezTo>
                        <a:pt x="43302" y="71536"/>
                        <a:pt x="0" y="97517"/>
                        <a:pt x="0" y="106178"/>
                      </a:cubicBezTo>
                      <a:cubicBezTo>
                        <a:pt x="0" y="114838"/>
                        <a:pt x="43302" y="97517"/>
                        <a:pt x="95265" y="71536"/>
                      </a:cubicBezTo>
                      <a:cubicBezTo>
                        <a:pt x="138567" y="45555"/>
                        <a:pt x="181869" y="19574"/>
                        <a:pt x="181869" y="2253"/>
                      </a:cubicBezTo>
                      <a:cubicBezTo>
                        <a:pt x="181869" y="-6408"/>
                        <a:pt x="138567" y="10913"/>
                        <a:pt x="95265" y="3689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4" name="Graphic 1">
                <a:extLst>
                  <a:ext uri="{FF2B5EF4-FFF2-40B4-BE49-F238E27FC236}">
                    <a16:creationId xmlns="" xmlns:a16="http://schemas.microsoft.com/office/drawing/2014/main" id="{F5BAE0CF-DB06-48E2-98D4-B8A687180076}"/>
                  </a:ext>
                </a:extLst>
              </p:cNvPr>
              <p:cNvGrpSpPr/>
              <p:nvPr/>
            </p:nvGrpSpPr>
            <p:grpSpPr>
              <a:xfrm>
                <a:off x="-156821" y="3364268"/>
                <a:ext cx="190529" cy="954423"/>
                <a:chOff x="-156821" y="3364268"/>
                <a:chExt cx="190529" cy="954423"/>
              </a:xfrm>
              <a:grpFill/>
            </p:grpSpPr>
            <p:sp>
              <p:nvSpPr>
                <p:cNvPr id="841" name="Freeform: Shape 840">
                  <a:extLst>
                    <a:ext uri="{FF2B5EF4-FFF2-40B4-BE49-F238E27FC236}">
                      <a16:creationId xmlns="" xmlns:a16="http://schemas.microsoft.com/office/drawing/2014/main" id="{3071A41A-8866-4C7B-A8E7-14272C4FD81C}"/>
                    </a:ext>
                  </a:extLst>
                </p:cNvPr>
                <p:cNvSpPr/>
                <p:nvPr/>
              </p:nvSpPr>
              <p:spPr>
                <a:xfrm>
                  <a:off x="-78877" y="3392946"/>
                  <a:ext cx="27371" cy="883362"/>
                </a:xfrm>
                <a:custGeom>
                  <a:avLst/>
                  <a:gdLst>
                    <a:gd name="connsiteX0" fmla="*/ 0 w 27371"/>
                    <a:gd name="connsiteY0" fmla="*/ 12991 h 883362"/>
                    <a:gd name="connsiteX1" fmla="*/ 0 w 27371"/>
                    <a:gd name="connsiteY1" fmla="*/ 870372 h 883362"/>
                    <a:gd name="connsiteX2" fmla="*/ 25981 w 27371"/>
                    <a:gd name="connsiteY2" fmla="*/ 870372 h 883362"/>
                    <a:gd name="connsiteX3" fmla="*/ 25981 w 27371"/>
                    <a:gd name="connsiteY3" fmla="*/ 12991 h 883362"/>
                    <a:gd name="connsiteX4" fmla="*/ 0 w 2737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883362">
                      <a:moveTo>
                        <a:pt x="0" y="12991"/>
                      </a:moveTo>
                      <a:cubicBezTo>
                        <a:pt x="0" y="298784"/>
                        <a:pt x="0" y="584578"/>
                        <a:pt x="0" y="870372"/>
                      </a:cubicBezTo>
                      <a:cubicBezTo>
                        <a:pt x="0" y="887693"/>
                        <a:pt x="25981" y="887693"/>
                        <a:pt x="25981" y="870372"/>
                      </a:cubicBezTo>
                      <a:cubicBezTo>
                        <a:pt x="25981" y="584578"/>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2" name="Freeform: Shape 841">
                  <a:extLst>
                    <a:ext uri="{FF2B5EF4-FFF2-40B4-BE49-F238E27FC236}">
                      <a16:creationId xmlns="" xmlns:a16="http://schemas.microsoft.com/office/drawing/2014/main" id="{3682E61F-46FD-4ACA-875B-58CDDE318A9E}"/>
                    </a:ext>
                  </a:extLst>
                </p:cNvPr>
                <p:cNvSpPr/>
                <p:nvPr/>
              </p:nvSpPr>
              <p:spPr>
                <a:xfrm>
                  <a:off x="-156821" y="4199284"/>
                  <a:ext cx="190529" cy="119407"/>
                </a:xfrm>
                <a:custGeom>
                  <a:avLst/>
                  <a:gdLst>
                    <a:gd name="connsiteX0" fmla="*/ 95265 w 190529"/>
                    <a:gd name="connsiteY0" fmla="*/ 20732 h 119407"/>
                    <a:gd name="connsiteX1" fmla="*/ 0 w 190529"/>
                    <a:gd name="connsiteY1" fmla="*/ 12072 h 119407"/>
                    <a:gd name="connsiteX2" fmla="*/ 95265 w 190529"/>
                    <a:gd name="connsiteY2" fmla="*/ 98676 h 119407"/>
                    <a:gd name="connsiteX3" fmla="*/ 190529 w 190529"/>
                    <a:gd name="connsiteY3" fmla="*/ 107336 h 119407"/>
                    <a:gd name="connsiteX4" fmla="*/ 95265 w 190529"/>
                    <a:gd name="connsiteY4" fmla="*/ 20732 h 119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9407">
                      <a:moveTo>
                        <a:pt x="95265" y="20732"/>
                      </a:moveTo>
                      <a:cubicBezTo>
                        <a:pt x="43302" y="-5249"/>
                        <a:pt x="0" y="-5249"/>
                        <a:pt x="0" y="12072"/>
                      </a:cubicBezTo>
                      <a:cubicBezTo>
                        <a:pt x="0" y="29393"/>
                        <a:pt x="43302" y="72695"/>
                        <a:pt x="95265" y="98676"/>
                      </a:cubicBezTo>
                      <a:cubicBezTo>
                        <a:pt x="147227" y="124657"/>
                        <a:pt x="190529" y="124657"/>
                        <a:pt x="190529" y="107336"/>
                      </a:cubicBezTo>
                      <a:cubicBezTo>
                        <a:pt x="190529" y="81355"/>
                        <a:pt x="147227" y="46713"/>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3" name="Freeform: Shape 842">
                  <a:extLst>
                    <a:ext uri="{FF2B5EF4-FFF2-40B4-BE49-F238E27FC236}">
                      <a16:creationId xmlns="" xmlns:a16="http://schemas.microsoft.com/office/drawing/2014/main" id="{CF6A574C-56D5-4E54-81AB-C772286318BA}"/>
                    </a:ext>
                  </a:extLst>
                </p:cNvPr>
                <p:cNvSpPr/>
                <p:nvPr/>
              </p:nvSpPr>
              <p:spPr>
                <a:xfrm>
                  <a:off x="-156821" y="3364268"/>
                  <a:ext cx="190529" cy="120393"/>
                </a:xfrm>
                <a:custGeom>
                  <a:avLst/>
                  <a:gdLst>
                    <a:gd name="connsiteX0" fmla="*/ 95265 w 190529"/>
                    <a:gd name="connsiteY0" fmla="*/ 24348 h 120393"/>
                    <a:gd name="connsiteX1" fmla="*/ 0 w 190529"/>
                    <a:gd name="connsiteY1" fmla="*/ 110952 h 120393"/>
                    <a:gd name="connsiteX2" fmla="*/ 95265 w 190529"/>
                    <a:gd name="connsiteY2" fmla="*/ 102292 h 120393"/>
                    <a:gd name="connsiteX3" fmla="*/ 190529 w 190529"/>
                    <a:gd name="connsiteY3" fmla="*/ 15687 h 120393"/>
                    <a:gd name="connsiteX4" fmla="*/ 95265 w 190529"/>
                    <a:gd name="connsiteY4" fmla="*/ 24348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5" y="24348"/>
                      </a:moveTo>
                      <a:cubicBezTo>
                        <a:pt x="43302" y="50329"/>
                        <a:pt x="0" y="93631"/>
                        <a:pt x="0" y="110952"/>
                      </a:cubicBezTo>
                      <a:cubicBezTo>
                        <a:pt x="0" y="128273"/>
                        <a:pt x="43302" y="119612"/>
                        <a:pt x="95265" y="102292"/>
                      </a:cubicBezTo>
                      <a:cubicBezTo>
                        <a:pt x="147227" y="76310"/>
                        <a:pt x="190529" y="41669"/>
                        <a:pt x="190529" y="15687"/>
                      </a:cubicBezTo>
                      <a:cubicBezTo>
                        <a:pt x="190529" y="-10294"/>
                        <a:pt x="147227" y="-1633"/>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5" name="Graphic 1">
                <a:extLst>
                  <a:ext uri="{FF2B5EF4-FFF2-40B4-BE49-F238E27FC236}">
                    <a16:creationId xmlns="" xmlns:a16="http://schemas.microsoft.com/office/drawing/2014/main" id="{A20F8B95-89DA-4FBA-92DE-40BA065631CD}"/>
                  </a:ext>
                </a:extLst>
              </p:cNvPr>
              <p:cNvGrpSpPr/>
              <p:nvPr/>
            </p:nvGrpSpPr>
            <p:grpSpPr>
              <a:xfrm>
                <a:off x="267538" y="3147758"/>
                <a:ext cx="190529" cy="1381819"/>
                <a:chOff x="267538" y="3147758"/>
                <a:chExt cx="190529" cy="1381819"/>
              </a:xfrm>
              <a:grpFill/>
            </p:grpSpPr>
            <p:sp>
              <p:nvSpPr>
                <p:cNvPr id="838" name="Freeform: Shape 837">
                  <a:extLst>
                    <a:ext uri="{FF2B5EF4-FFF2-40B4-BE49-F238E27FC236}">
                      <a16:creationId xmlns="" xmlns:a16="http://schemas.microsoft.com/office/drawing/2014/main" id="{CFE6EAAB-264C-49C2-A988-0236312C804F}"/>
                    </a:ext>
                  </a:extLst>
                </p:cNvPr>
                <p:cNvSpPr/>
                <p:nvPr/>
              </p:nvSpPr>
              <p:spPr>
                <a:xfrm>
                  <a:off x="354142" y="3176436"/>
                  <a:ext cx="25981" cy="1325044"/>
                </a:xfrm>
                <a:custGeom>
                  <a:avLst/>
                  <a:gdLst>
                    <a:gd name="connsiteX0" fmla="*/ 0 w 25981"/>
                    <a:gd name="connsiteY0" fmla="*/ 12991 h 1325044"/>
                    <a:gd name="connsiteX1" fmla="*/ 0 w 25981"/>
                    <a:gd name="connsiteY1" fmla="*/ 1312054 h 1325044"/>
                    <a:gd name="connsiteX2" fmla="*/ 25981 w 25981"/>
                    <a:gd name="connsiteY2" fmla="*/ 1312054 h 1325044"/>
                    <a:gd name="connsiteX3" fmla="*/ 25981 w 25981"/>
                    <a:gd name="connsiteY3" fmla="*/ 12991 h 1325044"/>
                    <a:gd name="connsiteX4" fmla="*/ 0 w 2598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325044">
                      <a:moveTo>
                        <a:pt x="0" y="12991"/>
                      </a:moveTo>
                      <a:cubicBezTo>
                        <a:pt x="0" y="446012"/>
                        <a:pt x="0" y="879033"/>
                        <a:pt x="0" y="1312054"/>
                      </a:cubicBezTo>
                      <a:cubicBezTo>
                        <a:pt x="0" y="1329374"/>
                        <a:pt x="25981" y="1329374"/>
                        <a:pt x="25981" y="1312054"/>
                      </a:cubicBezTo>
                      <a:cubicBezTo>
                        <a:pt x="25981" y="879033"/>
                        <a:pt x="25981" y="44601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9" name="Freeform: Shape 838">
                  <a:extLst>
                    <a:ext uri="{FF2B5EF4-FFF2-40B4-BE49-F238E27FC236}">
                      <a16:creationId xmlns="" xmlns:a16="http://schemas.microsoft.com/office/drawing/2014/main" id="{08E69D66-0E63-40CD-9CB1-88E37EA9C451}"/>
                    </a:ext>
                  </a:extLst>
                </p:cNvPr>
                <p:cNvSpPr/>
                <p:nvPr/>
              </p:nvSpPr>
              <p:spPr>
                <a:xfrm>
                  <a:off x="267538" y="4398474"/>
                  <a:ext cx="190529" cy="131103"/>
                </a:xfrm>
                <a:custGeom>
                  <a:avLst/>
                  <a:gdLst>
                    <a:gd name="connsiteX0" fmla="*/ 95265 w 190529"/>
                    <a:gd name="connsiteY0" fmla="*/ 12071 h 131103"/>
                    <a:gd name="connsiteX1" fmla="*/ 0 w 190529"/>
                    <a:gd name="connsiteY1" fmla="*/ 20732 h 131103"/>
                    <a:gd name="connsiteX2" fmla="*/ 95265 w 190529"/>
                    <a:gd name="connsiteY2" fmla="*/ 115997 h 131103"/>
                    <a:gd name="connsiteX3" fmla="*/ 190529 w 190529"/>
                    <a:gd name="connsiteY3" fmla="*/ 98676 h 131103"/>
                    <a:gd name="connsiteX4" fmla="*/ 95265 w 190529"/>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1103">
                      <a:moveTo>
                        <a:pt x="95265" y="12071"/>
                      </a:moveTo>
                      <a:cubicBezTo>
                        <a:pt x="43302" y="-5249"/>
                        <a:pt x="0" y="-5249"/>
                        <a:pt x="0" y="20732"/>
                      </a:cubicBezTo>
                      <a:cubicBezTo>
                        <a:pt x="0" y="46713"/>
                        <a:pt x="43302" y="90015"/>
                        <a:pt x="95265" y="115997"/>
                      </a:cubicBezTo>
                      <a:cubicBezTo>
                        <a:pt x="147227" y="141978"/>
                        <a:pt x="190529" y="133317"/>
                        <a:pt x="190529" y="98676"/>
                      </a:cubicBezTo>
                      <a:cubicBezTo>
                        <a:pt x="190529" y="64034"/>
                        <a:pt x="147227" y="38053"/>
                        <a:pt x="95265"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0" name="Freeform: Shape 839">
                  <a:extLst>
                    <a:ext uri="{FF2B5EF4-FFF2-40B4-BE49-F238E27FC236}">
                      <a16:creationId xmlns="" xmlns:a16="http://schemas.microsoft.com/office/drawing/2014/main" id="{F7CA94F5-613B-4CA1-AD4C-E14609952EC4}"/>
                    </a:ext>
                  </a:extLst>
                </p:cNvPr>
                <p:cNvSpPr/>
                <p:nvPr/>
              </p:nvSpPr>
              <p:spPr>
                <a:xfrm>
                  <a:off x="267538" y="3147758"/>
                  <a:ext cx="190529" cy="135299"/>
                </a:xfrm>
                <a:custGeom>
                  <a:avLst/>
                  <a:gdLst>
                    <a:gd name="connsiteX0" fmla="*/ 95265 w 190529"/>
                    <a:gd name="connsiteY0" fmla="*/ 15687 h 135299"/>
                    <a:gd name="connsiteX1" fmla="*/ 0 w 190529"/>
                    <a:gd name="connsiteY1" fmla="*/ 110952 h 135299"/>
                    <a:gd name="connsiteX2" fmla="*/ 95265 w 190529"/>
                    <a:gd name="connsiteY2" fmla="*/ 119612 h 135299"/>
                    <a:gd name="connsiteX3" fmla="*/ 190529 w 190529"/>
                    <a:gd name="connsiteY3" fmla="*/ 24348 h 135299"/>
                    <a:gd name="connsiteX4" fmla="*/ 95265 w 190529"/>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5299">
                      <a:moveTo>
                        <a:pt x="95265" y="15687"/>
                      </a:moveTo>
                      <a:cubicBezTo>
                        <a:pt x="43302" y="41669"/>
                        <a:pt x="0" y="84971"/>
                        <a:pt x="0" y="110952"/>
                      </a:cubicBezTo>
                      <a:cubicBezTo>
                        <a:pt x="0" y="136933"/>
                        <a:pt x="43302" y="145594"/>
                        <a:pt x="95265" y="119612"/>
                      </a:cubicBezTo>
                      <a:cubicBezTo>
                        <a:pt x="147227" y="102292"/>
                        <a:pt x="190529" y="58989"/>
                        <a:pt x="190529" y="24348"/>
                      </a:cubicBezTo>
                      <a:cubicBezTo>
                        <a:pt x="190529" y="-1633"/>
                        <a:pt x="147227" y="-10294"/>
                        <a:pt x="95265"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6" name="Graphic 1">
                <a:extLst>
                  <a:ext uri="{FF2B5EF4-FFF2-40B4-BE49-F238E27FC236}">
                    <a16:creationId xmlns="" xmlns:a16="http://schemas.microsoft.com/office/drawing/2014/main" id="{730568B1-93ED-484D-973A-87B360D2A9A0}"/>
                  </a:ext>
                </a:extLst>
              </p:cNvPr>
              <p:cNvGrpSpPr/>
              <p:nvPr/>
            </p:nvGrpSpPr>
            <p:grpSpPr>
              <a:xfrm>
                <a:off x="700559" y="2957461"/>
                <a:ext cx="190529" cy="1762994"/>
                <a:chOff x="700559" y="2957461"/>
                <a:chExt cx="190529" cy="1762994"/>
              </a:xfrm>
              <a:grpFill/>
            </p:grpSpPr>
            <p:sp>
              <p:nvSpPr>
                <p:cNvPr id="835" name="Freeform: Shape 834">
                  <a:extLst>
                    <a:ext uri="{FF2B5EF4-FFF2-40B4-BE49-F238E27FC236}">
                      <a16:creationId xmlns="" xmlns:a16="http://schemas.microsoft.com/office/drawing/2014/main" id="{F76CB228-3B5E-47F8-A04D-7C93448F57D6}"/>
                    </a:ext>
                  </a:extLst>
                </p:cNvPr>
                <p:cNvSpPr/>
                <p:nvPr/>
              </p:nvSpPr>
              <p:spPr>
                <a:xfrm>
                  <a:off x="778503" y="2988897"/>
                  <a:ext cx="25981" cy="1685791"/>
                </a:xfrm>
                <a:custGeom>
                  <a:avLst/>
                  <a:gdLst>
                    <a:gd name="connsiteX0" fmla="*/ 0 w 25981"/>
                    <a:gd name="connsiteY0" fmla="*/ 10000 h 1685791"/>
                    <a:gd name="connsiteX1" fmla="*/ 0 w 25981"/>
                    <a:gd name="connsiteY1" fmla="*/ 1672801 h 1685791"/>
                    <a:gd name="connsiteX2" fmla="*/ 25981 w 25981"/>
                    <a:gd name="connsiteY2" fmla="*/ 1672801 h 1685791"/>
                    <a:gd name="connsiteX3" fmla="*/ 25981 w 25981"/>
                    <a:gd name="connsiteY3" fmla="*/ 10000 h 1685791"/>
                    <a:gd name="connsiteX4" fmla="*/ 0 w 25981"/>
                    <a:gd name="connsiteY4" fmla="*/ 10000 h 168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5791">
                      <a:moveTo>
                        <a:pt x="0" y="10000"/>
                      </a:moveTo>
                      <a:cubicBezTo>
                        <a:pt x="0" y="564267"/>
                        <a:pt x="0" y="1118534"/>
                        <a:pt x="0" y="1672801"/>
                      </a:cubicBezTo>
                      <a:cubicBezTo>
                        <a:pt x="0" y="1690121"/>
                        <a:pt x="25981" y="1690121"/>
                        <a:pt x="25981" y="1672801"/>
                      </a:cubicBezTo>
                      <a:cubicBezTo>
                        <a:pt x="25981" y="1118534"/>
                        <a:pt x="25981" y="564267"/>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6" name="Freeform: Shape 835">
                  <a:extLst>
                    <a:ext uri="{FF2B5EF4-FFF2-40B4-BE49-F238E27FC236}">
                      <a16:creationId xmlns="" xmlns:a16="http://schemas.microsoft.com/office/drawing/2014/main" id="{EFB74BD3-F6A0-4709-B236-ABF92CEECA15}"/>
                    </a:ext>
                  </a:extLst>
                </p:cNvPr>
                <p:cNvSpPr/>
                <p:nvPr/>
              </p:nvSpPr>
              <p:spPr>
                <a:xfrm>
                  <a:off x="700559" y="4568299"/>
                  <a:ext cx="190529" cy="152156"/>
                </a:xfrm>
                <a:custGeom>
                  <a:avLst/>
                  <a:gdLst>
                    <a:gd name="connsiteX0" fmla="*/ 95265 w 190529"/>
                    <a:gd name="connsiteY0" fmla="*/ 6795 h 152156"/>
                    <a:gd name="connsiteX1" fmla="*/ 0 w 190529"/>
                    <a:gd name="connsiteY1" fmla="*/ 41437 h 152156"/>
                    <a:gd name="connsiteX2" fmla="*/ 95265 w 190529"/>
                    <a:gd name="connsiteY2" fmla="*/ 145362 h 152156"/>
                    <a:gd name="connsiteX3" fmla="*/ 190529 w 190529"/>
                    <a:gd name="connsiteY3" fmla="*/ 110720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10526"/>
                        <a:pt x="0" y="6795"/>
                        <a:pt x="0" y="41437"/>
                      </a:cubicBezTo>
                      <a:cubicBezTo>
                        <a:pt x="0" y="76078"/>
                        <a:pt x="43302" y="128041"/>
                        <a:pt x="95265" y="145362"/>
                      </a:cubicBezTo>
                      <a:cubicBezTo>
                        <a:pt x="147227" y="162683"/>
                        <a:pt x="190529" y="145362"/>
                        <a:pt x="190529" y="110720"/>
                      </a:cubicBezTo>
                      <a:cubicBezTo>
                        <a:pt x="190529" y="67418"/>
                        <a:pt x="147227" y="2411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7" name="Freeform: Shape 836">
                  <a:extLst>
                    <a:ext uri="{FF2B5EF4-FFF2-40B4-BE49-F238E27FC236}">
                      <a16:creationId xmlns="" xmlns:a16="http://schemas.microsoft.com/office/drawing/2014/main" id="{E1D02371-7915-4439-953C-D32D8E246230}"/>
                    </a:ext>
                  </a:extLst>
                </p:cNvPr>
                <p:cNvSpPr/>
                <p:nvPr/>
              </p:nvSpPr>
              <p:spPr>
                <a:xfrm>
                  <a:off x="700559" y="2957461"/>
                  <a:ext cx="190529" cy="152156"/>
                </a:xfrm>
                <a:custGeom>
                  <a:avLst/>
                  <a:gdLst>
                    <a:gd name="connsiteX0" fmla="*/ 95265 w 190529"/>
                    <a:gd name="connsiteY0" fmla="*/ 6795 h 152156"/>
                    <a:gd name="connsiteX1" fmla="*/ 0 w 190529"/>
                    <a:gd name="connsiteY1" fmla="*/ 110720 h 152156"/>
                    <a:gd name="connsiteX2" fmla="*/ 95265 w 190529"/>
                    <a:gd name="connsiteY2" fmla="*/ 145362 h 152156"/>
                    <a:gd name="connsiteX3" fmla="*/ 190529 w 190529"/>
                    <a:gd name="connsiteY3" fmla="*/ 41437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24116"/>
                        <a:pt x="0" y="76078"/>
                        <a:pt x="0" y="110720"/>
                      </a:cubicBezTo>
                      <a:cubicBezTo>
                        <a:pt x="0" y="145362"/>
                        <a:pt x="43302" y="162683"/>
                        <a:pt x="95265" y="145362"/>
                      </a:cubicBezTo>
                      <a:cubicBezTo>
                        <a:pt x="147227" y="128041"/>
                        <a:pt x="190529" y="84739"/>
                        <a:pt x="190529" y="41437"/>
                      </a:cubicBezTo>
                      <a:cubicBezTo>
                        <a:pt x="190529" y="6795"/>
                        <a:pt x="147227" y="-1052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7" name="Graphic 1">
                <a:extLst>
                  <a:ext uri="{FF2B5EF4-FFF2-40B4-BE49-F238E27FC236}">
                    <a16:creationId xmlns="" xmlns:a16="http://schemas.microsoft.com/office/drawing/2014/main" id="{82A8F07E-822E-415D-B015-CE122CE9FA06}"/>
                  </a:ext>
                </a:extLst>
              </p:cNvPr>
              <p:cNvGrpSpPr/>
              <p:nvPr/>
            </p:nvGrpSpPr>
            <p:grpSpPr>
              <a:xfrm>
                <a:off x="1124920" y="2820345"/>
                <a:ext cx="190529" cy="2045097"/>
                <a:chOff x="1124920" y="2820345"/>
                <a:chExt cx="190529" cy="2045097"/>
              </a:xfrm>
              <a:grpFill/>
            </p:grpSpPr>
            <p:sp>
              <p:nvSpPr>
                <p:cNvPr id="832" name="Freeform: Shape 831">
                  <a:extLst>
                    <a:ext uri="{FF2B5EF4-FFF2-40B4-BE49-F238E27FC236}">
                      <a16:creationId xmlns="" xmlns:a16="http://schemas.microsoft.com/office/drawing/2014/main" id="{4CA33528-335A-4CEA-A1B1-E1CF307C87B1}"/>
                    </a:ext>
                  </a:extLst>
                </p:cNvPr>
                <p:cNvSpPr/>
                <p:nvPr/>
              </p:nvSpPr>
              <p:spPr>
                <a:xfrm>
                  <a:off x="1211524" y="2850330"/>
                  <a:ext cx="25981" cy="1962924"/>
                </a:xfrm>
                <a:custGeom>
                  <a:avLst/>
                  <a:gdLst>
                    <a:gd name="connsiteX0" fmla="*/ 0 w 25981"/>
                    <a:gd name="connsiteY0" fmla="*/ 10000 h 1962924"/>
                    <a:gd name="connsiteX1" fmla="*/ 0 w 25981"/>
                    <a:gd name="connsiteY1" fmla="*/ 1949934 h 1962924"/>
                    <a:gd name="connsiteX2" fmla="*/ 25981 w 25981"/>
                    <a:gd name="connsiteY2" fmla="*/ 1949934 h 1962924"/>
                    <a:gd name="connsiteX3" fmla="*/ 25981 w 25981"/>
                    <a:gd name="connsiteY3" fmla="*/ 10000 h 1962924"/>
                    <a:gd name="connsiteX4" fmla="*/ 0 w 25981"/>
                    <a:gd name="connsiteY4" fmla="*/ 10000 h 1962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2924">
                      <a:moveTo>
                        <a:pt x="0" y="10000"/>
                      </a:moveTo>
                      <a:cubicBezTo>
                        <a:pt x="0" y="659532"/>
                        <a:pt x="0" y="1300403"/>
                        <a:pt x="0" y="1949934"/>
                      </a:cubicBezTo>
                      <a:cubicBezTo>
                        <a:pt x="0" y="1967255"/>
                        <a:pt x="25981" y="1967255"/>
                        <a:pt x="25981" y="1949934"/>
                      </a:cubicBezTo>
                      <a:cubicBezTo>
                        <a:pt x="25981" y="1300403"/>
                        <a:pt x="25981" y="659532"/>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3" name="Freeform: Shape 832">
                  <a:extLst>
                    <a:ext uri="{FF2B5EF4-FFF2-40B4-BE49-F238E27FC236}">
                      <a16:creationId xmlns="" xmlns:a16="http://schemas.microsoft.com/office/drawing/2014/main" id="{98D43DBB-2AE9-4B1B-9DBF-5CA71A053A25}"/>
                    </a:ext>
                  </a:extLst>
                </p:cNvPr>
                <p:cNvSpPr/>
                <p:nvPr/>
              </p:nvSpPr>
              <p:spPr>
                <a:xfrm>
                  <a:off x="1124920" y="4694680"/>
                  <a:ext cx="190529" cy="170762"/>
                </a:xfrm>
                <a:custGeom>
                  <a:avLst/>
                  <a:gdLst>
                    <a:gd name="connsiteX0" fmla="*/ 95265 w 190529"/>
                    <a:gd name="connsiteY0" fmla="*/ 1659 h 170762"/>
                    <a:gd name="connsiteX1" fmla="*/ 0 w 190529"/>
                    <a:gd name="connsiteY1" fmla="*/ 62282 h 170762"/>
                    <a:gd name="connsiteX2" fmla="*/ 95265 w 190529"/>
                    <a:gd name="connsiteY2" fmla="*/ 166207 h 170762"/>
                    <a:gd name="connsiteX3" fmla="*/ 190529 w 190529"/>
                    <a:gd name="connsiteY3" fmla="*/ 105584 h 170762"/>
                    <a:gd name="connsiteX4" fmla="*/ 95265 w 190529"/>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0762">
                      <a:moveTo>
                        <a:pt x="95265" y="1659"/>
                      </a:moveTo>
                      <a:cubicBezTo>
                        <a:pt x="43302" y="-7001"/>
                        <a:pt x="0" y="18980"/>
                        <a:pt x="0" y="62282"/>
                      </a:cubicBezTo>
                      <a:cubicBezTo>
                        <a:pt x="0" y="105584"/>
                        <a:pt x="43302" y="157547"/>
                        <a:pt x="95265" y="166207"/>
                      </a:cubicBezTo>
                      <a:cubicBezTo>
                        <a:pt x="147227" y="183528"/>
                        <a:pt x="190529" y="148886"/>
                        <a:pt x="190529" y="105584"/>
                      </a:cubicBezTo>
                      <a:cubicBezTo>
                        <a:pt x="190529" y="62282"/>
                        <a:pt x="147227" y="10320"/>
                        <a:pt x="95265"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4" name="Freeform: Shape 833">
                  <a:extLst>
                    <a:ext uri="{FF2B5EF4-FFF2-40B4-BE49-F238E27FC236}">
                      <a16:creationId xmlns="" xmlns:a16="http://schemas.microsoft.com/office/drawing/2014/main" id="{9050B76E-C327-43DF-AFF4-A7970496EC7F}"/>
                    </a:ext>
                  </a:extLst>
                </p:cNvPr>
                <p:cNvSpPr/>
                <p:nvPr/>
              </p:nvSpPr>
              <p:spPr>
                <a:xfrm>
                  <a:off x="1124920" y="2820345"/>
                  <a:ext cx="190529" cy="171551"/>
                </a:xfrm>
                <a:custGeom>
                  <a:avLst/>
                  <a:gdLst>
                    <a:gd name="connsiteX0" fmla="*/ 95265 w 190529"/>
                    <a:gd name="connsiteY0" fmla="*/ 5344 h 171551"/>
                    <a:gd name="connsiteX1" fmla="*/ 0 w 190529"/>
                    <a:gd name="connsiteY1" fmla="*/ 109269 h 171551"/>
                    <a:gd name="connsiteX2" fmla="*/ 95265 w 190529"/>
                    <a:gd name="connsiteY2" fmla="*/ 169892 h 171551"/>
                    <a:gd name="connsiteX3" fmla="*/ 190529 w 190529"/>
                    <a:gd name="connsiteY3" fmla="*/ 65967 h 171551"/>
                    <a:gd name="connsiteX4" fmla="*/ 95265 w 190529"/>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1551">
                      <a:moveTo>
                        <a:pt x="95265" y="5344"/>
                      </a:moveTo>
                      <a:cubicBezTo>
                        <a:pt x="43302" y="22665"/>
                        <a:pt x="0" y="65967"/>
                        <a:pt x="0" y="109269"/>
                      </a:cubicBezTo>
                      <a:cubicBezTo>
                        <a:pt x="0" y="152571"/>
                        <a:pt x="43302" y="178552"/>
                        <a:pt x="95265" y="169892"/>
                      </a:cubicBezTo>
                      <a:cubicBezTo>
                        <a:pt x="147227" y="161231"/>
                        <a:pt x="190529" y="109269"/>
                        <a:pt x="190529" y="65967"/>
                      </a:cubicBezTo>
                      <a:cubicBezTo>
                        <a:pt x="190529" y="14004"/>
                        <a:pt x="147227" y="-11977"/>
                        <a:pt x="95265"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8" name="Graphic 1">
                <a:extLst>
                  <a:ext uri="{FF2B5EF4-FFF2-40B4-BE49-F238E27FC236}">
                    <a16:creationId xmlns="" xmlns:a16="http://schemas.microsoft.com/office/drawing/2014/main" id="{A340F104-75FB-414F-BD61-F7EE274DEB86}"/>
                  </a:ext>
                </a:extLst>
              </p:cNvPr>
              <p:cNvGrpSpPr/>
              <p:nvPr/>
            </p:nvGrpSpPr>
            <p:grpSpPr>
              <a:xfrm>
                <a:off x="1557941" y="2729310"/>
                <a:ext cx="190529" cy="2228168"/>
                <a:chOff x="1557941" y="2729310"/>
                <a:chExt cx="190529" cy="2228168"/>
              </a:xfrm>
              <a:grpFill/>
            </p:grpSpPr>
            <p:sp>
              <p:nvSpPr>
                <p:cNvPr id="829" name="Freeform: Shape 828">
                  <a:extLst>
                    <a:ext uri="{FF2B5EF4-FFF2-40B4-BE49-F238E27FC236}">
                      <a16:creationId xmlns="" xmlns:a16="http://schemas.microsoft.com/office/drawing/2014/main" id="{F116908B-70FC-4DE5-B111-7C7B23C7C6BE}"/>
                    </a:ext>
                  </a:extLst>
                </p:cNvPr>
                <p:cNvSpPr/>
                <p:nvPr/>
              </p:nvSpPr>
              <p:spPr>
                <a:xfrm>
                  <a:off x="1635884" y="2763726"/>
                  <a:ext cx="25981" cy="2136133"/>
                </a:xfrm>
                <a:custGeom>
                  <a:avLst/>
                  <a:gdLst>
                    <a:gd name="connsiteX0" fmla="*/ 0 w 25981"/>
                    <a:gd name="connsiteY0" fmla="*/ 10000 h 2136133"/>
                    <a:gd name="connsiteX1" fmla="*/ 0 w 25981"/>
                    <a:gd name="connsiteY1" fmla="*/ 2123142 h 2136133"/>
                    <a:gd name="connsiteX2" fmla="*/ 25981 w 25981"/>
                    <a:gd name="connsiteY2" fmla="*/ 2123142 h 2136133"/>
                    <a:gd name="connsiteX3" fmla="*/ 25981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12988"/>
                        <a:pt x="0" y="2123142"/>
                      </a:cubicBezTo>
                      <a:cubicBezTo>
                        <a:pt x="0" y="2140463"/>
                        <a:pt x="25981" y="2140463"/>
                        <a:pt x="25981" y="2123142"/>
                      </a:cubicBezTo>
                      <a:cubicBezTo>
                        <a:pt x="25981" y="1421649"/>
                        <a:pt x="25981" y="720155"/>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0" name="Freeform: Shape 829">
                  <a:extLst>
                    <a:ext uri="{FF2B5EF4-FFF2-40B4-BE49-F238E27FC236}">
                      <a16:creationId xmlns="" xmlns:a16="http://schemas.microsoft.com/office/drawing/2014/main" id="{CE6ACAE7-DB36-425C-BC18-8CD7C3F98CF8}"/>
                    </a:ext>
                  </a:extLst>
                </p:cNvPr>
                <p:cNvSpPr/>
                <p:nvPr/>
              </p:nvSpPr>
              <p:spPr>
                <a:xfrm>
                  <a:off x="1557941" y="4772957"/>
                  <a:ext cx="190529" cy="184521"/>
                </a:xfrm>
                <a:custGeom>
                  <a:avLst/>
                  <a:gdLst>
                    <a:gd name="connsiteX0" fmla="*/ 95265 w 190529"/>
                    <a:gd name="connsiteY0" fmla="*/ 1326 h 184521"/>
                    <a:gd name="connsiteX1" fmla="*/ 0 w 190529"/>
                    <a:gd name="connsiteY1" fmla="*/ 79270 h 184521"/>
                    <a:gd name="connsiteX2" fmla="*/ 95265 w 190529"/>
                    <a:gd name="connsiteY2" fmla="*/ 183195 h 184521"/>
                    <a:gd name="connsiteX3" fmla="*/ 190529 w 190529"/>
                    <a:gd name="connsiteY3" fmla="*/ 105251 h 184521"/>
                    <a:gd name="connsiteX4" fmla="*/ 95265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5" y="1326"/>
                      </a:moveTo>
                      <a:cubicBezTo>
                        <a:pt x="43302" y="-7334"/>
                        <a:pt x="0" y="27307"/>
                        <a:pt x="0" y="79270"/>
                      </a:cubicBezTo>
                      <a:cubicBezTo>
                        <a:pt x="0" y="131233"/>
                        <a:pt x="43302" y="174535"/>
                        <a:pt x="95265" y="183195"/>
                      </a:cubicBezTo>
                      <a:cubicBezTo>
                        <a:pt x="147227" y="191856"/>
                        <a:pt x="190529" y="157214"/>
                        <a:pt x="190529" y="105251"/>
                      </a:cubicBezTo>
                      <a:cubicBezTo>
                        <a:pt x="190529" y="44628"/>
                        <a:pt x="147227" y="1326"/>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1" name="Freeform: Shape 830">
                  <a:extLst>
                    <a:ext uri="{FF2B5EF4-FFF2-40B4-BE49-F238E27FC236}">
                      <a16:creationId xmlns="" xmlns:a16="http://schemas.microsoft.com/office/drawing/2014/main" id="{19225DCB-EE9B-4F92-8341-12AEFD063F63}"/>
                    </a:ext>
                  </a:extLst>
                </p:cNvPr>
                <p:cNvSpPr/>
                <p:nvPr/>
              </p:nvSpPr>
              <p:spPr>
                <a:xfrm>
                  <a:off x="1557941" y="2729310"/>
                  <a:ext cx="190529" cy="184309"/>
                </a:xfrm>
                <a:custGeom>
                  <a:avLst/>
                  <a:gdLst>
                    <a:gd name="connsiteX0" fmla="*/ 95265 w 190529"/>
                    <a:gd name="connsiteY0" fmla="*/ 1115 h 184309"/>
                    <a:gd name="connsiteX1" fmla="*/ 0 w 190529"/>
                    <a:gd name="connsiteY1" fmla="*/ 105040 h 184309"/>
                    <a:gd name="connsiteX2" fmla="*/ 95265 w 190529"/>
                    <a:gd name="connsiteY2" fmla="*/ 182983 h 184309"/>
                    <a:gd name="connsiteX3" fmla="*/ 190529 w 190529"/>
                    <a:gd name="connsiteY3" fmla="*/ 79058 h 184309"/>
                    <a:gd name="connsiteX4" fmla="*/ 95265 w 190529"/>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309">
                      <a:moveTo>
                        <a:pt x="95265" y="1115"/>
                      </a:moveTo>
                      <a:cubicBezTo>
                        <a:pt x="43302" y="9775"/>
                        <a:pt x="0" y="53077"/>
                        <a:pt x="0" y="105040"/>
                      </a:cubicBezTo>
                      <a:cubicBezTo>
                        <a:pt x="0" y="157002"/>
                        <a:pt x="43302" y="191644"/>
                        <a:pt x="95265" y="182983"/>
                      </a:cubicBezTo>
                      <a:cubicBezTo>
                        <a:pt x="147227" y="174323"/>
                        <a:pt x="190529" y="131021"/>
                        <a:pt x="190529" y="79058"/>
                      </a:cubicBezTo>
                      <a:cubicBezTo>
                        <a:pt x="190529" y="35756"/>
                        <a:pt x="147227" y="-7546"/>
                        <a:pt x="95265"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9" name="Graphic 1">
                <a:extLst>
                  <a:ext uri="{FF2B5EF4-FFF2-40B4-BE49-F238E27FC236}">
                    <a16:creationId xmlns="" xmlns:a16="http://schemas.microsoft.com/office/drawing/2014/main" id="{59D34EA7-BE3C-4A67-BE3A-426CE9F74772}"/>
                  </a:ext>
                </a:extLst>
              </p:cNvPr>
              <p:cNvGrpSpPr/>
              <p:nvPr/>
            </p:nvGrpSpPr>
            <p:grpSpPr>
              <a:xfrm>
                <a:off x="1982301" y="2704443"/>
                <a:ext cx="190529" cy="2286350"/>
                <a:chOff x="1982301" y="2704443"/>
                <a:chExt cx="190529" cy="2286350"/>
              </a:xfrm>
              <a:grpFill/>
            </p:grpSpPr>
            <p:sp>
              <p:nvSpPr>
                <p:cNvPr id="826" name="Freeform: Shape 825">
                  <a:extLst>
                    <a:ext uri="{FF2B5EF4-FFF2-40B4-BE49-F238E27FC236}">
                      <a16:creationId xmlns="" xmlns:a16="http://schemas.microsoft.com/office/drawing/2014/main" id="{A35D5A69-B13D-4BD9-BBF9-E43CA7FA9F0F}"/>
                    </a:ext>
                  </a:extLst>
                </p:cNvPr>
                <p:cNvSpPr/>
                <p:nvPr/>
              </p:nvSpPr>
              <p:spPr>
                <a:xfrm>
                  <a:off x="2068905" y="2734755"/>
                  <a:ext cx="25981" cy="2191085"/>
                </a:xfrm>
                <a:custGeom>
                  <a:avLst/>
                  <a:gdLst>
                    <a:gd name="connsiteX0" fmla="*/ 0 w 25981"/>
                    <a:gd name="connsiteY0" fmla="*/ 12991 h 2191085"/>
                    <a:gd name="connsiteX1" fmla="*/ 0 w 25981"/>
                    <a:gd name="connsiteY1" fmla="*/ 2178095 h 2191085"/>
                    <a:gd name="connsiteX2" fmla="*/ 25981 w 25981"/>
                    <a:gd name="connsiteY2" fmla="*/ 2178095 h 2191085"/>
                    <a:gd name="connsiteX3" fmla="*/ 25981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1" y="2195416"/>
                        <a:pt x="25981" y="2178095"/>
                      </a:cubicBezTo>
                      <a:cubicBezTo>
                        <a:pt x="25981" y="1459281"/>
                        <a:pt x="25981" y="73180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7" name="Freeform: Shape 826">
                  <a:extLst>
                    <a:ext uri="{FF2B5EF4-FFF2-40B4-BE49-F238E27FC236}">
                      <a16:creationId xmlns="" xmlns:a16="http://schemas.microsoft.com/office/drawing/2014/main" id="{03F03C01-59AE-4101-9C1E-0B2B7A47948D}"/>
                    </a:ext>
                  </a:extLst>
                </p:cNvPr>
                <p:cNvSpPr/>
                <p:nvPr/>
              </p:nvSpPr>
              <p:spPr>
                <a:xfrm>
                  <a:off x="1982301"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3464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8" name="Freeform: Shape 827">
                  <a:extLst>
                    <a:ext uri="{FF2B5EF4-FFF2-40B4-BE49-F238E27FC236}">
                      <a16:creationId xmlns="" xmlns:a16="http://schemas.microsoft.com/office/drawing/2014/main" id="{C0EDC92E-20FD-42E3-B6A0-506F389101F9}"/>
                    </a:ext>
                  </a:extLst>
                </p:cNvPr>
                <p:cNvSpPr/>
                <p:nvPr/>
              </p:nvSpPr>
              <p:spPr>
                <a:xfrm>
                  <a:off x="1982301"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4330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0" name="Graphic 1">
                <a:extLst>
                  <a:ext uri="{FF2B5EF4-FFF2-40B4-BE49-F238E27FC236}">
                    <a16:creationId xmlns="" xmlns:a16="http://schemas.microsoft.com/office/drawing/2014/main" id="{C8BD8665-601A-4079-AC4C-13EBB49FF834}"/>
                  </a:ext>
                </a:extLst>
              </p:cNvPr>
              <p:cNvGrpSpPr/>
              <p:nvPr/>
            </p:nvGrpSpPr>
            <p:grpSpPr>
              <a:xfrm>
                <a:off x="2415322" y="2729098"/>
                <a:ext cx="190529" cy="2228380"/>
                <a:chOff x="2415322" y="2729098"/>
                <a:chExt cx="190529" cy="2228380"/>
              </a:xfrm>
              <a:grpFill/>
            </p:grpSpPr>
            <p:sp>
              <p:nvSpPr>
                <p:cNvPr id="823" name="Freeform: Shape 822">
                  <a:extLst>
                    <a:ext uri="{FF2B5EF4-FFF2-40B4-BE49-F238E27FC236}">
                      <a16:creationId xmlns="" xmlns:a16="http://schemas.microsoft.com/office/drawing/2014/main" id="{F99D0950-A45B-458A-AD51-A6D6EED5AA39}"/>
                    </a:ext>
                  </a:extLst>
                </p:cNvPr>
                <p:cNvSpPr/>
                <p:nvPr/>
              </p:nvSpPr>
              <p:spPr>
                <a:xfrm>
                  <a:off x="2493266" y="2760736"/>
                  <a:ext cx="25981" cy="2139123"/>
                </a:xfrm>
                <a:custGeom>
                  <a:avLst/>
                  <a:gdLst>
                    <a:gd name="connsiteX0" fmla="*/ 0 w 25981"/>
                    <a:gd name="connsiteY0" fmla="*/ 12991 h 2139123"/>
                    <a:gd name="connsiteX1" fmla="*/ 0 w 25981"/>
                    <a:gd name="connsiteY1" fmla="*/ 2126133 h 2139123"/>
                    <a:gd name="connsiteX2" fmla="*/ 25981 w 25981"/>
                    <a:gd name="connsiteY2" fmla="*/ 2126133 h 2139123"/>
                    <a:gd name="connsiteX3" fmla="*/ 25981 w 25981"/>
                    <a:gd name="connsiteY3" fmla="*/ 12991 h 2139123"/>
                    <a:gd name="connsiteX4" fmla="*/ 0 w 25981"/>
                    <a:gd name="connsiteY4" fmla="*/ 12991 h 2139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9123">
                      <a:moveTo>
                        <a:pt x="0" y="12991"/>
                      </a:moveTo>
                      <a:cubicBezTo>
                        <a:pt x="0" y="714485"/>
                        <a:pt x="0" y="1424639"/>
                        <a:pt x="0" y="2126133"/>
                      </a:cubicBezTo>
                      <a:cubicBezTo>
                        <a:pt x="0" y="2143454"/>
                        <a:pt x="25981" y="2143454"/>
                        <a:pt x="25981" y="2126133"/>
                      </a:cubicBezTo>
                      <a:cubicBezTo>
                        <a:pt x="25981" y="1424639"/>
                        <a:pt x="25981" y="71448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4" name="Freeform: Shape 823">
                  <a:extLst>
                    <a:ext uri="{FF2B5EF4-FFF2-40B4-BE49-F238E27FC236}">
                      <a16:creationId xmlns="" xmlns:a16="http://schemas.microsoft.com/office/drawing/2014/main" id="{C473053E-5309-4A81-92DD-A6EF952F7CAB}"/>
                    </a:ext>
                  </a:extLst>
                </p:cNvPr>
                <p:cNvSpPr/>
                <p:nvPr/>
              </p:nvSpPr>
              <p:spPr>
                <a:xfrm>
                  <a:off x="2415322" y="4772957"/>
                  <a:ext cx="190529" cy="184521"/>
                </a:xfrm>
                <a:custGeom>
                  <a:avLst/>
                  <a:gdLst>
                    <a:gd name="connsiteX0" fmla="*/ 95264 w 190529"/>
                    <a:gd name="connsiteY0" fmla="*/ 1326 h 184521"/>
                    <a:gd name="connsiteX1" fmla="*/ 0 w 190529"/>
                    <a:gd name="connsiteY1" fmla="*/ 105251 h 184521"/>
                    <a:gd name="connsiteX2" fmla="*/ 95264 w 190529"/>
                    <a:gd name="connsiteY2" fmla="*/ 183195 h 184521"/>
                    <a:gd name="connsiteX3" fmla="*/ 190529 w 190529"/>
                    <a:gd name="connsiteY3" fmla="*/ 79270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9987"/>
                        <a:pt x="0" y="53289"/>
                        <a:pt x="0" y="105251"/>
                      </a:cubicBezTo>
                      <a:cubicBezTo>
                        <a:pt x="0" y="157214"/>
                        <a:pt x="43302" y="191856"/>
                        <a:pt x="95264" y="183195"/>
                      </a:cubicBezTo>
                      <a:cubicBezTo>
                        <a:pt x="147227" y="174535"/>
                        <a:pt x="190529" y="131233"/>
                        <a:pt x="190529" y="79270"/>
                      </a:cubicBezTo>
                      <a:cubicBezTo>
                        <a:pt x="181869" y="27307"/>
                        <a:pt x="147227" y="-7334"/>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5" name="Freeform: Shape 824">
                  <a:extLst>
                    <a:ext uri="{FF2B5EF4-FFF2-40B4-BE49-F238E27FC236}">
                      <a16:creationId xmlns="" xmlns:a16="http://schemas.microsoft.com/office/drawing/2014/main" id="{C16EEDC2-9A75-4848-B885-526A26703F69}"/>
                    </a:ext>
                  </a:extLst>
                </p:cNvPr>
                <p:cNvSpPr/>
                <p:nvPr/>
              </p:nvSpPr>
              <p:spPr>
                <a:xfrm>
                  <a:off x="2415322" y="2729098"/>
                  <a:ext cx="190529" cy="184521"/>
                </a:xfrm>
                <a:custGeom>
                  <a:avLst/>
                  <a:gdLst>
                    <a:gd name="connsiteX0" fmla="*/ 95264 w 190529"/>
                    <a:gd name="connsiteY0" fmla="*/ 1326 h 184521"/>
                    <a:gd name="connsiteX1" fmla="*/ 0 w 190529"/>
                    <a:gd name="connsiteY1" fmla="*/ 79270 h 184521"/>
                    <a:gd name="connsiteX2" fmla="*/ 95264 w 190529"/>
                    <a:gd name="connsiteY2" fmla="*/ 183195 h 184521"/>
                    <a:gd name="connsiteX3" fmla="*/ 190529 w 190529"/>
                    <a:gd name="connsiteY3" fmla="*/ 105251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7334"/>
                        <a:pt x="0" y="27308"/>
                        <a:pt x="0" y="79270"/>
                      </a:cubicBezTo>
                      <a:cubicBezTo>
                        <a:pt x="0" y="131233"/>
                        <a:pt x="43302" y="174535"/>
                        <a:pt x="95264" y="183195"/>
                      </a:cubicBezTo>
                      <a:cubicBezTo>
                        <a:pt x="147227" y="191856"/>
                        <a:pt x="190529" y="157214"/>
                        <a:pt x="190529" y="105251"/>
                      </a:cubicBezTo>
                      <a:cubicBezTo>
                        <a:pt x="181869" y="53289"/>
                        <a:pt x="147227" y="9987"/>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1" name="Graphic 1">
                <a:extLst>
                  <a:ext uri="{FF2B5EF4-FFF2-40B4-BE49-F238E27FC236}">
                    <a16:creationId xmlns="" xmlns:a16="http://schemas.microsoft.com/office/drawing/2014/main" id="{A6327605-B49D-48CE-8402-AD06C4DF9EF9}"/>
                  </a:ext>
                </a:extLst>
              </p:cNvPr>
              <p:cNvGrpSpPr/>
              <p:nvPr/>
            </p:nvGrpSpPr>
            <p:grpSpPr>
              <a:xfrm>
                <a:off x="2839683" y="2821134"/>
                <a:ext cx="190528" cy="2044308"/>
                <a:chOff x="2839683" y="2821134"/>
                <a:chExt cx="190528" cy="2044308"/>
              </a:xfrm>
              <a:grpFill/>
            </p:grpSpPr>
            <p:sp>
              <p:nvSpPr>
                <p:cNvPr id="820" name="Freeform: Shape 819">
                  <a:extLst>
                    <a:ext uri="{FF2B5EF4-FFF2-40B4-BE49-F238E27FC236}">
                      <a16:creationId xmlns="" xmlns:a16="http://schemas.microsoft.com/office/drawing/2014/main" id="{9A05CC49-01DA-454D-BCEA-C0FD0142B9BE}"/>
                    </a:ext>
                  </a:extLst>
                </p:cNvPr>
                <p:cNvSpPr/>
                <p:nvPr/>
              </p:nvSpPr>
              <p:spPr>
                <a:xfrm>
                  <a:off x="2926287" y="2847340"/>
                  <a:ext cx="25981" cy="1965915"/>
                </a:xfrm>
                <a:custGeom>
                  <a:avLst/>
                  <a:gdLst>
                    <a:gd name="connsiteX0" fmla="*/ 0 w 25981"/>
                    <a:gd name="connsiteY0" fmla="*/ 12991 h 1965915"/>
                    <a:gd name="connsiteX1" fmla="*/ 0 w 25981"/>
                    <a:gd name="connsiteY1" fmla="*/ 1952924 h 1965915"/>
                    <a:gd name="connsiteX2" fmla="*/ 25981 w 25981"/>
                    <a:gd name="connsiteY2" fmla="*/ 1952924 h 1965915"/>
                    <a:gd name="connsiteX3" fmla="*/ 25981 w 25981"/>
                    <a:gd name="connsiteY3" fmla="*/ 12991 h 1965915"/>
                    <a:gd name="connsiteX4" fmla="*/ 0 w 25981"/>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5915">
                      <a:moveTo>
                        <a:pt x="0" y="12991"/>
                      </a:moveTo>
                      <a:cubicBezTo>
                        <a:pt x="0" y="662522"/>
                        <a:pt x="0" y="1303393"/>
                        <a:pt x="0" y="1952924"/>
                      </a:cubicBezTo>
                      <a:cubicBezTo>
                        <a:pt x="0" y="1970245"/>
                        <a:pt x="25981" y="1970245"/>
                        <a:pt x="25981" y="1952924"/>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1" name="Freeform: Shape 820">
                  <a:extLst>
                    <a:ext uri="{FF2B5EF4-FFF2-40B4-BE49-F238E27FC236}">
                      <a16:creationId xmlns="" xmlns:a16="http://schemas.microsoft.com/office/drawing/2014/main" id="{D1B95B00-3684-40D8-B5F7-8D0F001B8133}"/>
                    </a:ext>
                  </a:extLst>
                </p:cNvPr>
                <p:cNvSpPr/>
                <p:nvPr/>
              </p:nvSpPr>
              <p:spPr>
                <a:xfrm>
                  <a:off x="2839683" y="4694680"/>
                  <a:ext cx="190528" cy="170762"/>
                </a:xfrm>
                <a:custGeom>
                  <a:avLst/>
                  <a:gdLst>
                    <a:gd name="connsiteX0" fmla="*/ 95264 w 190528"/>
                    <a:gd name="connsiteY0" fmla="*/ 1659 h 170762"/>
                    <a:gd name="connsiteX1" fmla="*/ 0 w 190528"/>
                    <a:gd name="connsiteY1" fmla="*/ 105584 h 170762"/>
                    <a:gd name="connsiteX2" fmla="*/ 95264 w 190528"/>
                    <a:gd name="connsiteY2" fmla="*/ 166207 h 170762"/>
                    <a:gd name="connsiteX3" fmla="*/ 190529 w 190528"/>
                    <a:gd name="connsiteY3" fmla="*/ 62282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10320"/>
                        <a:pt x="0" y="62282"/>
                        <a:pt x="0" y="105584"/>
                      </a:cubicBezTo>
                      <a:cubicBezTo>
                        <a:pt x="0" y="148886"/>
                        <a:pt x="43302" y="183528"/>
                        <a:pt x="95264" y="166207"/>
                      </a:cubicBezTo>
                      <a:cubicBezTo>
                        <a:pt x="147227" y="148886"/>
                        <a:pt x="190529" y="105584"/>
                        <a:pt x="190529" y="62282"/>
                      </a:cubicBezTo>
                      <a:cubicBezTo>
                        <a:pt x="190529" y="18980"/>
                        <a:pt x="147227" y="-7001"/>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2" name="Freeform: Shape 821">
                  <a:extLst>
                    <a:ext uri="{FF2B5EF4-FFF2-40B4-BE49-F238E27FC236}">
                      <a16:creationId xmlns="" xmlns:a16="http://schemas.microsoft.com/office/drawing/2014/main" id="{508D2336-F204-4484-AE44-3F8CC9C96EEE}"/>
                    </a:ext>
                  </a:extLst>
                </p:cNvPr>
                <p:cNvSpPr/>
                <p:nvPr/>
              </p:nvSpPr>
              <p:spPr>
                <a:xfrm>
                  <a:off x="2839683"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2" name="Graphic 1">
                <a:extLst>
                  <a:ext uri="{FF2B5EF4-FFF2-40B4-BE49-F238E27FC236}">
                    <a16:creationId xmlns="" xmlns:a16="http://schemas.microsoft.com/office/drawing/2014/main" id="{69BDA507-6A49-497A-A0A5-11108DD9AEEF}"/>
                  </a:ext>
                </a:extLst>
              </p:cNvPr>
              <p:cNvGrpSpPr/>
              <p:nvPr/>
            </p:nvGrpSpPr>
            <p:grpSpPr>
              <a:xfrm>
                <a:off x="3272704" y="2957461"/>
                <a:ext cx="190528" cy="1768406"/>
                <a:chOff x="3272704" y="2957461"/>
                <a:chExt cx="190528" cy="1768406"/>
              </a:xfrm>
              <a:grpFill/>
            </p:grpSpPr>
            <p:sp>
              <p:nvSpPr>
                <p:cNvPr id="817" name="Freeform: Shape 816">
                  <a:extLst>
                    <a:ext uri="{FF2B5EF4-FFF2-40B4-BE49-F238E27FC236}">
                      <a16:creationId xmlns="" xmlns:a16="http://schemas.microsoft.com/office/drawing/2014/main" id="{813A8180-3B6A-4021-BBA4-CD440A78F3C0}"/>
                    </a:ext>
                  </a:extLst>
                </p:cNvPr>
                <p:cNvSpPr/>
                <p:nvPr/>
              </p:nvSpPr>
              <p:spPr>
                <a:xfrm>
                  <a:off x="3350647" y="2985907"/>
                  <a:ext cx="25981" cy="1688781"/>
                </a:xfrm>
                <a:custGeom>
                  <a:avLst/>
                  <a:gdLst>
                    <a:gd name="connsiteX0" fmla="*/ 0 w 25981"/>
                    <a:gd name="connsiteY0" fmla="*/ 12991 h 1688781"/>
                    <a:gd name="connsiteX1" fmla="*/ 0 w 25981"/>
                    <a:gd name="connsiteY1" fmla="*/ 1675791 h 1688781"/>
                    <a:gd name="connsiteX2" fmla="*/ 25981 w 25981"/>
                    <a:gd name="connsiteY2" fmla="*/ 1675791 h 1688781"/>
                    <a:gd name="connsiteX3" fmla="*/ 25981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7"/>
                        <a:pt x="0" y="1121524"/>
                        <a:pt x="0" y="1675791"/>
                      </a:cubicBezTo>
                      <a:cubicBezTo>
                        <a:pt x="0" y="1693112"/>
                        <a:pt x="25981" y="1693112"/>
                        <a:pt x="25981" y="1675791"/>
                      </a:cubicBezTo>
                      <a:cubicBezTo>
                        <a:pt x="25981" y="1121524"/>
                        <a:pt x="25981" y="56725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8" name="Freeform: Shape 817">
                  <a:extLst>
                    <a:ext uri="{FF2B5EF4-FFF2-40B4-BE49-F238E27FC236}">
                      <a16:creationId xmlns="" xmlns:a16="http://schemas.microsoft.com/office/drawing/2014/main" id="{A07B09E4-8FF5-4FCD-82C7-B563715667CA}"/>
                    </a:ext>
                  </a:extLst>
                </p:cNvPr>
                <p:cNvSpPr/>
                <p:nvPr/>
              </p:nvSpPr>
              <p:spPr>
                <a:xfrm>
                  <a:off x="3272704"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9" name="Freeform: Shape 818">
                  <a:extLst>
                    <a:ext uri="{FF2B5EF4-FFF2-40B4-BE49-F238E27FC236}">
                      <a16:creationId xmlns="" xmlns:a16="http://schemas.microsoft.com/office/drawing/2014/main" id="{B46CBC9A-FD48-471E-AA28-05560BB02C47}"/>
                    </a:ext>
                  </a:extLst>
                </p:cNvPr>
                <p:cNvSpPr/>
                <p:nvPr/>
              </p:nvSpPr>
              <p:spPr>
                <a:xfrm>
                  <a:off x="3272704"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9"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3" name="Graphic 1">
                <a:extLst>
                  <a:ext uri="{FF2B5EF4-FFF2-40B4-BE49-F238E27FC236}">
                    <a16:creationId xmlns="" xmlns:a16="http://schemas.microsoft.com/office/drawing/2014/main" id="{33991580-7B96-4E7A-9D9C-731647FE1064}"/>
                  </a:ext>
                </a:extLst>
              </p:cNvPr>
              <p:cNvGrpSpPr/>
              <p:nvPr/>
            </p:nvGrpSpPr>
            <p:grpSpPr>
              <a:xfrm>
                <a:off x="3697064" y="3139678"/>
                <a:ext cx="190529" cy="1398559"/>
                <a:chOff x="3697064" y="3139678"/>
                <a:chExt cx="190529" cy="1398559"/>
              </a:xfrm>
              <a:grpFill/>
            </p:grpSpPr>
            <p:sp>
              <p:nvSpPr>
                <p:cNvPr id="814" name="Freeform: Shape 813">
                  <a:extLst>
                    <a:ext uri="{FF2B5EF4-FFF2-40B4-BE49-F238E27FC236}">
                      <a16:creationId xmlns="" xmlns:a16="http://schemas.microsoft.com/office/drawing/2014/main" id="{73C9AD01-298C-4FEF-BA38-6E506A2007DC}"/>
                    </a:ext>
                  </a:extLst>
                </p:cNvPr>
                <p:cNvSpPr/>
                <p:nvPr/>
              </p:nvSpPr>
              <p:spPr>
                <a:xfrm>
                  <a:off x="3775008" y="3170766"/>
                  <a:ext cx="27371" cy="1322053"/>
                </a:xfrm>
                <a:custGeom>
                  <a:avLst/>
                  <a:gdLst>
                    <a:gd name="connsiteX0" fmla="*/ 0 w 27371"/>
                    <a:gd name="connsiteY0" fmla="*/ 10000 h 1322053"/>
                    <a:gd name="connsiteX1" fmla="*/ 0 w 27371"/>
                    <a:gd name="connsiteY1" fmla="*/ 1309063 h 1322053"/>
                    <a:gd name="connsiteX2" fmla="*/ 25981 w 27371"/>
                    <a:gd name="connsiteY2" fmla="*/ 1309063 h 1322053"/>
                    <a:gd name="connsiteX3" fmla="*/ 25981 w 27371"/>
                    <a:gd name="connsiteY3" fmla="*/ 10000 h 1322053"/>
                    <a:gd name="connsiteX4" fmla="*/ 0 w 27371"/>
                    <a:gd name="connsiteY4" fmla="*/ 10000 h 1322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2053">
                      <a:moveTo>
                        <a:pt x="0" y="10000"/>
                      </a:moveTo>
                      <a:cubicBezTo>
                        <a:pt x="0" y="443021"/>
                        <a:pt x="0" y="876042"/>
                        <a:pt x="0" y="1309063"/>
                      </a:cubicBezTo>
                      <a:cubicBezTo>
                        <a:pt x="0" y="1326384"/>
                        <a:pt x="25981" y="1326384"/>
                        <a:pt x="25981" y="1309063"/>
                      </a:cubicBezTo>
                      <a:cubicBezTo>
                        <a:pt x="25981" y="876042"/>
                        <a:pt x="25981" y="443021"/>
                        <a:pt x="25981" y="10000"/>
                      </a:cubicBezTo>
                      <a:cubicBezTo>
                        <a:pt x="3464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5" name="Freeform: Shape 814">
                  <a:extLst>
                    <a:ext uri="{FF2B5EF4-FFF2-40B4-BE49-F238E27FC236}">
                      <a16:creationId xmlns="" xmlns:a16="http://schemas.microsoft.com/office/drawing/2014/main" id="{89A599EC-27F8-44A9-8ED4-16987711111D}"/>
                    </a:ext>
                  </a:extLst>
                </p:cNvPr>
                <p:cNvSpPr/>
                <p:nvPr/>
              </p:nvSpPr>
              <p:spPr>
                <a:xfrm>
                  <a:off x="3697064" y="4401534"/>
                  <a:ext cx="190529" cy="136703"/>
                </a:xfrm>
                <a:custGeom>
                  <a:avLst/>
                  <a:gdLst>
                    <a:gd name="connsiteX0" fmla="*/ 95265 w 190529"/>
                    <a:gd name="connsiteY0" fmla="*/ 9011 h 136703"/>
                    <a:gd name="connsiteX1" fmla="*/ 0 w 190529"/>
                    <a:gd name="connsiteY1" fmla="*/ 104276 h 136703"/>
                    <a:gd name="connsiteX2" fmla="*/ 95265 w 190529"/>
                    <a:gd name="connsiteY2" fmla="*/ 121597 h 136703"/>
                    <a:gd name="connsiteX3" fmla="*/ 190529 w 190529"/>
                    <a:gd name="connsiteY3" fmla="*/ 26332 h 136703"/>
                    <a:gd name="connsiteX4" fmla="*/ 95265 w 190529"/>
                    <a:gd name="connsiteY4" fmla="*/ 9011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6703">
                      <a:moveTo>
                        <a:pt x="95265" y="9011"/>
                      </a:moveTo>
                      <a:cubicBezTo>
                        <a:pt x="43302" y="26332"/>
                        <a:pt x="0" y="69634"/>
                        <a:pt x="0" y="104276"/>
                      </a:cubicBezTo>
                      <a:cubicBezTo>
                        <a:pt x="0" y="138918"/>
                        <a:pt x="43302" y="147578"/>
                        <a:pt x="95265" y="121597"/>
                      </a:cubicBezTo>
                      <a:cubicBezTo>
                        <a:pt x="147227" y="95615"/>
                        <a:pt x="190529" y="52313"/>
                        <a:pt x="190529" y="26332"/>
                      </a:cubicBezTo>
                      <a:cubicBezTo>
                        <a:pt x="190529" y="351"/>
                        <a:pt x="147227" y="-8309"/>
                        <a:pt x="95265"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6" name="Freeform: Shape 815">
                  <a:extLst>
                    <a:ext uri="{FF2B5EF4-FFF2-40B4-BE49-F238E27FC236}">
                      <a16:creationId xmlns="" xmlns:a16="http://schemas.microsoft.com/office/drawing/2014/main" id="{89404B42-37D0-4BB5-9301-40616DF260A0}"/>
                    </a:ext>
                  </a:extLst>
                </p:cNvPr>
                <p:cNvSpPr/>
                <p:nvPr/>
              </p:nvSpPr>
              <p:spPr>
                <a:xfrm>
                  <a:off x="3697064" y="3139678"/>
                  <a:ext cx="190529" cy="139763"/>
                </a:xfrm>
                <a:custGeom>
                  <a:avLst/>
                  <a:gdLst>
                    <a:gd name="connsiteX0" fmla="*/ 95265 w 190529"/>
                    <a:gd name="connsiteY0" fmla="*/ 15107 h 139763"/>
                    <a:gd name="connsiteX1" fmla="*/ 0 w 190529"/>
                    <a:gd name="connsiteY1" fmla="*/ 32427 h 139763"/>
                    <a:gd name="connsiteX2" fmla="*/ 95265 w 190529"/>
                    <a:gd name="connsiteY2" fmla="*/ 127692 h 139763"/>
                    <a:gd name="connsiteX3" fmla="*/ 190529 w 190529"/>
                    <a:gd name="connsiteY3" fmla="*/ 119032 h 139763"/>
                    <a:gd name="connsiteX4" fmla="*/ 95265 w 190529"/>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9763">
                      <a:moveTo>
                        <a:pt x="95265" y="15107"/>
                      </a:moveTo>
                      <a:cubicBezTo>
                        <a:pt x="43302" y="-10875"/>
                        <a:pt x="0" y="-2214"/>
                        <a:pt x="0" y="32427"/>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4" name="Graphic 1">
                <a:extLst>
                  <a:ext uri="{FF2B5EF4-FFF2-40B4-BE49-F238E27FC236}">
                    <a16:creationId xmlns="" xmlns:a16="http://schemas.microsoft.com/office/drawing/2014/main" id="{80864A29-70F7-4964-A2B1-26ACBBE64933}"/>
                  </a:ext>
                </a:extLst>
              </p:cNvPr>
              <p:cNvGrpSpPr/>
              <p:nvPr/>
            </p:nvGrpSpPr>
            <p:grpSpPr>
              <a:xfrm>
                <a:off x="4121425" y="3364268"/>
                <a:ext cx="190529" cy="958039"/>
                <a:chOff x="4121425" y="3364268"/>
                <a:chExt cx="190529" cy="958039"/>
              </a:xfrm>
              <a:grpFill/>
            </p:grpSpPr>
            <p:sp>
              <p:nvSpPr>
                <p:cNvPr id="811" name="Freeform: Shape 810">
                  <a:extLst>
                    <a:ext uri="{FF2B5EF4-FFF2-40B4-BE49-F238E27FC236}">
                      <a16:creationId xmlns="" xmlns:a16="http://schemas.microsoft.com/office/drawing/2014/main" id="{1A9CDF4D-DA58-4B75-8C4C-D6C2D4169723}"/>
                    </a:ext>
                  </a:extLst>
                </p:cNvPr>
                <p:cNvSpPr/>
                <p:nvPr/>
              </p:nvSpPr>
              <p:spPr>
                <a:xfrm>
                  <a:off x="4208029" y="3392946"/>
                  <a:ext cx="25981" cy="892023"/>
                </a:xfrm>
                <a:custGeom>
                  <a:avLst/>
                  <a:gdLst>
                    <a:gd name="connsiteX0" fmla="*/ 0 w 25981"/>
                    <a:gd name="connsiteY0" fmla="*/ 12991 h 892023"/>
                    <a:gd name="connsiteX1" fmla="*/ 0 w 25981"/>
                    <a:gd name="connsiteY1" fmla="*/ 879033 h 892023"/>
                    <a:gd name="connsiteX2" fmla="*/ 25981 w 25981"/>
                    <a:gd name="connsiteY2" fmla="*/ 879033 h 892023"/>
                    <a:gd name="connsiteX3" fmla="*/ 25981 w 25981"/>
                    <a:gd name="connsiteY3" fmla="*/ 12991 h 892023"/>
                    <a:gd name="connsiteX4" fmla="*/ 0 w 25981"/>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92023">
                      <a:moveTo>
                        <a:pt x="0" y="12991"/>
                      </a:moveTo>
                      <a:cubicBezTo>
                        <a:pt x="0" y="298784"/>
                        <a:pt x="0" y="593239"/>
                        <a:pt x="0" y="879033"/>
                      </a:cubicBezTo>
                      <a:cubicBezTo>
                        <a:pt x="0" y="896353"/>
                        <a:pt x="25981" y="896353"/>
                        <a:pt x="25981" y="879033"/>
                      </a:cubicBezTo>
                      <a:cubicBezTo>
                        <a:pt x="25981" y="593239"/>
                        <a:pt x="25981" y="298784"/>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2" name="Freeform: Shape 811">
                  <a:extLst>
                    <a:ext uri="{FF2B5EF4-FFF2-40B4-BE49-F238E27FC236}">
                      <a16:creationId xmlns="" xmlns:a16="http://schemas.microsoft.com/office/drawing/2014/main" id="{3B71AC87-9706-4033-A4EA-7CD77297E504}"/>
                    </a:ext>
                  </a:extLst>
                </p:cNvPr>
                <p:cNvSpPr/>
                <p:nvPr/>
              </p:nvSpPr>
              <p:spPr>
                <a:xfrm>
                  <a:off x="4121425" y="4201915"/>
                  <a:ext cx="190529" cy="120393"/>
                </a:xfrm>
                <a:custGeom>
                  <a:avLst/>
                  <a:gdLst>
                    <a:gd name="connsiteX0" fmla="*/ 95264 w 190529"/>
                    <a:gd name="connsiteY0" fmla="*/ 18102 h 120393"/>
                    <a:gd name="connsiteX1" fmla="*/ 0 w 190529"/>
                    <a:gd name="connsiteY1" fmla="*/ 104706 h 120393"/>
                    <a:gd name="connsiteX2" fmla="*/ 95264 w 190529"/>
                    <a:gd name="connsiteY2" fmla="*/ 96046 h 120393"/>
                    <a:gd name="connsiteX3" fmla="*/ 190529 w 190529"/>
                    <a:gd name="connsiteY3" fmla="*/ 9441 h 120393"/>
                    <a:gd name="connsiteX4" fmla="*/ 95264 w 190529"/>
                    <a:gd name="connsiteY4" fmla="*/ 18102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4" y="18102"/>
                      </a:moveTo>
                      <a:cubicBezTo>
                        <a:pt x="43302" y="44083"/>
                        <a:pt x="0" y="78725"/>
                        <a:pt x="0" y="104706"/>
                      </a:cubicBezTo>
                      <a:cubicBezTo>
                        <a:pt x="0" y="130687"/>
                        <a:pt x="43302" y="122027"/>
                        <a:pt x="95264" y="96046"/>
                      </a:cubicBezTo>
                      <a:cubicBezTo>
                        <a:pt x="147227" y="70064"/>
                        <a:pt x="190529" y="26762"/>
                        <a:pt x="190529" y="9441"/>
                      </a:cubicBezTo>
                      <a:cubicBezTo>
                        <a:pt x="190529" y="-7880"/>
                        <a:pt x="147227" y="781"/>
                        <a:pt x="95264" y="181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3" name="Freeform: Shape 812">
                  <a:extLst>
                    <a:ext uri="{FF2B5EF4-FFF2-40B4-BE49-F238E27FC236}">
                      <a16:creationId xmlns="" xmlns:a16="http://schemas.microsoft.com/office/drawing/2014/main" id="{BB33E299-BF33-48C0-9C9F-BECB149EFD9A}"/>
                    </a:ext>
                  </a:extLst>
                </p:cNvPr>
                <p:cNvSpPr/>
                <p:nvPr/>
              </p:nvSpPr>
              <p:spPr>
                <a:xfrm>
                  <a:off x="4121425" y="3364268"/>
                  <a:ext cx="190529" cy="123023"/>
                </a:xfrm>
                <a:custGeom>
                  <a:avLst/>
                  <a:gdLst>
                    <a:gd name="connsiteX0" fmla="*/ 95264 w 190529"/>
                    <a:gd name="connsiteY0" fmla="*/ 24348 h 123023"/>
                    <a:gd name="connsiteX1" fmla="*/ 0 w 190529"/>
                    <a:gd name="connsiteY1" fmla="*/ 15687 h 123023"/>
                    <a:gd name="connsiteX2" fmla="*/ 95264 w 190529"/>
                    <a:gd name="connsiteY2" fmla="*/ 102292 h 123023"/>
                    <a:gd name="connsiteX3" fmla="*/ 190529 w 190529"/>
                    <a:gd name="connsiteY3" fmla="*/ 110952 h 123023"/>
                    <a:gd name="connsiteX4" fmla="*/ 95264 w 190529"/>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3023">
                      <a:moveTo>
                        <a:pt x="95264" y="24348"/>
                      </a:moveTo>
                      <a:cubicBezTo>
                        <a:pt x="43302" y="-1633"/>
                        <a:pt x="0" y="-10294"/>
                        <a:pt x="0" y="15687"/>
                      </a:cubicBezTo>
                      <a:cubicBezTo>
                        <a:pt x="0" y="41669"/>
                        <a:pt x="43302" y="76310"/>
                        <a:pt x="95264" y="102292"/>
                      </a:cubicBezTo>
                      <a:cubicBezTo>
                        <a:pt x="147227" y="128273"/>
                        <a:pt x="190529" y="128273"/>
                        <a:pt x="190529" y="110952"/>
                      </a:cubicBezTo>
                      <a:cubicBezTo>
                        <a:pt x="190529" y="93631"/>
                        <a:pt x="147227" y="50329"/>
                        <a:pt x="95264"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5" name="Graphic 1">
                <a:extLst>
                  <a:ext uri="{FF2B5EF4-FFF2-40B4-BE49-F238E27FC236}">
                    <a16:creationId xmlns="" xmlns:a16="http://schemas.microsoft.com/office/drawing/2014/main" id="{E7156297-C98E-4E8D-8CCD-98D5C3D7B9AC}"/>
                  </a:ext>
                </a:extLst>
              </p:cNvPr>
              <p:cNvGrpSpPr/>
              <p:nvPr/>
            </p:nvGrpSpPr>
            <p:grpSpPr>
              <a:xfrm>
                <a:off x="4554446" y="3602003"/>
                <a:ext cx="190529" cy="482570"/>
                <a:chOff x="4554446" y="3602003"/>
                <a:chExt cx="190529" cy="482570"/>
              </a:xfrm>
              <a:grpFill/>
            </p:grpSpPr>
            <p:sp>
              <p:nvSpPr>
                <p:cNvPr id="808" name="Freeform: Shape 807">
                  <a:extLst>
                    <a:ext uri="{FF2B5EF4-FFF2-40B4-BE49-F238E27FC236}">
                      <a16:creationId xmlns="" xmlns:a16="http://schemas.microsoft.com/office/drawing/2014/main" id="{BE3F8538-00A8-4892-B78D-90C06F62A897}"/>
                    </a:ext>
                  </a:extLst>
                </p:cNvPr>
                <p:cNvSpPr/>
                <p:nvPr/>
              </p:nvSpPr>
              <p:spPr>
                <a:xfrm>
                  <a:off x="4632389" y="3635438"/>
                  <a:ext cx="27371" cy="407039"/>
                </a:xfrm>
                <a:custGeom>
                  <a:avLst/>
                  <a:gdLst>
                    <a:gd name="connsiteX0" fmla="*/ 0 w 27371"/>
                    <a:gd name="connsiteY0" fmla="*/ 12991 h 407039"/>
                    <a:gd name="connsiteX1" fmla="*/ 0 w 27371"/>
                    <a:gd name="connsiteY1" fmla="*/ 394049 h 407039"/>
                    <a:gd name="connsiteX2" fmla="*/ 25982 w 27371"/>
                    <a:gd name="connsiteY2" fmla="*/ 394049 h 407039"/>
                    <a:gd name="connsiteX3" fmla="*/ 25982 w 27371"/>
                    <a:gd name="connsiteY3" fmla="*/ 12991 h 407039"/>
                    <a:gd name="connsiteX4" fmla="*/ 0 w 2737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9" name="Freeform: Shape 808">
                  <a:extLst>
                    <a:ext uri="{FF2B5EF4-FFF2-40B4-BE49-F238E27FC236}">
                      <a16:creationId xmlns="" xmlns:a16="http://schemas.microsoft.com/office/drawing/2014/main" id="{C144EB36-E5EA-4BC4-9E69-37784D9C8524}"/>
                    </a:ext>
                  </a:extLst>
                </p:cNvPr>
                <p:cNvSpPr/>
                <p:nvPr/>
              </p:nvSpPr>
              <p:spPr>
                <a:xfrm>
                  <a:off x="4554446" y="3975272"/>
                  <a:ext cx="190529" cy="109301"/>
                </a:xfrm>
                <a:custGeom>
                  <a:avLst/>
                  <a:gdLst>
                    <a:gd name="connsiteX0" fmla="*/ 95264 w 190529"/>
                    <a:gd name="connsiteY0" fmla="*/ 36895 h 109301"/>
                    <a:gd name="connsiteX1" fmla="*/ 0 w 190529"/>
                    <a:gd name="connsiteY1" fmla="*/ 106178 h 109301"/>
                    <a:gd name="connsiteX2" fmla="*/ 95264 w 190529"/>
                    <a:gd name="connsiteY2" fmla="*/ 71536 h 109301"/>
                    <a:gd name="connsiteX3" fmla="*/ 190529 w 190529"/>
                    <a:gd name="connsiteY3" fmla="*/ 2253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62876"/>
                        <a:pt x="0" y="97517"/>
                        <a:pt x="0" y="106178"/>
                      </a:cubicBezTo>
                      <a:cubicBezTo>
                        <a:pt x="0" y="114838"/>
                        <a:pt x="43302" y="106178"/>
                        <a:pt x="95264" y="71536"/>
                      </a:cubicBezTo>
                      <a:cubicBezTo>
                        <a:pt x="147227" y="36895"/>
                        <a:pt x="190529" y="10913"/>
                        <a:pt x="190529" y="2253"/>
                      </a:cubicBezTo>
                      <a:cubicBezTo>
                        <a:pt x="190529" y="-6408"/>
                        <a:pt x="147227" y="10913"/>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0" name="Freeform: Shape 809">
                  <a:extLst>
                    <a:ext uri="{FF2B5EF4-FFF2-40B4-BE49-F238E27FC236}">
                      <a16:creationId xmlns="" xmlns:a16="http://schemas.microsoft.com/office/drawing/2014/main" id="{8F96F1C9-A23F-42E1-AE3B-17FA68B1C835}"/>
                    </a:ext>
                  </a:extLst>
                </p:cNvPr>
                <p:cNvSpPr/>
                <p:nvPr/>
              </p:nvSpPr>
              <p:spPr>
                <a:xfrm>
                  <a:off x="4554446" y="3602003"/>
                  <a:ext cx="190529" cy="109301"/>
                </a:xfrm>
                <a:custGeom>
                  <a:avLst/>
                  <a:gdLst>
                    <a:gd name="connsiteX0" fmla="*/ 95264 w 190529"/>
                    <a:gd name="connsiteY0" fmla="*/ 37765 h 109301"/>
                    <a:gd name="connsiteX1" fmla="*/ 0 w 190529"/>
                    <a:gd name="connsiteY1" fmla="*/ 3124 h 109301"/>
                    <a:gd name="connsiteX2" fmla="*/ 95264 w 190529"/>
                    <a:gd name="connsiteY2" fmla="*/ 72407 h 109301"/>
                    <a:gd name="connsiteX3" fmla="*/ 190529 w 190529"/>
                    <a:gd name="connsiteY3" fmla="*/ 107049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3124"/>
                        <a:pt x="0" y="-5537"/>
                        <a:pt x="0" y="3124"/>
                      </a:cubicBezTo>
                      <a:cubicBezTo>
                        <a:pt x="0" y="11784"/>
                        <a:pt x="43302" y="46426"/>
                        <a:pt x="95264" y="72407"/>
                      </a:cubicBezTo>
                      <a:cubicBezTo>
                        <a:pt x="147227" y="98388"/>
                        <a:pt x="190529" y="115709"/>
                        <a:pt x="190529" y="107049"/>
                      </a:cubicBezTo>
                      <a:cubicBezTo>
                        <a:pt x="190529" y="98388"/>
                        <a:pt x="147227" y="72407"/>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6" name="Graphic 1">
                <a:extLst>
                  <a:ext uri="{FF2B5EF4-FFF2-40B4-BE49-F238E27FC236}">
                    <a16:creationId xmlns="" xmlns:a16="http://schemas.microsoft.com/office/drawing/2014/main" id="{F7C22B24-C44D-47C1-8320-8391FA487C04}"/>
                  </a:ext>
                </a:extLst>
              </p:cNvPr>
              <p:cNvGrpSpPr/>
              <p:nvPr/>
            </p:nvGrpSpPr>
            <p:grpSpPr>
              <a:xfrm>
                <a:off x="4978806" y="3726373"/>
                <a:ext cx="190529" cy="225170"/>
                <a:chOff x="4978806" y="3726373"/>
                <a:chExt cx="190529" cy="225170"/>
              </a:xfrm>
              <a:grpFill/>
            </p:grpSpPr>
            <p:sp>
              <p:nvSpPr>
                <p:cNvPr id="805" name="Freeform: Shape 804">
                  <a:extLst>
                    <a:ext uri="{FF2B5EF4-FFF2-40B4-BE49-F238E27FC236}">
                      <a16:creationId xmlns="" xmlns:a16="http://schemas.microsoft.com/office/drawing/2014/main" id="{A78A6338-0171-4201-B89F-E5DE6C975EFA}"/>
                    </a:ext>
                  </a:extLst>
                </p:cNvPr>
                <p:cNvSpPr/>
                <p:nvPr/>
              </p:nvSpPr>
              <p:spPr>
                <a:xfrm>
                  <a:off x="5065410" y="3770598"/>
                  <a:ext cx="25981" cy="141973"/>
                </a:xfrm>
                <a:custGeom>
                  <a:avLst/>
                  <a:gdLst>
                    <a:gd name="connsiteX0" fmla="*/ 0 w 25981"/>
                    <a:gd name="connsiteY0" fmla="*/ 16398 h 141973"/>
                    <a:gd name="connsiteX1" fmla="*/ 0 w 25981"/>
                    <a:gd name="connsiteY1" fmla="*/ 128983 h 141973"/>
                    <a:gd name="connsiteX2" fmla="*/ 25982 w 25981"/>
                    <a:gd name="connsiteY2" fmla="*/ 128983 h 141973"/>
                    <a:gd name="connsiteX3" fmla="*/ 25982 w 25981"/>
                    <a:gd name="connsiteY3" fmla="*/ 16398 h 141973"/>
                    <a:gd name="connsiteX4" fmla="*/ 0 w 25981"/>
                    <a:gd name="connsiteY4" fmla="*/ 16398 h 141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41973">
                      <a:moveTo>
                        <a:pt x="0" y="16398"/>
                      </a:moveTo>
                      <a:cubicBezTo>
                        <a:pt x="0" y="51039"/>
                        <a:pt x="0" y="94341"/>
                        <a:pt x="0" y="128983"/>
                      </a:cubicBezTo>
                      <a:cubicBezTo>
                        <a:pt x="0" y="146304"/>
                        <a:pt x="25982" y="146304"/>
                        <a:pt x="25982" y="128983"/>
                      </a:cubicBezTo>
                      <a:cubicBezTo>
                        <a:pt x="25982" y="94341"/>
                        <a:pt x="25982" y="51039"/>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6" name="Freeform: Shape 805">
                  <a:extLst>
                    <a:ext uri="{FF2B5EF4-FFF2-40B4-BE49-F238E27FC236}">
                      <a16:creationId xmlns="" xmlns:a16="http://schemas.microsoft.com/office/drawing/2014/main" id="{AB7BEBFD-A214-4BAF-BF3A-019B0C98B06A}"/>
                    </a:ext>
                  </a:extLst>
                </p:cNvPr>
                <p:cNvSpPr/>
                <p:nvPr/>
              </p:nvSpPr>
              <p:spPr>
                <a:xfrm>
                  <a:off x="4978806" y="3726373"/>
                  <a:ext cx="190529" cy="112585"/>
                </a:xfrm>
                <a:custGeom>
                  <a:avLst/>
                  <a:gdLst>
                    <a:gd name="connsiteX0" fmla="*/ 95264 w 190529"/>
                    <a:gd name="connsiteY0" fmla="*/ 51963 h 112585"/>
                    <a:gd name="connsiteX1" fmla="*/ 0 w 190529"/>
                    <a:gd name="connsiteY1" fmla="*/ 112586 h 112585"/>
                    <a:gd name="connsiteX2" fmla="*/ 95264 w 190529"/>
                    <a:gd name="connsiteY2" fmla="*/ 60623 h 112585"/>
                    <a:gd name="connsiteX3" fmla="*/ 190530 w 190529"/>
                    <a:gd name="connsiteY3" fmla="*/ 0 h 112585"/>
                    <a:gd name="connsiteX4" fmla="*/ 95264 w 190529"/>
                    <a:gd name="connsiteY4" fmla="*/ 51963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3"/>
                      </a:moveTo>
                      <a:cubicBezTo>
                        <a:pt x="43302" y="86604"/>
                        <a:pt x="0" y="112586"/>
                        <a:pt x="0" y="112586"/>
                      </a:cubicBezTo>
                      <a:cubicBezTo>
                        <a:pt x="0" y="112586"/>
                        <a:pt x="43302" y="95265"/>
                        <a:pt x="95264" y="60623"/>
                      </a:cubicBezTo>
                      <a:cubicBezTo>
                        <a:pt x="147228" y="34642"/>
                        <a:pt x="190530" y="8660"/>
                        <a:pt x="190530" y="0"/>
                      </a:cubicBezTo>
                      <a:cubicBezTo>
                        <a:pt x="190530" y="0"/>
                        <a:pt x="147228" y="25981"/>
                        <a:pt x="95264"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7" name="Freeform: Shape 806">
                  <a:extLst>
                    <a:ext uri="{FF2B5EF4-FFF2-40B4-BE49-F238E27FC236}">
                      <a16:creationId xmlns="" xmlns:a16="http://schemas.microsoft.com/office/drawing/2014/main" id="{41A52881-1AD1-4645-9624-9DC50C0E887B}"/>
                    </a:ext>
                  </a:extLst>
                </p:cNvPr>
                <p:cNvSpPr/>
                <p:nvPr/>
              </p:nvSpPr>
              <p:spPr>
                <a:xfrm>
                  <a:off x="4978806" y="3838958"/>
                  <a:ext cx="190529" cy="112585"/>
                </a:xfrm>
                <a:custGeom>
                  <a:avLst/>
                  <a:gdLst>
                    <a:gd name="connsiteX0" fmla="*/ 95264 w 190529"/>
                    <a:gd name="connsiteY0" fmla="*/ 51962 h 112585"/>
                    <a:gd name="connsiteX1" fmla="*/ 0 w 190529"/>
                    <a:gd name="connsiteY1" fmla="*/ 0 h 112585"/>
                    <a:gd name="connsiteX2" fmla="*/ 95264 w 190529"/>
                    <a:gd name="connsiteY2" fmla="*/ 60623 h 112585"/>
                    <a:gd name="connsiteX3" fmla="*/ 190530 w 190529"/>
                    <a:gd name="connsiteY3" fmla="*/ 112585 h 112585"/>
                    <a:gd name="connsiteX4" fmla="*/ 95264 w 190529"/>
                    <a:gd name="connsiteY4" fmla="*/ 51962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2"/>
                      </a:moveTo>
                      <a:cubicBezTo>
                        <a:pt x="43302" y="25981"/>
                        <a:pt x="0" y="0"/>
                        <a:pt x="0" y="0"/>
                      </a:cubicBezTo>
                      <a:cubicBezTo>
                        <a:pt x="0" y="0"/>
                        <a:pt x="43302" y="25981"/>
                        <a:pt x="95264" y="60623"/>
                      </a:cubicBezTo>
                      <a:cubicBezTo>
                        <a:pt x="147228" y="95264"/>
                        <a:pt x="190530" y="112585"/>
                        <a:pt x="190530" y="112585"/>
                      </a:cubicBezTo>
                      <a:cubicBezTo>
                        <a:pt x="190530" y="103925"/>
                        <a:pt x="147228" y="77944"/>
                        <a:pt x="95264" y="5196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7" name="Graphic 1">
                <a:extLst>
                  <a:ext uri="{FF2B5EF4-FFF2-40B4-BE49-F238E27FC236}">
                    <a16:creationId xmlns="" xmlns:a16="http://schemas.microsoft.com/office/drawing/2014/main" id="{52B7CE52-5B0B-4584-BC5B-E21250E1BB5C}"/>
                  </a:ext>
                </a:extLst>
              </p:cNvPr>
              <p:cNvGrpSpPr/>
              <p:nvPr/>
            </p:nvGrpSpPr>
            <p:grpSpPr>
              <a:xfrm>
                <a:off x="5411827" y="3485569"/>
                <a:ext cx="190529" cy="708466"/>
                <a:chOff x="5411827" y="3485569"/>
                <a:chExt cx="190529" cy="708466"/>
              </a:xfrm>
              <a:grpFill/>
            </p:grpSpPr>
            <p:sp>
              <p:nvSpPr>
                <p:cNvPr id="802" name="Freeform: Shape 801">
                  <a:extLst>
                    <a:ext uri="{FF2B5EF4-FFF2-40B4-BE49-F238E27FC236}">
                      <a16:creationId xmlns="" xmlns:a16="http://schemas.microsoft.com/office/drawing/2014/main" id="{0C43E72A-B244-4176-824B-57D76CF2382C}"/>
                    </a:ext>
                  </a:extLst>
                </p:cNvPr>
                <p:cNvSpPr/>
                <p:nvPr/>
              </p:nvSpPr>
              <p:spPr>
                <a:xfrm>
                  <a:off x="5489771" y="3522853"/>
                  <a:ext cx="25981" cy="640870"/>
                </a:xfrm>
                <a:custGeom>
                  <a:avLst/>
                  <a:gdLst>
                    <a:gd name="connsiteX0" fmla="*/ 0 w 25981"/>
                    <a:gd name="connsiteY0" fmla="*/ 12991 h 640870"/>
                    <a:gd name="connsiteX1" fmla="*/ 0 w 25981"/>
                    <a:gd name="connsiteY1" fmla="*/ 627880 h 640870"/>
                    <a:gd name="connsiteX2" fmla="*/ 25982 w 25981"/>
                    <a:gd name="connsiteY2" fmla="*/ 627880 h 640870"/>
                    <a:gd name="connsiteX3" fmla="*/ 25982 w 25981"/>
                    <a:gd name="connsiteY3" fmla="*/ 12991 h 640870"/>
                    <a:gd name="connsiteX4" fmla="*/ 0 w 25981"/>
                    <a:gd name="connsiteY4" fmla="*/ 12991 h 64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0870">
                      <a:moveTo>
                        <a:pt x="0" y="12991"/>
                      </a:moveTo>
                      <a:cubicBezTo>
                        <a:pt x="0" y="220841"/>
                        <a:pt x="0" y="420030"/>
                        <a:pt x="0" y="627880"/>
                      </a:cubicBezTo>
                      <a:cubicBezTo>
                        <a:pt x="0" y="645201"/>
                        <a:pt x="25982" y="645201"/>
                        <a:pt x="25982" y="627880"/>
                      </a:cubicBezTo>
                      <a:cubicBezTo>
                        <a:pt x="25982" y="420030"/>
                        <a:pt x="25982" y="220841"/>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3" name="Freeform: Shape 802">
                  <a:extLst>
                    <a:ext uri="{FF2B5EF4-FFF2-40B4-BE49-F238E27FC236}">
                      <a16:creationId xmlns="" xmlns:a16="http://schemas.microsoft.com/office/drawing/2014/main" id="{629AF52F-3D3D-431B-89A0-65DD386E69ED}"/>
                    </a:ext>
                  </a:extLst>
                </p:cNvPr>
                <p:cNvSpPr/>
                <p:nvPr/>
              </p:nvSpPr>
              <p:spPr>
                <a:xfrm>
                  <a:off x="5411827" y="3485569"/>
                  <a:ext cx="190529" cy="114144"/>
                </a:xfrm>
                <a:custGeom>
                  <a:avLst/>
                  <a:gdLst>
                    <a:gd name="connsiteX0" fmla="*/ 95264 w 190529"/>
                    <a:gd name="connsiteY0" fmla="*/ 32953 h 114144"/>
                    <a:gd name="connsiteX1" fmla="*/ 0 w 190529"/>
                    <a:gd name="connsiteY1" fmla="*/ 110897 h 114144"/>
                    <a:gd name="connsiteX2" fmla="*/ 95264 w 190529"/>
                    <a:gd name="connsiteY2" fmla="*/ 84916 h 114144"/>
                    <a:gd name="connsiteX3" fmla="*/ 190530 w 190529"/>
                    <a:gd name="connsiteY3" fmla="*/ 6972 h 114144"/>
                    <a:gd name="connsiteX4" fmla="*/ 95264 w 190529"/>
                    <a:gd name="connsiteY4" fmla="*/ 32953 h 11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144">
                      <a:moveTo>
                        <a:pt x="95264" y="32953"/>
                      </a:moveTo>
                      <a:cubicBezTo>
                        <a:pt x="43302" y="67595"/>
                        <a:pt x="0" y="102237"/>
                        <a:pt x="0" y="110897"/>
                      </a:cubicBezTo>
                      <a:cubicBezTo>
                        <a:pt x="0" y="119558"/>
                        <a:pt x="43302" y="110897"/>
                        <a:pt x="95264" y="84916"/>
                      </a:cubicBezTo>
                      <a:cubicBezTo>
                        <a:pt x="147228" y="58935"/>
                        <a:pt x="190530" y="24293"/>
                        <a:pt x="190530" y="6972"/>
                      </a:cubicBezTo>
                      <a:cubicBezTo>
                        <a:pt x="190530" y="-10349"/>
                        <a:pt x="147228" y="6972"/>
                        <a:pt x="95264"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4" name="Freeform: Shape 803">
                  <a:extLst>
                    <a:ext uri="{FF2B5EF4-FFF2-40B4-BE49-F238E27FC236}">
                      <a16:creationId xmlns="" xmlns:a16="http://schemas.microsoft.com/office/drawing/2014/main" id="{7D8250EA-14A1-48B6-A39B-65DF0C0E2BD5}"/>
                    </a:ext>
                  </a:extLst>
                </p:cNvPr>
                <p:cNvSpPr/>
                <p:nvPr/>
              </p:nvSpPr>
              <p:spPr>
                <a:xfrm>
                  <a:off x="5411827" y="4078202"/>
                  <a:ext cx="190529" cy="115833"/>
                </a:xfrm>
                <a:custGeom>
                  <a:avLst/>
                  <a:gdLst>
                    <a:gd name="connsiteX0" fmla="*/ 95264 w 190529"/>
                    <a:gd name="connsiteY0" fmla="*/ 29229 h 115833"/>
                    <a:gd name="connsiteX1" fmla="*/ 0 w 190529"/>
                    <a:gd name="connsiteY1" fmla="*/ 3248 h 115833"/>
                    <a:gd name="connsiteX2" fmla="*/ 95264 w 190529"/>
                    <a:gd name="connsiteY2" fmla="*/ 81191 h 115833"/>
                    <a:gd name="connsiteX3" fmla="*/ 190530 w 190529"/>
                    <a:gd name="connsiteY3" fmla="*/ 107173 h 115833"/>
                    <a:gd name="connsiteX4" fmla="*/ 95264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4" y="29229"/>
                      </a:moveTo>
                      <a:cubicBezTo>
                        <a:pt x="43302" y="3248"/>
                        <a:pt x="0" y="-5413"/>
                        <a:pt x="0" y="3248"/>
                      </a:cubicBezTo>
                      <a:cubicBezTo>
                        <a:pt x="0" y="11908"/>
                        <a:pt x="43302" y="46550"/>
                        <a:pt x="95264" y="81191"/>
                      </a:cubicBezTo>
                      <a:cubicBezTo>
                        <a:pt x="147228" y="115833"/>
                        <a:pt x="190530" y="124494"/>
                        <a:pt x="190530" y="107173"/>
                      </a:cubicBezTo>
                      <a:cubicBezTo>
                        <a:pt x="190530" y="89852"/>
                        <a:pt x="147228" y="55210"/>
                        <a:pt x="95264"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8" name="Graphic 1">
                <a:extLst>
                  <a:ext uri="{FF2B5EF4-FFF2-40B4-BE49-F238E27FC236}">
                    <a16:creationId xmlns="" xmlns:a16="http://schemas.microsoft.com/office/drawing/2014/main" id="{1E5FA8E3-DAAC-4D04-8514-D0A0DE487729}"/>
                  </a:ext>
                </a:extLst>
              </p:cNvPr>
              <p:cNvGrpSpPr/>
              <p:nvPr/>
            </p:nvGrpSpPr>
            <p:grpSpPr>
              <a:xfrm>
                <a:off x="5836187" y="3256545"/>
                <a:ext cx="190528" cy="1173486"/>
                <a:chOff x="5836187" y="3256545"/>
                <a:chExt cx="190528" cy="1173486"/>
              </a:xfrm>
              <a:grpFill/>
            </p:grpSpPr>
            <p:sp>
              <p:nvSpPr>
                <p:cNvPr id="799" name="Freeform: Shape 798">
                  <a:extLst>
                    <a:ext uri="{FF2B5EF4-FFF2-40B4-BE49-F238E27FC236}">
                      <a16:creationId xmlns="" xmlns:a16="http://schemas.microsoft.com/office/drawing/2014/main" id="{8CFC710B-3F63-4245-B170-CD4ABBFE8CD4}"/>
                    </a:ext>
                  </a:extLst>
                </p:cNvPr>
                <p:cNvSpPr/>
                <p:nvPr/>
              </p:nvSpPr>
              <p:spPr>
                <a:xfrm>
                  <a:off x="5922792" y="3297682"/>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4"/>
                        <a:pt x="25982" y="1104204"/>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0" name="Freeform: Shape 799">
                  <a:extLst>
                    <a:ext uri="{FF2B5EF4-FFF2-40B4-BE49-F238E27FC236}">
                      <a16:creationId xmlns="" xmlns:a16="http://schemas.microsoft.com/office/drawing/2014/main" id="{9C58AF25-BCC1-4D8D-8092-9D2F53A66386}"/>
                    </a:ext>
                  </a:extLst>
                </p:cNvPr>
                <p:cNvSpPr/>
                <p:nvPr/>
              </p:nvSpPr>
              <p:spPr>
                <a:xfrm>
                  <a:off x="5836187" y="3256545"/>
                  <a:ext cx="190528" cy="134236"/>
                </a:xfrm>
                <a:custGeom>
                  <a:avLst/>
                  <a:gdLst>
                    <a:gd name="connsiteX0" fmla="*/ 95264 w 190528"/>
                    <a:gd name="connsiteY0" fmla="*/ 19486 h 134236"/>
                    <a:gd name="connsiteX1" fmla="*/ 0 w 190528"/>
                    <a:gd name="connsiteY1" fmla="*/ 114751 h 134236"/>
                    <a:gd name="connsiteX2" fmla="*/ 95264 w 190528"/>
                    <a:gd name="connsiteY2" fmla="*/ 114751 h 134236"/>
                    <a:gd name="connsiteX3" fmla="*/ 190529 w 190528"/>
                    <a:gd name="connsiteY3" fmla="*/ 19486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45467"/>
                        <a:pt x="0" y="88769"/>
                        <a:pt x="0" y="114751"/>
                      </a:cubicBezTo>
                      <a:cubicBezTo>
                        <a:pt x="0" y="140732"/>
                        <a:pt x="43302" y="140732"/>
                        <a:pt x="95264" y="114751"/>
                      </a:cubicBezTo>
                      <a:cubicBezTo>
                        <a:pt x="147227" y="88769"/>
                        <a:pt x="190529" y="54128"/>
                        <a:pt x="190529" y="19486"/>
                      </a:cubicBezTo>
                      <a:cubicBezTo>
                        <a:pt x="190529" y="-6495"/>
                        <a:pt x="147227" y="-6495"/>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1" name="Freeform: Shape 800">
                  <a:extLst>
                    <a:ext uri="{FF2B5EF4-FFF2-40B4-BE49-F238E27FC236}">
                      <a16:creationId xmlns="" xmlns:a16="http://schemas.microsoft.com/office/drawing/2014/main" id="{52693F7E-56BB-4268-9427-F2CB1BA6D6AD}"/>
                    </a:ext>
                  </a:extLst>
                </p:cNvPr>
                <p:cNvSpPr/>
                <p:nvPr/>
              </p:nvSpPr>
              <p:spPr>
                <a:xfrm>
                  <a:off x="5836187" y="4295795"/>
                  <a:ext cx="190528" cy="134236"/>
                </a:xfrm>
                <a:custGeom>
                  <a:avLst/>
                  <a:gdLst>
                    <a:gd name="connsiteX0" fmla="*/ 95264 w 190528"/>
                    <a:gd name="connsiteY0" fmla="*/ 19486 h 134236"/>
                    <a:gd name="connsiteX1" fmla="*/ 0 w 190528"/>
                    <a:gd name="connsiteY1" fmla="*/ 19486 h 134236"/>
                    <a:gd name="connsiteX2" fmla="*/ 95264 w 190528"/>
                    <a:gd name="connsiteY2" fmla="*/ 114750 h 134236"/>
                    <a:gd name="connsiteX3" fmla="*/ 190529 w 190528"/>
                    <a:gd name="connsiteY3" fmla="*/ 114750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6495"/>
                        <a:pt x="0" y="-6495"/>
                        <a:pt x="0" y="19486"/>
                      </a:cubicBezTo>
                      <a:cubicBezTo>
                        <a:pt x="0" y="45467"/>
                        <a:pt x="43302" y="88769"/>
                        <a:pt x="95264" y="114750"/>
                      </a:cubicBezTo>
                      <a:cubicBezTo>
                        <a:pt x="147227" y="140732"/>
                        <a:pt x="190529" y="140732"/>
                        <a:pt x="190529" y="114750"/>
                      </a:cubicBezTo>
                      <a:cubicBezTo>
                        <a:pt x="190529" y="80109"/>
                        <a:pt x="147227" y="45467"/>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0" name="Graphic 1">
              <a:extLst>
                <a:ext uri="{FF2B5EF4-FFF2-40B4-BE49-F238E27FC236}">
                  <a16:creationId xmlns="" xmlns:a16="http://schemas.microsoft.com/office/drawing/2014/main" id="{27007FC7-EE45-4422-B3AA-2387EEEE0359}"/>
                </a:ext>
              </a:extLst>
            </p:cNvPr>
            <p:cNvGrpSpPr/>
            <p:nvPr/>
          </p:nvGrpSpPr>
          <p:grpSpPr>
            <a:xfrm>
              <a:off x="-659126" y="3068181"/>
              <a:ext cx="6661201" cy="1550215"/>
              <a:chOff x="-659126" y="3068181"/>
              <a:chExt cx="6661201" cy="1550215"/>
            </a:xfrm>
            <a:solidFill>
              <a:srgbClr val="003575"/>
            </a:solidFill>
          </p:grpSpPr>
          <p:sp>
            <p:nvSpPr>
              <p:cNvPr id="685" name="Freeform: Shape 684">
                <a:extLst>
                  <a:ext uri="{FF2B5EF4-FFF2-40B4-BE49-F238E27FC236}">
                    <a16:creationId xmlns="" xmlns:a16="http://schemas.microsoft.com/office/drawing/2014/main" id="{1BA653F4-75D8-475A-992E-B57BA8F0B0E2}"/>
                  </a:ext>
                </a:extLst>
              </p:cNvPr>
              <p:cNvSpPr/>
              <p:nvPr/>
            </p:nvSpPr>
            <p:spPr>
              <a:xfrm>
                <a:off x="-659126" y="3128804"/>
                <a:ext cx="6661201" cy="1432788"/>
              </a:xfrm>
              <a:custGeom>
                <a:avLst/>
                <a:gdLst>
                  <a:gd name="connsiteX0" fmla="*/ 381058 w 6661201"/>
                  <a:gd name="connsiteY0" fmla="*/ 1281742 h 1432788"/>
                  <a:gd name="connsiteX1" fmla="*/ 736136 w 6661201"/>
                  <a:gd name="connsiteY1" fmla="*/ 1428969 h 1432788"/>
                  <a:gd name="connsiteX2" fmla="*/ 1108534 w 6661201"/>
                  <a:gd name="connsiteY2" fmla="*/ 1333705 h 1432788"/>
                  <a:gd name="connsiteX3" fmla="*/ 1836009 w 6661201"/>
                  <a:gd name="connsiteY3" fmla="*/ 649531 h 1432788"/>
                  <a:gd name="connsiteX4" fmla="*/ 2217067 w 6661201"/>
                  <a:gd name="connsiteY4" fmla="*/ 259813 h 1432788"/>
                  <a:gd name="connsiteX5" fmla="*/ 2624107 w 6661201"/>
                  <a:gd name="connsiteY5" fmla="*/ 34642 h 1432788"/>
                  <a:gd name="connsiteX6" fmla="*/ 3455507 w 6661201"/>
                  <a:gd name="connsiteY6" fmla="*/ 441681 h 1432788"/>
                  <a:gd name="connsiteX7" fmla="*/ 4191643 w 6661201"/>
                  <a:gd name="connsiteY7" fmla="*/ 1212459 h 1432788"/>
                  <a:gd name="connsiteX8" fmla="*/ 4919118 w 6661201"/>
                  <a:gd name="connsiteY8" fmla="*/ 1385667 h 1432788"/>
                  <a:gd name="connsiteX9" fmla="*/ 5326158 w 6661201"/>
                  <a:gd name="connsiteY9" fmla="*/ 1099873 h 1432788"/>
                  <a:gd name="connsiteX10" fmla="*/ 5724537 w 6661201"/>
                  <a:gd name="connsiteY10" fmla="*/ 666852 h 1432788"/>
                  <a:gd name="connsiteX11" fmla="*/ 6157558 w 6661201"/>
                  <a:gd name="connsiteY11" fmla="*/ 233831 h 1432788"/>
                  <a:gd name="connsiteX12" fmla="*/ 6651202 w 6661201"/>
                  <a:gd name="connsiteY12" fmla="*/ 17321 h 1432788"/>
                  <a:gd name="connsiteX13" fmla="*/ 6651202 w 6661201"/>
                  <a:gd name="connsiteY13" fmla="*/ 0 h 1432788"/>
                  <a:gd name="connsiteX14" fmla="*/ 5923727 w 6661201"/>
                  <a:gd name="connsiteY14" fmla="*/ 433021 h 1432788"/>
                  <a:gd name="connsiteX15" fmla="*/ 5170270 w 6661201"/>
                  <a:gd name="connsiteY15" fmla="*/ 1212459 h 1432788"/>
                  <a:gd name="connsiteX16" fmla="*/ 4763230 w 6661201"/>
                  <a:gd name="connsiteY16" fmla="*/ 1411648 h 1432788"/>
                  <a:gd name="connsiteX17" fmla="*/ 4321549 w 6661201"/>
                  <a:gd name="connsiteY17" fmla="*/ 1281742 h 1432788"/>
                  <a:gd name="connsiteX18" fmla="*/ 3550772 w 6661201"/>
                  <a:gd name="connsiteY18" fmla="*/ 519625 h 1432788"/>
                  <a:gd name="connsiteX19" fmla="*/ 2840617 w 6661201"/>
                  <a:gd name="connsiteY19" fmla="*/ 17321 h 1432788"/>
                  <a:gd name="connsiteX20" fmla="*/ 2104482 w 6661201"/>
                  <a:gd name="connsiteY20" fmla="*/ 337756 h 1432788"/>
                  <a:gd name="connsiteX21" fmla="*/ 1351025 w 6661201"/>
                  <a:gd name="connsiteY21" fmla="*/ 1134515 h 1432788"/>
                  <a:gd name="connsiteX22" fmla="*/ 961307 w 6661201"/>
                  <a:gd name="connsiteY22" fmla="*/ 1385667 h 1432788"/>
                  <a:gd name="connsiteX23" fmla="*/ 519625 w 6661201"/>
                  <a:gd name="connsiteY23" fmla="*/ 1342365 h 1432788"/>
                  <a:gd name="connsiteX24" fmla="*/ 69283 w 6661201"/>
                  <a:gd name="connsiteY24" fmla="*/ 987288 h 1432788"/>
                  <a:gd name="connsiteX25" fmla="*/ 0 w 6661201"/>
                  <a:gd name="connsiteY25" fmla="*/ 909344 h 1432788"/>
                  <a:gd name="connsiteX26" fmla="*/ 0 w 6661201"/>
                  <a:gd name="connsiteY26" fmla="*/ 943986 h 1432788"/>
                  <a:gd name="connsiteX27" fmla="*/ 381058 w 6661201"/>
                  <a:gd name="connsiteY27" fmla="*/ 1281742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381058" y="1281742"/>
                    </a:moveTo>
                    <a:cubicBezTo>
                      <a:pt x="484983" y="1351025"/>
                      <a:pt x="606229" y="1411648"/>
                      <a:pt x="736136" y="1428969"/>
                    </a:cubicBezTo>
                    <a:cubicBezTo>
                      <a:pt x="866042" y="1446290"/>
                      <a:pt x="995948" y="1402988"/>
                      <a:pt x="1108534" y="1333705"/>
                    </a:cubicBezTo>
                    <a:cubicBezTo>
                      <a:pt x="1402988" y="1169157"/>
                      <a:pt x="1619498" y="892023"/>
                      <a:pt x="1836009" y="649531"/>
                    </a:cubicBezTo>
                    <a:cubicBezTo>
                      <a:pt x="1957255" y="510965"/>
                      <a:pt x="2078501" y="381058"/>
                      <a:pt x="2217067" y="259813"/>
                    </a:cubicBezTo>
                    <a:cubicBezTo>
                      <a:pt x="2338313" y="155888"/>
                      <a:pt x="2468219" y="69283"/>
                      <a:pt x="2624107" y="34642"/>
                    </a:cubicBezTo>
                    <a:cubicBezTo>
                      <a:pt x="2953203" y="-43302"/>
                      <a:pt x="3247657" y="225171"/>
                      <a:pt x="3455507" y="441681"/>
                    </a:cubicBezTo>
                    <a:cubicBezTo>
                      <a:pt x="3706659" y="692834"/>
                      <a:pt x="3914509" y="987288"/>
                      <a:pt x="4191643" y="1212459"/>
                    </a:cubicBezTo>
                    <a:cubicBezTo>
                      <a:pt x="4399493" y="1385667"/>
                      <a:pt x="4650645" y="1489592"/>
                      <a:pt x="4919118" y="1385667"/>
                    </a:cubicBezTo>
                    <a:cubicBezTo>
                      <a:pt x="5075005" y="1325044"/>
                      <a:pt x="5204912" y="1212459"/>
                      <a:pt x="5326158" y="1099873"/>
                    </a:cubicBezTo>
                    <a:cubicBezTo>
                      <a:pt x="5464724" y="961307"/>
                      <a:pt x="5594631" y="814079"/>
                      <a:pt x="5724537" y="666852"/>
                    </a:cubicBezTo>
                    <a:cubicBezTo>
                      <a:pt x="5863103" y="510965"/>
                      <a:pt x="6001671" y="363738"/>
                      <a:pt x="6157558" y="233831"/>
                    </a:cubicBezTo>
                    <a:cubicBezTo>
                      <a:pt x="6296124" y="121246"/>
                      <a:pt x="6460672" y="17321"/>
                      <a:pt x="6651202" y="17321"/>
                    </a:cubicBezTo>
                    <a:cubicBezTo>
                      <a:pt x="6659862" y="17321"/>
                      <a:pt x="6668523" y="0"/>
                      <a:pt x="6651202" y="0"/>
                    </a:cubicBezTo>
                    <a:cubicBezTo>
                      <a:pt x="6356748" y="8660"/>
                      <a:pt x="6114256" y="233831"/>
                      <a:pt x="5923727" y="433021"/>
                    </a:cubicBezTo>
                    <a:cubicBezTo>
                      <a:pt x="5672574" y="692834"/>
                      <a:pt x="5456064" y="987288"/>
                      <a:pt x="5170270" y="1212459"/>
                    </a:cubicBezTo>
                    <a:cubicBezTo>
                      <a:pt x="5049024" y="1307723"/>
                      <a:pt x="4910458" y="1394328"/>
                      <a:pt x="4763230" y="1411648"/>
                    </a:cubicBezTo>
                    <a:cubicBezTo>
                      <a:pt x="4607343" y="1428969"/>
                      <a:pt x="4451456" y="1368346"/>
                      <a:pt x="4321549" y="1281742"/>
                    </a:cubicBezTo>
                    <a:cubicBezTo>
                      <a:pt x="4018434" y="1082552"/>
                      <a:pt x="3793263" y="779438"/>
                      <a:pt x="3550772" y="519625"/>
                    </a:cubicBezTo>
                    <a:cubicBezTo>
                      <a:pt x="3360242" y="311775"/>
                      <a:pt x="3126411" y="69283"/>
                      <a:pt x="2840617" y="17321"/>
                    </a:cubicBezTo>
                    <a:cubicBezTo>
                      <a:pt x="2554824" y="-34642"/>
                      <a:pt x="2303672" y="155888"/>
                      <a:pt x="2104482" y="337756"/>
                    </a:cubicBezTo>
                    <a:cubicBezTo>
                      <a:pt x="1836009" y="588908"/>
                      <a:pt x="1628159" y="883363"/>
                      <a:pt x="1351025" y="1134515"/>
                    </a:cubicBezTo>
                    <a:cubicBezTo>
                      <a:pt x="1238440" y="1238440"/>
                      <a:pt x="1108534" y="1333705"/>
                      <a:pt x="961307" y="1385667"/>
                    </a:cubicBezTo>
                    <a:cubicBezTo>
                      <a:pt x="814079" y="1428969"/>
                      <a:pt x="666852" y="1411648"/>
                      <a:pt x="519625" y="1342365"/>
                    </a:cubicBezTo>
                    <a:cubicBezTo>
                      <a:pt x="346417" y="1255761"/>
                      <a:pt x="199190" y="1117194"/>
                      <a:pt x="69283" y="987288"/>
                    </a:cubicBezTo>
                    <a:cubicBezTo>
                      <a:pt x="43302" y="961307"/>
                      <a:pt x="25981" y="935325"/>
                      <a:pt x="0" y="909344"/>
                    </a:cubicBezTo>
                    <a:lnTo>
                      <a:pt x="0" y="943986"/>
                    </a:lnTo>
                    <a:cubicBezTo>
                      <a:pt x="121246" y="1065232"/>
                      <a:pt x="242492" y="1186478"/>
                      <a:pt x="381058" y="12817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6" name="Freeform: Shape 685">
                <a:extLst>
                  <a:ext uri="{FF2B5EF4-FFF2-40B4-BE49-F238E27FC236}">
                    <a16:creationId xmlns="" xmlns:a16="http://schemas.microsoft.com/office/drawing/2014/main" id="{4BD092F1-0EEF-42EE-8798-CD5C965A5E1B}"/>
                  </a:ext>
                </a:extLst>
              </p:cNvPr>
              <p:cNvSpPr/>
              <p:nvPr/>
            </p:nvSpPr>
            <p:spPr>
              <a:xfrm>
                <a:off x="-659125" y="3124984"/>
                <a:ext cx="6661201" cy="1441448"/>
              </a:xfrm>
              <a:custGeom>
                <a:avLst/>
                <a:gdLst>
                  <a:gd name="connsiteX0" fmla="*/ 311775 w 6661201"/>
                  <a:gd name="connsiteY0" fmla="*/ 220330 h 1441448"/>
                  <a:gd name="connsiteX1" fmla="*/ 718815 w 6661201"/>
                  <a:gd name="connsiteY1" fmla="*/ 21140 h 1441448"/>
                  <a:gd name="connsiteX2" fmla="*/ 1160496 w 6661201"/>
                  <a:gd name="connsiteY2" fmla="*/ 151046 h 1441448"/>
                  <a:gd name="connsiteX3" fmla="*/ 1931273 w 6661201"/>
                  <a:gd name="connsiteY3" fmla="*/ 921824 h 1441448"/>
                  <a:gd name="connsiteX4" fmla="*/ 2641428 w 6661201"/>
                  <a:gd name="connsiteY4" fmla="*/ 1424128 h 1441448"/>
                  <a:gd name="connsiteX5" fmla="*/ 3377563 w 6661201"/>
                  <a:gd name="connsiteY5" fmla="*/ 1103693 h 1441448"/>
                  <a:gd name="connsiteX6" fmla="*/ 4131020 w 6661201"/>
                  <a:gd name="connsiteY6" fmla="*/ 306934 h 1441448"/>
                  <a:gd name="connsiteX7" fmla="*/ 4520739 w 6661201"/>
                  <a:gd name="connsiteY7" fmla="*/ 55782 h 1441448"/>
                  <a:gd name="connsiteX8" fmla="*/ 4962420 w 6661201"/>
                  <a:gd name="connsiteY8" fmla="*/ 90424 h 1441448"/>
                  <a:gd name="connsiteX9" fmla="*/ 5412762 w 6661201"/>
                  <a:gd name="connsiteY9" fmla="*/ 445501 h 1441448"/>
                  <a:gd name="connsiteX10" fmla="*/ 5828462 w 6661201"/>
                  <a:gd name="connsiteY10" fmla="*/ 904503 h 1441448"/>
                  <a:gd name="connsiteX11" fmla="*/ 6651202 w 6661201"/>
                  <a:gd name="connsiteY11" fmla="*/ 1441449 h 1441448"/>
                  <a:gd name="connsiteX12" fmla="*/ 6651202 w 6661201"/>
                  <a:gd name="connsiteY12" fmla="*/ 1424128 h 1441448"/>
                  <a:gd name="connsiteX13" fmla="*/ 5837123 w 6661201"/>
                  <a:gd name="connsiteY13" fmla="*/ 895842 h 1441448"/>
                  <a:gd name="connsiteX14" fmla="*/ 5100987 w 6661201"/>
                  <a:gd name="connsiteY14" fmla="*/ 151046 h 1441448"/>
                  <a:gd name="connsiteX15" fmla="*/ 4745910 w 6661201"/>
                  <a:gd name="connsiteY15" fmla="*/ 3819 h 1441448"/>
                  <a:gd name="connsiteX16" fmla="*/ 4373512 w 6661201"/>
                  <a:gd name="connsiteY16" fmla="*/ 99084 h 1441448"/>
                  <a:gd name="connsiteX17" fmla="*/ 3646036 w 6661201"/>
                  <a:gd name="connsiteY17" fmla="*/ 783257 h 1441448"/>
                  <a:gd name="connsiteX18" fmla="*/ 3264978 w 6661201"/>
                  <a:gd name="connsiteY18" fmla="*/ 1172976 h 1441448"/>
                  <a:gd name="connsiteX19" fmla="*/ 2857938 w 6661201"/>
                  <a:gd name="connsiteY19" fmla="*/ 1398147 h 1441448"/>
                  <a:gd name="connsiteX20" fmla="*/ 2026538 w 6661201"/>
                  <a:gd name="connsiteY20" fmla="*/ 991107 h 1441448"/>
                  <a:gd name="connsiteX21" fmla="*/ 1290402 w 6661201"/>
                  <a:gd name="connsiteY21" fmla="*/ 220330 h 1441448"/>
                  <a:gd name="connsiteX22" fmla="*/ 562927 w 6661201"/>
                  <a:gd name="connsiteY22" fmla="*/ 47121 h 1441448"/>
                  <a:gd name="connsiteX23" fmla="*/ 155888 w 6661201"/>
                  <a:gd name="connsiteY23" fmla="*/ 332915 h 1441448"/>
                  <a:gd name="connsiteX24" fmla="*/ 0 w 6661201"/>
                  <a:gd name="connsiteY24" fmla="*/ 488803 h 1441448"/>
                  <a:gd name="connsiteX25" fmla="*/ 0 w 6661201"/>
                  <a:gd name="connsiteY25" fmla="*/ 514784 h 1441448"/>
                  <a:gd name="connsiteX26" fmla="*/ 311775 w 6661201"/>
                  <a:gd name="connsiteY26" fmla="*/ 220330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311775" y="220330"/>
                    </a:moveTo>
                    <a:cubicBezTo>
                      <a:pt x="433021" y="125065"/>
                      <a:pt x="571588" y="38461"/>
                      <a:pt x="718815" y="21140"/>
                    </a:cubicBezTo>
                    <a:cubicBezTo>
                      <a:pt x="874702" y="3819"/>
                      <a:pt x="1030590" y="64442"/>
                      <a:pt x="1160496" y="151046"/>
                    </a:cubicBezTo>
                    <a:cubicBezTo>
                      <a:pt x="1463611" y="350236"/>
                      <a:pt x="1688782" y="653351"/>
                      <a:pt x="1931273" y="921824"/>
                    </a:cubicBezTo>
                    <a:cubicBezTo>
                      <a:pt x="2121803" y="1129674"/>
                      <a:pt x="2355634" y="1372166"/>
                      <a:pt x="2641428" y="1424128"/>
                    </a:cubicBezTo>
                    <a:cubicBezTo>
                      <a:pt x="2927222" y="1476091"/>
                      <a:pt x="3178374" y="1285561"/>
                      <a:pt x="3377563" y="1103693"/>
                    </a:cubicBezTo>
                    <a:cubicBezTo>
                      <a:pt x="3646036" y="852540"/>
                      <a:pt x="3853886" y="558086"/>
                      <a:pt x="4131020" y="306934"/>
                    </a:cubicBezTo>
                    <a:cubicBezTo>
                      <a:pt x="4243605" y="203009"/>
                      <a:pt x="4373512" y="107744"/>
                      <a:pt x="4520739" y="55782"/>
                    </a:cubicBezTo>
                    <a:cubicBezTo>
                      <a:pt x="4667966" y="3819"/>
                      <a:pt x="4823853" y="21140"/>
                      <a:pt x="4962420" y="90424"/>
                    </a:cubicBezTo>
                    <a:cubicBezTo>
                      <a:pt x="5135628" y="177028"/>
                      <a:pt x="5282856" y="315594"/>
                      <a:pt x="5412762" y="445501"/>
                    </a:cubicBezTo>
                    <a:cubicBezTo>
                      <a:pt x="5559989" y="592728"/>
                      <a:pt x="5689895" y="748615"/>
                      <a:pt x="5828462" y="904503"/>
                    </a:cubicBezTo>
                    <a:cubicBezTo>
                      <a:pt x="6044973" y="1138334"/>
                      <a:pt x="6313446" y="1432789"/>
                      <a:pt x="6651202" y="1441449"/>
                    </a:cubicBezTo>
                    <a:cubicBezTo>
                      <a:pt x="6659862" y="1441449"/>
                      <a:pt x="6668523" y="1424128"/>
                      <a:pt x="6651202" y="1424128"/>
                    </a:cubicBezTo>
                    <a:cubicBezTo>
                      <a:pt x="6313446" y="1415468"/>
                      <a:pt x="6044973" y="1129674"/>
                      <a:pt x="5837123" y="895842"/>
                    </a:cubicBezTo>
                    <a:cubicBezTo>
                      <a:pt x="5603291" y="644690"/>
                      <a:pt x="5386781" y="350236"/>
                      <a:pt x="5100987" y="151046"/>
                    </a:cubicBezTo>
                    <a:cubicBezTo>
                      <a:pt x="4997062" y="81763"/>
                      <a:pt x="4875816" y="21140"/>
                      <a:pt x="4745910" y="3819"/>
                    </a:cubicBezTo>
                    <a:cubicBezTo>
                      <a:pt x="4616003" y="-13501"/>
                      <a:pt x="4486097" y="29801"/>
                      <a:pt x="4373512" y="99084"/>
                    </a:cubicBezTo>
                    <a:cubicBezTo>
                      <a:pt x="4079057" y="263632"/>
                      <a:pt x="3862547" y="540765"/>
                      <a:pt x="3646036" y="783257"/>
                    </a:cubicBezTo>
                    <a:cubicBezTo>
                      <a:pt x="3524791" y="921824"/>
                      <a:pt x="3403545" y="1051730"/>
                      <a:pt x="3264978" y="1172976"/>
                    </a:cubicBezTo>
                    <a:cubicBezTo>
                      <a:pt x="3143732" y="1276901"/>
                      <a:pt x="3013826" y="1363505"/>
                      <a:pt x="2857938" y="1398147"/>
                    </a:cubicBezTo>
                    <a:cubicBezTo>
                      <a:pt x="2528842" y="1476091"/>
                      <a:pt x="2234388" y="1207618"/>
                      <a:pt x="2026538" y="991107"/>
                    </a:cubicBezTo>
                    <a:cubicBezTo>
                      <a:pt x="1775386" y="739955"/>
                      <a:pt x="1567536" y="445501"/>
                      <a:pt x="1290402" y="220330"/>
                    </a:cubicBezTo>
                    <a:cubicBezTo>
                      <a:pt x="1082552" y="47121"/>
                      <a:pt x="831400" y="-56804"/>
                      <a:pt x="562927" y="47121"/>
                    </a:cubicBezTo>
                    <a:cubicBezTo>
                      <a:pt x="407040" y="107744"/>
                      <a:pt x="277133" y="220330"/>
                      <a:pt x="155888" y="332915"/>
                    </a:cubicBezTo>
                    <a:cubicBezTo>
                      <a:pt x="103925" y="384878"/>
                      <a:pt x="51963" y="436840"/>
                      <a:pt x="0" y="488803"/>
                    </a:cubicBezTo>
                    <a:lnTo>
                      <a:pt x="0" y="514784"/>
                    </a:lnTo>
                    <a:cubicBezTo>
                      <a:pt x="95265" y="410859"/>
                      <a:pt x="199190" y="306934"/>
                      <a:pt x="311775" y="2203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87" name="Graphic 1">
                <a:extLst>
                  <a:ext uri="{FF2B5EF4-FFF2-40B4-BE49-F238E27FC236}">
                    <a16:creationId xmlns="" xmlns:a16="http://schemas.microsoft.com/office/drawing/2014/main" id="{AE5D8DE4-3A02-41B0-9F8E-0D44538805DA}"/>
                  </a:ext>
                </a:extLst>
              </p:cNvPr>
              <p:cNvGrpSpPr/>
              <p:nvPr/>
            </p:nvGrpSpPr>
            <p:grpSpPr>
              <a:xfrm>
                <a:off x="-581182" y="3414894"/>
                <a:ext cx="121245" cy="852273"/>
                <a:chOff x="-581182" y="3414894"/>
                <a:chExt cx="121245" cy="852273"/>
              </a:xfrm>
              <a:grpFill/>
            </p:grpSpPr>
            <p:sp>
              <p:nvSpPr>
                <p:cNvPr id="778" name="Freeform: Shape 777">
                  <a:extLst>
                    <a:ext uri="{FF2B5EF4-FFF2-40B4-BE49-F238E27FC236}">
                      <a16:creationId xmlns="" xmlns:a16="http://schemas.microsoft.com/office/drawing/2014/main" id="{4112E9BE-9304-4084-BA8C-01C3EDBD13D3}"/>
                    </a:ext>
                  </a:extLst>
                </p:cNvPr>
                <p:cNvSpPr/>
                <p:nvPr/>
              </p:nvSpPr>
              <p:spPr>
                <a:xfrm>
                  <a:off x="-529219" y="346006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9" name="Freeform: Shape 778">
                  <a:extLst>
                    <a:ext uri="{FF2B5EF4-FFF2-40B4-BE49-F238E27FC236}">
                      <a16:creationId xmlns="" xmlns:a16="http://schemas.microsoft.com/office/drawing/2014/main" id="{89609954-973C-42EB-8373-F180736E3F52}"/>
                    </a:ext>
                  </a:extLst>
                </p:cNvPr>
                <p:cNvSpPr/>
                <p:nvPr/>
              </p:nvSpPr>
              <p:spPr>
                <a:xfrm>
                  <a:off x="-581182" y="4126440"/>
                  <a:ext cx="121245" cy="140727"/>
                </a:xfrm>
                <a:custGeom>
                  <a:avLst/>
                  <a:gdLst>
                    <a:gd name="connsiteX0" fmla="*/ 0 w 121245"/>
                    <a:gd name="connsiteY0" fmla="*/ 6972 h 140727"/>
                    <a:gd name="connsiteX1" fmla="*/ 60623 w 121245"/>
                    <a:gd name="connsiteY1" fmla="*/ 102237 h 140727"/>
                    <a:gd name="connsiteX2" fmla="*/ 121246 w 121245"/>
                    <a:gd name="connsiteY2" fmla="*/ 128218 h 140727"/>
                    <a:gd name="connsiteX3" fmla="*/ 60623 w 121245"/>
                    <a:gd name="connsiteY3" fmla="*/ 32953 h 140727"/>
                    <a:gd name="connsiteX4" fmla="*/ 0 w 121245"/>
                    <a:gd name="connsiteY4" fmla="*/ 6972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0" y="6972"/>
                      </a:moveTo>
                      <a:cubicBezTo>
                        <a:pt x="0" y="24293"/>
                        <a:pt x="25981" y="67595"/>
                        <a:pt x="60623" y="102237"/>
                      </a:cubicBezTo>
                      <a:cubicBezTo>
                        <a:pt x="95265" y="136878"/>
                        <a:pt x="121246" y="154199"/>
                        <a:pt x="121246" y="128218"/>
                      </a:cubicBezTo>
                      <a:cubicBezTo>
                        <a:pt x="121246" y="110897"/>
                        <a:pt x="95265" y="67595"/>
                        <a:pt x="60623" y="32953"/>
                      </a:cubicBezTo>
                      <a:cubicBezTo>
                        <a:pt x="25981" y="6972"/>
                        <a:pt x="0" y="-10349"/>
                        <a:pt x="0" y="69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0" name="Freeform: Shape 779">
                  <a:extLst>
                    <a:ext uri="{FF2B5EF4-FFF2-40B4-BE49-F238E27FC236}">
                      <a16:creationId xmlns="" xmlns:a16="http://schemas.microsoft.com/office/drawing/2014/main" id="{6B4A74A8-0454-4F7F-A8CE-60021A7E80F1}"/>
                    </a:ext>
                  </a:extLst>
                </p:cNvPr>
                <p:cNvSpPr/>
                <p:nvPr/>
              </p:nvSpPr>
              <p:spPr>
                <a:xfrm>
                  <a:off x="-581182" y="3414894"/>
                  <a:ext cx="121245" cy="145065"/>
                </a:xfrm>
                <a:custGeom>
                  <a:avLst/>
                  <a:gdLst>
                    <a:gd name="connsiteX0" fmla="*/ 60623 w 121245"/>
                    <a:gd name="connsiteY0" fmla="*/ 43005 h 145065"/>
                    <a:gd name="connsiteX1" fmla="*/ 0 w 121245"/>
                    <a:gd name="connsiteY1" fmla="*/ 138270 h 145065"/>
                    <a:gd name="connsiteX2" fmla="*/ 60623 w 121245"/>
                    <a:gd name="connsiteY2" fmla="*/ 103628 h 145065"/>
                    <a:gd name="connsiteX3" fmla="*/ 121246 w 121245"/>
                    <a:gd name="connsiteY3" fmla="*/ 8364 h 145065"/>
                    <a:gd name="connsiteX4" fmla="*/ 60623 w 121245"/>
                    <a:gd name="connsiteY4" fmla="*/ 43005 h 14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065">
                      <a:moveTo>
                        <a:pt x="60623" y="43005"/>
                      </a:moveTo>
                      <a:cubicBezTo>
                        <a:pt x="25981" y="77647"/>
                        <a:pt x="0" y="120949"/>
                        <a:pt x="0" y="138270"/>
                      </a:cubicBezTo>
                      <a:cubicBezTo>
                        <a:pt x="0" y="155591"/>
                        <a:pt x="25981" y="138270"/>
                        <a:pt x="60623" y="103628"/>
                      </a:cubicBezTo>
                      <a:cubicBezTo>
                        <a:pt x="95265" y="68987"/>
                        <a:pt x="121246" y="34345"/>
                        <a:pt x="121246" y="8364"/>
                      </a:cubicBezTo>
                      <a:cubicBezTo>
                        <a:pt x="121246" y="-8957"/>
                        <a:pt x="95265" y="-297"/>
                        <a:pt x="60623" y="4300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8" name="Graphic 1">
                <a:extLst>
                  <a:ext uri="{FF2B5EF4-FFF2-40B4-BE49-F238E27FC236}">
                    <a16:creationId xmlns="" xmlns:a16="http://schemas.microsoft.com/office/drawing/2014/main" id="{0876313F-F988-47A6-A98B-1EECDEAF60CE}"/>
                  </a:ext>
                </a:extLst>
              </p:cNvPr>
              <p:cNvGrpSpPr/>
              <p:nvPr/>
            </p:nvGrpSpPr>
            <p:grpSpPr>
              <a:xfrm>
                <a:off x="-295388" y="3182980"/>
                <a:ext cx="121245" cy="1320615"/>
                <a:chOff x="-295388" y="3182980"/>
                <a:chExt cx="121245" cy="1320615"/>
              </a:xfrm>
              <a:grpFill/>
            </p:grpSpPr>
            <p:sp>
              <p:nvSpPr>
                <p:cNvPr id="775" name="Freeform: Shape 774">
                  <a:extLst>
                    <a:ext uri="{FF2B5EF4-FFF2-40B4-BE49-F238E27FC236}">
                      <a16:creationId xmlns="" xmlns:a16="http://schemas.microsoft.com/office/drawing/2014/main" id="{5AF4ADF2-75EA-407C-8799-AE66F8AE94D0}"/>
                    </a:ext>
                  </a:extLst>
                </p:cNvPr>
                <p:cNvSpPr/>
                <p:nvPr/>
              </p:nvSpPr>
              <p:spPr>
                <a:xfrm>
                  <a:off x="-243425" y="3214068"/>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24080"/>
                        <a:pt x="0" y="1239780"/>
                      </a:cubicBezTo>
                      <a:cubicBezTo>
                        <a:pt x="0" y="1248440"/>
                        <a:pt x="17321" y="1257101"/>
                        <a:pt x="17321" y="1239780"/>
                      </a:cubicBezTo>
                      <a:cubicBezTo>
                        <a:pt x="17321" y="832740"/>
                        <a:pt x="17321" y="42570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6" name="Freeform: Shape 775">
                  <a:extLst>
                    <a:ext uri="{FF2B5EF4-FFF2-40B4-BE49-F238E27FC236}">
                      <a16:creationId xmlns="" xmlns:a16="http://schemas.microsoft.com/office/drawing/2014/main" id="{351824BC-40EE-46D7-95A1-B169D2BBFB78}"/>
                    </a:ext>
                  </a:extLst>
                </p:cNvPr>
                <p:cNvSpPr/>
                <p:nvPr/>
              </p:nvSpPr>
              <p:spPr>
                <a:xfrm>
                  <a:off x="-295388"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5" y="141978"/>
                        <a:pt x="121246" y="133317"/>
                        <a:pt x="121246" y="98676"/>
                      </a:cubicBezTo>
                      <a:cubicBezTo>
                        <a:pt x="121246" y="64034"/>
                        <a:pt x="95265"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7" name="Freeform: Shape 776">
                  <a:extLst>
                    <a:ext uri="{FF2B5EF4-FFF2-40B4-BE49-F238E27FC236}">
                      <a16:creationId xmlns="" xmlns:a16="http://schemas.microsoft.com/office/drawing/2014/main" id="{7F2AE41C-E86B-45E3-A101-3318BCA50D5E}"/>
                    </a:ext>
                  </a:extLst>
                </p:cNvPr>
                <p:cNvSpPr/>
                <p:nvPr/>
              </p:nvSpPr>
              <p:spPr>
                <a:xfrm>
                  <a:off x="-295388"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5" y="101711"/>
                        <a:pt x="121246" y="58409"/>
                        <a:pt x="121246" y="32427"/>
                      </a:cubicBezTo>
                      <a:cubicBezTo>
                        <a:pt x="121246" y="-2214"/>
                        <a:pt x="95265"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9" name="Graphic 1">
                <a:extLst>
                  <a:ext uri="{FF2B5EF4-FFF2-40B4-BE49-F238E27FC236}">
                    <a16:creationId xmlns="" xmlns:a16="http://schemas.microsoft.com/office/drawing/2014/main" id="{32861975-1FA2-4562-95C8-AA4B934933ED}"/>
                  </a:ext>
                </a:extLst>
              </p:cNvPr>
              <p:cNvGrpSpPr/>
              <p:nvPr/>
            </p:nvGrpSpPr>
            <p:grpSpPr>
              <a:xfrm>
                <a:off x="-934" y="3075495"/>
                <a:ext cx="121245" cy="1534240"/>
                <a:chOff x="-934" y="3075495"/>
                <a:chExt cx="121245" cy="1534240"/>
              </a:xfrm>
              <a:grpFill/>
            </p:grpSpPr>
            <p:sp>
              <p:nvSpPr>
                <p:cNvPr id="772" name="Freeform: Shape 771">
                  <a:extLst>
                    <a:ext uri="{FF2B5EF4-FFF2-40B4-BE49-F238E27FC236}">
                      <a16:creationId xmlns="" xmlns:a16="http://schemas.microsoft.com/office/drawing/2014/main" id="{E7D62CC3-F363-4261-A2F3-AF91641444BF}"/>
                    </a:ext>
                  </a:extLst>
                </p:cNvPr>
                <p:cNvSpPr/>
                <p:nvPr/>
              </p:nvSpPr>
              <p:spPr>
                <a:xfrm>
                  <a:off x="51028" y="3098492"/>
                  <a:ext cx="17320" cy="1477941"/>
                </a:xfrm>
                <a:custGeom>
                  <a:avLst/>
                  <a:gdLst>
                    <a:gd name="connsiteX0" fmla="*/ 0 w 17320"/>
                    <a:gd name="connsiteY0" fmla="*/ 12991 h 1477941"/>
                    <a:gd name="connsiteX1" fmla="*/ 0 w 17320"/>
                    <a:gd name="connsiteY1" fmla="*/ 1467941 h 1477941"/>
                    <a:gd name="connsiteX2" fmla="*/ 17321 w 17320"/>
                    <a:gd name="connsiteY2" fmla="*/ 1467941 h 1477941"/>
                    <a:gd name="connsiteX3" fmla="*/ 17321 w 17320"/>
                    <a:gd name="connsiteY3" fmla="*/ 12991 h 1477941"/>
                    <a:gd name="connsiteX4" fmla="*/ 0 w 17320"/>
                    <a:gd name="connsiteY4" fmla="*/ 12991 h 147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7941">
                      <a:moveTo>
                        <a:pt x="0" y="12991"/>
                      </a:moveTo>
                      <a:cubicBezTo>
                        <a:pt x="0" y="497974"/>
                        <a:pt x="0" y="982958"/>
                        <a:pt x="0" y="1467941"/>
                      </a:cubicBezTo>
                      <a:cubicBezTo>
                        <a:pt x="0" y="1476602"/>
                        <a:pt x="17321" y="1485262"/>
                        <a:pt x="17321" y="1467941"/>
                      </a:cubicBezTo>
                      <a:cubicBezTo>
                        <a:pt x="17321" y="982958"/>
                        <a:pt x="17321" y="49797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3" name="Freeform: Shape 772">
                  <a:extLst>
                    <a:ext uri="{FF2B5EF4-FFF2-40B4-BE49-F238E27FC236}">
                      <a16:creationId xmlns="" xmlns:a16="http://schemas.microsoft.com/office/drawing/2014/main" id="{7CF8BE7B-646C-4CE7-8DCC-0B2DA8BA276D}"/>
                    </a:ext>
                  </a:extLst>
                </p:cNvPr>
                <p:cNvSpPr/>
                <p:nvPr/>
              </p:nvSpPr>
              <p:spPr>
                <a:xfrm>
                  <a:off x="-934" y="4479829"/>
                  <a:ext cx="121245" cy="129906"/>
                </a:xfrm>
                <a:custGeom>
                  <a:avLst/>
                  <a:gdLst>
                    <a:gd name="connsiteX0" fmla="*/ 60623 w 121245"/>
                    <a:gd name="connsiteY0" fmla="*/ 0 h 129906"/>
                    <a:gd name="connsiteX1" fmla="*/ 0 w 121245"/>
                    <a:gd name="connsiteY1" fmla="*/ 5196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17321"/>
                        <a:pt x="0" y="51963"/>
                      </a:cubicBezTo>
                      <a:cubicBezTo>
                        <a:pt x="0" y="86604"/>
                        <a:pt x="25981" y="121246"/>
                        <a:pt x="60623" y="129906"/>
                      </a:cubicBezTo>
                      <a:cubicBezTo>
                        <a:pt x="95265" y="129906"/>
                        <a:pt x="121246" y="103925"/>
                        <a:pt x="121246" y="69283"/>
                      </a:cubicBezTo>
                      <a:cubicBezTo>
                        <a:pt x="12124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4" name="Freeform: Shape 773">
                  <a:extLst>
                    <a:ext uri="{FF2B5EF4-FFF2-40B4-BE49-F238E27FC236}">
                      <a16:creationId xmlns="" xmlns:a16="http://schemas.microsoft.com/office/drawing/2014/main" id="{7A30FA30-4F72-4D29-BC26-BC1BE489909C}"/>
                    </a:ext>
                  </a:extLst>
                </p:cNvPr>
                <p:cNvSpPr/>
                <p:nvPr/>
              </p:nvSpPr>
              <p:spPr>
                <a:xfrm>
                  <a:off x="-934" y="3075495"/>
                  <a:ext cx="121245" cy="131252"/>
                </a:xfrm>
                <a:custGeom>
                  <a:avLst/>
                  <a:gdLst>
                    <a:gd name="connsiteX0" fmla="*/ 60623 w 121245"/>
                    <a:gd name="connsiteY0" fmla="*/ 1346 h 131252"/>
                    <a:gd name="connsiteX1" fmla="*/ 0 w 121245"/>
                    <a:gd name="connsiteY1" fmla="*/ 79290 h 131252"/>
                    <a:gd name="connsiteX2" fmla="*/ 60623 w 121245"/>
                    <a:gd name="connsiteY2" fmla="*/ 131252 h 131252"/>
                    <a:gd name="connsiteX3" fmla="*/ 121246 w 121245"/>
                    <a:gd name="connsiteY3" fmla="*/ 61969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10006"/>
                        <a:pt x="0" y="44648"/>
                        <a:pt x="0" y="79290"/>
                      </a:cubicBezTo>
                      <a:cubicBezTo>
                        <a:pt x="0" y="113931"/>
                        <a:pt x="25981" y="131252"/>
                        <a:pt x="60623" y="131252"/>
                      </a:cubicBezTo>
                      <a:cubicBezTo>
                        <a:pt x="95265" y="122592"/>
                        <a:pt x="121246" y="96611"/>
                        <a:pt x="121246" y="61969"/>
                      </a:cubicBezTo>
                      <a:cubicBezTo>
                        <a:pt x="12124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0" name="Graphic 1">
                <a:extLst>
                  <a:ext uri="{FF2B5EF4-FFF2-40B4-BE49-F238E27FC236}">
                    <a16:creationId xmlns="" xmlns:a16="http://schemas.microsoft.com/office/drawing/2014/main" id="{97A8A0D1-9739-41CD-A1A4-FE0D69DFE76C}"/>
                  </a:ext>
                </a:extLst>
              </p:cNvPr>
              <p:cNvGrpSpPr/>
              <p:nvPr/>
            </p:nvGrpSpPr>
            <p:grpSpPr>
              <a:xfrm>
                <a:off x="284859" y="3114535"/>
                <a:ext cx="121245" cy="1450032"/>
                <a:chOff x="284859" y="3114535"/>
                <a:chExt cx="121245" cy="1450032"/>
              </a:xfrm>
              <a:grpFill/>
            </p:grpSpPr>
            <p:sp>
              <p:nvSpPr>
                <p:cNvPr id="769" name="Freeform: Shape 768">
                  <a:extLst>
                    <a:ext uri="{FF2B5EF4-FFF2-40B4-BE49-F238E27FC236}">
                      <a16:creationId xmlns="" xmlns:a16="http://schemas.microsoft.com/office/drawing/2014/main" id="{64C3702E-6C08-4355-8AF7-774E4D044EE5}"/>
                    </a:ext>
                  </a:extLst>
                </p:cNvPr>
                <p:cNvSpPr/>
                <p:nvPr/>
              </p:nvSpPr>
              <p:spPr>
                <a:xfrm>
                  <a:off x="336822" y="3139629"/>
                  <a:ext cx="17320" cy="1393502"/>
                </a:xfrm>
                <a:custGeom>
                  <a:avLst/>
                  <a:gdLst>
                    <a:gd name="connsiteX0" fmla="*/ 0 w 17320"/>
                    <a:gd name="connsiteY0" fmla="*/ 6495 h 1393502"/>
                    <a:gd name="connsiteX1" fmla="*/ 0 w 17320"/>
                    <a:gd name="connsiteY1" fmla="*/ 1383502 h 1393502"/>
                    <a:gd name="connsiteX2" fmla="*/ 17321 w 17320"/>
                    <a:gd name="connsiteY2" fmla="*/ 1383502 h 1393502"/>
                    <a:gd name="connsiteX3" fmla="*/ 17321 w 17320"/>
                    <a:gd name="connsiteY3" fmla="*/ 6495 h 1393502"/>
                    <a:gd name="connsiteX4" fmla="*/ 0 w 17320"/>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0" name="Freeform: Shape 769">
                  <a:extLst>
                    <a:ext uri="{FF2B5EF4-FFF2-40B4-BE49-F238E27FC236}">
                      <a16:creationId xmlns="" xmlns:a16="http://schemas.microsoft.com/office/drawing/2014/main" id="{825BD35B-E281-4843-8C83-61D017EE93F1}"/>
                    </a:ext>
                  </a:extLst>
                </p:cNvPr>
                <p:cNvSpPr/>
                <p:nvPr/>
              </p:nvSpPr>
              <p:spPr>
                <a:xfrm>
                  <a:off x="284859"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1" y="11908"/>
                        <a:pt x="0" y="46550"/>
                        <a:pt x="0" y="81191"/>
                      </a:cubicBezTo>
                      <a:cubicBezTo>
                        <a:pt x="0" y="115833"/>
                        <a:pt x="25981" y="133154"/>
                        <a:pt x="60623" y="115833"/>
                      </a:cubicBezTo>
                      <a:cubicBezTo>
                        <a:pt x="95265" y="98512"/>
                        <a:pt x="121246" y="63871"/>
                        <a:pt x="121246" y="29229"/>
                      </a:cubicBezTo>
                      <a:cubicBezTo>
                        <a:pt x="121246" y="3248"/>
                        <a:pt x="95265"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1" name="Freeform: Shape 770">
                  <a:extLst>
                    <a:ext uri="{FF2B5EF4-FFF2-40B4-BE49-F238E27FC236}">
                      <a16:creationId xmlns="" xmlns:a16="http://schemas.microsoft.com/office/drawing/2014/main" id="{7B5764A3-DD67-4EA1-9BE0-0B55AA154424}"/>
                    </a:ext>
                  </a:extLst>
                </p:cNvPr>
                <p:cNvSpPr/>
                <p:nvPr/>
              </p:nvSpPr>
              <p:spPr>
                <a:xfrm>
                  <a:off x="284859" y="3114535"/>
                  <a:ext cx="121245" cy="121317"/>
                </a:xfrm>
                <a:custGeom>
                  <a:avLst/>
                  <a:gdLst>
                    <a:gd name="connsiteX0" fmla="*/ 60623 w 121245"/>
                    <a:gd name="connsiteY0" fmla="*/ 5608 h 121317"/>
                    <a:gd name="connsiteX1" fmla="*/ 0 w 121245"/>
                    <a:gd name="connsiteY1" fmla="*/ 40250 h 121317"/>
                    <a:gd name="connsiteX2" fmla="*/ 60623 w 121245"/>
                    <a:gd name="connsiteY2" fmla="*/ 118194 h 121317"/>
                    <a:gd name="connsiteX3" fmla="*/ 121246 w 121245"/>
                    <a:gd name="connsiteY3" fmla="*/ 83552 h 121317"/>
                    <a:gd name="connsiteX4" fmla="*/ 60623 w 121245"/>
                    <a:gd name="connsiteY4" fmla="*/ 5608 h 121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1317">
                      <a:moveTo>
                        <a:pt x="60623" y="5608"/>
                      </a:moveTo>
                      <a:cubicBezTo>
                        <a:pt x="25981" y="-11713"/>
                        <a:pt x="0" y="14269"/>
                        <a:pt x="0" y="40250"/>
                      </a:cubicBezTo>
                      <a:cubicBezTo>
                        <a:pt x="0" y="74892"/>
                        <a:pt x="25981" y="109533"/>
                        <a:pt x="60623" y="118194"/>
                      </a:cubicBezTo>
                      <a:cubicBezTo>
                        <a:pt x="95265" y="126854"/>
                        <a:pt x="121246" y="118194"/>
                        <a:pt x="121246" y="83552"/>
                      </a:cubicBezTo>
                      <a:cubicBezTo>
                        <a:pt x="121246" y="57571"/>
                        <a:pt x="95265" y="22929"/>
                        <a:pt x="60623" y="560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1" name="Graphic 1">
                <a:extLst>
                  <a:ext uri="{FF2B5EF4-FFF2-40B4-BE49-F238E27FC236}">
                    <a16:creationId xmlns="" xmlns:a16="http://schemas.microsoft.com/office/drawing/2014/main" id="{32DEE35E-D956-4DDF-9F62-B903BDE099A6}"/>
                  </a:ext>
                </a:extLst>
              </p:cNvPr>
              <p:cNvGrpSpPr/>
              <p:nvPr/>
            </p:nvGrpSpPr>
            <p:grpSpPr>
              <a:xfrm>
                <a:off x="570653" y="3292153"/>
                <a:ext cx="122591" cy="1102271"/>
                <a:chOff x="570653" y="3292153"/>
                <a:chExt cx="122591" cy="1102271"/>
              </a:xfrm>
              <a:grpFill/>
            </p:grpSpPr>
            <p:sp>
              <p:nvSpPr>
                <p:cNvPr id="766" name="Freeform: Shape 765">
                  <a:extLst>
                    <a:ext uri="{FF2B5EF4-FFF2-40B4-BE49-F238E27FC236}">
                      <a16:creationId xmlns="" xmlns:a16="http://schemas.microsoft.com/office/drawing/2014/main" id="{8A492B35-29D1-43ED-ABDC-CB9D9CE902FE}"/>
                    </a:ext>
                  </a:extLst>
                </p:cNvPr>
                <p:cNvSpPr/>
                <p:nvPr/>
              </p:nvSpPr>
              <p:spPr>
                <a:xfrm>
                  <a:off x="622615" y="3326654"/>
                  <a:ext cx="17320" cy="1024609"/>
                </a:xfrm>
                <a:custGeom>
                  <a:avLst/>
                  <a:gdLst>
                    <a:gd name="connsiteX0" fmla="*/ 0 w 17320"/>
                    <a:gd name="connsiteY0" fmla="*/ 10000 h 1024609"/>
                    <a:gd name="connsiteX1" fmla="*/ 0 w 17320"/>
                    <a:gd name="connsiteY1" fmla="*/ 1014609 h 1024609"/>
                    <a:gd name="connsiteX2" fmla="*/ 17321 w 17320"/>
                    <a:gd name="connsiteY2" fmla="*/ 1014609 h 1024609"/>
                    <a:gd name="connsiteX3" fmla="*/ 17321 w 17320"/>
                    <a:gd name="connsiteY3" fmla="*/ 10000 h 1024609"/>
                    <a:gd name="connsiteX4" fmla="*/ 0 w 17320"/>
                    <a:gd name="connsiteY4" fmla="*/ 10000 h 1024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24609">
                      <a:moveTo>
                        <a:pt x="0" y="10000"/>
                      </a:moveTo>
                      <a:cubicBezTo>
                        <a:pt x="0" y="347756"/>
                        <a:pt x="0" y="676853"/>
                        <a:pt x="0" y="1014609"/>
                      </a:cubicBezTo>
                      <a:cubicBezTo>
                        <a:pt x="0" y="1023269"/>
                        <a:pt x="17321" y="1031930"/>
                        <a:pt x="17321" y="1014609"/>
                      </a:cubicBezTo>
                      <a:cubicBezTo>
                        <a:pt x="17321" y="676853"/>
                        <a:pt x="17321" y="347756"/>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7" name="Freeform: Shape 766">
                  <a:extLst>
                    <a:ext uri="{FF2B5EF4-FFF2-40B4-BE49-F238E27FC236}">
                      <a16:creationId xmlns="" xmlns:a16="http://schemas.microsoft.com/office/drawing/2014/main" id="{8C489E2D-F84F-4743-800E-DBB336EA80B9}"/>
                    </a:ext>
                  </a:extLst>
                </p:cNvPr>
                <p:cNvSpPr/>
                <p:nvPr/>
              </p:nvSpPr>
              <p:spPr>
                <a:xfrm>
                  <a:off x="570653" y="4259907"/>
                  <a:ext cx="122591" cy="134516"/>
                </a:xfrm>
                <a:custGeom>
                  <a:avLst/>
                  <a:gdLst>
                    <a:gd name="connsiteX0" fmla="*/ 60623 w 122591"/>
                    <a:gd name="connsiteY0" fmla="*/ 20732 h 134516"/>
                    <a:gd name="connsiteX1" fmla="*/ 0 w 122591"/>
                    <a:gd name="connsiteY1" fmla="*/ 115997 h 134516"/>
                    <a:gd name="connsiteX2" fmla="*/ 60623 w 122591"/>
                    <a:gd name="connsiteY2" fmla="*/ 107336 h 134516"/>
                    <a:gd name="connsiteX3" fmla="*/ 121246 w 122591"/>
                    <a:gd name="connsiteY3" fmla="*/ 12072 h 134516"/>
                    <a:gd name="connsiteX4" fmla="*/ 60623 w 122591"/>
                    <a:gd name="connsiteY4" fmla="*/ 20732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0732"/>
                      </a:moveTo>
                      <a:cubicBezTo>
                        <a:pt x="25981" y="46713"/>
                        <a:pt x="0" y="90015"/>
                        <a:pt x="0" y="115997"/>
                      </a:cubicBezTo>
                      <a:cubicBezTo>
                        <a:pt x="0" y="141978"/>
                        <a:pt x="25981" y="141978"/>
                        <a:pt x="60623" y="107336"/>
                      </a:cubicBezTo>
                      <a:cubicBezTo>
                        <a:pt x="95265" y="72694"/>
                        <a:pt x="121246" y="29392"/>
                        <a:pt x="121246" y="12072"/>
                      </a:cubicBezTo>
                      <a:cubicBezTo>
                        <a:pt x="129906" y="-5249"/>
                        <a:pt x="95265"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8" name="Freeform: Shape 767">
                  <a:extLst>
                    <a:ext uri="{FF2B5EF4-FFF2-40B4-BE49-F238E27FC236}">
                      <a16:creationId xmlns="" xmlns:a16="http://schemas.microsoft.com/office/drawing/2014/main" id="{67496373-DA45-4151-B59F-8E104A4991F7}"/>
                    </a:ext>
                  </a:extLst>
                </p:cNvPr>
                <p:cNvSpPr/>
                <p:nvPr/>
              </p:nvSpPr>
              <p:spPr>
                <a:xfrm>
                  <a:off x="570653"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5" y="139766"/>
                        <a:pt x="121246" y="148426"/>
                        <a:pt x="121246" y="122445"/>
                      </a:cubicBezTo>
                      <a:cubicBezTo>
                        <a:pt x="121246" y="105124"/>
                        <a:pt x="95265"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2" name="Graphic 1">
                <a:extLst>
                  <a:ext uri="{FF2B5EF4-FFF2-40B4-BE49-F238E27FC236}">
                    <a16:creationId xmlns="" xmlns:a16="http://schemas.microsoft.com/office/drawing/2014/main" id="{63B16C45-6118-4A5D-B441-138C4440789A}"/>
                  </a:ext>
                </a:extLst>
              </p:cNvPr>
              <p:cNvGrpSpPr/>
              <p:nvPr/>
            </p:nvGrpSpPr>
            <p:grpSpPr>
              <a:xfrm>
                <a:off x="865107" y="3568320"/>
                <a:ext cx="121245" cy="553196"/>
                <a:chOff x="865107" y="3568320"/>
                <a:chExt cx="121245" cy="553196"/>
              </a:xfrm>
              <a:grpFill/>
            </p:grpSpPr>
            <p:sp>
              <p:nvSpPr>
                <p:cNvPr id="763" name="Freeform: Shape 762">
                  <a:extLst>
                    <a:ext uri="{FF2B5EF4-FFF2-40B4-BE49-F238E27FC236}">
                      <a16:creationId xmlns="" xmlns:a16="http://schemas.microsoft.com/office/drawing/2014/main" id="{37CCDCC7-7CB9-4BC7-8DE4-BE58DABB1018}"/>
                    </a:ext>
                  </a:extLst>
                </p:cNvPr>
                <p:cNvSpPr/>
                <p:nvPr/>
              </p:nvSpPr>
              <p:spPr>
                <a:xfrm>
                  <a:off x="917070" y="3621108"/>
                  <a:ext cx="17320" cy="444360"/>
                </a:xfrm>
                <a:custGeom>
                  <a:avLst/>
                  <a:gdLst>
                    <a:gd name="connsiteX0" fmla="*/ 0 w 17320"/>
                    <a:gd name="connsiteY0" fmla="*/ 10000 h 444360"/>
                    <a:gd name="connsiteX1" fmla="*/ 0 w 17320"/>
                    <a:gd name="connsiteY1" fmla="*/ 434361 h 444360"/>
                    <a:gd name="connsiteX2" fmla="*/ 17321 w 17320"/>
                    <a:gd name="connsiteY2" fmla="*/ 434361 h 444360"/>
                    <a:gd name="connsiteX3" fmla="*/ 17321 w 17320"/>
                    <a:gd name="connsiteY3" fmla="*/ 10000 h 444360"/>
                    <a:gd name="connsiteX4" fmla="*/ 0 w 17320"/>
                    <a:gd name="connsiteY4" fmla="*/ 10000 h 44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4360">
                      <a:moveTo>
                        <a:pt x="0" y="10000"/>
                      </a:moveTo>
                      <a:cubicBezTo>
                        <a:pt x="0" y="148567"/>
                        <a:pt x="0" y="287134"/>
                        <a:pt x="0" y="434361"/>
                      </a:cubicBezTo>
                      <a:cubicBezTo>
                        <a:pt x="0" y="443021"/>
                        <a:pt x="17321" y="451682"/>
                        <a:pt x="17321" y="434361"/>
                      </a:cubicBezTo>
                      <a:cubicBezTo>
                        <a:pt x="17321" y="295794"/>
                        <a:pt x="17321" y="157227"/>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4" name="Freeform: Shape 763">
                  <a:extLst>
                    <a:ext uri="{FF2B5EF4-FFF2-40B4-BE49-F238E27FC236}">
                      <a16:creationId xmlns="" xmlns:a16="http://schemas.microsoft.com/office/drawing/2014/main" id="{FD9EAD9A-A52A-4237-8F1B-262D08B42B9C}"/>
                    </a:ext>
                  </a:extLst>
                </p:cNvPr>
                <p:cNvSpPr/>
                <p:nvPr/>
              </p:nvSpPr>
              <p:spPr>
                <a:xfrm>
                  <a:off x="865107" y="3975846"/>
                  <a:ext cx="121245" cy="145670"/>
                </a:xfrm>
                <a:custGeom>
                  <a:avLst/>
                  <a:gdLst>
                    <a:gd name="connsiteX0" fmla="*/ 0 w 121245"/>
                    <a:gd name="connsiteY0" fmla="*/ 140245 h 145670"/>
                    <a:gd name="connsiteX1" fmla="*/ 60623 w 121245"/>
                    <a:gd name="connsiteY1" fmla="*/ 88283 h 145670"/>
                    <a:gd name="connsiteX2" fmla="*/ 121246 w 121245"/>
                    <a:gd name="connsiteY2" fmla="*/ 1678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1" y="131585"/>
                        <a:pt x="60623" y="88283"/>
                      </a:cubicBezTo>
                      <a:cubicBezTo>
                        <a:pt x="95265" y="44981"/>
                        <a:pt x="121246" y="10339"/>
                        <a:pt x="121246" y="1678"/>
                      </a:cubicBezTo>
                      <a:cubicBezTo>
                        <a:pt x="121246" y="-6982"/>
                        <a:pt x="95265" y="18999"/>
                        <a:pt x="60623" y="53641"/>
                      </a:cubicBezTo>
                      <a:cubicBezTo>
                        <a:pt x="25981" y="88283"/>
                        <a:pt x="0" y="122924"/>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5" name="Freeform: Shape 764">
                  <a:extLst>
                    <a:ext uri="{FF2B5EF4-FFF2-40B4-BE49-F238E27FC236}">
                      <a16:creationId xmlns="" xmlns:a16="http://schemas.microsoft.com/office/drawing/2014/main" id="{BCB01940-7A2A-48C5-A006-0BB4A2622FDC}"/>
                    </a:ext>
                  </a:extLst>
                </p:cNvPr>
                <p:cNvSpPr/>
                <p:nvPr/>
              </p:nvSpPr>
              <p:spPr>
                <a:xfrm>
                  <a:off x="865107" y="3568320"/>
                  <a:ext cx="121245" cy="142410"/>
                </a:xfrm>
                <a:custGeom>
                  <a:avLst/>
                  <a:gdLst>
                    <a:gd name="connsiteX0" fmla="*/ 0 w 121245"/>
                    <a:gd name="connsiteY0" fmla="*/ 2165 h 142410"/>
                    <a:gd name="connsiteX1" fmla="*/ 60623 w 121245"/>
                    <a:gd name="connsiteY1" fmla="*/ 88769 h 142410"/>
                    <a:gd name="connsiteX2" fmla="*/ 121246 w 121245"/>
                    <a:gd name="connsiteY2" fmla="*/ 140732 h 142410"/>
                    <a:gd name="connsiteX3" fmla="*/ 60623 w 121245"/>
                    <a:gd name="connsiteY3" fmla="*/ 54128 h 142410"/>
                    <a:gd name="connsiteX4" fmla="*/ 0 w 121245"/>
                    <a:gd name="connsiteY4" fmla="*/ 2165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0" y="2165"/>
                      </a:moveTo>
                      <a:cubicBezTo>
                        <a:pt x="0" y="19486"/>
                        <a:pt x="25981" y="54128"/>
                        <a:pt x="60623" y="88769"/>
                      </a:cubicBezTo>
                      <a:cubicBezTo>
                        <a:pt x="95265" y="123411"/>
                        <a:pt x="121246" y="149392"/>
                        <a:pt x="121246" y="140732"/>
                      </a:cubicBezTo>
                      <a:cubicBezTo>
                        <a:pt x="121246" y="132071"/>
                        <a:pt x="95265" y="97430"/>
                        <a:pt x="60623" y="54128"/>
                      </a:cubicBezTo>
                      <a:cubicBezTo>
                        <a:pt x="25981"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3" name="Graphic 1">
                <a:extLst>
                  <a:ext uri="{FF2B5EF4-FFF2-40B4-BE49-F238E27FC236}">
                    <a16:creationId xmlns="" xmlns:a16="http://schemas.microsoft.com/office/drawing/2014/main" id="{7B373B73-7908-4928-A15E-091B60405318}"/>
                  </a:ext>
                </a:extLst>
              </p:cNvPr>
              <p:cNvGrpSpPr/>
              <p:nvPr/>
            </p:nvGrpSpPr>
            <p:grpSpPr>
              <a:xfrm>
                <a:off x="1150901" y="3646769"/>
                <a:ext cx="121245" cy="384377"/>
                <a:chOff x="1150901" y="3646769"/>
                <a:chExt cx="121245" cy="384377"/>
              </a:xfrm>
              <a:grpFill/>
            </p:grpSpPr>
            <p:sp>
              <p:nvSpPr>
                <p:cNvPr id="760" name="Freeform: Shape 759">
                  <a:extLst>
                    <a:ext uri="{FF2B5EF4-FFF2-40B4-BE49-F238E27FC236}">
                      <a16:creationId xmlns="" xmlns:a16="http://schemas.microsoft.com/office/drawing/2014/main" id="{4BD633DE-83AB-48B6-817C-B951339CEA2A}"/>
                    </a:ext>
                  </a:extLst>
                </p:cNvPr>
                <p:cNvSpPr/>
                <p:nvPr/>
              </p:nvSpPr>
              <p:spPr>
                <a:xfrm>
                  <a:off x="1202863" y="3707712"/>
                  <a:ext cx="17320" cy="271152"/>
                </a:xfrm>
                <a:custGeom>
                  <a:avLst/>
                  <a:gdLst>
                    <a:gd name="connsiteX0" fmla="*/ 0 w 17320"/>
                    <a:gd name="connsiteY0" fmla="*/ 10000 h 271152"/>
                    <a:gd name="connsiteX1" fmla="*/ 0 w 17320"/>
                    <a:gd name="connsiteY1" fmla="*/ 261152 h 271152"/>
                    <a:gd name="connsiteX2" fmla="*/ 17321 w 17320"/>
                    <a:gd name="connsiteY2" fmla="*/ 261152 h 271152"/>
                    <a:gd name="connsiteX3" fmla="*/ 17321 w 17320"/>
                    <a:gd name="connsiteY3" fmla="*/ 10000 h 271152"/>
                    <a:gd name="connsiteX4" fmla="*/ 0 w 17320"/>
                    <a:gd name="connsiteY4" fmla="*/ 10000 h 271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1152">
                      <a:moveTo>
                        <a:pt x="0" y="10000"/>
                      </a:moveTo>
                      <a:cubicBezTo>
                        <a:pt x="0" y="96604"/>
                        <a:pt x="0" y="174548"/>
                        <a:pt x="0" y="261152"/>
                      </a:cubicBezTo>
                      <a:cubicBezTo>
                        <a:pt x="0" y="269813"/>
                        <a:pt x="17321" y="278473"/>
                        <a:pt x="17321" y="261152"/>
                      </a:cubicBezTo>
                      <a:cubicBezTo>
                        <a:pt x="17321" y="174548"/>
                        <a:pt x="17321" y="9660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1" name="Freeform: Shape 760">
                  <a:extLst>
                    <a:ext uri="{FF2B5EF4-FFF2-40B4-BE49-F238E27FC236}">
                      <a16:creationId xmlns="" xmlns:a16="http://schemas.microsoft.com/office/drawing/2014/main" id="{04540DE5-2451-47C7-8C16-77C50EFE0104}"/>
                    </a:ext>
                  </a:extLst>
                </p:cNvPr>
                <p:cNvSpPr/>
                <p:nvPr/>
              </p:nvSpPr>
              <p:spPr>
                <a:xfrm>
                  <a:off x="1150901" y="3646769"/>
                  <a:ext cx="121245" cy="140226"/>
                </a:xfrm>
                <a:custGeom>
                  <a:avLst/>
                  <a:gdLst>
                    <a:gd name="connsiteX0" fmla="*/ 60623 w 121245"/>
                    <a:gd name="connsiteY0" fmla="*/ 62282 h 140226"/>
                    <a:gd name="connsiteX1" fmla="*/ 0 w 121245"/>
                    <a:gd name="connsiteY1" fmla="*/ 140226 h 140226"/>
                    <a:gd name="connsiteX2" fmla="*/ 60623 w 121245"/>
                    <a:gd name="connsiteY2" fmla="*/ 79603 h 140226"/>
                    <a:gd name="connsiteX3" fmla="*/ 121246 w 121245"/>
                    <a:gd name="connsiteY3" fmla="*/ 1659 h 140226"/>
                    <a:gd name="connsiteX4" fmla="*/ 60623 w 121245"/>
                    <a:gd name="connsiteY4" fmla="*/ 62282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60623" y="62282"/>
                      </a:moveTo>
                      <a:cubicBezTo>
                        <a:pt x="25981" y="105584"/>
                        <a:pt x="0" y="140226"/>
                        <a:pt x="0" y="140226"/>
                      </a:cubicBezTo>
                      <a:cubicBezTo>
                        <a:pt x="0" y="140226"/>
                        <a:pt x="25981" y="114245"/>
                        <a:pt x="60623" y="79603"/>
                      </a:cubicBezTo>
                      <a:cubicBezTo>
                        <a:pt x="95265" y="44961"/>
                        <a:pt x="121246" y="10320"/>
                        <a:pt x="121246" y="1659"/>
                      </a:cubicBezTo>
                      <a:cubicBezTo>
                        <a:pt x="121246" y="-7001"/>
                        <a:pt x="95265" y="18980"/>
                        <a:pt x="60623" y="6228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2" name="Freeform: Shape 761">
                  <a:extLst>
                    <a:ext uri="{FF2B5EF4-FFF2-40B4-BE49-F238E27FC236}">
                      <a16:creationId xmlns="" xmlns:a16="http://schemas.microsoft.com/office/drawing/2014/main" id="{D74D67EF-18A1-44E7-99BC-0089C9C8A8FE}"/>
                    </a:ext>
                  </a:extLst>
                </p:cNvPr>
                <p:cNvSpPr/>
                <p:nvPr/>
              </p:nvSpPr>
              <p:spPr>
                <a:xfrm>
                  <a:off x="1150901" y="3890920"/>
                  <a:ext cx="121245" cy="140226"/>
                </a:xfrm>
                <a:custGeom>
                  <a:avLst/>
                  <a:gdLst>
                    <a:gd name="connsiteX0" fmla="*/ 0 w 121245"/>
                    <a:gd name="connsiteY0" fmla="*/ 0 h 140226"/>
                    <a:gd name="connsiteX1" fmla="*/ 60623 w 121245"/>
                    <a:gd name="connsiteY1" fmla="*/ 77944 h 140226"/>
                    <a:gd name="connsiteX2" fmla="*/ 121246 w 121245"/>
                    <a:gd name="connsiteY2" fmla="*/ 138567 h 140226"/>
                    <a:gd name="connsiteX3" fmla="*/ 60623 w 121245"/>
                    <a:gd name="connsiteY3" fmla="*/ 60623 h 140226"/>
                    <a:gd name="connsiteX4" fmla="*/ 0 w 121245"/>
                    <a:gd name="connsiteY4" fmla="*/ 0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0"/>
                      </a:moveTo>
                      <a:cubicBezTo>
                        <a:pt x="0" y="0"/>
                        <a:pt x="25981" y="43302"/>
                        <a:pt x="60623" y="77944"/>
                      </a:cubicBezTo>
                      <a:cubicBezTo>
                        <a:pt x="95265" y="121246"/>
                        <a:pt x="121246" y="147227"/>
                        <a:pt x="121246" y="138567"/>
                      </a:cubicBezTo>
                      <a:cubicBezTo>
                        <a:pt x="121246" y="129906"/>
                        <a:pt x="95265" y="95265"/>
                        <a:pt x="60623" y="60623"/>
                      </a:cubicBezTo>
                      <a:cubicBezTo>
                        <a:pt x="25981" y="2598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4" name="Graphic 1">
                <a:extLst>
                  <a:ext uri="{FF2B5EF4-FFF2-40B4-BE49-F238E27FC236}">
                    <a16:creationId xmlns="" xmlns:a16="http://schemas.microsoft.com/office/drawing/2014/main" id="{BF62A756-AF89-4A55-AE0E-83F09183FD1E}"/>
                  </a:ext>
                </a:extLst>
              </p:cNvPr>
              <p:cNvGrpSpPr/>
              <p:nvPr/>
            </p:nvGrpSpPr>
            <p:grpSpPr>
              <a:xfrm>
                <a:off x="1445355" y="3349163"/>
                <a:ext cx="121245" cy="981224"/>
                <a:chOff x="1445355" y="3349163"/>
                <a:chExt cx="121245" cy="981224"/>
              </a:xfrm>
              <a:grpFill/>
            </p:grpSpPr>
            <p:sp>
              <p:nvSpPr>
                <p:cNvPr id="757" name="Freeform: Shape 756">
                  <a:extLst>
                    <a:ext uri="{FF2B5EF4-FFF2-40B4-BE49-F238E27FC236}">
                      <a16:creationId xmlns="" xmlns:a16="http://schemas.microsoft.com/office/drawing/2014/main" id="{10442E50-405B-4F65-BDA1-1FBC6AC739E5}"/>
                    </a:ext>
                  </a:extLst>
                </p:cNvPr>
                <p:cNvSpPr/>
                <p:nvPr/>
              </p:nvSpPr>
              <p:spPr>
                <a:xfrm>
                  <a:off x="1488657" y="3399442"/>
                  <a:ext cx="19088" cy="891197"/>
                </a:xfrm>
                <a:custGeom>
                  <a:avLst/>
                  <a:gdLst>
                    <a:gd name="connsiteX0" fmla="*/ 0 w 19088"/>
                    <a:gd name="connsiteY0" fmla="*/ 6495 h 891197"/>
                    <a:gd name="connsiteX1" fmla="*/ 0 w 19088"/>
                    <a:gd name="connsiteY1" fmla="*/ 881198 h 891197"/>
                    <a:gd name="connsiteX2" fmla="*/ 17321 w 19088"/>
                    <a:gd name="connsiteY2" fmla="*/ 881198 h 891197"/>
                    <a:gd name="connsiteX3" fmla="*/ 17321 w 19088"/>
                    <a:gd name="connsiteY3" fmla="*/ 6495 h 891197"/>
                    <a:gd name="connsiteX4" fmla="*/ 0 w 19088"/>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891197">
                      <a:moveTo>
                        <a:pt x="0" y="6495"/>
                      </a:moveTo>
                      <a:cubicBezTo>
                        <a:pt x="0" y="300950"/>
                        <a:pt x="0" y="586743"/>
                        <a:pt x="0" y="881198"/>
                      </a:cubicBezTo>
                      <a:cubicBezTo>
                        <a:pt x="0" y="889858"/>
                        <a:pt x="17321" y="898518"/>
                        <a:pt x="17321" y="881198"/>
                      </a:cubicBezTo>
                      <a:cubicBezTo>
                        <a:pt x="17321" y="586743"/>
                        <a:pt x="17321" y="30095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8" name="Freeform: Shape 757">
                  <a:extLst>
                    <a:ext uri="{FF2B5EF4-FFF2-40B4-BE49-F238E27FC236}">
                      <a16:creationId xmlns="" xmlns:a16="http://schemas.microsoft.com/office/drawing/2014/main" id="{23AED0C7-F47D-4EE8-BFD0-3BFCFAD8A833}"/>
                    </a:ext>
                  </a:extLst>
                </p:cNvPr>
                <p:cNvSpPr/>
                <p:nvPr/>
              </p:nvSpPr>
              <p:spPr>
                <a:xfrm>
                  <a:off x="1445355" y="3349163"/>
                  <a:ext cx="121245" cy="134717"/>
                </a:xfrm>
                <a:custGeom>
                  <a:avLst/>
                  <a:gdLst>
                    <a:gd name="connsiteX0" fmla="*/ 60623 w 121245"/>
                    <a:gd name="connsiteY0" fmla="*/ 30793 h 134717"/>
                    <a:gd name="connsiteX1" fmla="*/ 0 w 121245"/>
                    <a:gd name="connsiteY1" fmla="*/ 126057 h 134717"/>
                    <a:gd name="connsiteX2" fmla="*/ 60623 w 121245"/>
                    <a:gd name="connsiteY2" fmla="*/ 100076 h 134717"/>
                    <a:gd name="connsiteX3" fmla="*/ 121246 w 121245"/>
                    <a:gd name="connsiteY3" fmla="*/ 4811 h 134717"/>
                    <a:gd name="connsiteX4" fmla="*/ 60623 w 121245"/>
                    <a:gd name="connsiteY4" fmla="*/ 30793 h 13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7">
                      <a:moveTo>
                        <a:pt x="60623" y="30793"/>
                      </a:moveTo>
                      <a:cubicBezTo>
                        <a:pt x="25981" y="65434"/>
                        <a:pt x="0" y="108736"/>
                        <a:pt x="0" y="126057"/>
                      </a:cubicBezTo>
                      <a:cubicBezTo>
                        <a:pt x="0" y="143378"/>
                        <a:pt x="25981" y="134718"/>
                        <a:pt x="60623" y="100076"/>
                      </a:cubicBezTo>
                      <a:cubicBezTo>
                        <a:pt x="95265" y="74095"/>
                        <a:pt x="121246" y="30793"/>
                        <a:pt x="121246" y="4811"/>
                      </a:cubicBezTo>
                      <a:cubicBezTo>
                        <a:pt x="121246" y="-3849"/>
                        <a:pt x="95265" y="-3849"/>
                        <a:pt x="60623" y="3079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9" name="Freeform: Shape 758">
                  <a:extLst>
                    <a:ext uri="{FF2B5EF4-FFF2-40B4-BE49-F238E27FC236}">
                      <a16:creationId xmlns="" xmlns:a16="http://schemas.microsoft.com/office/drawing/2014/main" id="{F3819CBD-C105-4D3A-A295-326486A00659}"/>
                    </a:ext>
                  </a:extLst>
                </p:cNvPr>
                <p:cNvSpPr/>
                <p:nvPr/>
              </p:nvSpPr>
              <p:spPr>
                <a:xfrm>
                  <a:off x="1445355" y="4195723"/>
                  <a:ext cx="121245" cy="134664"/>
                </a:xfrm>
                <a:custGeom>
                  <a:avLst/>
                  <a:gdLst>
                    <a:gd name="connsiteX0" fmla="*/ 60623 w 121245"/>
                    <a:gd name="connsiteY0" fmla="*/ 32953 h 134664"/>
                    <a:gd name="connsiteX1" fmla="*/ 0 w 121245"/>
                    <a:gd name="connsiteY1" fmla="*/ 6972 h 134664"/>
                    <a:gd name="connsiteX2" fmla="*/ 60623 w 121245"/>
                    <a:gd name="connsiteY2" fmla="*/ 102237 h 134664"/>
                    <a:gd name="connsiteX3" fmla="*/ 121246 w 121245"/>
                    <a:gd name="connsiteY3" fmla="*/ 119558 h 134664"/>
                    <a:gd name="connsiteX4" fmla="*/ 60623 w 121245"/>
                    <a:gd name="connsiteY4" fmla="*/ 32953 h 134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664">
                      <a:moveTo>
                        <a:pt x="60623" y="32953"/>
                      </a:moveTo>
                      <a:cubicBezTo>
                        <a:pt x="25981" y="6972"/>
                        <a:pt x="0" y="-10349"/>
                        <a:pt x="0" y="6972"/>
                      </a:cubicBezTo>
                      <a:cubicBezTo>
                        <a:pt x="0" y="24293"/>
                        <a:pt x="25981" y="67595"/>
                        <a:pt x="60623" y="102237"/>
                      </a:cubicBezTo>
                      <a:cubicBezTo>
                        <a:pt x="95265" y="136878"/>
                        <a:pt x="121246" y="145539"/>
                        <a:pt x="121246" y="119558"/>
                      </a:cubicBezTo>
                      <a:cubicBezTo>
                        <a:pt x="121246" y="102237"/>
                        <a:pt x="95265" y="58935"/>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5" name="Graphic 1">
                <a:extLst>
                  <a:ext uri="{FF2B5EF4-FFF2-40B4-BE49-F238E27FC236}">
                    <a16:creationId xmlns="" xmlns:a16="http://schemas.microsoft.com/office/drawing/2014/main" id="{673B79F3-E601-43B1-869C-F67FAC2BCF2B}"/>
                  </a:ext>
                </a:extLst>
              </p:cNvPr>
              <p:cNvGrpSpPr/>
              <p:nvPr/>
            </p:nvGrpSpPr>
            <p:grpSpPr>
              <a:xfrm>
                <a:off x="1731149" y="3146125"/>
                <a:ext cx="121245" cy="1394327"/>
                <a:chOff x="1731149" y="3146125"/>
                <a:chExt cx="121245" cy="1394327"/>
              </a:xfrm>
              <a:grpFill/>
            </p:grpSpPr>
            <p:sp>
              <p:nvSpPr>
                <p:cNvPr id="754" name="Freeform: Shape 753">
                  <a:extLst>
                    <a:ext uri="{FF2B5EF4-FFF2-40B4-BE49-F238E27FC236}">
                      <a16:creationId xmlns="" xmlns:a16="http://schemas.microsoft.com/office/drawing/2014/main" id="{5C92DE78-DBD1-45F4-B2D9-BAE696A00700}"/>
                    </a:ext>
                  </a:extLst>
                </p:cNvPr>
                <p:cNvSpPr/>
                <p:nvPr/>
              </p:nvSpPr>
              <p:spPr>
                <a:xfrm>
                  <a:off x="1783112"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5" name="Freeform: Shape 754">
                  <a:extLst>
                    <a:ext uri="{FF2B5EF4-FFF2-40B4-BE49-F238E27FC236}">
                      <a16:creationId xmlns="" xmlns:a16="http://schemas.microsoft.com/office/drawing/2014/main" id="{106DD7A8-5030-4445-989E-86C1B54068B4}"/>
                    </a:ext>
                  </a:extLst>
                </p:cNvPr>
                <p:cNvSpPr/>
                <p:nvPr/>
              </p:nvSpPr>
              <p:spPr>
                <a:xfrm>
                  <a:off x="1731149"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6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5" y="103925"/>
                        <a:pt x="121246" y="69283"/>
                        <a:pt x="121246" y="34642"/>
                      </a:cubicBezTo>
                      <a:cubicBezTo>
                        <a:pt x="121246" y="0"/>
                        <a:pt x="95265"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6" name="Freeform: Shape 755">
                  <a:extLst>
                    <a:ext uri="{FF2B5EF4-FFF2-40B4-BE49-F238E27FC236}">
                      <a16:creationId xmlns="" xmlns:a16="http://schemas.microsoft.com/office/drawing/2014/main" id="{F916F0ED-A9FB-4274-AF3B-A56B58E65F10}"/>
                    </a:ext>
                  </a:extLst>
                </p:cNvPr>
                <p:cNvSpPr/>
                <p:nvPr/>
              </p:nvSpPr>
              <p:spPr>
                <a:xfrm>
                  <a:off x="1731149"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6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5" y="138918"/>
                        <a:pt x="121246" y="130257"/>
                        <a:pt x="121246" y="95615"/>
                      </a:cubicBezTo>
                      <a:cubicBezTo>
                        <a:pt x="121246" y="60974"/>
                        <a:pt x="95265"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6" name="Graphic 1">
                <a:extLst>
                  <a:ext uri="{FF2B5EF4-FFF2-40B4-BE49-F238E27FC236}">
                    <a16:creationId xmlns="" xmlns:a16="http://schemas.microsoft.com/office/drawing/2014/main" id="{BA42E606-00F5-438F-A9E2-CB611D4FFC4F}"/>
                  </a:ext>
                </a:extLst>
              </p:cNvPr>
              <p:cNvGrpSpPr/>
              <p:nvPr/>
            </p:nvGrpSpPr>
            <p:grpSpPr>
              <a:xfrm>
                <a:off x="2016943" y="3068181"/>
                <a:ext cx="122591" cy="1550215"/>
                <a:chOff x="2016943" y="3068181"/>
                <a:chExt cx="122591" cy="1550215"/>
              </a:xfrm>
              <a:grpFill/>
            </p:grpSpPr>
            <p:sp>
              <p:nvSpPr>
                <p:cNvPr id="751" name="Freeform: Shape 750">
                  <a:extLst>
                    <a:ext uri="{FF2B5EF4-FFF2-40B4-BE49-F238E27FC236}">
                      <a16:creationId xmlns="" xmlns:a16="http://schemas.microsoft.com/office/drawing/2014/main" id="{6AF614BA-5223-45CB-A79A-C3504782A8BE}"/>
                    </a:ext>
                  </a:extLst>
                </p:cNvPr>
                <p:cNvSpPr/>
                <p:nvPr/>
              </p:nvSpPr>
              <p:spPr>
                <a:xfrm>
                  <a:off x="2068905" y="3104988"/>
                  <a:ext cx="17320" cy="1480106"/>
                </a:xfrm>
                <a:custGeom>
                  <a:avLst/>
                  <a:gdLst>
                    <a:gd name="connsiteX0" fmla="*/ 0 w 17320"/>
                    <a:gd name="connsiteY0" fmla="*/ 6495 h 1480106"/>
                    <a:gd name="connsiteX1" fmla="*/ 0 w 17320"/>
                    <a:gd name="connsiteY1" fmla="*/ 1470106 h 1480106"/>
                    <a:gd name="connsiteX2" fmla="*/ 17321 w 17320"/>
                    <a:gd name="connsiteY2" fmla="*/ 1470106 h 1480106"/>
                    <a:gd name="connsiteX3" fmla="*/ 17321 w 17320"/>
                    <a:gd name="connsiteY3" fmla="*/ 6495 h 1480106"/>
                    <a:gd name="connsiteX4" fmla="*/ 0 w 17320"/>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2" name="Freeform: Shape 751">
                  <a:extLst>
                    <a:ext uri="{FF2B5EF4-FFF2-40B4-BE49-F238E27FC236}">
                      <a16:creationId xmlns="" xmlns:a16="http://schemas.microsoft.com/office/drawing/2014/main" id="{4B4F82B8-4162-47D0-88BC-B4DFD05BC4FA}"/>
                    </a:ext>
                  </a:extLst>
                </p:cNvPr>
                <p:cNvSpPr/>
                <p:nvPr/>
              </p:nvSpPr>
              <p:spPr>
                <a:xfrm>
                  <a:off x="2016943" y="3068181"/>
                  <a:ext cx="122591" cy="129906"/>
                </a:xfrm>
                <a:custGeom>
                  <a:avLst/>
                  <a:gdLst>
                    <a:gd name="connsiteX0" fmla="*/ 60623 w 122591"/>
                    <a:gd name="connsiteY0" fmla="*/ 0 h 129906"/>
                    <a:gd name="connsiteX1" fmla="*/ 0 w 122591"/>
                    <a:gd name="connsiteY1" fmla="*/ 69283 h 129906"/>
                    <a:gd name="connsiteX2" fmla="*/ 60623 w 122591"/>
                    <a:gd name="connsiteY2" fmla="*/ 129906 h 129906"/>
                    <a:gd name="connsiteX3" fmla="*/ 121246 w 122591"/>
                    <a:gd name="connsiteY3" fmla="*/ 6928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34642"/>
                        <a:pt x="0" y="69283"/>
                      </a:cubicBezTo>
                      <a:cubicBezTo>
                        <a:pt x="0" y="103925"/>
                        <a:pt x="25981" y="129906"/>
                        <a:pt x="60623" y="129906"/>
                      </a:cubicBezTo>
                      <a:cubicBezTo>
                        <a:pt x="95265" y="129906"/>
                        <a:pt x="121246" y="103925"/>
                        <a:pt x="121246" y="69283"/>
                      </a:cubicBezTo>
                      <a:cubicBezTo>
                        <a:pt x="129906" y="34642"/>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3" name="Freeform: Shape 752">
                  <a:extLst>
                    <a:ext uri="{FF2B5EF4-FFF2-40B4-BE49-F238E27FC236}">
                      <a16:creationId xmlns="" xmlns:a16="http://schemas.microsoft.com/office/drawing/2014/main" id="{41455D2F-E947-4793-B135-B6CD636235B5}"/>
                    </a:ext>
                  </a:extLst>
                </p:cNvPr>
                <p:cNvSpPr/>
                <p:nvPr/>
              </p:nvSpPr>
              <p:spPr>
                <a:xfrm>
                  <a:off x="2016943" y="4488490"/>
                  <a:ext cx="122591" cy="129906"/>
                </a:xfrm>
                <a:custGeom>
                  <a:avLst/>
                  <a:gdLst>
                    <a:gd name="connsiteX0" fmla="*/ 60623 w 122591"/>
                    <a:gd name="connsiteY0" fmla="*/ 0 h 129906"/>
                    <a:gd name="connsiteX1" fmla="*/ 0 w 122591"/>
                    <a:gd name="connsiteY1" fmla="*/ 60623 h 129906"/>
                    <a:gd name="connsiteX2" fmla="*/ 60623 w 122591"/>
                    <a:gd name="connsiteY2" fmla="*/ 129906 h 129906"/>
                    <a:gd name="connsiteX3" fmla="*/ 121246 w 122591"/>
                    <a:gd name="connsiteY3" fmla="*/ 6062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25981"/>
                        <a:pt x="0" y="60623"/>
                      </a:cubicBezTo>
                      <a:cubicBezTo>
                        <a:pt x="0" y="95264"/>
                        <a:pt x="25981" y="129906"/>
                        <a:pt x="60623" y="129906"/>
                      </a:cubicBezTo>
                      <a:cubicBezTo>
                        <a:pt x="95265" y="129906"/>
                        <a:pt x="121246" y="95264"/>
                        <a:pt x="121246" y="60623"/>
                      </a:cubicBezTo>
                      <a:cubicBezTo>
                        <a:pt x="129906" y="2598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7" name="Graphic 1">
                <a:extLst>
                  <a:ext uri="{FF2B5EF4-FFF2-40B4-BE49-F238E27FC236}">
                    <a16:creationId xmlns="" xmlns:a16="http://schemas.microsoft.com/office/drawing/2014/main" id="{CAD95A82-4CF5-4D14-934A-CB9A650C7E25}"/>
                  </a:ext>
                </a:extLst>
              </p:cNvPr>
              <p:cNvGrpSpPr/>
              <p:nvPr/>
            </p:nvGrpSpPr>
            <p:grpSpPr>
              <a:xfrm>
                <a:off x="2311397" y="3146125"/>
                <a:ext cx="121245" cy="1394327"/>
                <a:chOff x="2311397" y="3146125"/>
                <a:chExt cx="121245" cy="1394327"/>
              </a:xfrm>
              <a:grpFill/>
            </p:grpSpPr>
            <p:sp>
              <p:nvSpPr>
                <p:cNvPr id="748" name="Freeform: Shape 747">
                  <a:extLst>
                    <a:ext uri="{FF2B5EF4-FFF2-40B4-BE49-F238E27FC236}">
                      <a16:creationId xmlns="" xmlns:a16="http://schemas.microsoft.com/office/drawing/2014/main" id="{DBB3BF2D-D84A-4DE9-AC00-DE1D84E41483}"/>
                    </a:ext>
                  </a:extLst>
                </p:cNvPr>
                <p:cNvSpPr/>
                <p:nvPr/>
              </p:nvSpPr>
              <p:spPr>
                <a:xfrm>
                  <a:off x="2363360"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9" name="Freeform: Shape 748">
                  <a:extLst>
                    <a:ext uri="{FF2B5EF4-FFF2-40B4-BE49-F238E27FC236}">
                      <a16:creationId xmlns="" xmlns:a16="http://schemas.microsoft.com/office/drawing/2014/main" id="{47A40C95-B1F5-4823-A0F6-D4DDD35C0EEA}"/>
                    </a:ext>
                  </a:extLst>
                </p:cNvPr>
                <p:cNvSpPr/>
                <p:nvPr/>
              </p:nvSpPr>
              <p:spPr>
                <a:xfrm>
                  <a:off x="2311397" y="3146125"/>
                  <a:ext cx="121245" cy="130257"/>
                </a:xfrm>
                <a:custGeom>
                  <a:avLst/>
                  <a:gdLst>
                    <a:gd name="connsiteX0" fmla="*/ 60623 w 121245"/>
                    <a:gd name="connsiteY0" fmla="*/ 8660 h 130257"/>
                    <a:gd name="connsiteX1" fmla="*/ 0 w 121245"/>
                    <a:gd name="connsiteY1" fmla="*/ 34642 h 130257"/>
                    <a:gd name="connsiteX2" fmla="*/ 60623 w 121245"/>
                    <a:gd name="connsiteY2" fmla="*/ 121246 h 130257"/>
                    <a:gd name="connsiteX3" fmla="*/ 121246 w 121245"/>
                    <a:gd name="connsiteY3" fmla="*/ 103925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8660"/>
                        <a:pt x="0" y="0"/>
                        <a:pt x="0" y="34642"/>
                      </a:cubicBezTo>
                      <a:cubicBezTo>
                        <a:pt x="0" y="69283"/>
                        <a:pt x="25981" y="103925"/>
                        <a:pt x="60623" y="121246"/>
                      </a:cubicBezTo>
                      <a:cubicBezTo>
                        <a:pt x="95265" y="138567"/>
                        <a:pt x="121246" y="129906"/>
                        <a:pt x="121246" y="103925"/>
                      </a:cubicBezTo>
                      <a:cubicBezTo>
                        <a:pt x="121246" y="69283"/>
                        <a:pt x="9526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0" name="Freeform: Shape 749">
                  <a:extLst>
                    <a:ext uri="{FF2B5EF4-FFF2-40B4-BE49-F238E27FC236}">
                      <a16:creationId xmlns="" xmlns:a16="http://schemas.microsoft.com/office/drawing/2014/main" id="{6354A3A6-69D4-4DB4-A1EF-8E257B271EDC}"/>
                    </a:ext>
                  </a:extLst>
                </p:cNvPr>
                <p:cNvSpPr/>
                <p:nvPr/>
              </p:nvSpPr>
              <p:spPr>
                <a:xfrm>
                  <a:off x="2311397" y="4410195"/>
                  <a:ext cx="121245" cy="130257"/>
                </a:xfrm>
                <a:custGeom>
                  <a:avLst/>
                  <a:gdLst>
                    <a:gd name="connsiteX0" fmla="*/ 60623 w 121245"/>
                    <a:gd name="connsiteY0" fmla="*/ 9011 h 130257"/>
                    <a:gd name="connsiteX1" fmla="*/ 0 w 121245"/>
                    <a:gd name="connsiteY1" fmla="*/ 95615 h 130257"/>
                    <a:gd name="connsiteX2" fmla="*/ 60623 w 121245"/>
                    <a:gd name="connsiteY2" fmla="*/ 121597 h 130257"/>
                    <a:gd name="connsiteX3" fmla="*/ 121246 w 121245"/>
                    <a:gd name="connsiteY3" fmla="*/ 26332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26332"/>
                        <a:pt x="0" y="60974"/>
                        <a:pt x="0" y="95615"/>
                      </a:cubicBezTo>
                      <a:cubicBezTo>
                        <a:pt x="0" y="130257"/>
                        <a:pt x="25981" y="138918"/>
                        <a:pt x="60623" y="121597"/>
                      </a:cubicBezTo>
                      <a:cubicBezTo>
                        <a:pt x="95265" y="104276"/>
                        <a:pt x="121246" y="60974"/>
                        <a:pt x="121246" y="26332"/>
                      </a:cubicBezTo>
                      <a:cubicBezTo>
                        <a:pt x="121246" y="351"/>
                        <a:pt x="9526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8" name="Graphic 1">
                <a:extLst>
                  <a:ext uri="{FF2B5EF4-FFF2-40B4-BE49-F238E27FC236}">
                    <a16:creationId xmlns="" xmlns:a16="http://schemas.microsoft.com/office/drawing/2014/main" id="{41F0ED1C-0CEC-47FE-98A6-64F82238AC34}"/>
                  </a:ext>
                </a:extLst>
              </p:cNvPr>
              <p:cNvGrpSpPr/>
              <p:nvPr/>
            </p:nvGrpSpPr>
            <p:grpSpPr>
              <a:xfrm>
                <a:off x="2597191" y="3347528"/>
                <a:ext cx="121245" cy="991519"/>
                <a:chOff x="2597191" y="3347528"/>
                <a:chExt cx="121245" cy="991519"/>
              </a:xfrm>
              <a:grpFill/>
            </p:grpSpPr>
            <p:sp>
              <p:nvSpPr>
                <p:cNvPr id="745" name="Freeform: Shape 744">
                  <a:extLst>
                    <a:ext uri="{FF2B5EF4-FFF2-40B4-BE49-F238E27FC236}">
                      <a16:creationId xmlns="" xmlns:a16="http://schemas.microsoft.com/office/drawing/2014/main" id="{DE44FA6A-F2B2-4462-A71C-82BDCAFE19FC}"/>
                    </a:ext>
                  </a:extLst>
                </p:cNvPr>
                <p:cNvSpPr/>
                <p:nvPr/>
              </p:nvSpPr>
              <p:spPr>
                <a:xfrm>
                  <a:off x="2649153" y="3395937"/>
                  <a:ext cx="17320" cy="903363"/>
                </a:xfrm>
                <a:custGeom>
                  <a:avLst/>
                  <a:gdLst>
                    <a:gd name="connsiteX0" fmla="*/ 0 w 17320"/>
                    <a:gd name="connsiteY0" fmla="*/ 10000 h 903363"/>
                    <a:gd name="connsiteX1" fmla="*/ 0 w 17320"/>
                    <a:gd name="connsiteY1" fmla="*/ 893363 h 903363"/>
                    <a:gd name="connsiteX2" fmla="*/ 17321 w 17320"/>
                    <a:gd name="connsiteY2" fmla="*/ 893363 h 903363"/>
                    <a:gd name="connsiteX3" fmla="*/ 17321 w 17320"/>
                    <a:gd name="connsiteY3" fmla="*/ 10000 h 903363"/>
                    <a:gd name="connsiteX4" fmla="*/ 0 w 17320"/>
                    <a:gd name="connsiteY4" fmla="*/ 10000 h 903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903363">
                      <a:moveTo>
                        <a:pt x="0" y="10000"/>
                      </a:moveTo>
                      <a:cubicBezTo>
                        <a:pt x="0" y="304454"/>
                        <a:pt x="0" y="598909"/>
                        <a:pt x="0" y="893363"/>
                      </a:cubicBezTo>
                      <a:cubicBezTo>
                        <a:pt x="0" y="902023"/>
                        <a:pt x="17321" y="910684"/>
                        <a:pt x="17321" y="893363"/>
                      </a:cubicBezTo>
                      <a:cubicBezTo>
                        <a:pt x="17321" y="598909"/>
                        <a:pt x="17321" y="30445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6" name="Freeform: Shape 745">
                  <a:extLst>
                    <a:ext uri="{FF2B5EF4-FFF2-40B4-BE49-F238E27FC236}">
                      <a16:creationId xmlns="" xmlns:a16="http://schemas.microsoft.com/office/drawing/2014/main" id="{173F222E-EFFB-44A3-9E79-26CF766EE6B1}"/>
                    </a:ext>
                  </a:extLst>
                </p:cNvPr>
                <p:cNvSpPr/>
                <p:nvPr/>
              </p:nvSpPr>
              <p:spPr>
                <a:xfrm>
                  <a:off x="2597191" y="3347528"/>
                  <a:ext cx="121245" cy="140544"/>
                </a:xfrm>
                <a:custGeom>
                  <a:avLst/>
                  <a:gdLst>
                    <a:gd name="connsiteX0" fmla="*/ 0 w 121245"/>
                    <a:gd name="connsiteY0" fmla="*/ 15107 h 140544"/>
                    <a:gd name="connsiteX1" fmla="*/ 60623 w 121245"/>
                    <a:gd name="connsiteY1" fmla="*/ 110371 h 140544"/>
                    <a:gd name="connsiteX2" fmla="*/ 121246 w 121245"/>
                    <a:gd name="connsiteY2" fmla="*/ 127692 h 140544"/>
                    <a:gd name="connsiteX3" fmla="*/ 60623 w 121245"/>
                    <a:gd name="connsiteY3" fmla="*/ 32427 h 140544"/>
                    <a:gd name="connsiteX4" fmla="*/ 0 w 121245"/>
                    <a:gd name="connsiteY4" fmla="*/ 15107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544">
                      <a:moveTo>
                        <a:pt x="0" y="15107"/>
                      </a:moveTo>
                      <a:cubicBezTo>
                        <a:pt x="0" y="41088"/>
                        <a:pt x="25982" y="75730"/>
                        <a:pt x="60623" y="110371"/>
                      </a:cubicBezTo>
                      <a:cubicBezTo>
                        <a:pt x="95265" y="136353"/>
                        <a:pt x="121246" y="153673"/>
                        <a:pt x="121246" y="127692"/>
                      </a:cubicBezTo>
                      <a:cubicBezTo>
                        <a:pt x="121246" y="110371"/>
                        <a:pt x="95265" y="67069"/>
                        <a:pt x="60623" y="32427"/>
                      </a:cubicBezTo>
                      <a:cubicBezTo>
                        <a:pt x="25982" y="-2214"/>
                        <a:pt x="0" y="-10875"/>
                        <a:pt x="0"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7" name="Freeform: Shape 746">
                  <a:extLst>
                    <a:ext uri="{FF2B5EF4-FFF2-40B4-BE49-F238E27FC236}">
                      <a16:creationId xmlns="" xmlns:a16="http://schemas.microsoft.com/office/drawing/2014/main" id="{B6B31084-D813-4938-8EEC-6D043E94079D}"/>
                    </a:ext>
                  </a:extLst>
                </p:cNvPr>
                <p:cNvSpPr/>
                <p:nvPr/>
              </p:nvSpPr>
              <p:spPr>
                <a:xfrm>
                  <a:off x="2597191" y="4202345"/>
                  <a:ext cx="121245" cy="136703"/>
                </a:xfrm>
                <a:custGeom>
                  <a:avLst/>
                  <a:gdLst>
                    <a:gd name="connsiteX0" fmla="*/ 60623 w 121245"/>
                    <a:gd name="connsiteY0" fmla="*/ 26332 h 136703"/>
                    <a:gd name="connsiteX1" fmla="*/ 0 w 121245"/>
                    <a:gd name="connsiteY1" fmla="*/ 121597 h 136703"/>
                    <a:gd name="connsiteX2" fmla="*/ 60623 w 121245"/>
                    <a:gd name="connsiteY2" fmla="*/ 104276 h 136703"/>
                    <a:gd name="connsiteX3" fmla="*/ 121246 w 121245"/>
                    <a:gd name="connsiteY3" fmla="*/ 9011 h 136703"/>
                    <a:gd name="connsiteX4" fmla="*/ 60623 w 121245"/>
                    <a:gd name="connsiteY4" fmla="*/ 26332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703">
                      <a:moveTo>
                        <a:pt x="60623" y="26332"/>
                      </a:moveTo>
                      <a:cubicBezTo>
                        <a:pt x="25982" y="52313"/>
                        <a:pt x="0" y="95616"/>
                        <a:pt x="0" y="121597"/>
                      </a:cubicBezTo>
                      <a:cubicBezTo>
                        <a:pt x="0" y="147578"/>
                        <a:pt x="25982" y="138918"/>
                        <a:pt x="60623" y="104276"/>
                      </a:cubicBezTo>
                      <a:cubicBezTo>
                        <a:pt x="95265" y="69634"/>
                        <a:pt x="121246" y="26332"/>
                        <a:pt x="121246" y="9011"/>
                      </a:cubicBezTo>
                      <a:cubicBezTo>
                        <a:pt x="121246" y="-8310"/>
                        <a:pt x="95265" y="351"/>
                        <a:pt x="60623" y="263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9" name="Graphic 1">
                <a:extLst>
                  <a:ext uri="{FF2B5EF4-FFF2-40B4-BE49-F238E27FC236}">
                    <a16:creationId xmlns="" xmlns:a16="http://schemas.microsoft.com/office/drawing/2014/main" id="{05A280A5-B75B-427E-975D-FF9EDDC32635}"/>
                  </a:ext>
                </a:extLst>
              </p:cNvPr>
              <p:cNvGrpSpPr/>
              <p:nvPr/>
            </p:nvGrpSpPr>
            <p:grpSpPr>
              <a:xfrm>
                <a:off x="2882985" y="3646769"/>
                <a:ext cx="129906" cy="393037"/>
                <a:chOff x="2882985" y="3646769"/>
                <a:chExt cx="129906" cy="393037"/>
              </a:xfrm>
              <a:grpFill/>
            </p:grpSpPr>
            <p:sp>
              <p:nvSpPr>
                <p:cNvPr id="742" name="Freeform: Shape 741">
                  <a:extLst>
                    <a:ext uri="{FF2B5EF4-FFF2-40B4-BE49-F238E27FC236}">
                      <a16:creationId xmlns="" xmlns:a16="http://schemas.microsoft.com/office/drawing/2014/main" id="{5AC845D1-C21B-45F6-A390-E7EE9033EA33}"/>
                    </a:ext>
                  </a:extLst>
                </p:cNvPr>
                <p:cNvSpPr/>
                <p:nvPr/>
              </p:nvSpPr>
              <p:spPr>
                <a:xfrm>
                  <a:off x="2934947" y="3702556"/>
                  <a:ext cx="19088" cy="276308"/>
                </a:xfrm>
                <a:custGeom>
                  <a:avLst/>
                  <a:gdLst>
                    <a:gd name="connsiteX0" fmla="*/ 0 w 19088"/>
                    <a:gd name="connsiteY0" fmla="*/ 6495 h 276308"/>
                    <a:gd name="connsiteX1" fmla="*/ 0 w 19088"/>
                    <a:gd name="connsiteY1" fmla="*/ 266308 h 276308"/>
                    <a:gd name="connsiteX2" fmla="*/ 17321 w 19088"/>
                    <a:gd name="connsiteY2" fmla="*/ 266308 h 276308"/>
                    <a:gd name="connsiteX3" fmla="*/ 17321 w 19088"/>
                    <a:gd name="connsiteY3" fmla="*/ 6495 h 276308"/>
                    <a:gd name="connsiteX4" fmla="*/ 0 w 19088"/>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276308">
                      <a:moveTo>
                        <a:pt x="0" y="6495"/>
                      </a:moveTo>
                      <a:cubicBezTo>
                        <a:pt x="0" y="93100"/>
                        <a:pt x="0" y="179704"/>
                        <a:pt x="0" y="266308"/>
                      </a:cubicBezTo>
                      <a:cubicBezTo>
                        <a:pt x="0" y="274968"/>
                        <a:pt x="17321" y="283629"/>
                        <a:pt x="17321" y="266308"/>
                      </a:cubicBezTo>
                      <a:cubicBezTo>
                        <a:pt x="17321" y="179704"/>
                        <a:pt x="17321" y="9310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3" name="Freeform: Shape 742">
                  <a:extLst>
                    <a:ext uri="{FF2B5EF4-FFF2-40B4-BE49-F238E27FC236}">
                      <a16:creationId xmlns="" xmlns:a16="http://schemas.microsoft.com/office/drawing/2014/main" id="{92690699-0E8C-48DD-88BA-B3AD1FA52937}"/>
                    </a:ext>
                  </a:extLst>
                </p:cNvPr>
                <p:cNvSpPr/>
                <p:nvPr/>
              </p:nvSpPr>
              <p:spPr>
                <a:xfrm>
                  <a:off x="2882985" y="3646769"/>
                  <a:ext cx="121245" cy="140226"/>
                </a:xfrm>
                <a:custGeom>
                  <a:avLst/>
                  <a:gdLst>
                    <a:gd name="connsiteX0" fmla="*/ 0 w 121245"/>
                    <a:gd name="connsiteY0" fmla="*/ 1659 h 140226"/>
                    <a:gd name="connsiteX1" fmla="*/ 60623 w 121245"/>
                    <a:gd name="connsiteY1" fmla="*/ 79603 h 140226"/>
                    <a:gd name="connsiteX2" fmla="*/ 121246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1" y="44961"/>
                        <a:pt x="60623" y="79603"/>
                      </a:cubicBezTo>
                      <a:cubicBezTo>
                        <a:pt x="95264" y="114245"/>
                        <a:pt x="121246" y="140226"/>
                        <a:pt x="121246" y="140226"/>
                      </a:cubicBezTo>
                      <a:cubicBezTo>
                        <a:pt x="121246" y="140226"/>
                        <a:pt x="95264" y="96924"/>
                        <a:pt x="60623" y="62282"/>
                      </a:cubicBezTo>
                      <a:cubicBezTo>
                        <a:pt x="34641"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4" name="Freeform: Shape 743">
                  <a:extLst>
                    <a:ext uri="{FF2B5EF4-FFF2-40B4-BE49-F238E27FC236}">
                      <a16:creationId xmlns="" xmlns:a16="http://schemas.microsoft.com/office/drawing/2014/main" id="{293DD41A-9A97-404B-BC04-16EC82D077C2}"/>
                    </a:ext>
                  </a:extLst>
                </p:cNvPr>
                <p:cNvSpPr/>
                <p:nvPr/>
              </p:nvSpPr>
              <p:spPr>
                <a:xfrm>
                  <a:off x="2891645" y="3898235"/>
                  <a:ext cx="121245" cy="141572"/>
                </a:xfrm>
                <a:custGeom>
                  <a:avLst/>
                  <a:gdLst>
                    <a:gd name="connsiteX0" fmla="*/ 60623 w 121245"/>
                    <a:gd name="connsiteY0" fmla="*/ 61969 h 141572"/>
                    <a:gd name="connsiteX1" fmla="*/ 0 w 121245"/>
                    <a:gd name="connsiteY1" fmla="*/ 139913 h 141572"/>
                    <a:gd name="connsiteX2" fmla="*/ 60623 w 121245"/>
                    <a:gd name="connsiteY2" fmla="*/ 79290 h 141572"/>
                    <a:gd name="connsiteX3" fmla="*/ 121246 w 121245"/>
                    <a:gd name="connsiteY3" fmla="*/ 1346 h 141572"/>
                    <a:gd name="connsiteX4" fmla="*/ 60623 w 121245"/>
                    <a:gd name="connsiteY4" fmla="*/ 61969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60623" y="61969"/>
                      </a:moveTo>
                      <a:cubicBezTo>
                        <a:pt x="25981" y="96611"/>
                        <a:pt x="0" y="131252"/>
                        <a:pt x="0" y="139913"/>
                      </a:cubicBezTo>
                      <a:cubicBezTo>
                        <a:pt x="0" y="148573"/>
                        <a:pt x="25981" y="122592"/>
                        <a:pt x="60623" y="79290"/>
                      </a:cubicBezTo>
                      <a:cubicBezTo>
                        <a:pt x="95264" y="35988"/>
                        <a:pt x="121246" y="1346"/>
                        <a:pt x="121246" y="1346"/>
                      </a:cubicBezTo>
                      <a:cubicBezTo>
                        <a:pt x="121246" y="-7314"/>
                        <a:pt x="95264" y="27327"/>
                        <a:pt x="60623" y="6196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0" name="Graphic 1">
                <a:extLst>
                  <a:ext uri="{FF2B5EF4-FFF2-40B4-BE49-F238E27FC236}">
                    <a16:creationId xmlns="" xmlns:a16="http://schemas.microsoft.com/office/drawing/2014/main" id="{EBE54D8F-BD22-438A-8BAC-36E57C56D9C7}"/>
                  </a:ext>
                </a:extLst>
              </p:cNvPr>
              <p:cNvGrpSpPr/>
              <p:nvPr/>
            </p:nvGrpSpPr>
            <p:grpSpPr>
              <a:xfrm>
                <a:off x="3177439" y="3568807"/>
                <a:ext cx="121245" cy="540789"/>
                <a:chOff x="3177439" y="3568807"/>
                <a:chExt cx="121245" cy="540789"/>
              </a:xfrm>
              <a:grpFill/>
            </p:grpSpPr>
            <p:sp>
              <p:nvSpPr>
                <p:cNvPr id="739" name="Freeform: Shape 738">
                  <a:extLst>
                    <a:ext uri="{FF2B5EF4-FFF2-40B4-BE49-F238E27FC236}">
                      <a16:creationId xmlns="" xmlns:a16="http://schemas.microsoft.com/office/drawing/2014/main" id="{C54C999E-80F5-4E0F-A761-BC3E9AE21BB0}"/>
                    </a:ext>
                  </a:extLst>
                </p:cNvPr>
                <p:cNvSpPr/>
                <p:nvPr/>
              </p:nvSpPr>
              <p:spPr>
                <a:xfrm>
                  <a:off x="3229402" y="3624613"/>
                  <a:ext cx="17320" cy="423535"/>
                </a:xfrm>
                <a:custGeom>
                  <a:avLst/>
                  <a:gdLst>
                    <a:gd name="connsiteX0" fmla="*/ 0 w 17320"/>
                    <a:gd name="connsiteY0" fmla="*/ 6495 h 423535"/>
                    <a:gd name="connsiteX1" fmla="*/ 0 w 17320"/>
                    <a:gd name="connsiteY1" fmla="*/ 413535 h 423535"/>
                    <a:gd name="connsiteX2" fmla="*/ 17321 w 17320"/>
                    <a:gd name="connsiteY2" fmla="*/ 413535 h 423535"/>
                    <a:gd name="connsiteX3" fmla="*/ 17321 w 17320"/>
                    <a:gd name="connsiteY3" fmla="*/ 6495 h 423535"/>
                    <a:gd name="connsiteX4" fmla="*/ 0 w 17320"/>
                    <a:gd name="connsiteY4" fmla="*/ 6495 h 42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23535">
                      <a:moveTo>
                        <a:pt x="0" y="6495"/>
                      </a:moveTo>
                      <a:cubicBezTo>
                        <a:pt x="0" y="145062"/>
                        <a:pt x="0" y="283629"/>
                        <a:pt x="0" y="413535"/>
                      </a:cubicBezTo>
                      <a:cubicBezTo>
                        <a:pt x="0" y="422195"/>
                        <a:pt x="17321" y="430856"/>
                        <a:pt x="17321" y="413535"/>
                      </a:cubicBezTo>
                      <a:cubicBezTo>
                        <a:pt x="17321" y="274968"/>
                        <a:pt x="17321" y="13640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0" name="Freeform: Shape 739">
                  <a:extLst>
                    <a:ext uri="{FF2B5EF4-FFF2-40B4-BE49-F238E27FC236}">
                      <a16:creationId xmlns="" xmlns:a16="http://schemas.microsoft.com/office/drawing/2014/main" id="{A88DF118-9D5E-405A-802C-621347DE5F17}"/>
                    </a:ext>
                  </a:extLst>
                </p:cNvPr>
                <p:cNvSpPr/>
                <p:nvPr/>
              </p:nvSpPr>
              <p:spPr>
                <a:xfrm>
                  <a:off x="3177439" y="3968864"/>
                  <a:ext cx="121245" cy="140731"/>
                </a:xfrm>
                <a:custGeom>
                  <a:avLst/>
                  <a:gdLst>
                    <a:gd name="connsiteX0" fmla="*/ 0 w 121245"/>
                    <a:gd name="connsiteY0" fmla="*/ 0 h 140731"/>
                    <a:gd name="connsiteX1" fmla="*/ 60623 w 121245"/>
                    <a:gd name="connsiteY1" fmla="*/ 86604 h 140731"/>
                    <a:gd name="connsiteX2" fmla="*/ 121246 w 121245"/>
                    <a:gd name="connsiteY2" fmla="*/ 138567 h 140731"/>
                    <a:gd name="connsiteX3" fmla="*/ 60623 w 121245"/>
                    <a:gd name="connsiteY3" fmla="*/ 51962 h 140731"/>
                    <a:gd name="connsiteX4" fmla="*/ 0 w 121245"/>
                    <a:gd name="connsiteY4" fmla="*/ 0 h 14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31">
                      <a:moveTo>
                        <a:pt x="0" y="0"/>
                      </a:moveTo>
                      <a:cubicBezTo>
                        <a:pt x="0" y="8660"/>
                        <a:pt x="25981" y="43302"/>
                        <a:pt x="60623" y="86604"/>
                      </a:cubicBezTo>
                      <a:cubicBezTo>
                        <a:pt x="95265" y="129906"/>
                        <a:pt x="121246" y="147227"/>
                        <a:pt x="121246" y="138567"/>
                      </a:cubicBezTo>
                      <a:cubicBezTo>
                        <a:pt x="121246" y="121246"/>
                        <a:pt x="95265" y="86604"/>
                        <a:pt x="60623" y="51962"/>
                      </a:cubicBezTo>
                      <a:cubicBezTo>
                        <a:pt x="25981" y="1732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1" name="Freeform: Shape 740">
                  <a:extLst>
                    <a:ext uri="{FF2B5EF4-FFF2-40B4-BE49-F238E27FC236}">
                      <a16:creationId xmlns="" xmlns:a16="http://schemas.microsoft.com/office/drawing/2014/main" id="{F39DBB27-9F1E-4BD1-80F0-823FB7A88860}"/>
                    </a:ext>
                  </a:extLst>
                </p:cNvPr>
                <p:cNvSpPr/>
                <p:nvPr/>
              </p:nvSpPr>
              <p:spPr>
                <a:xfrm>
                  <a:off x="3177439" y="3568807"/>
                  <a:ext cx="121245" cy="141923"/>
                </a:xfrm>
                <a:custGeom>
                  <a:avLst/>
                  <a:gdLst>
                    <a:gd name="connsiteX0" fmla="*/ 60623 w 121245"/>
                    <a:gd name="connsiteY0" fmla="*/ 53641 h 141923"/>
                    <a:gd name="connsiteX1" fmla="*/ 0 w 121245"/>
                    <a:gd name="connsiteY1" fmla="*/ 140245 h 141923"/>
                    <a:gd name="connsiteX2" fmla="*/ 60623 w 121245"/>
                    <a:gd name="connsiteY2" fmla="*/ 88283 h 141923"/>
                    <a:gd name="connsiteX3" fmla="*/ 121246 w 121245"/>
                    <a:gd name="connsiteY3" fmla="*/ 1679 h 141923"/>
                    <a:gd name="connsiteX4" fmla="*/ 60623 w 121245"/>
                    <a:gd name="connsiteY4" fmla="*/ 53641 h 14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923">
                      <a:moveTo>
                        <a:pt x="60623" y="53641"/>
                      </a:moveTo>
                      <a:cubicBezTo>
                        <a:pt x="25981" y="96943"/>
                        <a:pt x="0" y="131585"/>
                        <a:pt x="0" y="140245"/>
                      </a:cubicBezTo>
                      <a:cubicBezTo>
                        <a:pt x="0" y="148906"/>
                        <a:pt x="25981" y="122924"/>
                        <a:pt x="60623" y="88283"/>
                      </a:cubicBezTo>
                      <a:cubicBezTo>
                        <a:pt x="95265" y="53641"/>
                        <a:pt x="121246" y="18999"/>
                        <a:pt x="121246" y="1679"/>
                      </a:cubicBezTo>
                      <a:cubicBezTo>
                        <a:pt x="121246" y="-6982"/>
                        <a:pt x="95265" y="18999"/>
                        <a:pt x="60623" y="53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1" name="Graphic 1">
                <a:extLst>
                  <a:ext uri="{FF2B5EF4-FFF2-40B4-BE49-F238E27FC236}">
                    <a16:creationId xmlns="" xmlns:a16="http://schemas.microsoft.com/office/drawing/2014/main" id="{0F5F8EAC-57E4-410D-ACEA-AF922424EA9B}"/>
                  </a:ext>
                </a:extLst>
              </p:cNvPr>
              <p:cNvGrpSpPr/>
              <p:nvPr/>
            </p:nvGrpSpPr>
            <p:grpSpPr>
              <a:xfrm>
                <a:off x="3463233" y="3292153"/>
                <a:ext cx="122591" cy="1102271"/>
                <a:chOff x="3463233" y="3292153"/>
                <a:chExt cx="122591" cy="1102271"/>
              </a:xfrm>
              <a:grpFill/>
            </p:grpSpPr>
            <p:sp>
              <p:nvSpPr>
                <p:cNvPr id="736" name="Freeform: Shape 735">
                  <a:extLst>
                    <a:ext uri="{FF2B5EF4-FFF2-40B4-BE49-F238E27FC236}">
                      <a16:creationId xmlns="" xmlns:a16="http://schemas.microsoft.com/office/drawing/2014/main" id="{62ACF932-2D7A-4908-B2E1-A3A26B4D9A44}"/>
                    </a:ext>
                  </a:extLst>
                </p:cNvPr>
                <p:cNvSpPr/>
                <p:nvPr/>
              </p:nvSpPr>
              <p:spPr>
                <a:xfrm>
                  <a:off x="3515195" y="3330158"/>
                  <a:ext cx="17320" cy="1012443"/>
                </a:xfrm>
                <a:custGeom>
                  <a:avLst/>
                  <a:gdLst>
                    <a:gd name="connsiteX0" fmla="*/ 0 w 17320"/>
                    <a:gd name="connsiteY0" fmla="*/ 6495 h 1012443"/>
                    <a:gd name="connsiteX1" fmla="*/ 0 w 17320"/>
                    <a:gd name="connsiteY1" fmla="*/ 1002443 h 1012443"/>
                    <a:gd name="connsiteX2" fmla="*/ 17321 w 17320"/>
                    <a:gd name="connsiteY2" fmla="*/ 1002443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3"/>
                      </a:cubicBezTo>
                      <a:cubicBezTo>
                        <a:pt x="0" y="1011104"/>
                        <a:pt x="17321" y="1019764"/>
                        <a:pt x="17321" y="1002443"/>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7" name="Freeform: Shape 736">
                  <a:extLst>
                    <a:ext uri="{FF2B5EF4-FFF2-40B4-BE49-F238E27FC236}">
                      <a16:creationId xmlns="" xmlns:a16="http://schemas.microsoft.com/office/drawing/2014/main" id="{F354E23A-397C-4CDB-9197-285D608D31A0}"/>
                    </a:ext>
                  </a:extLst>
                </p:cNvPr>
                <p:cNvSpPr/>
                <p:nvPr/>
              </p:nvSpPr>
              <p:spPr>
                <a:xfrm>
                  <a:off x="3463233" y="4256292"/>
                  <a:ext cx="122591" cy="138132"/>
                </a:xfrm>
                <a:custGeom>
                  <a:avLst/>
                  <a:gdLst>
                    <a:gd name="connsiteX0" fmla="*/ 60623 w 122591"/>
                    <a:gd name="connsiteY0" fmla="*/ 24348 h 138132"/>
                    <a:gd name="connsiteX1" fmla="*/ 0 w 122591"/>
                    <a:gd name="connsiteY1" fmla="*/ 15687 h 138132"/>
                    <a:gd name="connsiteX2" fmla="*/ 60623 w 122591"/>
                    <a:gd name="connsiteY2" fmla="*/ 110952 h 138132"/>
                    <a:gd name="connsiteX3" fmla="*/ 121246 w 122591"/>
                    <a:gd name="connsiteY3" fmla="*/ 119612 h 138132"/>
                    <a:gd name="connsiteX4" fmla="*/ 60623 w 122591"/>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8132">
                      <a:moveTo>
                        <a:pt x="60623" y="24348"/>
                      </a:moveTo>
                      <a:cubicBezTo>
                        <a:pt x="25982" y="-1633"/>
                        <a:pt x="0" y="-10294"/>
                        <a:pt x="0" y="15687"/>
                      </a:cubicBezTo>
                      <a:cubicBezTo>
                        <a:pt x="0" y="33008"/>
                        <a:pt x="25982" y="84971"/>
                        <a:pt x="60623" y="110952"/>
                      </a:cubicBezTo>
                      <a:cubicBezTo>
                        <a:pt x="95265" y="145594"/>
                        <a:pt x="121246" y="145594"/>
                        <a:pt x="121246" y="119612"/>
                      </a:cubicBezTo>
                      <a:cubicBezTo>
                        <a:pt x="129906" y="93631"/>
                        <a:pt x="95265"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8" name="Freeform: Shape 737">
                  <a:extLst>
                    <a:ext uri="{FF2B5EF4-FFF2-40B4-BE49-F238E27FC236}">
                      <a16:creationId xmlns="" xmlns:a16="http://schemas.microsoft.com/office/drawing/2014/main" id="{6242CF34-5728-434E-9E08-C692D9172DA9}"/>
                    </a:ext>
                  </a:extLst>
                </p:cNvPr>
                <p:cNvSpPr/>
                <p:nvPr/>
              </p:nvSpPr>
              <p:spPr>
                <a:xfrm>
                  <a:off x="3463233" y="3292153"/>
                  <a:ext cx="122591" cy="134516"/>
                </a:xfrm>
                <a:custGeom>
                  <a:avLst/>
                  <a:gdLst>
                    <a:gd name="connsiteX0" fmla="*/ 60623 w 122591"/>
                    <a:gd name="connsiteY0" fmla="*/ 27180 h 134516"/>
                    <a:gd name="connsiteX1" fmla="*/ 0 w 122591"/>
                    <a:gd name="connsiteY1" fmla="*/ 122445 h 134516"/>
                    <a:gd name="connsiteX2" fmla="*/ 60623 w 122591"/>
                    <a:gd name="connsiteY2" fmla="*/ 113784 h 134516"/>
                    <a:gd name="connsiteX3" fmla="*/ 121246 w 122591"/>
                    <a:gd name="connsiteY3" fmla="*/ 18520 h 134516"/>
                    <a:gd name="connsiteX4" fmla="*/ 60623 w 122591"/>
                    <a:gd name="connsiteY4" fmla="*/ 27180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7180"/>
                      </a:moveTo>
                      <a:cubicBezTo>
                        <a:pt x="25982" y="61822"/>
                        <a:pt x="0" y="105124"/>
                        <a:pt x="0" y="122445"/>
                      </a:cubicBezTo>
                      <a:cubicBezTo>
                        <a:pt x="0" y="139766"/>
                        <a:pt x="25982" y="139766"/>
                        <a:pt x="60623" y="113784"/>
                      </a:cubicBezTo>
                      <a:cubicBezTo>
                        <a:pt x="95265" y="87803"/>
                        <a:pt x="121246" y="44501"/>
                        <a:pt x="121246" y="18520"/>
                      </a:cubicBezTo>
                      <a:cubicBezTo>
                        <a:pt x="129906" y="-7461"/>
                        <a:pt x="95265" y="-7461"/>
                        <a:pt x="60623"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2" name="Graphic 1">
                <a:extLst>
                  <a:ext uri="{FF2B5EF4-FFF2-40B4-BE49-F238E27FC236}">
                    <a16:creationId xmlns="" xmlns:a16="http://schemas.microsoft.com/office/drawing/2014/main" id="{6B3EB05D-4CFB-47CD-873F-0E6527EB1A50}"/>
                  </a:ext>
                </a:extLst>
              </p:cNvPr>
              <p:cNvGrpSpPr/>
              <p:nvPr/>
            </p:nvGrpSpPr>
            <p:grpSpPr>
              <a:xfrm>
                <a:off x="3757687" y="3113506"/>
                <a:ext cx="121245" cy="1459722"/>
                <a:chOff x="3757687" y="3113506"/>
                <a:chExt cx="121245" cy="1459722"/>
              </a:xfrm>
              <a:grpFill/>
            </p:grpSpPr>
            <p:sp>
              <p:nvSpPr>
                <p:cNvPr id="733" name="Freeform: Shape 732">
                  <a:extLst>
                    <a:ext uri="{FF2B5EF4-FFF2-40B4-BE49-F238E27FC236}">
                      <a16:creationId xmlns="" xmlns:a16="http://schemas.microsoft.com/office/drawing/2014/main" id="{D183F027-8103-4F2E-95C8-7CE4E4AE8030}"/>
                    </a:ext>
                  </a:extLst>
                </p:cNvPr>
                <p:cNvSpPr/>
                <p:nvPr/>
              </p:nvSpPr>
              <p:spPr>
                <a:xfrm>
                  <a:off x="3809649" y="3139629"/>
                  <a:ext cx="17320" cy="1384841"/>
                </a:xfrm>
                <a:custGeom>
                  <a:avLst/>
                  <a:gdLst>
                    <a:gd name="connsiteX0" fmla="*/ 0 w 17320"/>
                    <a:gd name="connsiteY0" fmla="*/ 6495 h 1384841"/>
                    <a:gd name="connsiteX1" fmla="*/ 0 w 17320"/>
                    <a:gd name="connsiteY1" fmla="*/ 1374842 h 1384841"/>
                    <a:gd name="connsiteX2" fmla="*/ 17321 w 17320"/>
                    <a:gd name="connsiteY2" fmla="*/ 1374842 h 1384841"/>
                    <a:gd name="connsiteX3" fmla="*/ 17321 w 17320"/>
                    <a:gd name="connsiteY3" fmla="*/ 6495 h 1384841"/>
                    <a:gd name="connsiteX4" fmla="*/ 0 w 17320"/>
                    <a:gd name="connsiteY4" fmla="*/ 6495 h 1384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84841">
                      <a:moveTo>
                        <a:pt x="0" y="6495"/>
                      </a:moveTo>
                      <a:cubicBezTo>
                        <a:pt x="0" y="465498"/>
                        <a:pt x="0" y="924500"/>
                        <a:pt x="0" y="1374842"/>
                      </a:cubicBezTo>
                      <a:cubicBezTo>
                        <a:pt x="0" y="1383502"/>
                        <a:pt x="17321" y="1392162"/>
                        <a:pt x="17321" y="1374842"/>
                      </a:cubicBezTo>
                      <a:cubicBezTo>
                        <a:pt x="17321" y="915839"/>
                        <a:pt x="17321" y="4568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4" name="Freeform: Shape 733">
                  <a:extLst>
                    <a:ext uri="{FF2B5EF4-FFF2-40B4-BE49-F238E27FC236}">
                      <a16:creationId xmlns="" xmlns:a16="http://schemas.microsoft.com/office/drawing/2014/main" id="{B2EB923C-7641-4D7F-B5BA-7C55D53C74F8}"/>
                    </a:ext>
                  </a:extLst>
                </p:cNvPr>
                <p:cNvSpPr/>
                <p:nvPr/>
              </p:nvSpPr>
              <p:spPr>
                <a:xfrm>
                  <a:off x="3757687" y="4442064"/>
                  <a:ext cx="121245" cy="131164"/>
                </a:xfrm>
                <a:custGeom>
                  <a:avLst/>
                  <a:gdLst>
                    <a:gd name="connsiteX0" fmla="*/ 60623 w 121245"/>
                    <a:gd name="connsiteY0" fmla="*/ 3124 h 131164"/>
                    <a:gd name="connsiteX1" fmla="*/ 0 w 121245"/>
                    <a:gd name="connsiteY1" fmla="*/ 37765 h 131164"/>
                    <a:gd name="connsiteX2" fmla="*/ 60623 w 121245"/>
                    <a:gd name="connsiteY2" fmla="*/ 124369 h 131164"/>
                    <a:gd name="connsiteX3" fmla="*/ 121246 w 121245"/>
                    <a:gd name="connsiteY3" fmla="*/ 89728 h 131164"/>
                    <a:gd name="connsiteX4" fmla="*/ 60623 w 121245"/>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64">
                      <a:moveTo>
                        <a:pt x="60623" y="3124"/>
                      </a:moveTo>
                      <a:cubicBezTo>
                        <a:pt x="25981" y="-5537"/>
                        <a:pt x="0" y="3124"/>
                        <a:pt x="0" y="37765"/>
                      </a:cubicBezTo>
                      <a:cubicBezTo>
                        <a:pt x="0" y="72407"/>
                        <a:pt x="25981" y="107049"/>
                        <a:pt x="60623" y="124369"/>
                      </a:cubicBezTo>
                      <a:cubicBezTo>
                        <a:pt x="95264" y="141690"/>
                        <a:pt x="121246" y="124369"/>
                        <a:pt x="121246" y="89728"/>
                      </a:cubicBezTo>
                      <a:cubicBezTo>
                        <a:pt x="121246" y="46426"/>
                        <a:pt x="95264" y="1178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5" name="Freeform: Shape 734">
                  <a:extLst>
                    <a:ext uri="{FF2B5EF4-FFF2-40B4-BE49-F238E27FC236}">
                      <a16:creationId xmlns="" xmlns:a16="http://schemas.microsoft.com/office/drawing/2014/main" id="{2524F2B2-6E7C-4D08-B790-0F536D35153F}"/>
                    </a:ext>
                  </a:extLst>
                </p:cNvPr>
                <p:cNvSpPr/>
                <p:nvPr/>
              </p:nvSpPr>
              <p:spPr>
                <a:xfrm>
                  <a:off x="3757687" y="3113506"/>
                  <a:ext cx="121245" cy="131006"/>
                </a:xfrm>
                <a:custGeom>
                  <a:avLst/>
                  <a:gdLst>
                    <a:gd name="connsiteX0" fmla="*/ 60623 w 121245"/>
                    <a:gd name="connsiteY0" fmla="*/ 6637 h 131006"/>
                    <a:gd name="connsiteX1" fmla="*/ 0 w 121245"/>
                    <a:gd name="connsiteY1" fmla="*/ 93242 h 131006"/>
                    <a:gd name="connsiteX2" fmla="*/ 60623 w 121245"/>
                    <a:gd name="connsiteY2" fmla="*/ 127883 h 131006"/>
                    <a:gd name="connsiteX3" fmla="*/ 121246 w 121245"/>
                    <a:gd name="connsiteY3" fmla="*/ 49939 h 131006"/>
                    <a:gd name="connsiteX4" fmla="*/ 60623 w 121245"/>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006">
                      <a:moveTo>
                        <a:pt x="60623" y="6637"/>
                      </a:moveTo>
                      <a:cubicBezTo>
                        <a:pt x="25981" y="23958"/>
                        <a:pt x="0" y="58600"/>
                        <a:pt x="0" y="93242"/>
                      </a:cubicBezTo>
                      <a:cubicBezTo>
                        <a:pt x="0" y="127883"/>
                        <a:pt x="25981" y="136544"/>
                        <a:pt x="60623" y="127883"/>
                      </a:cubicBezTo>
                      <a:cubicBezTo>
                        <a:pt x="95264" y="119223"/>
                        <a:pt x="121246" y="84581"/>
                        <a:pt x="121246" y="49939"/>
                      </a:cubicBezTo>
                      <a:cubicBezTo>
                        <a:pt x="12124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3" name="Graphic 1">
                <a:extLst>
                  <a:ext uri="{FF2B5EF4-FFF2-40B4-BE49-F238E27FC236}">
                    <a16:creationId xmlns="" xmlns:a16="http://schemas.microsoft.com/office/drawing/2014/main" id="{C228C601-E3EA-423B-9C78-92C966969F74}"/>
                  </a:ext>
                </a:extLst>
              </p:cNvPr>
              <p:cNvGrpSpPr/>
              <p:nvPr/>
            </p:nvGrpSpPr>
            <p:grpSpPr>
              <a:xfrm>
                <a:off x="4043481" y="3075495"/>
                <a:ext cx="121245" cy="1534240"/>
                <a:chOff x="4043481" y="3075495"/>
                <a:chExt cx="121245" cy="1534240"/>
              </a:xfrm>
              <a:grpFill/>
            </p:grpSpPr>
            <p:sp>
              <p:nvSpPr>
                <p:cNvPr id="730" name="Freeform: Shape 729">
                  <a:extLst>
                    <a:ext uri="{FF2B5EF4-FFF2-40B4-BE49-F238E27FC236}">
                      <a16:creationId xmlns="" xmlns:a16="http://schemas.microsoft.com/office/drawing/2014/main" id="{062303C8-937A-4188-B4BC-FF0127E49688}"/>
                    </a:ext>
                  </a:extLst>
                </p:cNvPr>
                <p:cNvSpPr/>
                <p:nvPr/>
              </p:nvSpPr>
              <p:spPr>
                <a:xfrm>
                  <a:off x="4095443" y="3096327"/>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1" name="Freeform: Shape 730">
                  <a:extLst>
                    <a:ext uri="{FF2B5EF4-FFF2-40B4-BE49-F238E27FC236}">
                      <a16:creationId xmlns="" xmlns:a16="http://schemas.microsoft.com/office/drawing/2014/main" id="{48E4B675-4244-4F8A-A9DD-B617BD19223F}"/>
                    </a:ext>
                  </a:extLst>
                </p:cNvPr>
                <p:cNvSpPr/>
                <p:nvPr/>
              </p:nvSpPr>
              <p:spPr>
                <a:xfrm>
                  <a:off x="4043481"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34642"/>
                        <a:pt x="0" y="69283"/>
                      </a:cubicBezTo>
                      <a:cubicBezTo>
                        <a:pt x="0" y="103925"/>
                        <a:pt x="25981" y="129906"/>
                        <a:pt x="60623" y="129906"/>
                      </a:cubicBezTo>
                      <a:cubicBezTo>
                        <a:pt x="95265" y="121246"/>
                        <a:pt x="121246" y="86604"/>
                        <a:pt x="121246" y="51963"/>
                      </a:cubicBezTo>
                      <a:cubicBezTo>
                        <a:pt x="121246"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2" name="Freeform: Shape 731">
                  <a:extLst>
                    <a:ext uri="{FF2B5EF4-FFF2-40B4-BE49-F238E27FC236}">
                      <a16:creationId xmlns="" xmlns:a16="http://schemas.microsoft.com/office/drawing/2014/main" id="{839133D6-5703-4652-9DA4-D4AE09F71213}"/>
                    </a:ext>
                  </a:extLst>
                </p:cNvPr>
                <p:cNvSpPr/>
                <p:nvPr/>
              </p:nvSpPr>
              <p:spPr>
                <a:xfrm>
                  <a:off x="4043481"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6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7314"/>
                        <a:pt x="0" y="27327"/>
                        <a:pt x="0" y="61969"/>
                      </a:cubicBezTo>
                      <a:cubicBezTo>
                        <a:pt x="0" y="96611"/>
                        <a:pt x="25981" y="122592"/>
                        <a:pt x="60623" y="131252"/>
                      </a:cubicBezTo>
                      <a:cubicBezTo>
                        <a:pt x="95265" y="131252"/>
                        <a:pt x="121246" y="113931"/>
                        <a:pt x="121246" y="79290"/>
                      </a:cubicBezTo>
                      <a:cubicBezTo>
                        <a:pt x="121246" y="44648"/>
                        <a:pt x="95265" y="134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4" name="Graphic 1">
                <a:extLst>
                  <a:ext uri="{FF2B5EF4-FFF2-40B4-BE49-F238E27FC236}">
                    <a16:creationId xmlns="" xmlns:a16="http://schemas.microsoft.com/office/drawing/2014/main" id="{A5692FAA-8A87-483D-BFCA-C58E498F93CD}"/>
                  </a:ext>
                </a:extLst>
              </p:cNvPr>
              <p:cNvGrpSpPr/>
              <p:nvPr/>
            </p:nvGrpSpPr>
            <p:grpSpPr>
              <a:xfrm>
                <a:off x="4329274" y="3182980"/>
                <a:ext cx="122905" cy="1320615"/>
                <a:chOff x="4329274" y="3182980"/>
                <a:chExt cx="122905" cy="1320615"/>
              </a:xfrm>
              <a:grpFill/>
            </p:grpSpPr>
            <p:sp>
              <p:nvSpPr>
                <p:cNvPr id="727" name="Freeform: Shape 726">
                  <a:extLst>
                    <a:ext uri="{FF2B5EF4-FFF2-40B4-BE49-F238E27FC236}">
                      <a16:creationId xmlns="" xmlns:a16="http://schemas.microsoft.com/office/drawing/2014/main" id="{3019EFB9-A72C-4494-A802-17A9828E1FB1}"/>
                    </a:ext>
                  </a:extLst>
                </p:cNvPr>
                <p:cNvSpPr/>
                <p:nvPr/>
              </p:nvSpPr>
              <p:spPr>
                <a:xfrm>
                  <a:off x="4381237" y="3211078"/>
                  <a:ext cx="19088" cy="1252770"/>
                </a:xfrm>
                <a:custGeom>
                  <a:avLst/>
                  <a:gdLst>
                    <a:gd name="connsiteX0" fmla="*/ 0 w 19088"/>
                    <a:gd name="connsiteY0" fmla="*/ 12991 h 1252770"/>
                    <a:gd name="connsiteX1" fmla="*/ 0 w 19088"/>
                    <a:gd name="connsiteY1" fmla="*/ 1242770 h 1252770"/>
                    <a:gd name="connsiteX2" fmla="*/ 17321 w 19088"/>
                    <a:gd name="connsiteY2" fmla="*/ 1242770 h 1252770"/>
                    <a:gd name="connsiteX3" fmla="*/ 17321 w 19088"/>
                    <a:gd name="connsiteY3" fmla="*/ 12991 h 1252770"/>
                    <a:gd name="connsiteX4" fmla="*/ 0 w 19088"/>
                    <a:gd name="connsiteY4" fmla="*/ 12991 h 12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252770">
                      <a:moveTo>
                        <a:pt x="0" y="12991"/>
                      </a:moveTo>
                      <a:cubicBezTo>
                        <a:pt x="0" y="420030"/>
                        <a:pt x="0" y="835731"/>
                        <a:pt x="0" y="1242770"/>
                      </a:cubicBezTo>
                      <a:cubicBezTo>
                        <a:pt x="0" y="1251431"/>
                        <a:pt x="17321" y="1260091"/>
                        <a:pt x="17321" y="1242770"/>
                      </a:cubicBezTo>
                      <a:cubicBezTo>
                        <a:pt x="17321" y="835731"/>
                        <a:pt x="17321" y="420030"/>
                        <a:pt x="1732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8" name="Freeform: Shape 727">
                  <a:extLst>
                    <a:ext uri="{FF2B5EF4-FFF2-40B4-BE49-F238E27FC236}">
                      <a16:creationId xmlns="" xmlns:a16="http://schemas.microsoft.com/office/drawing/2014/main" id="{79B7B941-CED8-4428-BB69-B53D8276A061}"/>
                    </a:ext>
                  </a:extLst>
                </p:cNvPr>
                <p:cNvSpPr/>
                <p:nvPr/>
              </p:nvSpPr>
              <p:spPr>
                <a:xfrm>
                  <a:off x="4329274" y="4372493"/>
                  <a:ext cx="121245" cy="131103"/>
                </a:xfrm>
                <a:custGeom>
                  <a:avLst/>
                  <a:gdLst>
                    <a:gd name="connsiteX0" fmla="*/ 60623 w 121245"/>
                    <a:gd name="connsiteY0" fmla="*/ 12072 h 131103"/>
                    <a:gd name="connsiteX1" fmla="*/ 0 w 121245"/>
                    <a:gd name="connsiteY1" fmla="*/ 98676 h 131103"/>
                    <a:gd name="connsiteX2" fmla="*/ 60623 w 121245"/>
                    <a:gd name="connsiteY2" fmla="*/ 115997 h 131103"/>
                    <a:gd name="connsiteX3" fmla="*/ 121246 w 121245"/>
                    <a:gd name="connsiteY3" fmla="*/ 20732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2" y="29393"/>
                        <a:pt x="0" y="72695"/>
                        <a:pt x="0" y="98676"/>
                      </a:cubicBezTo>
                      <a:cubicBezTo>
                        <a:pt x="0" y="133317"/>
                        <a:pt x="25982" y="141978"/>
                        <a:pt x="60623" y="115997"/>
                      </a:cubicBezTo>
                      <a:cubicBezTo>
                        <a:pt x="95265" y="90015"/>
                        <a:pt x="121246" y="46713"/>
                        <a:pt x="121246" y="20732"/>
                      </a:cubicBezTo>
                      <a:cubicBezTo>
                        <a:pt x="121246" y="-5249"/>
                        <a:pt x="103925" y="-5249"/>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9" name="Freeform: Shape 728">
                  <a:extLst>
                    <a:ext uri="{FF2B5EF4-FFF2-40B4-BE49-F238E27FC236}">
                      <a16:creationId xmlns="" xmlns:a16="http://schemas.microsoft.com/office/drawing/2014/main" id="{D0D9F393-4266-4ABC-B271-84D165AFB5A2}"/>
                    </a:ext>
                  </a:extLst>
                </p:cNvPr>
                <p:cNvSpPr/>
                <p:nvPr/>
              </p:nvSpPr>
              <p:spPr>
                <a:xfrm>
                  <a:off x="4329274" y="3182980"/>
                  <a:ext cx="122905" cy="131103"/>
                </a:xfrm>
                <a:custGeom>
                  <a:avLst/>
                  <a:gdLst>
                    <a:gd name="connsiteX0" fmla="*/ 60623 w 122905"/>
                    <a:gd name="connsiteY0" fmla="*/ 15107 h 131103"/>
                    <a:gd name="connsiteX1" fmla="*/ 0 w 122905"/>
                    <a:gd name="connsiteY1" fmla="*/ 32427 h 131103"/>
                    <a:gd name="connsiteX2" fmla="*/ 60623 w 122905"/>
                    <a:gd name="connsiteY2" fmla="*/ 119032 h 131103"/>
                    <a:gd name="connsiteX3" fmla="*/ 121246 w 122905"/>
                    <a:gd name="connsiteY3" fmla="*/ 110371 h 131103"/>
                    <a:gd name="connsiteX4" fmla="*/ 60623 w 12290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1103">
                      <a:moveTo>
                        <a:pt x="60623" y="15107"/>
                      </a:moveTo>
                      <a:cubicBezTo>
                        <a:pt x="25982" y="-10875"/>
                        <a:pt x="0" y="-2214"/>
                        <a:pt x="0" y="32427"/>
                      </a:cubicBezTo>
                      <a:cubicBezTo>
                        <a:pt x="0" y="67069"/>
                        <a:pt x="25982" y="101711"/>
                        <a:pt x="60623" y="119032"/>
                      </a:cubicBezTo>
                      <a:cubicBezTo>
                        <a:pt x="95265" y="136352"/>
                        <a:pt x="121246" y="136352"/>
                        <a:pt x="121246" y="110371"/>
                      </a:cubicBezTo>
                      <a:cubicBezTo>
                        <a:pt x="129906" y="75730"/>
                        <a:pt x="103925" y="32427"/>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5" name="Graphic 1">
                <a:extLst>
                  <a:ext uri="{FF2B5EF4-FFF2-40B4-BE49-F238E27FC236}">
                    <a16:creationId xmlns="" xmlns:a16="http://schemas.microsoft.com/office/drawing/2014/main" id="{26E9B2B8-A1B7-4351-B316-B9796CA71175}"/>
                  </a:ext>
                </a:extLst>
              </p:cNvPr>
              <p:cNvGrpSpPr/>
              <p:nvPr/>
            </p:nvGrpSpPr>
            <p:grpSpPr>
              <a:xfrm>
                <a:off x="4623729" y="3414894"/>
                <a:ext cx="121245" cy="860933"/>
                <a:chOff x="4623729" y="3414894"/>
                <a:chExt cx="121245" cy="860933"/>
              </a:xfrm>
              <a:grpFill/>
            </p:grpSpPr>
            <p:sp>
              <p:nvSpPr>
                <p:cNvPr id="724" name="Freeform: Shape 723">
                  <a:extLst>
                    <a:ext uri="{FF2B5EF4-FFF2-40B4-BE49-F238E27FC236}">
                      <a16:creationId xmlns="" xmlns:a16="http://schemas.microsoft.com/office/drawing/2014/main" id="{FE453388-AF79-49B8-9306-F71947E2F796}"/>
                    </a:ext>
                  </a:extLst>
                </p:cNvPr>
                <p:cNvSpPr/>
                <p:nvPr/>
              </p:nvSpPr>
              <p:spPr>
                <a:xfrm>
                  <a:off x="4675691" y="3456560"/>
                  <a:ext cx="17320" cy="764796"/>
                </a:xfrm>
                <a:custGeom>
                  <a:avLst/>
                  <a:gdLst>
                    <a:gd name="connsiteX0" fmla="*/ 0 w 17320"/>
                    <a:gd name="connsiteY0" fmla="*/ 10000 h 764796"/>
                    <a:gd name="connsiteX1" fmla="*/ 0 w 17320"/>
                    <a:gd name="connsiteY1" fmla="*/ 754796 h 764796"/>
                    <a:gd name="connsiteX2" fmla="*/ 17321 w 17320"/>
                    <a:gd name="connsiteY2" fmla="*/ 754796 h 764796"/>
                    <a:gd name="connsiteX3" fmla="*/ 17321 w 17320"/>
                    <a:gd name="connsiteY3" fmla="*/ 10000 h 764796"/>
                    <a:gd name="connsiteX4" fmla="*/ 0 w 17320"/>
                    <a:gd name="connsiteY4" fmla="*/ 10000 h 764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64796">
                      <a:moveTo>
                        <a:pt x="0" y="10000"/>
                      </a:moveTo>
                      <a:cubicBezTo>
                        <a:pt x="0" y="261152"/>
                        <a:pt x="0" y="503644"/>
                        <a:pt x="0" y="754796"/>
                      </a:cubicBezTo>
                      <a:cubicBezTo>
                        <a:pt x="0" y="763457"/>
                        <a:pt x="17321" y="772117"/>
                        <a:pt x="17321" y="754796"/>
                      </a:cubicBezTo>
                      <a:cubicBezTo>
                        <a:pt x="17321" y="503644"/>
                        <a:pt x="17321" y="261152"/>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5" name="Freeform: Shape 724">
                  <a:extLst>
                    <a:ext uri="{FF2B5EF4-FFF2-40B4-BE49-F238E27FC236}">
                      <a16:creationId xmlns="" xmlns:a16="http://schemas.microsoft.com/office/drawing/2014/main" id="{2476FA3D-DE4F-410C-9B00-AD5DFFC6DC45}"/>
                    </a:ext>
                  </a:extLst>
                </p:cNvPr>
                <p:cNvSpPr/>
                <p:nvPr/>
              </p:nvSpPr>
              <p:spPr>
                <a:xfrm>
                  <a:off x="4623729" y="4135101"/>
                  <a:ext cx="121245" cy="140727"/>
                </a:xfrm>
                <a:custGeom>
                  <a:avLst/>
                  <a:gdLst>
                    <a:gd name="connsiteX0" fmla="*/ 60623 w 121245"/>
                    <a:gd name="connsiteY0" fmla="*/ 32953 h 140727"/>
                    <a:gd name="connsiteX1" fmla="*/ 0 w 121245"/>
                    <a:gd name="connsiteY1" fmla="*/ 128218 h 140727"/>
                    <a:gd name="connsiteX2" fmla="*/ 60623 w 121245"/>
                    <a:gd name="connsiteY2" fmla="*/ 102237 h 140727"/>
                    <a:gd name="connsiteX3" fmla="*/ 121246 w 121245"/>
                    <a:gd name="connsiteY3" fmla="*/ 6972 h 140727"/>
                    <a:gd name="connsiteX4" fmla="*/ 60623 w 121245"/>
                    <a:gd name="connsiteY4" fmla="*/ 32953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60623" y="32953"/>
                      </a:moveTo>
                      <a:cubicBezTo>
                        <a:pt x="25981" y="67595"/>
                        <a:pt x="0" y="102237"/>
                        <a:pt x="0" y="128218"/>
                      </a:cubicBezTo>
                      <a:cubicBezTo>
                        <a:pt x="0" y="154199"/>
                        <a:pt x="25981" y="136878"/>
                        <a:pt x="60623" y="102237"/>
                      </a:cubicBezTo>
                      <a:cubicBezTo>
                        <a:pt x="95264" y="67595"/>
                        <a:pt x="121246" y="24293"/>
                        <a:pt x="121246" y="6972"/>
                      </a:cubicBezTo>
                      <a:cubicBezTo>
                        <a:pt x="121246" y="-10349"/>
                        <a:pt x="95264" y="6972"/>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6" name="Freeform: Shape 725">
                  <a:extLst>
                    <a:ext uri="{FF2B5EF4-FFF2-40B4-BE49-F238E27FC236}">
                      <a16:creationId xmlns="" xmlns:a16="http://schemas.microsoft.com/office/drawing/2014/main" id="{9755585B-B38A-4AB7-BB44-C1995EE718AE}"/>
                    </a:ext>
                  </a:extLst>
                </p:cNvPr>
                <p:cNvSpPr/>
                <p:nvPr/>
              </p:nvSpPr>
              <p:spPr>
                <a:xfrm>
                  <a:off x="4623729" y="3414894"/>
                  <a:ext cx="121245" cy="141393"/>
                </a:xfrm>
                <a:custGeom>
                  <a:avLst/>
                  <a:gdLst>
                    <a:gd name="connsiteX0" fmla="*/ 0 w 121245"/>
                    <a:gd name="connsiteY0" fmla="*/ 8364 h 141393"/>
                    <a:gd name="connsiteX1" fmla="*/ 60623 w 121245"/>
                    <a:gd name="connsiteY1" fmla="*/ 103628 h 141393"/>
                    <a:gd name="connsiteX2" fmla="*/ 121246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1" y="68987"/>
                        <a:pt x="60623" y="103628"/>
                      </a:cubicBezTo>
                      <a:cubicBezTo>
                        <a:pt x="95264" y="138270"/>
                        <a:pt x="121246" y="146930"/>
                        <a:pt x="121246" y="138270"/>
                      </a:cubicBezTo>
                      <a:cubicBezTo>
                        <a:pt x="121246" y="120949"/>
                        <a:pt x="95264" y="77647"/>
                        <a:pt x="60623" y="43005"/>
                      </a:cubicBezTo>
                      <a:cubicBezTo>
                        <a:pt x="2598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6" name="Graphic 1">
                <a:extLst>
                  <a:ext uri="{FF2B5EF4-FFF2-40B4-BE49-F238E27FC236}">
                    <a16:creationId xmlns="" xmlns:a16="http://schemas.microsoft.com/office/drawing/2014/main" id="{0DA77398-A2CA-409A-A129-597BD6972D45}"/>
                  </a:ext>
                </a:extLst>
              </p:cNvPr>
              <p:cNvGrpSpPr/>
              <p:nvPr/>
            </p:nvGrpSpPr>
            <p:grpSpPr>
              <a:xfrm>
                <a:off x="4909523" y="3724731"/>
                <a:ext cx="121245" cy="236808"/>
                <a:chOff x="4909523" y="3724731"/>
                <a:chExt cx="121245" cy="236808"/>
              </a:xfrm>
              <a:grpFill/>
            </p:grpSpPr>
            <p:sp>
              <p:nvSpPr>
                <p:cNvPr id="719" name="Freeform: Shape 718">
                  <a:extLst>
                    <a:ext uri="{FF2B5EF4-FFF2-40B4-BE49-F238E27FC236}">
                      <a16:creationId xmlns="" xmlns:a16="http://schemas.microsoft.com/office/drawing/2014/main" id="{41067E9D-DD1D-4AA9-89F9-97F765EED63B}"/>
                    </a:ext>
                  </a:extLst>
                </p:cNvPr>
                <p:cNvSpPr/>
                <p:nvPr/>
              </p:nvSpPr>
              <p:spPr>
                <a:xfrm>
                  <a:off x="4961485"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0" name="Freeform: Shape 719">
                  <a:extLst>
                    <a:ext uri="{FF2B5EF4-FFF2-40B4-BE49-F238E27FC236}">
                      <a16:creationId xmlns="" xmlns:a16="http://schemas.microsoft.com/office/drawing/2014/main" id="{67F1323D-7F62-4892-9E7F-96A87B4E4E44}"/>
                    </a:ext>
                  </a:extLst>
                </p:cNvPr>
                <p:cNvSpPr/>
                <p:nvPr/>
              </p:nvSpPr>
              <p:spPr>
                <a:xfrm>
                  <a:off x="5022108" y="3821637"/>
                  <a:ext cx="8660" cy="8660"/>
                </a:xfrm>
                <a:custGeom>
                  <a:avLst/>
                  <a:gdLst>
                    <a:gd name="connsiteX0" fmla="*/ 8660 w 8660"/>
                    <a:gd name="connsiteY0" fmla="*/ 0 h 8660"/>
                    <a:gd name="connsiteX1" fmla="*/ 0 w 8660"/>
                    <a:gd name="connsiteY1" fmla="*/ 8660 h 8660"/>
                    <a:gd name="connsiteX2" fmla="*/ 8660 w 8660"/>
                    <a:gd name="connsiteY2" fmla="*/ 0 h 8660"/>
                  </a:gdLst>
                  <a:ahLst/>
                  <a:cxnLst>
                    <a:cxn ang="0">
                      <a:pos x="connsiteX0" y="connsiteY0"/>
                    </a:cxn>
                    <a:cxn ang="0">
                      <a:pos x="connsiteX1" y="connsiteY1"/>
                    </a:cxn>
                    <a:cxn ang="0">
                      <a:pos x="connsiteX2" y="connsiteY2"/>
                    </a:cxn>
                  </a:cxnLst>
                  <a:rect l="l" t="t" r="r" b="b"/>
                  <a:pathLst>
                    <a:path w="8660" h="8660">
                      <a:moveTo>
                        <a:pt x="8660" y="0"/>
                      </a:moveTo>
                      <a:cubicBezTo>
                        <a:pt x="8660" y="0"/>
                        <a:pt x="8660" y="8660"/>
                        <a:pt x="0" y="8660"/>
                      </a:cubicBezTo>
                      <a:cubicBezTo>
                        <a:pt x="8660" y="0"/>
                        <a:pt x="8660" y="0"/>
                        <a:pt x="866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1" name="Freeform: Shape 720">
                  <a:extLst>
                    <a:ext uri="{FF2B5EF4-FFF2-40B4-BE49-F238E27FC236}">
                      <a16:creationId xmlns="" xmlns:a16="http://schemas.microsoft.com/office/drawing/2014/main" id="{A64849C9-F523-4985-818E-9D992DAEEFED}"/>
                    </a:ext>
                  </a:extLst>
                </p:cNvPr>
                <p:cNvSpPr/>
                <p:nvPr/>
              </p:nvSpPr>
              <p:spPr>
                <a:xfrm>
                  <a:off x="4909523" y="3830298"/>
                  <a:ext cx="112585" cy="131242"/>
                </a:xfrm>
                <a:custGeom>
                  <a:avLst/>
                  <a:gdLst>
                    <a:gd name="connsiteX0" fmla="*/ 0 w 112585"/>
                    <a:gd name="connsiteY0" fmla="*/ 129906 h 131242"/>
                    <a:gd name="connsiteX1" fmla="*/ 60623 w 112585"/>
                    <a:gd name="connsiteY1" fmla="*/ 60623 h 131242"/>
                    <a:gd name="connsiteX2" fmla="*/ 112585 w 112585"/>
                    <a:gd name="connsiteY2" fmla="*/ 0 h 131242"/>
                    <a:gd name="connsiteX3" fmla="*/ 60623 w 112585"/>
                    <a:gd name="connsiteY3" fmla="*/ 51963 h 131242"/>
                    <a:gd name="connsiteX4" fmla="*/ 0 w 112585"/>
                    <a:gd name="connsiteY4" fmla="*/ 129906 h 13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242">
                      <a:moveTo>
                        <a:pt x="0" y="129906"/>
                      </a:moveTo>
                      <a:cubicBezTo>
                        <a:pt x="0" y="138567"/>
                        <a:pt x="25981" y="103925"/>
                        <a:pt x="60623" y="60623"/>
                      </a:cubicBezTo>
                      <a:cubicBezTo>
                        <a:pt x="77943" y="34642"/>
                        <a:pt x="103925" y="8660"/>
                        <a:pt x="112585" y="0"/>
                      </a:cubicBezTo>
                      <a:cubicBezTo>
                        <a:pt x="103925" y="8660"/>
                        <a:pt x="86604" y="34642"/>
                        <a:pt x="60623" y="51963"/>
                      </a:cubicBezTo>
                      <a:cubicBezTo>
                        <a:pt x="25981" y="95265"/>
                        <a:pt x="0" y="121246"/>
                        <a:pt x="0"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2" name="Freeform: Shape 721">
                  <a:extLst>
                    <a:ext uri="{FF2B5EF4-FFF2-40B4-BE49-F238E27FC236}">
                      <a16:creationId xmlns="" xmlns:a16="http://schemas.microsoft.com/office/drawing/2014/main" id="{25437AE2-3507-49EC-9096-E5B260638D6D}"/>
                    </a:ext>
                  </a:extLst>
                </p:cNvPr>
                <p:cNvSpPr/>
                <p:nvPr/>
              </p:nvSpPr>
              <p:spPr>
                <a:xfrm>
                  <a:off x="5022108" y="3856279"/>
                  <a:ext cx="8660" cy="8660"/>
                </a:xfrm>
                <a:custGeom>
                  <a:avLst/>
                  <a:gdLst>
                    <a:gd name="connsiteX0" fmla="*/ 8660 w 8660"/>
                    <a:gd name="connsiteY0" fmla="*/ 8660 h 8660"/>
                    <a:gd name="connsiteX1" fmla="*/ 0 w 8660"/>
                    <a:gd name="connsiteY1" fmla="*/ 0 h 8660"/>
                    <a:gd name="connsiteX2" fmla="*/ 8660 w 8660"/>
                    <a:gd name="connsiteY2" fmla="*/ 8660 h 8660"/>
                  </a:gdLst>
                  <a:ahLst/>
                  <a:cxnLst>
                    <a:cxn ang="0">
                      <a:pos x="connsiteX0" y="connsiteY0"/>
                    </a:cxn>
                    <a:cxn ang="0">
                      <a:pos x="connsiteX1" y="connsiteY1"/>
                    </a:cxn>
                    <a:cxn ang="0">
                      <a:pos x="connsiteX2" y="connsiteY2"/>
                    </a:cxn>
                  </a:cxnLst>
                  <a:rect l="l" t="t" r="r" b="b"/>
                  <a:pathLst>
                    <a:path w="8660" h="8660">
                      <a:moveTo>
                        <a:pt x="8660" y="8660"/>
                      </a:moveTo>
                      <a:cubicBezTo>
                        <a:pt x="8660" y="8660"/>
                        <a:pt x="8660" y="0"/>
                        <a:pt x="0" y="0"/>
                      </a:cubicBezTo>
                      <a:cubicBezTo>
                        <a:pt x="8660" y="0"/>
                        <a:pt x="8660" y="8660"/>
                        <a:pt x="8660"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3" name="Freeform: Shape 722">
                  <a:extLst>
                    <a:ext uri="{FF2B5EF4-FFF2-40B4-BE49-F238E27FC236}">
                      <a16:creationId xmlns="" xmlns:a16="http://schemas.microsoft.com/office/drawing/2014/main" id="{F3BA0F5F-C88E-495E-8964-9A22F0BE5544}"/>
                    </a:ext>
                  </a:extLst>
                </p:cNvPr>
                <p:cNvSpPr/>
                <p:nvPr/>
              </p:nvSpPr>
              <p:spPr>
                <a:xfrm>
                  <a:off x="4909523" y="3724731"/>
                  <a:ext cx="112585" cy="131547"/>
                </a:xfrm>
                <a:custGeom>
                  <a:avLst/>
                  <a:gdLst>
                    <a:gd name="connsiteX0" fmla="*/ 0 w 112585"/>
                    <a:gd name="connsiteY0" fmla="*/ 1641 h 131547"/>
                    <a:gd name="connsiteX1" fmla="*/ 60623 w 112585"/>
                    <a:gd name="connsiteY1" fmla="*/ 79585 h 131547"/>
                    <a:gd name="connsiteX2" fmla="*/ 112585 w 112585"/>
                    <a:gd name="connsiteY2" fmla="*/ 131547 h 131547"/>
                    <a:gd name="connsiteX3" fmla="*/ 60623 w 112585"/>
                    <a:gd name="connsiteY3" fmla="*/ 70925 h 131547"/>
                    <a:gd name="connsiteX4" fmla="*/ 0 w 112585"/>
                    <a:gd name="connsiteY4" fmla="*/ 1641 h 13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547">
                      <a:moveTo>
                        <a:pt x="0" y="1641"/>
                      </a:moveTo>
                      <a:cubicBezTo>
                        <a:pt x="0" y="10302"/>
                        <a:pt x="25981" y="44943"/>
                        <a:pt x="60623" y="79585"/>
                      </a:cubicBezTo>
                      <a:cubicBezTo>
                        <a:pt x="77943" y="105566"/>
                        <a:pt x="103925" y="122887"/>
                        <a:pt x="112585" y="131547"/>
                      </a:cubicBezTo>
                      <a:cubicBezTo>
                        <a:pt x="103925" y="114227"/>
                        <a:pt x="86604" y="96906"/>
                        <a:pt x="60623" y="70925"/>
                      </a:cubicBezTo>
                      <a:cubicBezTo>
                        <a:pt x="25981" y="18962"/>
                        <a:pt x="0" y="-7019"/>
                        <a:pt x="0" y="1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7" name="Graphic 1">
                <a:extLst>
                  <a:ext uri="{FF2B5EF4-FFF2-40B4-BE49-F238E27FC236}">
                    <a16:creationId xmlns="" xmlns:a16="http://schemas.microsoft.com/office/drawing/2014/main" id="{EB6C73B1-CAB2-4929-B539-64CAD4AB173C}"/>
                  </a:ext>
                </a:extLst>
              </p:cNvPr>
              <p:cNvGrpSpPr/>
              <p:nvPr/>
            </p:nvGrpSpPr>
            <p:grpSpPr>
              <a:xfrm>
                <a:off x="5195316" y="3503067"/>
                <a:ext cx="129906" cy="688945"/>
                <a:chOff x="5195316" y="3503067"/>
                <a:chExt cx="129906" cy="688945"/>
              </a:xfrm>
              <a:grpFill/>
            </p:grpSpPr>
            <p:sp>
              <p:nvSpPr>
                <p:cNvPr id="716" name="Freeform: Shape 715">
                  <a:extLst>
                    <a:ext uri="{FF2B5EF4-FFF2-40B4-BE49-F238E27FC236}">
                      <a16:creationId xmlns="" xmlns:a16="http://schemas.microsoft.com/office/drawing/2014/main" id="{89366FD4-BA79-4351-94F3-BBD591C28A67}"/>
                    </a:ext>
                  </a:extLst>
                </p:cNvPr>
                <p:cNvSpPr/>
                <p:nvPr/>
              </p:nvSpPr>
              <p:spPr>
                <a:xfrm>
                  <a:off x="5255940" y="355532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7" name="Freeform: Shape 716">
                  <a:extLst>
                    <a:ext uri="{FF2B5EF4-FFF2-40B4-BE49-F238E27FC236}">
                      <a16:creationId xmlns="" xmlns:a16="http://schemas.microsoft.com/office/drawing/2014/main" id="{4BDB45B9-8090-46A3-92A0-8988374BE740}"/>
                    </a:ext>
                  </a:extLst>
                </p:cNvPr>
                <p:cNvSpPr/>
                <p:nvPr/>
              </p:nvSpPr>
              <p:spPr>
                <a:xfrm>
                  <a:off x="5203977" y="3503067"/>
                  <a:ext cx="121245" cy="138908"/>
                </a:xfrm>
                <a:custGeom>
                  <a:avLst/>
                  <a:gdLst>
                    <a:gd name="connsiteX0" fmla="*/ 60623 w 121245"/>
                    <a:gd name="connsiteY0" fmla="*/ 41437 h 138908"/>
                    <a:gd name="connsiteX1" fmla="*/ 0 w 121245"/>
                    <a:gd name="connsiteY1" fmla="*/ 136701 h 138908"/>
                    <a:gd name="connsiteX2" fmla="*/ 60623 w 121245"/>
                    <a:gd name="connsiteY2" fmla="*/ 93399 h 138908"/>
                    <a:gd name="connsiteX3" fmla="*/ 121246 w 121245"/>
                    <a:gd name="connsiteY3" fmla="*/ 6795 h 138908"/>
                    <a:gd name="connsiteX4" fmla="*/ 60623 w 121245"/>
                    <a:gd name="connsiteY4" fmla="*/ 41437 h 138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908">
                      <a:moveTo>
                        <a:pt x="60623" y="41437"/>
                      </a:moveTo>
                      <a:cubicBezTo>
                        <a:pt x="25982" y="84739"/>
                        <a:pt x="0" y="119381"/>
                        <a:pt x="0" y="136701"/>
                      </a:cubicBezTo>
                      <a:cubicBezTo>
                        <a:pt x="0" y="145362"/>
                        <a:pt x="25982" y="128041"/>
                        <a:pt x="60623" y="93399"/>
                      </a:cubicBezTo>
                      <a:cubicBezTo>
                        <a:pt x="95265" y="58758"/>
                        <a:pt x="121246" y="24116"/>
                        <a:pt x="121246" y="6795"/>
                      </a:cubicBezTo>
                      <a:cubicBezTo>
                        <a:pt x="121246" y="-10526"/>
                        <a:pt x="95265" y="6795"/>
                        <a:pt x="60623" y="414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8" name="Freeform: Shape 717">
                  <a:extLst>
                    <a:ext uri="{FF2B5EF4-FFF2-40B4-BE49-F238E27FC236}">
                      <a16:creationId xmlns="" xmlns:a16="http://schemas.microsoft.com/office/drawing/2014/main" id="{BCF1294D-9793-4AA5-AC8C-B21EEAF6C19E}"/>
                    </a:ext>
                  </a:extLst>
                </p:cNvPr>
                <p:cNvSpPr/>
                <p:nvPr/>
              </p:nvSpPr>
              <p:spPr>
                <a:xfrm>
                  <a:off x="5195316" y="4044643"/>
                  <a:ext cx="121245" cy="147369"/>
                </a:xfrm>
                <a:custGeom>
                  <a:avLst/>
                  <a:gdLst>
                    <a:gd name="connsiteX0" fmla="*/ 0 w 121245"/>
                    <a:gd name="connsiteY0" fmla="*/ 2165 h 147369"/>
                    <a:gd name="connsiteX1" fmla="*/ 60623 w 121245"/>
                    <a:gd name="connsiteY1" fmla="*/ 97430 h 147369"/>
                    <a:gd name="connsiteX2" fmla="*/ 121246 w 121245"/>
                    <a:gd name="connsiteY2" fmla="*/ 140732 h 147369"/>
                    <a:gd name="connsiteX3" fmla="*/ 60623 w 121245"/>
                    <a:gd name="connsiteY3" fmla="*/ 54128 h 147369"/>
                    <a:gd name="connsiteX4" fmla="*/ 0 w 121245"/>
                    <a:gd name="connsiteY4" fmla="*/ 2165 h 1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7369">
                      <a:moveTo>
                        <a:pt x="0" y="2165"/>
                      </a:moveTo>
                      <a:cubicBezTo>
                        <a:pt x="0" y="10826"/>
                        <a:pt x="25982" y="54128"/>
                        <a:pt x="60623" y="97430"/>
                      </a:cubicBezTo>
                      <a:cubicBezTo>
                        <a:pt x="95264" y="140732"/>
                        <a:pt x="121246" y="158053"/>
                        <a:pt x="121246" y="140732"/>
                      </a:cubicBezTo>
                      <a:cubicBezTo>
                        <a:pt x="121246" y="123411"/>
                        <a:pt x="95264" y="88769"/>
                        <a:pt x="60623" y="54128"/>
                      </a:cubicBezTo>
                      <a:cubicBezTo>
                        <a:pt x="34642"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8" name="Graphic 1">
                <a:extLst>
                  <a:ext uri="{FF2B5EF4-FFF2-40B4-BE49-F238E27FC236}">
                    <a16:creationId xmlns="" xmlns:a16="http://schemas.microsoft.com/office/drawing/2014/main" id="{CFF3FE36-8908-46F1-B8B3-5572EBD5DD7D}"/>
                  </a:ext>
                </a:extLst>
              </p:cNvPr>
              <p:cNvGrpSpPr/>
              <p:nvPr/>
            </p:nvGrpSpPr>
            <p:grpSpPr>
              <a:xfrm>
                <a:off x="5489771" y="3239224"/>
                <a:ext cx="121245" cy="1208128"/>
                <a:chOff x="5489771" y="3239224"/>
                <a:chExt cx="121245" cy="1208128"/>
              </a:xfrm>
              <a:grpFill/>
            </p:grpSpPr>
            <p:sp>
              <p:nvSpPr>
                <p:cNvPr id="713" name="Freeform: Shape 712">
                  <a:extLst>
                    <a:ext uri="{FF2B5EF4-FFF2-40B4-BE49-F238E27FC236}">
                      <a16:creationId xmlns="" xmlns:a16="http://schemas.microsoft.com/office/drawing/2014/main" id="{13D732E9-BAFB-40BE-B18E-3900E282AC21}"/>
                    </a:ext>
                  </a:extLst>
                </p:cNvPr>
                <p:cNvSpPr/>
                <p:nvPr/>
              </p:nvSpPr>
              <p:spPr>
                <a:xfrm>
                  <a:off x="5541733" y="3280361"/>
                  <a:ext cx="17321" cy="1131524"/>
                </a:xfrm>
                <a:custGeom>
                  <a:avLst/>
                  <a:gdLst>
                    <a:gd name="connsiteX0" fmla="*/ 0 w 17321"/>
                    <a:gd name="connsiteY0" fmla="*/ 12991 h 1131524"/>
                    <a:gd name="connsiteX1" fmla="*/ 0 w 17321"/>
                    <a:gd name="connsiteY1" fmla="*/ 1121524 h 1131524"/>
                    <a:gd name="connsiteX2" fmla="*/ 17321 w 17321"/>
                    <a:gd name="connsiteY2" fmla="*/ 1121524 h 1131524"/>
                    <a:gd name="connsiteX3" fmla="*/ 17321 w 17321"/>
                    <a:gd name="connsiteY3" fmla="*/ 12991 h 1131524"/>
                    <a:gd name="connsiteX4" fmla="*/ 0 w 17321"/>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4" name="Freeform: Shape 713">
                  <a:extLst>
                    <a:ext uri="{FF2B5EF4-FFF2-40B4-BE49-F238E27FC236}">
                      <a16:creationId xmlns="" xmlns:a16="http://schemas.microsoft.com/office/drawing/2014/main" id="{8753D09D-18FE-4593-A9A2-754052FA6010}"/>
                    </a:ext>
                  </a:extLst>
                </p:cNvPr>
                <p:cNvSpPr/>
                <p:nvPr/>
              </p:nvSpPr>
              <p:spPr>
                <a:xfrm>
                  <a:off x="5489771" y="3239224"/>
                  <a:ext cx="121245" cy="134236"/>
                </a:xfrm>
                <a:custGeom>
                  <a:avLst/>
                  <a:gdLst>
                    <a:gd name="connsiteX0" fmla="*/ 60623 w 121245"/>
                    <a:gd name="connsiteY0" fmla="*/ 19486 h 134236"/>
                    <a:gd name="connsiteX1" fmla="*/ 0 w 121245"/>
                    <a:gd name="connsiteY1" fmla="*/ 114751 h 134236"/>
                    <a:gd name="connsiteX2" fmla="*/ 60623 w 121245"/>
                    <a:gd name="connsiteY2" fmla="*/ 114751 h 134236"/>
                    <a:gd name="connsiteX3" fmla="*/ 121246 w 121245"/>
                    <a:gd name="connsiteY3" fmla="*/ 19486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45467"/>
                        <a:pt x="0" y="88769"/>
                        <a:pt x="0" y="114751"/>
                      </a:cubicBezTo>
                      <a:cubicBezTo>
                        <a:pt x="0" y="140732"/>
                        <a:pt x="25982" y="140732"/>
                        <a:pt x="60623" y="114751"/>
                      </a:cubicBezTo>
                      <a:cubicBezTo>
                        <a:pt x="95264" y="88769"/>
                        <a:pt x="121246" y="54128"/>
                        <a:pt x="121246" y="19486"/>
                      </a:cubicBezTo>
                      <a:cubicBezTo>
                        <a:pt x="12124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5" name="Freeform: Shape 714">
                  <a:extLst>
                    <a:ext uri="{FF2B5EF4-FFF2-40B4-BE49-F238E27FC236}">
                      <a16:creationId xmlns="" xmlns:a16="http://schemas.microsoft.com/office/drawing/2014/main" id="{58B91055-1726-44A2-B6B8-43F63B58009F}"/>
                    </a:ext>
                  </a:extLst>
                </p:cNvPr>
                <p:cNvSpPr/>
                <p:nvPr/>
              </p:nvSpPr>
              <p:spPr>
                <a:xfrm>
                  <a:off x="5489771" y="4313116"/>
                  <a:ext cx="121245" cy="134236"/>
                </a:xfrm>
                <a:custGeom>
                  <a:avLst/>
                  <a:gdLst>
                    <a:gd name="connsiteX0" fmla="*/ 60623 w 121245"/>
                    <a:gd name="connsiteY0" fmla="*/ 19486 h 134236"/>
                    <a:gd name="connsiteX1" fmla="*/ 0 w 121245"/>
                    <a:gd name="connsiteY1" fmla="*/ 19486 h 134236"/>
                    <a:gd name="connsiteX2" fmla="*/ 60623 w 121245"/>
                    <a:gd name="connsiteY2" fmla="*/ 114751 h 134236"/>
                    <a:gd name="connsiteX3" fmla="*/ 121246 w 121245"/>
                    <a:gd name="connsiteY3" fmla="*/ 114751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1246" y="80109"/>
                        <a:pt x="95264" y="3680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9" name="Graphic 1">
                <a:extLst>
                  <a:ext uri="{FF2B5EF4-FFF2-40B4-BE49-F238E27FC236}">
                    <a16:creationId xmlns="" xmlns:a16="http://schemas.microsoft.com/office/drawing/2014/main" id="{257C3CB9-4775-446C-9324-E1645826E997}"/>
                  </a:ext>
                </a:extLst>
              </p:cNvPr>
              <p:cNvGrpSpPr/>
              <p:nvPr/>
            </p:nvGrpSpPr>
            <p:grpSpPr>
              <a:xfrm>
                <a:off x="5775565" y="3092463"/>
                <a:ext cx="122591" cy="1493497"/>
                <a:chOff x="5775565" y="3092463"/>
                <a:chExt cx="122591" cy="1493497"/>
              </a:xfrm>
              <a:grpFill/>
            </p:grpSpPr>
            <p:sp>
              <p:nvSpPr>
                <p:cNvPr id="710" name="Freeform: Shape 709">
                  <a:extLst>
                    <a:ext uri="{FF2B5EF4-FFF2-40B4-BE49-F238E27FC236}">
                      <a16:creationId xmlns="" xmlns:a16="http://schemas.microsoft.com/office/drawing/2014/main" id="{9172B273-E606-43FD-B1FA-2DD9C231EF2D}"/>
                    </a:ext>
                  </a:extLst>
                </p:cNvPr>
                <p:cNvSpPr/>
                <p:nvPr/>
              </p:nvSpPr>
              <p:spPr>
                <a:xfrm>
                  <a:off x="5827527" y="3130969"/>
                  <a:ext cx="17320" cy="1436804"/>
                </a:xfrm>
                <a:custGeom>
                  <a:avLst/>
                  <a:gdLst>
                    <a:gd name="connsiteX0" fmla="*/ 0 w 17320"/>
                    <a:gd name="connsiteY0" fmla="*/ 6495 h 1436804"/>
                    <a:gd name="connsiteX1" fmla="*/ 0 w 17320"/>
                    <a:gd name="connsiteY1" fmla="*/ 1426804 h 1436804"/>
                    <a:gd name="connsiteX2" fmla="*/ 17321 w 17320"/>
                    <a:gd name="connsiteY2" fmla="*/ 1426804 h 1436804"/>
                    <a:gd name="connsiteX3" fmla="*/ 17321 w 17320"/>
                    <a:gd name="connsiteY3" fmla="*/ 6495 h 1436804"/>
                    <a:gd name="connsiteX4" fmla="*/ 0 w 17320"/>
                    <a:gd name="connsiteY4" fmla="*/ 6495 h 143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36804">
                      <a:moveTo>
                        <a:pt x="0" y="6495"/>
                      </a:moveTo>
                      <a:cubicBezTo>
                        <a:pt x="0" y="482818"/>
                        <a:pt x="0" y="950481"/>
                        <a:pt x="0" y="1426804"/>
                      </a:cubicBezTo>
                      <a:cubicBezTo>
                        <a:pt x="0" y="1435465"/>
                        <a:pt x="17321" y="1444125"/>
                        <a:pt x="17321" y="1426804"/>
                      </a:cubicBezTo>
                      <a:cubicBezTo>
                        <a:pt x="17321" y="950481"/>
                        <a:pt x="17321" y="48281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1" name="Freeform: Shape 710">
                  <a:extLst>
                    <a:ext uri="{FF2B5EF4-FFF2-40B4-BE49-F238E27FC236}">
                      <a16:creationId xmlns="" xmlns:a16="http://schemas.microsoft.com/office/drawing/2014/main" id="{BBF7E203-508D-42CF-BCF2-992AC45C31E0}"/>
                    </a:ext>
                  </a:extLst>
                </p:cNvPr>
                <p:cNvSpPr/>
                <p:nvPr/>
              </p:nvSpPr>
              <p:spPr>
                <a:xfrm>
                  <a:off x="5775565" y="3092463"/>
                  <a:ext cx="122591" cy="125151"/>
                </a:xfrm>
                <a:custGeom>
                  <a:avLst/>
                  <a:gdLst>
                    <a:gd name="connsiteX0" fmla="*/ 60623 w 122591"/>
                    <a:gd name="connsiteY0" fmla="*/ 1699 h 125151"/>
                    <a:gd name="connsiteX1" fmla="*/ 0 w 122591"/>
                    <a:gd name="connsiteY1" fmla="*/ 79643 h 125151"/>
                    <a:gd name="connsiteX2" fmla="*/ 60623 w 122591"/>
                    <a:gd name="connsiteY2" fmla="*/ 122945 h 125151"/>
                    <a:gd name="connsiteX3" fmla="*/ 121245 w 122591"/>
                    <a:gd name="connsiteY3" fmla="*/ 45001 h 125151"/>
                    <a:gd name="connsiteX4" fmla="*/ 60623 w 122591"/>
                    <a:gd name="connsiteY4" fmla="*/ 1699 h 125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151">
                      <a:moveTo>
                        <a:pt x="60623" y="1699"/>
                      </a:moveTo>
                      <a:cubicBezTo>
                        <a:pt x="25981" y="10359"/>
                        <a:pt x="0" y="53661"/>
                        <a:pt x="0" y="79643"/>
                      </a:cubicBezTo>
                      <a:cubicBezTo>
                        <a:pt x="0" y="114284"/>
                        <a:pt x="25981" y="131605"/>
                        <a:pt x="60623" y="122945"/>
                      </a:cubicBezTo>
                      <a:cubicBezTo>
                        <a:pt x="95264" y="114284"/>
                        <a:pt x="121245" y="79643"/>
                        <a:pt x="121245" y="45001"/>
                      </a:cubicBezTo>
                      <a:cubicBezTo>
                        <a:pt x="129906" y="19020"/>
                        <a:pt x="95264" y="-6962"/>
                        <a:pt x="60623" y="169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2" name="Freeform: Shape 711">
                  <a:extLst>
                    <a:ext uri="{FF2B5EF4-FFF2-40B4-BE49-F238E27FC236}">
                      <a16:creationId xmlns="" xmlns:a16="http://schemas.microsoft.com/office/drawing/2014/main" id="{2EB5F41B-E317-457C-8493-A7BA0AAF7475}"/>
                    </a:ext>
                  </a:extLst>
                </p:cNvPr>
                <p:cNvSpPr/>
                <p:nvPr/>
              </p:nvSpPr>
              <p:spPr>
                <a:xfrm>
                  <a:off x="5775565" y="4460301"/>
                  <a:ext cx="122591" cy="125659"/>
                </a:xfrm>
                <a:custGeom>
                  <a:avLst/>
                  <a:gdLst>
                    <a:gd name="connsiteX0" fmla="*/ 60623 w 122591"/>
                    <a:gd name="connsiteY0" fmla="*/ 2207 h 125659"/>
                    <a:gd name="connsiteX1" fmla="*/ 0 w 122591"/>
                    <a:gd name="connsiteY1" fmla="*/ 45509 h 125659"/>
                    <a:gd name="connsiteX2" fmla="*/ 60623 w 122591"/>
                    <a:gd name="connsiteY2" fmla="*/ 123453 h 125659"/>
                    <a:gd name="connsiteX3" fmla="*/ 121245 w 122591"/>
                    <a:gd name="connsiteY3" fmla="*/ 80151 h 125659"/>
                    <a:gd name="connsiteX4" fmla="*/ 60623 w 122591"/>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659">
                      <a:moveTo>
                        <a:pt x="60623" y="2207"/>
                      </a:moveTo>
                      <a:cubicBezTo>
                        <a:pt x="25981" y="-6453"/>
                        <a:pt x="0" y="10867"/>
                        <a:pt x="0" y="45509"/>
                      </a:cubicBezTo>
                      <a:cubicBezTo>
                        <a:pt x="0" y="80151"/>
                        <a:pt x="25981" y="114793"/>
                        <a:pt x="60623" y="123453"/>
                      </a:cubicBezTo>
                      <a:cubicBezTo>
                        <a:pt x="95264" y="132113"/>
                        <a:pt x="121245" y="114793"/>
                        <a:pt x="121245" y="80151"/>
                      </a:cubicBezTo>
                      <a:cubicBezTo>
                        <a:pt x="129906" y="45509"/>
                        <a:pt x="95264"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1" name="Graphic 1">
              <a:extLst>
                <a:ext uri="{FF2B5EF4-FFF2-40B4-BE49-F238E27FC236}">
                  <a16:creationId xmlns="" xmlns:a16="http://schemas.microsoft.com/office/drawing/2014/main" id="{C24C5A25-2437-49ED-AA5A-A2C58C4B8D86}"/>
                </a:ext>
              </a:extLst>
            </p:cNvPr>
            <p:cNvGrpSpPr/>
            <p:nvPr/>
          </p:nvGrpSpPr>
          <p:grpSpPr>
            <a:xfrm>
              <a:off x="6087340" y="2704443"/>
              <a:ext cx="6772447" cy="2286350"/>
              <a:chOff x="6087340" y="2704443"/>
              <a:chExt cx="6772447" cy="2286350"/>
            </a:xfrm>
            <a:solidFill>
              <a:srgbClr val="0070C0"/>
            </a:solidFill>
          </p:grpSpPr>
          <p:sp>
            <p:nvSpPr>
              <p:cNvPr id="619" name="Freeform: Shape 618">
                <a:extLst>
                  <a:ext uri="{FF2B5EF4-FFF2-40B4-BE49-F238E27FC236}">
                    <a16:creationId xmlns="" xmlns:a16="http://schemas.microsoft.com/office/drawing/2014/main" id="{4DD6B0FD-AD9E-4FBB-9B5A-0827112A5C0C}"/>
                  </a:ext>
                </a:extLst>
              </p:cNvPr>
              <p:cNvSpPr/>
              <p:nvPr/>
            </p:nvSpPr>
            <p:spPr>
              <a:xfrm>
                <a:off x="6096000" y="2779463"/>
                <a:ext cx="6763787" cy="1657063"/>
              </a:xfrm>
              <a:custGeom>
                <a:avLst/>
                <a:gdLst>
                  <a:gd name="connsiteX0" fmla="*/ 5265535 w 6763787"/>
                  <a:gd name="connsiteY0" fmla="*/ 245415 h 1657063"/>
                  <a:gd name="connsiteX1" fmla="*/ 4157001 w 6763787"/>
                  <a:gd name="connsiteY1" fmla="*/ 2923 h 1657063"/>
                  <a:gd name="connsiteX2" fmla="*/ 3013826 w 6763787"/>
                  <a:gd name="connsiteY2" fmla="*/ 158811 h 1657063"/>
                  <a:gd name="connsiteX3" fmla="*/ 805419 w 6763787"/>
                  <a:gd name="connsiteY3" fmla="*/ 1215382 h 1657063"/>
                  <a:gd name="connsiteX4" fmla="*/ 0 w 6763787"/>
                  <a:gd name="connsiteY4" fmla="*/ 1631082 h 1657063"/>
                  <a:gd name="connsiteX5" fmla="*/ 0 w 6763787"/>
                  <a:gd name="connsiteY5" fmla="*/ 1657064 h 1657063"/>
                  <a:gd name="connsiteX6" fmla="*/ 476323 w 6763787"/>
                  <a:gd name="connsiteY6" fmla="*/ 1423232 h 1657063"/>
                  <a:gd name="connsiteX7" fmla="*/ 2702050 w 6763787"/>
                  <a:gd name="connsiteY7" fmla="*/ 297378 h 1657063"/>
                  <a:gd name="connsiteX8" fmla="*/ 3853886 w 6763787"/>
                  <a:gd name="connsiteY8" fmla="*/ 28905 h 1657063"/>
                  <a:gd name="connsiteX9" fmla="*/ 5057684 w 6763787"/>
                  <a:gd name="connsiteY9" fmla="*/ 193453 h 1657063"/>
                  <a:gd name="connsiteX10" fmla="*/ 6763788 w 6763787"/>
                  <a:gd name="connsiteY10" fmla="*/ 981551 h 1657063"/>
                  <a:gd name="connsiteX11" fmla="*/ 6763788 w 6763787"/>
                  <a:gd name="connsiteY11" fmla="*/ 946909 h 1657063"/>
                  <a:gd name="connsiteX12" fmla="*/ 5265535 w 6763787"/>
                  <a:gd name="connsiteY12" fmla="*/ 245415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3787" h="1657063">
                    <a:moveTo>
                      <a:pt x="5265535" y="245415"/>
                    </a:moveTo>
                    <a:cubicBezTo>
                      <a:pt x="4910457" y="115509"/>
                      <a:pt x="4538059" y="20244"/>
                      <a:pt x="4157001" y="2923"/>
                    </a:cubicBezTo>
                    <a:cubicBezTo>
                      <a:pt x="3767282" y="-14397"/>
                      <a:pt x="3386224" y="46226"/>
                      <a:pt x="3013826" y="158811"/>
                    </a:cubicBezTo>
                    <a:cubicBezTo>
                      <a:pt x="2225727" y="392642"/>
                      <a:pt x="1515573" y="825663"/>
                      <a:pt x="805419" y="1215382"/>
                    </a:cubicBezTo>
                    <a:cubicBezTo>
                      <a:pt x="545607" y="1362609"/>
                      <a:pt x="277133" y="1501176"/>
                      <a:pt x="0" y="1631082"/>
                    </a:cubicBezTo>
                    <a:lnTo>
                      <a:pt x="0" y="1657064"/>
                    </a:lnTo>
                    <a:cubicBezTo>
                      <a:pt x="164548" y="1579120"/>
                      <a:pt x="320435" y="1501176"/>
                      <a:pt x="476323" y="1423232"/>
                    </a:cubicBezTo>
                    <a:cubicBezTo>
                      <a:pt x="1212459" y="1042174"/>
                      <a:pt x="1922613" y="591832"/>
                      <a:pt x="2702050" y="297378"/>
                    </a:cubicBezTo>
                    <a:cubicBezTo>
                      <a:pt x="3074449" y="158811"/>
                      <a:pt x="3455507" y="54886"/>
                      <a:pt x="3853886" y="28905"/>
                    </a:cubicBezTo>
                    <a:cubicBezTo>
                      <a:pt x="4260926" y="2923"/>
                      <a:pt x="4667965" y="72207"/>
                      <a:pt x="5057684" y="193453"/>
                    </a:cubicBezTo>
                    <a:cubicBezTo>
                      <a:pt x="5655254" y="383982"/>
                      <a:pt x="6209520" y="678436"/>
                      <a:pt x="6763788" y="981551"/>
                    </a:cubicBezTo>
                    <a:lnTo>
                      <a:pt x="6763788" y="946909"/>
                    </a:lnTo>
                    <a:cubicBezTo>
                      <a:pt x="6270143" y="695757"/>
                      <a:pt x="5785160" y="435944"/>
                      <a:pt x="5265535" y="2454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20" name="Freeform: Shape 619">
                <a:extLst>
                  <a:ext uri="{FF2B5EF4-FFF2-40B4-BE49-F238E27FC236}">
                    <a16:creationId xmlns="" xmlns:a16="http://schemas.microsoft.com/office/drawing/2014/main" id="{585FBEEE-1C8E-495D-8638-1F5C258A726B}"/>
                  </a:ext>
                </a:extLst>
              </p:cNvPr>
              <p:cNvSpPr/>
              <p:nvPr/>
            </p:nvSpPr>
            <p:spPr>
              <a:xfrm>
                <a:off x="6087340" y="3250050"/>
                <a:ext cx="6755125" cy="1665723"/>
              </a:xfrm>
              <a:custGeom>
                <a:avLst/>
                <a:gdLst>
                  <a:gd name="connsiteX0" fmla="*/ 5334818 w 6755125"/>
                  <a:gd name="connsiteY0" fmla="*/ 1359686 h 1665723"/>
                  <a:gd name="connsiteX1" fmla="*/ 4182982 w 6755125"/>
                  <a:gd name="connsiteY1" fmla="*/ 1628159 h 1665723"/>
                  <a:gd name="connsiteX2" fmla="*/ 2979184 w 6755125"/>
                  <a:gd name="connsiteY2" fmla="*/ 1463611 h 1665723"/>
                  <a:gd name="connsiteX3" fmla="*/ 727475 w 6755125"/>
                  <a:gd name="connsiteY3" fmla="*/ 372398 h 1665723"/>
                  <a:gd name="connsiteX4" fmla="*/ 0 w 6755125"/>
                  <a:gd name="connsiteY4" fmla="*/ 0 h 1665723"/>
                  <a:gd name="connsiteX5" fmla="*/ 0 w 6755125"/>
                  <a:gd name="connsiteY5" fmla="*/ 34642 h 1665723"/>
                  <a:gd name="connsiteX6" fmla="*/ 554267 w 6755125"/>
                  <a:gd name="connsiteY6" fmla="*/ 311775 h 1665723"/>
                  <a:gd name="connsiteX7" fmla="*/ 2762674 w 6755125"/>
                  <a:gd name="connsiteY7" fmla="*/ 1420309 h 1665723"/>
                  <a:gd name="connsiteX8" fmla="*/ 3871207 w 6755125"/>
                  <a:gd name="connsiteY8" fmla="*/ 1662800 h 1665723"/>
                  <a:gd name="connsiteX9" fmla="*/ 5014383 w 6755125"/>
                  <a:gd name="connsiteY9" fmla="*/ 1506913 h 1665723"/>
                  <a:gd name="connsiteX10" fmla="*/ 6755126 w 6755125"/>
                  <a:gd name="connsiteY10" fmla="*/ 710154 h 1665723"/>
                  <a:gd name="connsiteX11" fmla="*/ 6755126 w 6755125"/>
                  <a:gd name="connsiteY11" fmla="*/ 675513 h 1665723"/>
                  <a:gd name="connsiteX12" fmla="*/ 5334818 w 6755125"/>
                  <a:gd name="connsiteY12" fmla="*/ 1359686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5" h="1665723">
                    <a:moveTo>
                      <a:pt x="5334818" y="1359686"/>
                    </a:moveTo>
                    <a:cubicBezTo>
                      <a:pt x="4962420" y="1498253"/>
                      <a:pt x="4581362" y="1602178"/>
                      <a:pt x="4182982" y="1628159"/>
                    </a:cubicBezTo>
                    <a:cubicBezTo>
                      <a:pt x="3775942" y="1654140"/>
                      <a:pt x="3368903" y="1584857"/>
                      <a:pt x="2979184" y="1463611"/>
                    </a:cubicBezTo>
                    <a:cubicBezTo>
                      <a:pt x="2182425" y="1212459"/>
                      <a:pt x="1463611" y="770777"/>
                      <a:pt x="727475" y="372398"/>
                    </a:cubicBezTo>
                    <a:cubicBezTo>
                      <a:pt x="493644" y="242492"/>
                      <a:pt x="242491" y="112585"/>
                      <a:pt x="0" y="0"/>
                    </a:cubicBezTo>
                    <a:lnTo>
                      <a:pt x="0" y="34642"/>
                    </a:lnTo>
                    <a:cubicBezTo>
                      <a:pt x="190529" y="121246"/>
                      <a:pt x="372398" y="216510"/>
                      <a:pt x="554267" y="311775"/>
                    </a:cubicBezTo>
                    <a:cubicBezTo>
                      <a:pt x="1281742" y="692834"/>
                      <a:pt x="1983236" y="1143175"/>
                      <a:pt x="2762674" y="1420309"/>
                    </a:cubicBezTo>
                    <a:cubicBezTo>
                      <a:pt x="3117751" y="1550215"/>
                      <a:pt x="3490148" y="1645480"/>
                      <a:pt x="3871207" y="1662800"/>
                    </a:cubicBezTo>
                    <a:cubicBezTo>
                      <a:pt x="4260926" y="1680121"/>
                      <a:pt x="4641984" y="1619498"/>
                      <a:pt x="5014383" y="1506913"/>
                    </a:cubicBezTo>
                    <a:cubicBezTo>
                      <a:pt x="5629272" y="1325044"/>
                      <a:pt x="6192199" y="1013269"/>
                      <a:pt x="6755126" y="710154"/>
                    </a:cubicBezTo>
                    <a:lnTo>
                      <a:pt x="6755126" y="675513"/>
                    </a:lnTo>
                    <a:cubicBezTo>
                      <a:pt x="6296125" y="918004"/>
                      <a:pt x="5828462" y="1169157"/>
                      <a:pt x="5334818" y="13596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21" name="Graphic 1">
                <a:extLst>
                  <a:ext uri="{FF2B5EF4-FFF2-40B4-BE49-F238E27FC236}">
                    <a16:creationId xmlns="" xmlns:a16="http://schemas.microsoft.com/office/drawing/2014/main" id="{5A16BFEA-C390-4F25-A03B-93F34FC89F85}"/>
                  </a:ext>
                </a:extLst>
              </p:cNvPr>
              <p:cNvGrpSpPr/>
              <p:nvPr/>
            </p:nvGrpSpPr>
            <p:grpSpPr>
              <a:xfrm>
                <a:off x="12582653" y="3602003"/>
                <a:ext cx="190530" cy="482570"/>
                <a:chOff x="12582653" y="3602003"/>
                <a:chExt cx="190530" cy="482570"/>
              </a:xfrm>
              <a:grpFill/>
            </p:grpSpPr>
            <p:sp>
              <p:nvSpPr>
                <p:cNvPr id="682" name="Freeform: Shape 681">
                  <a:extLst>
                    <a:ext uri="{FF2B5EF4-FFF2-40B4-BE49-F238E27FC236}">
                      <a16:creationId xmlns="" xmlns:a16="http://schemas.microsoft.com/office/drawing/2014/main" id="{AC98C99A-A5A1-4EF2-A401-D48D8ADEBFBF}"/>
                    </a:ext>
                  </a:extLst>
                </p:cNvPr>
                <p:cNvSpPr/>
                <p:nvPr/>
              </p:nvSpPr>
              <p:spPr>
                <a:xfrm>
                  <a:off x="12660598" y="3640692"/>
                  <a:ext cx="27371" cy="410446"/>
                </a:xfrm>
                <a:custGeom>
                  <a:avLst/>
                  <a:gdLst>
                    <a:gd name="connsiteX0" fmla="*/ 0 w 27371"/>
                    <a:gd name="connsiteY0" fmla="*/ 16398 h 410446"/>
                    <a:gd name="connsiteX1" fmla="*/ 0 w 27371"/>
                    <a:gd name="connsiteY1" fmla="*/ 397456 h 410446"/>
                    <a:gd name="connsiteX2" fmla="*/ 25982 w 27371"/>
                    <a:gd name="connsiteY2" fmla="*/ 397456 h 410446"/>
                    <a:gd name="connsiteX3" fmla="*/ 25982 w 27371"/>
                    <a:gd name="connsiteY3" fmla="*/ 16398 h 410446"/>
                    <a:gd name="connsiteX4" fmla="*/ 0 w 27371"/>
                    <a:gd name="connsiteY4" fmla="*/ 16398 h 41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10446">
                      <a:moveTo>
                        <a:pt x="0" y="16398"/>
                      </a:moveTo>
                      <a:cubicBezTo>
                        <a:pt x="0" y="146304"/>
                        <a:pt x="0" y="267550"/>
                        <a:pt x="0" y="397456"/>
                      </a:cubicBezTo>
                      <a:cubicBezTo>
                        <a:pt x="0" y="414777"/>
                        <a:pt x="25982" y="414777"/>
                        <a:pt x="25982" y="397456"/>
                      </a:cubicBezTo>
                      <a:cubicBezTo>
                        <a:pt x="25982" y="267550"/>
                        <a:pt x="25982" y="146304"/>
                        <a:pt x="25982"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3" name="Freeform: Shape 682">
                  <a:extLst>
                    <a:ext uri="{FF2B5EF4-FFF2-40B4-BE49-F238E27FC236}">
                      <a16:creationId xmlns="" xmlns:a16="http://schemas.microsoft.com/office/drawing/2014/main" id="{BA21F3B1-015D-442C-8D4E-0AC9EF7F2AE6}"/>
                    </a:ext>
                  </a:extLst>
                </p:cNvPr>
                <p:cNvSpPr/>
                <p:nvPr/>
              </p:nvSpPr>
              <p:spPr>
                <a:xfrm>
                  <a:off x="12582653" y="3602003"/>
                  <a:ext cx="190530" cy="109301"/>
                </a:xfrm>
                <a:custGeom>
                  <a:avLst/>
                  <a:gdLst>
                    <a:gd name="connsiteX0" fmla="*/ 95265 w 190530"/>
                    <a:gd name="connsiteY0" fmla="*/ 37765 h 109301"/>
                    <a:gd name="connsiteX1" fmla="*/ 0 w 190530"/>
                    <a:gd name="connsiteY1" fmla="*/ 3124 h 109301"/>
                    <a:gd name="connsiteX2" fmla="*/ 95265 w 190530"/>
                    <a:gd name="connsiteY2" fmla="*/ 72407 h 109301"/>
                    <a:gd name="connsiteX3" fmla="*/ 190530 w 190530"/>
                    <a:gd name="connsiteY3" fmla="*/ 107049 h 109301"/>
                    <a:gd name="connsiteX4" fmla="*/ 95265 w 190530"/>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09301">
                      <a:moveTo>
                        <a:pt x="95265" y="37765"/>
                      </a:moveTo>
                      <a:cubicBezTo>
                        <a:pt x="43302" y="3124"/>
                        <a:pt x="0" y="-5537"/>
                        <a:pt x="0" y="3124"/>
                      </a:cubicBezTo>
                      <a:cubicBezTo>
                        <a:pt x="0" y="11784"/>
                        <a:pt x="43302" y="46426"/>
                        <a:pt x="95265" y="72407"/>
                      </a:cubicBezTo>
                      <a:cubicBezTo>
                        <a:pt x="147228" y="98388"/>
                        <a:pt x="190530" y="115709"/>
                        <a:pt x="190530" y="107049"/>
                      </a:cubicBezTo>
                      <a:cubicBezTo>
                        <a:pt x="190530" y="107049"/>
                        <a:pt x="147228" y="72407"/>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4" name="Freeform: Shape 683">
                  <a:extLst>
                    <a:ext uri="{FF2B5EF4-FFF2-40B4-BE49-F238E27FC236}">
                      <a16:creationId xmlns="" xmlns:a16="http://schemas.microsoft.com/office/drawing/2014/main" id="{A22A5D90-4D60-4317-AB51-CE717E60BD6E}"/>
                    </a:ext>
                  </a:extLst>
                </p:cNvPr>
                <p:cNvSpPr/>
                <p:nvPr/>
              </p:nvSpPr>
              <p:spPr>
                <a:xfrm>
                  <a:off x="12582653" y="3974401"/>
                  <a:ext cx="190530" cy="110172"/>
                </a:xfrm>
                <a:custGeom>
                  <a:avLst/>
                  <a:gdLst>
                    <a:gd name="connsiteX0" fmla="*/ 95265 w 190530"/>
                    <a:gd name="connsiteY0" fmla="*/ 37765 h 110172"/>
                    <a:gd name="connsiteX1" fmla="*/ 0 w 190530"/>
                    <a:gd name="connsiteY1" fmla="*/ 107049 h 110172"/>
                    <a:gd name="connsiteX2" fmla="*/ 95265 w 190530"/>
                    <a:gd name="connsiteY2" fmla="*/ 72407 h 110172"/>
                    <a:gd name="connsiteX3" fmla="*/ 190530 w 190530"/>
                    <a:gd name="connsiteY3" fmla="*/ 3124 h 110172"/>
                    <a:gd name="connsiteX4" fmla="*/ 95265 w 190530"/>
                    <a:gd name="connsiteY4" fmla="*/ 37765 h 110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10172">
                      <a:moveTo>
                        <a:pt x="95265" y="37765"/>
                      </a:moveTo>
                      <a:cubicBezTo>
                        <a:pt x="43302" y="63747"/>
                        <a:pt x="0" y="98388"/>
                        <a:pt x="0" y="107049"/>
                      </a:cubicBezTo>
                      <a:cubicBezTo>
                        <a:pt x="0" y="115709"/>
                        <a:pt x="43302" y="107049"/>
                        <a:pt x="95265" y="72407"/>
                      </a:cubicBezTo>
                      <a:cubicBezTo>
                        <a:pt x="147228" y="37765"/>
                        <a:pt x="190530" y="11784"/>
                        <a:pt x="190530" y="3124"/>
                      </a:cubicBezTo>
                      <a:cubicBezTo>
                        <a:pt x="190530" y="-5537"/>
                        <a:pt x="147228" y="3124"/>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2" name="Graphic 1">
                <a:extLst>
                  <a:ext uri="{FF2B5EF4-FFF2-40B4-BE49-F238E27FC236}">
                    <a16:creationId xmlns="" xmlns:a16="http://schemas.microsoft.com/office/drawing/2014/main" id="{3E97D581-84BE-4504-865D-252CDBF6A0B1}"/>
                  </a:ext>
                </a:extLst>
              </p:cNvPr>
              <p:cNvGrpSpPr/>
              <p:nvPr/>
            </p:nvGrpSpPr>
            <p:grpSpPr>
              <a:xfrm>
                <a:off x="12149632" y="3364268"/>
                <a:ext cx="190530" cy="958039"/>
                <a:chOff x="12149632" y="3364268"/>
                <a:chExt cx="190530" cy="958039"/>
              </a:xfrm>
              <a:grpFill/>
            </p:grpSpPr>
            <p:sp>
              <p:nvSpPr>
                <p:cNvPr id="679" name="Freeform: Shape 678">
                  <a:extLst>
                    <a:ext uri="{FF2B5EF4-FFF2-40B4-BE49-F238E27FC236}">
                      <a16:creationId xmlns="" xmlns:a16="http://schemas.microsoft.com/office/drawing/2014/main" id="{603F0510-A48A-4981-B792-84E7FA231DB5}"/>
                    </a:ext>
                  </a:extLst>
                </p:cNvPr>
                <p:cNvSpPr/>
                <p:nvPr/>
              </p:nvSpPr>
              <p:spPr>
                <a:xfrm>
                  <a:off x="12236236" y="3401607"/>
                  <a:ext cx="25981" cy="883362"/>
                </a:xfrm>
                <a:custGeom>
                  <a:avLst/>
                  <a:gdLst>
                    <a:gd name="connsiteX0" fmla="*/ 0 w 25981"/>
                    <a:gd name="connsiteY0" fmla="*/ 12991 h 883362"/>
                    <a:gd name="connsiteX1" fmla="*/ 0 w 25981"/>
                    <a:gd name="connsiteY1" fmla="*/ 870372 h 883362"/>
                    <a:gd name="connsiteX2" fmla="*/ 25982 w 25981"/>
                    <a:gd name="connsiteY2" fmla="*/ 870372 h 883362"/>
                    <a:gd name="connsiteX3" fmla="*/ 25982 w 25981"/>
                    <a:gd name="connsiteY3" fmla="*/ 12991 h 883362"/>
                    <a:gd name="connsiteX4" fmla="*/ 0 w 2598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83362">
                      <a:moveTo>
                        <a:pt x="0" y="12991"/>
                      </a:moveTo>
                      <a:cubicBezTo>
                        <a:pt x="0" y="298784"/>
                        <a:pt x="0" y="584578"/>
                        <a:pt x="0" y="870372"/>
                      </a:cubicBezTo>
                      <a:cubicBezTo>
                        <a:pt x="0" y="887693"/>
                        <a:pt x="25982" y="887693"/>
                        <a:pt x="25982" y="870372"/>
                      </a:cubicBezTo>
                      <a:cubicBezTo>
                        <a:pt x="25982" y="584578"/>
                        <a:pt x="25982" y="298784"/>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0" name="Freeform: Shape 679">
                  <a:extLst>
                    <a:ext uri="{FF2B5EF4-FFF2-40B4-BE49-F238E27FC236}">
                      <a16:creationId xmlns="" xmlns:a16="http://schemas.microsoft.com/office/drawing/2014/main" id="{4B576F51-9682-4586-B051-1555AD9AEC0E}"/>
                    </a:ext>
                  </a:extLst>
                </p:cNvPr>
                <p:cNvSpPr/>
                <p:nvPr/>
              </p:nvSpPr>
              <p:spPr>
                <a:xfrm>
                  <a:off x="12149632" y="3364268"/>
                  <a:ext cx="190530" cy="123023"/>
                </a:xfrm>
                <a:custGeom>
                  <a:avLst/>
                  <a:gdLst>
                    <a:gd name="connsiteX0" fmla="*/ 95265 w 190530"/>
                    <a:gd name="connsiteY0" fmla="*/ 24348 h 123023"/>
                    <a:gd name="connsiteX1" fmla="*/ 0 w 190530"/>
                    <a:gd name="connsiteY1" fmla="*/ 15687 h 123023"/>
                    <a:gd name="connsiteX2" fmla="*/ 95265 w 190530"/>
                    <a:gd name="connsiteY2" fmla="*/ 102292 h 123023"/>
                    <a:gd name="connsiteX3" fmla="*/ 190530 w 190530"/>
                    <a:gd name="connsiteY3" fmla="*/ 110952 h 123023"/>
                    <a:gd name="connsiteX4" fmla="*/ 95265 w 190530"/>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4348"/>
                      </a:moveTo>
                      <a:cubicBezTo>
                        <a:pt x="43302" y="-1633"/>
                        <a:pt x="0" y="-10294"/>
                        <a:pt x="0" y="15687"/>
                      </a:cubicBezTo>
                      <a:cubicBezTo>
                        <a:pt x="0" y="41669"/>
                        <a:pt x="43302" y="76310"/>
                        <a:pt x="95265" y="102292"/>
                      </a:cubicBezTo>
                      <a:cubicBezTo>
                        <a:pt x="147228" y="128273"/>
                        <a:pt x="190530" y="128273"/>
                        <a:pt x="190530" y="110952"/>
                      </a:cubicBezTo>
                      <a:cubicBezTo>
                        <a:pt x="190530" y="93631"/>
                        <a:pt x="147228" y="58989"/>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1" name="Freeform: Shape 680">
                  <a:extLst>
                    <a:ext uri="{FF2B5EF4-FFF2-40B4-BE49-F238E27FC236}">
                      <a16:creationId xmlns="" xmlns:a16="http://schemas.microsoft.com/office/drawing/2014/main" id="{3A36D8FB-F52D-4BEF-A68C-C7EDCEA65BAB}"/>
                    </a:ext>
                  </a:extLst>
                </p:cNvPr>
                <p:cNvSpPr/>
                <p:nvPr/>
              </p:nvSpPr>
              <p:spPr>
                <a:xfrm>
                  <a:off x="12149632" y="4199284"/>
                  <a:ext cx="190530" cy="123023"/>
                </a:xfrm>
                <a:custGeom>
                  <a:avLst/>
                  <a:gdLst>
                    <a:gd name="connsiteX0" fmla="*/ 95265 w 190530"/>
                    <a:gd name="connsiteY0" fmla="*/ 20732 h 123023"/>
                    <a:gd name="connsiteX1" fmla="*/ 0 w 190530"/>
                    <a:gd name="connsiteY1" fmla="*/ 107336 h 123023"/>
                    <a:gd name="connsiteX2" fmla="*/ 95265 w 190530"/>
                    <a:gd name="connsiteY2" fmla="*/ 98676 h 123023"/>
                    <a:gd name="connsiteX3" fmla="*/ 190530 w 190530"/>
                    <a:gd name="connsiteY3" fmla="*/ 12072 h 123023"/>
                    <a:gd name="connsiteX4" fmla="*/ 95265 w 190530"/>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0732"/>
                      </a:moveTo>
                      <a:cubicBezTo>
                        <a:pt x="43302" y="46713"/>
                        <a:pt x="0" y="81355"/>
                        <a:pt x="0" y="107336"/>
                      </a:cubicBezTo>
                      <a:cubicBezTo>
                        <a:pt x="0" y="133317"/>
                        <a:pt x="43302" y="124657"/>
                        <a:pt x="95265" y="98676"/>
                      </a:cubicBezTo>
                      <a:cubicBezTo>
                        <a:pt x="147228" y="72695"/>
                        <a:pt x="190530" y="29393"/>
                        <a:pt x="190530" y="12072"/>
                      </a:cubicBezTo>
                      <a:cubicBezTo>
                        <a:pt x="190530" y="-5249"/>
                        <a:pt x="147228" y="-5249"/>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3" name="Graphic 1">
                <a:extLst>
                  <a:ext uri="{FF2B5EF4-FFF2-40B4-BE49-F238E27FC236}">
                    <a16:creationId xmlns="" xmlns:a16="http://schemas.microsoft.com/office/drawing/2014/main" id="{DF798E84-6BF5-4D26-9623-3CEA5BA9D4BD}"/>
                  </a:ext>
                </a:extLst>
              </p:cNvPr>
              <p:cNvGrpSpPr/>
              <p:nvPr/>
            </p:nvGrpSpPr>
            <p:grpSpPr>
              <a:xfrm>
                <a:off x="11725272" y="3148339"/>
                <a:ext cx="190528" cy="1389899"/>
                <a:chOff x="11725272" y="3148339"/>
                <a:chExt cx="190528" cy="1389899"/>
              </a:xfrm>
              <a:grpFill/>
            </p:grpSpPr>
            <p:sp>
              <p:nvSpPr>
                <p:cNvPr id="676" name="Freeform: Shape 675">
                  <a:extLst>
                    <a:ext uri="{FF2B5EF4-FFF2-40B4-BE49-F238E27FC236}">
                      <a16:creationId xmlns="" xmlns:a16="http://schemas.microsoft.com/office/drawing/2014/main" id="{6C5BA746-D45D-42E3-80AA-C4E81C9FFFA9}"/>
                    </a:ext>
                  </a:extLst>
                </p:cNvPr>
                <p:cNvSpPr/>
                <p:nvPr/>
              </p:nvSpPr>
              <p:spPr>
                <a:xfrm>
                  <a:off x="11803215" y="3185096"/>
                  <a:ext cx="27371" cy="1325044"/>
                </a:xfrm>
                <a:custGeom>
                  <a:avLst/>
                  <a:gdLst>
                    <a:gd name="connsiteX0" fmla="*/ 0 w 27371"/>
                    <a:gd name="connsiteY0" fmla="*/ 12991 h 1325044"/>
                    <a:gd name="connsiteX1" fmla="*/ 0 w 27371"/>
                    <a:gd name="connsiteY1" fmla="*/ 1312053 h 1325044"/>
                    <a:gd name="connsiteX2" fmla="*/ 25982 w 27371"/>
                    <a:gd name="connsiteY2" fmla="*/ 1312053 h 1325044"/>
                    <a:gd name="connsiteX3" fmla="*/ 25982 w 27371"/>
                    <a:gd name="connsiteY3" fmla="*/ 12991 h 1325044"/>
                    <a:gd name="connsiteX4" fmla="*/ 0 w 2737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5044">
                      <a:moveTo>
                        <a:pt x="0" y="12991"/>
                      </a:moveTo>
                      <a:cubicBezTo>
                        <a:pt x="0" y="446011"/>
                        <a:pt x="0" y="879032"/>
                        <a:pt x="0" y="1312053"/>
                      </a:cubicBezTo>
                      <a:cubicBezTo>
                        <a:pt x="0" y="1329374"/>
                        <a:pt x="25982" y="1329374"/>
                        <a:pt x="25982" y="1312053"/>
                      </a:cubicBezTo>
                      <a:cubicBezTo>
                        <a:pt x="25982" y="879032"/>
                        <a:pt x="25982" y="446011"/>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7" name="Freeform: Shape 676">
                  <a:extLst>
                    <a:ext uri="{FF2B5EF4-FFF2-40B4-BE49-F238E27FC236}">
                      <a16:creationId xmlns="" xmlns:a16="http://schemas.microsoft.com/office/drawing/2014/main" id="{1BF730CE-B22A-4F47-9C4B-03FF376F6F48}"/>
                    </a:ext>
                  </a:extLst>
                </p:cNvPr>
                <p:cNvSpPr/>
                <p:nvPr/>
              </p:nvSpPr>
              <p:spPr>
                <a:xfrm>
                  <a:off x="11725272" y="3148339"/>
                  <a:ext cx="190528" cy="139763"/>
                </a:xfrm>
                <a:custGeom>
                  <a:avLst/>
                  <a:gdLst>
                    <a:gd name="connsiteX0" fmla="*/ 95265 w 190528"/>
                    <a:gd name="connsiteY0" fmla="*/ 15107 h 139763"/>
                    <a:gd name="connsiteX1" fmla="*/ 0 w 190528"/>
                    <a:gd name="connsiteY1" fmla="*/ 32428 h 139763"/>
                    <a:gd name="connsiteX2" fmla="*/ 95265 w 190528"/>
                    <a:gd name="connsiteY2" fmla="*/ 127692 h 139763"/>
                    <a:gd name="connsiteX3" fmla="*/ 190529 w 190528"/>
                    <a:gd name="connsiteY3" fmla="*/ 119032 h 139763"/>
                    <a:gd name="connsiteX4" fmla="*/ 95265 w 190528"/>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763">
                      <a:moveTo>
                        <a:pt x="95265" y="15107"/>
                      </a:moveTo>
                      <a:cubicBezTo>
                        <a:pt x="43302" y="-10875"/>
                        <a:pt x="0" y="-2214"/>
                        <a:pt x="0" y="32428"/>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8" name="Freeform: Shape 677">
                  <a:extLst>
                    <a:ext uri="{FF2B5EF4-FFF2-40B4-BE49-F238E27FC236}">
                      <a16:creationId xmlns="" xmlns:a16="http://schemas.microsoft.com/office/drawing/2014/main" id="{D4FCB70F-6024-407B-B9D9-889FC0273462}"/>
                    </a:ext>
                  </a:extLst>
                </p:cNvPr>
                <p:cNvSpPr/>
                <p:nvPr/>
              </p:nvSpPr>
              <p:spPr>
                <a:xfrm>
                  <a:off x="11725272" y="4399168"/>
                  <a:ext cx="190528" cy="139069"/>
                </a:xfrm>
                <a:custGeom>
                  <a:avLst/>
                  <a:gdLst>
                    <a:gd name="connsiteX0" fmla="*/ 95265 w 190528"/>
                    <a:gd name="connsiteY0" fmla="*/ 11377 h 139069"/>
                    <a:gd name="connsiteX1" fmla="*/ 0 w 190528"/>
                    <a:gd name="connsiteY1" fmla="*/ 106642 h 139069"/>
                    <a:gd name="connsiteX2" fmla="*/ 95265 w 190528"/>
                    <a:gd name="connsiteY2" fmla="*/ 123963 h 139069"/>
                    <a:gd name="connsiteX3" fmla="*/ 190529 w 190528"/>
                    <a:gd name="connsiteY3" fmla="*/ 28698 h 139069"/>
                    <a:gd name="connsiteX4" fmla="*/ 95265 w 190528"/>
                    <a:gd name="connsiteY4" fmla="*/ 11377 h 13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069">
                      <a:moveTo>
                        <a:pt x="95265" y="11377"/>
                      </a:moveTo>
                      <a:cubicBezTo>
                        <a:pt x="43302" y="28698"/>
                        <a:pt x="0" y="72000"/>
                        <a:pt x="0" y="106642"/>
                      </a:cubicBezTo>
                      <a:cubicBezTo>
                        <a:pt x="0" y="141283"/>
                        <a:pt x="43302" y="149944"/>
                        <a:pt x="95265" y="123963"/>
                      </a:cubicBezTo>
                      <a:cubicBezTo>
                        <a:pt x="147227" y="97981"/>
                        <a:pt x="190529" y="54679"/>
                        <a:pt x="190529" y="28698"/>
                      </a:cubicBezTo>
                      <a:cubicBezTo>
                        <a:pt x="190529" y="-5944"/>
                        <a:pt x="147227" y="-5944"/>
                        <a:pt x="95265" y="113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4" name="Graphic 1">
                <a:extLst>
                  <a:ext uri="{FF2B5EF4-FFF2-40B4-BE49-F238E27FC236}">
                    <a16:creationId xmlns="" xmlns:a16="http://schemas.microsoft.com/office/drawing/2014/main" id="{653AEB8E-A0A0-4367-9BE2-2195EB597D8C}"/>
                  </a:ext>
                </a:extLst>
              </p:cNvPr>
              <p:cNvGrpSpPr/>
              <p:nvPr/>
            </p:nvGrpSpPr>
            <p:grpSpPr>
              <a:xfrm>
                <a:off x="11300912" y="2957461"/>
                <a:ext cx="190528" cy="1768406"/>
                <a:chOff x="11300912" y="2957461"/>
                <a:chExt cx="190528" cy="1768406"/>
              </a:xfrm>
              <a:grpFill/>
            </p:grpSpPr>
            <p:sp>
              <p:nvSpPr>
                <p:cNvPr id="673" name="Freeform: Shape 672">
                  <a:extLst>
                    <a:ext uri="{FF2B5EF4-FFF2-40B4-BE49-F238E27FC236}">
                      <a16:creationId xmlns="" xmlns:a16="http://schemas.microsoft.com/office/drawing/2014/main" id="{6C27A286-BC5E-49A2-9A1B-9D43DC76419F}"/>
                    </a:ext>
                  </a:extLst>
                </p:cNvPr>
                <p:cNvSpPr/>
                <p:nvPr/>
              </p:nvSpPr>
              <p:spPr>
                <a:xfrm>
                  <a:off x="11378855" y="3003228"/>
                  <a:ext cx="25981" cy="1688781"/>
                </a:xfrm>
                <a:custGeom>
                  <a:avLst/>
                  <a:gdLst>
                    <a:gd name="connsiteX0" fmla="*/ 0 w 25981"/>
                    <a:gd name="connsiteY0" fmla="*/ 12991 h 1688781"/>
                    <a:gd name="connsiteX1" fmla="*/ 0 w 25981"/>
                    <a:gd name="connsiteY1" fmla="*/ 1675791 h 1688781"/>
                    <a:gd name="connsiteX2" fmla="*/ 25982 w 25981"/>
                    <a:gd name="connsiteY2" fmla="*/ 1675791 h 1688781"/>
                    <a:gd name="connsiteX3" fmla="*/ 25982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8"/>
                        <a:pt x="0" y="1121524"/>
                        <a:pt x="0" y="1675791"/>
                      </a:cubicBezTo>
                      <a:cubicBezTo>
                        <a:pt x="0" y="1693112"/>
                        <a:pt x="25982" y="1693112"/>
                        <a:pt x="25982" y="1675791"/>
                      </a:cubicBezTo>
                      <a:cubicBezTo>
                        <a:pt x="25982" y="1121524"/>
                        <a:pt x="25982" y="56725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4" name="Freeform: Shape 673">
                  <a:extLst>
                    <a:ext uri="{FF2B5EF4-FFF2-40B4-BE49-F238E27FC236}">
                      <a16:creationId xmlns="" xmlns:a16="http://schemas.microsoft.com/office/drawing/2014/main" id="{72ECF13A-E6FC-4356-B109-770D1A127E60}"/>
                    </a:ext>
                  </a:extLst>
                </p:cNvPr>
                <p:cNvSpPr/>
                <p:nvPr/>
              </p:nvSpPr>
              <p:spPr>
                <a:xfrm>
                  <a:off x="11300912"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8"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5" name="Freeform: Shape 674">
                  <a:extLst>
                    <a:ext uri="{FF2B5EF4-FFF2-40B4-BE49-F238E27FC236}">
                      <a16:creationId xmlns="" xmlns:a16="http://schemas.microsoft.com/office/drawing/2014/main" id="{D55F58E6-DB5F-4036-9FB5-BC6D1B3C7941}"/>
                    </a:ext>
                  </a:extLst>
                </p:cNvPr>
                <p:cNvSpPr/>
                <p:nvPr/>
              </p:nvSpPr>
              <p:spPr>
                <a:xfrm>
                  <a:off x="11300912"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8"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5" name="Graphic 1">
                <a:extLst>
                  <a:ext uri="{FF2B5EF4-FFF2-40B4-BE49-F238E27FC236}">
                    <a16:creationId xmlns="" xmlns:a16="http://schemas.microsoft.com/office/drawing/2014/main" id="{73D010A2-0CD3-4D9E-B365-7F7AE3D72DB9}"/>
                  </a:ext>
                </a:extLst>
              </p:cNvPr>
              <p:cNvGrpSpPr/>
              <p:nvPr/>
            </p:nvGrpSpPr>
            <p:grpSpPr>
              <a:xfrm>
                <a:off x="10867891" y="2821134"/>
                <a:ext cx="190528" cy="2044308"/>
                <a:chOff x="10867891" y="2821134"/>
                <a:chExt cx="190528" cy="2044308"/>
              </a:xfrm>
              <a:grpFill/>
            </p:grpSpPr>
            <p:sp>
              <p:nvSpPr>
                <p:cNvPr id="670" name="Freeform: Shape 669">
                  <a:extLst>
                    <a:ext uri="{FF2B5EF4-FFF2-40B4-BE49-F238E27FC236}">
                      <a16:creationId xmlns="" xmlns:a16="http://schemas.microsoft.com/office/drawing/2014/main" id="{4E614C3E-0918-4163-861F-AFF4A480E0A0}"/>
                    </a:ext>
                  </a:extLst>
                </p:cNvPr>
                <p:cNvSpPr/>
                <p:nvPr/>
              </p:nvSpPr>
              <p:spPr>
                <a:xfrm>
                  <a:off x="10954495" y="2864661"/>
                  <a:ext cx="25980" cy="1965915"/>
                </a:xfrm>
                <a:custGeom>
                  <a:avLst/>
                  <a:gdLst>
                    <a:gd name="connsiteX0" fmla="*/ 0 w 25980"/>
                    <a:gd name="connsiteY0" fmla="*/ 12991 h 1965915"/>
                    <a:gd name="connsiteX1" fmla="*/ 0 w 25980"/>
                    <a:gd name="connsiteY1" fmla="*/ 1952925 h 1965915"/>
                    <a:gd name="connsiteX2" fmla="*/ 25980 w 25980"/>
                    <a:gd name="connsiteY2" fmla="*/ 1952925 h 1965915"/>
                    <a:gd name="connsiteX3" fmla="*/ 25980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0" y="1970245"/>
                        <a:pt x="25980" y="1952925"/>
                      </a:cubicBezTo>
                      <a:cubicBezTo>
                        <a:pt x="25980" y="1303393"/>
                        <a:pt x="25980" y="662522"/>
                        <a:pt x="25980" y="12991"/>
                      </a:cubicBezTo>
                      <a:cubicBezTo>
                        <a:pt x="25980"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1" name="Freeform: Shape 670">
                  <a:extLst>
                    <a:ext uri="{FF2B5EF4-FFF2-40B4-BE49-F238E27FC236}">
                      <a16:creationId xmlns="" xmlns:a16="http://schemas.microsoft.com/office/drawing/2014/main" id="{8A23112F-EB6B-4274-8A70-1CE992F0C231}"/>
                    </a:ext>
                  </a:extLst>
                </p:cNvPr>
                <p:cNvSpPr/>
                <p:nvPr/>
              </p:nvSpPr>
              <p:spPr>
                <a:xfrm>
                  <a:off x="10867891"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2" name="Freeform: Shape 671">
                  <a:extLst>
                    <a:ext uri="{FF2B5EF4-FFF2-40B4-BE49-F238E27FC236}">
                      <a16:creationId xmlns="" xmlns:a16="http://schemas.microsoft.com/office/drawing/2014/main" id="{460DFA02-ACD7-444E-B29A-3B4290CB7A3A}"/>
                    </a:ext>
                  </a:extLst>
                </p:cNvPr>
                <p:cNvSpPr/>
                <p:nvPr/>
              </p:nvSpPr>
              <p:spPr>
                <a:xfrm>
                  <a:off x="10867891" y="4690996"/>
                  <a:ext cx="190528" cy="174446"/>
                </a:xfrm>
                <a:custGeom>
                  <a:avLst/>
                  <a:gdLst>
                    <a:gd name="connsiteX0" fmla="*/ 95264 w 190528"/>
                    <a:gd name="connsiteY0" fmla="*/ 5344 h 174446"/>
                    <a:gd name="connsiteX1" fmla="*/ 0 w 190528"/>
                    <a:gd name="connsiteY1" fmla="*/ 109269 h 174446"/>
                    <a:gd name="connsiteX2" fmla="*/ 95264 w 190528"/>
                    <a:gd name="connsiteY2" fmla="*/ 169892 h 174446"/>
                    <a:gd name="connsiteX3" fmla="*/ 190529 w 190528"/>
                    <a:gd name="connsiteY3" fmla="*/ 65967 h 174446"/>
                    <a:gd name="connsiteX4" fmla="*/ 95264 w 190528"/>
                    <a:gd name="connsiteY4" fmla="*/ 5344 h 17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4446">
                      <a:moveTo>
                        <a:pt x="95264" y="5344"/>
                      </a:moveTo>
                      <a:cubicBezTo>
                        <a:pt x="43302" y="14004"/>
                        <a:pt x="0" y="65967"/>
                        <a:pt x="0" y="109269"/>
                      </a:cubicBezTo>
                      <a:cubicBezTo>
                        <a:pt x="0" y="152571"/>
                        <a:pt x="43302" y="187213"/>
                        <a:pt x="95264" y="169892"/>
                      </a:cubicBezTo>
                      <a:cubicBezTo>
                        <a:pt x="147227" y="15257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6" name="Graphic 1">
                <a:extLst>
                  <a:ext uri="{FF2B5EF4-FFF2-40B4-BE49-F238E27FC236}">
                    <a16:creationId xmlns="" xmlns:a16="http://schemas.microsoft.com/office/drawing/2014/main" id="{68F4DDBA-8149-4ED2-9CB9-0DFB73034A5A}"/>
                  </a:ext>
                </a:extLst>
              </p:cNvPr>
              <p:cNvGrpSpPr/>
              <p:nvPr/>
            </p:nvGrpSpPr>
            <p:grpSpPr>
              <a:xfrm>
                <a:off x="10443530" y="2729098"/>
                <a:ext cx="190528" cy="2228380"/>
                <a:chOff x="10443530" y="2729098"/>
                <a:chExt cx="190528" cy="2228380"/>
              </a:xfrm>
              <a:grpFill/>
            </p:grpSpPr>
            <p:sp>
              <p:nvSpPr>
                <p:cNvPr id="667" name="Freeform: Shape 666">
                  <a:extLst>
                    <a:ext uri="{FF2B5EF4-FFF2-40B4-BE49-F238E27FC236}">
                      <a16:creationId xmlns="" xmlns:a16="http://schemas.microsoft.com/office/drawing/2014/main" id="{6921F0C1-9DD5-411F-85E1-1EABC5D04559}"/>
                    </a:ext>
                  </a:extLst>
                </p:cNvPr>
                <p:cNvSpPr/>
                <p:nvPr/>
              </p:nvSpPr>
              <p:spPr>
                <a:xfrm>
                  <a:off x="10521474" y="2781047"/>
                  <a:ext cx="25980" cy="2136133"/>
                </a:xfrm>
                <a:custGeom>
                  <a:avLst/>
                  <a:gdLst>
                    <a:gd name="connsiteX0" fmla="*/ 0 w 25980"/>
                    <a:gd name="connsiteY0" fmla="*/ 10000 h 2136133"/>
                    <a:gd name="connsiteX1" fmla="*/ 0 w 25980"/>
                    <a:gd name="connsiteY1" fmla="*/ 2123143 h 2136133"/>
                    <a:gd name="connsiteX2" fmla="*/ 25980 w 25980"/>
                    <a:gd name="connsiteY2" fmla="*/ 2123143 h 2136133"/>
                    <a:gd name="connsiteX3" fmla="*/ 25980 w 25980"/>
                    <a:gd name="connsiteY3" fmla="*/ 10000 h 2136133"/>
                    <a:gd name="connsiteX4" fmla="*/ 0 w 25980"/>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2136133">
                      <a:moveTo>
                        <a:pt x="0" y="10000"/>
                      </a:moveTo>
                      <a:cubicBezTo>
                        <a:pt x="0" y="711494"/>
                        <a:pt x="0" y="1412988"/>
                        <a:pt x="0" y="2123143"/>
                      </a:cubicBezTo>
                      <a:cubicBezTo>
                        <a:pt x="0" y="2140463"/>
                        <a:pt x="25980" y="2140463"/>
                        <a:pt x="25980" y="2123143"/>
                      </a:cubicBezTo>
                      <a:cubicBezTo>
                        <a:pt x="25980" y="1421649"/>
                        <a:pt x="25980" y="720155"/>
                        <a:pt x="25980" y="10000"/>
                      </a:cubicBezTo>
                      <a:cubicBezTo>
                        <a:pt x="25980"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8" name="Freeform: Shape 667">
                  <a:extLst>
                    <a:ext uri="{FF2B5EF4-FFF2-40B4-BE49-F238E27FC236}">
                      <a16:creationId xmlns="" xmlns:a16="http://schemas.microsoft.com/office/drawing/2014/main" id="{4AAE9A8C-3A94-40E1-AC90-8B2CA9C61394}"/>
                    </a:ext>
                  </a:extLst>
                </p:cNvPr>
                <p:cNvSpPr/>
                <p:nvPr/>
              </p:nvSpPr>
              <p:spPr>
                <a:xfrm>
                  <a:off x="10443530" y="2729098"/>
                  <a:ext cx="190528" cy="184521"/>
                </a:xfrm>
                <a:custGeom>
                  <a:avLst/>
                  <a:gdLst>
                    <a:gd name="connsiteX0" fmla="*/ 95265 w 190528"/>
                    <a:gd name="connsiteY0" fmla="*/ 1326 h 184521"/>
                    <a:gd name="connsiteX1" fmla="*/ 0 w 190528"/>
                    <a:gd name="connsiteY1" fmla="*/ 79270 h 184521"/>
                    <a:gd name="connsiteX2" fmla="*/ 95265 w 190528"/>
                    <a:gd name="connsiteY2" fmla="*/ 183195 h 184521"/>
                    <a:gd name="connsiteX3" fmla="*/ 190529 w 190528"/>
                    <a:gd name="connsiteY3" fmla="*/ 105251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7334"/>
                        <a:pt x="0" y="27308"/>
                        <a:pt x="0" y="79270"/>
                      </a:cubicBezTo>
                      <a:cubicBezTo>
                        <a:pt x="0" y="131233"/>
                        <a:pt x="43302" y="174535"/>
                        <a:pt x="95265" y="183195"/>
                      </a:cubicBezTo>
                      <a:cubicBezTo>
                        <a:pt x="147227" y="191856"/>
                        <a:pt x="190529" y="157214"/>
                        <a:pt x="190529" y="105251"/>
                      </a:cubicBezTo>
                      <a:cubicBezTo>
                        <a:pt x="181869" y="61949"/>
                        <a:pt x="147227" y="9987"/>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9" name="Freeform: Shape 668">
                  <a:extLst>
                    <a:ext uri="{FF2B5EF4-FFF2-40B4-BE49-F238E27FC236}">
                      <a16:creationId xmlns="" xmlns:a16="http://schemas.microsoft.com/office/drawing/2014/main" id="{FEC1C002-B81B-4A3C-87AB-051CA927B0EF}"/>
                    </a:ext>
                  </a:extLst>
                </p:cNvPr>
                <p:cNvSpPr/>
                <p:nvPr/>
              </p:nvSpPr>
              <p:spPr>
                <a:xfrm>
                  <a:off x="10443530" y="4772957"/>
                  <a:ext cx="190528" cy="184521"/>
                </a:xfrm>
                <a:custGeom>
                  <a:avLst/>
                  <a:gdLst>
                    <a:gd name="connsiteX0" fmla="*/ 95265 w 190528"/>
                    <a:gd name="connsiteY0" fmla="*/ 1326 h 184521"/>
                    <a:gd name="connsiteX1" fmla="*/ 0 w 190528"/>
                    <a:gd name="connsiteY1" fmla="*/ 105251 h 184521"/>
                    <a:gd name="connsiteX2" fmla="*/ 95265 w 190528"/>
                    <a:gd name="connsiteY2" fmla="*/ 183195 h 184521"/>
                    <a:gd name="connsiteX3" fmla="*/ 190529 w 190528"/>
                    <a:gd name="connsiteY3" fmla="*/ 79270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9987"/>
                        <a:pt x="0" y="53289"/>
                        <a:pt x="0" y="105251"/>
                      </a:cubicBezTo>
                      <a:cubicBezTo>
                        <a:pt x="0" y="157214"/>
                        <a:pt x="43302" y="191856"/>
                        <a:pt x="95265" y="183195"/>
                      </a:cubicBezTo>
                      <a:cubicBezTo>
                        <a:pt x="147227" y="174535"/>
                        <a:pt x="190529" y="131233"/>
                        <a:pt x="190529" y="79270"/>
                      </a:cubicBezTo>
                      <a:cubicBezTo>
                        <a:pt x="181869" y="27307"/>
                        <a:pt x="147227" y="-7334"/>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7" name="Graphic 1">
                <a:extLst>
                  <a:ext uri="{FF2B5EF4-FFF2-40B4-BE49-F238E27FC236}">
                    <a16:creationId xmlns="" xmlns:a16="http://schemas.microsoft.com/office/drawing/2014/main" id="{215201E7-7DA4-421A-82AC-05751BE7C7CC}"/>
                  </a:ext>
                </a:extLst>
              </p:cNvPr>
              <p:cNvGrpSpPr/>
              <p:nvPr/>
            </p:nvGrpSpPr>
            <p:grpSpPr>
              <a:xfrm>
                <a:off x="10010509" y="2704443"/>
                <a:ext cx="190529" cy="2286350"/>
                <a:chOff x="10010509" y="2704443"/>
                <a:chExt cx="190529" cy="2286350"/>
              </a:xfrm>
              <a:grpFill/>
            </p:grpSpPr>
            <p:sp>
              <p:nvSpPr>
                <p:cNvPr id="664" name="Freeform: Shape 663">
                  <a:extLst>
                    <a:ext uri="{FF2B5EF4-FFF2-40B4-BE49-F238E27FC236}">
                      <a16:creationId xmlns="" xmlns:a16="http://schemas.microsoft.com/office/drawing/2014/main" id="{9634837E-90E6-4C7E-A892-3BB0EFEF972E}"/>
                    </a:ext>
                  </a:extLst>
                </p:cNvPr>
                <p:cNvSpPr/>
                <p:nvPr/>
              </p:nvSpPr>
              <p:spPr>
                <a:xfrm>
                  <a:off x="10097113" y="2752075"/>
                  <a:ext cx="25981" cy="2191085"/>
                </a:xfrm>
                <a:custGeom>
                  <a:avLst/>
                  <a:gdLst>
                    <a:gd name="connsiteX0" fmla="*/ 0 w 25981"/>
                    <a:gd name="connsiteY0" fmla="*/ 12991 h 2191085"/>
                    <a:gd name="connsiteX1" fmla="*/ 0 w 25981"/>
                    <a:gd name="connsiteY1" fmla="*/ 2178095 h 2191085"/>
                    <a:gd name="connsiteX2" fmla="*/ 25982 w 25981"/>
                    <a:gd name="connsiteY2" fmla="*/ 2178095 h 2191085"/>
                    <a:gd name="connsiteX3" fmla="*/ 25982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2" y="2195416"/>
                        <a:pt x="25982" y="2178095"/>
                      </a:cubicBezTo>
                      <a:cubicBezTo>
                        <a:pt x="25982" y="1459281"/>
                        <a:pt x="25982" y="731805"/>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5" name="Freeform: Shape 664">
                  <a:extLst>
                    <a:ext uri="{FF2B5EF4-FFF2-40B4-BE49-F238E27FC236}">
                      <a16:creationId xmlns="" xmlns:a16="http://schemas.microsoft.com/office/drawing/2014/main" id="{E2A2B012-6BA3-4364-984C-E58C727C9AFF}"/>
                    </a:ext>
                  </a:extLst>
                </p:cNvPr>
                <p:cNvSpPr/>
                <p:nvPr/>
              </p:nvSpPr>
              <p:spPr>
                <a:xfrm>
                  <a:off x="10010509"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4330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6" name="Freeform: Shape 665">
                  <a:extLst>
                    <a:ext uri="{FF2B5EF4-FFF2-40B4-BE49-F238E27FC236}">
                      <a16:creationId xmlns="" xmlns:a16="http://schemas.microsoft.com/office/drawing/2014/main" id="{E15CF45A-BD54-47B8-A704-312E06E70872}"/>
                    </a:ext>
                  </a:extLst>
                </p:cNvPr>
                <p:cNvSpPr/>
                <p:nvPr/>
              </p:nvSpPr>
              <p:spPr>
                <a:xfrm>
                  <a:off x="10010509"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3464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8" name="Graphic 1">
                <a:extLst>
                  <a:ext uri="{FF2B5EF4-FFF2-40B4-BE49-F238E27FC236}">
                    <a16:creationId xmlns="" xmlns:a16="http://schemas.microsoft.com/office/drawing/2014/main" id="{F6B0F92B-B101-48C6-8CE3-70847E583230}"/>
                  </a:ext>
                </a:extLst>
              </p:cNvPr>
              <p:cNvGrpSpPr/>
              <p:nvPr/>
            </p:nvGrpSpPr>
            <p:grpSpPr>
              <a:xfrm>
                <a:off x="9586149" y="2729310"/>
                <a:ext cx="190528" cy="2228168"/>
                <a:chOff x="9586149" y="2729310"/>
                <a:chExt cx="190528" cy="2228168"/>
              </a:xfrm>
              <a:grpFill/>
            </p:grpSpPr>
            <p:sp>
              <p:nvSpPr>
                <p:cNvPr id="661" name="Freeform: Shape 660">
                  <a:extLst>
                    <a:ext uri="{FF2B5EF4-FFF2-40B4-BE49-F238E27FC236}">
                      <a16:creationId xmlns="" xmlns:a16="http://schemas.microsoft.com/office/drawing/2014/main" id="{4DC833F4-2C56-4172-8E84-F453405FD7FA}"/>
                    </a:ext>
                  </a:extLst>
                </p:cNvPr>
                <p:cNvSpPr/>
                <p:nvPr/>
              </p:nvSpPr>
              <p:spPr>
                <a:xfrm>
                  <a:off x="9664092" y="2781047"/>
                  <a:ext cx="25981" cy="2136133"/>
                </a:xfrm>
                <a:custGeom>
                  <a:avLst/>
                  <a:gdLst>
                    <a:gd name="connsiteX0" fmla="*/ 0 w 25981"/>
                    <a:gd name="connsiteY0" fmla="*/ 10000 h 2136133"/>
                    <a:gd name="connsiteX1" fmla="*/ 0 w 25981"/>
                    <a:gd name="connsiteY1" fmla="*/ 2123143 h 2136133"/>
                    <a:gd name="connsiteX2" fmla="*/ 25982 w 25981"/>
                    <a:gd name="connsiteY2" fmla="*/ 2123143 h 2136133"/>
                    <a:gd name="connsiteX3" fmla="*/ 25982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21649"/>
                        <a:pt x="0" y="2123143"/>
                      </a:cubicBezTo>
                      <a:cubicBezTo>
                        <a:pt x="0" y="2140463"/>
                        <a:pt x="25982" y="2140463"/>
                        <a:pt x="25982" y="2123143"/>
                      </a:cubicBezTo>
                      <a:cubicBezTo>
                        <a:pt x="25982" y="1421649"/>
                        <a:pt x="25982" y="711494"/>
                        <a:pt x="25982" y="10000"/>
                      </a:cubicBezTo>
                      <a:cubicBezTo>
                        <a:pt x="2598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2" name="Freeform: Shape 661">
                  <a:extLst>
                    <a:ext uri="{FF2B5EF4-FFF2-40B4-BE49-F238E27FC236}">
                      <a16:creationId xmlns="" xmlns:a16="http://schemas.microsoft.com/office/drawing/2014/main" id="{816AEEFC-CE16-44B1-919C-607D2044EA15}"/>
                    </a:ext>
                  </a:extLst>
                </p:cNvPr>
                <p:cNvSpPr/>
                <p:nvPr/>
              </p:nvSpPr>
              <p:spPr>
                <a:xfrm>
                  <a:off x="9586149" y="2729310"/>
                  <a:ext cx="190528" cy="184309"/>
                </a:xfrm>
                <a:custGeom>
                  <a:avLst/>
                  <a:gdLst>
                    <a:gd name="connsiteX0" fmla="*/ 95264 w 190528"/>
                    <a:gd name="connsiteY0" fmla="*/ 1115 h 184309"/>
                    <a:gd name="connsiteX1" fmla="*/ 0 w 190528"/>
                    <a:gd name="connsiteY1" fmla="*/ 105040 h 184309"/>
                    <a:gd name="connsiteX2" fmla="*/ 95264 w 190528"/>
                    <a:gd name="connsiteY2" fmla="*/ 182983 h 184309"/>
                    <a:gd name="connsiteX3" fmla="*/ 190529 w 190528"/>
                    <a:gd name="connsiteY3" fmla="*/ 79058 h 184309"/>
                    <a:gd name="connsiteX4" fmla="*/ 95264 w 190528"/>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309">
                      <a:moveTo>
                        <a:pt x="95264" y="1115"/>
                      </a:moveTo>
                      <a:cubicBezTo>
                        <a:pt x="43302" y="9775"/>
                        <a:pt x="0" y="53077"/>
                        <a:pt x="0" y="105040"/>
                      </a:cubicBezTo>
                      <a:cubicBezTo>
                        <a:pt x="0" y="157002"/>
                        <a:pt x="43302" y="191644"/>
                        <a:pt x="95264" y="182983"/>
                      </a:cubicBezTo>
                      <a:cubicBezTo>
                        <a:pt x="147227" y="174323"/>
                        <a:pt x="190529" y="131021"/>
                        <a:pt x="190529" y="79058"/>
                      </a:cubicBezTo>
                      <a:cubicBezTo>
                        <a:pt x="190529" y="35756"/>
                        <a:pt x="147227" y="-7546"/>
                        <a:pt x="95264"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3" name="Freeform: Shape 662">
                  <a:extLst>
                    <a:ext uri="{FF2B5EF4-FFF2-40B4-BE49-F238E27FC236}">
                      <a16:creationId xmlns="" xmlns:a16="http://schemas.microsoft.com/office/drawing/2014/main" id="{E33FF6F1-7C99-4EEE-BA5F-A686CFDE6CA7}"/>
                    </a:ext>
                  </a:extLst>
                </p:cNvPr>
                <p:cNvSpPr/>
                <p:nvPr/>
              </p:nvSpPr>
              <p:spPr>
                <a:xfrm>
                  <a:off x="9586149" y="4772957"/>
                  <a:ext cx="190528" cy="184521"/>
                </a:xfrm>
                <a:custGeom>
                  <a:avLst/>
                  <a:gdLst>
                    <a:gd name="connsiteX0" fmla="*/ 95264 w 190528"/>
                    <a:gd name="connsiteY0" fmla="*/ 1326 h 184521"/>
                    <a:gd name="connsiteX1" fmla="*/ 0 w 190528"/>
                    <a:gd name="connsiteY1" fmla="*/ 79270 h 184521"/>
                    <a:gd name="connsiteX2" fmla="*/ 95264 w 190528"/>
                    <a:gd name="connsiteY2" fmla="*/ 183195 h 184521"/>
                    <a:gd name="connsiteX3" fmla="*/ 190529 w 190528"/>
                    <a:gd name="connsiteY3" fmla="*/ 105251 h 184521"/>
                    <a:gd name="connsiteX4" fmla="*/ 95264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4" y="1326"/>
                      </a:moveTo>
                      <a:cubicBezTo>
                        <a:pt x="43302" y="-7334"/>
                        <a:pt x="0" y="27307"/>
                        <a:pt x="0" y="79270"/>
                      </a:cubicBezTo>
                      <a:cubicBezTo>
                        <a:pt x="0" y="131233"/>
                        <a:pt x="43302" y="174535"/>
                        <a:pt x="95264" y="183195"/>
                      </a:cubicBezTo>
                      <a:cubicBezTo>
                        <a:pt x="147227" y="191856"/>
                        <a:pt x="190529" y="157214"/>
                        <a:pt x="190529" y="105251"/>
                      </a:cubicBezTo>
                      <a:cubicBezTo>
                        <a:pt x="190529" y="44628"/>
                        <a:pt x="147227" y="1326"/>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9" name="Graphic 1">
                <a:extLst>
                  <a:ext uri="{FF2B5EF4-FFF2-40B4-BE49-F238E27FC236}">
                    <a16:creationId xmlns="" xmlns:a16="http://schemas.microsoft.com/office/drawing/2014/main" id="{F17A2455-847F-48A0-82D8-CF57BDC9DED3}"/>
                  </a:ext>
                </a:extLst>
              </p:cNvPr>
              <p:cNvGrpSpPr/>
              <p:nvPr/>
            </p:nvGrpSpPr>
            <p:grpSpPr>
              <a:xfrm>
                <a:off x="9153128" y="2820345"/>
                <a:ext cx="190528" cy="2045097"/>
                <a:chOff x="9153128" y="2820345"/>
                <a:chExt cx="190528" cy="2045097"/>
              </a:xfrm>
              <a:grpFill/>
            </p:grpSpPr>
            <p:sp>
              <p:nvSpPr>
                <p:cNvPr id="658" name="Freeform: Shape 657">
                  <a:extLst>
                    <a:ext uri="{FF2B5EF4-FFF2-40B4-BE49-F238E27FC236}">
                      <a16:creationId xmlns="" xmlns:a16="http://schemas.microsoft.com/office/drawing/2014/main" id="{A7994AB2-2FF2-4216-9B4E-7ADE133496DA}"/>
                    </a:ext>
                  </a:extLst>
                </p:cNvPr>
                <p:cNvSpPr/>
                <p:nvPr/>
              </p:nvSpPr>
              <p:spPr>
                <a:xfrm>
                  <a:off x="9239732" y="2864661"/>
                  <a:ext cx="25980" cy="1965915"/>
                </a:xfrm>
                <a:custGeom>
                  <a:avLst/>
                  <a:gdLst>
                    <a:gd name="connsiteX0" fmla="*/ 0 w 25980"/>
                    <a:gd name="connsiteY0" fmla="*/ 12991 h 1965915"/>
                    <a:gd name="connsiteX1" fmla="*/ 0 w 25980"/>
                    <a:gd name="connsiteY1" fmla="*/ 1952925 h 1965915"/>
                    <a:gd name="connsiteX2" fmla="*/ 25981 w 25980"/>
                    <a:gd name="connsiteY2" fmla="*/ 1952925 h 1965915"/>
                    <a:gd name="connsiteX3" fmla="*/ 25981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1" y="1970245"/>
                        <a:pt x="25981" y="1952925"/>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9" name="Freeform: Shape 658">
                  <a:extLst>
                    <a:ext uri="{FF2B5EF4-FFF2-40B4-BE49-F238E27FC236}">
                      <a16:creationId xmlns="" xmlns:a16="http://schemas.microsoft.com/office/drawing/2014/main" id="{5D5047D9-14C5-421E-9213-0AADA61D75F2}"/>
                    </a:ext>
                  </a:extLst>
                </p:cNvPr>
                <p:cNvSpPr/>
                <p:nvPr/>
              </p:nvSpPr>
              <p:spPr>
                <a:xfrm>
                  <a:off x="9153128" y="2820345"/>
                  <a:ext cx="190528" cy="171551"/>
                </a:xfrm>
                <a:custGeom>
                  <a:avLst/>
                  <a:gdLst>
                    <a:gd name="connsiteX0" fmla="*/ 95264 w 190528"/>
                    <a:gd name="connsiteY0" fmla="*/ 5344 h 171551"/>
                    <a:gd name="connsiteX1" fmla="*/ 0 w 190528"/>
                    <a:gd name="connsiteY1" fmla="*/ 109269 h 171551"/>
                    <a:gd name="connsiteX2" fmla="*/ 95264 w 190528"/>
                    <a:gd name="connsiteY2" fmla="*/ 169892 h 171551"/>
                    <a:gd name="connsiteX3" fmla="*/ 190529 w 190528"/>
                    <a:gd name="connsiteY3" fmla="*/ 65967 h 171551"/>
                    <a:gd name="connsiteX4" fmla="*/ 95264 w 190528"/>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1551">
                      <a:moveTo>
                        <a:pt x="95264" y="5344"/>
                      </a:moveTo>
                      <a:cubicBezTo>
                        <a:pt x="43302" y="22665"/>
                        <a:pt x="0" y="65967"/>
                        <a:pt x="0" y="109269"/>
                      </a:cubicBezTo>
                      <a:cubicBezTo>
                        <a:pt x="0" y="152571"/>
                        <a:pt x="43302" y="178552"/>
                        <a:pt x="95264" y="169892"/>
                      </a:cubicBezTo>
                      <a:cubicBezTo>
                        <a:pt x="147227" y="16123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0" name="Freeform: Shape 659">
                  <a:extLst>
                    <a:ext uri="{FF2B5EF4-FFF2-40B4-BE49-F238E27FC236}">
                      <a16:creationId xmlns="" xmlns:a16="http://schemas.microsoft.com/office/drawing/2014/main" id="{FB737B7D-9B2E-4F3E-82C0-7DB8268361FE}"/>
                    </a:ext>
                  </a:extLst>
                </p:cNvPr>
                <p:cNvSpPr/>
                <p:nvPr/>
              </p:nvSpPr>
              <p:spPr>
                <a:xfrm>
                  <a:off x="9153128" y="4694680"/>
                  <a:ext cx="190528" cy="170762"/>
                </a:xfrm>
                <a:custGeom>
                  <a:avLst/>
                  <a:gdLst>
                    <a:gd name="connsiteX0" fmla="*/ 95264 w 190528"/>
                    <a:gd name="connsiteY0" fmla="*/ 1659 h 170762"/>
                    <a:gd name="connsiteX1" fmla="*/ 0 w 190528"/>
                    <a:gd name="connsiteY1" fmla="*/ 62282 h 170762"/>
                    <a:gd name="connsiteX2" fmla="*/ 95264 w 190528"/>
                    <a:gd name="connsiteY2" fmla="*/ 166207 h 170762"/>
                    <a:gd name="connsiteX3" fmla="*/ 190529 w 190528"/>
                    <a:gd name="connsiteY3" fmla="*/ 105584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7001"/>
                        <a:pt x="0" y="18980"/>
                        <a:pt x="0" y="62282"/>
                      </a:cubicBezTo>
                      <a:cubicBezTo>
                        <a:pt x="0" y="105584"/>
                        <a:pt x="43302" y="157547"/>
                        <a:pt x="95264" y="166207"/>
                      </a:cubicBezTo>
                      <a:cubicBezTo>
                        <a:pt x="147227" y="183528"/>
                        <a:pt x="190529" y="148886"/>
                        <a:pt x="190529" y="105584"/>
                      </a:cubicBezTo>
                      <a:cubicBezTo>
                        <a:pt x="190529" y="62282"/>
                        <a:pt x="147227" y="10320"/>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0" name="Graphic 1">
                <a:extLst>
                  <a:ext uri="{FF2B5EF4-FFF2-40B4-BE49-F238E27FC236}">
                    <a16:creationId xmlns="" xmlns:a16="http://schemas.microsoft.com/office/drawing/2014/main" id="{FC792E39-C3E5-46C8-9EB8-D4E8DC240C19}"/>
                  </a:ext>
                </a:extLst>
              </p:cNvPr>
              <p:cNvGrpSpPr/>
              <p:nvPr/>
            </p:nvGrpSpPr>
            <p:grpSpPr>
              <a:xfrm>
                <a:off x="8728767" y="2957461"/>
                <a:ext cx="190528" cy="1762994"/>
                <a:chOff x="8728767" y="2957461"/>
                <a:chExt cx="190528" cy="1762994"/>
              </a:xfrm>
              <a:grpFill/>
            </p:grpSpPr>
            <p:sp>
              <p:nvSpPr>
                <p:cNvPr id="655" name="Freeform: Shape 654">
                  <a:extLst>
                    <a:ext uri="{FF2B5EF4-FFF2-40B4-BE49-F238E27FC236}">
                      <a16:creationId xmlns="" xmlns:a16="http://schemas.microsoft.com/office/drawing/2014/main" id="{0FAF6349-A83B-4ECE-A8AB-62663239107B}"/>
                    </a:ext>
                  </a:extLst>
                </p:cNvPr>
                <p:cNvSpPr/>
                <p:nvPr/>
              </p:nvSpPr>
              <p:spPr>
                <a:xfrm>
                  <a:off x="8806711" y="3003228"/>
                  <a:ext cx="25980" cy="1688781"/>
                </a:xfrm>
                <a:custGeom>
                  <a:avLst/>
                  <a:gdLst>
                    <a:gd name="connsiteX0" fmla="*/ 0 w 25980"/>
                    <a:gd name="connsiteY0" fmla="*/ 12991 h 1688781"/>
                    <a:gd name="connsiteX1" fmla="*/ 0 w 25980"/>
                    <a:gd name="connsiteY1" fmla="*/ 1675791 h 1688781"/>
                    <a:gd name="connsiteX2" fmla="*/ 25981 w 25980"/>
                    <a:gd name="connsiteY2" fmla="*/ 1675791 h 1688781"/>
                    <a:gd name="connsiteX3" fmla="*/ 25981 w 25980"/>
                    <a:gd name="connsiteY3" fmla="*/ 12991 h 1688781"/>
                    <a:gd name="connsiteX4" fmla="*/ 0 w 25980"/>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688781">
                      <a:moveTo>
                        <a:pt x="0" y="12991"/>
                      </a:moveTo>
                      <a:cubicBezTo>
                        <a:pt x="0" y="567258"/>
                        <a:pt x="0" y="1121524"/>
                        <a:pt x="0" y="1675791"/>
                      </a:cubicBezTo>
                      <a:cubicBezTo>
                        <a:pt x="0" y="1693112"/>
                        <a:pt x="25981" y="1693112"/>
                        <a:pt x="25981" y="1675791"/>
                      </a:cubicBezTo>
                      <a:cubicBezTo>
                        <a:pt x="25981" y="1121524"/>
                        <a:pt x="25981" y="567258"/>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6" name="Freeform: Shape 655">
                  <a:extLst>
                    <a:ext uri="{FF2B5EF4-FFF2-40B4-BE49-F238E27FC236}">
                      <a16:creationId xmlns="" xmlns:a16="http://schemas.microsoft.com/office/drawing/2014/main" id="{4C3FED73-BA1F-4F18-9CA4-0FBD9EE4B232}"/>
                    </a:ext>
                  </a:extLst>
                </p:cNvPr>
                <p:cNvSpPr/>
                <p:nvPr/>
              </p:nvSpPr>
              <p:spPr>
                <a:xfrm>
                  <a:off x="8728767" y="2957461"/>
                  <a:ext cx="190528" cy="152156"/>
                </a:xfrm>
                <a:custGeom>
                  <a:avLst/>
                  <a:gdLst>
                    <a:gd name="connsiteX0" fmla="*/ 95264 w 190528"/>
                    <a:gd name="connsiteY0" fmla="*/ 6795 h 152156"/>
                    <a:gd name="connsiteX1" fmla="*/ 0 w 190528"/>
                    <a:gd name="connsiteY1" fmla="*/ 110720 h 152156"/>
                    <a:gd name="connsiteX2" fmla="*/ 95264 w 190528"/>
                    <a:gd name="connsiteY2" fmla="*/ 145362 h 152156"/>
                    <a:gd name="connsiteX3" fmla="*/ 190529 w 190528"/>
                    <a:gd name="connsiteY3" fmla="*/ 41437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24116"/>
                        <a:pt x="0" y="76078"/>
                        <a:pt x="0" y="110720"/>
                      </a:cubicBezTo>
                      <a:cubicBezTo>
                        <a:pt x="0" y="145362"/>
                        <a:pt x="43302" y="162683"/>
                        <a:pt x="95264" y="145362"/>
                      </a:cubicBezTo>
                      <a:cubicBezTo>
                        <a:pt x="147227" y="128041"/>
                        <a:pt x="190529" y="84739"/>
                        <a:pt x="190529" y="41437"/>
                      </a:cubicBezTo>
                      <a:cubicBezTo>
                        <a:pt x="19052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7" name="Freeform: Shape 656">
                  <a:extLst>
                    <a:ext uri="{FF2B5EF4-FFF2-40B4-BE49-F238E27FC236}">
                      <a16:creationId xmlns="" xmlns:a16="http://schemas.microsoft.com/office/drawing/2014/main" id="{EA4A867E-20D7-42FE-AFCE-59142B4C2EE3}"/>
                    </a:ext>
                  </a:extLst>
                </p:cNvPr>
                <p:cNvSpPr/>
                <p:nvPr/>
              </p:nvSpPr>
              <p:spPr>
                <a:xfrm>
                  <a:off x="8728767" y="4568299"/>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76078"/>
                        <a:pt x="43302" y="128041"/>
                        <a:pt x="95264" y="145362"/>
                      </a:cubicBezTo>
                      <a:cubicBezTo>
                        <a:pt x="147227" y="162683"/>
                        <a:pt x="190529" y="145362"/>
                        <a:pt x="190529" y="110720"/>
                      </a:cubicBezTo>
                      <a:cubicBezTo>
                        <a:pt x="190529" y="67418"/>
                        <a:pt x="147227" y="2411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1" name="Graphic 1">
                <a:extLst>
                  <a:ext uri="{FF2B5EF4-FFF2-40B4-BE49-F238E27FC236}">
                    <a16:creationId xmlns="" xmlns:a16="http://schemas.microsoft.com/office/drawing/2014/main" id="{450086F8-7AC4-4B9B-8807-92CCD7B04AC9}"/>
                  </a:ext>
                </a:extLst>
              </p:cNvPr>
              <p:cNvGrpSpPr/>
              <p:nvPr/>
            </p:nvGrpSpPr>
            <p:grpSpPr>
              <a:xfrm>
                <a:off x="8295746" y="3139098"/>
                <a:ext cx="190528" cy="1390479"/>
                <a:chOff x="8295746" y="3139098"/>
                <a:chExt cx="190528" cy="1390479"/>
              </a:xfrm>
              <a:grpFill/>
            </p:grpSpPr>
            <p:sp>
              <p:nvSpPr>
                <p:cNvPr id="652" name="Freeform: Shape 651">
                  <a:extLst>
                    <a:ext uri="{FF2B5EF4-FFF2-40B4-BE49-F238E27FC236}">
                      <a16:creationId xmlns="" xmlns:a16="http://schemas.microsoft.com/office/drawing/2014/main" id="{14E6CE73-E064-4EE5-A957-695E611AF2BD}"/>
                    </a:ext>
                  </a:extLst>
                </p:cNvPr>
                <p:cNvSpPr/>
                <p:nvPr/>
              </p:nvSpPr>
              <p:spPr>
                <a:xfrm>
                  <a:off x="8382351" y="3185096"/>
                  <a:ext cx="25980" cy="1325044"/>
                </a:xfrm>
                <a:custGeom>
                  <a:avLst/>
                  <a:gdLst>
                    <a:gd name="connsiteX0" fmla="*/ 0 w 25980"/>
                    <a:gd name="connsiteY0" fmla="*/ 12991 h 1325044"/>
                    <a:gd name="connsiteX1" fmla="*/ 0 w 25980"/>
                    <a:gd name="connsiteY1" fmla="*/ 1312053 h 1325044"/>
                    <a:gd name="connsiteX2" fmla="*/ 25981 w 25980"/>
                    <a:gd name="connsiteY2" fmla="*/ 1312053 h 1325044"/>
                    <a:gd name="connsiteX3" fmla="*/ 25981 w 25980"/>
                    <a:gd name="connsiteY3" fmla="*/ 12991 h 1325044"/>
                    <a:gd name="connsiteX4" fmla="*/ 0 w 25980"/>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325044">
                      <a:moveTo>
                        <a:pt x="0" y="12991"/>
                      </a:moveTo>
                      <a:cubicBezTo>
                        <a:pt x="0" y="446011"/>
                        <a:pt x="0" y="879032"/>
                        <a:pt x="0" y="1312053"/>
                      </a:cubicBezTo>
                      <a:cubicBezTo>
                        <a:pt x="0" y="1329374"/>
                        <a:pt x="25981" y="1329374"/>
                        <a:pt x="25981" y="1312053"/>
                      </a:cubicBezTo>
                      <a:cubicBezTo>
                        <a:pt x="25981" y="879032"/>
                        <a:pt x="25981" y="446011"/>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3" name="Freeform: Shape 652">
                  <a:extLst>
                    <a:ext uri="{FF2B5EF4-FFF2-40B4-BE49-F238E27FC236}">
                      <a16:creationId xmlns="" xmlns:a16="http://schemas.microsoft.com/office/drawing/2014/main" id="{10A8D94E-F2C1-4956-92BE-1217202EC93D}"/>
                    </a:ext>
                  </a:extLst>
                </p:cNvPr>
                <p:cNvSpPr/>
                <p:nvPr/>
              </p:nvSpPr>
              <p:spPr>
                <a:xfrm>
                  <a:off x="8295746" y="3139098"/>
                  <a:ext cx="190528" cy="135299"/>
                </a:xfrm>
                <a:custGeom>
                  <a:avLst/>
                  <a:gdLst>
                    <a:gd name="connsiteX0" fmla="*/ 95264 w 190528"/>
                    <a:gd name="connsiteY0" fmla="*/ 15687 h 135299"/>
                    <a:gd name="connsiteX1" fmla="*/ 0 w 190528"/>
                    <a:gd name="connsiteY1" fmla="*/ 110952 h 135299"/>
                    <a:gd name="connsiteX2" fmla="*/ 95264 w 190528"/>
                    <a:gd name="connsiteY2" fmla="*/ 119612 h 135299"/>
                    <a:gd name="connsiteX3" fmla="*/ 190529 w 190528"/>
                    <a:gd name="connsiteY3" fmla="*/ 24348 h 135299"/>
                    <a:gd name="connsiteX4" fmla="*/ 95264 w 190528"/>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5299">
                      <a:moveTo>
                        <a:pt x="95264" y="15687"/>
                      </a:moveTo>
                      <a:cubicBezTo>
                        <a:pt x="43302" y="41669"/>
                        <a:pt x="0" y="84971"/>
                        <a:pt x="0" y="110952"/>
                      </a:cubicBezTo>
                      <a:cubicBezTo>
                        <a:pt x="0" y="136933"/>
                        <a:pt x="43302" y="145594"/>
                        <a:pt x="95264" y="119612"/>
                      </a:cubicBezTo>
                      <a:cubicBezTo>
                        <a:pt x="147227" y="102292"/>
                        <a:pt x="190529" y="58989"/>
                        <a:pt x="190529" y="24348"/>
                      </a:cubicBezTo>
                      <a:cubicBezTo>
                        <a:pt x="190529" y="-1633"/>
                        <a:pt x="147227" y="-10294"/>
                        <a:pt x="95264"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4" name="Freeform: Shape 653">
                  <a:extLst>
                    <a:ext uri="{FF2B5EF4-FFF2-40B4-BE49-F238E27FC236}">
                      <a16:creationId xmlns="" xmlns:a16="http://schemas.microsoft.com/office/drawing/2014/main" id="{6C8D5321-0F3B-4242-9011-3A8105390EF1}"/>
                    </a:ext>
                  </a:extLst>
                </p:cNvPr>
                <p:cNvSpPr/>
                <p:nvPr/>
              </p:nvSpPr>
              <p:spPr>
                <a:xfrm>
                  <a:off x="8295746" y="4398474"/>
                  <a:ext cx="190528" cy="131103"/>
                </a:xfrm>
                <a:custGeom>
                  <a:avLst/>
                  <a:gdLst>
                    <a:gd name="connsiteX0" fmla="*/ 95264 w 190528"/>
                    <a:gd name="connsiteY0" fmla="*/ 12071 h 131103"/>
                    <a:gd name="connsiteX1" fmla="*/ 0 w 190528"/>
                    <a:gd name="connsiteY1" fmla="*/ 20732 h 131103"/>
                    <a:gd name="connsiteX2" fmla="*/ 95264 w 190528"/>
                    <a:gd name="connsiteY2" fmla="*/ 115997 h 131103"/>
                    <a:gd name="connsiteX3" fmla="*/ 190529 w 190528"/>
                    <a:gd name="connsiteY3" fmla="*/ 98676 h 131103"/>
                    <a:gd name="connsiteX4" fmla="*/ 95264 w 190528"/>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1103">
                      <a:moveTo>
                        <a:pt x="95264" y="12071"/>
                      </a:moveTo>
                      <a:cubicBezTo>
                        <a:pt x="43302" y="-5249"/>
                        <a:pt x="0" y="-5249"/>
                        <a:pt x="0" y="20732"/>
                      </a:cubicBezTo>
                      <a:cubicBezTo>
                        <a:pt x="0" y="46713"/>
                        <a:pt x="43302" y="90015"/>
                        <a:pt x="95264" y="115997"/>
                      </a:cubicBezTo>
                      <a:cubicBezTo>
                        <a:pt x="147227" y="141978"/>
                        <a:pt x="190529" y="133317"/>
                        <a:pt x="190529" y="98676"/>
                      </a:cubicBezTo>
                      <a:cubicBezTo>
                        <a:pt x="190529" y="81355"/>
                        <a:pt x="147227" y="38053"/>
                        <a:pt x="95264"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2" name="Graphic 1">
                <a:extLst>
                  <a:ext uri="{FF2B5EF4-FFF2-40B4-BE49-F238E27FC236}">
                    <a16:creationId xmlns="" xmlns:a16="http://schemas.microsoft.com/office/drawing/2014/main" id="{5DB0F529-66B1-47C6-8893-838F1A0C57E5}"/>
                  </a:ext>
                </a:extLst>
              </p:cNvPr>
              <p:cNvGrpSpPr/>
              <p:nvPr/>
            </p:nvGrpSpPr>
            <p:grpSpPr>
              <a:xfrm>
                <a:off x="7871386" y="3361436"/>
                <a:ext cx="190528" cy="960871"/>
                <a:chOff x="7871386" y="3361436"/>
                <a:chExt cx="190528" cy="960871"/>
              </a:xfrm>
              <a:grpFill/>
            </p:grpSpPr>
            <p:sp>
              <p:nvSpPr>
                <p:cNvPr id="649" name="Freeform: Shape 648">
                  <a:extLst>
                    <a:ext uri="{FF2B5EF4-FFF2-40B4-BE49-F238E27FC236}">
                      <a16:creationId xmlns="" xmlns:a16="http://schemas.microsoft.com/office/drawing/2014/main" id="{DD9E0BFA-D8C4-47A4-960D-844CDDD0F3D5}"/>
                    </a:ext>
                  </a:extLst>
                </p:cNvPr>
                <p:cNvSpPr/>
                <p:nvPr/>
              </p:nvSpPr>
              <p:spPr>
                <a:xfrm>
                  <a:off x="7949330" y="3401607"/>
                  <a:ext cx="27370" cy="892023"/>
                </a:xfrm>
                <a:custGeom>
                  <a:avLst/>
                  <a:gdLst>
                    <a:gd name="connsiteX0" fmla="*/ 0 w 27370"/>
                    <a:gd name="connsiteY0" fmla="*/ 12991 h 892023"/>
                    <a:gd name="connsiteX1" fmla="*/ 0 w 27370"/>
                    <a:gd name="connsiteY1" fmla="*/ 879032 h 892023"/>
                    <a:gd name="connsiteX2" fmla="*/ 25981 w 27370"/>
                    <a:gd name="connsiteY2" fmla="*/ 879032 h 892023"/>
                    <a:gd name="connsiteX3" fmla="*/ 25981 w 27370"/>
                    <a:gd name="connsiteY3" fmla="*/ 12991 h 892023"/>
                    <a:gd name="connsiteX4" fmla="*/ 0 w 27370"/>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0" h="892023">
                      <a:moveTo>
                        <a:pt x="0" y="12991"/>
                      </a:moveTo>
                      <a:cubicBezTo>
                        <a:pt x="0" y="298784"/>
                        <a:pt x="0" y="593239"/>
                        <a:pt x="0" y="879032"/>
                      </a:cubicBezTo>
                      <a:cubicBezTo>
                        <a:pt x="0" y="896353"/>
                        <a:pt x="25981" y="896353"/>
                        <a:pt x="25981" y="879032"/>
                      </a:cubicBezTo>
                      <a:cubicBezTo>
                        <a:pt x="25981" y="593239"/>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0" name="Freeform: Shape 649">
                  <a:extLst>
                    <a:ext uri="{FF2B5EF4-FFF2-40B4-BE49-F238E27FC236}">
                      <a16:creationId xmlns="" xmlns:a16="http://schemas.microsoft.com/office/drawing/2014/main" id="{9E1818BE-51CF-4334-8A42-5C055F094CF8}"/>
                    </a:ext>
                  </a:extLst>
                </p:cNvPr>
                <p:cNvSpPr/>
                <p:nvPr/>
              </p:nvSpPr>
              <p:spPr>
                <a:xfrm>
                  <a:off x="7871386" y="3361436"/>
                  <a:ext cx="190528" cy="123225"/>
                </a:xfrm>
                <a:custGeom>
                  <a:avLst/>
                  <a:gdLst>
                    <a:gd name="connsiteX0" fmla="*/ 95264 w 190528"/>
                    <a:gd name="connsiteY0" fmla="*/ 27180 h 123225"/>
                    <a:gd name="connsiteX1" fmla="*/ 0 w 190528"/>
                    <a:gd name="connsiteY1" fmla="*/ 113784 h 123225"/>
                    <a:gd name="connsiteX2" fmla="*/ 95264 w 190528"/>
                    <a:gd name="connsiteY2" fmla="*/ 105124 h 123225"/>
                    <a:gd name="connsiteX3" fmla="*/ 190529 w 190528"/>
                    <a:gd name="connsiteY3" fmla="*/ 18520 h 123225"/>
                    <a:gd name="connsiteX4" fmla="*/ 95264 w 190528"/>
                    <a:gd name="connsiteY4" fmla="*/ 27180 h 12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225">
                      <a:moveTo>
                        <a:pt x="95264" y="27180"/>
                      </a:moveTo>
                      <a:cubicBezTo>
                        <a:pt x="43302" y="53161"/>
                        <a:pt x="0" y="96464"/>
                        <a:pt x="0" y="113784"/>
                      </a:cubicBezTo>
                      <a:cubicBezTo>
                        <a:pt x="0" y="131105"/>
                        <a:pt x="43302" y="122445"/>
                        <a:pt x="95264" y="105124"/>
                      </a:cubicBezTo>
                      <a:cubicBezTo>
                        <a:pt x="147227" y="79143"/>
                        <a:pt x="190529" y="44501"/>
                        <a:pt x="190529" y="18520"/>
                      </a:cubicBezTo>
                      <a:cubicBezTo>
                        <a:pt x="190529" y="-7461"/>
                        <a:pt x="147227" y="-7461"/>
                        <a:pt x="95264"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1" name="Freeform: Shape 650">
                  <a:extLst>
                    <a:ext uri="{FF2B5EF4-FFF2-40B4-BE49-F238E27FC236}">
                      <a16:creationId xmlns="" xmlns:a16="http://schemas.microsoft.com/office/drawing/2014/main" id="{93D70400-6220-43C1-94DE-561BF7D43861}"/>
                    </a:ext>
                  </a:extLst>
                </p:cNvPr>
                <p:cNvSpPr/>
                <p:nvPr/>
              </p:nvSpPr>
              <p:spPr>
                <a:xfrm>
                  <a:off x="7871386" y="4199284"/>
                  <a:ext cx="190528" cy="123023"/>
                </a:xfrm>
                <a:custGeom>
                  <a:avLst/>
                  <a:gdLst>
                    <a:gd name="connsiteX0" fmla="*/ 95264 w 190528"/>
                    <a:gd name="connsiteY0" fmla="*/ 20732 h 123023"/>
                    <a:gd name="connsiteX1" fmla="*/ 0 w 190528"/>
                    <a:gd name="connsiteY1" fmla="*/ 12072 h 123023"/>
                    <a:gd name="connsiteX2" fmla="*/ 95264 w 190528"/>
                    <a:gd name="connsiteY2" fmla="*/ 98676 h 123023"/>
                    <a:gd name="connsiteX3" fmla="*/ 190529 w 190528"/>
                    <a:gd name="connsiteY3" fmla="*/ 107336 h 123023"/>
                    <a:gd name="connsiteX4" fmla="*/ 95264 w 190528"/>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023">
                      <a:moveTo>
                        <a:pt x="95264" y="20732"/>
                      </a:moveTo>
                      <a:cubicBezTo>
                        <a:pt x="43302" y="-5249"/>
                        <a:pt x="0" y="-5249"/>
                        <a:pt x="0" y="12072"/>
                      </a:cubicBezTo>
                      <a:cubicBezTo>
                        <a:pt x="0" y="29393"/>
                        <a:pt x="43302" y="72695"/>
                        <a:pt x="95264" y="98676"/>
                      </a:cubicBezTo>
                      <a:cubicBezTo>
                        <a:pt x="147227" y="124657"/>
                        <a:pt x="190529" y="133317"/>
                        <a:pt x="190529" y="107336"/>
                      </a:cubicBezTo>
                      <a:cubicBezTo>
                        <a:pt x="190529" y="90015"/>
                        <a:pt x="147227" y="46713"/>
                        <a:pt x="95264"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3" name="Graphic 1">
                <a:extLst>
                  <a:ext uri="{FF2B5EF4-FFF2-40B4-BE49-F238E27FC236}">
                    <a16:creationId xmlns="" xmlns:a16="http://schemas.microsoft.com/office/drawing/2014/main" id="{66F71FFB-8A3C-43AC-8A04-0730E4452895}"/>
                  </a:ext>
                </a:extLst>
              </p:cNvPr>
              <p:cNvGrpSpPr/>
              <p:nvPr/>
            </p:nvGrpSpPr>
            <p:grpSpPr>
              <a:xfrm>
                <a:off x="7447025" y="3602003"/>
                <a:ext cx="190529" cy="482570"/>
                <a:chOff x="7447025" y="3602003"/>
                <a:chExt cx="190529" cy="482570"/>
              </a:xfrm>
              <a:grpFill/>
            </p:grpSpPr>
            <p:sp>
              <p:nvSpPr>
                <p:cNvPr id="646" name="Freeform: Shape 645">
                  <a:extLst>
                    <a:ext uri="{FF2B5EF4-FFF2-40B4-BE49-F238E27FC236}">
                      <a16:creationId xmlns="" xmlns:a16="http://schemas.microsoft.com/office/drawing/2014/main" id="{A4ABAC77-5F7A-443D-A10B-74B3C53EFB8E}"/>
                    </a:ext>
                  </a:extLst>
                </p:cNvPr>
                <p:cNvSpPr/>
                <p:nvPr/>
              </p:nvSpPr>
              <p:spPr>
                <a:xfrm>
                  <a:off x="7524969" y="3635438"/>
                  <a:ext cx="25981" cy="407039"/>
                </a:xfrm>
                <a:custGeom>
                  <a:avLst/>
                  <a:gdLst>
                    <a:gd name="connsiteX0" fmla="*/ 0 w 25981"/>
                    <a:gd name="connsiteY0" fmla="*/ 12991 h 407039"/>
                    <a:gd name="connsiteX1" fmla="*/ 0 w 25981"/>
                    <a:gd name="connsiteY1" fmla="*/ 394049 h 407039"/>
                    <a:gd name="connsiteX2" fmla="*/ 25982 w 25981"/>
                    <a:gd name="connsiteY2" fmla="*/ 394049 h 407039"/>
                    <a:gd name="connsiteX3" fmla="*/ 25982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7" name="Freeform: Shape 646">
                  <a:extLst>
                    <a:ext uri="{FF2B5EF4-FFF2-40B4-BE49-F238E27FC236}">
                      <a16:creationId xmlns="" xmlns:a16="http://schemas.microsoft.com/office/drawing/2014/main" id="{3D4C5731-61D0-4F85-B56A-2BA75DFA1CFC}"/>
                    </a:ext>
                  </a:extLst>
                </p:cNvPr>
                <p:cNvSpPr/>
                <p:nvPr/>
              </p:nvSpPr>
              <p:spPr>
                <a:xfrm>
                  <a:off x="7447025" y="3602003"/>
                  <a:ext cx="190529" cy="109301"/>
                </a:xfrm>
                <a:custGeom>
                  <a:avLst/>
                  <a:gdLst>
                    <a:gd name="connsiteX0" fmla="*/ 95264 w 190529"/>
                    <a:gd name="connsiteY0" fmla="*/ 37765 h 109301"/>
                    <a:gd name="connsiteX1" fmla="*/ 0 w 190529"/>
                    <a:gd name="connsiteY1" fmla="*/ 107049 h 109301"/>
                    <a:gd name="connsiteX2" fmla="*/ 95264 w 190529"/>
                    <a:gd name="connsiteY2" fmla="*/ 72407 h 109301"/>
                    <a:gd name="connsiteX3" fmla="*/ 190530 w 190529"/>
                    <a:gd name="connsiteY3" fmla="*/ 3124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72407"/>
                        <a:pt x="0" y="98388"/>
                        <a:pt x="0" y="107049"/>
                      </a:cubicBezTo>
                      <a:cubicBezTo>
                        <a:pt x="0" y="115709"/>
                        <a:pt x="43302" y="98388"/>
                        <a:pt x="95264" y="72407"/>
                      </a:cubicBezTo>
                      <a:cubicBezTo>
                        <a:pt x="147228" y="46426"/>
                        <a:pt x="190530" y="11784"/>
                        <a:pt x="190530" y="3124"/>
                      </a:cubicBezTo>
                      <a:cubicBezTo>
                        <a:pt x="190530" y="-5537"/>
                        <a:pt x="138567" y="3124"/>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8" name="Freeform: Shape 647">
                  <a:extLst>
                    <a:ext uri="{FF2B5EF4-FFF2-40B4-BE49-F238E27FC236}">
                      <a16:creationId xmlns="" xmlns:a16="http://schemas.microsoft.com/office/drawing/2014/main" id="{1795D304-928A-4CA5-A160-9E6E2979D202}"/>
                    </a:ext>
                  </a:extLst>
                </p:cNvPr>
                <p:cNvSpPr/>
                <p:nvPr/>
              </p:nvSpPr>
              <p:spPr>
                <a:xfrm>
                  <a:off x="7447025" y="3975272"/>
                  <a:ext cx="190529" cy="109301"/>
                </a:xfrm>
                <a:custGeom>
                  <a:avLst/>
                  <a:gdLst>
                    <a:gd name="connsiteX0" fmla="*/ 95264 w 190529"/>
                    <a:gd name="connsiteY0" fmla="*/ 36895 h 109301"/>
                    <a:gd name="connsiteX1" fmla="*/ 0 w 190529"/>
                    <a:gd name="connsiteY1" fmla="*/ 2253 h 109301"/>
                    <a:gd name="connsiteX2" fmla="*/ 95264 w 190529"/>
                    <a:gd name="connsiteY2" fmla="*/ 71536 h 109301"/>
                    <a:gd name="connsiteX3" fmla="*/ 190530 w 190529"/>
                    <a:gd name="connsiteY3" fmla="*/ 106178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10913"/>
                        <a:pt x="0" y="-6408"/>
                        <a:pt x="0" y="2253"/>
                      </a:cubicBezTo>
                      <a:cubicBezTo>
                        <a:pt x="0" y="10913"/>
                        <a:pt x="43302" y="36895"/>
                        <a:pt x="95264" y="71536"/>
                      </a:cubicBezTo>
                      <a:cubicBezTo>
                        <a:pt x="147228" y="106178"/>
                        <a:pt x="190530" y="114838"/>
                        <a:pt x="190530" y="106178"/>
                      </a:cubicBezTo>
                      <a:cubicBezTo>
                        <a:pt x="181869" y="88857"/>
                        <a:pt x="138567" y="62876"/>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4" name="Graphic 1">
                <a:extLst>
                  <a:ext uri="{FF2B5EF4-FFF2-40B4-BE49-F238E27FC236}">
                    <a16:creationId xmlns="" xmlns:a16="http://schemas.microsoft.com/office/drawing/2014/main" id="{739640D3-8BB9-4144-A2BF-FF8C9FFD755B}"/>
                  </a:ext>
                </a:extLst>
              </p:cNvPr>
              <p:cNvGrpSpPr/>
              <p:nvPr/>
            </p:nvGrpSpPr>
            <p:grpSpPr>
              <a:xfrm>
                <a:off x="7014004" y="3733354"/>
                <a:ext cx="190529" cy="219867"/>
                <a:chOff x="7014004" y="3733354"/>
                <a:chExt cx="190529" cy="219867"/>
              </a:xfrm>
              <a:grpFill/>
            </p:grpSpPr>
            <p:sp>
              <p:nvSpPr>
                <p:cNvPr id="643" name="Freeform: Shape 642">
                  <a:extLst>
                    <a:ext uri="{FF2B5EF4-FFF2-40B4-BE49-F238E27FC236}">
                      <a16:creationId xmlns="" xmlns:a16="http://schemas.microsoft.com/office/drawing/2014/main" id="{018BBE9C-AB7B-4F46-A805-307B6FDB7AA7}"/>
                    </a:ext>
                  </a:extLst>
                </p:cNvPr>
                <p:cNvSpPr/>
                <p:nvPr/>
              </p:nvSpPr>
              <p:spPr>
                <a:xfrm>
                  <a:off x="7091948" y="3768335"/>
                  <a:ext cx="27371" cy="135576"/>
                </a:xfrm>
                <a:custGeom>
                  <a:avLst/>
                  <a:gdLst>
                    <a:gd name="connsiteX0" fmla="*/ 0 w 27371"/>
                    <a:gd name="connsiteY0" fmla="*/ 10000 h 135576"/>
                    <a:gd name="connsiteX1" fmla="*/ 0 w 27371"/>
                    <a:gd name="connsiteY1" fmla="*/ 122586 h 135576"/>
                    <a:gd name="connsiteX2" fmla="*/ 25982 w 27371"/>
                    <a:gd name="connsiteY2" fmla="*/ 122586 h 135576"/>
                    <a:gd name="connsiteX3" fmla="*/ 25982 w 27371"/>
                    <a:gd name="connsiteY3" fmla="*/ 10000 h 135576"/>
                    <a:gd name="connsiteX4" fmla="*/ 0 w 27371"/>
                    <a:gd name="connsiteY4" fmla="*/ 10000 h 135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5576">
                      <a:moveTo>
                        <a:pt x="0" y="10000"/>
                      </a:moveTo>
                      <a:cubicBezTo>
                        <a:pt x="0" y="44642"/>
                        <a:pt x="0" y="87944"/>
                        <a:pt x="0" y="122586"/>
                      </a:cubicBezTo>
                      <a:cubicBezTo>
                        <a:pt x="0" y="139907"/>
                        <a:pt x="25982" y="139907"/>
                        <a:pt x="25982" y="122586"/>
                      </a:cubicBezTo>
                      <a:cubicBezTo>
                        <a:pt x="25982" y="87944"/>
                        <a:pt x="25982" y="44642"/>
                        <a:pt x="25982" y="10000"/>
                      </a:cubicBezTo>
                      <a:cubicBezTo>
                        <a:pt x="3464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4" name="Freeform: Shape 643">
                  <a:extLst>
                    <a:ext uri="{FF2B5EF4-FFF2-40B4-BE49-F238E27FC236}">
                      <a16:creationId xmlns="" xmlns:a16="http://schemas.microsoft.com/office/drawing/2014/main" id="{6800F31C-ACC2-445B-B6AC-9EB5C868DF73}"/>
                    </a:ext>
                  </a:extLst>
                </p:cNvPr>
                <p:cNvSpPr/>
                <p:nvPr/>
              </p:nvSpPr>
              <p:spPr>
                <a:xfrm>
                  <a:off x="7014004" y="3838958"/>
                  <a:ext cx="190529" cy="114263"/>
                </a:xfrm>
                <a:custGeom>
                  <a:avLst/>
                  <a:gdLst>
                    <a:gd name="connsiteX0" fmla="*/ 0 w 190529"/>
                    <a:gd name="connsiteY0" fmla="*/ 112585 h 114263"/>
                    <a:gd name="connsiteX1" fmla="*/ 95264 w 190529"/>
                    <a:gd name="connsiteY1" fmla="*/ 60623 h 114263"/>
                    <a:gd name="connsiteX2" fmla="*/ 190530 w 190529"/>
                    <a:gd name="connsiteY2" fmla="*/ 0 h 114263"/>
                    <a:gd name="connsiteX3" fmla="*/ 95264 w 190529"/>
                    <a:gd name="connsiteY3" fmla="*/ 51962 h 114263"/>
                    <a:gd name="connsiteX4" fmla="*/ 0 w 190529"/>
                    <a:gd name="connsiteY4" fmla="*/ 112585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12585"/>
                      </a:moveTo>
                      <a:cubicBezTo>
                        <a:pt x="0" y="121246"/>
                        <a:pt x="43302" y="95264"/>
                        <a:pt x="95264" y="60623"/>
                      </a:cubicBezTo>
                      <a:cubicBezTo>
                        <a:pt x="147228" y="25981"/>
                        <a:pt x="190530" y="0"/>
                        <a:pt x="190530" y="0"/>
                      </a:cubicBezTo>
                      <a:cubicBezTo>
                        <a:pt x="190530" y="0"/>
                        <a:pt x="147228" y="17321"/>
                        <a:pt x="95264" y="51962"/>
                      </a:cubicBezTo>
                      <a:cubicBezTo>
                        <a:pt x="43302" y="77944"/>
                        <a:pt x="0" y="103925"/>
                        <a:pt x="0"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5" name="Freeform: Shape 644">
                  <a:extLst>
                    <a:ext uri="{FF2B5EF4-FFF2-40B4-BE49-F238E27FC236}">
                      <a16:creationId xmlns="" xmlns:a16="http://schemas.microsoft.com/office/drawing/2014/main" id="{97435228-B239-4C1D-BB0A-696C17737B3D}"/>
                    </a:ext>
                  </a:extLst>
                </p:cNvPr>
                <p:cNvSpPr/>
                <p:nvPr/>
              </p:nvSpPr>
              <p:spPr>
                <a:xfrm>
                  <a:off x="7014004" y="3733354"/>
                  <a:ext cx="190529" cy="114263"/>
                </a:xfrm>
                <a:custGeom>
                  <a:avLst/>
                  <a:gdLst>
                    <a:gd name="connsiteX0" fmla="*/ 0 w 190529"/>
                    <a:gd name="connsiteY0" fmla="*/ 1679 h 114263"/>
                    <a:gd name="connsiteX1" fmla="*/ 95264 w 190529"/>
                    <a:gd name="connsiteY1" fmla="*/ 62302 h 114263"/>
                    <a:gd name="connsiteX2" fmla="*/ 190530 w 190529"/>
                    <a:gd name="connsiteY2" fmla="*/ 114264 h 114263"/>
                    <a:gd name="connsiteX3" fmla="*/ 95264 w 190529"/>
                    <a:gd name="connsiteY3" fmla="*/ 53641 h 114263"/>
                    <a:gd name="connsiteX4" fmla="*/ 0 w 190529"/>
                    <a:gd name="connsiteY4" fmla="*/ 1679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679"/>
                      </a:moveTo>
                      <a:cubicBezTo>
                        <a:pt x="0" y="10339"/>
                        <a:pt x="43302" y="36320"/>
                        <a:pt x="95264" y="62302"/>
                      </a:cubicBezTo>
                      <a:cubicBezTo>
                        <a:pt x="147228" y="88283"/>
                        <a:pt x="190530" y="114264"/>
                        <a:pt x="190530" y="114264"/>
                      </a:cubicBezTo>
                      <a:cubicBezTo>
                        <a:pt x="190530" y="114264"/>
                        <a:pt x="147228" y="88283"/>
                        <a:pt x="95264" y="53641"/>
                      </a:cubicBezTo>
                      <a:cubicBezTo>
                        <a:pt x="43302" y="18999"/>
                        <a:pt x="0" y="-6982"/>
                        <a:pt x="0" y="167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5" name="Graphic 1">
                <a:extLst>
                  <a:ext uri="{FF2B5EF4-FFF2-40B4-BE49-F238E27FC236}">
                    <a16:creationId xmlns="" xmlns:a16="http://schemas.microsoft.com/office/drawing/2014/main" id="{AFB23229-EA66-47E0-9C22-4E31DFA8DA4F}"/>
                  </a:ext>
                </a:extLst>
              </p:cNvPr>
              <p:cNvGrpSpPr/>
              <p:nvPr/>
            </p:nvGrpSpPr>
            <p:grpSpPr>
              <a:xfrm>
                <a:off x="6589644" y="3483881"/>
                <a:ext cx="190529" cy="710154"/>
                <a:chOff x="6589644" y="3483881"/>
                <a:chExt cx="190529" cy="710154"/>
              </a:xfrm>
              <a:grpFill/>
            </p:grpSpPr>
            <p:sp>
              <p:nvSpPr>
                <p:cNvPr id="640" name="Freeform: Shape 639">
                  <a:extLst>
                    <a:ext uri="{FF2B5EF4-FFF2-40B4-BE49-F238E27FC236}">
                      <a16:creationId xmlns="" xmlns:a16="http://schemas.microsoft.com/office/drawing/2014/main" id="{8699329E-DB00-41BA-BCB1-1DBBE5697C91}"/>
                    </a:ext>
                  </a:extLst>
                </p:cNvPr>
                <p:cNvSpPr/>
                <p:nvPr/>
              </p:nvSpPr>
              <p:spPr>
                <a:xfrm>
                  <a:off x="6667587" y="3519446"/>
                  <a:ext cx="25981" cy="644277"/>
                </a:xfrm>
                <a:custGeom>
                  <a:avLst/>
                  <a:gdLst>
                    <a:gd name="connsiteX0" fmla="*/ 0 w 25981"/>
                    <a:gd name="connsiteY0" fmla="*/ 16398 h 644277"/>
                    <a:gd name="connsiteX1" fmla="*/ 0 w 25981"/>
                    <a:gd name="connsiteY1" fmla="*/ 631287 h 644277"/>
                    <a:gd name="connsiteX2" fmla="*/ 25982 w 25981"/>
                    <a:gd name="connsiteY2" fmla="*/ 631287 h 644277"/>
                    <a:gd name="connsiteX3" fmla="*/ 25982 w 25981"/>
                    <a:gd name="connsiteY3" fmla="*/ 16398 h 644277"/>
                    <a:gd name="connsiteX4" fmla="*/ 0 w 25981"/>
                    <a:gd name="connsiteY4" fmla="*/ 16398 h 64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4277">
                      <a:moveTo>
                        <a:pt x="0" y="16398"/>
                      </a:moveTo>
                      <a:cubicBezTo>
                        <a:pt x="0" y="224248"/>
                        <a:pt x="0" y="423437"/>
                        <a:pt x="0" y="631287"/>
                      </a:cubicBezTo>
                      <a:cubicBezTo>
                        <a:pt x="0" y="648608"/>
                        <a:pt x="25982" y="648608"/>
                        <a:pt x="25982" y="631287"/>
                      </a:cubicBezTo>
                      <a:cubicBezTo>
                        <a:pt x="25982" y="423437"/>
                        <a:pt x="25982" y="224248"/>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1" name="Freeform: Shape 640">
                  <a:extLst>
                    <a:ext uri="{FF2B5EF4-FFF2-40B4-BE49-F238E27FC236}">
                      <a16:creationId xmlns="" xmlns:a16="http://schemas.microsoft.com/office/drawing/2014/main" id="{1B15A109-C52F-4DB5-B2FF-8D79005AB9F8}"/>
                    </a:ext>
                  </a:extLst>
                </p:cNvPr>
                <p:cNvSpPr/>
                <p:nvPr/>
              </p:nvSpPr>
              <p:spPr>
                <a:xfrm>
                  <a:off x="6589644" y="4078202"/>
                  <a:ext cx="190529" cy="115833"/>
                </a:xfrm>
                <a:custGeom>
                  <a:avLst/>
                  <a:gdLst>
                    <a:gd name="connsiteX0" fmla="*/ 95265 w 190529"/>
                    <a:gd name="connsiteY0" fmla="*/ 29229 h 115833"/>
                    <a:gd name="connsiteX1" fmla="*/ 0 w 190529"/>
                    <a:gd name="connsiteY1" fmla="*/ 107173 h 115833"/>
                    <a:gd name="connsiteX2" fmla="*/ 95265 w 190529"/>
                    <a:gd name="connsiteY2" fmla="*/ 81191 h 115833"/>
                    <a:gd name="connsiteX3" fmla="*/ 190530 w 190529"/>
                    <a:gd name="connsiteY3" fmla="*/ 3248 h 115833"/>
                    <a:gd name="connsiteX4" fmla="*/ 95265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29229"/>
                      </a:moveTo>
                      <a:cubicBezTo>
                        <a:pt x="43302" y="55210"/>
                        <a:pt x="0" y="89852"/>
                        <a:pt x="0" y="107173"/>
                      </a:cubicBezTo>
                      <a:cubicBezTo>
                        <a:pt x="0" y="124494"/>
                        <a:pt x="43302" y="115833"/>
                        <a:pt x="95265" y="81191"/>
                      </a:cubicBezTo>
                      <a:cubicBezTo>
                        <a:pt x="147228" y="46550"/>
                        <a:pt x="190530" y="11908"/>
                        <a:pt x="190530" y="3248"/>
                      </a:cubicBezTo>
                      <a:cubicBezTo>
                        <a:pt x="181869" y="-5413"/>
                        <a:pt x="147228" y="3248"/>
                        <a:pt x="95265"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2" name="Freeform: Shape 641">
                  <a:extLst>
                    <a:ext uri="{FF2B5EF4-FFF2-40B4-BE49-F238E27FC236}">
                      <a16:creationId xmlns="" xmlns:a16="http://schemas.microsoft.com/office/drawing/2014/main" id="{A4A2CCBF-42BD-4270-8874-BE097E3568DC}"/>
                    </a:ext>
                  </a:extLst>
                </p:cNvPr>
                <p:cNvSpPr/>
                <p:nvPr/>
              </p:nvSpPr>
              <p:spPr>
                <a:xfrm>
                  <a:off x="6589644" y="3483881"/>
                  <a:ext cx="190529" cy="115833"/>
                </a:xfrm>
                <a:custGeom>
                  <a:avLst/>
                  <a:gdLst>
                    <a:gd name="connsiteX0" fmla="*/ 95265 w 190529"/>
                    <a:gd name="connsiteY0" fmla="*/ 34642 h 115833"/>
                    <a:gd name="connsiteX1" fmla="*/ 0 w 190529"/>
                    <a:gd name="connsiteY1" fmla="*/ 8660 h 115833"/>
                    <a:gd name="connsiteX2" fmla="*/ 95265 w 190529"/>
                    <a:gd name="connsiteY2" fmla="*/ 86604 h 115833"/>
                    <a:gd name="connsiteX3" fmla="*/ 190530 w 190529"/>
                    <a:gd name="connsiteY3" fmla="*/ 112585 h 115833"/>
                    <a:gd name="connsiteX4" fmla="*/ 95265 w 190529"/>
                    <a:gd name="connsiteY4" fmla="*/ 34642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34642"/>
                      </a:moveTo>
                      <a:cubicBezTo>
                        <a:pt x="43302" y="0"/>
                        <a:pt x="0" y="-8660"/>
                        <a:pt x="0" y="8660"/>
                      </a:cubicBezTo>
                      <a:cubicBezTo>
                        <a:pt x="0" y="25981"/>
                        <a:pt x="43302" y="60623"/>
                        <a:pt x="95265" y="86604"/>
                      </a:cubicBezTo>
                      <a:cubicBezTo>
                        <a:pt x="147228" y="112585"/>
                        <a:pt x="190530" y="121246"/>
                        <a:pt x="190530" y="112585"/>
                      </a:cubicBezTo>
                      <a:cubicBezTo>
                        <a:pt x="181869" y="103925"/>
                        <a:pt x="147228" y="69283"/>
                        <a:pt x="95265" y="346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6" name="Graphic 1">
                <a:extLst>
                  <a:ext uri="{FF2B5EF4-FFF2-40B4-BE49-F238E27FC236}">
                    <a16:creationId xmlns="" xmlns:a16="http://schemas.microsoft.com/office/drawing/2014/main" id="{81854092-3B38-4EA8-8F00-019C9EABC8CD}"/>
                  </a:ext>
                </a:extLst>
              </p:cNvPr>
              <p:cNvGrpSpPr/>
              <p:nvPr/>
            </p:nvGrpSpPr>
            <p:grpSpPr>
              <a:xfrm>
                <a:off x="6156623" y="3256545"/>
                <a:ext cx="190529" cy="1173486"/>
                <a:chOff x="6156623" y="3256545"/>
                <a:chExt cx="190529" cy="1173486"/>
              </a:xfrm>
              <a:grpFill/>
            </p:grpSpPr>
            <p:sp>
              <p:nvSpPr>
                <p:cNvPr id="637" name="Freeform: Shape 636">
                  <a:extLst>
                    <a:ext uri="{FF2B5EF4-FFF2-40B4-BE49-F238E27FC236}">
                      <a16:creationId xmlns="" xmlns:a16="http://schemas.microsoft.com/office/drawing/2014/main" id="{04863E75-41DF-4B21-BDFE-A2270023319C}"/>
                    </a:ext>
                  </a:extLst>
                </p:cNvPr>
                <p:cNvSpPr/>
                <p:nvPr/>
              </p:nvSpPr>
              <p:spPr>
                <a:xfrm>
                  <a:off x="6243227" y="3289021"/>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3"/>
                        <a:pt x="25982" y="1104203"/>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8" name="Freeform: Shape 637">
                  <a:extLst>
                    <a:ext uri="{FF2B5EF4-FFF2-40B4-BE49-F238E27FC236}">
                      <a16:creationId xmlns="" xmlns:a16="http://schemas.microsoft.com/office/drawing/2014/main" id="{72B14EF1-F1B0-415C-A1C9-87C64796011F}"/>
                    </a:ext>
                  </a:extLst>
                </p:cNvPr>
                <p:cNvSpPr/>
                <p:nvPr/>
              </p:nvSpPr>
              <p:spPr>
                <a:xfrm>
                  <a:off x="6156623" y="4295795"/>
                  <a:ext cx="190529" cy="134236"/>
                </a:xfrm>
                <a:custGeom>
                  <a:avLst/>
                  <a:gdLst>
                    <a:gd name="connsiteX0" fmla="*/ 95265 w 190529"/>
                    <a:gd name="connsiteY0" fmla="*/ 19486 h 134236"/>
                    <a:gd name="connsiteX1" fmla="*/ 0 w 190529"/>
                    <a:gd name="connsiteY1" fmla="*/ 114750 h 134236"/>
                    <a:gd name="connsiteX2" fmla="*/ 95265 w 190529"/>
                    <a:gd name="connsiteY2" fmla="*/ 114750 h 134236"/>
                    <a:gd name="connsiteX3" fmla="*/ 190530 w 190529"/>
                    <a:gd name="connsiteY3" fmla="*/ 19486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45467"/>
                        <a:pt x="0" y="80109"/>
                        <a:pt x="0" y="114750"/>
                      </a:cubicBezTo>
                      <a:cubicBezTo>
                        <a:pt x="0" y="140732"/>
                        <a:pt x="43302" y="140732"/>
                        <a:pt x="95265" y="114750"/>
                      </a:cubicBezTo>
                      <a:cubicBezTo>
                        <a:pt x="147228" y="88769"/>
                        <a:pt x="190530" y="45467"/>
                        <a:pt x="190530" y="19486"/>
                      </a:cubicBezTo>
                      <a:cubicBezTo>
                        <a:pt x="190530" y="-6495"/>
                        <a:pt x="147228" y="-6495"/>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9" name="Freeform: Shape 638">
                  <a:extLst>
                    <a:ext uri="{FF2B5EF4-FFF2-40B4-BE49-F238E27FC236}">
                      <a16:creationId xmlns="" xmlns:a16="http://schemas.microsoft.com/office/drawing/2014/main" id="{4A16A610-F5FA-4903-B432-062B9CB20C31}"/>
                    </a:ext>
                  </a:extLst>
                </p:cNvPr>
                <p:cNvSpPr/>
                <p:nvPr/>
              </p:nvSpPr>
              <p:spPr>
                <a:xfrm>
                  <a:off x="6156623" y="3256545"/>
                  <a:ext cx="190529" cy="134236"/>
                </a:xfrm>
                <a:custGeom>
                  <a:avLst/>
                  <a:gdLst>
                    <a:gd name="connsiteX0" fmla="*/ 95265 w 190529"/>
                    <a:gd name="connsiteY0" fmla="*/ 19486 h 134236"/>
                    <a:gd name="connsiteX1" fmla="*/ 0 w 190529"/>
                    <a:gd name="connsiteY1" fmla="*/ 19486 h 134236"/>
                    <a:gd name="connsiteX2" fmla="*/ 95265 w 190529"/>
                    <a:gd name="connsiteY2" fmla="*/ 114751 h 134236"/>
                    <a:gd name="connsiteX3" fmla="*/ 190530 w 190529"/>
                    <a:gd name="connsiteY3" fmla="*/ 114751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6495"/>
                        <a:pt x="0" y="-6495"/>
                        <a:pt x="0" y="19486"/>
                      </a:cubicBezTo>
                      <a:cubicBezTo>
                        <a:pt x="0" y="45467"/>
                        <a:pt x="43302" y="88769"/>
                        <a:pt x="95265" y="114751"/>
                      </a:cubicBezTo>
                      <a:cubicBezTo>
                        <a:pt x="147228" y="140732"/>
                        <a:pt x="190530" y="140732"/>
                        <a:pt x="190530" y="114751"/>
                      </a:cubicBezTo>
                      <a:cubicBezTo>
                        <a:pt x="190530" y="88769"/>
                        <a:pt x="147228" y="45467"/>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2" name="Graphic 1">
              <a:extLst>
                <a:ext uri="{FF2B5EF4-FFF2-40B4-BE49-F238E27FC236}">
                  <a16:creationId xmlns="" xmlns:a16="http://schemas.microsoft.com/office/drawing/2014/main" id="{ABF8BDDE-FBCF-45EA-9F0E-E3D6FCE32C9F}"/>
                </a:ext>
              </a:extLst>
            </p:cNvPr>
            <p:cNvGrpSpPr/>
            <p:nvPr/>
          </p:nvGrpSpPr>
          <p:grpSpPr>
            <a:xfrm>
              <a:off x="6181264" y="3068181"/>
              <a:ext cx="6661201" cy="1550215"/>
              <a:chOff x="6181264" y="3068181"/>
              <a:chExt cx="6661201" cy="1550215"/>
            </a:xfrm>
            <a:solidFill>
              <a:srgbClr val="003575"/>
            </a:solidFill>
          </p:grpSpPr>
          <p:sp>
            <p:nvSpPr>
              <p:cNvPr id="523" name="Freeform: Shape 522">
                <a:extLst>
                  <a:ext uri="{FF2B5EF4-FFF2-40B4-BE49-F238E27FC236}">
                    <a16:creationId xmlns="" xmlns:a16="http://schemas.microsoft.com/office/drawing/2014/main" id="{C84A3D96-0435-48EC-98DD-03623FEEFEA5}"/>
                  </a:ext>
                </a:extLst>
              </p:cNvPr>
              <p:cNvSpPr/>
              <p:nvPr/>
            </p:nvSpPr>
            <p:spPr>
              <a:xfrm>
                <a:off x="6181264" y="3124984"/>
                <a:ext cx="6661201" cy="1432788"/>
              </a:xfrm>
              <a:custGeom>
                <a:avLst/>
                <a:gdLst>
                  <a:gd name="connsiteX0" fmla="*/ 6280143 w 6661201"/>
                  <a:gd name="connsiteY0" fmla="*/ 151046 h 1432788"/>
                  <a:gd name="connsiteX1" fmla="*/ 5925066 w 6661201"/>
                  <a:gd name="connsiteY1" fmla="*/ 3819 h 1432788"/>
                  <a:gd name="connsiteX2" fmla="*/ 5552669 w 6661201"/>
                  <a:gd name="connsiteY2" fmla="*/ 99084 h 1432788"/>
                  <a:gd name="connsiteX3" fmla="*/ 4825193 w 6661201"/>
                  <a:gd name="connsiteY3" fmla="*/ 783257 h 1432788"/>
                  <a:gd name="connsiteX4" fmla="*/ 4444135 w 6661201"/>
                  <a:gd name="connsiteY4" fmla="*/ 1172976 h 1432788"/>
                  <a:gd name="connsiteX5" fmla="*/ 4037095 w 6661201"/>
                  <a:gd name="connsiteY5" fmla="*/ 1398147 h 1432788"/>
                  <a:gd name="connsiteX6" fmla="*/ 3205695 w 6661201"/>
                  <a:gd name="connsiteY6" fmla="*/ 991107 h 1432788"/>
                  <a:gd name="connsiteX7" fmla="*/ 2469559 w 6661201"/>
                  <a:gd name="connsiteY7" fmla="*/ 220330 h 1432788"/>
                  <a:gd name="connsiteX8" fmla="*/ 1742084 w 6661201"/>
                  <a:gd name="connsiteY8" fmla="*/ 47121 h 1432788"/>
                  <a:gd name="connsiteX9" fmla="*/ 1335044 w 6661201"/>
                  <a:gd name="connsiteY9" fmla="*/ 332915 h 1432788"/>
                  <a:gd name="connsiteX10" fmla="*/ 936665 w 6661201"/>
                  <a:gd name="connsiteY10" fmla="*/ 765936 h 1432788"/>
                  <a:gd name="connsiteX11" fmla="*/ 503644 w 6661201"/>
                  <a:gd name="connsiteY11" fmla="*/ 1198957 h 1432788"/>
                  <a:gd name="connsiteX12" fmla="*/ 10000 w 6661201"/>
                  <a:gd name="connsiteY12" fmla="*/ 1415468 h 1432788"/>
                  <a:gd name="connsiteX13" fmla="*/ 10000 w 6661201"/>
                  <a:gd name="connsiteY13" fmla="*/ 1432789 h 1432788"/>
                  <a:gd name="connsiteX14" fmla="*/ 737475 w 6661201"/>
                  <a:gd name="connsiteY14" fmla="*/ 999768 h 1432788"/>
                  <a:gd name="connsiteX15" fmla="*/ 1490932 w 6661201"/>
                  <a:gd name="connsiteY15" fmla="*/ 220330 h 1432788"/>
                  <a:gd name="connsiteX16" fmla="*/ 1897972 w 6661201"/>
                  <a:gd name="connsiteY16" fmla="*/ 21140 h 1432788"/>
                  <a:gd name="connsiteX17" fmla="*/ 2339653 w 6661201"/>
                  <a:gd name="connsiteY17" fmla="*/ 151046 h 1432788"/>
                  <a:gd name="connsiteX18" fmla="*/ 3110430 w 6661201"/>
                  <a:gd name="connsiteY18" fmla="*/ 913163 h 1432788"/>
                  <a:gd name="connsiteX19" fmla="*/ 3820584 w 6661201"/>
                  <a:gd name="connsiteY19" fmla="*/ 1415468 h 1432788"/>
                  <a:gd name="connsiteX20" fmla="*/ 4556721 w 6661201"/>
                  <a:gd name="connsiteY20" fmla="*/ 1095032 h 1432788"/>
                  <a:gd name="connsiteX21" fmla="*/ 5310177 w 6661201"/>
                  <a:gd name="connsiteY21" fmla="*/ 298274 h 1432788"/>
                  <a:gd name="connsiteX22" fmla="*/ 5699896 w 6661201"/>
                  <a:gd name="connsiteY22" fmla="*/ 47121 h 1432788"/>
                  <a:gd name="connsiteX23" fmla="*/ 6141576 w 6661201"/>
                  <a:gd name="connsiteY23" fmla="*/ 81763 h 1432788"/>
                  <a:gd name="connsiteX24" fmla="*/ 6591919 w 6661201"/>
                  <a:gd name="connsiteY24" fmla="*/ 436840 h 1432788"/>
                  <a:gd name="connsiteX25" fmla="*/ 6661201 w 6661201"/>
                  <a:gd name="connsiteY25" fmla="*/ 514784 h 1432788"/>
                  <a:gd name="connsiteX26" fmla="*/ 6661201 w 6661201"/>
                  <a:gd name="connsiteY26" fmla="*/ 480142 h 1432788"/>
                  <a:gd name="connsiteX27" fmla="*/ 6280143 w 6661201"/>
                  <a:gd name="connsiteY27" fmla="*/ 151046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6280143" y="151046"/>
                    </a:moveTo>
                    <a:cubicBezTo>
                      <a:pt x="6176219" y="81763"/>
                      <a:pt x="6054972" y="21140"/>
                      <a:pt x="5925066" y="3819"/>
                    </a:cubicBezTo>
                    <a:cubicBezTo>
                      <a:pt x="5795160" y="-13501"/>
                      <a:pt x="5665253" y="29801"/>
                      <a:pt x="5552669" y="99084"/>
                    </a:cubicBezTo>
                    <a:cubicBezTo>
                      <a:pt x="5258214" y="263632"/>
                      <a:pt x="5041703" y="540765"/>
                      <a:pt x="4825193" y="783257"/>
                    </a:cubicBezTo>
                    <a:cubicBezTo>
                      <a:pt x="4703948" y="921824"/>
                      <a:pt x="4582701" y="1051730"/>
                      <a:pt x="4444135" y="1172976"/>
                    </a:cubicBezTo>
                    <a:cubicBezTo>
                      <a:pt x="4322888" y="1276901"/>
                      <a:pt x="4192983" y="1363505"/>
                      <a:pt x="4037095" y="1398147"/>
                    </a:cubicBezTo>
                    <a:cubicBezTo>
                      <a:pt x="3707999" y="1476091"/>
                      <a:pt x="3413545" y="1207618"/>
                      <a:pt x="3205695" y="991107"/>
                    </a:cubicBezTo>
                    <a:cubicBezTo>
                      <a:pt x="2954542" y="739955"/>
                      <a:pt x="2746692" y="445501"/>
                      <a:pt x="2469559" y="220330"/>
                    </a:cubicBezTo>
                    <a:cubicBezTo>
                      <a:pt x="2261709" y="47121"/>
                      <a:pt x="2010557" y="-56804"/>
                      <a:pt x="1742084" y="47121"/>
                    </a:cubicBezTo>
                    <a:cubicBezTo>
                      <a:pt x="1586197" y="107744"/>
                      <a:pt x="1456290" y="220330"/>
                      <a:pt x="1335044" y="332915"/>
                    </a:cubicBezTo>
                    <a:cubicBezTo>
                      <a:pt x="1196478" y="471482"/>
                      <a:pt x="1066572" y="618709"/>
                      <a:pt x="936665" y="765936"/>
                    </a:cubicBezTo>
                    <a:cubicBezTo>
                      <a:pt x="798098" y="921824"/>
                      <a:pt x="659531" y="1069051"/>
                      <a:pt x="503644" y="1198957"/>
                    </a:cubicBezTo>
                    <a:cubicBezTo>
                      <a:pt x="365077" y="1311543"/>
                      <a:pt x="200530" y="1415468"/>
                      <a:pt x="10000" y="1415468"/>
                    </a:cubicBezTo>
                    <a:cubicBezTo>
                      <a:pt x="1340" y="1415468"/>
                      <a:pt x="-7321" y="1432789"/>
                      <a:pt x="10000" y="1432789"/>
                    </a:cubicBezTo>
                    <a:cubicBezTo>
                      <a:pt x="304454" y="1424128"/>
                      <a:pt x="546946" y="1198957"/>
                      <a:pt x="737475" y="999768"/>
                    </a:cubicBezTo>
                    <a:cubicBezTo>
                      <a:pt x="988628" y="739955"/>
                      <a:pt x="1205138" y="445501"/>
                      <a:pt x="1490932" y="220330"/>
                    </a:cubicBezTo>
                    <a:cubicBezTo>
                      <a:pt x="1612178" y="125065"/>
                      <a:pt x="1750744" y="38461"/>
                      <a:pt x="1897972" y="21140"/>
                    </a:cubicBezTo>
                    <a:cubicBezTo>
                      <a:pt x="2053859" y="3819"/>
                      <a:pt x="2209747" y="64442"/>
                      <a:pt x="2339653" y="151046"/>
                    </a:cubicBezTo>
                    <a:cubicBezTo>
                      <a:pt x="2642768" y="350236"/>
                      <a:pt x="2867938" y="653351"/>
                      <a:pt x="3110430" y="913163"/>
                    </a:cubicBezTo>
                    <a:cubicBezTo>
                      <a:pt x="3300959" y="1121013"/>
                      <a:pt x="3534791" y="1363505"/>
                      <a:pt x="3820584" y="1415468"/>
                    </a:cubicBezTo>
                    <a:cubicBezTo>
                      <a:pt x="4106378" y="1467430"/>
                      <a:pt x="4357531" y="1276901"/>
                      <a:pt x="4556721" y="1095032"/>
                    </a:cubicBezTo>
                    <a:cubicBezTo>
                      <a:pt x="4825193" y="843880"/>
                      <a:pt x="5033044" y="549426"/>
                      <a:pt x="5310177" y="298274"/>
                    </a:cubicBezTo>
                    <a:cubicBezTo>
                      <a:pt x="5422763" y="194349"/>
                      <a:pt x="5552669" y="99084"/>
                      <a:pt x="5699896" y="47121"/>
                    </a:cubicBezTo>
                    <a:cubicBezTo>
                      <a:pt x="5847123" y="-4841"/>
                      <a:pt x="6003010" y="12480"/>
                      <a:pt x="6141576" y="81763"/>
                    </a:cubicBezTo>
                    <a:cubicBezTo>
                      <a:pt x="6314785" y="168367"/>
                      <a:pt x="6462013" y="306934"/>
                      <a:pt x="6591919" y="436840"/>
                    </a:cubicBezTo>
                    <a:cubicBezTo>
                      <a:pt x="6617899" y="462821"/>
                      <a:pt x="6635221" y="488803"/>
                      <a:pt x="6661201" y="514784"/>
                    </a:cubicBezTo>
                    <a:lnTo>
                      <a:pt x="6661201" y="480142"/>
                    </a:lnTo>
                    <a:cubicBezTo>
                      <a:pt x="6548617" y="358897"/>
                      <a:pt x="6427370" y="246311"/>
                      <a:pt x="6280143" y="1510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24" name="Freeform: Shape 523">
                <a:extLst>
                  <a:ext uri="{FF2B5EF4-FFF2-40B4-BE49-F238E27FC236}">
                    <a16:creationId xmlns="" xmlns:a16="http://schemas.microsoft.com/office/drawing/2014/main" id="{72C74880-7CDE-4A5A-A0CD-EB8002546FEB}"/>
                  </a:ext>
                </a:extLst>
              </p:cNvPr>
              <p:cNvSpPr/>
              <p:nvPr/>
            </p:nvSpPr>
            <p:spPr>
              <a:xfrm>
                <a:off x="6181264" y="3111483"/>
                <a:ext cx="6661201" cy="1441448"/>
              </a:xfrm>
              <a:custGeom>
                <a:avLst/>
                <a:gdLst>
                  <a:gd name="connsiteX0" fmla="*/ 6349427 w 6661201"/>
                  <a:gd name="connsiteY0" fmla="*/ 1221119 h 1441448"/>
                  <a:gd name="connsiteX1" fmla="*/ 5942388 w 6661201"/>
                  <a:gd name="connsiteY1" fmla="*/ 1420309 h 1441448"/>
                  <a:gd name="connsiteX2" fmla="*/ 5500706 w 6661201"/>
                  <a:gd name="connsiteY2" fmla="*/ 1290403 h 1441448"/>
                  <a:gd name="connsiteX3" fmla="*/ 4729929 w 6661201"/>
                  <a:gd name="connsiteY3" fmla="*/ 519625 h 1441448"/>
                  <a:gd name="connsiteX4" fmla="*/ 4019774 w 6661201"/>
                  <a:gd name="connsiteY4" fmla="*/ 17321 h 1441448"/>
                  <a:gd name="connsiteX5" fmla="*/ 3283639 w 6661201"/>
                  <a:gd name="connsiteY5" fmla="*/ 337756 h 1441448"/>
                  <a:gd name="connsiteX6" fmla="*/ 2530182 w 6661201"/>
                  <a:gd name="connsiteY6" fmla="*/ 1134515 h 1441448"/>
                  <a:gd name="connsiteX7" fmla="*/ 2140463 w 6661201"/>
                  <a:gd name="connsiteY7" fmla="*/ 1385667 h 1441448"/>
                  <a:gd name="connsiteX8" fmla="*/ 1698782 w 6661201"/>
                  <a:gd name="connsiteY8" fmla="*/ 1351025 h 1441448"/>
                  <a:gd name="connsiteX9" fmla="*/ 1248440 w 6661201"/>
                  <a:gd name="connsiteY9" fmla="*/ 995948 h 1441448"/>
                  <a:gd name="connsiteX10" fmla="*/ 832740 w 6661201"/>
                  <a:gd name="connsiteY10" fmla="*/ 536946 h 1441448"/>
                  <a:gd name="connsiteX11" fmla="*/ 10000 w 6661201"/>
                  <a:gd name="connsiteY11" fmla="*/ 0 h 1441448"/>
                  <a:gd name="connsiteX12" fmla="*/ 10000 w 6661201"/>
                  <a:gd name="connsiteY12" fmla="*/ 17321 h 1441448"/>
                  <a:gd name="connsiteX13" fmla="*/ 824080 w 6661201"/>
                  <a:gd name="connsiteY13" fmla="*/ 545606 h 1441448"/>
                  <a:gd name="connsiteX14" fmla="*/ 1560215 w 6661201"/>
                  <a:gd name="connsiteY14" fmla="*/ 1290403 h 1441448"/>
                  <a:gd name="connsiteX15" fmla="*/ 1915292 w 6661201"/>
                  <a:gd name="connsiteY15" fmla="*/ 1437630 h 1441448"/>
                  <a:gd name="connsiteX16" fmla="*/ 2287691 w 6661201"/>
                  <a:gd name="connsiteY16" fmla="*/ 1342365 h 1441448"/>
                  <a:gd name="connsiteX17" fmla="*/ 3015166 w 6661201"/>
                  <a:gd name="connsiteY17" fmla="*/ 658192 h 1441448"/>
                  <a:gd name="connsiteX18" fmla="*/ 3396224 w 6661201"/>
                  <a:gd name="connsiteY18" fmla="*/ 268473 h 1441448"/>
                  <a:gd name="connsiteX19" fmla="*/ 3803264 w 6661201"/>
                  <a:gd name="connsiteY19" fmla="*/ 43302 h 1441448"/>
                  <a:gd name="connsiteX20" fmla="*/ 4634664 w 6661201"/>
                  <a:gd name="connsiteY20" fmla="*/ 450342 h 1441448"/>
                  <a:gd name="connsiteX21" fmla="*/ 5370800 w 6661201"/>
                  <a:gd name="connsiteY21" fmla="*/ 1221119 h 1441448"/>
                  <a:gd name="connsiteX22" fmla="*/ 6098274 w 6661201"/>
                  <a:gd name="connsiteY22" fmla="*/ 1394327 h 1441448"/>
                  <a:gd name="connsiteX23" fmla="*/ 6505315 w 6661201"/>
                  <a:gd name="connsiteY23" fmla="*/ 1108534 h 1441448"/>
                  <a:gd name="connsiteX24" fmla="*/ 6661201 w 6661201"/>
                  <a:gd name="connsiteY24" fmla="*/ 952646 h 1441448"/>
                  <a:gd name="connsiteX25" fmla="*/ 6661201 w 6661201"/>
                  <a:gd name="connsiteY25" fmla="*/ 926665 h 1441448"/>
                  <a:gd name="connsiteX26" fmla="*/ 6349427 w 6661201"/>
                  <a:gd name="connsiteY26" fmla="*/ 1221119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6349427" y="1221119"/>
                    </a:moveTo>
                    <a:cubicBezTo>
                      <a:pt x="6228180" y="1316384"/>
                      <a:pt x="6089615" y="1402988"/>
                      <a:pt x="5942388" y="1420309"/>
                    </a:cubicBezTo>
                    <a:cubicBezTo>
                      <a:pt x="5786500" y="1437630"/>
                      <a:pt x="5630612" y="1377007"/>
                      <a:pt x="5500706" y="1290403"/>
                    </a:cubicBezTo>
                    <a:cubicBezTo>
                      <a:pt x="5197591" y="1091213"/>
                      <a:pt x="4972420" y="788098"/>
                      <a:pt x="4729929" y="519625"/>
                    </a:cubicBezTo>
                    <a:cubicBezTo>
                      <a:pt x="4539399" y="311775"/>
                      <a:pt x="4305568" y="69283"/>
                      <a:pt x="4019774" y="17321"/>
                    </a:cubicBezTo>
                    <a:cubicBezTo>
                      <a:pt x="3733980" y="-34642"/>
                      <a:pt x="3482828" y="155888"/>
                      <a:pt x="3283639" y="337756"/>
                    </a:cubicBezTo>
                    <a:cubicBezTo>
                      <a:pt x="3015166" y="588909"/>
                      <a:pt x="2807316" y="883363"/>
                      <a:pt x="2530182" y="1134515"/>
                    </a:cubicBezTo>
                    <a:cubicBezTo>
                      <a:pt x="2417597" y="1238440"/>
                      <a:pt x="2287691" y="1333705"/>
                      <a:pt x="2140463" y="1385667"/>
                    </a:cubicBezTo>
                    <a:cubicBezTo>
                      <a:pt x="1993236" y="1437630"/>
                      <a:pt x="1837348" y="1420309"/>
                      <a:pt x="1698782" y="1351025"/>
                    </a:cubicBezTo>
                    <a:cubicBezTo>
                      <a:pt x="1525573" y="1264421"/>
                      <a:pt x="1378347" y="1125854"/>
                      <a:pt x="1248440" y="995948"/>
                    </a:cubicBezTo>
                    <a:cubicBezTo>
                      <a:pt x="1101213" y="848721"/>
                      <a:pt x="971306" y="692833"/>
                      <a:pt x="832740" y="536946"/>
                    </a:cubicBezTo>
                    <a:cubicBezTo>
                      <a:pt x="616229" y="303115"/>
                      <a:pt x="347757" y="8660"/>
                      <a:pt x="10000" y="0"/>
                    </a:cubicBezTo>
                    <a:cubicBezTo>
                      <a:pt x="1340" y="0"/>
                      <a:pt x="-7321" y="17321"/>
                      <a:pt x="10000" y="17321"/>
                    </a:cubicBezTo>
                    <a:cubicBezTo>
                      <a:pt x="347757" y="25981"/>
                      <a:pt x="616229" y="311775"/>
                      <a:pt x="824080" y="545606"/>
                    </a:cubicBezTo>
                    <a:cubicBezTo>
                      <a:pt x="1057911" y="796759"/>
                      <a:pt x="1274421" y="1091213"/>
                      <a:pt x="1560215" y="1290403"/>
                    </a:cubicBezTo>
                    <a:cubicBezTo>
                      <a:pt x="1664140" y="1359686"/>
                      <a:pt x="1785386" y="1420309"/>
                      <a:pt x="1915292" y="1437630"/>
                    </a:cubicBezTo>
                    <a:cubicBezTo>
                      <a:pt x="2045198" y="1454950"/>
                      <a:pt x="2175105" y="1411648"/>
                      <a:pt x="2287691" y="1342365"/>
                    </a:cubicBezTo>
                    <a:cubicBezTo>
                      <a:pt x="2582145" y="1177817"/>
                      <a:pt x="2798655" y="900684"/>
                      <a:pt x="3015166" y="658192"/>
                    </a:cubicBezTo>
                    <a:cubicBezTo>
                      <a:pt x="3136411" y="519625"/>
                      <a:pt x="3257657" y="389719"/>
                      <a:pt x="3396224" y="268473"/>
                    </a:cubicBezTo>
                    <a:cubicBezTo>
                      <a:pt x="3517470" y="164548"/>
                      <a:pt x="3647376" y="77944"/>
                      <a:pt x="3803264" y="43302"/>
                    </a:cubicBezTo>
                    <a:cubicBezTo>
                      <a:pt x="4132359" y="-34642"/>
                      <a:pt x="4426814" y="233831"/>
                      <a:pt x="4634664" y="450342"/>
                    </a:cubicBezTo>
                    <a:cubicBezTo>
                      <a:pt x="4885816" y="701494"/>
                      <a:pt x="5093666" y="995948"/>
                      <a:pt x="5370800" y="1221119"/>
                    </a:cubicBezTo>
                    <a:cubicBezTo>
                      <a:pt x="5578649" y="1394327"/>
                      <a:pt x="5829802" y="1498253"/>
                      <a:pt x="6098274" y="1394327"/>
                    </a:cubicBezTo>
                    <a:cubicBezTo>
                      <a:pt x="6254162" y="1333705"/>
                      <a:pt x="6384068" y="1221119"/>
                      <a:pt x="6505315" y="1108534"/>
                    </a:cubicBezTo>
                    <a:cubicBezTo>
                      <a:pt x="6557277" y="1056571"/>
                      <a:pt x="6609240" y="1004609"/>
                      <a:pt x="6661201" y="952646"/>
                    </a:cubicBezTo>
                    <a:lnTo>
                      <a:pt x="6661201" y="926665"/>
                    </a:lnTo>
                    <a:cubicBezTo>
                      <a:pt x="6565938" y="1039250"/>
                      <a:pt x="6462013" y="1134515"/>
                      <a:pt x="6349427" y="12211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525" name="Graphic 1">
                <a:extLst>
                  <a:ext uri="{FF2B5EF4-FFF2-40B4-BE49-F238E27FC236}">
                    <a16:creationId xmlns="" xmlns:a16="http://schemas.microsoft.com/office/drawing/2014/main" id="{166FC0F3-6F21-4C81-A959-8AA37EB07DCD}"/>
                  </a:ext>
                </a:extLst>
              </p:cNvPr>
              <p:cNvGrpSpPr/>
              <p:nvPr/>
            </p:nvGrpSpPr>
            <p:grpSpPr>
              <a:xfrm>
                <a:off x="12643277" y="3414894"/>
                <a:ext cx="129906" cy="857084"/>
                <a:chOff x="12643277" y="3414894"/>
                <a:chExt cx="129906" cy="857084"/>
              </a:xfrm>
              <a:grpFill/>
            </p:grpSpPr>
            <p:sp>
              <p:nvSpPr>
                <p:cNvPr id="616" name="Freeform: Shape 615">
                  <a:extLst>
                    <a:ext uri="{FF2B5EF4-FFF2-40B4-BE49-F238E27FC236}">
                      <a16:creationId xmlns="" xmlns:a16="http://schemas.microsoft.com/office/drawing/2014/main" id="{15544854-9B85-4D64-B863-E397CFC90DEC}"/>
                    </a:ext>
                  </a:extLst>
                </p:cNvPr>
                <p:cNvSpPr/>
                <p:nvPr/>
              </p:nvSpPr>
              <p:spPr>
                <a:xfrm>
                  <a:off x="12703900" y="346872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7" name="Freeform: Shape 616">
                  <a:extLst>
                    <a:ext uri="{FF2B5EF4-FFF2-40B4-BE49-F238E27FC236}">
                      <a16:creationId xmlns="" xmlns:a16="http://schemas.microsoft.com/office/drawing/2014/main" id="{12DA8360-AF13-47F4-9658-AA8ED3B1EA9F}"/>
                    </a:ext>
                  </a:extLst>
                </p:cNvPr>
                <p:cNvSpPr/>
                <p:nvPr/>
              </p:nvSpPr>
              <p:spPr>
                <a:xfrm>
                  <a:off x="12643277" y="3414894"/>
                  <a:ext cx="121245" cy="141393"/>
                </a:xfrm>
                <a:custGeom>
                  <a:avLst/>
                  <a:gdLst>
                    <a:gd name="connsiteX0" fmla="*/ 0 w 121245"/>
                    <a:gd name="connsiteY0" fmla="*/ 8364 h 141393"/>
                    <a:gd name="connsiteX1" fmla="*/ 60623 w 121245"/>
                    <a:gd name="connsiteY1" fmla="*/ 103628 h 141393"/>
                    <a:gd name="connsiteX2" fmla="*/ 121245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0" y="68987"/>
                        <a:pt x="60623" y="103628"/>
                      </a:cubicBezTo>
                      <a:cubicBezTo>
                        <a:pt x="95264" y="138270"/>
                        <a:pt x="121245" y="146930"/>
                        <a:pt x="121245" y="138270"/>
                      </a:cubicBezTo>
                      <a:cubicBezTo>
                        <a:pt x="121245" y="120949"/>
                        <a:pt x="95264" y="77647"/>
                        <a:pt x="60623" y="43005"/>
                      </a:cubicBezTo>
                      <a:cubicBezTo>
                        <a:pt x="3464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8" name="Freeform: Shape 617">
                  <a:extLst>
                    <a:ext uri="{FF2B5EF4-FFF2-40B4-BE49-F238E27FC236}">
                      <a16:creationId xmlns="" xmlns:a16="http://schemas.microsoft.com/office/drawing/2014/main" id="{5CB29B0B-26CD-4F73-A9D7-3007B0715A9D}"/>
                    </a:ext>
                  </a:extLst>
                </p:cNvPr>
                <p:cNvSpPr/>
                <p:nvPr/>
              </p:nvSpPr>
              <p:spPr>
                <a:xfrm>
                  <a:off x="12651937" y="4129563"/>
                  <a:ext cx="121246" cy="142415"/>
                </a:xfrm>
                <a:custGeom>
                  <a:avLst/>
                  <a:gdLst>
                    <a:gd name="connsiteX0" fmla="*/ 60623 w 121246"/>
                    <a:gd name="connsiteY0" fmla="*/ 38491 h 142415"/>
                    <a:gd name="connsiteX1" fmla="*/ 0 w 121246"/>
                    <a:gd name="connsiteY1" fmla="*/ 133755 h 142415"/>
                    <a:gd name="connsiteX2" fmla="*/ 60623 w 121246"/>
                    <a:gd name="connsiteY2" fmla="*/ 107774 h 142415"/>
                    <a:gd name="connsiteX3" fmla="*/ 121247 w 121246"/>
                    <a:gd name="connsiteY3" fmla="*/ 12510 h 142415"/>
                    <a:gd name="connsiteX4" fmla="*/ 60623 w 121246"/>
                    <a:gd name="connsiteY4" fmla="*/ 38491 h 142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5">
                      <a:moveTo>
                        <a:pt x="60623" y="38491"/>
                      </a:moveTo>
                      <a:cubicBezTo>
                        <a:pt x="25982" y="73132"/>
                        <a:pt x="0" y="107774"/>
                        <a:pt x="0" y="133755"/>
                      </a:cubicBezTo>
                      <a:cubicBezTo>
                        <a:pt x="0" y="151076"/>
                        <a:pt x="25982" y="142416"/>
                        <a:pt x="60623" y="107774"/>
                      </a:cubicBezTo>
                      <a:cubicBezTo>
                        <a:pt x="95265" y="73132"/>
                        <a:pt x="121247" y="29830"/>
                        <a:pt x="121247" y="12510"/>
                      </a:cubicBezTo>
                      <a:cubicBezTo>
                        <a:pt x="121247" y="-13472"/>
                        <a:pt x="95265" y="3849"/>
                        <a:pt x="60623" y="384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6" name="Graphic 1">
                <a:extLst>
                  <a:ext uri="{FF2B5EF4-FFF2-40B4-BE49-F238E27FC236}">
                    <a16:creationId xmlns="" xmlns:a16="http://schemas.microsoft.com/office/drawing/2014/main" id="{8A7F1A3C-167E-44F0-B752-729522B41792}"/>
                  </a:ext>
                </a:extLst>
              </p:cNvPr>
              <p:cNvGrpSpPr/>
              <p:nvPr/>
            </p:nvGrpSpPr>
            <p:grpSpPr>
              <a:xfrm>
                <a:off x="12357483" y="3182980"/>
                <a:ext cx="121245" cy="1320615"/>
                <a:chOff x="12357483" y="3182980"/>
                <a:chExt cx="121245" cy="1320615"/>
              </a:xfrm>
              <a:grpFill/>
            </p:grpSpPr>
            <p:sp>
              <p:nvSpPr>
                <p:cNvPr id="613" name="Freeform: Shape 612">
                  <a:extLst>
                    <a:ext uri="{FF2B5EF4-FFF2-40B4-BE49-F238E27FC236}">
                      <a16:creationId xmlns="" xmlns:a16="http://schemas.microsoft.com/office/drawing/2014/main" id="{C2240358-673D-4EB7-9B5B-D3C8EDC8A9D5}"/>
                    </a:ext>
                  </a:extLst>
                </p:cNvPr>
                <p:cNvSpPr/>
                <p:nvPr/>
              </p:nvSpPr>
              <p:spPr>
                <a:xfrm>
                  <a:off x="12409445" y="3226233"/>
                  <a:ext cx="17321" cy="1246274"/>
                </a:xfrm>
                <a:custGeom>
                  <a:avLst/>
                  <a:gdLst>
                    <a:gd name="connsiteX0" fmla="*/ 0 w 17321"/>
                    <a:gd name="connsiteY0" fmla="*/ 6495 h 1246274"/>
                    <a:gd name="connsiteX1" fmla="*/ 0 w 17321"/>
                    <a:gd name="connsiteY1" fmla="*/ 1236275 h 1246274"/>
                    <a:gd name="connsiteX2" fmla="*/ 17322 w 17321"/>
                    <a:gd name="connsiteY2" fmla="*/ 1236275 h 1246274"/>
                    <a:gd name="connsiteX3" fmla="*/ 17322 w 17321"/>
                    <a:gd name="connsiteY3" fmla="*/ 6495 h 1246274"/>
                    <a:gd name="connsiteX4" fmla="*/ 0 w 17321"/>
                    <a:gd name="connsiteY4" fmla="*/ 6495 h 1246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246274">
                      <a:moveTo>
                        <a:pt x="0" y="6495"/>
                      </a:moveTo>
                      <a:cubicBezTo>
                        <a:pt x="0" y="413535"/>
                        <a:pt x="0" y="820575"/>
                        <a:pt x="0" y="1236275"/>
                      </a:cubicBezTo>
                      <a:cubicBezTo>
                        <a:pt x="0" y="1244935"/>
                        <a:pt x="17322" y="1253596"/>
                        <a:pt x="17322" y="1236275"/>
                      </a:cubicBezTo>
                      <a:cubicBezTo>
                        <a:pt x="17322" y="829235"/>
                        <a:pt x="17322" y="422195"/>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4" name="Freeform: Shape 613">
                  <a:extLst>
                    <a:ext uri="{FF2B5EF4-FFF2-40B4-BE49-F238E27FC236}">
                      <a16:creationId xmlns="" xmlns:a16="http://schemas.microsoft.com/office/drawing/2014/main" id="{4BFB83BC-E672-442B-90CB-36E8A3E3E855}"/>
                    </a:ext>
                  </a:extLst>
                </p:cNvPr>
                <p:cNvSpPr/>
                <p:nvPr/>
              </p:nvSpPr>
              <p:spPr>
                <a:xfrm>
                  <a:off x="12357483" y="3182980"/>
                  <a:ext cx="121245" cy="131103"/>
                </a:xfrm>
                <a:custGeom>
                  <a:avLst/>
                  <a:gdLst>
                    <a:gd name="connsiteX0" fmla="*/ 60623 w 121245"/>
                    <a:gd name="connsiteY0" fmla="*/ 15107 h 131103"/>
                    <a:gd name="connsiteX1" fmla="*/ 0 w 121245"/>
                    <a:gd name="connsiteY1" fmla="*/ 32427 h 131103"/>
                    <a:gd name="connsiteX2" fmla="*/ 60623 w 121245"/>
                    <a:gd name="connsiteY2" fmla="*/ 119032 h 131103"/>
                    <a:gd name="connsiteX3" fmla="*/ 121245 w 121245"/>
                    <a:gd name="connsiteY3" fmla="*/ 110371 h 131103"/>
                    <a:gd name="connsiteX4" fmla="*/ 60623 w 12124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5107"/>
                      </a:moveTo>
                      <a:cubicBezTo>
                        <a:pt x="25982" y="-10875"/>
                        <a:pt x="0" y="-2214"/>
                        <a:pt x="0" y="32427"/>
                      </a:cubicBezTo>
                      <a:cubicBezTo>
                        <a:pt x="0" y="67069"/>
                        <a:pt x="25982" y="101711"/>
                        <a:pt x="60623" y="119032"/>
                      </a:cubicBezTo>
                      <a:cubicBezTo>
                        <a:pt x="95264" y="136352"/>
                        <a:pt x="121245" y="136352"/>
                        <a:pt x="121245" y="110371"/>
                      </a:cubicBezTo>
                      <a:cubicBezTo>
                        <a:pt x="121245" y="84390"/>
                        <a:pt x="95264" y="41088"/>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5" name="Freeform: Shape 614">
                  <a:extLst>
                    <a:ext uri="{FF2B5EF4-FFF2-40B4-BE49-F238E27FC236}">
                      <a16:creationId xmlns="" xmlns:a16="http://schemas.microsoft.com/office/drawing/2014/main" id="{9A3805E3-7B33-4EDB-B41E-CF958EF14F84}"/>
                    </a:ext>
                  </a:extLst>
                </p:cNvPr>
                <p:cNvSpPr/>
                <p:nvPr/>
              </p:nvSpPr>
              <p:spPr>
                <a:xfrm>
                  <a:off x="12357483" y="4368877"/>
                  <a:ext cx="121245" cy="134719"/>
                </a:xfrm>
                <a:custGeom>
                  <a:avLst/>
                  <a:gdLst>
                    <a:gd name="connsiteX0" fmla="*/ 60623 w 121245"/>
                    <a:gd name="connsiteY0" fmla="*/ 15687 h 134719"/>
                    <a:gd name="connsiteX1" fmla="*/ 0 w 121245"/>
                    <a:gd name="connsiteY1" fmla="*/ 102292 h 134719"/>
                    <a:gd name="connsiteX2" fmla="*/ 60623 w 121245"/>
                    <a:gd name="connsiteY2" fmla="*/ 119612 h 134719"/>
                    <a:gd name="connsiteX3" fmla="*/ 121245 w 121245"/>
                    <a:gd name="connsiteY3" fmla="*/ 24348 h 134719"/>
                    <a:gd name="connsiteX4" fmla="*/ 60623 w 121245"/>
                    <a:gd name="connsiteY4" fmla="*/ 1568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687"/>
                      </a:moveTo>
                      <a:cubicBezTo>
                        <a:pt x="25982" y="33008"/>
                        <a:pt x="0" y="76310"/>
                        <a:pt x="0" y="102292"/>
                      </a:cubicBezTo>
                      <a:cubicBezTo>
                        <a:pt x="0" y="136933"/>
                        <a:pt x="25982" y="145594"/>
                        <a:pt x="60623" y="119612"/>
                      </a:cubicBezTo>
                      <a:cubicBezTo>
                        <a:pt x="95264" y="93631"/>
                        <a:pt x="121245" y="50329"/>
                        <a:pt x="121245" y="24348"/>
                      </a:cubicBezTo>
                      <a:cubicBezTo>
                        <a:pt x="121245" y="-1634"/>
                        <a:pt x="95264" y="-10294"/>
                        <a:pt x="60623"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7" name="Graphic 1">
                <a:extLst>
                  <a:ext uri="{FF2B5EF4-FFF2-40B4-BE49-F238E27FC236}">
                    <a16:creationId xmlns="" xmlns:a16="http://schemas.microsoft.com/office/drawing/2014/main" id="{3A1B0884-0FC5-4056-9AA5-B4198C6D0ADF}"/>
                  </a:ext>
                </a:extLst>
              </p:cNvPr>
              <p:cNvGrpSpPr/>
              <p:nvPr/>
            </p:nvGrpSpPr>
            <p:grpSpPr>
              <a:xfrm>
                <a:off x="12071689" y="3075495"/>
                <a:ext cx="121245" cy="1534240"/>
                <a:chOff x="12071689" y="3075495"/>
                <a:chExt cx="121245" cy="1534240"/>
              </a:xfrm>
              <a:grpFill/>
            </p:grpSpPr>
            <p:sp>
              <p:nvSpPr>
                <p:cNvPr id="610" name="Freeform: Shape 609">
                  <a:extLst>
                    <a:ext uri="{FF2B5EF4-FFF2-40B4-BE49-F238E27FC236}">
                      <a16:creationId xmlns="" xmlns:a16="http://schemas.microsoft.com/office/drawing/2014/main" id="{45438AD1-F04B-4DF7-804B-B690BED14680}"/>
                    </a:ext>
                  </a:extLst>
                </p:cNvPr>
                <p:cNvSpPr/>
                <p:nvPr/>
              </p:nvSpPr>
              <p:spPr>
                <a:xfrm>
                  <a:off x="12123652" y="3113648"/>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1" name="Freeform: Shape 610">
                  <a:extLst>
                    <a:ext uri="{FF2B5EF4-FFF2-40B4-BE49-F238E27FC236}">
                      <a16:creationId xmlns="" xmlns:a16="http://schemas.microsoft.com/office/drawing/2014/main" id="{F0B67FF8-5224-4E90-AA47-6A8969BD6402}"/>
                    </a:ext>
                  </a:extLst>
                </p:cNvPr>
                <p:cNvSpPr/>
                <p:nvPr/>
              </p:nvSpPr>
              <p:spPr>
                <a:xfrm>
                  <a:off x="12071689"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5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2" y="-7314"/>
                        <a:pt x="0" y="27327"/>
                        <a:pt x="0" y="61969"/>
                      </a:cubicBezTo>
                      <a:cubicBezTo>
                        <a:pt x="0" y="96611"/>
                        <a:pt x="25982" y="122592"/>
                        <a:pt x="60623" y="131252"/>
                      </a:cubicBezTo>
                      <a:cubicBezTo>
                        <a:pt x="95265" y="131252"/>
                        <a:pt x="121245" y="113931"/>
                        <a:pt x="121245" y="79290"/>
                      </a:cubicBezTo>
                      <a:cubicBezTo>
                        <a:pt x="121245" y="44648"/>
                        <a:pt x="95265" y="1000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2" name="Freeform: Shape 611">
                  <a:extLst>
                    <a:ext uri="{FF2B5EF4-FFF2-40B4-BE49-F238E27FC236}">
                      <a16:creationId xmlns="" xmlns:a16="http://schemas.microsoft.com/office/drawing/2014/main" id="{50C7CF83-09EB-4B8F-B32F-136D0C0A5112}"/>
                    </a:ext>
                  </a:extLst>
                </p:cNvPr>
                <p:cNvSpPr/>
                <p:nvPr/>
              </p:nvSpPr>
              <p:spPr>
                <a:xfrm>
                  <a:off x="12071689"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5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5" y="121246"/>
                        <a:pt x="121245" y="86604"/>
                        <a:pt x="121245" y="51963"/>
                      </a:cubicBezTo>
                      <a:cubicBezTo>
                        <a:pt x="121245"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8" name="Graphic 1">
                <a:extLst>
                  <a:ext uri="{FF2B5EF4-FFF2-40B4-BE49-F238E27FC236}">
                    <a16:creationId xmlns="" xmlns:a16="http://schemas.microsoft.com/office/drawing/2014/main" id="{F8316750-C439-43E6-9071-98CC08981C84}"/>
                  </a:ext>
                </a:extLst>
              </p:cNvPr>
              <p:cNvGrpSpPr/>
              <p:nvPr/>
            </p:nvGrpSpPr>
            <p:grpSpPr>
              <a:xfrm>
                <a:off x="11777235" y="3113506"/>
                <a:ext cx="122591" cy="1459722"/>
                <a:chOff x="11777235" y="3113506"/>
                <a:chExt cx="122591" cy="1459722"/>
              </a:xfrm>
              <a:grpFill/>
            </p:grpSpPr>
            <p:sp>
              <p:nvSpPr>
                <p:cNvPr id="607" name="Freeform: Shape 606">
                  <a:extLst>
                    <a:ext uri="{FF2B5EF4-FFF2-40B4-BE49-F238E27FC236}">
                      <a16:creationId xmlns="" xmlns:a16="http://schemas.microsoft.com/office/drawing/2014/main" id="{C543742E-68B5-4515-AE5B-0B093F7BB0B7}"/>
                    </a:ext>
                  </a:extLst>
                </p:cNvPr>
                <p:cNvSpPr/>
                <p:nvPr/>
              </p:nvSpPr>
              <p:spPr>
                <a:xfrm>
                  <a:off x="11829197" y="3148290"/>
                  <a:ext cx="19088" cy="1393502"/>
                </a:xfrm>
                <a:custGeom>
                  <a:avLst/>
                  <a:gdLst>
                    <a:gd name="connsiteX0" fmla="*/ 0 w 19088"/>
                    <a:gd name="connsiteY0" fmla="*/ 6495 h 1393502"/>
                    <a:gd name="connsiteX1" fmla="*/ 0 w 19088"/>
                    <a:gd name="connsiteY1" fmla="*/ 1383502 h 1393502"/>
                    <a:gd name="connsiteX2" fmla="*/ 17321 w 19088"/>
                    <a:gd name="connsiteY2" fmla="*/ 1383502 h 1393502"/>
                    <a:gd name="connsiteX3" fmla="*/ 17321 w 19088"/>
                    <a:gd name="connsiteY3" fmla="*/ 6495 h 1393502"/>
                    <a:gd name="connsiteX4" fmla="*/ 0 w 19088"/>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8" name="Freeform: Shape 607">
                  <a:extLst>
                    <a:ext uri="{FF2B5EF4-FFF2-40B4-BE49-F238E27FC236}">
                      <a16:creationId xmlns="" xmlns:a16="http://schemas.microsoft.com/office/drawing/2014/main" id="{799C4773-6336-4A57-B82C-FD5E1DF6212C}"/>
                    </a:ext>
                  </a:extLst>
                </p:cNvPr>
                <p:cNvSpPr/>
                <p:nvPr/>
              </p:nvSpPr>
              <p:spPr>
                <a:xfrm>
                  <a:off x="11777235" y="3113506"/>
                  <a:ext cx="122591" cy="131006"/>
                </a:xfrm>
                <a:custGeom>
                  <a:avLst/>
                  <a:gdLst>
                    <a:gd name="connsiteX0" fmla="*/ 60623 w 122591"/>
                    <a:gd name="connsiteY0" fmla="*/ 6637 h 131006"/>
                    <a:gd name="connsiteX1" fmla="*/ 0 w 122591"/>
                    <a:gd name="connsiteY1" fmla="*/ 93242 h 131006"/>
                    <a:gd name="connsiteX2" fmla="*/ 60623 w 122591"/>
                    <a:gd name="connsiteY2" fmla="*/ 127883 h 131006"/>
                    <a:gd name="connsiteX3" fmla="*/ 121245 w 122591"/>
                    <a:gd name="connsiteY3" fmla="*/ 49939 h 131006"/>
                    <a:gd name="connsiteX4" fmla="*/ 60623 w 122591"/>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006">
                      <a:moveTo>
                        <a:pt x="60623" y="6637"/>
                      </a:moveTo>
                      <a:cubicBezTo>
                        <a:pt x="25980" y="23958"/>
                        <a:pt x="0" y="58600"/>
                        <a:pt x="0" y="93242"/>
                      </a:cubicBezTo>
                      <a:cubicBezTo>
                        <a:pt x="0" y="127883"/>
                        <a:pt x="25980" y="136544"/>
                        <a:pt x="60623" y="127883"/>
                      </a:cubicBezTo>
                      <a:cubicBezTo>
                        <a:pt x="95264" y="119223"/>
                        <a:pt x="121245" y="84581"/>
                        <a:pt x="121245" y="49939"/>
                      </a:cubicBezTo>
                      <a:cubicBezTo>
                        <a:pt x="12990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9" name="Freeform: Shape 608">
                  <a:extLst>
                    <a:ext uri="{FF2B5EF4-FFF2-40B4-BE49-F238E27FC236}">
                      <a16:creationId xmlns="" xmlns:a16="http://schemas.microsoft.com/office/drawing/2014/main" id="{58512B0E-08C7-4C7C-B995-3F8C087DAE61}"/>
                    </a:ext>
                  </a:extLst>
                </p:cNvPr>
                <p:cNvSpPr/>
                <p:nvPr/>
              </p:nvSpPr>
              <p:spPr>
                <a:xfrm>
                  <a:off x="11777235" y="4442064"/>
                  <a:ext cx="122591" cy="131164"/>
                </a:xfrm>
                <a:custGeom>
                  <a:avLst/>
                  <a:gdLst>
                    <a:gd name="connsiteX0" fmla="*/ 60623 w 122591"/>
                    <a:gd name="connsiteY0" fmla="*/ 3124 h 131164"/>
                    <a:gd name="connsiteX1" fmla="*/ 0 w 122591"/>
                    <a:gd name="connsiteY1" fmla="*/ 37765 h 131164"/>
                    <a:gd name="connsiteX2" fmla="*/ 60623 w 122591"/>
                    <a:gd name="connsiteY2" fmla="*/ 124369 h 131164"/>
                    <a:gd name="connsiteX3" fmla="*/ 121245 w 122591"/>
                    <a:gd name="connsiteY3" fmla="*/ 89728 h 131164"/>
                    <a:gd name="connsiteX4" fmla="*/ 60623 w 122591"/>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164">
                      <a:moveTo>
                        <a:pt x="60623" y="3124"/>
                      </a:moveTo>
                      <a:cubicBezTo>
                        <a:pt x="25980" y="-5537"/>
                        <a:pt x="0" y="3124"/>
                        <a:pt x="0" y="37765"/>
                      </a:cubicBezTo>
                      <a:cubicBezTo>
                        <a:pt x="0" y="72407"/>
                        <a:pt x="25980" y="107049"/>
                        <a:pt x="60623" y="124369"/>
                      </a:cubicBezTo>
                      <a:cubicBezTo>
                        <a:pt x="95264" y="141690"/>
                        <a:pt x="121245" y="124369"/>
                        <a:pt x="121245" y="89728"/>
                      </a:cubicBezTo>
                      <a:cubicBezTo>
                        <a:pt x="129906" y="55086"/>
                        <a:pt x="95264" y="2044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9" name="Graphic 1">
                <a:extLst>
                  <a:ext uri="{FF2B5EF4-FFF2-40B4-BE49-F238E27FC236}">
                    <a16:creationId xmlns="" xmlns:a16="http://schemas.microsoft.com/office/drawing/2014/main" id="{5BB491A3-3686-47DA-9EEC-8D4DA19995EA}"/>
                  </a:ext>
                </a:extLst>
              </p:cNvPr>
              <p:cNvGrpSpPr/>
              <p:nvPr/>
            </p:nvGrpSpPr>
            <p:grpSpPr>
              <a:xfrm>
                <a:off x="11491441" y="3289941"/>
                <a:ext cx="121245" cy="1104483"/>
                <a:chOff x="11491441" y="3289941"/>
                <a:chExt cx="121245" cy="1104483"/>
              </a:xfrm>
              <a:grpFill/>
            </p:grpSpPr>
            <p:sp>
              <p:nvSpPr>
                <p:cNvPr id="604" name="Freeform: Shape 603">
                  <a:extLst>
                    <a:ext uri="{FF2B5EF4-FFF2-40B4-BE49-F238E27FC236}">
                      <a16:creationId xmlns="" xmlns:a16="http://schemas.microsoft.com/office/drawing/2014/main" id="{25E675D1-2741-4F2D-B53B-7804D78A7264}"/>
                    </a:ext>
                  </a:extLst>
                </p:cNvPr>
                <p:cNvSpPr/>
                <p:nvPr/>
              </p:nvSpPr>
              <p:spPr>
                <a:xfrm>
                  <a:off x="11543403" y="3335314"/>
                  <a:ext cx="17321" cy="1024608"/>
                </a:xfrm>
                <a:custGeom>
                  <a:avLst/>
                  <a:gdLst>
                    <a:gd name="connsiteX0" fmla="*/ 0 w 17321"/>
                    <a:gd name="connsiteY0" fmla="*/ 10000 h 1024608"/>
                    <a:gd name="connsiteX1" fmla="*/ 0 w 17321"/>
                    <a:gd name="connsiteY1" fmla="*/ 1014609 h 1024608"/>
                    <a:gd name="connsiteX2" fmla="*/ 17322 w 17321"/>
                    <a:gd name="connsiteY2" fmla="*/ 1014609 h 1024608"/>
                    <a:gd name="connsiteX3" fmla="*/ 17322 w 17321"/>
                    <a:gd name="connsiteY3" fmla="*/ 10000 h 1024608"/>
                    <a:gd name="connsiteX4" fmla="*/ 0 w 17321"/>
                    <a:gd name="connsiteY4" fmla="*/ 10000 h 1024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024608">
                      <a:moveTo>
                        <a:pt x="0" y="10000"/>
                      </a:moveTo>
                      <a:cubicBezTo>
                        <a:pt x="0" y="347757"/>
                        <a:pt x="0" y="676853"/>
                        <a:pt x="0" y="1014609"/>
                      </a:cubicBezTo>
                      <a:cubicBezTo>
                        <a:pt x="0" y="1023269"/>
                        <a:pt x="17322" y="1031930"/>
                        <a:pt x="17322" y="1014609"/>
                      </a:cubicBezTo>
                      <a:cubicBezTo>
                        <a:pt x="17322" y="676853"/>
                        <a:pt x="17322" y="347757"/>
                        <a:pt x="17322" y="10000"/>
                      </a:cubicBezTo>
                      <a:cubicBezTo>
                        <a:pt x="1732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5" name="Freeform: Shape 604">
                  <a:extLst>
                    <a:ext uri="{FF2B5EF4-FFF2-40B4-BE49-F238E27FC236}">
                      <a16:creationId xmlns="" xmlns:a16="http://schemas.microsoft.com/office/drawing/2014/main" id="{CEF36C45-4094-490A-8816-067ED39D7459}"/>
                    </a:ext>
                  </a:extLst>
                </p:cNvPr>
                <p:cNvSpPr/>
                <p:nvPr/>
              </p:nvSpPr>
              <p:spPr>
                <a:xfrm>
                  <a:off x="11491441" y="3289941"/>
                  <a:ext cx="121245" cy="128068"/>
                </a:xfrm>
                <a:custGeom>
                  <a:avLst/>
                  <a:gdLst>
                    <a:gd name="connsiteX0" fmla="*/ 60623 w 121245"/>
                    <a:gd name="connsiteY0" fmla="*/ 20732 h 128068"/>
                    <a:gd name="connsiteX1" fmla="*/ 0 w 121245"/>
                    <a:gd name="connsiteY1" fmla="*/ 115997 h 128068"/>
                    <a:gd name="connsiteX2" fmla="*/ 60623 w 121245"/>
                    <a:gd name="connsiteY2" fmla="*/ 107336 h 128068"/>
                    <a:gd name="connsiteX3" fmla="*/ 121245 w 121245"/>
                    <a:gd name="connsiteY3" fmla="*/ 12072 h 128068"/>
                    <a:gd name="connsiteX4" fmla="*/ 60623 w 121245"/>
                    <a:gd name="connsiteY4" fmla="*/ 20732 h 12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068">
                      <a:moveTo>
                        <a:pt x="60623" y="20732"/>
                      </a:moveTo>
                      <a:cubicBezTo>
                        <a:pt x="25982" y="55374"/>
                        <a:pt x="0" y="98676"/>
                        <a:pt x="0" y="115997"/>
                      </a:cubicBezTo>
                      <a:cubicBezTo>
                        <a:pt x="0" y="133317"/>
                        <a:pt x="25982" y="133317"/>
                        <a:pt x="60623" y="107336"/>
                      </a:cubicBezTo>
                      <a:cubicBezTo>
                        <a:pt x="95264" y="81355"/>
                        <a:pt x="121245" y="38053"/>
                        <a:pt x="121245" y="12072"/>
                      </a:cubicBezTo>
                      <a:cubicBezTo>
                        <a:pt x="121245" y="-5249"/>
                        <a:pt x="95264"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6" name="Freeform: Shape 605">
                  <a:extLst>
                    <a:ext uri="{FF2B5EF4-FFF2-40B4-BE49-F238E27FC236}">
                      <a16:creationId xmlns="" xmlns:a16="http://schemas.microsoft.com/office/drawing/2014/main" id="{AEADC48A-EB4B-43A4-9735-1745B9400A09}"/>
                    </a:ext>
                  </a:extLst>
                </p:cNvPr>
                <p:cNvSpPr/>
                <p:nvPr/>
              </p:nvSpPr>
              <p:spPr>
                <a:xfrm>
                  <a:off x="11491441" y="4256292"/>
                  <a:ext cx="121245" cy="138132"/>
                </a:xfrm>
                <a:custGeom>
                  <a:avLst/>
                  <a:gdLst>
                    <a:gd name="connsiteX0" fmla="*/ 60623 w 121245"/>
                    <a:gd name="connsiteY0" fmla="*/ 24348 h 138132"/>
                    <a:gd name="connsiteX1" fmla="*/ 0 w 121245"/>
                    <a:gd name="connsiteY1" fmla="*/ 15687 h 138132"/>
                    <a:gd name="connsiteX2" fmla="*/ 60623 w 121245"/>
                    <a:gd name="connsiteY2" fmla="*/ 110952 h 138132"/>
                    <a:gd name="connsiteX3" fmla="*/ 121245 w 121245"/>
                    <a:gd name="connsiteY3" fmla="*/ 119612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2" y="-1633"/>
                        <a:pt x="0" y="-10294"/>
                        <a:pt x="0" y="15687"/>
                      </a:cubicBezTo>
                      <a:cubicBezTo>
                        <a:pt x="0" y="33008"/>
                        <a:pt x="25982" y="84971"/>
                        <a:pt x="60623" y="110952"/>
                      </a:cubicBezTo>
                      <a:cubicBezTo>
                        <a:pt x="95264" y="145594"/>
                        <a:pt x="121245" y="145594"/>
                        <a:pt x="121245" y="119612"/>
                      </a:cubicBezTo>
                      <a:cubicBezTo>
                        <a:pt x="121245" y="93631"/>
                        <a:pt x="95264"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0" name="Graphic 1">
                <a:extLst>
                  <a:ext uri="{FF2B5EF4-FFF2-40B4-BE49-F238E27FC236}">
                    <a16:creationId xmlns="" xmlns:a16="http://schemas.microsoft.com/office/drawing/2014/main" id="{3884CD51-6E2E-4D3D-AFFB-807BC96E6467}"/>
                  </a:ext>
                </a:extLst>
              </p:cNvPr>
              <p:cNvGrpSpPr/>
              <p:nvPr/>
            </p:nvGrpSpPr>
            <p:grpSpPr>
              <a:xfrm>
                <a:off x="11196986" y="3568320"/>
                <a:ext cx="129906" cy="549936"/>
                <a:chOff x="11196986" y="3568320"/>
                <a:chExt cx="129906" cy="549936"/>
              </a:xfrm>
              <a:grpFill/>
            </p:grpSpPr>
            <p:sp>
              <p:nvSpPr>
                <p:cNvPr id="601" name="Freeform: Shape 600">
                  <a:extLst>
                    <a:ext uri="{FF2B5EF4-FFF2-40B4-BE49-F238E27FC236}">
                      <a16:creationId xmlns="" xmlns:a16="http://schemas.microsoft.com/office/drawing/2014/main" id="{99CB691C-8143-4AD5-A678-0977E66A7C78}"/>
                    </a:ext>
                  </a:extLst>
                </p:cNvPr>
                <p:cNvSpPr/>
                <p:nvPr/>
              </p:nvSpPr>
              <p:spPr>
                <a:xfrm>
                  <a:off x="11257610" y="3624613"/>
                  <a:ext cx="17320" cy="440855"/>
                </a:xfrm>
                <a:custGeom>
                  <a:avLst/>
                  <a:gdLst>
                    <a:gd name="connsiteX0" fmla="*/ 0 w 17320"/>
                    <a:gd name="connsiteY0" fmla="*/ 6495 h 440855"/>
                    <a:gd name="connsiteX1" fmla="*/ 0 w 17320"/>
                    <a:gd name="connsiteY1" fmla="*/ 430856 h 440855"/>
                    <a:gd name="connsiteX2" fmla="*/ 17321 w 17320"/>
                    <a:gd name="connsiteY2" fmla="*/ 430856 h 440855"/>
                    <a:gd name="connsiteX3" fmla="*/ 17321 w 17320"/>
                    <a:gd name="connsiteY3" fmla="*/ 6495 h 440855"/>
                    <a:gd name="connsiteX4" fmla="*/ 0 w 17320"/>
                    <a:gd name="connsiteY4" fmla="*/ 6495 h 44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0855">
                      <a:moveTo>
                        <a:pt x="0" y="6495"/>
                      </a:moveTo>
                      <a:cubicBezTo>
                        <a:pt x="0" y="145062"/>
                        <a:pt x="0" y="283629"/>
                        <a:pt x="0" y="430856"/>
                      </a:cubicBezTo>
                      <a:cubicBezTo>
                        <a:pt x="0" y="439516"/>
                        <a:pt x="17321" y="448177"/>
                        <a:pt x="17321" y="430856"/>
                      </a:cubicBezTo>
                      <a:cubicBezTo>
                        <a:pt x="17321" y="292289"/>
                        <a:pt x="17321" y="15372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2" name="Freeform: Shape 601">
                  <a:extLst>
                    <a:ext uri="{FF2B5EF4-FFF2-40B4-BE49-F238E27FC236}">
                      <a16:creationId xmlns="" xmlns:a16="http://schemas.microsoft.com/office/drawing/2014/main" id="{0B9702D4-B644-4A88-A40F-EC927C24EC58}"/>
                    </a:ext>
                  </a:extLst>
                </p:cNvPr>
                <p:cNvSpPr/>
                <p:nvPr/>
              </p:nvSpPr>
              <p:spPr>
                <a:xfrm>
                  <a:off x="11205647" y="3568320"/>
                  <a:ext cx="121245" cy="142410"/>
                </a:xfrm>
                <a:custGeom>
                  <a:avLst/>
                  <a:gdLst>
                    <a:gd name="connsiteX0" fmla="*/ 60623 w 121245"/>
                    <a:gd name="connsiteY0" fmla="*/ 54128 h 142410"/>
                    <a:gd name="connsiteX1" fmla="*/ 0 w 121245"/>
                    <a:gd name="connsiteY1" fmla="*/ 140732 h 142410"/>
                    <a:gd name="connsiteX2" fmla="*/ 60623 w 121245"/>
                    <a:gd name="connsiteY2" fmla="*/ 88769 h 142410"/>
                    <a:gd name="connsiteX3" fmla="*/ 121245 w 121245"/>
                    <a:gd name="connsiteY3" fmla="*/ 2165 h 142410"/>
                    <a:gd name="connsiteX4" fmla="*/ 60623 w 121245"/>
                    <a:gd name="connsiteY4" fmla="*/ 5412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60623" y="54128"/>
                      </a:moveTo>
                      <a:cubicBezTo>
                        <a:pt x="25982" y="97430"/>
                        <a:pt x="0" y="132071"/>
                        <a:pt x="0" y="140732"/>
                      </a:cubicBezTo>
                      <a:cubicBezTo>
                        <a:pt x="0" y="149392"/>
                        <a:pt x="25982" y="123411"/>
                        <a:pt x="60623" y="88769"/>
                      </a:cubicBezTo>
                      <a:cubicBezTo>
                        <a:pt x="95265" y="54128"/>
                        <a:pt x="121245" y="19486"/>
                        <a:pt x="121245" y="2165"/>
                      </a:cubicBezTo>
                      <a:cubicBezTo>
                        <a:pt x="121245" y="-6495"/>
                        <a:pt x="95265" y="10826"/>
                        <a:pt x="60623" y="541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3" name="Freeform: Shape 602">
                  <a:extLst>
                    <a:ext uri="{FF2B5EF4-FFF2-40B4-BE49-F238E27FC236}">
                      <a16:creationId xmlns="" xmlns:a16="http://schemas.microsoft.com/office/drawing/2014/main" id="{0355C370-558A-4EA0-B435-F3F7E2BABEC8}"/>
                    </a:ext>
                  </a:extLst>
                </p:cNvPr>
                <p:cNvSpPr/>
                <p:nvPr/>
              </p:nvSpPr>
              <p:spPr>
                <a:xfrm>
                  <a:off x="11196986" y="3975846"/>
                  <a:ext cx="121246" cy="142410"/>
                </a:xfrm>
                <a:custGeom>
                  <a:avLst/>
                  <a:gdLst>
                    <a:gd name="connsiteX0" fmla="*/ 0 w 121246"/>
                    <a:gd name="connsiteY0" fmla="*/ 1678 h 142410"/>
                    <a:gd name="connsiteX1" fmla="*/ 60624 w 121246"/>
                    <a:gd name="connsiteY1" fmla="*/ 88283 h 142410"/>
                    <a:gd name="connsiteX2" fmla="*/ 121247 w 121246"/>
                    <a:gd name="connsiteY2" fmla="*/ 140245 h 142410"/>
                    <a:gd name="connsiteX3" fmla="*/ 60624 w 121246"/>
                    <a:gd name="connsiteY3" fmla="*/ 53641 h 142410"/>
                    <a:gd name="connsiteX4" fmla="*/ 0 w 121246"/>
                    <a:gd name="connsiteY4" fmla="*/ 167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0">
                      <a:moveTo>
                        <a:pt x="0" y="1678"/>
                      </a:moveTo>
                      <a:cubicBezTo>
                        <a:pt x="0" y="10339"/>
                        <a:pt x="25982" y="44981"/>
                        <a:pt x="60624" y="88283"/>
                      </a:cubicBezTo>
                      <a:cubicBezTo>
                        <a:pt x="95265" y="131585"/>
                        <a:pt x="121247" y="148906"/>
                        <a:pt x="121247" y="140245"/>
                      </a:cubicBezTo>
                      <a:cubicBezTo>
                        <a:pt x="121247" y="122924"/>
                        <a:pt x="95265" y="88283"/>
                        <a:pt x="60624" y="53641"/>
                      </a:cubicBezTo>
                      <a:cubicBezTo>
                        <a:pt x="34642" y="18999"/>
                        <a:pt x="0" y="-6982"/>
                        <a:pt x="0" y="167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1" name="Graphic 1">
                <a:extLst>
                  <a:ext uri="{FF2B5EF4-FFF2-40B4-BE49-F238E27FC236}">
                    <a16:creationId xmlns="" xmlns:a16="http://schemas.microsoft.com/office/drawing/2014/main" id="{287942FE-BFF5-4484-919A-3ADB7CE3826F}"/>
                  </a:ext>
                </a:extLst>
              </p:cNvPr>
              <p:cNvGrpSpPr/>
              <p:nvPr/>
            </p:nvGrpSpPr>
            <p:grpSpPr>
              <a:xfrm>
                <a:off x="10911193" y="3646769"/>
                <a:ext cx="122591" cy="384377"/>
                <a:chOff x="10911193" y="3646769"/>
                <a:chExt cx="122591" cy="384377"/>
              </a:xfrm>
              <a:grpFill/>
            </p:grpSpPr>
            <p:sp>
              <p:nvSpPr>
                <p:cNvPr id="598" name="Freeform: Shape 597">
                  <a:extLst>
                    <a:ext uri="{FF2B5EF4-FFF2-40B4-BE49-F238E27FC236}">
                      <a16:creationId xmlns="" xmlns:a16="http://schemas.microsoft.com/office/drawing/2014/main" id="{D1032285-7E9F-48D9-8C51-93E60C583728}"/>
                    </a:ext>
                  </a:extLst>
                </p:cNvPr>
                <p:cNvSpPr/>
                <p:nvPr/>
              </p:nvSpPr>
              <p:spPr>
                <a:xfrm>
                  <a:off x="10963155" y="3704722"/>
                  <a:ext cx="17320" cy="274142"/>
                </a:xfrm>
                <a:custGeom>
                  <a:avLst/>
                  <a:gdLst>
                    <a:gd name="connsiteX0" fmla="*/ 0 w 17320"/>
                    <a:gd name="connsiteY0" fmla="*/ 12991 h 274142"/>
                    <a:gd name="connsiteX1" fmla="*/ 0 w 17320"/>
                    <a:gd name="connsiteY1" fmla="*/ 264143 h 274142"/>
                    <a:gd name="connsiteX2" fmla="*/ 17321 w 17320"/>
                    <a:gd name="connsiteY2" fmla="*/ 264143 h 274142"/>
                    <a:gd name="connsiteX3" fmla="*/ 17321 w 17320"/>
                    <a:gd name="connsiteY3" fmla="*/ 12991 h 274142"/>
                    <a:gd name="connsiteX4" fmla="*/ 0 w 17320"/>
                    <a:gd name="connsiteY4" fmla="*/ 12991 h 27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4142">
                      <a:moveTo>
                        <a:pt x="0" y="12991"/>
                      </a:moveTo>
                      <a:cubicBezTo>
                        <a:pt x="0" y="99595"/>
                        <a:pt x="0" y="177539"/>
                        <a:pt x="0" y="264143"/>
                      </a:cubicBezTo>
                      <a:cubicBezTo>
                        <a:pt x="0" y="272803"/>
                        <a:pt x="17321" y="281464"/>
                        <a:pt x="17321" y="264143"/>
                      </a:cubicBezTo>
                      <a:cubicBezTo>
                        <a:pt x="17321" y="177539"/>
                        <a:pt x="17321" y="99595"/>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9" name="Freeform: Shape 598">
                  <a:extLst>
                    <a:ext uri="{FF2B5EF4-FFF2-40B4-BE49-F238E27FC236}">
                      <a16:creationId xmlns="" xmlns:a16="http://schemas.microsoft.com/office/drawing/2014/main" id="{FE67C000-D33F-43D1-B92A-372D5D2006B4}"/>
                    </a:ext>
                  </a:extLst>
                </p:cNvPr>
                <p:cNvSpPr/>
                <p:nvPr/>
              </p:nvSpPr>
              <p:spPr>
                <a:xfrm>
                  <a:off x="10911193" y="3890920"/>
                  <a:ext cx="122591" cy="140226"/>
                </a:xfrm>
                <a:custGeom>
                  <a:avLst/>
                  <a:gdLst>
                    <a:gd name="connsiteX0" fmla="*/ 60623 w 122591"/>
                    <a:gd name="connsiteY0" fmla="*/ 60623 h 140226"/>
                    <a:gd name="connsiteX1" fmla="*/ 0 w 122591"/>
                    <a:gd name="connsiteY1" fmla="*/ 138567 h 140226"/>
                    <a:gd name="connsiteX2" fmla="*/ 60623 w 122591"/>
                    <a:gd name="connsiteY2" fmla="*/ 77944 h 140226"/>
                    <a:gd name="connsiteX3" fmla="*/ 121245 w 122591"/>
                    <a:gd name="connsiteY3" fmla="*/ 0 h 140226"/>
                    <a:gd name="connsiteX4" fmla="*/ 60623 w 122591"/>
                    <a:gd name="connsiteY4" fmla="*/ 60623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226">
                      <a:moveTo>
                        <a:pt x="60623" y="60623"/>
                      </a:moveTo>
                      <a:cubicBezTo>
                        <a:pt x="25980" y="95265"/>
                        <a:pt x="0" y="129906"/>
                        <a:pt x="0" y="138567"/>
                      </a:cubicBezTo>
                      <a:cubicBezTo>
                        <a:pt x="0" y="147227"/>
                        <a:pt x="25980" y="121246"/>
                        <a:pt x="60623" y="77944"/>
                      </a:cubicBezTo>
                      <a:cubicBezTo>
                        <a:pt x="95264" y="34642"/>
                        <a:pt x="121245" y="0"/>
                        <a:pt x="121245" y="0"/>
                      </a:cubicBezTo>
                      <a:cubicBezTo>
                        <a:pt x="12990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0" name="Freeform: Shape 599">
                  <a:extLst>
                    <a:ext uri="{FF2B5EF4-FFF2-40B4-BE49-F238E27FC236}">
                      <a16:creationId xmlns="" xmlns:a16="http://schemas.microsoft.com/office/drawing/2014/main" id="{0B6210DF-FE6A-47F2-B860-8AADEF3D061E}"/>
                    </a:ext>
                  </a:extLst>
                </p:cNvPr>
                <p:cNvSpPr/>
                <p:nvPr/>
              </p:nvSpPr>
              <p:spPr>
                <a:xfrm>
                  <a:off x="10911193" y="3646769"/>
                  <a:ext cx="121245" cy="140226"/>
                </a:xfrm>
                <a:custGeom>
                  <a:avLst/>
                  <a:gdLst>
                    <a:gd name="connsiteX0" fmla="*/ 0 w 121245"/>
                    <a:gd name="connsiteY0" fmla="*/ 1659 h 140226"/>
                    <a:gd name="connsiteX1" fmla="*/ 60623 w 121245"/>
                    <a:gd name="connsiteY1" fmla="*/ 79603 h 140226"/>
                    <a:gd name="connsiteX2" fmla="*/ 121245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0" y="44961"/>
                        <a:pt x="60623" y="79603"/>
                      </a:cubicBezTo>
                      <a:cubicBezTo>
                        <a:pt x="95264" y="114245"/>
                        <a:pt x="121245" y="140226"/>
                        <a:pt x="121245" y="140226"/>
                      </a:cubicBezTo>
                      <a:cubicBezTo>
                        <a:pt x="121245" y="140226"/>
                        <a:pt x="95264" y="96924"/>
                        <a:pt x="60623" y="62282"/>
                      </a:cubicBezTo>
                      <a:cubicBezTo>
                        <a:pt x="25980"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2" name="Graphic 1">
                <a:extLst>
                  <a:ext uri="{FF2B5EF4-FFF2-40B4-BE49-F238E27FC236}">
                    <a16:creationId xmlns="" xmlns:a16="http://schemas.microsoft.com/office/drawing/2014/main" id="{CA61899F-E214-4DFF-ADA4-4D7F138FA715}"/>
                  </a:ext>
                </a:extLst>
              </p:cNvPr>
              <p:cNvGrpSpPr/>
              <p:nvPr/>
            </p:nvGrpSpPr>
            <p:grpSpPr>
              <a:xfrm>
                <a:off x="10625399" y="3351814"/>
                <a:ext cx="121245" cy="987234"/>
                <a:chOff x="10625399" y="3351814"/>
                <a:chExt cx="121245" cy="987234"/>
              </a:xfrm>
              <a:grpFill/>
            </p:grpSpPr>
            <p:sp>
              <p:nvSpPr>
                <p:cNvPr id="595" name="Freeform: Shape 594">
                  <a:extLst>
                    <a:ext uri="{FF2B5EF4-FFF2-40B4-BE49-F238E27FC236}">
                      <a16:creationId xmlns="" xmlns:a16="http://schemas.microsoft.com/office/drawing/2014/main" id="{1C6B1974-0231-4B15-8A73-5D1992D7401C}"/>
                    </a:ext>
                  </a:extLst>
                </p:cNvPr>
                <p:cNvSpPr/>
                <p:nvPr/>
              </p:nvSpPr>
              <p:spPr>
                <a:xfrm>
                  <a:off x="10677361" y="3390781"/>
                  <a:ext cx="17321" cy="891197"/>
                </a:xfrm>
                <a:custGeom>
                  <a:avLst/>
                  <a:gdLst>
                    <a:gd name="connsiteX0" fmla="*/ 0 w 17321"/>
                    <a:gd name="connsiteY0" fmla="*/ 6495 h 891197"/>
                    <a:gd name="connsiteX1" fmla="*/ 0 w 17321"/>
                    <a:gd name="connsiteY1" fmla="*/ 881198 h 891197"/>
                    <a:gd name="connsiteX2" fmla="*/ 17322 w 17321"/>
                    <a:gd name="connsiteY2" fmla="*/ 881198 h 891197"/>
                    <a:gd name="connsiteX3" fmla="*/ 17322 w 17321"/>
                    <a:gd name="connsiteY3" fmla="*/ 6495 h 891197"/>
                    <a:gd name="connsiteX4" fmla="*/ 0 w 17321"/>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891197">
                      <a:moveTo>
                        <a:pt x="0" y="6495"/>
                      </a:moveTo>
                      <a:cubicBezTo>
                        <a:pt x="0" y="300950"/>
                        <a:pt x="0" y="586743"/>
                        <a:pt x="0" y="881198"/>
                      </a:cubicBezTo>
                      <a:cubicBezTo>
                        <a:pt x="0" y="889858"/>
                        <a:pt x="17322" y="898518"/>
                        <a:pt x="17322" y="881198"/>
                      </a:cubicBezTo>
                      <a:cubicBezTo>
                        <a:pt x="17322" y="586743"/>
                        <a:pt x="17322" y="300950"/>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6" name="Freeform: Shape 595">
                  <a:extLst>
                    <a:ext uri="{FF2B5EF4-FFF2-40B4-BE49-F238E27FC236}">
                      <a16:creationId xmlns="" xmlns:a16="http://schemas.microsoft.com/office/drawing/2014/main" id="{BB98C487-A810-4136-9456-A7F5663FF67B}"/>
                    </a:ext>
                  </a:extLst>
                </p:cNvPr>
                <p:cNvSpPr/>
                <p:nvPr/>
              </p:nvSpPr>
              <p:spPr>
                <a:xfrm>
                  <a:off x="10625399" y="4196249"/>
                  <a:ext cx="121245" cy="142798"/>
                </a:xfrm>
                <a:custGeom>
                  <a:avLst/>
                  <a:gdLst>
                    <a:gd name="connsiteX0" fmla="*/ 60623 w 121245"/>
                    <a:gd name="connsiteY0" fmla="*/ 32428 h 142798"/>
                    <a:gd name="connsiteX1" fmla="*/ 0 w 121245"/>
                    <a:gd name="connsiteY1" fmla="*/ 127692 h 142798"/>
                    <a:gd name="connsiteX2" fmla="*/ 60623 w 121245"/>
                    <a:gd name="connsiteY2" fmla="*/ 110371 h 142798"/>
                    <a:gd name="connsiteX3" fmla="*/ 121245 w 121245"/>
                    <a:gd name="connsiteY3" fmla="*/ 15107 h 142798"/>
                    <a:gd name="connsiteX4" fmla="*/ 60623 w 121245"/>
                    <a:gd name="connsiteY4" fmla="*/ 32428 h 14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798">
                      <a:moveTo>
                        <a:pt x="60623" y="32428"/>
                      </a:moveTo>
                      <a:cubicBezTo>
                        <a:pt x="25982" y="58409"/>
                        <a:pt x="0" y="101711"/>
                        <a:pt x="0" y="127692"/>
                      </a:cubicBezTo>
                      <a:cubicBezTo>
                        <a:pt x="0" y="153673"/>
                        <a:pt x="25982" y="145013"/>
                        <a:pt x="60623" y="110371"/>
                      </a:cubicBezTo>
                      <a:cubicBezTo>
                        <a:pt x="95264" y="75730"/>
                        <a:pt x="121245" y="32428"/>
                        <a:pt x="121245" y="15107"/>
                      </a:cubicBezTo>
                      <a:cubicBezTo>
                        <a:pt x="121245" y="-10875"/>
                        <a:pt x="95264" y="-2214"/>
                        <a:pt x="60623" y="324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7" name="Freeform: Shape 596">
                  <a:extLst>
                    <a:ext uri="{FF2B5EF4-FFF2-40B4-BE49-F238E27FC236}">
                      <a16:creationId xmlns="" xmlns:a16="http://schemas.microsoft.com/office/drawing/2014/main" id="{47D86A60-3BC7-4717-9EEF-7AD730CB2231}"/>
                    </a:ext>
                  </a:extLst>
                </p:cNvPr>
                <p:cNvSpPr/>
                <p:nvPr/>
              </p:nvSpPr>
              <p:spPr>
                <a:xfrm>
                  <a:off x="10625399" y="3351814"/>
                  <a:ext cx="121245" cy="139039"/>
                </a:xfrm>
                <a:custGeom>
                  <a:avLst/>
                  <a:gdLst>
                    <a:gd name="connsiteX0" fmla="*/ 0 w 121245"/>
                    <a:gd name="connsiteY0" fmla="*/ 10821 h 139039"/>
                    <a:gd name="connsiteX1" fmla="*/ 60623 w 121245"/>
                    <a:gd name="connsiteY1" fmla="*/ 106086 h 139039"/>
                    <a:gd name="connsiteX2" fmla="*/ 121245 w 121245"/>
                    <a:gd name="connsiteY2" fmla="*/ 132067 h 139039"/>
                    <a:gd name="connsiteX3" fmla="*/ 60623 w 121245"/>
                    <a:gd name="connsiteY3" fmla="*/ 36803 h 139039"/>
                    <a:gd name="connsiteX4" fmla="*/ 0 w 121245"/>
                    <a:gd name="connsiteY4" fmla="*/ 10821 h 13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039">
                      <a:moveTo>
                        <a:pt x="0" y="10821"/>
                      </a:moveTo>
                      <a:cubicBezTo>
                        <a:pt x="0" y="36803"/>
                        <a:pt x="25982" y="71444"/>
                        <a:pt x="60623" y="106086"/>
                      </a:cubicBezTo>
                      <a:cubicBezTo>
                        <a:pt x="95264" y="132067"/>
                        <a:pt x="121245" y="149388"/>
                        <a:pt x="121245" y="132067"/>
                      </a:cubicBezTo>
                      <a:cubicBezTo>
                        <a:pt x="121245" y="114746"/>
                        <a:pt x="95264" y="71444"/>
                        <a:pt x="60623" y="36803"/>
                      </a:cubicBezTo>
                      <a:cubicBezTo>
                        <a:pt x="25982" y="-6500"/>
                        <a:pt x="0" y="-6500"/>
                        <a:pt x="0" y="1082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3" name="Graphic 1">
                <a:extLst>
                  <a:ext uri="{FF2B5EF4-FFF2-40B4-BE49-F238E27FC236}">
                    <a16:creationId xmlns="" xmlns:a16="http://schemas.microsoft.com/office/drawing/2014/main" id="{F8064803-BF00-42F0-B81E-E08BFAE8B715}"/>
                  </a:ext>
                </a:extLst>
              </p:cNvPr>
              <p:cNvGrpSpPr/>
              <p:nvPr/>
            </p:nvGrpSpPr>
            <p:grpSpPr>
              <a:xfrm>
                <a:off x="10330945" y="3146125"/>
                <a:ext cx="122905" cy="1394327"/>
                <a:chOff x="10330945" y="3146125"/>
                <a:chExt cx="122905" cy="1394327"/>
              </a:xfrm>
              <a:grpFill/>
            </p:grpSpPr>
            <p:sp>
              <p:nvSpPr>
                <p:cNvPr id="592" name="Freeform: Shape 591">
                  <a:extLst>
                    <a:ext uri="{FF2B5EF4-FFF2-40B4-BE49-F238E27FC236}">
                      <a16:creationId xmlns="" xmlns:a16="http://schemas.microsoft.com/office/drawing/2014/main" id="{787C30ED-C6E3-425E-8B6F-C2BF808977C2}"/>
                    </a:ext>
                  </a:extLst>
                </p:cNvPr>
                <p:cNvSpPr/>
                <p:nvPr/>
              </p:nvSpPr>
              <p:spPr>
                <a:xfrm>
                  <a:off x="10382907" y="3174271"/>
                  <a:ext cx="19088" cy="1324218"/>
                </a:xfrm>
                <a:custGeom>
                  <a:avLst/>
                  <a:gdLst>
                    <a:gd name="connsiteX0" fmla="*/ 0 w 19088"/>
                    <a:gd name="connsiteY0" fmla="*/ 6495 h 1324218"/>
                    <a:gd name="connsiteX1" fmla="*/ 0 w 19088"/>
                    <a:gd name="connsiteY1" fmla="*/ 1314219 h 1324218"/>
                    <a:gd name="connsiteX2" fmla="*/ 17321 w 19088"/>
                    <a:gd name="connsiteY2" fmla="*/ 1314219 h 1324218"/>
                    <a:gd name="connsiteX3" fmla="*/ 17321 w 19088"/>
                    <a:gd name="connsiteY3" fmla="*/ 6495 h 1324218"/>
                    <a:gd name="connsiteX4" fmla="*/ 0 w 19088"/>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3" name="Freeform: Shape 592">
                  <a:extLst>
                    <a:ext uri="{FF2B5EF4-FFF2-40B4-BE49-F238E27FC236}">
                      <a16:creationId xmlns="" xmlns:a16="http://schemas.microsoft.com/office/drawing/2014/main" id="{1ADCA4F1-9293-4C8D-ADC0-3940D80E498E}"/>
                    </a:ext>
                  </a:extLst>
                </p:cNvPr>
                <p:cNvSpPr/>
                <p:nvPr/>
              </p:nvSpPr>
              <p:spPr>
                <a:xfrm>
                  <a:off x="10330945" y="4410195"/>
                  <a:ext cx="122905" cy="130257"/>
                </a:xfrm>
                <a:custGeom>
                  <a:avLst/>
                  <a:gdLst>
                    <a:gd name="connsiteX0" fmla="*/ 60623 w 122905"/>
                    <a:gd name="connsiteY0" fmla="*/ 9011 h 130257"/>
                    <a:gd name="connsiteX1" fmla="*/ 0 w 122905"/>
                    <a:gd name="connsiteY1" fmla="*/ 95615 h 130257"/>
                    <a:gd name="connsiteX2" fmla="*/ 60623 w 122905"/>
                    <a:gd name="connsiteY2" fmla="*/ 121597 h 130257"/>
                    <a:gd name="connsiteX3" fmla="*/ 121246 w 122905"/>
                    <a:gd name="connsiteY3" fmla="*/ 26332 h 130257"/>
                    <a:gd name="connsiteX4" fmla="*/ 60623 w 12290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9011"/>
                      </a:moveTo>
                      <a:cubicBezTo>
                        <a:pt x="25981" y="26332"/>
                        <a:pt x="0" y="60974"/>
                        <a:pt x="0" y="95615"/>
                      </a:cubicBezTo>
                      <a:cubicBezTo>
                        <a:pt x="0" y="130257"/>
                        <a:pt x="25981" y="138918"/>
                        <a:pt x="60623" y="121597"/>
                      </a:cubicBezTo>
                      <a:cubicBezTo>
                        <a:pt x="95264" y="104276"/>
                        <a:pt x="121246" y="60974"/>
                        <a:pt x="121246" y="26332"/>
                      </a:cubicBezTo>
                      <a:cubicBezTo>
                        <a:pt x="129906" y="351"/>
                        <a:pt x="10392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4" name="Freeform: Shape 593">
                  <a:extLst>
                    <a:ext uri="{FF2B5EF4-FFF2-40B4-BE49-F238E27FC236}">
                      <a16:creationId xmlns="" xmlns:a16="http://schemas.microsoft.com/office/drawing/2014/main" id="{08C24CD8-9520-4066-8B49-94C9F7CC5646}"/>
                    </a:ext>
                  </a:extLst>
                </p:cNvPr>
                <p:cNvSpPr/>
                <p:nvPr/>
              </p:nvSpPr>
              <p:spPr>
                <a:xfrm>
                  <a:off x="10330945" y="3146125"/>
                  <a:ext cx="122905" cy="130257"/>
                </a:xfrm>
                <a:custGeom>
                  <a:avLst/>
                  <a:gdLst>
                    <a:gd name="connsiteX0" fmla="*/ 60623 w 122905"/>
                    <a:gd name="connsiteY0" fmla="*/ 8660 h 130257"/>
                    <a:gd name="connsiteX1" fmla="*/ 0 w 122905"/>
                    <a:gd name="connsiteY1" fmla="*/ 34642 h 130257"/>
                    <a:gd name="connsiteX2" fmla="*/ 60623 w 122905"/>
                    <a:gd name="connsiteY2" fmla="*/ 121246 h 130257"/>
                    <a:gd name="connsiteX3" fmla="*/ 121246 w 122905"/>
                    <a:gd name="connsiteY3" fmla="*/ 103925 h 130257"/>
                    <a:gd name="connsiteX4" fmla="*/ 60623 w 12290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8660"/>
                      </a:moveTo>
                      <a:cubicBezTo>
                        <a:pt x="25981" y="-8660"/>
                        <a:pt x="0" y="0"/>
                        <a:pt x="0" y="34642"/>
                      </a:cubicBezTo>
                      <a:cubicBezTo>
                        <a:pt x="0" y="69283"/>
                        <a:pt x="25981" y="103925"/>
                        <a:pt x="60623" y="121246"/>
                      </a:cubicBezTo>
                      <a:cubicBezTo>
                        <a:pt x="95264" y="138567"/>
                        <a:pt x="121246" y="129906"/>
                        <a:pt x="121246" y="103925"/>
                      </a:cubicBezTo>
                      <a:cubicBezTo>
                        <a:pt x="129906" y="69283"/>
                        <a:pt x="10392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4" name="Graphic 1">
                <a:extLst>
                  <a:ext uri="{FF2B5EF4-FFF2-40B4-BE49-F238E27FC236}">
                    <a16:creationId xmlns="" xmlns:a16="http://schemas.microsoft.com/office/drawing/2014/main" id="{EE560126-2969-40DB-9C1B-5C0752BD7EC8}"/>
                  </a:ext>
                </a:extLst>
              </p:cNvPr>
              <p:cNvGrpSpPr/>
              <p:nvPr/>
            </p:nvGrpSpPr>
            <p:grpSpPr>
              <a:xfrm>
                <a:off x="10045151" y="3068181"/>
                <a:ext cx="121245" cy="1550215"/>
                <a:chOff x="10045151" y="3068181"/>
                <a:chExt cx="121245" cy="1550215"/>
              </a:xfrm>
              <a:grpFill/>
            </p:grpSpPr>
            <p:sp>
              <p:nvSpPr>
                <p:cNvPr id="589" name="Freeform: Shape 588">
                  <a:extLst>
                    <a:ext uri="{FF2B5EF4-FFF2-40B4-BE49-F238E27FC236}">
                      <a16:creationId xmlns="" xmlns:a16="http://schemas.microsoft.com/office/drawing/2014/main" id="{97B9F135-23CD-42D1-8DDF-484011CE01D7}"/>
                    </a:ext>
                  </a:extLst>
                </p:cNvPr>
                <p:cNvSpPr/>
                <p:nvPr/>
              </p:nvSpPr>
              <p:spPr>
                <a:xfrm>
                  <a:off x="10097113" y="3096327"/>
                  <a:ext cx="17321" cy="1480106"/>
                </a:xfrm>
                <a:custGeom>
                  <a:avLst/>
                  <a:gdLst>
                    <a:gd name="connsiteX0" fmla="*/ 0 w 17321"/>
                    <a:gd name="connsiteY0" fmla="*/ 6495 h 1480106"/>
                    <a:gd name="connsiteX1" fmla="*/ 0 w 17321"/>
                    <a:gd name="connsiteY1" fmla="*/ 1470106 h 1480106"/>
                    <a:gd name="connsiteX2" fmla="*/ 17321 w 17321"/>
                    <a:gd name="connsiteY2" fmla="*/ 1470106 h 1480106"/>
                    <a:gd name="connsiteX3" fmla="*/ 17321 w 17321"/>
                    <a:gd name="connsiteY3" fmla="*/ 6495 h 1480106"/>
                    <a:gd name="connsiteX4" fmla="*/ 0 w 17321"/>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0" name="Freeform: Shape 589">
                  <a:extLst>
                    <a:ext uri="{FF2B5EF4-FFF2-40B4-BE49-F238E27FC236}">
                      <a16:creationId xmlns="" xmlns:a16="http://schemas.microsoft.com/office/drawing/2014/main" id="{C006F5A7-25ED-47CB-A4D0-0F359B45A547}"/>
                    </a:ext>
                  </a:extLst>
                </p:cNvPr>
                <p:cNvSpPr/>
                <p:nvPr/>
              </p:nvSpPr>
              <p:spPr>
                <a:xfrm>
                  <a:off x="10045151" y="4488490"/>
                  <a:ext cx="121245" cy="129906"/>
                </a:xfrm>
                <a:custGeom>
                  <a:avLst/>
                  <a:gdLst>
                    <a:gd name="connsiteX0" fmla="*/ 60623 w 121245"/>
                    <a:gd name="connsiteY0" fmla="*/ 0 h 129906"/>
                    <a:gd name="connsiteX1" fmla="*/ 0 w 121245"/>
                    <a:gd name="connsiteY1" fmla="*/ 60623 h 129906"/>
                    <a:gd name="connsiteX2" fmla="*/ 60623 w 121245"/>
                    <a:gd name="connsiteY2" fmla="*/ 129906 h 129906"/>
                    <a:gd name="connsiteX3" fmla="*/ 121246 w 121245"/>
                    <a:gd name="connsiteY3" fmla="*/ 6062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25981"/>
                        <a:pt x="0" y="60623"/>
                      </a:cubicBezTo>
                      <a:cubicBezTo>
                        <a:pt x="0" y="95264"/>
                        <a:pt x="25982" y="129906"/>
                        <a:pt x="60623" y="129906"/>
                      </a:cubicBezTo>
                      <a:cubicBezTo>
                        <a:pt x="95264" y="129906"/>
                        <a:pt x="121246" y="95264"/>
                        <a:pt x="121246" y="60623"/>
                      </a:cubicBezTo>
                      <a:cubicBezTo>
                        <a:pt x="121246" y="25981"/>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1" name="Freeform: Shape 590">
                  <a:extLst>
                    <a:ext uri="{FF2B5EF4-FFF2-40B4-BE49-F238E27FC236}">
                      <a16:creationId xmlns="" xmlns:a16="http://schemas.microsoft.com/office/drawing/2014/main" id="{ECF66E6C-544C-4AB9-AE97-8036364CBE46}"/>
                    </a:ext>
                  </a:extLst>
                </p:cNvPr>
                <p:cNvSpPr/>
                <p:nvPr/>
              </p:nvSpPr>
              <p:spPr>
                <a:xfrm>
                  <a:off x="10045151" y="3068181"/>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4" y="129906"/>
                        <a:pt x="121246" y="103925"/>
                        <a:pt x="121246" y="69283"/>
                      </a:cubicBezTo>
                      <a:cubicBezTo>
                        <a:pt x="121246" y="34642"/>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5" name="Graphic 1">
                <a:extLst>
                  <a:ext uri="{FF2B5EF4-FFF2-40B4-BE49-F238E27FC236}">
                    <a16:creationId xmlns="" xmlns:a16="http://schemas.microsoft.com/office/drawing/2014/main" id="{B76C5A9D-A850-48FC-AD02-F47F02452293}"/>
                  </a:ext>
                </a:extLst>
              </p:cNvPr>
              <p:cNvGrpSpPr/>
              <p:nvPr/>
            </p:nvGrpSpPr>
            <p:grpSpPr>
              <a:xfrm>
                <a:off x="9759357" y="3146125"/>
                <a:ext cx="121245" cy="1394327"/>
                <a:chOff x="9759357" y="3146125"/>
                <a:chExt cx="121245" cy="1394327"/>
              </a:xfrm>
              <a:grpFill/>
            </p:grpSpPr>
            <p:sp>
              <p:nvSpPr>
                <p:cNvPr id="586" name="Freeform: Shape 585">
                  <a:extLst>
                    <a:ext uri="{FF2B5EF4-FFF2-40B4-BE49-F238E27FC236}">
                      <a16:creationId xmlns="" xmlns:a16="http://schemas.microsoft.com/office/drawing/2014/main" id="{229EC000-5C31-4F8C-91C2-BC2A1C6CF71B}"/>
                    </a:ext>
                  </a:extLst>
                </p:cNvPr>
                <p:cNvSpPr/>
                <p:nvPr/>
              </p:nvSpPr>
              <p:spPr>
                <a:xfrm>
                  <a:off x="9811320" y="3170766"/>
                  <a:ext cx="17320" cy="1327723"/>
                </a:xfrm>
                <a:custGeom>
                  <a:avLst/>
                  <a:gdLst>
                    <a:gd name="connsiteX0" fmla="*/ 0 w 17320"/>
                    <a:gd name="connsiteY0" fmla="*/ 10000 h 1327723"/>
                    <a:gd name="connsiteX1" fmla="*/ 0 w 17320"/>
                    <a:gd name="connsiteY1" fmla="*/ 1317724 h 1327723"/>
                    <a:gd name="connsiteX2" fmla="*/ 17321 w 17320"/>
                    <a:gd name="connsiteY2" fmla="*/ 1317724 h 1327723"/>
                    <a:gd name="connsiteX3" fmla="*/ 17321 w 17320"/>
                    <a:gd name="connsiteY3" fmla="*/ 10000 h 1327723"/>
                    <a:gd name="connsiteX4" fmla="*/ 0 w 17320"/>
                    <a:gd name="connsiteY4" fmla="*/ 10000 h 13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7723">
                      <a:moveTo>
                        <a:pt x="0" y="10000"/>
                      </a:moveTo>
                      <a:cubicBezTo>
                        <a:pt x="0" y="443021"/>
                        <a:pt x="0" y="884703"/>
                        <a:pt x="0" y="1317724"/>
                      </a:cubicBezTo>
                      <a:cubicBezTo>
                        <a:pt x="0" y="1326384"/>
                        <a:pt x="17321" y="1335044"/>
                        <a:pt x="17321" y="1317724"/>
                      </a:cubicBezTo>
                      <a:cubicBezTo>
                        <a:pt x="17321" y="884703"/>
                        <a:pt x="17321" y="443021"/>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7" name="Freeform: Shape 586">
                  <a:extLst>
                    <a:ext uri="{FF2B5EF4-FFF2-40B4-BE49-F238E27FC236}">
                      <a16:creationId xmlns="" xmlns:a16="http://schemas.microsoft.com/office/drawing/2014/main" id="{DEE44B88-55BB-4F30-B29D-42951C3B507C}"/>
                    </a:ext>
                  </a:extLst>
                </p:cNvPr>
                <p:cNvSpPr/>
                <p:nvPr/>
              </p:nvSpPr>
              <p:spPr>
                <a:xfrm>
                  <a:off x="9759357"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5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4" y="138918"/>
                        <a:pt x="121245" y="130257"/>
                        <a:pt x="121245" y="95615"/>
                      </a:cubicBezTo>
                      <a:cubicBezTo>
                        <a:pt x="121245" y="60974"/>
                        <a:pt x="95264"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8" name="Freeform: Shape 587">
                  <a:extLst>
                    <a:ext uri="{FF2B5EF4-FFF2-40B4-BE49-F238E27FC236}">
                      <a16:creationId xmlns="" xmlns:a16="http://schemas.microsoft.com/office/drawing/2014/main" id="{A542D34A-A52D-4D96-815F-5C242E1AB71E}"/>
                    </a:ext>
                  </a:extLst>
                </p:cNvPr>
                <p:cNvSpPr/>
                <p:nvPr/>
              </p:nvSpPr>
              <p:spPr>
                <a:xfrm>
                  <a:off x="9759357"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5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4" y="103925"/>
                        <a:pt x="121245" y="69283"/>
                        <a:pt x="121245" y="34642"/>
                      </a:cubicBezTo>
                      <a:cubicBezTo>
                        <a:pt x="121245" y="0"/>
                        <a:pt x="95264"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6" name="Graphic 1">
                <a:extLst>
                  <a:ext uri="{FF2B5EF4-FFF2-40B4-BE49-F238E27FC236}">
                    <a16:creationId xmlns="" xmlns:a16="http://schemas.microsoft.com/office/drawing/2014/main" id="{61F07A28-894E-4CFE-8226-EAD7C2CF1EDA}"/>
                  </a:ext>
                </a:extLst>
              </p:cNvPr>
              <p:cNvGrpSpPr/>
              <p:nvPr/>
            </p:nvGrpSpPr>
            <p:grpSpPr>
              <a:xfrm>
                <a:off x="9464903" y="3347528"/>
                <a:ext cx="122591" cy="991519"/>
                <a:chOff x="9464903" y="3347528"/>
                <a:chExt cx="122591" cy="991519"/>
              </a:xfrm>
              <a:grpFill/>
            </p:grpSpPr>
            <p:sp>
              <p:nvSpPr>
                <p:cNvPr id="583" name="Freeform: Shape 582">
                  <a:extLst>
                    <a:ext uri="{FF2B5EF4-FFF2-40B4-BE49-F238E27FC236}">
                      <a16:creationId xmlns="" xmlns:a16="http://schemas.microsoft.com/office/drawing/2014/main" id="{684FB81E-A3A3-4A6E-98C8-08267638FC0B}"/>
                    </a:ext>
                  </a:extLst>
                </p:cNvPr>
                <p:cNvSpPr/>
                <p:nvPr/>
              </p:nvSpPr>
              <p:spPr>
                <a:xfrm>
                  <a:off x="9516865" y="3390781"/>
                  <a:ext cx="17320" cy="899858"/>
                </a:xfrm>
                <a:custGeom>
                  <a:avLst/>
                  <a:gdLst>
                    <a:gd name="connsiteX0" fmla="*/ 0 w 17320"/>
                    <a:gd name="connsiteY0" fmla="*/ 6495 h 899858"/>
                    <a:gd name="connsiteX1" fmla="*/ 0 w 17320"/>
                    <a:gd name="connsiteY1" fmla="*/ 889858 h 899858"/>
                    <a:gd name="connsiteX2" fmla="*/ 17321 w 17320"/>
                    <a:gd name="connsiteY2" fmla="*/ 889858 h 899858"/>
                    <a:gd name="connsiteX3" fmla="*/ 17321 w 17320"/>
                    <a:gd name="connsiteY3" fmla="*/ 6495 h 899858"/>
                    <a:gd name="connsiteX4" fmla="*/ 0 w 17320"/>
                    <a:gd name="connsiteY4" fmla="*/ 6495 h 899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899858">
                      <a:moveTo>
                        <a:pt x="0" y="6495"/>
                      </a:moveTo>
                      <a:cubicBezTo>
                        <a:pt x="0" y="300950"/>
                        <a:pt x="0" y="595404"/>
                        <a:pt x="0" y="889858"/>
                      </a:cubicBezTo>
                      <a:cubicBezTo>
                        <a:pt x="0" y="898518"/>
                        <a:pt x="17321" y="907179"/>
                        <a:pt x="17321" y="889858"/>
                      </a:cubicBezTo>
                      <a:cubicBezTo>
                        <a:pt x="17321" y="595404"/>
                        <a:pt x="17321" y="30095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4" name="Freeform: Shape 583">
                  <a:extLst>
                    <a:ext uri="{FF2B5EF4-FFF2-40B4-BE49-F238E27FC236}">
                      <a16:creationId xmlns="" xmlns:a16="http://schemas.microsoft.com/office/drawing/2014/main" id="{85D6DD9F-194B-4251-9421-B3E7463F7102}"/>
                    </a:ext>
                  </a:extLst>
                </p:cNvPr>
                <p:cNvSpPr/>
                <p:nvPr/>
              </p:nvSpPr>
              <p:spPr>
                <a:xfrm>
                  <a:off x="9464903" y="4198504"/>
                  <a:ext cx="122591" cy="140544"/>
                </a:xfrm>
                <a:custGeom>
                  <a:avLst/>
                  <a:gdLst>
                    <a:gd name="connsiteX0" fmla="*/ 60623 w 122591"/>
                    <a:gd name="connsiteY0" fmla="*/ 30173 h 140544"/>
                    <a:gd name="connsiteX1" fmla="*/ 0 w 122591"/>
                    <a:gd name="connsiteY1" fmla="*/ 12852 h 140544"/>
                    <a:gd name="connsiteX2" fmla="*/ 60623 w 122591"/>
                    <a:gd name="connsiteY2" fmla="*/ 108117 h 140544"/>
                    <a:gd name="connsiteX3" fmla="*/ 121246 w 122591"/>
                    <a:gd name="connsiteY3" fmla="*/ 125438 h 140544"/>
                    <a:gd name="connsiteX4" fmla="*/ 60623 w 122591"/>
                    <a:gd name="connsiteY4" fmla="*/ 30173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544">
                      <a:moveTo>
                        <a:pt x="60623" y="30173"/>
                      </a:moveTo>
                      <a:cubicBezTo>
                        <a:pt x="25981" y="4192"/>
                        <a:pt x="0" y="-13129"/>
                        <a:pt x="0" y="12852"/>
                      </a:cubicBezTo>
                      <a:cubicBezTo>
                        <a:pt x="0" y="30173"/>
                        <a:pt x="25981" y="73475"/>
                        <a:pt x="60623" y="108117"/>
                      </a:cubicBezTo>
                      <a:cubicBezTo>
                        <a:pt x="95264" y="142759"/>
                        <a:pt x="121246" y="151419"/>
                        <a:pt x="121246" y="125438"/>
                      </a:cubicBezTo>
                      <a:cubicBezTo>
                        <a:pt x="129906" y="99456"/>
                        <a:pt x="95264" y="56154"/>
                        <a:pt x="60623" y="3017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5" name="Freeform: Shape 584">
                  <a:extLst>
                    <a:ext uri="{FF2B5EF4-FFF2-40B4-BE49-F238E27FC236}">
                      <a16:creationId xmlns="" xmlns:a16="http://schemas.microsoft.com/office/drawing/2014/main" id="{D424A2DC-EF5A-4496-9FA7-068B4D4BE9CE}"/>
                    </a:ext>
                  </a:extLst>
                </p:cNvPr>
                <p:cNvSpPr/>
                <p:nvPr/>
              </p:nvSpPr>
              <p:spPr>
                <a:xfrm>
                  <a:off x="9464903" y="3347528"/>
                  <a:ext cx="122591" cy="136703"/>
                </a:xfrm>
                <a:custGeom>
                  <a:avLst/>
                  <a:gdLst>
                    <a:gd name="connsiteX0" fmla="*/ 60623 w 122591"/>
                    <a:gd name="connsiteY0" fmla="*/ 32427 h 136703"/>
                    <a:gd name="connsiteX1" fmla="*/ 0 w 122591"/>
                    <a:gd name="connsiteY1" fmla="*/ 127692 h 136703"/>
                    <a:gd name="connsiteX2" fmla="*/ 60623 w 122591"/>
                    <a:gd name="connsiteY2" fmla="*/ 110371 h 136703"/>
                    <a:gd name="connsiteX3" fmla="*/ 121246 w 122591"/>
                    <a:gd name="connsiteY3" fmla="*/ 15107 h 136703"/>
                    <a:gd name="connsiteX4" fmla="*/ 60623 w 122591"/>
                    <a:gd name="connsiteY4" fmla="*/ 32427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6703">
                      <a:moveTo>
                        <a:pt x="60623" y="32427"/>
                      </a:moveTo>
                      <a:cubicBezTo>
                        <a:pt x="25981" y="67069"/>
                        <a:pt x="0" y="110371"/>
                        <a:pt x="0" y="127692"/>
                      </a:cubicBezTo>
                      <a:cubicBezTo>
                        <a:pt x="0" y="145013"/>
                        <a:pt x="25981" y="136353"/>
                        <a:pt x="60623" y="110371"/>
                      </a:cubicBezTo>
                      <a:cubicBezTo>
                        <a:pt x="95264" y="84390"/>
                        <a:pt x="121246" y="41088"/>
                        <a:pt x="121246" y="15107"/>
                      </a:cubicBezTo>
                      <a:cubicBezTo>
                        <a:pt x="129906" y="-10875"/>
                        <a:pt x="95264" y="-2214"/>
                        <a:pt x="60623" y="324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7" name="Graphic 1">
                <a:extLst>
                  <a:ext uri="{FF2B5EF4-FFF2-40B4-BE49-F238E27FC236}">
                    <a16:creationId xmlns="" xmlns:a16="http://schemas.microsoft.com/office/drawing/2014/main" id="{62B0EDA1-D277-4046-AD35-89339FBA2D67}"/>
                  </a:ext>
                </a:extLst>
              </p:cNvPr>
              <p:cNvGrpSpPr/>
              <p:nvPr/>
            </p:nvGrpSpPr>
            <p:grpSpPr>
              <a:xfrm>
                <a:off x="9179109" y="3639768"/>
                <a:ext cx="121245" cy="400038"/>
                <a:chOff x="9179109" y="3639768"/>
                <a:chExt cx="121245" cy="400038"/>
              </a:xfrm>
              <a:grpFill/>
            </p:grpSpPr>
            <p:sp>
              <p:nvSpPr>
                <p:cNvPr id="580" name="Freeform: Shape 579">
                  <a:extLst>
                    <a:ext uri="{FF2B5EF4-FFF2-40B4-BE49-F238E27FC236}">
                      <a16:creationId xmlns="" xmlns:a16="http://schemas.microsoft.com/office/drawing/2014/main" id="{58CFF595-330B-4D9D-8FFA-869C07F53186}"/>
                    </a:ext>
                  </a:extLst>
                </p:cNvPr>
                <p:cNvSpPr/>
                <p:nvPr/>
              </p:nvSpPr>
              <p:spPr>
                <a:xfrm>
                  <a:off x="9231071" y="3702556"/>
                  <a:ext cx="17321" cy="276308"/>
                </a:xfrm>
                <a:custGeom>
                  <a:avLst/>
                  <a:gdLst>
                    <a:gd name="connsiteX0" fmla="*/ 0 w 17321"/>
                    <a:gd name="connsiteY0" fmla="*/ 6495 h 276308"/>
                    <a:gd name="connsiteX1" fmla="*/ 0 w 17321"/>
                    <a:gd name="connsiteY1" fmla="*/ 266308 h 276308"/>
                    <a:gd name="connsiteX2" fmla="*/ 17321 w 17321"/>
                    <a:gd name="connsiteY2" fmla="*/ 266308 h 276308"/>
                    <a:gd name="connsiteX3" fmla="*/ 17321 w 17321"/>
                    <a:gd name="connsiteY3" fmla="*/ 6495 h 276308"/>
                    <a:gd name="connsiteX4" fmla="*/ 0 w 17321"/>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276308">
                      <a:moveTo>
                        <a:pt x="0" y="6495"/>
                      </a:moveTo>
                      <a:cubicBezTo>
                        <a:pt x="0" y="93100"/>
                        <a:pt x="0" y="179704"/>
                        <a:pt x="0" y="266308"/>
                      </a:cubicBezTo>
                      <a:cubicBezTo>
                        <a:pt x="0" y="274968"/>
                        <a:pt x="17321" y="283629"/>
                        <a:pt x="17321" y="266308"/>
                      </a:cubicBezTo>
                      <a:cubicBezTo>
                        <a:pt x="17321" y="179704"/>
                        <a:pt x="17321" y="9310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1" name="Freeform: Shape 580">
                  <a:extLst>
                    <a:ext uri="{FF2B5EF4-FFF2-40B4-BE49-F238E27FC236}">
                      <a16:creationId xmlns="" xmlns:a16="http://schemas.microsoft.com/office/drawing/2014/main" id="{FFD27C88-0926-488E-8128-F0AF1601535D}"/>
                    </a:ext>
                  </a:extLst>
                </p:cNvPr>
                <p:cNvSpPr/>
                <p:nvPr/>
              </p:nvSpPr>
              <p:spPr>
                <a:xfrm>
                  <a:off x="9179109" y="3898235"/>
                  <a:ext cx="121245" cy="141572"/>
                </a:xfrm>
                <a:custGeom>
                  <a:avLst/>
                  <a:gdLst>
                    <a:gd name="connsiteX0" fmla="*/ 0 w 121245"/>
                    <a:gd name="connsiteY0" fmla="*/ 1346 h 141572"/>
                    <a:gd name="connsiteX1" fmla="*/ 60623 w 121245"/>
                    <a:gd name="connsiteY1" fmla="*/ 79290 h 141572"/>
                    <a:gd name="connsiteX2" fmla="*/ 121246 w 121245"/>
                    <a:gd name="connsiteY2" fmla="*/ 139913 h 141572"/>
                    <a:gd name="connsiteX3" fmla="*/ 60623 w 121245"/>
                    <a:gd name="connsiteY3" fmla="*/ 61969 h 141572"/>
                    <a:gd name="connsiteX4" fmla="*/ 0 w 121245"/>
                    <a:gd name="connsiteY4" fmla="*/ 1346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0" y="1346"/>
                      </a:moveTo>
                      <a:cubicBezTo>
                        <a:pt x="0" y="1346"/>
                        <a:pt x="25982" y="44648"/>
                        <a:pt x="60623" y="79290"/>
                      </a:cubicBezTo>
                      <a:cubicBezTo>
                        <a:pt x="95264" y="122592"/>
                        <a:pt x="121246" y="148573"/>
                        <a:pt x="121246" y="139913"/>
                      </a:cubicBezTo>
                      <a:cubicBezTo>
                        <a:pt x="121246" y="131252"/>
                        <a:pt x="95264" y="96611"/>
                        <a:pt x="60623" y="61969"/>
                      </a:cubicBezTo>
                      <a:cubicBezTo>
                        <a:pt x="25982" y="27327"/>
                        <a:pt x="0" y="-7314"/>
                        <a:pt x="0"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2" name="Freeform: Shape 581">
                  <a:extLst>
                    <a:ext uri="{FF2B5EF4-FFF2-40B4-BE49-F238E27FC236}">
                      <a16:creationId xmlns="" xmlns:a16="http://schemas.microsoft.com/office/drawing/2014/main" id="{86FD10D8-1C68-4DEB-8391-8C4AC9D4256A}"/>
                    </a:ext>
                  </a:extLst>
                </p:cNvPr>
                <p:cNvSpPr/>
                <p:nvPr/>
              </p:nvSpPr>
              <p:spPr>
                <a:xfrm>
                  <a:off x="9179109" y="3639768"/>
                  <a:ext cx="121245" cy="138566"/>
                </a:xfrm>
                <a:custGeom>
                  <a:avLst/>
                  <a:gdLst>
                    <a:gd name="connsiteX0" fmla="*/ 60623 w 121245"/>
                    <a:gd name="connsiteY0" fmla="*/ 60623 h 138566"/>
                    <a:gd name="connsiteX1" fmla="*/ 0 w 121245"/>
                    <a:gd name="connsiteY1" fmla="*/ 138567 h 138566"/>
                    <a:gd name="connsiteX2" fmla="*/ 60623 w 121245"/>
                    <a:gd name="connsiteY2" fmla="*/ 77944 h 138566"/>
                    <a:gd name="connsiteX3" fmla="*/ 121246 w 121245"/>
                    <a:gd name="connsiteY3" fmla="*/ 0 h 138566"/>
                    <a:gd name="connsiteX4" fmla="*/ 60623 w 121245"/>
                    <a:gd name="connsiteY4" fmla="*/ 6062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566">
                      <a:moveTo>
                        <a:pt x="60623" y="60623"/>
                      </a:moveTo>
                      <a:cubicBezTo>
                        <a:pt x="25982" y="103925"/>
                        <a:pt x="0" y="138567"/>
                        <a:pt x="0" y="138567"/>
                      </a:cubicBezTo>
                      <a:cubicBezTo>
                        <a:pt x="0" y="138567"/>
                        <a:pt x="25982" y="112586"/>
                        <a:pt x="60623" y="77944"/>
                      </a:cubicBezTo>
                      <a:cubicBezTo>
                        <a:pt x="95264" y="43302"/>
                        <a:pt x="121246" y="8660"/>
                        <a:pt x="121246" y="0"/>
                      </a:cubicBezTo>
                      <a:cubicBezTo>
                        <a:pt x="12124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8" name="Graphic 1">
                <a:extLst>
                  <a:ext uri="{FF2B5EF4-FFF2-40B4-BE49-F238E27FC236}">
                    <a16:creationId xmlns="" xmlns:a16="http://schemas.microsoft.com/office/drawing/2014/main" id="{7924801C-DAEC-4F00-94F0-2702B0238ED9}"/>
                  </a:ext>
                </a:extLst>
              </p:cNvPr>
              <p:cNvGrpSpPr/>
              <p:nvPr/>
            </p:nvGrpSpPr>
            <p:grpSpPr>
              <a:xfrm>
                <a:off x="8884655" y="3573720"/>
                <a:ext cx="121245" cy="539136"/>
                <a:chOff x="8884655" y="3573720"/>
                <a:chExt cx="121245" cy="539136"/>
              </a:xfrm>
              <a:grpFill/>
            </p:grpSpPr>
            <p:sp>
              <p:nvSpPr>
                <p:cNvPr id="577" name="Freeform: Shape 576">
                  <a:extLst>
                    <a:ext uri="{FF2B5EF4-FFF2-40B4-BE49-F238E27FC236}">
                      <a16:creationId xmlns="" xmlns:a16="http://schemas.microsoft.com/office/drawing/2014/main" id="{05D154D4-1DF7-4AA4-A205-9E3AA20DB9E0}"/>
                    </a:ext>
                  </a:extLst>
                </p:cNvPr>
                <p:cNvSpPr/>
                <p:nvPr/>
              </p:nvSpPr>
              <p:spPr>
                <a:xfrm>
                  <a:off x="8936618" y="3629768"/>
                  <a:ext cx="19087" cy="427040"/>
                </a:xfrm>
                <a:custGeom>
                  <a:avLst/>
                  <a:gdLst>
                    <a:gd name="connsiteX0" fmla="*/ 0 w 19087"/>
                    <a:gd name="connsiteY0" fmla="*/ 10000 h 427040"/>
                    <a:gd name="connsiteX1" fmla="*/ 0 w 19087"/>
                    <a:gd name="connsiteY1" fmla="*/ 417040 h 427040"/>
                    <a:gd name="connsiteX2" fmla="*/ 17321 w 19087"/>
                    <a:gd name="connsiteY2" fmla="*/ 417040 h 427040"/>
                    <a:gd name="connsiteX3" fmla="*/ 17321 w 19087"/>
                    <a:gd name="connsiteY3" fmla="*/ 10000 h 427040"/>
                    <a:gd name="connsiteX4" fmla="*/ 0 w 19087"/>
                    <a:gd name="connsiteY4" fmla="*/ 10000 h 427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7" h="427040">
                      <a:moveTo>
                        <a:pt x="0" y="10000"/>
                      </a:moveTo>
                      <a:cubicBezTo>
                        <a:pt x="0" y="148567"/>
                        <a:pt x="0" y="287134"/>
                        <a:pt x="0" y="417040"/>
                      </a:cubicBezTo>
                      <a:cubicBezTo>
                        <a:pt x="0" y="425700"/>
                        <a:pt x="17321" y="434361"/>
                        <a:pt x="17321" y="417040"/>
                      </a:cubicBezTo>
                      <a:cubicBezTo>
                        <a:pt x="17321" y="278473"/>
                        <a:pt x="17321" y="139906"/>
                        <a:pt x="1732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8" name="Freeform: Shape 577">
                  <a:extLst>
                    <a:ext uri="{FF2B5EF4-FFF2-40B4-BE49-F238E27FC236}">
                      <a16:creationId xmlns="" xmlns:a16="http://schemas.microsoft.com/office/drawing/2014/main" id="{EBC3D1FF-F7A9-4018-A43F-B066796C9E60}"/>
                    </a:ext>
                  </a:extLst>
                </p:cNvPr>
                <p:cNvSpPr/>
                <p:nvPr/>
              </p:nvSpPr>
              <p:spPr>
                <a:xfrm>
                  <a:off x="8884655" y="3573720"/>
                  <a:ext cx="121245" cy="145670"/>
                </a:xfrm>
                <a:custGeom>
                  <a:avLst/>
                  <a:gdLst>
                    <a:gd name="connsiteX0" fmla="*/ 0 w 121245"/>
                    <a:gd name="connsiteY0" fmla="*/ 5425 h 145670"/>
                    <a:gd name="connsiteX1" fmla="*/ 60623 w 121245"/>
                    <a:gd name="connsiteY1" fmla="*/ 92030 h 145670"/>
                    <a:gd name="connsiteX2" fmla="*/ 121246 w 121245"/>
                    <a:gd name="connsiteY2" fmla="*/ 143992 h 145670"/>
                    <a:gd name="connsiteX3" fmla="*/ 60623 w 121245"/>
                    <a:gd name="connsiteY3" fmla="*/ 57388 h 145670"/>
                    <a:gd name="connsiteX4" fmla="*/ 0 w 121245"/>
                    <a:gd name="connsiteY4" fmla="*/ 542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5425"/>
                      </a:moveTo>
                      <a:cubicBezTo>
                        <a:pt x="0" y="22746"/>
                        <a:pt x="25982" y="57388"/>
                        <a:pt x="60623" y="92030"/>
                      </a:cubicBezTo>
                      <a:cubicBezTo>
                        <a:pt x="95265" y="126671"/>
                        <a:pt x="121246" y="152652"/>
                        <a:pt x="121246" y="143992"/>
                      </a:cubicBezTo>
                      <a:cubicBezTo>
                        <a:pt x="121246" y="135332"/>
                        <a:pt x="95265" y="100690"/>
                        <a:pt x="60623" y="57388"/>
                      </a:cubicBezTo>
                      <a:cubicBezTo>
                        <a:pt x="34642" y="14086"/>
                        <a:pt x="0" y="-11895"/>
                        <a:pt x="0" y="542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9" name="Freeform: Shape 578">
                  <a:extLst>
                    <a:ext uri="{FF2B5EF4-FFF2-40B4-BE49-F238E27FC236}">
                      <a16:creationId xmlns="" xmlns:a16="http://schemas.microsoft.com/office/drawing/2014/main" id="{D77B09D5-9A1C-4851-8456-65BB8E1FFDBF}"/>
                    </a:ext>
                  </a:extLst>
                </p:cNvPr>
                <p:cNvSpPr/>
                <p:nvPr/>
              </p:nvSpPr>
              <p:spPr>
                <a:xfrm>
                  <a:off x="8884655" y="3967186"/>
                  <a:ext cx="121245" cy="145670"/>
                </a:xfrm>
                <a:custGeom>
                  <a:avLst/>
                  <a:gdLst>
                    <a:gd name="connsiteX0" fmla="*/ 0 w 121245"/>
                    <a:gd name="connsiteY0" fmla="*/ 140245 h 145670"/>
                    <a:gd name="connsiteX1" fmla="*/ 60623 w 121245"/>
                    <a:gd name="connsiteY1" fmla="*/ 88283 h 145670"/>
                    <a:gd name="connsiteX2" fmla="*/ 121246 w 121245"/>
                    <a:gd name="connsiteY2" fmla="*/ 1679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2" y="131585"/>
                        <a:pt x="60623" y="88283"/>
                      </a:cubicBezTo>
                      <a:cubicBezTo>
                        <a:pt x="95265" y="44981"/>
                        <a:pt x="121246" y="10339"/>
                        <a:pt x="121246" y="1679"/>
                      </a:cubicBezTo>
                      <a:cubicBezTo>
                        <a:pt x="121246" y="-6982"/>
                        <a:pt x="95265" y="18999"/>
                        <a:pt x="60623" y="53641"/>
                      </a:cubicBezTo>
                      <a:cubicBezTo>
                        <a:pt x="34642" y="88283"/>
                        <a:pt x="0" y="131585"/>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9" name="Graphic 1">
                <a:extLst>
                  <a:ext uri="{FF2B5EF4-FFF2-40B4-BE49-F238E27FC236}">
                    <a16:creationId xmlns="" xmlns:a16="http://schemas.microsoft.com/office/drawing/2014/main" id="{FAB7023D-737C-4F59-B8F1-AF32FE0EE7B2}"/>
                  </a:ext>
                </a:extLst>
              </p:cNvPr>
              <p:cNvGrpSpPr/>
              <p:nvPr/>
            </p:nvGrpSpPr>
            <p:grpSpPr>
              <a:xfrm>
                <a:off x="8598861" y="3292153"/>
                <a:ext cx="121245" cy="1102271"/>
                <a:chOff x="8598861" y="3292153"/>
                <a:chExt cx="121245" cy="1102271"/>
              </a:xfrm>
              <a:grpFill/>
            </p:grpSpPr>
            <p:sp>
              <p:nvSpPr>
                <p:cNvPr id="574" name="Freeform: Shape 573">
                  <a:extLst>
                    <a:ext uri="{FF2B5EF4-FFF2-40B4-BE49-F238E27FC236}">
                      <a16:creationId xmlns="" xmlns:a16="http://schemas.microsoft.com/office/drawing/2014/main" id="{FAC297B6-B082-41C1-A549-430881FE1E41}"/>
                    </a:ext>
                  </a:extLst>
                </p:cNvPr>
                <p:cNvSpPr/>
                <p:nvPr/>
              </p:nvSpPr>
              <p:spPr>
                <a:xfrm>
                  <a:off x="8650823" y="3338819"/>
                  <a:ext cx="17320" cy="1012443"/>
                </a:xfrm>
                <a:custGeom>
                  <a:avLst/>
                  <a:gdLst>
                    <a:gd name="connsiteX0" fmla="*/ 0 w 17320"/>
                    <a:gd name="connsiteY0" fmla="*/ 6495 h 1012443"/>
                    <a:gd name="connsiteX1" fmla="*/ 0 w 17320"/>
                    <a:gd name="connsiteY1" fmla="*/ 1002444 h 1012443"/>
                    <a:gd name="connsiteX2" fmla="*/ 17321 w 17320"/>
                    <a:gd name="connsiteY2" fmla="*/ 1002444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4"/>
                      </a:cubicBezTo>
                      <a:cubicBezTo>
                        <a:pt x="0" y="1011104"/>
                        <a:pt x="17321" y="1019764"/>
                        <a:pt x="17321" y="1002444"/>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5" name="Freeform: Shape 574">
                  <a:extLst>
                    <a:ext uri="{FF2B5EF4-FFF2-40B4-BE49-F238E27FC236}">
                      <a16:creationId xmlns="" xmlns:a16="http://schemas.microsoft.com/office/drawing/2014/main" id="{4DE9FF87-DEEB-4DB8-94EF-B8909749D309}"/>
                    </a:ext>
                  </a:extLst>
                </p:cNvPr>
                <p:cNvSpPr/>
                <p:nvPr/>
              </p:nvSpPr>
              <p:spPr>
                <a:xfrm>
                  <a:off x="8598861"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4" y="139766"/>
                        <a:pt x="121246" y="148426"/>
                        <a:pt x="121246" y="122445"/>
                      </a:cubicBezTo>
                      <a:cubicBezTo>
                        <a:pt x="121246" y="105124"/>
                        <a:pt x="95264"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6" name="Freeform: Shape 575">
                  <a:extLst>
                    <a:ext uri="{FF2B5EF4-FFF2-40B4-BE49-F238E27FC236}">
                      <a16:creationId xmlns="" xmlns:a16="http://schemas.microsoft.com/office/drawing/2014/main" id="{4723623E-38BE-43DC-95B5-8323C0A4A2EF}"/>
                    </a:ext>
                  </a:extLst>
                </p:cNvPr>
                <p:cNvSpPr/>
                <p:nvPr/>
              </p:nvSpPr>
              <p:spPr>
                <a:xfrm>
                  <a:off x="8598861" y="4256292"/>
                  <a:ext cx="121245" cy="138132"/>
                </a:xfrm>
                <a:custGeom>
                  <a:avLst/>
                  <a:gdLst>
                    <a:gd name="connsiteX0" fmla="*/ 60623 w 121245"/>
                    <a:gd name="connsiteY0" fmla="*/ 24348 h 138132"/>
                    <a:gd name="connsiteX1" fmla="*/ 0 w 121245"/>
                    <a:gd name="connsiteY1" fmla="*/ 119612 h 138132"/>
                    <a:gd name="connsiteX2" fmla="*/ 60623 w 121245"/>
                    <a:gd name="connsiteY2" fmla="*/ 110952 h 138132"/>
                    <a:gd name="connsiteX3" fmla="*/ 121246 w 121245"/>
                    <a:gd name="connsiteY3" fmla="*/ 15687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1" y="50329"/>
                        <a:pt x="0" y="93631"/>
                        <a:pt x="0" y="119612"/>
                      </a:cubicBezTo>
                      <a:cubicBezTo>
                        <a:pt x="0" y="145594"/>
                        <a:pt x="25981" y="145594"/>
                        <a:pt x="60623" y="110952"/>
                      </a:cubicBezTo>
                      <a:cubicBezTo>
                        <a:pt x="95264" y="76310"/>
                        <a:pt x="121246" y="33008"/>
                        <a:pt x="121246" y="15687"/>
                      </a:cubicBezTo>
                      <a:cubicBezTo>
                        <a:pt x="121246" y="-10294"/>
                        <a:pt x="95264" y="-1633"/>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0" name="Graphic 1">
                <a:extLst>
                  <a:ext uri="{FF2B5EF4-FFF2-40B4-BE49-F238E27FC236}">
                    <a16:creationId xmlns="" xmlns:a16="http://schemas.microsoft.com/office/drawing/2014/main" id="{B1A90033-F2CC-4272-9588-F5A444061416}"/>
                  </a:ext>
                </a:extLst>
              </p:cNvPr>
              <p:cNvGrpSpPr/>
              <p:nvPr/>
            </p:nvGrpSpPr>
            <p:grpSpPr>
              <a:xfrm>
                <a:off x="8313067" y="3113348"/>
                <a:ext cx="121245" cy="1451219"/>
                <a:chOff x="8313067" y="3113348"/>
                <a:chExt cx="121245" cy="1451219"/>
              </a:xfrm>
              <a:grpFill/>
            </p:grpSpPr>
            <p:sp>
              <p:nvSpPr>
                <p:cNvPr id="571" name="Freeform: Shape 570">
                  <a:extLst>
                    <a:ext uri="{FF2B5EF4-FFF2-40B4-BE49-F238E27FC236}">
                      <a16:creationId xmlns="" xmlns:a16="http://schemas.microsoft.com/office/drawing/2014/main" id="{545B1135-915C-44C8-AD20-3BE9BD1073A4}"/>
                    </a:ext>
                  </a:extLst>
                </p:cNvPr>
                <p:cNvSpPr/>
                <p:nvPr/>
              </p:nvSpPr>
              <p:spPr>
                <a:xfrm>
                  <a:off x="8365029" y="3150455"/>
                  <a:ext cx="17321" cy="1391337"/>
                </a:xfrm>
                <a:custGeom>
                  <a:avLst/>
                  <a:gdLst>
                    <a:gd name="connsiteX0" fmla="*/ 0 w 17321"/>
                    <a:gd name="connsiteY0" fmla="*/ 12991 h 1391337"/>
                    <a:gd name="connsiteX1" fmla="*/ 0 w 17321"/>
                    <a:gd name="connsiteY1" fmla="*/ 1381337 h 1391337"/>
                    <a:gd name="connsiteX2" fmla="*/ 17321 w 17321"/>
                    <a:gd name="connsiteY2" fmla="*/ 1381337 h 1391337"/>
                    <a:gd name="connsiteX3" fmla="*/ 17321 w 17321"/>
                    <a:gd name="connsiteY3" fmla="*/ 12991 h 1391337"/>
                    <a:gd name="connsiteX4" fmla="*/ 0 w 17321"/>
                    <a:gd name="connsiteY4" fmla="*/ 12991 h 1391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391337">
                      <a:moveTo>
                        <a:pt x="0" y="12991"/>
                      </a:moveTo>
                      <a:cubicBezTo>
                        <a:pt x="0" y="471993"/>
                        <a:pt x="0" y="930995"/>
                        <a:pt x="0" y="1381337"/>
                      </a:cubicBezTo>
                      <a:cubicBezTo>
                        <a:pt x="0" y="1389997"/>
                        <a:pt x="17321" y="1398658"/>
                        <a:pt x="17321" y="1381337"/>
                      </a:cubicBezTo>
                      <a:cubicBezTo>
                        <a:pt x="17321" y="922335"/>
                        <a:pt x="17321" y="463332"/>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2" name="Freeform: Shape 571">
                  <a:extLst>
                    <a:ext uri="{FF2B5EF4-FFF2-40B4-BE49-F238E27FC236}">
                      <a16:creationId xmlns="" xmlns:a16="http://schemas.microsoft.com/office/drawing/2014/main" id="{DD7A35B7-8D7F-4E87-B522-5EB7506C39D9}"/>
                    </a:ext>
                  </a:extLst>
                </p:cNvPr>
                <p:cNvSpPr/>
                <p:nvPr/>
              </p:nvSpPr>
              <p:spPr>
                <a:xfrm>
                  <a:off x="8313067" y="3113348"/>
                  <a:ext cx="121245" cy="122504"/>
                </a:xfrm>
                <a:custGeom>
                  <a:avLst/>
                  <a:gdLst>
                    <a:gd name="connsiteX0" fmla="*/ 60623 w 121245"/>
                    <a:gd name="connsiteY0" fmla="*/ 6795 h 122504"/>
                    <a:gd name="connsiteX1" fmla="*/ 0 w 121245"/>
                    <a:gd name="connsiteY1" fmla="*/ 41437 h 122504"/>
                    <a:gd name="connsiteX2" fmla="*/ 60623 w 121245"/>
                    <a:gd name="connsiteY2" fmla="*/ 119381 h 122504"/>
                    <a:gd name="connsiteX3" fmla="*/ 121246 w 121245"/>
                    <a:gd name="connsiteY3" fmla="*/ 84739 h 122504"/>
                    <a:gd name="connsiteX4" fmla="*/ 60623 w 121245"/>
                    <a:gd name="connsiteY4" fmla="*/ 6795 h 122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504">
                      <a:moveTo>
                        <a:pt x="60623" y="6795"/>
                      </a:moveTo>
                      <a:cubicBezTo>
                        <a:pt x="25982" y="-10526"/>
                        <a:pt x="0" y="6795"/>
                        <a:pt x="0" y="41437"/>
                      </a:cubicBezTo>
                      <a:cubicBezTo>
                        <a:pt x="0" y="76078"/>
                        <a:pt x="25982" y="110720"/>
                        <a:pt x="60623" y="119381"/>
                      </a:cubicBezTo>
                      <a:cubicBezTo>
                        <a:pt x="95264" y="128041"/>
                        <a:pt x="121246" y="119381"/>
                        <a:pt x="121246" y="84739"/>
                      </a:cubicBezTo>
                      <a:cubicBezTo>
                        <a:pt x="121246" y="58758"/>
                        <a:pt x="95264" y="24116"/>
                        <a:pt x="60623"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3" name="Freeform: Shape 572">
                  <a:extLst>
                    <a:ext uri="{FF2B5EF4-FFF2-40B4-BE49-F238E27FC236}">
                      <a16:creationId xmlns="" xmlns:a16="http://schemas.microsoft.com/office/drawing/2014/main" id="{30E82311-C9B7-43FC-A5B1-6EF5FC683AA0}"/>
                    </a:ext>
                  </a:extLst>
                </p:cNvPr>
                <p:cNvSpPr/>
                <p:nvPr/>
              </p:nvSpPr>
              <p:spPr>
                <a:xfrm>
                  <a:off x="8313067"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2" y="11908"/>
                        <a:pt x="0" y="46550"/>
                        <a:pt x="0" y="81191"/>
                      </a:cubicBezTo>
                      <a:cubicBezTo>
                        <a:pt x="0" y="115833"/>
                        <a:pt x="25982" y="133154"/>
                        <a:pt x="60623" y="115833"/>
                      </a:cubicBezTo>
                      <a:cubicBezTo>
                        <a:pt x="95264" y="98512"/>
                        <a:pt x="121246" y="63871"/>
                        <a:pt x="121246" y="29229"/>
                      </a:cubicBezTo>
                      <a:cubicBezTo>
                        <a:pt x="121246" y="3248"/>
                        <a:pt x="95264"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1" name="Graphic 1">
                <a:extLst>
                  <a:ext uri="{FF2B5EF4-FFF2-40B4-BE49-F238E27FC236}">
                    <a16:creationId xmlns="" xmlns:a16="http://schemas.microsoft.com/office/drawing/2014/main" id="{72E70AEE-4ECD-4916-929F-1A9BCB8DA085}"/>
                  </a:ext>
                </a:extLst>
              </p:cNvPr>
              <p:cNvGrpSpPr/>
              <p:nvPr/>
            </p:nvGrpSpPr>
            <p:grpSpPr>
              <a:xfrm>
                <a:off x="8018613" y="3075495"/>
                <a:ext cx="122591" cy="1535586"/>
                <a:chOff x="8018613" y="3075495"/>
                <a:chExt cx="122591" cy="1535586"/>
              </a:xfrm>
              <a:grpFill/>
            </p:grpSpPr>
            <p:sp>
              <p:nvSpPr>
                <p:cNvPr id="568" name="Freeform: Shape 567">
                  <a:extLst>
                    <a:ext uri="{FF2B5EF4-FFF2-40B4-BE49-F238E27FC236}">
                      <a16:creationId xmlns="" xmlns:a16="http://schemas.microsoft.com/office/drawing/2014/main" id="{A8A224BE-55CD-459D-A3A0-ED2C3E14D7DF}"/>
                    </a:ext>
                  </a:extLst>
                </p:cNvPr>
                <p:cNvSpPr/>
                <p:nvPr/>
              </p:nvSpPr>
              <p:spPr>
                <a:xfrm>
                  <a:off x="8070576" y="3110143"/>
                  <a:ext cx="17320" cy="1474950"/>
                </a:xfrm>
                <a:custGeom>
                  <a:avLst/>
                  <a:gdLst>
                    <a:gd name="connsiteX0" fmla="*/ 0 w 17320"/>
                    <a:gd name="connsiteY0" fmla="*/ 10000 h 1474950"/>
                    <a:gd name="connsiteX1" fmla="*/ 0 w 17320"/>
                    <a:gd name="connsiteY1" fmla="*/ 1464951 h 1474950"/>
                    <a:gd name="connsiteX2" fmla="*/ 17321 w 17320"/>
                    <a:gd name="connsiteY2" fmla="*/ 1464951 h 1474950"/>
                    <a:gd name="connsiteX3" fmla="*/ 17321 w 17320"/>
                    <a:gd name="connsiteY3" fmla="*/ 10000 h 1474950"/>
                    <a:gd name="connsiteX4" fmla="*/ 0 w 17320"/>
                    <a:gd name="connsiteY4" fmla="*/ 10000 h 147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4950">
                      <a:moveTo>
                        <a:pt x="0" y="10000"/>
                      </a:moveTo>
                      <a:cubicBezTo>
                        <a:pt x="0" y="494984"/>
                        <a:pt x="0" y="979967"/>
                        <a:pt x="0" y="1464951"/>
                      </a:cubicBezTo>
                      <a:cubicBezTo>
                        <a:pt x="0" y="1473611"/>
                        <a:pt x="17321" y="1482271"/>
                        <a:pt x="17321" y="1464951"/>
                      </a:cubicBezTo>
                      <a:cubicBezTo>
                        <a:pt x="17321" y="979967"/>
                        <a:pt x="17321" y="49498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9" name="Freeform: Shape 568">
                  <a:extLst>
                    <a:ext uri="{FF2B5EF4-FFF2-40B4-BE49-F238E27FC236}">
                      <a16:creationId xmlns="" xmlns:a16="http://schemas.microsoft.com/office/drawing/2014/main" id="{348CC46C-260B-40A8-8D9A-23D585BAC126}"/>
                    </a:ext>
                  </a:extLst>
                </p:cNvPr>
                <p:cNvSpPr/>
                <p:nvPr/>
              </p:nvSpPr>
              <p:spPr>
                <a:xfrm>
                  <a:off x="8018613" y="3075495"/>
                  <a:ext cx="122591" cy="131252"/>
                </a:xfrm>
                <a:custGeom>
                  <a:avLst/>
                  <a:gdLst>
                    <a:gd name="connsiteX0" fmla="*/ 60623 w 122591"/>
                    <a:gd name="connsiteY0" fmla="*/ 1346 h 131252"/>
                    <a:gd name="connsiteX1" fmla="*/ 0 w 122591"/>
                    <a:gd name="connsiteY1" fmla="*/ 79290 h 131252"/>
                    <a:gd name="connsiteX2" fmla="*/ 60623 w 122591"/>
                    <a:gd name="connsiteY2" fmla="*/ 131252 h 131252"/>
                    <a:gd name="connsiteX3" fmla="*/ 121246 w 122591"/>
                    <a:gd name="connsiteY3" fmla="*/ 61969 h 131252"/>
                    <a:gd name="connsiteX4" fmla="*/ 60623 w 122591"/>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1346"/>
                      </a:moveTo>
                      <a:cubicBezTo>
                        <a:pt x="25982" y="10006"/>
                        <a:pt x="0" y="44648"/>
                        <a:pt x="0" y="79290"/>
                      </a:cubicBezTo>
                      <a:cubicBezTo>
                        <a:pt x="0" y="113931"/>
                        <a:pt x="25982" y="131252"/>
                        <a:pt x="60623" y="131252"/>
                      </a:cubicBezTo>
                      <a:cubicBezTo>
                        <a:pt x="95265" y="131252"/>
                        <a:pt x="121246" y="96611"/>
                        <a:pt x="121246" y="61969"/>
                      </a:cubicBezTo>
                      <a:cubicBezTo>
                        <a:pt x="12990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0" name="Freeform: Shape 569">
                  <a:extLst>
                    <a:ext uri="{FF2B5EF4-FFF2-40B4-BE49-F238E27FC236}">
                      <a16:creationId xmlns="" xmlns:a16="http://schemas.microsoft.com/office/drawing/2014/main" id="{7405C0FF-DEFB-462C-B2B5-E3879CE4784B}"/>
                    </a:ext>
                  </a:extLst>
                </p:cNvPr>
                <p:cNvSpPr/>
                <p:nvPr/>
              </p:nvSpPr>
              <p:spPr>
                <a:xfrm>
                  <a:off x="8018613" y="4479829"/>
                  <a:ext cx="122591" cy="131252"/>
                </a:xfrm>
                <a:custGeom>
                  <a:avLst/>
                  <a:gdLst>
                    <a:gd name="connsiteX0" fmla="*/ 60623 w 122591"/>
                    <a:gd name="connsiteY0" fmla="*/ 0 h 131252"/>
                    <a:gd name="connsiteX1" fmla="*/ 0 w 122591"/>
                    <a:gd name="connsiteY1" fmla="*/ 51963 h 131252"/>
                    <a:gd name="connsiteX2" fmla="*/ 60623 w 122591"/>
                    <a:gd name="connsiteY2" fmla="*/ 129906 h 131252"/>
                    <a:gd name="connsiteX3" fmla="*/ 121246 w 122591"/>
                    <a:gd name="connsiteY3" fmla="*/ 69283 h 131252"/>
                    <a:gd name="connsiteX4" fmla="*/ 60623 w 122591"/>
                    <a:gd name="connsiteY4" fmla="*/ 0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0"/>
                      </a:moveTo>
                      <a:cubicBezTo>
                        <a:pt x="25982" y="0"/>
                        <a:pt x="0" y="17321"/>
                        <a:pt x="0" y="51963"/>
                      </a:cubicBezTo>
                      <a:cubicBezTo>
                        <a:pt x="0" y="86604"/>
                        <a:pt x="25982" y="121246"/>
                        <a:pt x="60623" y="129906"/>
                      </a:cubicBezTo>
                      <a:cubicBezTo>
                        <a:pt x="95265" y="138567"/>
                        <a:pt x="121246" y="103925"/>
                        <a:pt x="121246" y="69283"/>
                      </a:cubicBezTo>
                      <a:cubicBezTo>
                        <a:pt x="12990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2" name="Graphic 1">
                <a:extLst>
                  <a:ext uri="{FF2B5EF4-FFF2-40B4-BE49-F238E27FC236}">
                    <a16:creationId xmlns="" xmlns:a16="http://schemas.microsoft.com/office/drawing/2014/main" id="{E5787295-B2F1-4AB5-85BA-A62527EF47E5}"/>
                  </a:ext>
                </a:extLst>
              </p:cNvPr>
              <p:cNvGrpSpPr/>
              <p:nvPr/>
            </p:nvGrpSpPr>
            <p:grpSpPr>
              <a:xfrm>
                <a:off x="7732819" y="3182980"/>
                <a:ext cx="121245" cy="1320615"/>
                <a:chOff x="7732819" y="3182980"/>
                <a:chExt cx="121245" cy="1320615"/>
              </a:xfrm>
              <a:grpFill/>
            </p:grpSpPr>
            <p:sp>
              <p:nvSpPr>
                <p:cNvPr id="565" name="Freeform: Shape 564">
                  <a:extLst>
                    <a:ext uri="{FF2B5EF4-FFF2-40B4-BE49-F238E27FC236}">
                      <a16:creationId xmlns="" xmlns:a16="http://schemas.microsoft.com/office/drawing/2014/main" id="{E8DC1D30-C14C-47B5-9B25-AA2B37325645}"/>
                    </a:ext>
                  </a:extLst>
                </p:cNvPr>
                <p:cNvSpPr/>
                <p:nvPr/>
              </p:nvSpPr>
              <p:spPr>
                <a:xfrm>
                  <a:off x="7784782" y="3222729"/>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32740"/>
                        <a:pt x="0" y="1239780"/>
                      </a:cubicBezTo>
                      <a:cubicBezTo>
                        <a:pt x="0" y="1248440"/>
                        <a:pt x="17321" y="1257101"/>
                        <a:pt x="17321" y="1239780"/>
                      </a:cubicBezTo>
                      <a:cubicBezTo>
                        <a:pt x="17321" y="832740"/>
                        <a:pt x="17321" y="41704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6" name="Freeform: Shape 565">
                  <a:extLst>
                    <a:ext uri="{FF2B5EF4-FFF2-40B4-BE49-F238E27FC236}">
                      <a16:creationId xmlns="" xmlns:a16="http://schemas.microsoft.com/office/drawing/2014/main" id="{263AB2B0-AA9C-4792-A674-DB21619EC865}"/>
                    </a:ext>
                  </a:extLst>
                </p:cNvPr>
                <p:cNvSpPr/>
                <p:nvPr/>
              </p:nvSpPr>
              <p:spPr>
                <a:xfrm>
                  <a:off x="7732819"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4" y="101711"/>
                        <a:pt x="121246" y="58409"/>
                        <a:pt x="121246" y="32427"/>
                      </a:cubicBezTo>
                      <a:cubicBezTo>
                        <a:pt x="121246" y="-2214"/>
                        <a:pt x="95264"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7" name="Freeform: Shape 566">
                  <a:extLst>
                    <a:ext uri="{FF2B5EF4-FFF2-40B4-BE49-F238E27FC236}">
                      <a16:creationId xmlns="" xmlns:a16="http://schemas.microsoft.com/office/drawing/2014/main" id="{66C732DE-191C-458B-92C2-F1C24E596883}"/>
                    </a:ext>
                  </a:extLst>
                </p:cNvPr>
                <p:cNvSpPr/>
                <p:nvPr/>
              </p:nvSpPr>
              <p:spPr>
                <a:xfrm>
                  <a:off x="7732819"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4" y="141978"/>
                        <a:pt x="121246" y="133317"/>
                        <a:pt x="121246" y="98676"/>
                      </a:cubicBezTo>
                      <a:cubicBezTo>
                        <a:pt x="121246" y="72695"/>
                        <a:pt x="95264"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3" name="Graphic 1">
                <a:extLst>
                  <a:ext uri="{FF2B5EF4-FFF2-40B4-BE49-F238E27FC236}">
                    <a16:creationId xmlns="" xmlns:a16="http://schemas.microsoft.com/office/drawing/2014/main" id="{951C5213-7345-4509-8325-41CEBB53BDAE}"/>
                  </a:ext>
                </a:extLst>
              </p:cNvPr>
              <p:cNvGrpSpPr/>
              <p:nvPr/>
            </p:nvGrpSpPr>
            <p:grpSpPr>
              <a:xfrm>
                <a:off x="7447025" y="3411474"/>
                <a:ext cx="121245" cy="855693"/>
                <a:chOff x="7447025" y="3411474"/>
                <a:chExt cx="121245" cy="855693"/>
              </a:xfrm>
              <a:grpFill/>
            </p:grpSpPr>
            <p:sp>
              <p:nvSpPr>
                <p:cNvPr id="562" name="Freeform: Shape 561">
                  <a:extLst>
                    <a:ext uri="{FF2B5EF4-FFF2-40B4-BE49-F238E27FC236}">
                      <a16:creationId xmlns="" xmlns:a16="http://schemas.microsoft.com/office/drawing/2014/main" id="{8E22517A-8280-422D-B51D-25901A227583}"/>
                    </a:ext>
                  </a:extLst>
                </p:cNvPr>
                <p:cNvSpPr/>
                <p:nvPr/>
              </p:nvSpPr>
              <p:spPr>
                <a:xfrm>
                  <a:off x="7498988" y="3462230"/>
                  <a:ext cx="17321" cy="767786"/>
                </a:xfrm>
                <a:custGeom>
                  <a:avLst/>
                  <a:gdLst>
                    <a:gd name="connsiteX0" fmla="*/ 0 w 17321"/>
                    <a:gd name="connsiteY0" fmla="*/ 12991 h 767786"/>
                    <a:gd name="connsiteX1" fmla="*/ 0 w 17321"/>
                    <a:gd name="connsiteY1" fmla="*/ 757787 h 767786"/>
                    <a:gd name="connsiteX2" fmla="*/ 17321 w 17321"/>
                    <a:gd name="connsiteY2" fmla="*/ 757787 h 767786"/>
                    <a:gd name="connsiteX3" fmla="*/ 17321 w 17321"/>
                    <a:gd name="connsiteY3" fmla="*/ 12991 h 767786"/>
                    <a:gd name="connsiteX4" fmla="*/ 0 w 17321"/>
                    <a:gd name="connsiteY4" fmla="*/ 12991 h 767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767786">
                      <a:moveTo>
                        <a:pt x="0" y="12991"/>
                      </a:moveTo>
                      <a:cubicBezTo>
                        <a:pt x="0" y="264143"/>
                        <a:pt x="0" y="506635"/>
                        <a:pt x="0" y="757787"/>
                      </a:cubicBezTo>
                      <a:cubicBezTo>
                        <a:pt x="0" y="766447"/>
                        <a:pt x="17321" y="775107"/>
                        <a:pt x="17321" y="757787"/>
                      </a:cubicBezTo>
                      <a:cubicBezTo>
                        <a:pt x="17321" y="506635"/>
                        <a:pt x="17321" y="264143"/>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3" name="Freeform: Shape 562">
                  <a:extLst>
                    <a:ext uri="{FF2B5EF4-FFF2-40B4-BE49-F238E27FC236}">
                      <a16:creationId xmlns="" xmlns:a16="http://schemas.microsoft.com/office/drawing/2014/main" id="{34305791-008B-4080-941F-D62A1CED04F6}"/>
                    </a:ext>
                  </a:extLst>
                </p:cNvPr>
                <p:cNvSpPr/>
                <p:nvPr/>
              </p:nvSpPr>
              <p:spPr>
                <a:xfrm>
                  <a:off x="7447025" y="3411474"/>
                  <a:ext cx="121245" cy="139824"/>
                </a:xfrm>
                <a:custGeom>
                  <a:avLst/>
                  <a:gdLst>
                    <a:gd name="connsiteX0" fmla="*/ 60623 w 121245"/>
                    <a:gd name="connsiteY0" fmla="*/ 37765 h 139824"/>
                    <a:gd name="connsiteX1" fmla="*/ 0 w 121245"/>
                    <a:gd name="connsiteY1" fmla="*/ 133030 h 139824"/>
                    <a:gd name="connsiteX2" fmla="*/ 60623 w 121245"/>
                    <a:gd name="connsiteY2" fmla="*/ 98388 h 139824"/>
                    <a:gd name="connsiteX3" fmla="*/ 121246 w 121245"/>
                    <a:gd name="connsiteY3" fmla="*/ 3124 h 139824"/>
                    <a:gd name="connsiteX4" fmla="*/ 60623 w 121245"/>
                    <a:gd name="connsiteY4" fmla="*/ 37765 h 13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824">
                      <a:moveTo>
                        <a:pt x="60623" y="37765"/>
                      </a:moveTo>
                      <a:cubicBezTo>
                        <a:pt x="25982" y="72407"/>
                        <a:pt x="0" y="115709"/>
                        <a:pt x="0" y="133030"/>
                      </a:cubicBezTo>
                      <a:cubicBezTo>
                        <a:pt x="0" y="150351"/>
                        <a:pt x="25982" y="133030"/>
                        <a:pt x="60623" y="98388"/>
                      </a:cubicBezTo>
                      <a:cubicBezTo>
                        <a:pt x="95264" y="63747"/>
                        <a:pt x="121246" y="29105"/>
                        <a:pt x="121246" y="3124"/>
                      </a:cubicBezTo>
                      <a:cubicBezTo>
                        <a:pt x="121246" y="-5537"/>
                        <a:pt x="95264" y="3124"/>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4" name="Freeform: Shape 563">
                  <a:extLst>
                    <a:ext uri="{FF2B5EF4-FFF2-40B4-BE49-F238E27FC236}">
                      <a16:creationId xmlns="" xmlns:a16="http://schemas.microsoft.com/office/drawing/2014/main" id="{1AA032B0-E8FB-475C-976C-4C8E00000F4E}"/>
                    </a:ext>
                  </a:extLst>
                </p:cNvPr>
                <p:cNvSpPr/>
                <p:nvPr/>
              </p:nvSpPr>
              <p:spPr>
                <a:xfrm>
                  <a:off x="7447025" y="4130289"/>
                  <a:ext cx="121245" cy="136878"/>
                </a:xfrm>
                <a:custGeom>
                  <a:avLst/>
                  <a:gdLst>
                    <a:gd name="connsiteX0" fmla="*/ 60623 w 121245"/>
                    <a:gd name="connsiteY0" fmla="*/ 37765 h 136878"/>
                    <a:gd name="connsiteX1" fmla="*/ 0 w 121245"/>
                    <a:gd name="connsiteY1" fmla="*/ 3124 h 136878"/>
                    <a:gd name="connsiteX2" fmla="*/ 60623 w 121245"/>
                    <a:gd name="connsiteY2" fmla="*/ 98388 h 136878"/>
                    <a:gd name="connsiteX3" fmla="*/ 121246 w 121245"/>
                    <a:gd name="connsiteY3" fmla="*/ 124369 h 136878"/>
                    <a:gd name="connsiteX4" fmla="*/ 60623 w 121245"/>
                    <a:gd name="connsiteY4" fmla="*/ 37765 h 13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878">
                      <a:moveTo>
                        <a:pt x="60623" y="37765"/>
                      </a:moveTo>
                      <a:cubicBezTo>
                        <a:pt x="25982" y="3124"/>
                        <a:pt x="0" y="-5537"/>
                        <a:pt x="0" y="3124"/>
                      </a:cubicBezTo>
                      <a:cubicBezTo>
                        <a:pt x="0" y="20444"/>
                        <a:pt x="25982" y="63746"/>
                        <a:pt x="60623" y="98388"/>
                      </a:cubicBezTo>
                      <a:cubicBezTo>
                        <a:pt x="95264" y="133030"/>
                        <a:pt x="121246" y="150351"/>
                        <a:pt x="121246" y="124369"/>
                      </a:cubicBezTo>
                      <a:cubicBezTo>
                        <a:pt x="121246" y="107049"/>
                        <a:pt x="95264" y="72407"/>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4" name="Graphic 1">
                <a:extLst>
                  <a:ext uri="{FF2B5EF4-FFF2-40B4-BE49-F238E27FC236}">
                    <a16:creationId xmlns="" xmlns:a16="http://schemas.microsoft.com/office/drawing/2014/main" id="{902600E4-77C8-4CF7-A4DE-2C70DE28E9C4}"/>
                  </a:ext>
                </a:extLst>
              </p:cNvPr>
              <p:cNvGrpSpPr/>
              <p:nvPr/>
            </p:nvGrpSpPr>
            <p:grpSpPr>
              <a:xfrm>
                <a:off x="7152571" y="3717712"/>
                <a:ext cx="121245" cy="242491"/>
                <a:chOff x="7152571" y="3717712"/>
                <a:chExt cx="121245" cy="242491"/>
              </a:xfrm>
              <a:grpFill/>
            </p:grpSpPr>
            <p:sp>
              <p:nvSpPr>
                <p:cNvPr id="557" name="Freeform: Shape 556">
                  <a:extLst>
                    <a:ext uri="{FF2B5EF4-FFF2-40B4-BE49-F238E27FC236}">
                      <a16:creationId xmlns="" xmlns:a16="http://schemas.microsoft.com/office/drawing/2014/main" id="{33CF7FD9-6C77-4E40-A803-12DC26D785E7}"/>
                    </a:ext>
                  </a:extLst>
                </p:cNvPr>
                <p:cNvSpPr/>
                <p:nvPr/>
              </p:nvSpPr>
              <p:spPr>
                <a:xfrm>
                  <a:off x="7204534"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8" name="Freeform: Shape 557">
                  <a:extLst>
                    <a:ext uri="{FF2B5EF4-FFF2-40B4-BE49-F238E27FC236}">
                      <a16:creationId xmlns="" xmlns:a16="http://schemas.microsoft.com/office/drawing/2014/main" id="{77292663-43E2-4ADF-A0F5-BF618C4BE40C}"/>
                    </a:ext>
                  </a:extLst>
                </p:cNvPr>
                <p:cNvSpPr/>
                <p:nvPr/>
              </p:nvSpPr>
              <p:spPr>
                <a:xfrm>
                  <a:off x="7152571" y="3847618"/>
                  <a:ext cx="8660" cy="12247"/>
                </a:xfrm>
                <a:custGeom>
                  <a:avLst/>
                  <a:gdLst>
                    <a:gd name="connsiteX0" fmla="*/ 8661 w 8660"/>
                    <a:gd name="connsiteY0" fmla="*/ 0 h 12247"/>
                    <a:gd name="connsiteX1" fmla="*/ 0 w 8660"/>
                    <a:gd name="connsiteY1" fmla="*/ 8660 h 12247"/>
                    <a:gd name="connsiteX2" fmla="*/ 8661 w 8660"/>
                    <a:gd name="connsiteY2" fmla="*/ 0 h 12247"/>
                  </a:gdLst>
                  <a:ahLst/>
                  <a:cxnLst>
                    <a:cxn ang="0">
                      <a:pos x="connsiteX0" y="connsiteY0"/>
                    </a:cxn>
                    <a:cxn ang="0">
                      <a:pos x="connsiteX1" y="connsiteY1"/>
                    </a:cxn>
                    <a:cxn ang="0">
                      <a:pos x="connsiteX2" y="connsiteY2"/>
                    </a:cxn>
                  </a:cxnLst>
                  <a:rect l="l" t="t" r="r" b="b"/>
                  <a:pathLst>
                    <a:path w="8660" h="12247">
                      <a:moveTo>
                        <a:pt x="8661" y="0"/>
                      </a:moveTo>
                      <a:cubicBezTo>
                        <a:pt x="0" y="8660"/>
                        <a:pt x="0" y="8660"/>
                        <a:pt x="0" y="8660"/>
                      </a:cubicBezTo>
                      <a:cubicBezTo>
                        <a:pt x="0" y="17321"/>
                        <a:pt x="0" y="8660"/>
                        <a:pt x="8661"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9" name="Freeform: Shape 558">
                  <a:extLst>
                    <a:ext uri="{FF2B5EF4-FFF2-40B4-BE49-F238E27FC236}">
                      <a16:creationId xmlns="" xmlns:a16="http://schemas.microsoft.com/office/drawing/2014/main" id="{E019CFD7-906B-41A7-9014-B01DD8A22D08}"/>
                    </a:ext>
                  </a:extLst>
                </p:cNvPr>
                <p:cNvSpPr/>
                <p:nvPr/>
              </p:nvSpPr>
              <p:spPr>
                <a:xfrm>
                  <a:off x="7161232" y="3717712"/>
                  <a:ext cx="112585" cy="129906"/>
                </a:xfrm>
                <a:custGeom>
                  <a:avLst/>
                  <a:gdLst>
                    <a:gd name="connsiteX0" fmla="*/ 51962 w 112585"/>
                    <a:gd name="connsiteY0" fmla="*/ 69283 h 129906"/>
                    <a:gd name="connsiteX1" fmla="*/ 0 w 112585"/>
                    <a:gd name="connsiteY1" fmla="*/ 129906 h 129906"/>
                    <a:gd name="connsiteX2" fmla="*/ 51962 w 112585"/>
                    <a:gd name="connsiteY2" fmla="*/ 77944 h 129906"/>
                    <a:gd name="connsiteX3" fmla="*/ 112585 w 112585"/>
                    <a:gd name="connsiteY3" fmla="*/ 0 h 129906"/>
                    <a:gd name="connsiteX4" fmla="*/ 51962 w 112585"/>
                    <a:gd name="connsiteY4" fmla="*/ 69283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51962" y="69283"/>
                      </a:moveTo>
                      <a:cubicBezTo>
                        <a:pt x="34641" y="95265"/>
                        <a:pt x="8660" y="121246"/>
                        <a:pt x="0" y="129906"/>
                      </a:cubicBezTo>
                      <a:cubicBezTo>
                        <a:pt x="8660" y="121246"/>
                        <a:pt x="25981" y="95265"/>
                        <a:pt x="51962" y="77944"/>
                      </a:cubicBezTo>
                      <a:cubicBezTo>
                        <a:pt x="86604" y="43302"/>
                        <a:pt x="112585" y="8660"/>
                        <a:pt x="112585" y="0"/>
                      </a:cubicBezTo>
                      <a:cubicBezTo>
                        <a:pt x="112585" y="0"/>
                        <a:pt x="86604" y="25981"/>
                        <a:pt x="51962"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0" name="Freeform: Shape 559">
                  <a:extLst>
                    <a:ext uri="{FF2B5EF4-FFF2-40B4-BE49-F238E27FC236}">
                      <a16:creationId xmlns="" xmlns:a16="http://schemas.microsoft.com/office/drawing/2014/main" id="{74441F5A-99F2-4F53-A29A-5E34688622CE}"/>
                    </a:ext>
                  </a:extLst>
                </p:cNvPr>
                <p:cNvSpPr/>
                <p:nvPr/>
              </p:nvSpPr>
              <p:spPr>
                <a:xfrm>
                  <a:off x="7152571" y="3818050"/>
                  <a:ext cx="8660" cy="12247"/>
                </a:xfrm>
                <a:custGeom>
                  <a:avLst/>
                  <a:gdLst>
                    <a:gd name="connsiteX0" fmla="*/ 8661 w 8660"/>
                    <a:gd name="connsiteY0" fmla="*/ 12248 h 12247"/>
                    <a:gd name="connsiteX1" fmla="*/ 0 w 8660"/>
                    <a:gd name="connsiteY1" fmla="*/ 3587 h 12247"/>
                    <a:gd name="connsiteX2" fmla="*/ 8661 w 8660"/>
                    <a:gd name="connsiteY2" fmla="*/ 12248 h 12247"/>
                  </a:gdLst>
                  <a:ahLst/>
                  <a:cxnLst>
                    <a:cxn ang="0">
                      <a:pos x="connsiteX0" y="connsiteY0"/>
                    </a:cxn>
                    <a:cxn ang="0">
                      <a:pos x="connsiteX1" y="connsiteY1"/>
                    </a:cxn>
                    <a:cxn ang="0">
                      <a:pos x="connsiteX2" y="connsiteY2"/>
                    </a:cxn>
                  </a:cxnLst>
                  <a:rect l="l" t="t" r="r" b="b"/>
                  <a:pathLst>
                    <a:path w="8660" h="12247">
                      <a:moveTo>
                        <a:pt x="8661" y="12248"/>
                      </a:moveTo>
                      <a:cubicBezTo>
                        <a:pt x="0" y="3587"/>
                        <a:pt x="0" y="-5073"/>
                        <a:pt x="0" y="3587"/>
                      </a:cubicBezTo>
                      <a:cubicBezTo>
                        <a:pt x="0" y="3587"/>
                        <a:pt x="0" y="3587"/>
                        <a:pt x="8661" y="12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1" name="Freeform: Shape 560">
                  <a:extLst>
                    <a:ext uri="{FF2B5EF4-FFF2-40B4-BE49-F238E27FC236}">
                      <a16:creationId xmlns="" xmlns:a16="http://schemas.microsoft.com/office/drawing/2014/main" id="{36DA6BAD-73CB-439C-B341-F4B2E5280AA5}"/>
                    </a:ext>
                  </a:extLst>
                </p:cNvPr>
                <p:cNvSpPr/>
                <p:nvPr/>
              </p:nvSpPr>
              <p:spPr>
                <a:xfrm>
                  <a:off x="7161232" y="3830298"/>
                  <a:ext cx="112585" cy="129906"/>
                </a:xfrm>
                <a:custGeom>
                  <a:avLst/>
                  <a:gdLst>
                    <a:gd name="connsiteX0" fmla="*/ 0 w 112585"/>
                    <a:gd name="connsiteY0" fmla="*/ 0 h 129906"/>
                    <a:gd name="connsiteX1" fmla="*/ 51962 w 112585"/>
                    <a:gd name="connsiteY1" fmla="*/ 60623 h 129906"/>
                    <a:gd name="connsiteX2" fmla="*/ 112585 w 112585"/>
                    <a:gd name="connsiteY2" fmla="*/ 129906 h 129906"/>
                    <a:gd name="connsiteX3" fmla="*/ 51962 w 112585"/>
                    <a:gd name="connsiteY3" fmla="*/ 51963 h 129906"/>
                    <a:gd name="connsiteX4" fmla="*/ 0 w 11258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0" y="0"/>
                      </a:moveTo>
                      <a:cubicBezTo>
                        <a:pt x="8660" y="17321"/>
                        <a:pt x="25981" y="34642"/>
                        <a:pt x="51962" y="60623"/>
                      </a:cubicBezTo>
                      <a:cubicBezTo>
                        <a:pt x="86604" y="103925"/>
                        <a:pt x="112585" y="129906"/>
                        <a:pt x="112585" y="129906"/>
                      </a:cubicBezTo>
                      <a:cubicBezTo>
                        <a:pt x="112585" y="121246"/>
                        <a:pt x="86604" y="86604"/>
                        <a:pt x="51962" y="51963"/>
                      </a:cubicBezTo>
                      <a:cubicBezTo>
                        <a:pt x="34641" y="34642"/>
                        <a:pt x="17321" y="17321"/>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5" name="Graphic 1">
                <a:extLst>
                  <a:ext uri="{FF2B5EF4-FFF2-40B4-BE49-F238E27FC236}">
                    <a16:creationId xmlns="" xmlns:a16="http://schemas.microsoft.com/office/drawing/2014/main" id="{122F8C34-8394-4D0C-9839-06AAD28A0B3A}"/>
                  </a:ext>
                </a:extLst>
              </p:cNvPr>
              <p:cNvGrpSpPr/>
              <p:nvPr/>
            </p:nvGrpSpPr>
            <p:grpSpPr>
              <a:xfrm>
                <a:off x="6866777" y="3498949"/>
                <a:ext cx="121245" cy="684402"/>
                <a:chOff x="6866777" y="3498949"/>
                <a:chExt cx="121245" cy="684402"/>
              </a:xfrm>
              <a:grpFill/>
            </p:grpSpPr>
            <p:sp>
              <p:nvSpPr>
                <p:cNvPr id="554" name="Freeform: Shape 553">
                  <a:extLst>
                    <a:ext uri="{FF2B5EF4-FFF2-40B4-BE49-F238E27FC236}">
                      <a16:creationId xmlns="" xmlns:a16="http://schemas.microsoft.com/office/drawing/2014/main" id="{44DA8043-1451-48B5-83AF-0F2E4238FDBA}"/>
                    </a:ext>
                  </a:extLst>
                </p:cNvPr>
                <p:cNvSpPr/>
                <p:nvPr/>
              </p:nvSpPr>
              <p:spPr>
                <a:xfrm>
                  <a:off x="6918740" y="354666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5" name="Freeform: Shape 554">
                  <a:extLst>
                    <a:ext uri="{FF2B5EF4-FFF2-40B4-BE49-F238E27FC236}">
                      <a16:creationId xmlns="" xmlns:a16="http://schemas.microsoft.com/office/drawing/2014/main" id="{277CCECE-D45B-4CA0-BE3E-0B11E3DB27C6}"/>
                    </a:ext>
                  </a:extLst>
                </p:cNvPr>
                <p:cNvSpPr/>
                <p:nvPr/>
              </p:nvSpPr>
              <p:spPr>
                <a:xfrm>
                  <a:off x="6866777" y="4038148"/>
                  <a:ext cx="121245" cy="145204"/>
                </a:xfrm>
                <a:custGeom>
                  <a:avLst/>
                  <a:gdLst>
                    <a:gd name="connsiteX0" fmla="*/ 60623 w 121245"/>
                    <a:gd name="connsiteY0" fmla="*/ 51963 h 145204"/>
                    <a:gd name="connsiteX1" fmla="*/ 0 w 121245"/>
                    <a:gd name="connsiteY1" fmla="*/ 138567 h 145204"/>
                    <a:gd name="connsiteX2" fmla="*/ 60623 w 121245"/>
                    <a:gd name="connsiteY2" fmla="*/ 95265 h 145204"/>
                    <a:gd name="connsiteX3" fmla="*/ 121246 w 121245"/>
                    <a:gd name="connsiteY3" fmla="*/ 0 h 145204"/>
                    <a:gd name="connsiteX4" fmla="*/ 60623 w 121245"/>
                    <a:gd name="connsiteY4" fmla="*/ 51963 h 14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204">
                      <a:moveTo>
                        <a:pt x="60623" y="51963"/>
                      </a:moveTo>
                      <a:cubicBezTo>
                        <a:pt x="25981" y="86604"/>
                        <a:pt x="0" y="121246"/>
                        <a:pt x="0" y="138567"/>
                      </a:cubicBezTo>
                      <a:cubicBezTo>
                        <a:pt x="0" y="155887"/>
                        <a:pt x="25981" y="138567"/>
                        <a:pt x="60623" y="95265"/>
                      </a:cubicBezTo>
                      <a:cubicBezTo>
                        <a:pt x="95264" y="51963"/>
                        <a:pt x="121246" y="17321"/>
                        <a:pt x="121246" y="0"/>
                      </a:cubicBezTo>
                      <a:cubicBezTo>
                        <a:pt x="121246" y="0"/>
                        <a:pt x="95264" y="17321"/>
                        <a:pt x="60623"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6" name="Freeform: Shape 555">
                  <a:extLst>
                    <a:ext uri="{FF2B5EF4-FFF2-40B4-BE49-F238E27FC236}">
                      <a16:creationId xmlns="" xmlns:a16="http://schemas.microsoft.com/office/drawing/2014/main" id="{D18C67B2-E0EF-4C47-81E1-C4D6C9CCF16D}"/>
                    </a:ext>
                  </a:extLst>
                </p:cNvPr>
                <p:cNvSpPr/>
                <p:nvPr/>
              </p:nvSpPr>
              <p:spPr>
                <a:xfrm>
                  <a:off x="6866777" y="3498949"/>
                  <a:ext cx="121245" cy="134366"/>
                </a:xfrm>
                <a:custGeom>
                  <a:avLst/>
                  <a:gdLst>
                    <a:gd name="connsiteX0" fmla="*/ 0 w 121245"/>
                    <a:gd name="connsiteY0" fmla="*/ 2253 h 134366"/>
                    <a:gd name="connsiteX1" fmla="*/ 60623 w 121245"/>
                    <a:gd name="connsiteY1" fmla="*/ 88857 h 134366"/>
                    <a:gd name="connsiteX2" fmla="*/ 121246 w 121245"/>
                    <a:gd name="connsiteY2" fmla="*/ 132159 h 134366"/>
                    <a:gd name="connsiteX3" fmla="*/ 60623 w 121245"/>
                    <a:gd name="connsiteY3" fmla="*/ 36895 h 134366"/>
                    <a:gd name="connsiteX4" fmla="*/ 0 w 121245"/>
                    <a:gd name="connsiteY4" fmla="*/ 2253 h 13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366">
                      <a:moveTo>
                        <a:pt x="0" y="2253"/>
                      </a:moveTo>
                      <a:cubicBezTo>
                        <a:pt x="0" y="19574"/>
                        <a:pt x="25981" y="54215"/>
                        <a:pt x="60623" y="88857"/>
                      </a:cubicBezTo>
                      <a:cubicBezTo>
                        <a:pt x="95264" y="123499"/>
                        <a:pt x="121246" y="140820"/>
                        <a:pt x="121246" y="132159"/>
                      </a:cubicBezTo>
                      <a:cubicBezTo>
                        <a:pt x="121246" y="123499"/>
                        <a:pt x="95264" y="80197"/>
                        <a:pt x="60623" y="36895"/>
                      </a:cubicBezTo>
                      <a:cubicBezTo>
                        <a:pt x="25981" y="10913"/>
                        <a:pt x="0" y="-6408"/>
                        <a:pt x="0" y="22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6" name="Graphic 1">
                <a:extLst>
                  <a:ext uri="{FF2B5EF4-FFF2-40B4-BE49-F238E27FC236}">
                    <a16:creationId xmlns="" xmlns:a16="http://schemas.microsoft.com/office/drawing/2014/main" id="{DD1A5FC2-2B48-49C7-A262-3D22FE6B9E2C}"/>
                  </a:ext>
                </a:extLst>
              </p:cNvPr>
              <p:cNvGrpSpPr/>
              <p:nvPr/>
            </p:nvGrpSpPr>
            <p:grpSpPr>
              <a:xfrm>
                <a:off x="6572323" y="3239224"/>
                <a:ext cx="122591" cy="1211490"/>
                <a:chOff x="6572323" y="3239224"/>
                <a:chExt cx="122591" cy="1211490"/>
              </a:xfrm>
              <a:grpFill/>
            </p:grpSpPr>
            <p:sp>
              <p:nvSpPr>
                <p:cNvPr id="551" name="Freeform: Shape 550">
                  <a:extLst>
                    <a:ext uri="{FF2B5EF4-FFF2-40B4-BE49-F238E27FC236}">
                      <a16:creationId xmlns="" xmlns:a16="http://schemas.microsoft.com/office/drawing/2014/main" id="{E01D3628-07F6-472C-9B4B-53B245509742}"/>
                    </a:ext>
                  </a:extLst>
                </p:cNvPr>
                <p:cNvSpPr/>
                <p:nvPr/>
              </p:nvSpPr>
              <p:spPr>
                <a:xfrm>
                  <a:off x="6624285" y="3271701"/>
                  <a:ext cx="19088" cy="1131524"/>
                </a:xfrm>
                <a:custGeom>
                  <a:avLst/>
                  <a:gdLst>
                    <a:gd name="connsiteX0" fmla="*/ 0 w 19088"/>
                    <a:gd name="connsiteY0" fmla="*/ 12991 h 1131524"/>
                    <a:gd name="connsiteX1" fmla="*/ 0 w 19088"/>
                    <a:gd name="connsiteY1" fmla="*/ 1121524 h 1131524"/>
                    <a:gd name="connsiteX2" fmla="*/ 17321 w 19088"/>
                    <a:gd name="connsiteY2" fmla="*/ 1121524 h 1131524"/>
                    <a:gd name="connsiteX3" fmla="*/ 17321 w 19088"/>
                    <a:gd name="connsiteY3" fmla="*/ 12991 h 1131524"/>
                    <a:gd name="connsiteX4" fmla="*/ 0 w 19088"/>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2" name="Freeform: Shape 551">
                  <a:extLst>
                    <a:ext uri="{FF2B5EF4-FFF2-40B4-BE49-F238E27FC236}">
                      <a16:creationId xmlns="" xmlns:a16="http://schemas.microsoft.com/office/drawing/2014/main" id="{DB2FFC25-8A8F-4193-8AA8-AC00DB0DA84F}"/>
                    </a:ext>
                  </a:extLst>
                </p:cNvPr>
                <p:cNvSpPr/>
                <p:nvPr/>
              </p:nvSpPr>
              <p:spPr>
                <a:xfrm>
                  <a:off x="6572323" y="4313116"/>
                  <a:ext cx="122591" cy="137598"/>
                </a:xfrm>
                <a:custGeom>
                  <a:avLst/>
                  <a:gdLst>
                    <a:gd name="connsiteX0" fmla="*/ 60623 w 122591"/>
                    <a:gd name="connsiteY0" fmla="*/ 19486 h 137598"/>
                    <a:gd name="connsiteX1" fmla="*/ 0 w 122591"/>
                    <a:gd name="connsiteY1" fmla="*/ 114751 h 137598"/>
                    <a:gd name="connsiteX2" fmla="*/ 60623 w 122591"/>
                    <a:gd name="connsiteY2" fmla="*/ 114751 h 137598"/>
                    <a:gd name="connsiteX3" fmla="*/ 121246 w 122591"/>
                    <a:gd name="connsiteY3" fmla="*/ 19486 h 137598"/>
                    <a:gd name="connsiteX4" fmla="*/ 60623 w 122591"/>
                    <a:gd name="connsiteY4" fmla="*/ 19486 h 137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7598">
                      <a:moveTo>
                        <a:pt x="60623" y="19486"/>
                      </a:moveTo>
                      <a:cubicBezTo>
                        <a:pt x="25982" y="45467"/>
                        <a:pt x="0" y="80109"/>
                        <a:pt x="0" y="114751"/>
                      </a:cubicBezTo>
                      <a:cubicBezTo>
                        <a:pt x="0" y="140732"/>
                        <a:pt x="25982" y="149392"/>
                        <a:pt x="60623" y="114751"/>
                      </a:cubicBezTo>
                      <a:cubicBezTo>
                        <a:pt x="95264" y="88769"/>
                        <a:pt x="121246" y="45467"/>
                        <a:pt x="121246" y="19486"/>
                      </a:cubicBezTo>
                      <a:cubicBezTo>
                        <a:pt x="12990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3" name="Freeform: Shape 552">
                  <a:extLst>
                    <a:ext uri="{FF2B5EF4-FFF2-40B4-BE49-F238E27FC236}">
                      <a16:creationId xmlns="" xmlns:a16="http://schemas.microsoft.com/office/drawing/2014/main" id="{9730C18A-A917-4E8F-932C-1A0D971EABA6}"/>
                    </a:ext>
                  </a:extLst>
                </p:cNvPr>
                <p:cNvSpPr/>
                <p:nvPr/>
              </p:nvSpPr>
              <p:spPr>
                <a:xfrm>
                  <a:off x="6572323" y="3239224"/>
                  <a:ext cx="122591" cy="134236"/>
                </a:xfrm>
                <a:custGeom>
                  <a:avLst/>
                  <a:gdLst>
                    <a:gd name="connsiteX0" fmla="*/ 60623 w 122591"/>
                    <a:gd name="connsiteY0" fmla="*/ 19486 h 134236"/>
                    <a:gd name="connsiteX1" fmla="*/ 0 w 122591"/>
                    <a:gd name="connsiteY1" fmla="*/ 19486 h 134236"/>
                    <a:gd name="connsiteX2" fmla="*/ 60623 w 122591"/>
                    <a:gd name="connsiteY2" fmla="*/ 114751 h 134236"/>
                    <a:gd name="connsiteX3" fmla="*/ 121246 w 122591"/>
                    <a:gd name="connsiteY3" fmla="*/ 114751 h 134236"/>
                    <a:gd name="connsiteX4" fmla="*/ 60623 w 122591"/>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9906" y="88769"/>
                        <a:pt x="95264" y="4546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7" name="Graphic 1">
                <a:extLst>
                  <a:ext uri="{FF2B5EF4-FFF2-40B4-BE49-F238E27FC236}">
                    <a16:creationId xmlns="" xmlns:a16="http://schemas.microsoft.com/office/drawing/2014/main" id="{B1752544-1444-4F9E-8804-B06B8F88214D}"/>
                  </a:ext>
                </a:extLst>
              </p:cNvPr>
              <p:cNvGrpSpPr/>
              <p:nvPr/>
            </p:nvGrpSpPr>
            <p:grpSpPr>
              <a:xfrm>
                <a:off x="6286529" y="3091955"/>
                <a:ext cx="121245" cy="1497312"/>
                <a:chOff x="6286529" y="3091955"/>
                <a:chExt cx="121245" cy="1497312"/>
              </a:xfrm>
              <a:grpFill/>
            </p:grpSpPr>
            <p:sp>
              <p:nvSpPr>
                <p:cNvPr id="548" name="Freeform: Shape 547">
                  <a:extLst>
                    <a:ext uri="{FF2B5EF4-FFF2-40B4-BE49-F238E27FC236}">
                      <a16:creationId xmlns="" xmlns:a16="http://schemas.microsoft.com/office/drawing/2014/main" id="{420F295A-D99A-40D3-80A3-ADCE4B6D6721}"/>
                    </a:ext>
                  </a:extLst>
                </p:cNvPr>
                <p:cNvSpPr/>
                <p:nvPr/>
              </p:nvSpPr>
              <p:spPr>
                <a:xfrm>
                  <a:off x="6338492" y="3115813"/>
                  <a:ext cx="17320" cy="1443299"/>
                </a:xfrm>
                <a:custGeom>
                  <a:avLst/>
                  <a:gdLst>
                    <a:gd name="connsiteX0" fmla="*/ 0 w 17320"/>
                    <a:gd name="connsiteY0" fmla="*/ 12991 h 1443299"/>
                    <a:gd name="connsiteX1" fmla="*/ 0 w 17320"/>
                    <a:gd name="connsiteY1" fmla="*/ 1433299 h 1443299"/>
                    <a:gd name="connsiteX2" fmla="*/ 17321 w 17320"/>
                    <a:gd name="connsiteY2" fmla="*/ 1433299 h 1443299"/>
                    <a:gd name="connsiteX3" fmla="*/ 17321 w 17320"/>
                    <a:gd name="connsiteY3" fmla="*/ 12991 h 1443299"/>
                    <a:gd name="connsiteX4" fmla="*/ 0 w 17320"/>
                    <a:gd name="connsiteY4" fmla="*/ 12991 h 1443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43299">
                      <a:moveTo>
                        <a:pt x="0" y="12991"/>
                      </a:moveTo>
                      <a:cubicBezTo>
                        <a:pt x="0" y="489314"/>
                        <a:pt x="0" y="956976"/>
                        <a:pt x="0" y="1433299"/>
                      </a:cubicBezTo>
                      <a:cubicBezTo>
                        <a:pt x="0" y="1441960"/>
                        <a:pt x="17321" y="1450620"/>
                        <a:pt x="17321" y="1433299"/>
                      </a:cubicBezTo>
                      <a:cubicBezTo>
                        <a:pt x="17321" y="956976"/>
                        <a:pt x="17321" y="48931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49" name="Freeform: Shape 548">
                  <a:extLst>
                    <a:ext uri="{FF2B5EF4-FFF2-40B4-BE49-F238E27FC236}">
                      <a16:creationId xmlns="" xmlns:a16="http://schemas.microsoft.com/office/drawing/2014/main" id="{B7A3EDF3-6D86-497F-B771-3AE62DAB2805}"/>
                    </a:ext>
                  </a:extLst>
                </p:cNvPr>
                <p:cNvSpPr/>
                <p:nvPr/>
              </p:nvSpPr>
              <p:spPr>
                <a:xfrm>
                  <a:off x="6286529" y="4460301"/>
                  <a:ext cx="121245" cy="128966"/>
                </a:xfrm>
                <a:custGeom>
                  <a:avLst/>
                  <a:gdLst>
                    <a:gd name="connsiteX0" fmla="*/ 60623 w 121245"/>
                    <a:gd name="connsiteY0" fmla="*/ 2207 h 128966"/>
                    <a:gd name="connsiteX1" fmla="*/ 0 w 121245"/>
                    <a:gd name="connsiteY1" fmla="*/ 80151 h 128966"/>
                    <a:gd name="connsiteX2" fmla="*/ 60623 w 121245"/>
                    <a:gd name="connsiteY2" fmla="*/ 123453 h 128966"/>
                    <a:gd name="connsiteX3" fmla="*/ 121246 w 121245"/>
                    <a:gd name="connsiteY3" fmla="*/ 45509 h 128966"/>
                    <a:gd name="connsiteX4" fmla="*/ 60623 w 121245"/>
                    <a:gd name="connsiteY4" fmla="*/ 2207 h 12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966">
                      <a:moveTo>
                        <a:pt x="60623" y="2207"/>
                      </a:moveTo>
                      <a:cubicBezTo>
                        <a:pt x="25982" y="10867"/>
                        <a:pt x="0" y="45509"/>
                        <a:pt x="0" y="80151"/>
                      </a:cubicBezTo>
                      <a:cubicBezTo>
                        <a:pt x="0" y="114793"/>
                        <a:pt x="25982" y="140774"/>
                        <a:pt x="60623" y="123453"/>
                      </a:cubicBezTo>
                      <a:cubicBezTo>
                        <a:pt x="95265" y="114793"/>
                        <a:pt x="121246" y="71490"/>
                        <a:pt x="121246" y="45509"/>
                      </a:cubicBezTo>
                      <a:cubicBezTo>
                        <a:pt x="121246" y="10867"/>
                        <a:pt x="95265" y="-6453"/>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0" name="Freeform: Shape 549">
                  <a:extLst>
                    <a:ext uri="{FF2B5EF4-FFF2-40B4-BE49-F238E27FC236}">
                      <a16:creationId xmlns="" xmlns:a16="http://schemas.microsoft.com/office/drawing/2014/main" id="{DD715FC3-EE53-4542-8CD7-FD8E6609F0F2}"/>
                    </a:ext>
                  </a:extLst>
                </p:cNvPr>
                <p:cNvSpPr/>
                <p:nvPr/>
              </p:nvSpPr>
              <p:spPr>
                <a:xfrm>
                  <a:off x="6286529" y="3091955"/>
                  <a:ext cx="121245" cy="125659"/>
                </a:xfrm>
                <a:custGeom>
                  <a:avLst/>
                  <a:gdLst>
                    <a:gd name="connsiteX0" fmla="*/ 60623 w 121245"/>
                    <a:gd name="connsiteY0" fmla="*/ 2207 h 125659"/>
                    <a:gd name="connsiteX1" fmla="*/ 0 w 121245"/>
                    <a:gd name="connsiteY1" fmla="*/ 45509 h 125659"/>
                    <a:gd name="connsiteX2" fmla="*/ 60623 w 121245"/>
                    <a:gd name="connsiteY2" fmla="*/ 123453 h 125659"/>
                    <a:gd name="connsiteX3" fmla="*/ 121246 w 121245"/>
                    <a:gd name="connsiteY3" fmla="*/ 80151 h 125659"/>
                    <a:gd name="connsiteX4" fmla="*/ 60623 w 121245"/>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5659">
                      <a:moveTo>
                        <a:pt x="60623" y="2207"/>
                      </a:moveTo>
                      <a:cubicBezTo>
                        <a:pt x="25982" y="-6453"/>
                        <a:pt x="0" y="10867"/>
                        <a:pt x="0" y="45509"/>
                      </a:cubicBezTo>
                      <a:cubicBezTo>
                        <a:pt x="0" y="80151"/>
                        <a:pt x="25982" y="114792"/>
                        <a:pt x="60623" y="123453"/>
                      </a:cubicBezTo>
                      <a:cubicBezTo>
                        <a:pt x="95265" y="132113"/>
                        <a:pt x="121246" y="114792"/>
                        <a:pt x="121246" y="80151"/>
                      </a:cubicBezTo>
                      <a:cubicBezTo>
                        <a:pt x="121246" y="54169"/>
                        <a:pt x="95265"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spTree>
    <p:extLst>
      <p:ext uri="{BB962C8B-B14F-4D97-AF65-F5344CB8AC3E}">
        <p14:creationId xmlns:p14="http://schemas.microsoft.com/office/powerpoint/2010/main" val="4045658874"/>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2_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42"/>
            <a:ext cx="10325100" cy="7150099"/>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grpSp>
        <p:nvGrpSpPr>
          <p:cNvPr id="24" name="Group 23">
            <a:extLst>
              <a:ext uri="{FF2B5EF4-FFF2-40B4-BE49-F238E27FC236}">
                <a16:creationId xmlns="" xmlns:a16="http://schemas.microsoft.com/office/drawing/2014/main" id="{480D62E5-8451-4208-9507-3E7AD0EF9C38}"/>
              </a:ext>
            </a:extLst>
          </p:cNvPr>
          <p:cNvGrpSpPr/>
          <p:nvPr userDrawn="1"/>
        </p:nvGrpSpPr>
        <p:grpSpPr>
          <a:xfrm>
            <a:off x="1259717" y="-2530"/>
            <a:ext cx="1830100" cy="7152630"/>
            <a:chOff x="-820264" y="-532023"/>
            <a:chExt cx="5361218" cy="7922045"/>
          </a:xfrm>
        </p:grpSpPr>
        <p:sp>
          <p:nvSpPr>
            <p:cNvPr id="25" name="Freeform: Shape 24">
              <a:extLst>
                <a:ext uri="{FF2B5EF4-FFF2-40B4-BE49-F238E27FC236}">
                  <a16:creationId xmlns="" xmlns:a16="http://schemas.microsoft.com/office/drawing/2014/main" id="{6D21352B-D194-4167-AC43-55EDB61FB584}"/>
                </a:ext>
              </a:extLst>
            </p:cNvPr>
            <p:cNvSpPr/>
            <p:nvPr/>
          </p:nvSpPr>
          <p:spPr>
            <a:xfrm flipH="1">
              <a:off x="-807564" y="-532023"/>
              <a:ext cx="5348518" cy="7922045"/>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
          <p:nvSpPr>
            <p:cNvPr id="26" name="Freeform: Shape 25">
              <a:extLst>
                <a:ext uri="{FF2B5EF4-FFF2-40B4-BE49-F238E27FC236}">
                  <a16:creationId xmlns="" xmlns:a16="http://schemas.microsoft.com/office/drawing/2014/main" id="{09921CD0-BD92-4763-A017-8E467E29CA1C}"/>
                </a:ext>
              </a:extLst>
            </p:cNvPr>
            <p:cNvSpPr/>
            <p:nvPr/>
          </p:nvSpPr>
          <p:spPr>
            <a:xfrm flipH="1">
              <a:off x="-807564" y="0"/>
              <a:ext cx="4675418" cy="6925072"/>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7" name="Freeform: Shape 26">
              <a:extLst>
                <a:ext uri="{FF2B5EF4-FFF2-40B4-BE49-F238E27FC236}">
                  <a16:creationId xmlns="" xmlns:a16="http://schemas.microsoft.com/office/drawing/2014/main" id="{255EE215-328A-4B19-91D8-1102247A49B2}"/>
                </a:ext>
              </a:extLst>
            </p:cNvPr>
            <p:cNvSpPr/>
            <p:nvPr/>
          </p:nvSpPr>
          <p:spPr>
            <a:xfrm flipH="1">
              <a:off x="-807564" y="447480"/>
              <a:ext cx="4025909" cy="596304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8" name="Freeform: Shape 27">
              <a:extLst>
                <a:ext uri="{FF2B5EF4-FFF2-40B4-BE49-F238E27FC236}">
                  <a16:creationId xmlns="" xmlns:a16="http://schemas.microsoft.com/office/drawing/2014/main" id="{DB10562A-A89A-44D4-8730-BF90E4F5D9FA}"/>
                </a:ext>
              </a:extLst>
            </p:cNvPr>
            <p:cNvSpPr/>
            <p:nvPr/>
          </p:nvSpPr>
          <p:spPr>
            <a:xfrm flipH="1">
              <a:off x="-820263" y="959216"/>
              <a:ext cx="3334917" cy="493956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9" name="Freeform: Shape 28">
              <a:extLst>
                <a:ext uri="{FF2B5EF4-FFF2-40B4-BE49-F238E27FC236}">
                  <a16:creationId xmlns="" xmlns:a16="http://schemas.microsoft.com/office/drawing/2014/main" id="{E46C9DE9-F272-46F4-8FB3-9A1460DDCE56}"/>
                </a:ext>
              </a:extLst>
            </p:cNvPr>
            <p:cNvSpPr/>
            <p:nvPr/>
          </p:nvSpPr>
          <p:spPr>
            <a:xfrm flipH="1">
              <a:off x="-820264" y="1574800"/>
              <a:ext cx="2670759" cy="370840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0" name="Freeform: Shape 29">
              <a:extLst>
                <a:ext uri="{FF2B5EF4-FFF2-40B4-BE49-F238E27FC236}">
                  <a16:creationId xmlns="" xmlns:a16="http://schemas.microsoft.com/office/drawing/2014/main" id="{831A4862-7841-444C-B8FE-12132533B7D3}"/>
                </a:ext>
              </a:extLst>
            </p:cNvPr>
            <p:cNvSpPr/>
            <p:nvPr/>
          </p:nvSpPr>
          <p:spPr>
            <a:xfrm flipH="1">
              <a:off x="-817340" y="2105856"/>
              <a:ext cx="1905835" cy="264628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grpSp>
      <p:sp>
        <p:nvSpPr>
          <p:cNvPr id="4" name="Rectangle 3">
            <a:extLst>
              <a:ext uri="{FF2B5EF4-FFF2-40B4-BE49-F238E27FC236}">
                <a16:creationId xmlns="" xmlns:a16="http://schemas.microsoft.com/office/drawing/2014/main" id="{0EB76714-25AE-4F90-82FE-C6D55649B6A7}"/>
              </a:ext>
            </a:extLst>
          </p:cNvPr>
          <p:cNvSpPr/>
          <p:nvPr userDrawn="1"/>
        </p:nvSpPr>
        <p:spPr>
          <a:xfrm>
            <a:off x="1654750"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5" name="Rectangle 4">
            <a:extLst>
              <a:ext uri="{FF2B5EF4-FFF2-40B4-BE49-F238E27FC236}">
                <a16:creationId xmlns="" xmlns:a16="http://schemas.microsoft.com/office/drawing/2014/main" id="{32614859-339D-4BB3-B9E4-6ED077413C82}"/>
              </a:ext>
            </a:extLst>
          </p:cNvPr>
          <p:cNvSpPr/>
          <p:nvPr userDrawn="1"/>
        </p:nvSpPr>
        <p:spPr>
          <a:xfrm>
            <a:off x="3822337"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6" name="Rectangle 5">
            <a:extLst>
              <a:ext uri="{FF2B5EF4-FFF2-40B4-BE49-F238E27FC236}">
                <a16:creationId xmlns="" xmlns:a16="http://schemas.microsoft.com/office/drawing/2014/main" id="{4D01B58B-127A-4CDA-81CA-6317764101C0}"/>
              </a:ext>
            </a:extLst>
          </p:cNvPr>
          <p:cNvSpPr/>
          <p:nvPr userDrawn="1"/>
        </p:nvSpPr>
        <p:spPr>
          <a:xfrm>
            <a:off x="5989924"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7" name="Rectangle 6">
            <a:extLst>
              <a:ext uri="{FF2B5EF4-FFF2-40B4-BE49-F238E27FC236}">
                <a16:creationId xmlns="" xmlns:a16="http://schemas.microsoft.com/office/drawing/2014/main" id="{757ABB3D-5F2D-4CF0-8252-5BCFC881B854}"/>
              </a:ext>
            </a:extLst>
          </p:cNvPr>
          <p:cNvSpPr/>
          <p:nvPr userDrawn="1"/>
        </p:nvSpPr>
        <p:spPr>
          <a:xfrm>
            <a:off x="8157512"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8" name="Rectangle 7">
            <a:extLst>
              <a:ext uri="{FF2B5EF4-FFF2-40B4-BE49-F238E27FC236}">
                <a16:creationId xmlns="" xmlns:a16="http://schemas.microsoft.com/office/drawing/2014/main" id="{E09BCE51-0B37-4543-B23A-1DF5A903BFBF}"/>
              </a:ext>
            </a:extLst>
          </p:cNvPr>
          <p:cNvSpPr/>
          <p:nvPr userDrawn="1"/>
        </p:nvSpPr>
        <p:spPr>
          <a:xfrm>
            <a:off x="1654749" y="0"/>
            <a:ext cx="2167588" cy="119293"/>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9" name="Rectangle 8">
            <a:extLst>
              <a:ext uri="{FF2B5EF4-FFF2-40B4-BE49-F238E27FC236}">
                <a16:creationId xmlns="" xmlns:a16="http://schemas.microsoft.com/office/drawing/2014/main" id="{AB5CA600-1400-4437-8008-DDB6600517A8}"/>
              </a:ext>
            </a:extLst>
          </p:cNvPr>
          <p:cNvSpPr/>
          <p:nvPr userDrawn="1"/>
        </p:nvSpPr>
        <p:spPr>
          <a:xfrm>
            <a:off x="3822337" y="0"/>
            <a:ext cx="2167588" cy="119293"/>
          </a:xfrm>
          <a:prstGeom prst="rect">
            <a:avLst/>
          </a:prstGeom>
          <a:solidFill>
            <a:srgbClr val="F1450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0" name="Rectangle 9">
            <a:extLst>
              <a:ext uri="{FF2B5EF4-FFF2-40B4-BE49-F238E27FC236}">
                <a16:creationId xmlns="" xmlns:a16="http://schemas.microsoft.com/office/drawing/2014/main" id="{A130F2A8-B2E2-461A-A7FE-66AC6B2C7DFA}"/>
              </a:ext>
            </a:extLst>
          </p:cNvPr>
          <p:cNvSpPr/>
          <p:nvPr userDrawn="1"/>
        </p:nvSpPr>
        <p:spPr>
          <a:xfrm>
            <a:off x="5989925" y="0"/>
            <a:ext cx="2167588" cy="119293"/>
          </a:xfrm>
          <a:prstGeom prst="rect">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1" name="Rectangle 10">
            <a:extLst>
              <a:ext uri="{FF2B5EF4-FFF2-40B4-BE49-F238E27FC236}">
                <a16:creationId xmlns="" xmlns:a16="http://schemas.microsoft.com/office/drawing/2014/main" id="{20136780-EA76-48E7-B2A0-5A002C02DF72}"/>
              </a:ext>
            </a:extLst>
          </p:cNvPr>
          <p:cNvSpPr/>
          <p:nvPr userDrawn="1"/>
        </p:nvSpPr>
        <p:spPr>
          <a:xfrm>
            <a:off x="8157513" y="0"/>
            <a:ext cx="2167588" cy="11929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2" name="TextBox 11">
            <a:extLst>
              <a:ext uri="{FF2B5EF4-FFF2-40B4-BE49-F238E27FC236}">
                <a16:creationId xmlns="" xmlns:a16="http://schemas.microsoft.com/office/drawing/2014/main" id="{94AC76C0-73B8-4046-8402-D29569F8535A}"/>
              </a:ext>
            </a:extLst>
          </p:cNvPr>
          <p:cNvSpPr txBox="1"/>
          <p:nvPr userDrawn="1"/>
        </p:nvSpPr>
        <p:spPr>
          <a:xfrm>
            <a:off x="2052480" y="432751"/>
            <a:ext cx="1595995"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ЦЕЛЬ ПРОЕКТА</a:t>
            </a:r>
          </a:p>
        </p:txBody>
      </p:sp>
      <p:sp>
        <p:nvSpPr>
          <p:cNvPr id="13" name="TextBox 12">
            <a:extLst>
              <a:ext uri="{FF2B5EF4-FFF2-40B4-BE49-F238E27FC236}">
                <a16:creationId xmlns="" xmlns:a16="http://schemas.microsoft.com/office/drawing/2014/main" id="{07791FAE-D2BE-49B1-9590-6ADA1931869D}"/>
              </a:ext>
            </a:extLst>
          </p:cNvPr>
          <p:cNvSpPr txBox="1"/>
          <p:nvPr userDrawn="1"/>
        </p:nvSpPr>
        <p:spPr>
          <a:xfrm>
            <a:off x="3982488" y="432751"/>
            <a:ext cx="1825764" cy="338554"/>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СУЩЕСТВУЮЩАЯ СИТУАЦИЯ</a:t>
            </a:r>
          </a:p>
        </p:txBody>
      </p:sp>
      <p:sp>
        <p:nvSpPr>
          <p:cNvPr id="14" name="TextBox 13">
            <a:extLst>
              <a:ext uri="{FF2B5EF4-FFF2-40B4-BE49-F238E27FC236}">
                <a16:creationId xmlns="" xmlns:a16="http://schemas.microsoft.com/office/drawing/2014/main" id="{9E2D0D05-F5EC-4D99-917E-208301583958}"/>
              </a:ext>
            </a:extLst>
          </p:cNvPr>
          <p:cNvSpPr txBox="1"/>
          <p:nvPr userDrawn="1"/>
        </p:nvSpPr>
        <p:spPr>
          <a:xfrm>
            <a:off x="6150075" y="432751"/>
            <a:ext cx="1825764"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ПЛАН РЕАЛИЗАЦИИ</a:t>
            </a:r>
          </a:p>
        </p:txBody>
      </p:sp>
      <p:sp>
        <p:nvSpPr>
          <p:cNvPr id="15" name="TextBox 14">
            <a:extLst>
              <a:ext uri="{FF2B5EF4-FFF2-40B4-BE49-F238E27FC236}">
                <a16:creationId xmlns="" xmlns:a16="http://schemas.microsoft.com/office/drawing/2014/main" id="{11F445B3-4A8A-4F96-BB0E-A1541283F662}"/>
              </a:ext>
            </a:extLst>
          </p:cNvPr>
          <p:cNvSpPr txBox="1"/>
          <p:nvPr userDrawn="1"/>
        </p:nvSpPr>
        <p:spPr>
          <a:xfrm>
            <a:off x="8317663" y="432751"/>
            <a:ext cx="1825764" cy="169277"/>
          </a:xfrm>
          <a:prstGeom prst="rect">
            <a:avLst/>
          </a:prstGeom>
          <a:noFill/>
        </p:spPr>
        <p:txBody>
          <a:bodyPr wrap="square" lIns="0" tIns="0" rIns="0" bIns="0">
            <a:spAutoFit/>
          </a:bodyPr>
          <a:lstStyle/>
          <a:p>
            <a:pPr algn="r" defTabSz="1219170"/>
            <a:r>
              <a:rPr lang="en-US" sz="1100" b="1" dirty="0">
                <a:solidFill>
                  <a:srgbClr val="57565A">
                    <a:lumMod val="50000"/>
                  </a:srgbClr>
                </a:solidFill>
                <a:latin typeface="Roboto Condensed" panose="02000000000000000000" pitchFamily="2" charset="0"/>
              </a:rPr>
              <a:t>KPI </a:t>
            </a:r>
            <a:r>
              <a:rPr lang="ru-RU" sz="1100" b="1" dirty="0">
                <a:solidFill>
                  <a:srgbClr val="57565A">
                    <a:lumMod val="50000"/>
                  </a:srgbClr>
                </a:solidFill>
                <a:latin typeface="Roboto Condensed" panose="02000000000000000000" pitchFamily="2" charset="0"/>
              </a:rPr>
              <a:t>ПРОЕКТА</a:t>
            </a:r>
          </a:p>
        </p:txBody>
      </p:sp>
      <p:pic>
        <p:nvPicPr>
          <p:cNvPr id="16" name="Graphic 15" descr="Bullseye with solid fill">
            <a:extLst>
              <a:ext uri="{FF2B5EF4-FFF2-40B4-BE49-F238E27FC236}">
                <a16:creationId xmlns="" xmlns:a16="http://schemas.microsoft.com/office/drawing/2014/main" id="{77A8745F-41B0-46BB-BE44-D48E6AB61B13}"/>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a:stretch/>
        </p:blipFill>
        <p:spPr>
          <a:xfrm>
            <a:off x="3480515" y="167080"/>
            <a:ext cx="182076" cy="224154"/>
          </a:xfrm>
          <a:prstGeom prst="rect">
            <a:avLst/>
          </a:prstGeom>
        </p:spPr>
      </p:pic>
      <p:pic>
        <p:nvPicPr>
          <p:cNvPr id="17" name="Graphic 16" descr="Gantt Chart with solid fill">
            <a:extLst>
              <a:ext uri="{FF2B5EF4-FFF2-40B4-BE49-F238E27FC236}">
                <a16:creationId xmlns="" xmlns:a16="http://schemas.microsoft.com/office/drawing/2014/main" id="{D976933B-82FB-4213-9484-2BADEA639592}"/>
              </a:ext>
            </a:extLst>
          </p:cNvPr>
          <p:cNvPicPr>
            <a:picLocks noChangeAspect="1"/>
          </p:cNvPicPr>
          <p:nvPr userDrawn="1"/>
        </p:nvPicPr>
        <p:blipFill>
          <a:blip r:embed="rId4">
            <a:extLst>
              <a:ext uri="{96DAC541-7B7A-43D3-8B79-37D633B846F1}">
                <asvg:svgBlip xmlns="" xmlns:asvg="http://schemas.microsoft.com/office/drawing/2016/SVG/main" r:embed="rId5"/>
              </a:ext>
            </a:extLst>
          </a:blip>
          <a:srcRect/>
          <a:stretch/>
        </p:blipFill>
        <p:spPr>
          <a:xfrm>
            <a:off x="5647699" y="167080"/>
            <a:ext cx="182076" cy="224154"/>
          </a:xfrm>
          <a:prstGeom prst="rect">
            <a:avLst/>
          </a:prstGeom>
        </p:spPr>
      </p:pic>
      <p:pic>
        <p:nvPicPr>
          <p:cNvPr id="18" name="Graphic 17" descr="Badge Tick1 with solid fill">
            <a:extLst>
              <a:ext uri="{FF2B5EF4-FFF2-40B4-BE49-F238E27FC236}">
                <a16:creationId xmlns="" xmlns:a16="http://schemas.microsoft.com/office/drawing/2014/main" id="{3702024C-D654-4B27-BF8B-CD497DF4DCAE}"/>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793765" y="167080"/>
            <a:ext cx="182076" cy="224154"/>
          </a:xfrm>
          <a:prstGeom prst="rect">
            <a:avLst/>
          </a:prstGeom>
        </p:spPr>
      </p:pic>
      <p:pic>
        <p:nvPicPr>
          <p:cNvPr id="19" name="Graphic 18" descr="Bullseye with solid fill">
            <a:extLst>
              <a:ext uri="{FF2B5EF4-FFF2-40B4-BE49-F238E27FC236}">
                <a16:creationId xmlns="" xmlns:a16="http://schemas.microsoft.com/office/drawing/2014/main" id="{667A728E-50B8-4EC6-9F11-9F87342B8E54}"/>
              </a:ext>
            </a:extLst>
          </p:cNvPr>
          <p:cNvPicPr>
            <a:picLocks noChangeAspect="1"/>
          </p:cNvPicPr>
          <p:nvPr userDrawn="1"/>
        </p:nvPicPr>
        <p:blipFill>
          <a:blip r:embed="rId8">
            <a:extLst>
              <a:ext uri="{96DAC541-7B7A-43D3-8B79-37D633B846F1}">
                <asvg:svgBlip xmlns="" xmlns:asvg="http://schemas.microsoft.com/office/drawing/2016/SVG/main" r:embed="rId9"/>
              </a:ext>
            </a:extLst>
          </a:blip>
          <a:srcRect/>
          <a:stretch/>
        </p:blipFill>
        <p:spPr>
          <a:xfrm>
            <a:off x="9961350" y="167080"/>
            <a:ext cx="182076" cy="224154"/>
          </a:xfrm>
          <a:prstGeom prst="rect">
            <a:avLst/>
          </a:prstGeom>
        </p:spPr>
      </p:pic>
      <p:sp>
        <p:nvSpPr>
          <p:cNvPr id="20" name="Freeform: Shape 19">
            <a:extLst>
              <a:ext uri="{FF2B5EF4-FFF2-40B4-BE49-F238E27FC236}">
                <a16:creationId xmlns="" xmlns:a16="http://schemas.microsoft.com/office/drawing/2014/main" id="{278BA5FC-5599-4AF9-83ED-20988D677D5E}"/>
              </a:ext>
            </a:extLst>
          </p:cNvPr>
          <p:cNvSpPr/>
          <p:nvPr userDrawn="1"/>
        </p:nvSpPr>
        <p:spPr>
          <a:xfrm>
            <a:off x="3652941"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1" name="Freeform: Shape 20">
            <a:extLst>
              <a:ext uri="{FF2B5EF4-FFF2-40B4-BE49-F238E27FC236}">
                <a16:creationId xmlns="" xmlns:a16="http://schemas.microsoft.com/office/drawing/2014/main" id="{4A39D9F2-5472-4BC8-B2AC-1577E24B842B}"/>
              </a:ext>
            </a:extLst>
          </p:cNvPr>
          <p:cNvSpPr/>
          <p:nvPr userDrawn="1"/>
        </p:nvSpPr>
        <p:spPr>
          <a:xfrm>
            <a:off x="5820529"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2" name="Freeform: Shape 21">
            <a:extLst>
              <a:ext uri="{FF2B5EF4-FFF2-40B4-BE49-F238E27FC236}">
                <a16:creationId xmlns="" xmlns:a16="http://schemas.microsoft.com/office/drawing/2014/main" id="{04BC910D-8563-4DC0-AA04-19234E296678}"/>
              </a:ext>
            </a:extLst>
          </p:cNvPr>
          <p:cNvSpPr/>
          <p:nvPr userDrawn="1"/>
        </p:nvSpPr>
        <p:spPr>
          <a:xfrm>
            <a:off x="7988115"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3" name="Freeform: Shape 22">
            <a:extLst>
              <a:ext uri="{FF2B5EF4-FFF2-40B4-BE49-F238E27FC236}">
                <a16:creationId xmlns="" xmlns:a16="http://schemas.microsoft.com/office/drawing/2014/main" id="{9931CA9F-AF69-4773-AE48-483E901E0F31}"/>
              </a:ext>
            </a:extLst>
          </p:cNvPr>
          <p:cNvSpPr/>
          <p:nvPr userDrawn="1"/>
        </p:nvSpPr>
        <p:spPr>
          <a:xfrm>
            <a:off x="10155703"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 name="Номер слайда 5">
            <a:extLst>
              <a:ext uri="{FF2B5EF4-FFF2-40B4-BE49-F238E27FC236}">
                <a16:creationId xmlns="" xmlns:a16="http://schemas.microsoft.com/office/drawing/2014/main" id="{BE0951C9-484F-4E9A-8471-00D15E074EEA}"/>
              </a:ext>
            </a:extLst>
          </p:cNvPr>
          <p:cNvSpPr txBox="1">
            <a:spLocks/>
          </p:cNvSpPr>
          <p:nvPr userDrawn="1"/>
        </p:nvSpPr>
        <p:spPr>
          <a:xfrm>
            <a:off x="10102489" y="6878350"/>
            <a:ext cx="222612" cy="271750"/>
          </a:xfrm>
          <a:prstGeom prst="rect">
            <a:avLst/>
          </a:prstGeom>
          <a:solidFill>
            <a:schemeClr val="bg1"/>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900" b="1" smtClean="0">
                <a:solidFill>
                  <a:srgbClr val="57565A"/>
                </a:solidFill>
                <a:latin typeface="Roboto Condensed" panose="02000000000000000000" pitchFamily="2" charset="0"/>
                <a:ea typeface="Roboto Condensed" panose="02000000000000000000" pitchFamily="2" charset="0"/>
              </a:rPr>
              <a:pPr algn="ctr"/>
              <a:t>‹#›</a:t>
            </a:fld>
            <a:endParaRPr lang="en-US" sz="900" b="1" dirty="0">
              <a:solidFill>
                <a:srgbClr val="57565A"/>
              </a:solidFill>
              <a:latin typeface="Roboto Condensed" panose="02000000000000000000" pitchFamily="2" charset="0"/>
              <a:ea typeface="Roboto Condensed" panose="02000000000000000000" pitchFamily="2" charset="0"/>
            </a:endParaRPr>
          </a:p>
        </p:txBody>
      </p:sp>
      <p:pic>
        <p:nvPicPr>
          <p:cNvPr id="31" name="Graphic 30" descr="Badge Tick1 with solid fill">
            <a:extLst>
              <a:ext uri="{FF2B5EF4-FFF2-40B4-BE49-F238E27FC236}">
                <a16:creationId xmlns="" xmlns:a16="http://schemas.microsoft.com/office/drawing/2014/main" id="{DC6B931E-A0C8-41C2-A8C9-64A1B058982B}"/>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612267" y="167080"/>
            <a:ext cx="182076" cy="224154"/>
          </a:xfrm>
          <a:prstGeom prst="rect">
            <a:avLst/>
          </a:prstGeom>
        </p:spPr>
      </p:pic>
      <p:pic>
        <p:nvPicPr>
          <p:cNvPr id="32" name="Graphic 31" descr="Badge Tick1 with solid fill">
            <a:extLst>
              <a:ext uri="{FF2B5EF4-FFF2-40B4-BE49-F238E27FC236}">
                <a16:creationId xmlns="" xmlns:a16="http://schemas.microsoft.com/office/drawing/2014/main" id="{2D01B2CF-9438-41A8-A159-8FC50DAA2ED7}"/>
              </a:ext>
            </a:extLst>
          </p:cNvPr>
          <p:cNvPicPr>
            <a:picLocks noChangeAspect="1"/>
          </p:cNvPicPr>
          <p:nvPr userDrawn="1"/>
        </p:nvPicPr>
        <p:blipFill>
          <a:blip r:embed="rId10">
            <a:extLst>
              <a:ext uri="{96DAC541-7B7A-43D3-8B79-37D633B846F1}">
                <asvg:svgBlip xmlns="" xmlns:asvg="http://schemas.microsoft.com/office/drawing/2016/SVG/main" r:embed="rId11"/>
              </a:ext>
            </a:extLst>
          </a:blip>
          <a:srcRect/>
          <a:stretch/>
        </p:blipFill>
        <p:spPr>
          <a:xfrm>
            <a:off x="7430774" y="167080"/>
            <a:ext cx="182076" cy="224154"/>
          </a:xfrm>
          <a:prstGeom prst="rect">
            <a:avLst/>
          </a:prstGeom>
        </p:spPr>
      </p:pic>
    </p:spTree>
    <p:extLst>
      <p:ext uri="{BB962C8B-B14F-4D97-AF65-F5344CB8AC3E}">
        <p14:creationId xmlns:p14="http://schemas.microsoft.com/office/powerpoint/2010/main" val="1137355957"/>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 y="0"/>
            <a:ext cx="2594181" cy="3584583"/>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582136" y="0"/>
            <a:ext cx="2594181" cy="3584583"/>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5164274" y="0"/>
            <a:ext cx="2594181" cy="3584583"/>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746406" y="0"/>
            <a:ext cx="2594181" cy="3584583"/>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4" y="3565522"/>
            <a:ext cx="2594181" cy="3584583"/>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582136" y="3565522"/>
            <a:ext cx="2594181" cy="3584583"/>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5164274" y="3565522"/>
            <a:ext cx="2594181" cy="3584583"/>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746406" y="3565522"/>
            <a:ext cx="2594181" cy="3584583"/>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660732485"/>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67601" cy="2392900"/>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064377" y="0"/>
            <a:ext cx="2067601" cy="2392900"/>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128750" y="0"/>
            <a:ext cx="2067601" cy="2392900"/>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193128" y="0"/>
            <a:ext cx="2067601" cy="2392900"/>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257501" y="0"/>
            <a:ext cx="2067601" cy="2392900"/>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378600"/>
            <a:ext cx="2067601" cy="2392900"/>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064377" y="2378600"/>
            <a:ext cx="2067601" cy="2392900"/>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128750" y="2378600"/>
            <a:ext cx="2067601" cy="2392900"/>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193128" y="2378600"/>
            <a:ext cx="2067601" cy="2392900"/>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8257501" y="2378600"/>
            <a:ext cx="2067601" cy="2392900"/>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757200"/>
            <a:ext cx="2067601" cy="2392900"/>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064377" y="4757200"/>
            <a:ext cx="2067601" cy="2392900"/>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128750" y="4757200"/>
            <a:ext cx="2067601" cy="2392900"/>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6193128" y="4757200"/>
            <a:ext cx="2067601" cy="2392900"/>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8257501" y="4757200"/>
            <a:ext cx="2067601" cy="2392900"/>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90518766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 y="0"/>
            <a:ext cx="1734617" cy="1801825"/>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718098" y="0"/>
            <a:ext cx="1734617" cy="1801825"/>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436194" y="0"/>
            <a:ext cx="1734617" cy="1801825"/>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154291" y="0"/>
            <a:ext cx="1734617" cy="1801825"/>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590483" y="0"/>
            <a:ext cx="1734617" cy="1801825"/>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872391" y="0"/>
            <a:ext cx="1734617" cy="1801825"/>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2" y="1782758"/>
            <a:ext cx="1734617" cy="1801825"/>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718098" y="1782758"/>
            <a:ext cx="1734617" cy="1801825"/>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436194" y="1782758"/>
            <a:ext cx="1734617" cy="1801825"/>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5154291" y="1782758"/>
            <a:ext cx="1734617" cy="1801825"/>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8590483" y="1782758"/>
            <a:ext cx="1734617" cy="1801825"/>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872391" y="1782758"/>
            <a:ext cx="1734617" cy="1801825"/>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2" y="3565526"/>
            <a:ext cx="1734617" cy="1801825"/>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718098" y="3565526"/>
            <a:ext cx="1734617" cy="1801825"/>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436194" y="3565526"/>
            <a:ext cx="1734617" cy="1801825"/>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5154291" y="3565526"/>
            <a:ext cx="1734617" cy="1801825"/>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8590483" y="3565526"/>
            <a:ext cx="1734617" cy="1801825"/>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872391" y="3565526"/>
            <a:ext cx="1734617" cy="1801825"/>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2" y="5348277"/>
            <a:ext cx="1734617" cy="1801825"/>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718098" y="5348277"/>
            <a:ext cx="1734617" cy="1801825"/>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436194" y="5348277"/>
            <a:ext cx="1734617" cy="1801825"/>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5154291" y="5348277"/>
            <a:ext cx="1734617" cy="1801825"/>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8590483" y="5348277"/>
            <a:ext cx="1734617" cy="1801825"/>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872391" y="5348277"/>
            <a:ext cx="1734617" cy="1801825"/>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078433857"/>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4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4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4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4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11875676"/>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4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4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4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42"/>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36994034"/>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4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4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43"/>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4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4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4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7942712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7" name="Rectangle 6"/>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8" name="Rectangle 7"/>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p>
        </p:txBody>
      </p:sp>
      <p:sp>
        <p:nvSpPr>
          <p:cNvPr id="9" name="Rectangle 8"/>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10" name="Oval 9"/>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2" name="Title 1"/>
          <p:cNvSpPr>
            <a:spLocks noGrp="1"/>
          </p:cNvSpPr>
          <p:nvPr>
            <p:ph type="title"/>
          </p:nvPr>
        </p:nvSpPr>
        <p:spPr>
          <a:xfrm>
            <a:off x="2295816" y="2265199"/>
            <a:ext cx="6737360" cy="2526563"/>
          </a:xfrm>
          <a:effectLst/>
        </p:spPr>
        <p:txBody>
          <a:bodyPr anchor="b"/>
          <a:lstStyle>
            <a:lvl1pPr algn="r">
              <a:defRPr sz="5000" b="1" cap="none" baseline="0"/>
            </a:lvl1pPr>
          </a:lstStyle>
          <a:p>
            <a:r>
              <a:rPr lang="ru-RU" smtClean="0"/>
              <a:t>Образец заголовка</a:t>
            </a:r>
            <a:endParaRPr lang="en-US" dirty="0"/>
          </a:p>
        </p:txBody>
      </p:sp>
      <p:sp>
        <p:nvSpPr>
          <p:cNvPr id="3" name="Text Placeholder 2"/>
          <p:cNvSpPr>
            <a:spLocks noGrp="1"/>
          </p:cNvSpPr>
          <p:nvPr>
            <p:ph type="body" idx="1"/>
          </p:nvPr>
        </p:nvSpPr>
        <p:spPr>
          <a:xfrm>
            <a:off x="2283766" y="4803757"/>
            <a:ext cx="6741683" cy="871044"/>
          </a:xfrm>
        </p:spPr>
        <p:txBody>
          <a:bodyPr anchor="t"/>
          <a:lstStyle>
            <a:lvl1pPr marL="0" indent="0" algn="r">
              <a:buNone/>
              <a:defRPr sz="2200">
                <a:solidFill>
                  <a:schemeClr val="tx2"/>
                </a:solidFill>
              </a:defRPr>
            </a:lvl1pPr>
            <a:lvl2pPr marL="499262" indent="0">
              <a:buNone/>
              <a:defRPr sz="2000">
                <a:solidFill>
                  <a:schemeClr val="tx1">
                    <a:tint val="75000"/>
                  </a:schemeClr>
                </a:solidFill>
              </a:defRPr>
            </a:lvl2pPr>
            <a:lvl3pPr marL="998525" indent="0">
              <a:buNone/>
              <a:defRPr sz="1700">
                <a:solidFill>
                  <a:schemeClr val="tx1">
                    <a:tint val="75000"/>
                  </a:schemeClr>
                </a:solidFill>
              </a:defRPr>
            </a:lvl3pPr>
            <a:lvl4pPr marL="1497787" indent="0">
              <a:buNone/>
              <a:defRPr sz="1500">
                <a:solidFill>
                  <a:schemeClr val="tx1">
                    <a:tint val="75000"/>
                  </a:schemeClr>
                </a:solidFill>
              </a:defRPr>
            </a:lvl4pPr>
            <a:lvl5pPr marL="1997050" indent="0">
              <a:buNone/>
              <a:defRPr sz="1500">
                <a:solidFill>
                  <a:schemeClr val="tx1">
                    <a:tint val="75000"/>
                  </a:schemeClr>
                </a:solidFill>
              </a:defRPr>
            </a:lvl5pPr>
            <a:lvl6pPr marL="2496312" indent="0">
              <a:buNone/>
              <a:defRPr sz="1500">
                <a:solidFill>
                  <a:schemeClr val="tx1">
                    <a:tint val="75000"/>
                  </a:schemeClr>
                </a:solidFill>
              </a:defRPr>
            </a:lvl6pPr>
            <a:lvl7pPr marL="2995574" indent="0">
              <a:buNone/>
              <a:defRPr sz="1500">
                <a:solidFill>
                  <a:schemeClr val="tx1">
                    <a:tint val="75000"/>
                  </a:schemeClr>
                </a:solidFill>
              </a:defRPr>
            </a:lvl7pPr>
            <a:lvl8pPr marL="3494837" indent="0">
              <a:buNone/>
              <a:defRPr sz="1500">
                <a:solidFill>
                  <a:schemeClr val="tx1">
                    <a:tint val="75000"/>
                  </a:schemeClr>
                </a:solidFill>
              </a:defRPr>
            </a:lvl8pPr>
            <a:lvl9pPr marL="3994099" indent="0">
              <a:buNone/>
              <a:defRPr sz="1500">
                <a:solidFill>
                  <a:schemeClr val="tx1">
                    <a:tint val="75000"/>
                  </a:schemeClr>
                </a:solidFill>
              </a:defRPr>
            </a:lvl9pPr>
          </a:lstStyle>
          <a:p>
            <a:pPr lvl="0"/>
            <a:r>
              <a:rPr lang="ru-RU" smtClean="0"/>
              <a:t>Образец текста</a:t>
            </a:r>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697F8021-ED8C-4BDF-B535-680A6D8767B5}" type="slidenum">
              <a:rPr lang="ru-RU" smtClean="0">
                <a:solidFill>
                  <a:prstClr val="black">
                    <a:tint val="75000"/>
                  </a:prstClr>
                </a:solidFill>
              </a:rPr>
              <a:pPr>
                <a:defRPr/>
              </a:pPr>
              <a:t>‹#›</a:t>
            </a:fld>
            <a:endParaRPr lang="ru-RU">
              <a:solidFill>
                <a:prstClr val="black">
                  <a:tint val="75000"/>
                </a:prstClr>
              </a:solidFill>
            </a:endParaRPr>
          </a:p>
        </p:txBody>
      </p:sp>
    </p:spTree>
  </p:cSld>
  <p:clrMapOvr>
    <a:masterClrMapping/>
  </p:clrMapOvr>
  <p:timing>
    <p:tnLst>
      <p:par>
        <p:cTn id="1" dur="indefinite" restart="never" nodeType="tmRoot"/>
      </p:par>
    </p:tnLst>
  </p:timing>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4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43"/>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43"/>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4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4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42"/>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0122110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43"/>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43"/>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42"/>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42"/>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84885938"/>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43"/>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43"/>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42"/>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42"/>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0481958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4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4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4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44"/>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8283559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4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4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44"/>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44"/>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4414911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1034970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71315789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32162491"/>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73766874"/>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7959"/>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795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795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795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59110455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1AAE65D7-EF62-48DF-8BE3-AABB744AD3D7}" type="slidenum">
              <a:rPr lang="ru-RU" smtClean="0">
                <a:solidFill>
                  <a:prstClr val="black">
                    <a:tint val="75000"/>
                  </a:prstClr>
                </a:solidFill>
              </a:rPr>
              <a:pPr>
                <a:defRPr/>
              </a:pPr>
              <a:t>‹#›</a:t>
            </a:fld>
            <a:endParaRPr lang="ru-RU">
              <a:solidFill>
                <a:prstClr val="black">
                  <a:tint val="75000"/>
                </a:prstClr>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9" name="Content Placeholder 8"/>
          <p:cNvSpPr>
            <a:spLocks noGrp="1"/>
          </p:cNvSpPr>
          <p:nvPr>
            <p:ph sz="quarter" idx="13"/>
          </p:nvPr>
        </p:nvSpPr>
        <p:spPr>
          <a:xfrm>
            <a:off x="1290636" y="762676"/>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11" name="Content Placeholder 10"/>
          <p:cNvSpPr>
            <a:spLocks noGrp="1"/>
          </p:cNvSpPr>
          <p:nvPr>
            <p:ph sz="quarter" idx="14"/>
          </p:nvPr>
        </p:nvSpPr>
        <p:spPr>
          <a:xfrm>
            <a:off x="5245151" y="762690"/>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Tree>
  </p:cSld>
  <p:clrMapOvr>
    <a:masterClrMapping/>
  </p:clrMapOvr>
  <p:timing>
    <p:tnLst>
      <p:par>
        <p:cTn id="1" dur="indefinite" restart="never" nodeType="tmRoot"/>
      </p:par>
    </p:tnLst>
  </p:timing>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7959"/>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795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795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7959"/>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4"/>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4"/>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7995368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4172702936"/>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7794021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20"/>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20"/>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76724184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20"/>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20"/>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32085848"/>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4090272261"/>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5402796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260796619"/>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81380727"/>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386"/>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386"/>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0738029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290637"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lvl="0"/>
            <a:r>
              <a:rPr lang="ru-RU" smtClean="0"/>
              <a:t>Образец текста</a:t>
            </a:r>
          </a:p>
        </p:txBody>
      </p:sp>
      <p:sp>
        <p:nvSpPr>
          <p:cNvPr id="4" name="Content Placeholder 3"/>
          <p:cNvSpPr>
            <a:spLocks noGrp="1"/>
          </p:cNvSpPr>
          <p:nvPr>
            <p:ph sz="half" idx="2"/>
          </p:nvPr>
        </p:nvSpPr>
        <p:spPr>
          <a:xfrm>
            <a:off x="1305823" y="1459971"/>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5" name="Text Placeholder 4"/>
          <p:cNvSpPr>
            <a:spLocks noGrp="1"/>
          </p:cNvSpPr>
          <p:nvPr>
            <p:ph type="body" sz="quarter" idx="3"/>
          </p:nvPr>
        </p:nvSpPr>
        <p:spPr>
          <a:xfrm>
            <a:off x="5247579"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marL="0" lvl="0" indent="0" algn="ctr" defTabSz="998525" rtl="0" eaLnBrk="1" latinLnBrk="0" hangingPunct="1">
              <a:spcBef>
                <a:spcPct val="20000"/>
              </a:spcBef>
              <a:spcAft>
                <a:spcPts val="328"/>
              </a:spcAft>
              <a:buClr>
                <a:schemeClr val="accent6">
                  <a:lumMod val="75000"/>
                </a:schemeClr>
              </a:buClr>
              <a:buSzPct val="130000"/>
              <a:buFont typeface="Georgia" pitchFamily="18" charset="0"/>
              <a:buNone/>
            </a:pPr>
            <a:r>
              <a:rPr lang="ru-RU" smtClean="0"/>
              <a:t>Образец текста</a:t>
            </a:r>
          </a:p>
        </p:txBody>
      </p:sp>
      <p:sp>
        <p:nvSpPr>
          <p:cNvPr id="6" name="Content Placeholder 5"/>
          <p:cNvSpPr>
            <a:spLocks noGrp="1"/>
          </p:cNvSpPr>
          <p:nvPr>
            <p:ph sz="quarter" idx="4"/>
          </p:nvPr>
        </p:nvSpPr>
        <p:spPr>
          <a:xfrm>
            <a:off x="5245007" y="1458620"/>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Date Placeholder 6"/>
          <p:cNvSpPr>
            <a:spLocks noGrp="1"/>
          </p:cNvSpPr>
          <p:nvPr>
            <p:ph type="dt" sz="half" idx="10"/>
          </p:nvPr>
        </p:nvSpPr>
        <p:spPr/>
        <p:txBody>
          <a:bodyPr/>
          <a:lstStyle/>
          <a:p>
            <a:pPr>
              <a:defRPr/>
            </a:pPr>
            <a:endParaRPr lang="ru-RU">
              <a:solidFill>
                <a:prstClr val="black"/>
              </a:solidFill>
            </a:endParaRPr>
          </a:p>
        </p:txBody>
      </p:sp>
      <p:sp>
        <p:nvSpPr>
          <p:cNvPr id="8" name="Footer Placeholder 7"/>
          <p:cNvSpPr>
            <a:spLocks noGrp="1"/>
          </p:cNvSpPr>
          <p:nvPr>
            <p:ph type="ftr" sz="quarter" idx="11"/>
          </p:nvPr>
        </p:nvSpPr>
        <p:spPr/>
        <p:txBody>
          <a:bodyPr/>
          <a:lstStyle/>
          <a:p>
            <a:pPr>
              <a:defRPr/>
            </a:pPr>
            <a:endParaRPr lang="ru-RU">
              <a:solidFill>
                <a:prstClr val="black"/>
              </a:solidFill>
            </a:endParaRPr>
          </a:p>
        </p:txBody>
      </p:sp>
      <p:sp>
        <p:nvSpPr>
          <p:cNvPr id="9" name="Slide Number Placeholder 8"/>
          <p:cNvSpPr>
            <a:spLocks noGrp="1"/>
          </p:cNvSpPr>
          <p:nvPr>
            <p:ph type="sldNum" sz="quarter" idx="12"/>
          </p:nvPr>
        </p:nvSpPr>
        <p:spPr/>
        <p:txBody>
          <a:bodyPr/>
          <a:lstStyle/>
          <a:p>
            <a:pPr>
              <a:defRPr/>
            </a:pPr>
            <a:fld id="{6323F9DB-885A-4D81-8D62-6BEB8B6A1F78}" type="slidenum">
              <a:rPr lang="ru-RU" smtClean="0">
                <a:solidFill>
                  <a:prstClr val="black">
                    <a:tint val="75000"/>
                  </a:prstClr>
                </a:solidFill>
              </a:rPr>
              <a:pPr>
                <a:defRPr/>
              </a:pPr>
              <a:t>‹#›</a:t>
            </a:fld>
            <a:endParaRPr lang="ru-RU">
              <a:solidFill>
                <a:prstClr val="black">
                  <a:tint val="75000"/>
                </a:prstClr>
              </a:solidFill>
            </a:endParaRPr>
          </a:p>
        </p:txBody>
      </p:sp>
      <p:sp>
        <p:nvSpPr>
          <p:cNvPr id="10" name="Title 9"/>
          <p:cNvSpPr>
            <a:spLocks noGrp="1"/>
          </p:cNvSpPr>
          <p:nvPr>
            <p:ph type="title"/>
          </p:nvPr>
        </p:nvSpPr>
        <p:spPr/>
        <p:txBody>
          <a:bodyPr/>
          <a:lstStyle/>
          <a:p>
            <a:r>
              <a:rPr lang="ru-RU" smtClean="0"/>
              <a:t>Образец заголовка</a:t>
            </a:r>
            <a:endParaRPr lang="en-US" dirty="0"/>
          </a:p>
        </p:txBody>
      </p:sp>
    </p:spTree>
  </p:cSld>
  <p:clrMapOvr>
    <a:masterClrMapping/>
  </p:clrMapOvr>
  <p:timing>
    <p:tnLst>
      <p:par>
        <p:cTn id="1" dur="indefinite" restart="never" nodeType="tmRoot"/>
      </p:par>
    </p:tnLst>
  </p:timing>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386"/>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386"/>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769350742"/>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43926887"/>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6757846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74603595"/>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8101992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256"/>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256"/>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62034138"/>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256"/>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256"/>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6575224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1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04"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27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1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04"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27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1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04"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27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952512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1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304"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9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27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1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304"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9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27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1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304"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9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275"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50202325"/>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1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68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5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1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68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5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1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688"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055"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3181955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dirty="0"/>
          </a:p>
        </p:txBody>
      </p:sp>
      <p:sp>
        <p:nvSpPr>
          <p:cNvPr id="3" name="Date Placeholder 2"/>
          <p:cNvSpPr>
            <a:spLocks noGrp="1"/>
          </p:cNvSpPr>
          <p:nvPr>
            <p:ph type="dt" sz="half" idx="10"/>
          </p:nvPr>
        </p:nvSpPr>
        <p:spPr/>
        <p:txBody>
          <a:bodyPr/>
          <a:lstStyle/>
          <a:p>
            <a:pPr>
              <a:defRPr/>
            </a:pPr>
            <a:endParaRPr lang="ru-RU">
              <a:solidFill>
                <a:prstClr val="black"/>
              </a:solidFill>
            </a:endParaRPr>
          </a:p>
        </p:txBody>
      </p:sp>
      <p:sp>
        <p:nvSpPr>
          <p:cNvPr id="4" name="Footer Placeholder 3"/>
          <p:cNvSpPr>
            <a:spLocks noGrp="1"/>
          </p:cNvSpPr>
          <p:nvPr>
            <p:ph type="ftr" sz="quarter" idx="11"/>
          </p:nvPr>
        </p:nvSpPr>
        <p:spPr/>
        <p:txBody>
          <a:bodyPr/>
          <a:lstStyle/>
          <a:p>
            <a:pPr>
              <a:defRPr/>
            </a:pPr>
            <a:endParaRPr lang="ru-RU">
              <a:solidFill>
                <a:prstClr val="black"/>
              </a:solidFill>
            </a:endParaRPr>
          </a:p>
        </p:txBody>
      </p:sp>
      <p:sp>
        <p:nvSpPr>
          <p:cNvPr id="5" name="Slide Number Placeholder 4"/>
          <p:cNvSpPr>
            <a:spLocks noGrp="1"/>
          </p:cNvSpPr>
          <p:nvPr>
            <p:ph type="sldNum" sz="quarter" idx="12"/>
          </p:nvPr>
        </p:nvSpPr>
        <p:spPr/>
        <p:txBody>
          <a:bodyPr/>
          <a:lstStyle/>
          <a:p>
            <a:pPr>
              <a:defRPr/>
            </a:pPr>
            <a:fld id="{27AF9FE5-6402-411A-AFD6-F5FDF53EA1DC}" type="slidenum">
              <a:rPr lang="ru-RU" smtClean="0">
                <a:solidFill>
                  <a:prstClr val="black">
                    <a:tint val="75000"/>
                  </a:prstClr>
                </a:solidFill>
              </a:rPr>
              <a:pPr>
                <a:defRPr/>
              </a:pPr>
              <a:t>‹#›</a:t>
            </a:fld>
            <a:endParaRPr lang="ru-RU">
              <a:solidFill>
                <a:prstClr val="black">
                  <a:tint val="75000"/>
                </a:prstClr>
              </a:solidFill>
            </a:endParaRPr>
          </a:p>
        </p:txBody>
      </p:sp>
    </p:spTree>
  </p:cSld>
  <p:clrMapOvr>
    <a:masterClrMapping/>
  </p:clrMapOvr>
  <p:timing>
    <p:tnLst>
      <p:par>
        <p:cTn id="1" dur="indefinite" restart="never" nodeType="tmRoot"/>
      </p:par>
    </p:tnLst>
  </p:timing>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1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68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5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1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688"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55"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1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688"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055"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60409744"/>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1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68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5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17"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688"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55"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68317109"/>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1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688"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55"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17"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688"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55"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69829139"/>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96069655"/>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46638603"/>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8178149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54345078"/>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0090652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28"/>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12332312"/>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4383" y="2221200"/>
            <a:ext cx="8776335" cy="1532637"/>
          </a:xfrm>
        </p:spPr>
        <p:txBody>
          <a:bodyPr>
            <a:normAutofit/>
          </a:bodyPr>
          <a:lstStyle>
            <a:lvl1pPr>
              <a:defRPr sz="3600"/>
            </a:lvl1pPr>
          </a:lstStyle>
          <a:p>
            <a:r>
              <a:rPr lang="en-US" dirty="0"/>
              <a:t>Click to edit Master title style</a:t>
            </a:r>
          </a:p>
        </p:txBody>
      </p:sp>
      <p:sp>
        <p:nvSpPr>
          <p:cNvPr id="3" name="Subtitle 2"/>
          <p:cNvSpPr>
            <a:spLocks noGrp="1"/>
          </p:cNvSpPr>
          <p:nvPr>
            <p:ph type="subTitle" idx="1"/>
          </p:nvPr>
        </p:nvSpPr>
        <p:spPr>
          <a:xfrm>
            <a:off x="1548765" y="4051723"/>
            <a:ext cx="7227570" cy="1827248"/>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23224701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ru-RU">
              <a:solidFill>
                <a:prstClr val="black"/>
              </a:solidFill>
            </a:endParaRPr>
          </a:p>
        </p:txBody>
      </p:sp>
      <p:sp>
        <p:nvSpPr>
          <p:cNvPr id="3" name="Footer Placeholder 2"/>
          <p:cNvSpPr>
            <a:spLocks noGrp="1"/>
          </p:cNvSpPr>
          <p:nvPr>
            <p:ph type="ftr" sz="quarter" idx="11"/>
          </p:nvPr>
        </p:nvSpPr>
        <p:spPr/>
        <p:txBody>
          <a:bodyPr/>
          <a:lstStyle/>
          <a:p>
            <a:pPr>
              <a:defRPr/>
            </a:pPr>
            <a:endParaRPr lang="ru-RU">
              <a:solidFill>
                <a:prstClr val="black"/>
              </a:solidFill>
            </a:endParaRPr>
          </a:p>
        </p:txBody>
      </p:sp>
      <p:sp>
        <p:nvSpPr>
          <p:cNvPr id="4" name="Slide Number Placeholder 3"/>
          <p:cNvSpPr>
            <a:spLocks noGrp="1"/>
          </p:cNvSpPr>
          <p:nvPr>
            <p:ph type="sldNum" sz="quarter" idx="12"/>
          </p:nvPr>
        </p:nvSpPr>
        <p:spPr/>
        <p:txBody>
          <a:bodyPr/>
          <a:lstStyle/>
          <a:p>
            <a:pPr>
              <a:defRPr/>
            </a:pPr>
            <a:fld id="{39A2D679-B1CE-4B80-B6F9-CAA5757C6480}" type="slidenum">
              <a:rPr lang="ru-RU" smtClean="0">
                <a:solidFill>
                  <a:prstClr val="black">
                    <a:tint val="75000"/>
                  </a:prstClr>
                </a:solidFill>
              </a:rPr>
              <a:pPr>
                <a:defRPr/>
              </a:pPr>
              <a:t>‹#›</a:t>
            </a:fld>
            <a:endParaRPr lang="ru-RU">
              <a:solidFill>
                <a:prstClr val="black">
                  <a:tint val="75000"/>
                </a:prstClr>
              </a:solidFill>
            </a:endParaRPr>
          </a:p>
        </p:txBody>
      </p:sp>
    </p:spTree>
  </p:cSld>
  <p:clrMapOvr>
    <a:masterClrMapping/>
  </p:clrMapOvr>
  <p:timing>
    <p:tnLst>
      <p:par>
        <p:cT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58806105"/>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16"/>
            <a:ext cx="8776335" cy="48246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47873678"/>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1361388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16"/>
            <a:ext cx="8776335" cy="48246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37896119"/>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514316"/>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514316"/>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1369726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74383" y="1271163"/>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48593" y="1271163"/>
            <a:ext cx="4302125" cy="4718735"/>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87869309"/>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284273"/>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626745"/>
            <a:ext cx="4303918"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284273"/>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626745"/>
            <a:ext cx="4305709" cy="4760350"/>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06984511"/>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74385" y="1537706"/>
            <a:ext cx="4303918"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774385" y="1880214"/>
            <a:ext cx="4303918"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5245009" y="1537706"/>
            <a:ext cx="4305709" cy="307777"/>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5245009" y="1880214"/>
            <a:ext cx="4305709" cy="455491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67534017"/>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70028069"/>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7668588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47481" y="2304023"/>
            <a:ext cx="4105746" cy="1312095"/>
          </a:xfrm>
          <a:effectLst/>
        </p:spPr>
        <p:txBody>
          <a:bodyPr anchor="b">
            <a:noAutofit/>
          </a:bodyPr>
          <a:lstStyle>
            <a:lvl1pPr marL="249631" indent="-249631" algn="l">
              <a:defRPr sz="3100" b="1">
                <a:effectLst/>
              </a:defRPr>
            </a:lvl1pPr>
          </a:lstStyle>
          <a:p>
            <a:r>
              <a:rPr lang="ru-RU" smtClean="0"/>
              <a:t>Образец заголовка</a:t>
            </a:r>
            <a:endParaRPr lang="en-US" dirty="0"/>
          </a:p>
        </p:txBody>
      </p:sp>
      <p:sp>
        <p:nvSpPr>
          <p:cNvPr id="3" name="Content Placeholder 2"/>
          <p:cNvSpPr>
            <a:spLocks noGrp="1"/>
          </p:cNvSpPr>
          <p:nvPr>
            <p:ph idx="1"/>
          </p:nvPr>
        </p:nvSpPr>
        <p:spPr>
          <a:xfrm>
            <a:off x="5186847" y="762677"/>
            <a:ext cx="4535958" cy="5103209"/>
          </a:xfrm>
        </p:spPr>
        <p:txBody>
          <a:bodyPr anchor="ctr"/>
          <a:lstStyle>
            <a:lvl1pPr>
              <a:defRPr sz="2400"/>
            </a:lvl1pPr>
            <a:lvl2pPr>
              <a:defRPr sz="2200"/>
            </a:lvl2pPr>
            <a:lvl3pPr>
              <a:defRPr sz="2000"/>
            </a:lvl3pPr>
            <a:lvl4pPr>
              <a:defRPr sz="1700"/>
            </a:lvl4pPr>
            <a:lvl5pPr>
              <a:defRPr sz="1500"/>
            </a:lvl5pPr>
            <a:lvl6pPr>
              <a:defRPr sz="2200"/>
            </a:lvl6pPr>
            <a:lvl7pPr>
              <a:defRPr sz="2200"/>
            </a:lvl7pPr>
            <a:lvl8pPr>
              <a:defRPr sz="2200"/>
            </a:lvl8pPr>
            <a:lvl9pPr>
              <a:defRPr sz="2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Text Placeholder 3"/>
          <p:cNvSpPr>
            <a:spLocks noGrp="1"/>
          </p:cNvSpPr>
          <p:nvPr>
            <p:ph type="body" sz="half" idx="2"/>
          </p:nvPr>
        </p:nvSpPr>
        <p:spPr>
          <a:xfrm>
            <a:off x="1214720" y="3646782"/>
            <a:ext cx="3826362" cy="2230646"/>
          </a:xfrm>
        </p:spPr>
        <p:txBody>
          <a:bodyPr/>
          <a:lstStyle>
            <a:lvl1pPr marL="0" indent="0">
              <a:buNone/>
              <a:defRPr sz="15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F2778974-F02E-439E-80F3-43EB670DBF8C}" type="slidenum">
              <a:rPr lang="ru-RU" smtClean="0">
                <a:solidFill>
                  <a:prstClr val="black">
                    <a:tint val="75000"/>
                  </a:prstClr>
                </a:solidFill>
              </a:rPr>
              <a:pPr>
                <a:defRPr/>
              </a:pPr>
              <a:t>‹#›</a:t>
            </a:fld>
            <a:endParaRPr lang="ru-RU">
              <a:solidFill>
                <a:prstClr val="black">
                  <a:tint val="75000"/>
                </a:prstClr>
              </a:solidFill>
            </a:endParaRPr>
          </a:p>
        </p:txBody>
      </p:sp>
    </p:spTree>
  </p:cSld>
  <p:clrMapOvr>
    <a:masterClrMapping/>
  </p:clrMapOvr>
  <p:timing>
    <p:tnLst>
      <p:par>
        <p:cT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5924"/>
            <a:ext cx="10325100" cy="7144176"/>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sp>
        <p:nvSpPr>
          <p:cNvPr id="4" name="Rectangle 3">
            <a:extLst>
              <a:ext uri="{FF2B5EF4-FFF2-40B4-BE49-F238E27FC236}">
                <a16:creationId xmlns="" xmlns:a16="http://schemas.microsoft.com/office/drawing/2014/main" id="{6077BD4E-3393-4ACE-A641-CD63F6A5243F}"/>
              </a:ext>
            </a:extLst>
          </p:cNvPr>
          <p:cNvSpPr/>
          <p:nvPr/>
        </p:nvSpPr>
        <p:spPr>
          <a:xfrm>
            <a:off x="1991498" y="3"/>
            <a:ext cx="8333602" cy="947425"/>
          </a:xfrm>
          <a:prstGeom prst="rect">
            <a:avLst/>
          </a:prstGeom>
          <a:solidFill>
            <a:srgbClr val="FCFCF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defRPr/>
            </a:pPr>
            <a:endParaRPr lang="ru-RU" sz="2400">
              <a:solidFill>
                <a:srgbClr val="485068"/>
              </a:solidFill>
            </a:endParaRPr>
          </a:p>
        </p:txBody>
      </p:sp>
      <p:pic>
        <p:nvPicPr>
          <p:cNvPr id="10" name="Рисунок 12">
            <a:extLst>
              <a:ext uri="{FF2B5EF4-FFF2-40B4-BE49-F238E27FC236}">
                <a16:creationId xmlns="" xmlns:a16="http://schemas.microsoft.com/office/drawing/2014/main" id="{1E1AC549-C91B-4043-A074-8D666C50488D}"/>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r="50157"/>
          <a:stretch>
            <a:fillRect/>
          </a:stretch>
        </p:blipFill>
        <p:spPr>
          <a:xfrm flipH="1">
            <a:off x="1991526" y="143252"/>
            <a:ext cx="277547" cy="660610"/>
          </a:xfrm>
          <a:custGeom>
            <a:avLst/>
            <a:gdLst>
              <a:gd name="connsiteX0" fmla="*/ 0 w 522225"/>
              <a:gd name="connsiteY0" fmla="*/ 0 h 1009650"/>
              <a:gd name="connsiteX1" fmla="*/ 522225 w 522225"/>
              <a:gd name="connsiteY1" fmla="*/ 0 h 1009650"/>
              <a:gd name="connsiteX2" fmla="*/ 522225 w 522225"/>
              <a:gd name="connsiteY2" fmla="*/ 1009650 h 1009650"/>
              <a:gd name="connsiteX3" fmla="*/ 0 w 522225"/>
              <a:gd name="connsiteY3" fmla="*/ 1009650 h 1009650"/>
            </a:gdLst>
            <a:ahLst/>
            <a:cxnLst>
              <a:cxn ang="0">
                <a:pos x="connsiteX0" y="connsiteY0"/>
              </a:cxn>
              <a:cxn ang="0">
                <a:pos x="connsiteX1" y="connsiteY1"/>
              </a:cxn>
              <a:cxn ang="0">
                <a:pos x="connsiteX2" y="connsiteY2"/>
              </a:cxn>
              <a:cxn ang="0">
                <a:pos x="connsiteX3" y="connsiteY3"/>
              </a:cxn>
            </a:cxnLst>
            <a:rect l="l" t="t" r="r" b="b"/>
            <a:pathLst>
              <a:path w="522225" h="1009650">
                <a:moveTo>
                  <a:pt x="0" y="0"/>
                </a:moveTo>
                <a:lnTo>
                  <a:pt x="522225" y="0"/>
                </a:lnTo>
                <a:lnTo>
                  <a:pt x="522225" y="1009650"/>
                </a:lnTo>
                <a:lnTo>
                  <a:pt x="0" y="1009650"/>
                </a:lnTo>
                <a:close/>
              </a:path>
            </a:pathLst>
          </a:custGeom>
        </p:spPr>
      </p:pic>
      <p:pic>
        <p:nvPicPr>
          <p:cNvPr id="9" name="Picture 8">
            <a:extLst>
              <a:ext uri="{FF2B5EF4-FFF2-40B4-BE49-F238E27FC236}">
                <a16:creationId xmlns="" xmlns:a16="http://schemas.microsoft.com/office/drawing/2014/main" id="{7BBF9867-AC92-4F0F-BB1E-46593E0DD813}"/>
              </a:ext>
            </a:extLst>
          </p:cNvPr>
          <p:cNvPicPr>
            <a:picLocks noChangeAspect="1"/>
          </p:cNvPicPr>
          <p:nvPr userDrawn="1"/>
        </p:nvPicPr>
        <p:blipFill rotWithShape="1">
          <a:blip r:embed="rId4"/>
          <a:srcRect b="16081"/>
          <a:stretch/>
        </p:blipFill>
        <p:spPr>
          <a:xfrm>
            <a:off x="-3476" y="3"/>
            <a:ext cx="1994975" cy="947425"/>
          </a:xfrm>
          <a:prstGeom prst="rect">
            <a:avLst/>
          </a:prstGeom>
        </p:spPr>
      </p:pic>
      <p:sp>
        <p:nvSpPr>
          <p:cNvPr id="5" name="Номер слайда 5">
            <a:extLst>
              <a:ext uri="{FF2B5EF4-FFF2-40B4-BE49-F238E27FC236}">
                <a16:creationId xmlns="" xmlns:a16="http://schemas.microsoft.com/office/drawing/2014/main" id="{A0D0EA0D-3716-4587-84C0-4930ABAAB9C7}"/>
              </a:ext>
            </a:extLst>
          </p:cNvPr>
          <p:cNvSpPr txBox="1">
            <a:spLocks/>
          </p:cNvSpPr>
          <p:nvPr/>
        </p:nvSpPr>
        <p:spPr>
          <a:xfrm>
            <a:off x="9797165" y="244785"/>
            <a:ext cx="375067" cy="457856"/>
          </a:xfrm>
          <a:prstGeom prst="rect">
            <a:avLst/>
          </a:prstGeom>
          <a:solidFill>
            <a:schemeClr val="bg1">
              <a:lumMod val="95000"/>
            </a:schemeClr>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1100" b="1" smtClean="0">
                <a:solidFill>
                  <a:srgbClr val="57565A"/>
                </a:solidFill>
                <a:latin typeface="Roboto Condensed" panose="02000000000000000000" pitchFamily="2" charset="0"/>
                <a:ea typeface="Roboto Condensed" panose="02000000000000000000" pitchFamily="2" charset="0"/>
              </a:rPr>
              <a:pPr algn="ctr"/>
              <a:t>‹#›</a:t>
            </a:fld>
            <a:endParaRPr lang="en-US" sz="1100" b="1" dirty="0">
              <a:solidFill>
                <a:srgbClr val="57565A"/>
              </a:solidFill>
              <a:latin typeface="Roboto Condensed" panose="02000000000000000000" pitchFamily="2" charset="0"/>
              <a:ea typeface="Roboto Condensed" panose="02000000000000000000" pitchFamily="2" charset="0"/>
            </a:endParaRPr>
          </a:p>
        </p:txBody>
      </p:sp>
      <p:sp>
        <p:nvSpPr>
          <p:cNvPr id="6" name="Subtitle 2">
            <a:extLst>
              <a:ext uri="{FF2B5EF4-FFF2-40B4-BE49-F238E27FC236}">
                <a16:creationId xmlns="" xmlns:a16="http://schemas.microsoft.com/office/drawing/2014/main" id="{D00E59DA-2391-445E-8DCC-DDB7C0381E5B}"/>
              </a:ext>
            </a:extLst>
          </p:cNvPr>
          <p:cNvSpPr txBox="1">
            <a:spLocks/>
          </p:cNvSpPr>
          <p:nvPr/>
        </p:nvSpPr>
        <p:spPr>
          <a:xfrm>
            <a:off x="270485" y="64558"/>
            <a:ext cx="1529426" cy="818308"/>
          </a:xfrm>
          <a:prstGeom prst="rect">
            <a:avLst/>
          </a:prstGeom>
        </p:spPr>
        <p:txBody>
          <a:bodyPr vert="horz" lIns="0" tIns="0" rIns="0" bIns="0" rtlCol="0" anchor="ctr">
            <a:normAutofit/>
          </a:bodyPr>
          <a:lstStyle>
            <a:lvl1pPr marL="0" indent="0" algn="ctr" defTabSz="1219170" rtl="0" eaLnBrk="1" latinLnBrk="0" hangingPunct="1">
              <a:spcBef>
                <a:spcPct val="20000"/>
              </a:spcBef>
              <a:buClr>
                <a:schemeClr val="accent1"/>
              </a:buClr>
              <a:buFont typeface="Arial" panose="020B0604020202020204" pitchFamily="34" charset="0"/>
              <a:buNone/>
              <a:defRPr sz="2000" kern="800" spc="-13">
                <a:solidFill>
                  <a:schemeClr val="tx1">
                    <a:tint val="75000"/>
                  </a:schemeClr>
                </a:solidFill>
                <a:latin typeface="+mn-lt"/>
                <a:ea typeface="+mn-ea"/>
                <a:cs typeface="+mn-cs"/>
              </a:defRPr>
            </a:lvl1pPr>
            <a:lvl2pPr marL="609585"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2pPr>
            <a:lvl3pPr marL="1219170"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3pPr>
            <a:lvl4pPr marL="1828754"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4pPr>
            <a:lvl5pPr marL="2438339"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5pPr>
            <a:lvl6pPr marL="3047924"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6pPr>
            <a:lvl7pPr marL="3657509"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7pPr>
            <a:lvl8pPr marL="4267093"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8pPr>
            <a:lvl9pPr marL="4876678"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9pPr>
          </a:lstStyle>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КОНЦЕПЦИЯ ЕДИНОГО</a:t>
            </a:r>
          </a:p>
          <a:p>
            <a:pPr algn="l">
              <a:spcBef>
                <a:spcPts val="0"/>
              </a:spcBef>
              <a:buClr>
                <a:srgbClr val="CAD82A"/>
              </a:buClr>
              <a:tabLst>
                <a:tab pos="342900" algn="l"/>
              </a:tabLst>
            </a:pPr>
            <a:r>
              <a:rPr lang="ru-RU" sz="1200" b="1" dirty="0">
                <a:solidFill>
                  <a:prstClr val="white"/>
                </a:solidFill>
                <a:latin typeface="Roboto Condensed" panose="02000000000000000000" pitchFamily="2" charset="0"/>
              </a:rPr>
              <a:t>НАЛОГОВОГО СЧЕТА</a:t>
            </a:r>
          </a:p>
        </p:txBody>
      </p:sp>
      <p:sp>
        <p:nvSpPr>
          <p:cNvPr id="7" name="Rectangle 6">
            <a:extLst>
              <a:ext uri="{FF2B5EF4-FFF2-40B4-BE49-F238E27FC236}">
                <a16:creationId xmlns="" xmlns:a16="http://schemas.microsoft.com/office/drawing/2014/main" id="{7C05437C-BE4A-4ECD-BDF7-9877A0D31F15}"/>
              </a:ext>
            </a:extLst>
          </p:cNvPr>
          <p:cNvSpPr/>
          <p:nvPr/>
        </p:nvSpPr>
        <p:spPr>
          <a:xfrm>
            <a:off x="-3476" y="3"/>
            <a:ext cx="74049" cy="947425"/>
          </a:xfrm>
          <a:prstGeom prst="rect">
            <a:avLst/>
          </a:prstGeom>
          <a:gradFill>
            <a:gsLst>
              <a:gs pos="100000">
                <a:srgbClr val="00FDC7"/>
              </a:gs>
              <a:gs pos="5000">
                <a:srgbClr val="002060">
                  <a:alpha val="50000"/>
                </a:srgbClr>
              </a:gs>
              <a:gs pos="64000">
                <a:srgbClr val="008CCC">
                  <a:alpha val="82000"/>
                </a:srgbClr>
              </a:gs>
            </a:gsLst>
            <a:lin ang="20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sp>
        <p:nvSpPr>
          <p:cNvPr id="11" name="Прямоугольник 13">
            <a:extLst>
              <a:ext uri="{FF2B5EF4-FFF2-40B4-BE49-F238E27FC236}">
                <a16:creationId xmlns="" xmlns:a16="http://schemas.microsoft.com/office/drawing/2014/main" id="{60C9FB21-1A6B-411D-BF7A-E5CC02B14398}"/>
              </a:ext>
            </a:extLst>
          </p:cNvPr>
          <p:cNvSpPr/>
          <p:nvPr userDrawn="1"/>
        </p:nvSpPr>
        <p:spPr>
          <a:xfrm>
            <a:off x="1952783" y="103625"/>
            <a:ext cx="38718" cy="740233"/>
          </a:xfrm>
          <a:prstGeom prst="rect">
            <a:avLst/>
          </a:prstGeom>
          <a:solidFill>
            <a:srgbClr val="EF435A">
              <a:alpha val="5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Tree>
    <p:extLst>
      <p:ext uri="{BB962C8B-B14F-4D97-AF65-F5344CB8AC3E}">
        <p14:creationId xmlns:p14="http://schemas.microsoft.com/office/powerpoint/2010/main" val="2449359449"/>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blank" preserve="1">
  <p:cSld name="3_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6821381"/>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1_Utterly Blank">
    <p:bg>
      <p:bgPr>
        <a:solidFill>
          <a:schemeClr val="bg1"/>
        </a:solidFill>
        <a:effectLst/>
      </p:bgPr>
    </p:bg>
    <p:spTree>
      <p:nvGrpSpPr>
        <p:cNvPr id="1" name=""/>
        <p:cNvGrpSpPr/>
        <p:nvPr/>
      </p:nvGrpSpPr>
      <p:grpSpPr>
        <a:xfrm>
          <a:off x="0" y="0"/>
          <a:ext cx="0" cy="0"/>
          <a:chOff x="0" y="0"/>
          <a:chExt cx="0" cy="0"/>
        </a:xfrm>
      </p:grpSpPr>
      <p:sp>
        <p:nvSpPr>
          <p:cNvPr id="515" name="Rectangle 514">
            <a:extLst>
              <a:ext uri="{FF2B5EF4-FFF2-40B4-BE49-F238E27FC236}">
                <a16:creationId xmlns="" xmlns:a16="http://schemas.microsoft.com/office/drawing/2014/main" id="{EB7573E9-C1C7-45D9-AD6B-F29437A119CE}"/>
              </a:ext>
            </a:extLst>
          </p:cNvPr>
          <p:cNvSpPr/>
          <p:nvPr userDrawn="1"/>
        </p:nvSpPr>
        <p:spPr>
          <a:xfrm>
            <a:off x="0" y="0"/>
            <a:ext cx="10325100" cy="7150100"/>
          </a:xfrm>
          <a:prstGeom prst="rect">
            <a:avLst/>
          </a:prstGeom>
          <a:gradFill>
            <a:gsLst>
              <a:gs pos="0">
                <a:srgbClr val="002060"/>
              </a:gs>
              <a:gs pos="100000">
                <a:srgbClr val="00B0F0"/>
              </a:gs>
            </a:gsLst>
            <a:lin ang="17400000" scaled="0"/>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1219170"/>
            <a:endParaRPr lang="ru-RU" sz="2400">
              <a:solidFill>
                <a:prstClr val="white"/>
              </a:solidFill>
            </a:endParaRPr>
          </a:p>
        </p:txBody>
      </p:sp>
      <p:grpSp>
        <p:nvGrpSpPr>
          <p:cNvPr id="516" name="Group 515">
            <a:extLst>
              <a:ext uri="{FF2B5EF4-FFF2-40B4-BE49-F238E27FC236}">
                <a16:creationId xmlns="" xmlns:a16="http://schemas.microsoft.com/office/drawing/2014/main" id="{9E83AE0E-64E1-43C1-86CC-9EE438E2ACF8}"/>
              </a:ext>
            </a:extLst>
          </p:cNvPr>
          <p:cNvGrpSpPr/>
          <p:nvPr userDrawn="1"/>
        </p:nvGrpSpPr>
        <p:grpSpPr>
          <a:xfrm rot="17100000">
            <a:off x="2258368" y="2709797"/>
            <a:ext cx="12425233" cy="2366397"/>
            <a:chOff x="-659126" y="2132856"/>
            <a:chExt cx="13518913" cy="3169713"/>
          </a:xfrm>
        </p:grpSpPr>
        <p:grpSp>
          <p:nvGrpSpPr>
            <p:cNvPr id="517" name="Group 516">
              <a:extLst>
                <a:ext uri="{FF2B5EF4-FFF2-40B4-BE49-F238E27FC236}">
                  <a16:creationId xmlns="" xmlns:a16="http://schemas.microsoft.com/office/drawing/2014/main" id="{445519A9-F2FE-45F3-8E6D-0FB0FE8DD5A1}"/>
                </a:ext>
              </a:extLst>
            </p:cNvPr>
            <p:cNvGrpSpPr/>
            <p:nvPr/>
          </p:nvGrpSpPr>
          <p:grpSpPr>
            <a:xfrm>
              <a:off x="42367" y="2150176"/>
              <a:ext cx="10784386" cy="2944542"/>
              <a:chOff x="42367" y="2150176"/>
              <a:chExt cx="10784386" cy="2944542"/>
            </a:xfrm>
            <a:solidFill>
              <a:srgbClr val="002060"/>
            </a:solidFill>
          </p:grpSpPr>
          <p:grpSp>
            <p:nvGrpSpPr>
              <p:cNvPr id="953" name="Graphic 1">
                <a:extLst>
                  <a:ext uri="{FF2B5EF4-FFF2-40B4-BE49-F238E27FC236}">
                    <a16:creationId xmlns="" xmlns:a16="http://schemas.microsoft.com/office/drawing/2014/main" id="{D58337EC-40FC-4DA1-A97D-E8F8E1837D7B}"/>
                  </a:ext>
                </a:extLst>
              </p:cNvPr>
              <p:cNvGrpSpPr/>
              <p:nvPr/>
            </p:nvGrpSpPr>
            <p:grpSpPr>
              <a:xfrm>
                <a:off x="42367" y="2492263"/>
                <a:ext cx="10734589" cy="1944614"/>
                <a:chOff x="42367" y="2492263"/>
                <a:chExt cx="10734589" cy="1944614"/>
              </a:xfrm>
              <a:grpFill/>
            </p:grpSpPr>
            <p:grpSp>
              <p:nvGrpSpPr>
                <p:cNvPr id="972" name="Graphic 1">
                  <a:extLst>
                    <a:ext uri="{FF2B5EF4-FFF2-40B4-BE49-F238E27FC236}">
                      <a16:creationId xmlns="" xmlns:a16="http://schemas.microsoft.com/office/drawing/2014/main" id="{34832F62-013F-46DF-95F3-8D9F8304B034}"/>
                    </a:ext>
                  </a:extLst>
                </p:cNvPr>
                <p:cNvGrpSpPr/>
                <p:nvPr/>
              </p:nvGrpSpPr>
              <p:grpSpPr>
                <a:xfrm>
                  <a:off x="1757130" y="3323663"/>
                  <a:ext cx="593238" cy="530450"/>
                  <a:chOff x="1757130" y="3323663"/>
                  <a:chExt cx="593238" cy="530450"/>
                </a:xfrm>
                <a:grpFill/>
              </p:grpSpPr>
              <p:sp>
                <p:nvSpPr>
                  <p:cNvPr id="1003" name="Freeform: Shape 1002">
                    <a:extLst>
                      <a:ext uri="{FF2B5EF4-FFF2-40B4-BE49-F238E27FC236}">
                        <a16:creationId xmlns="" xmlns:a16="http://schemas.microsoft.com/office/drawing/2014/main" id="{DBEC6B06-00C6-40B7-817C-E1E2BF8CD735}"/>
                      </a:ext>
                    </a:extLst>
                  </p:cNvPr>
                  <p:cNvSpPr/>
                  <p:nvPr/>
                </p:nvSpPr>
                <p:spPr>
                  <a:xfrm>
                    <a:off x="1867551" y="370688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4" name="Freeform: Shape 1003">
                    <a:extLst>
                      <a:ext uri="{FF2B5EF4-FFF2-40B4-BE49-F238E27FC236}">
                        <a16:creationId xmlns="" xmlns:a16="http://schemas.microsoft.com/office/drawing/2014/main" id="{7668E49A-5F5A-4493-9B0A-763B70A56944}"/>
                      </a:ext>
                    </a:extLst>
                  </p:cNvPr>
                  <p:cNvSpPr/>
                  <p:nvPr/>
                </p:nvSpPr>
                <p:spPr>
                  <a:xfrm>
                    <a:off x="2281086" y="3503367"/>
                    <a:ext cx="69283" cy="62788"/>
                  </a:xfrm>
                  <a:custGeom>
                    <a:avLst/>
                    <a:gdLst>
                      <a:gd name="connsiteX0" fmla="*/ 12990 w 69283"/>
                      <a:gd name="connsiteY0" fmla="*/ 6495 h 62788"/>
                      <a:gd name="connsiteX1" fmla="*/ 12990 w 69283"/>
                      <a:gd name="connsiteY1" fmla="*/ 49797 h 62788"/>
                      <a:gd name="connsiteX2" fmla="*/ 56293 w 69283"/>
                      <a:gd name="connsiteY2" fmla="*/ 49797 h 62788"/>
                      <a:gd name="connsiteX3" fmla="*/ 56293 w 69283"/>
                      <a:gd name="connsiteY3" fmla="*/ 6495 h 62788"/>
                      <a:gd name="connsiteX4" fmla="*/ 12990 w 69283"/>
                      <a:gd name="connsiteY4" fmla="*/ 6495 h 62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8">
                        <a:moveTo>
                          <a:pt x="12990" y="6495"/>
                        </a:moveTo>
                        <a:cubicBezTo>
                          <a:pt x="-4330" y="23816"/>
                          <a:pt x="-4330" y="41137"/>
                          <a:pt x="12990" y="49797"/>
                        </a:cubicBezTo>
                        <a:cubicBezTo>
                          <a:pt x="30311" y="67118"/>
                          <a:pt x="47632" y="67118"/>
                          <a:pt x="56293" y="49797"/>
                        </a:cubicBezTo>
                        <a:cubicBezTo>
                          <a:pt x="73613" y="32477"/>
                          <a:pt x="73613" y="15156"/>
                          <a:pt x="56293" y="6495"/>
                        </a:cubicBezTo>
                        <a:cubicBezTo>
                          <a:pt x="47632" y="-2165"/>
                          <a:pt x="3031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5" name="Freeform: Shape 1004">
                    <a:extLst>
                      <a:ext uri="{FF2B5EF4-FFF2-40B4-BE49-F238E27FC236}">
                        <a16:creationId xmlns="" xmlns:a16="http://schemas.microsoft.com/office/drawing/2014/main" id="{57919942-8C6F-4786-A3A4-ECC6F642435F}"/>
                      </a:ext>
                    </a:extLst>
                  </p:cNvPr>
                  <p:cNvSpPr/>
                  <p:nvPr/>
                </p:nvSpPr>
                <p:spPr>
                  <a:xfrm>
                    <a:off x="2025603" y="340593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6" name="Freeform: Shape 1005">
                    <a:extLst>
                      <a:ext uri="{FF2B5EF4-FFF2-40B4-BE49-F238E27FC236}">
                        <a16:creationId xmlns="" xmlns:a16="http://schemas.microsoft.com/office/drawing/2014/main" id="{3E5C8EE6-0D9F-4E9F-819E-7FF842191CAF}"/>
                      </a:ext>
                    </a:extLst>
                  </p:cNvPr>
                  <p:cNvSpPr/>
                  <p:nvPr/>
                </p:nvSpPr>
                <p:spPr>
                  <a:xfrm>
                    <a:off x="1757130" y="3518523"/>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4" y="103925"/>
                          <a:pt x="0" y="80661"/>
                          <a:pt x="0" y="51963"/>
                        </a:cubicBezTo>
                        <a:cubicBezTo>
                          <a:pt x="0" y="23264"/>
                          <a:pt x="23264"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7" name="Freeform: Shape 1006">
                    <a:extLst>
                      <a:ext uri="{FF2B5EF4-FFF2-40B4-BE49-F238E27FC236}">
                        <a16:creationId xmlns="" xmlns:a16="http://schemas.microsoft.com/office/drawing/2014/main" id="{C362DECD-5428-4B3D-BC55-8382C8D0CCFC}"/>
                      </a:ext>
                    </a:extLst>
                  </p:cNvPr>
                  <p:cNvSpPr/>
                  <p:nvPr/>
                </p:nvSpPr>
                <p:spPr>
                  <a:xfrm>
                    <a:off x="2120868" y="3605127"/>
                    <a:ext cx="103925" cy="103925"/>
                  </a:xfrm>
                  <a:custGeom>
                    <a:avLst/>
                    <a:gdLst>
                      <a:gd name="connsiteX0" fmla="*/ 103925 w 103925"/>
                      <a:gd name="connsiteY0" fmla="*/ 51963 h 103925"/>
                      <a:gd name="connsiteX1" fmla="*/ 51963 w 103925"/>
                      <a:gd name="connsiteY1" fmla="*/ 103925 h 103925"/>
                      <a:gd name="connsiteX2" fmla="*/ 0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3" y="103925"/>
                        </a:cubicBezTo>
                        <a:cubicBezTo>
                          <a:pt x="23264" y="103925"/>
                          <a:pt x="0" y="80661"/>
                          <a:pt x="0" y="51963"/>
                        </a:cubicBezTo>
                        <a:cubicBezTo>
                          <a:pt x="0"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8" name="Freeform: Shape 1007">
                    <a:extLst>
                      <a:ext uri="{FF2B5EF4-FFF2-40B4-BE49-F238E27FC236}">
                        <a16:creationId xmlns="" xmlns:a16="http://schemas.microsoft.com/office/drawing/2014/main" id="{679D6E9F-106D-415F-8763-99FBF0E0A9F3}"/>
                      </a:ext>
                    </a:extLst>
                  </p:cNvPr>
                  <p:cNvSpPr/>
                  <p:nvPr/>
                </p:nvSpPr>
                <p:spPr>
                  <a:xfrm>
                    <a:off x="2062410" y="379132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32477" y="-4330"/>
                          <a:pt x="15156"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9" name="Freeform: Shape 1008">
                    <a:extLst>
                      <a:ext uri="{FF2B5EF4-FFF2-40B4-BE49-F238E27FC236}">
                        <a16:creationId xmlns="" xmlns:a16="http://schemas.microsoft.com/office/drawing/2014/main" id="{A0225F55-BC5A-4D51-8521-05DB5B8B8E1D}"/>
                      </a:ext>
                    </a:extLst>
                  </p:cNvPr>
                  <p:cNvSpPr/>
                  <p:nvPr/>
                </p:nvSpPr>
                <p:spPr>
                  <a:xfrm>
                    <a:off x="1839404" y="3323663"/>
                    <a:ext cx="77943" cy="77943"/>
                  </a:xfrm>
                  <a:custGeom>
                    <a:avLst/>
                    <a:gdLst>
                      <a:gd name="connsiteX0" fmla="*/ 12991 w 77943"/>
                      <a:gd name="connsiteY0" fmla="*/ 12991 h 77943"/>
                      <a:gd name="connsiteX1" fmla="*/ 12991 w 77943"/>
                      <a:gd name="connsiteY1" fmla="*/ 64953 h 77943"/>
                      <a:gd name="connsiteX2" fmla="*/ 64953 w 77943"/>
                      <a:gd name="connsiteY2" fmla="*/ 64953 h 77943"/>
                      <a:gd name="connsiteX3" fmla="*/ 64953 w 77943"/>
                      <a:gd name="connsiteY3" fmla="*/ 12991 h 77943"/>
                      <a:gd name="connsiteX4" fmla="*/ 12991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1" y="12991"/>
                        </a:moveTo>
                        <a:cubicBezTo>
                          <a:pt x="-4330" y="30312"/>
                          <a:pt x="-4330" y="47632"/>
                          <a:pt x="12991" y="64953"/>
                        </a:cubicBezTo>
                        <a:cubicBezTo>
                          <a:pt x="30312" y="82274"/>
                          <a:pt x="47632" y="82274"/>
                          <a:pt x="64953" y="64953"/>
                        </a:cubicBezTo>
                        <a:cubicBezTo>
                          <a:pt x="82274" y="47632"/>
                          <a:pt x="82274" y="30312"/>
                          <a:pt x="64953" y="12991"/>
                        </a:cubicBezTo>
                        <a:cubicBezTo>
                          <a:pt x="47632" y="-4330"/>
                          <a:pt x="2165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10" name="Freeform: Shape 1009">
                    <a:extLst>
                      <a:ext uri="{FF2B5EF4-FFF2-40B4-BE49-F238E27FC236}">
                        <a16:creationId xmlns="" xmlns:a16="http://schemas.microsoft.com/office/drawing/2014/main" id="{15D3C7C8-A1CD-4599-BF97-A78AF35A1DC3}"/>
                      </a:ext>
                    </a:extLst>
                  </p:cNvPr>
                  <p:cNvSpPr/>
                  <p:nvPr/>
                </p:nvSpPr>
                <p:spPr>
                  <a:xfrm>
                    <a:off x="1980136" y="3559660"/>
                    <a:ext cx="134236" cy="134236"/>
                  </a:xfrm>
                  <a:custGeom>
                    <a:avLst/>
                    <a:gdLst>
                      <a:gd name="connsiteX0" fmla="*/ 19486 w 134236"/>
                      <a:gd name="connsiteY0" fmla="*/ 19486 h 134236"/>
                      <a:gd name="connsiteX1" fmla="*/ 19486 w 134236"/>
                      <a:gd name="connsiteY1" fmla="*/ 114750 h 134236"/>
                      <a:gd name="connsiteX2" fmla="*/ 114750 w 134236"/>
                      <a:gd name="connsiteY2" fmla="*/ 114750 h 134236"/>
                      <a:gd name="connsiteX3" fmla="*/ 114750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0"/>
                        </a:cubicBezTo>
                        <a:cubicBezTo>
                          <a:pt x="45467" y="140732"/>
                          <a:pt x="88769" y="140732"/>
                          <a:pt x="114750" y="114750"/>
                        </a:cubicBezTo>
                        <a:cubicBezTo>
                          <a:pt x="140732" y="88769"/>
                          <a:pt x="140732" y="45467"/>
                          <a:pt x="114750"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3" name="Graphic 1">
                  <a:extLst>
                    <a:ext uri="{FF2B5EF4-FFF2-40B4-BE49-F238E27FC236}">
                      <a16:creationId xmlns="" xmlns:a16="http://schemas.microsoft.com/office/drawing/2014/main" id="{3695CDFE-EDE5-4736-946C-F5BE7C60ADE9}"/>
                    </a:ext>
                  </a:extLst>
                </p:cNvPr>
                <p:cNvGrpSpPr/>
                <p:nvPr/>
              </p:nvGrpSpPr>
              <p:grpSpPr>
                <a:xfrm>
                  <a:off x="10175057" y="3531513"/>
                  <a:ext cx="601899" cy="530450"/>
                  <a:chOff x="10175057" y="3531513"/>
                  <a:chExt cx="601899" cy="530450"/>
                </a:xfrm>
                <a:grpFill/>
              </p:grpSpPr>
              <p:sp>
                <p:nvSpPr>
                  <p:cNvPr id="995" name="Freeform: Shape 994">
                    <a:extLst>
                      <a:ext uri="{FF2B5EF4-FFF2-40B4-BE49-F238E27FC236}">
                        <a16:creationId xmlns="" xmlns:a16="http://schemas.microsoft.com/office/drawing/2014/main" id="{C161B737-92D3-4B88-A76B-4174F8C2C975}"/>
                      </a:ext>
                    </a:extLst>
                  </p:cNvPr>
                  <p:cNvSpPr/>
                  <p:nvPr/>
                </p:nvSpPr>
                <p:spPr>
                  <a:xfrm>
                    <a:off x="10294138" y="391473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6" name="Freeform: Shape 995">
                    <a:extLst>
                      <a:ext uri="{FF2B5EF4-FFF2-40B4-BE49-F238E27FC236}">
                        <a16:creationId xmlns="" xmlns:a16="http://schemas.microsoft.com/office/drawing/2014/main" id="{9405FFDF-5019-4627-B6B6-8ED6913E2CBF}"/>
                      </a:ext>
                    </a:extLst>
                  </p:cNvPr>
                  <p:cNvSpPr/>
                  <p:nvPr/>
                </p:nvSpPr>
                <p:spPr>
                  <a:xfrm>
                    <a:off x="10707673" y="3711217"/>
                    <a:ext cx="69283" cy="62787"/>
                  </a:xfrm>
                  <a:custGeom>
                    <a:avLst/>
                    <a:gdLst>
                      <a:gd name="connsiteX0" fmla="*/ 12990 w 69283"/>
                      <a:gd name="connsiteY0" fmla="*/ 6495 h 62787"/>
                      <a:gd name="connsiteX1" fmla="*/ 12990 w 69283"/>
                      <a:gd name="connsiteY1" fmla="*/ 49797 h 62787"/>
                      <a:gd name="connsiteX2" fmla="*/ 56293 w 69283"/>
                      <a:gd name="connsiteY2" fmla="*/ 49797 h 62787"/>
                      <a:gd name="connsiteX3" fmla="*/ 56293 w 69283"/>
                      <a:gd name="connsiteY3" fmla="*/ 6495 h 62787"/>
                      <a:gd name="connsiteX4" fmla="*/ 12990 w 69283"/>
                      <a:gd name="connsiteY4" fmla="*/ 6495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83" h="62787">
                        <a:moveTo>
                          <a:pt x="12990" y="6495"/>
                        </a:moveTo>
                        <a:cubicBezTo>
                          <a:pt x="-4330" y="23816"/>
                          <a:pt x="-4330" y="41137"/>
                          <a:pt x="12990" y="49797"/>
                        </a:cubicBezTo>
                        <a:cubicBezTo>
                          <a:pt x="30312" y="67118"/>
                          <a:pt x="47633" y="67118"/>
                          <a:pt x="56293" y="49797"/>
                        </a:cubicBezTo>
                        <a:cubicBezTo>
                          <a:pt x="73614" y="32477"/>
                          <a:pt x="73614" y="15156"/>
                          <a:pt x="56293" y="6495"/>
                        </a:cubicBezTo>
                        <a:cubicBezTo>
                          <a:pt x="47633" y="-2165"/>
                          <a:pt x="21651" y="-2165"/>
                          <a:pt x="1299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7" name="Freeform: Shape 996">
                    <a:extLst>
                      <a:ext uri="{FF2B5EF4-FFF2-40B4-BE49-F238E27FC236}">
                        <a16:creationId xmlns="" xmlns:a16="http://schemas.microsoft.com/office/drawing/2014/main" id="{A34DC720-FC65-47D9-AFB8-8BE3E7099AA4}"/>
                      </a:ext>
                    </a:extLst>
                  </p:cNvPr>
                  <p:cNvSpPr/>
                  <p:nvPr/>
                </p:nvSpPr>
                <p:spPr>
                  <a:xfrm>
                    <a:off x="10452191" y="361378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8" name="Freeform: Shape 997">
                    <a:extLst>
                      <a:ext uri="{FF2B5EF4-FFF2-40B4-BE49-F238E27FC236}">
                        <a16:creationId xmlns="" xmlns:a16="http://schemas.microsoft.com/office/drawing/2014/main" id="{40ACC6DA-8417-44D7-8A8C-DA1E7760F40D}"/>
                      </a:ext>
                    </a:extLst>
                  </p:cNvPr>
                  <p:cNvSpPr/>
                  <p:nvPr/>
                </p:nvSpPr>
                <p:spPr>
                  <a:xfrm>
                    <a:off x="10175057" y="3726373"/>
                    <a:ext cx="103925" cy="103925"/>
                  </a:xfrm>
                  <a:custGeom>
                    <a:avLst/>
                    <a:gdLst>
                      <a:gd name="connsiteX0" fmla="*/ 103925 w 103925"/>
                      <a:gd name="connsiteY0" fmla="*/ 51963 h 103925"/>
                      <a:gd name="connsiteX1" fmla="*/ 51963 w 103925"/>
                      <a:gd name="connsiteY1" fmla="*/ 103925 h 103925"/>
                      <a:gd name="connsiteX2" fmla="*/ 1 w 103925"/>
                      <a:gd name="connsiteY2" fmla="*/ 51963 h 103925"/>
                      <a:gd name="connsiteX3" fmla="*/ 51963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3" y="103925"/>
                        </a:cubicBezTo>
                        <a:cubicBezTo>
                          <a:pt x="23265" y="103925"/>
                          <a:pt x="1" y="80661"/>
                          <a:pt x="1" y="51963"/>
                        </a:cubicBezTo>
                        <a:cubicBezTo>
                          <a:pt x="1" y="23264"/>
                          <a:pt x="23265" y="0"/>
                          <a:pt x="51963"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9" name="Freeform: Shape 998">
                    <a:extLst>
                      <a:ext uri="{FF2B5EF4-FFF2-40B4-BE49-F238E27FC236}">
                        <a16:creationId xmlns="" xmlns:a16="http://schemas.microsoft.com/office/drawing/2014/main" id="{5CD8ACB6-79CE-4761-89EB-AED86E2E84B1}"/>
                      </a:ext>
                    </a:extLst>
                  </p:cNvPr>
                  <p:cNvSpPr/>
                  <p:nvPr/>
                </p:nvSpPr>
                <p:spPr>
                  <a:xfrm>
                    <a:off x="10538795" y="3812977"/>
                    <a:ext cx="103925" cy="103925"/>
                  </a:xfrm>
                  <a:custGeom>
                    <a:avLst/>
                    <a:gdLst>
                      <a:gd name="connsiteX0" fmla="*/ 103925 w 103925"/>
                      <a:gd name="connsiteY0" fmla="*/ 51963 h 103925"/>
                      <a:gd name="connsiteX1" fmla="*/ 51962 w 103925"/>
                      <a:gd name="connsiteY1" fmla="*/ 103925 h 103925"/>
                      <a:gd name="connsiteX2" fmla="*/ -1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0" y="103925"/>
                          <a:pt x="51962" y="103925"/>
                        </a:cubicBezTo>
                        <a:cubicBezTo>
                          <a:pt x="23264" y="103925"/>
                          <a:pt x="-1" y="80661"/>
                          <a:pt x="-1" y="51963"/>
                        </a:cubicBezTo>
                        <a:cubicBezTo>
                          <a:pt x="-1" y="23264"/>
                          <a:pt x="23264" y="0"/>
                          <a:pt x="51962" y="0"/>
                        </a:cubicBezTo>
                        <a:cubicBezTo>
                          <a:pt x="80660"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0" name="Freeform: Shape 999">
                    <a:extLst>
                      <a:ext uri="{FF2B5EF4-FFF2-40B4-BE49-F238E27FC236}">
                        <a16:creationId xmlns="" xmlns:a16="http://schemas.microsoft.com/office/drawing/2014/main" id="{1144D9AA-8D94-4EEF-A26C-F1F86FA37FEC}"/>
                      </a:ext>
                    </a:extLst>
                  </p:cNvPr>
                  <p:cNvSpPr/>
                  <p:nvPr/>
                </p:nvSpPr>
                <p:spPr>
                  <a:xfrm>
                    <a:off x="10480337" y="3999176"/>
                    <a:ext cx="56292" cy="62787"/>
                  </a:xfrm>
                  <a:custGeom>
                    <a:avLst/>
                    <a:gdLst>
                      <a:gd name="connsiteX0" fmla="*/ 6495 w 56292"/>
                      <a:gd name="connsiteY0" fmla="*/ 12991 h 62787"/>
                      <a:gd name="connsiteX1" fmla="*/ 6495 w 56292"/>
                      <a:gd name="connsiteY1" fmla="*/ 56293 h 62787"/>
                      <a:gd name="connsiteX2" fmla="*/ 49797 w 56292"/>
                      <a:gd name="connsiteY2" fmla="*/ 56293 h 62787"/>
                      <a:gd name="connsiteX3" fmla="*/ 49797 w 56292"/>
                      <a:gd name="connsiteY3" fmla="*/ 12991 h 62787"/>
                      <a:gd name="connsiteX4" fmla="*/ 6495 w 56292"/>
                      <a:gd name="connsiteY4" fmla="*/ 12991 h 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2" h="62787">
                        <a:moveTo>
                          <a:pt x="6495" y="12991"/>
                        </a:moveTo>
                        <a:cubicBezTo>
                          <a:pt x="-2165" y="21651"/>
                          <a:pt x="-2165" y="47632"/>
                          <a:pt x="6495" y="56293"/>
                        </a:cubicBezTo>
                        <a:cubicBezTo>
                          <a:pt x="15156" y="64953"/>
                          <a:pt x="41137" y="64953"/>
                          <a:pt x="49797" y="56293"/>
                        </a:cubicBezTo>
                        <a:cubicBezTo>
                          <a:pt x="58458" y="47632"/>
                          <a:pt x="58458" y="21651"/>
                          <a:pt x="49797" y="12991"/>
                        </a:cubicBezTo>
                        <a:cubicBezTo>
                          <a:pt x="41137" y="-4330"/>
                          <a:pt x="23815" y="-4330"/>
                          <a:pt x="6495"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1" name="Freeform: Shape 1000">
                    <a:extLst>
                      <a:ext uri="{FF2B5EF4-FFF2-40B4-BE49-F238E27FC236}">
                        <a16:creationId xmlns="" xmlns:a16="http://schemas.microsoft.com/office/drawing/2014/main" id="{7F085E5C-A3BB-4387-A77B-3A73BE4CEBA9}"/>
                      </a:ext>
                    </a:extLst>
                  </p:cNvPr>
                  <p:cNvSpPr/>
                  <p:nvPr/>
                </p:nvSpPr>
                <p:spPr>
                  <a:xfrm>
                    <a:off x="10257331" y="3531513"/>
                    <a:ext cx="77943" cy="77943"/>
                  </a:xfrm>
                  <a:custGeom>
                    <a:avLst/>
                    <a:gdLst>
                      <a:gd name="connsiteX0" fmla="*/ 12990 w 77943"/>
                      <a:gd name="connsiteY0" fmla="*/ 12991 h 77943"/>
                      <a:gd name="connsiteX1" fmla="*/ 12990 w 77943"/>
                      <a:gd name="connsiteY1" fmla="*/ 64953 h 77943"/>
                      <a:gd name="connsiteX2" fmla="*/ 64953 w 77943"/>
                      <a:gd name="connsiteY2" fmla="*/ 64953 h 77943"/>
                      <a:gd name="connsiteX3" fmla="*/ 64953 w 77943"/>
                      <a:gd name="connsiteY3" fmla="*/ 12991 h 77943"/>
                      <a:gd name="connsiteX4" fmla="*/ 12990 w 77943"/>
                      <a:gd name="connsiteY4" fmla="*/ 12991 h 7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77943">
                        <a:moveTo>
                          <a:pt x="12990" y="12991"/>
                        </a:moveTo>
                        <a:cubicBezTo>
                          <a:pt x="-4330" y="30311"/>
                          <a:pt x="-4330" y="47632"/>
                          <a:pt x="12990" y="64953"/>
                        </a:cubicBezTo>
                        <a:cubicBezTo>
                          <a:pt x="30312" y="82274"/>
                          <a:pt x="47632" y="82274"/>
                          <a:pt x="64953" y="64953"/>
                        </a:cubicBezTo>
                        <a:cubicBezTo>
                          <a:pt x="82274" y="47632"/>
                          <a:pt x="82274" y="30311"/>
                          <a:pt x="64953" y="12991"/>
                        </a:cubicBezTo>
                        <a:cubicBezTo>
                          <a:pt x="56293" y="-4330"/>
                          <a:pt x="30312"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1002" name="Freeform: Shape 1001">
                    <a:extLst>
                      <a:ext uri="{FF2B5EF4-FFF2-40B4-BE49-F238E27FC236}">
                        <a16:creationId xmlns="" xmlns:a16="http://schemas.microsoft.com/office/drawing/2014/main" id="{ACBA19FA-9D4F-4D75-BEBC-4F7B5D14C7B0}"/>
                      </a:ext>
                    </a:extLst>
                  </p:cNvPr>
                  <p:cNvSpPr/>
                  <p:nvPr/>
                </p:nvSpPr>
                <p:spPr>
                  <a:xfrm>
                    <a:off x="10398063" y="3758849"/>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4" name="Graphic 1">
                  <a:extLst>
                    <a:ext uri="{FF2B5EF4-FFF2-40B4-BE49-F238E27FC236}">
                      <a16:creationId xmlns="" xmlns:a16="http://schemas.microsoft.com/office/drawing/2014/main" id="{C781CDBF-2665-4F5E-9A16-02AACD16F64A}"/>
                    </a:ext>
                  </a:extLst>
                </p:cNvPr>
                <p:cNvGrpSpPr/>
                <p:nvPr/>
              </p:nvGrpSpPr>
              <p:grpSpPr>
                <a:xfrm>
                  <a:off x="5885985" y="2492263"/>
                  <a:ext cx="798923" cy="718814"/>
                  <a:chOff x="5885985" y="2492263"/>
                  <a:chExt cx="798923" cy="718814"/>
                </a:xfrm>
                <a:grpFill/>
              </p:grpSpPr>
              <p:sp>
                <p:nvSpPr>
                  <p:cNvPr id="987" name="Freeform: Shape 986">
                    <a:extLst>
                      <a:ext uri="{FF2B5EF4-FFF2-40B4-BE49-F238E27FC236}">
                        <a16:creationId xmlns="" xmlns:a16="http://schemas.microsoft.com/office/drawing/2014/main" id="{26F94A96-FC51-44E6-8113-3AE3B88B6108}"/>
                      </a:ext>
                    </a:extLst>
                  </p:cNvPr>
                  <p:cNvSpPr/>
                  <p:nvPr/>
                </p:nvSpPr>
                <p:spPr>
                  <a:xfrm>
                    <a:off x="6044037" y="3007558"/>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8" name="Freeform: Shape 987">
                    <a:extLst>
                      <a:ext uri="{FF2B5EF4-FFF2-40B4-BE49-F238E27FC236}">
                        <a16:creationId xmlns="" xmlns:a16="http://schemas.microsoft.com/office/drawing/2014/main" id="{A526ADFD-3E8C-4199-A0AB-1A4DEB0B6FDE}"/>
                      </a:ext>
                    </a:extLst>
                  </p:cNvPr>
                  <p:cNvSpPr/>
                  <p:nvPr/>
                </p:nvSpPr>
                <p:spPr>
                  <a:xfrm>
                    <a:off x="6598304" y="2730424"/>
                    <a:ext cx="86604" cy="86604"/>
                  </a:xfrm>
                  <a:custGeom>
                    <a:avLst/>
                    <a:gdLst>
                      <a:gd name="connsiteX0" fmla="*/ 86604 w 86604"/>
                      <a:gd name="connsiteY0" fmla="*/ 43302 h 86604"/>
                      <a:gd name="connsiteX1" fmla="*/ 43302 w 86604"/>
                      <a:gd name="connsiteY1" fmla="*/ 86604 h 86604"/>
                      <a:gd name="connsiteX2" fmla="*/ 0 w 86604"/>
                      <a:gd name="connsiteY2" fmla="*/ 43302 h 86604"/>
                      <a:gd name="connsiteX3" fmla="*/ 43302 w 86604"/>
                      <a:gd name="connsiteY3" fmla="*/ 0 h 86604"/>
                      <a:gd name="connsiteX4" fmla="*/ 86604 w 86604"/>
                      <a:gd name="connsiteY4" fmla="*/ 43302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86604" y="43302"/>
                        </a:moveTo>
                        <a:cubicBezTo>
                          <a:pt x="86604" y="67217"/>
                          <a:pt x="67218" y="86604"/>
                          <a:pt x="43302" y="86604"/>
                        </a:cubicBezTo>
                        <a:cubicBezTo>
                          <a:pt x="19387" y="86604"/>
                          <a:pt x="0" y="67217"/>
                          <a:pt x="0" y="43302"/>
                        </a:cubicBezTo>
                        <a:cubicBezTo>
                          <a:pt x="0" y="19387"/>
                          <a:pt x="19387" y="0"/>
                          <a:pt x="43302" y="0"/>
                        </a:cubicBezTo>
                        <a:cubicBezTo>
                          <a:pt x="67218" y="0"/>
                          <a:pt x="86604" y="19387"/>
                          <a:pt x="86604" y="433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9" name="Freeform: Shape 988">
                    <a:extLst>
                      <a:ext uri="{FF2B5EF4-FFF2-40B4-BE49-F238E27FC236}">
                        <a16:creationId xmlns="" xmlns:a16="http://schemas.microsoft.com/office/drawing/2014/main" id="{48F9C23A-BC9E-4C6A-808A-BDB51B069CFC}"/>
                      </a:ext>
                    </a:extLst>
                  </p:cNvPr>
                  <p:cNvSpPr/>
                  <p:nvPr/>
                </p:nvSpPr>
                <p:spPr>
                  <a:xfrm>
                    <a:off x="6249722" y="2598353"/>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8" y="140732"/>
                          <a:pt x="88770" y="140732"/>
                          <a:pt x="114751" y="114751"/>
                        </a:cubicBezTo>
                        <a:cubicBezTo>
                          <a:pt x="140732" y="88769"/>
                          <a:pt x="140732" y="45467"/>
                          <a:pt x="114751" y="19486"/>
                        </a:cubicBezTo>
                        <a:cubicBezTo>
                          <a:pt x="88770" y="-6495"/>
                          <a:pt x="45468"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0" name="Freeform: Shape 989">
                    <a:extLst>
                      <a:ext uri="{FF2B5EF4-FFF2-40B4-BE49-F238E27FC236}">
                        <a16:creationId xmlns="" xmlns:a16="http://schemas.microsoft.com/office/drawing/2014/main" id="{52CDC557-B203-43C7-8E6C-5B8F59F1AEC9}"/>
                      </a:ext>
                    </a:extLst>
                  </p:cNvPr>
                  <p:cNvSpPr/>
                  <p:nvPr/>
                </p:nvSpPr>
                <p:spPr>
                  <a:xfrm>
                    <a:off x="5885985" y="2754241"/>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1" y="88769"/>
                          <a:pt x="140731"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1" name="Freeform: Shape 990">
                    <a:extLst>
                      <a:ext uri="{FF2B5EF4-FFF2-40B4-BE49-F238E27FC236}">
                        <a16:creationId xmlns="" xmlns:a16="http://schemas.microsoft.com/office/drawing/2014/main" id="{0450C1F4-7DF5-4761-9CFA-34E2DA6BD899}"/>
                      </a:ext>
                    </a:extLst>
                  </p:cNvPr>
                  <p:cNvSpPr/>
                  <p:nvPr/>
                </p:nvSpPr>
                <p:spPr>
                  <a:xfrm>
                    <a:off x="6373133" y="2868991"/>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8"/>
                          <a:pt x="107548" y="138567"/>
                          <a:pt x="69283" y="138567"/>
                        </a:cubicBezTo>
                        <a:cubicBezTo>
                          <a:pt x="31019" y="138567"/>
                          <a:pt x="0" y="107548"/>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2" name="Freeform: Shape 991">
                    <a:extLst>
                      <a:ext uri="{FF2B5EF4-FFF2-40B4-BE49-F238E27FC236}">
                        <a16:creationId xmlns="" xmlns:a16="http://schemas.microsoft.com/office/drawing/2014/main" id="{65D818BA-A92F-4351-B96E-3ECB808D4558}"/>
                      </a:ext>
                    </a:extLst>
                  </p:cNvPr>
                  <p:cNvSpPr/>
                  <p:nvPr/>
                </p:nvSpPr>
                <p:spPr>
                  <a:xfrm>
                    <a:off x="6290859" y="3124473"/>
                    <a:ext cx="86604" cy="86604"/>
                  </a:xfrm>
                  <a:custGeom>
                    <a:avLst/>
                    <a:gdLst>
                      <a:gd name="connsiteX0" fmla="*/ 12991 w 86604"/>
                      <a:gd name="connsiteY0" fmla="*/ 12991 h 86604"/>
                      <a:gd name="connsiteX1" fmla="*/ 12991 w 86604"/>
                      <a:gd name="connsiteY1" fmla="*/ 73614 h 86604"/>
                      <a:gd name="connsiteX2" fmla="*/ 73614 w 86604"/>
                      <a:gd name="connsiteY2" fmla="*/ 73614 h 86604"/>
                      <a:gd name="connsiteX3" fmla="*/ 73614 w 86604"/>
                      <a:gd name="connsiteY3" fmla="*/ 12991 h 86604"/>
                      <a:gd name="connsiteX4" fmla="*/ 12991 w 86604"/>
                      <a:gd name="connsiteY4" fmla="*/ 12991 h 86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4" h="86604">
                        <a:moveTo>
                          <a:pt x="12991" y="12991"/>
                        </a:moveTo>
                        <a:cubicBezTo>
                          <a:pt x="-4330" y="30312"/>
                          <a:pt x="-4330" y="56293"/>
                          <a:pt x="12991" y="73614"/>
                        </a:cubicBezTo>
                        <a:cubicBezTo>
                          <a:pt x="30311" y="90934"/>
                          <a:pt x="56293" y="90934"/>
                          <a:pt x="73614" y="73614"/>
                        </a:cubicBezTo>
                        <a:cubicBezTo>
                          <a:pt x="90935" y="56293"/>
                          <a:pt x="90935" y="30312"/>
                          <a:pt x="73614" y="12991"/>
                        </a:cubicBezTo>
                        <a:cubicBezTo>
                          <a:pt x="56293" y="-4330"/>
                          <a:pt x="30311" y="-4330"/>
                          <a:pt x="12991"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3" name="Freeform: Shape 992">
                    <a:extLst>
                      <a:ext uri="{FF2B5EF4-FFF2-40B4-BE49-F238E27FC236}">
                        <a16:creationId xmlns="" xmlns:a16="http://schemas.microsoft.com/office/drawing/2014/main" id="{81443E6B-E01D-4770-ACF6-8B3007A6ECD8}"/>
                      </a:ext>
                    </a:extLst>
                  </p:cNvPr>
                  <p:cNvSpPr/>
                  <p:nvPr/>
                </p:nvSpPr>
                <p:spPr>
                  <a:xfrm>
                    <a:off x="5996405" y="2492263"/>
                    <a:ext cx="95264" cy="95264"/>
                  </a:xfrm>
                  <a:custGeom>
                    <a:avLst/>
                    <a:gdLst>
                      <a:gd name="connsiteX0" fmla="*/ 12990 w 95264"/>
                      <a:gd name="connsiteY0" fmla="*/ 12991 h 95264"/>
                      <a:gd name="connsiteX1" fmla="*/ 12990 w 95264"/>
                      <a:gd name="connsiteY1" fmla="*/ 82274 h 95264"/>
                      <a:gd name="connsiteX2" fmla="*/ 82274 w 95264"/>
                      <a:gd name="connsiteY2" fmla="*/ 82274 h 95264"/>
                      <a:gd name="connsiteX3" fmla="*/ 82274 w 95264"/>
                      <a:gd name="connsiteY3" fmla="*/ 12991 h 95264"/>
                      <a:gd name="connsiteX4" fmla="*/ 12990 w 95264"/>
                      <a:gd name="connsiteY4" fmla="*/ 12991 h 9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95264">
                        <a:moveTo>
                          <a:pt x="12990" y="12991"/>
                        </a:moveTo>
                        <a:cubicBezTo>
                          <a:pt x="-4330" y="30311"/>
                          <a:pt x="-4330" y="64953"/>
                          <a:pt x="12990" y="82274"/>
                        </a:cubicBezTo>
                        <a:cubicBezTo>
                          <a:pt x="30311" y="99595"/>
                          <a:pt x="64953" y="99595"/>
                          <a:pt x="82274" y="82274"/>
                        </a:cubicBezTo>
                        <a:cubicBezTo>
                          <a:pt x="99595" y="64953"/>
                          <a:pt x="99595" y="30311"/>
                          <a:pt x="82274" y="12991"/>
                        </a:cubicBezTo>
                        <a:cubicBezTo>
                          <a:pt x="64953" y="-4330"/>
                          <a:pt x="30311" y="-4330"/>
                          <a:pt x="1299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94" name="Freeform: Shape 993">
                    <a:extLst>
                      <a:ext uri="{FF2B5EF4-FFF2-40B4-BE49-F238E27FC236}">
                        <a16:creationId xmlns="" xmlns:a16="http://schemas.microsoft.com/office/drawing/2014/main" id="{571A1165-7D4F-4EF9-AB4B-2B00F589413C}"/>
                      </a:ext>
                    </a:extLst>
                  </p:cNvPr>
                  <p:cNvSpPr/>
                  <p:nvPr/>
                </p:nvSpPr>
                <p:spPr>
                  <a:xfrm>
                    <a:off x="6182604" y="2808368"/>
                    <a:ext cx="173208" cy="173208"/>
                  </a:xfrm>
                  <a:custGeom>
                    <a:avLst/>
                    <a:gdLst>
                      <a:gd name="connsiteX0" fmla="*/ 173208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8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8" y="86604"/>
                        </a:moveTo>
                        <a:cubicBezTo>
                          <a:pt x="173208" y="134434"/>
                          <a:pt x="134434" y="173208"/>
                          <a:pt x="86604" y="173208"/>
                        </a:cubicBezTo>
                        <a:cubicBezTo>
                          <a:pt x="38774" y="173208"/>
                          <a:pt x="0" y="134434"/>
                          <a:pt x="0" y="86604"/>
                        </a:cubicBezTo>
                        <a:cubicBezTo>
                          <a:pt x="0" y="38774"/>
                          <a:pt x="38774" y="0"/>
                          <a:pt x="86604" y="0"/>
                        </a:cubicBezTo>
                        <a:cubicBezTo>
                          <a:pt x="134434" y="0"/>
                          <a:pt x="173208" y="38774"/>
                          <a:pt x="173208"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5" name="Graphic 1">
                  <a:extLst>
                    <a:ext uri="{FF2B5EF4-FFF2-40B4-BE49-F238E27FC236}">
                      <a16:creationId xmlns="" xmlns:a16="http://schemas.microsoft.com/office/drawing/2014/main" id="{9F66E295-4121-4AE6-BB30-3855C8F944DF}"/>
                    </a:ext>
                  </a:extLst>
                </p:cNvPr>
                <p:cNvGrpSpPr/>
                <p:nvPr/>
              </p:nvGrpSpPr>
              <p:grpSpPr>
                <a:xfrm>
                  <a:off x="7860560" y="3817307"/>
                  <a:ext cx="794593" cy="372397"/>
                  <a:chOff x="7860560" y="3817307"/>
                  <a:chExt cx="794593" cy="372397"/>
                </a:xfrm>
                <a:grpFill/>
              </p:grpSpPr>
              <p:sp>
                <p:nvSpPr>
                  <p:cNvPr id="984" name="Freeform: Shape 983">
                    <a:extLst>
                      <a:ext uri="{FF2B5EF4-FFF2-40B4-BE49-F238E27FC236}">
                        <a16:creationId xmlns="" xmlns:a16="http://schemas.microsoft.com/office/drawing/2014/main" id="{E6421B3E-B735-46C6-ADBA-BE6BB04C1EC8}"/>
                      </a:ext>
                    </a:extLst>
                  </p:cNvPr>
                  <p:cNvSpPr/>
                  <p:nvPr/>
                </p:nvSpPr>
                <p:spPr>
                  <a:xfrm>
                    <a:off x="8559889" y="4087945"/>
                    <a:ext cx="95264" cy="101759"/>
                  </a:xfrm>
                  <a:custGeom>
                    <a:avLst/>
                    <a:gdLst>
                      <a:gd name="connsiteX0" fmla="*/ 12990 w 95264"/>
                      <a:gd name="connsiteY0" fmla="*/ 19486 h 101759"/>
                      <a:gd name="connsiteX1" fmla="*/ 12990 w 95264"/>
                      <a:gd name="connsiteY1" fmla="*/ 88769 h 101759"/>
                      <a:gd name="connsiteX2" fmla="*/ 82274 w 95264"/>
                      <a:gd name="connsiteY2" fmla="*/ 88769 h 101759"/>
                      <a:gd name="connsiteX3" fmla="*/ 82274 w 95264"/>
                      <a:gd name="connsiteY3" fmla="*/ 19486 h 101759"/>
                      <a:gd name="connsiteX4" fmla="*/ 12990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0" y="19486"/>
                        </a:moveTo>
                        <a:cubicBezTo>
                          <a:pt x="-4330" y="36807"/>
                          <a:pt x="-4330" y="71448"/>
                          <a:pt x="12990" y="88769"/>
                        </a:cubicBezTo>
                        <a:cubicBezTo>
                          <a:pt x="30312" y="106090"/>
                          <a:pt x="64953" y="106090"/>
                          <a:pt x="82274" y="88769"/>
                        </a:cubicBezTo>
                        <a:cubicBezTo>
                          <a:pt x="99595" y="71448"/>
                          <a:pt x="99595" y="36807"/>
                          <a:pt x="82274" y="19486"/>
                        </a:cubicBezTo>
                        <a:cubicBezTo>
                          <a:pt x="64953" y="-6495"/>
                          <a:pt x="30312" y="-6495"/>
                          <a:pt x="1299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5" name="Freeform: Shape 984">
                    <a:extLst>
                      <a:ext uri="{FF2B5EF4-FFF2-40B4-BE49-F238E27FC236}">
                        <a16:creationId xmlns="" xmlns:a16="http://schemas.microsoft.com/office/drawing/2014/main" id="{6B863080-0188-4527-BBEC-7D32F308ADE4}"/>
                      </a:ext>
                    </a:extLst>
                  </p:cNvPr>
                  <p:cNvSpPr/>
                  <p:nvPr/>
                </p:nvSpPr>
                <p:spPr>
                  <a:xfrm>
                    <a:off x="8148519" y="3942883"/>
                    <a:ext cx="164547" cy="164547"/>
                  </a:xfrm>
                  <a:custGeom>
                    <a:avLst/>
                    <a:gdLst>
                      <a:gd name="connsiteX0" fmla="*/ 25981 w 164547"/>
                      <a:gd name="connsiteY0" fmla="*/ 25981 h 164547"/>
                      <a:gd name="connsiteX1" fmla="*/ 25981 w 164547"/>
                      <a:gd name="connsiteY1" fmla="*/ 138567 h 164547"/>
                      <a:gd name="connsiteX2" fmla="*/ 138567 w 164547"/>
                      <a:gd name="connsiteY2" fmla="*/ 138567 h 164547"/>
                      <a:gd name="connsiteX3" fmla="*/ 138567 w 164547"/>
                      <a:gd name="connsiteY3" fmla="*/ 25981 h 164547"/>
                      <a:gd name="connsiteX4" fmla="*/ 25981 w 164547"/>
                      <a:gd name="connsiteY4" fmla="*/ 25981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25981" y="25981"/>
                        </a:moveTo>
                        <a:cubicBezTo>
                          <a:pt x="-8660" y="60623"/>
                          <a:pt x="-8660" y="103925"/>
                          <a:pt x="25981" y="138567"/>
                        </a:cubicBezTo>
                        <a:cubicBezTo>
                          <a:pt x="60623" y="173208"/>
                          <a:pt x="103925" y="173208"/>
                          <a:pt x="138567" y="138567"/>
                        </a:cubicBezTo>
                        <a:cubicBezTo>
                          <a:pt x="173208" y="103925"/>
                          <a:pt x="173208" y="60623"/>
                          <a:pt x="138567" y="25981"/>
                        </a:cubicBezTo>
                        <a:cubicBezTo>
                          <a:pt x="112586" y="-8660"/>
                          <a:pt x="60623" y="-8660"/>
                          <a:pt x="25981"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6" name="Freeform: Shape 985">
                    <a:extLst>
                      <a:ext uri="{FF2B5EF4-FFF2-40B4-BE49-F238E27FC236}">
                        <a16:creationId xmlns="" xmlns:a16="http://schemas.microsoft.com/office/drawing/2014/main" id="{C8489756-3FDA-4827-843B-B0F99DCD01D6}"/>
                      </a:ext>
                    </a:extLst>
                  </p:cNvPr>
                  <p:cNvSpPr/>
                  <p:nvPr/>
                </p:nvSpPr>
                <p:spPr>
                  <a:xfrm>
                    <a:off x="7860560" y="3817307"/>
                    <a:ext cx="116915" cy="110420"/>
                  </a:xfrm>
                  <a:custGeom>
                    <a:avLst/>
                    <a:gdLst>
                      <a:gd name="connsiteX0" fmla="*/ 19486 w 116915"/>
                      <a:gd name="connsiteY0" fmla="*/ 12991 h 110420"/>
                      <a:gd name="connsiteX1" fmla="*/ 19486 w 116915"/>
                      <a:gd name="connsiteY1" fmla="*/ 90934 h 110420"/>
                      <a:gd name="connsiteX2" fmla="*/ 97430 w 116915"/>
                      <a:gd name="connsiteY2" fmla="*/ 90934 h 110420"/>
                      <a:gd name="connsiteX3" fmla="*/ 97430 w 116915"/>
                      <a:gd name="connsiteY3" fmla="*/ 12991 h 110420"/>
                      <a:gd name="connsiteX4" fmla="*/ 19486 w 116915"/>
                      <a:gd name="connsiteY4" fmla="*/ 12991 h 11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15" h="110420">
                        <a:moveTo>
                          <a:pt x="19486" y="12991"/>
                        </a:moveTo>
                        <a:cubicBezTo>
                          <a:pt x="-6495" y="38972"/>
                          <a:pt x="-6495" y="73614"/>
                          <a:pt x="19486" y="90934"/>
                        </a:cubicBezTo>
                        <a:cubicBezTo>
                          <a:pt x="45467" y="116916"/>
                          <a:pt x="80109" y="116916"/>
                          <a:pt x="97430" y="90934"/>
                        </a:cubicBezTo>
                        <a:cubicBezTo>
                          <a:pt x="123411" y="64953"/>
                          <a:pt x="123411" y="30311"/>
                          <a:pt x="97430" y="12991"/>
                        </a:cubicBezTo>
                        <a:cubicBezTo>
                          <a:pt x="80109" y="-4330"/>
                          <a:pt x="45467" y="-4330"/>
                          <a:pt x="19486"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6" name="Graphic 1">
                  <a:extLst>
                    <a:ext uri="{FF2B5EF4-FFF2-40B4-BE49-F238E27FC236}">
                      <a16:creationId xmlns="" xmlns:a16="http://schemas.microsoft.com/office/drawing/2014/main" id="{EABDB648-35ED-455B-BE01-D8FC320DB63B}"/>
                    </a:ext>
                  </a:extLst>
                </p:cNvPr>
                <p:cNvGrpSpPr/>
                <p:nvPr/>
              </p:nvGrpSpPr>
              <p:grpSpPr>
                <a:xfrm>
                  <a:off x="42367" y="3475220"/>
                  <a:ext cx="463332" cy="177538"/>
                  <a:chOff x="42367" y="3475220"/>
                  <a:chExt cx="463332" cy="177538"/>
                </a:xfrm>
                <a:grpFill/>
              </p:grpSpPr>
              <p:sp>
                <p:nvSpPr>
                  <p:cNvPr id="981" name="Freeform: Shape 980">
                    <a:extLst>
                      <a:ext uri="{FF2B5EF4-FFF2-40B4-BE49-F238E27FC236}">
                        <a16:creationId xmlns="" xmlns:a16="http://schemas.microsoft.com/office/drawing/2014/main" id="{6C0643E5-8100-4CB2-8E7A-CB4777D5AFD2}"/>
                      </a:ext>
                    </a:extLst>
                  </p:cNvPr>
                  <p:cNvSpPr/>
                  <p:nvPr/>
                </p:nvSpPr>
                <p:spPr>
                  <a:xfrm>
                    <a:off x="42367" y="3475220"/>
                    <a:ext cx="103925" cy="103925"/>
                  </a:xfrm>
                  <a:custGeom>
                    <a:avLst/>
                    <a:gdLst>
                      <a:gd name="connsiteX0" fmla="*/ 103925 w 103925"/>
                      <a:gd name="connsiteY0" fmla="*/ 51963 h 103925"/>
                      <a:gd name="connsiteX1" fmla="*/ 51962 w 103925"/>
                      <a:gd name="connsiteY1" fmla="*/ 103925 h 103925"/>
                      <a:gd name="connsiteX2" fmla="*/ 0 w 103925"/>
                      <a:gd name="connsiteY2" fmla="*/ 51963 h 103925"/>
                      <a:gd name="connsiteX3" fmla="*/ 51962 w 103925"/>
                      <a:gd name="connsiteY3" fmla="*/ 0 h 103925"/>
                      <a:gd name="connsiteX4" fmla="*/ 103925 w 103925"/>
                      <a:gd name="connsiteY4" fmla="*/ 51963 h 10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25" h="103925">
                        <a:moveTo>
                          <a:pt x="103925" y="51963"/>
                        </a:moveTo>
                        <a:cubicBezTo>
                          <a:pt x="103925" y="80661"/>
                          <a:pt x="80661" y="103925"/>
                          <a:pt x="51962" y="103925"/>
                        </a:cubicBezTo>
                        <a:cubicBezTo>
                          <a:pt x="23264" y="103925"/>
                          <a:pt x="0" y="80661"/>
                          <a:pt x="0" y="51963"/>
                        </a:cubicBezTo>
                        <a:cubicBezTo>
                          <a:pt x="0" y="23264"/>
                          <a:pt x="23264" y="0"/>
                          <a:pt x="51962" y="0"/>
                        </a:cubicBezTo>
                        <a:cubicBezTo>
                          <a:pt x="80661" y="0"/>
                          <a:pt x="103925" y="23264"/>
                          <a:pt x="103925"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2" name="Freeform: Shape 981">
                    <a:extLst>
                      <a:ext uri="{FF2B5EF4-FFF2-40B4-BE49-F238E27FC236}">
                        <a16:creationId xmlns="" xmlns:a16="http://schemas.microsoft.com/office/drawing/2014/main" id="{073797FF-4471-4420-B823-1D66D4CB7919}"/>
                      </a:ext>
                    </a:extLst>
                  </p:cNvPr>
                  <p:cNvSpPr/>
                  <p:nvPr/>
                </p:nvSpPr>
                <p:spPr>
                  <a:xfrm>
                    <a:off x="410435" y="3550999"/>
                    <a:ext cx="95264" cy="101759"/>
                  </a:xfrm>
                  <a:custGeom>
                    <a:avLst/>
                    <a:gdLst>
                      <a:gd name="connsiteX0" fmla="*/ 12991 w 95264"/>
                      <a:gd name="connsiteY0" fmla="*/ 19486 h 101759"/>
                      <a:gd name="connsiteX1" fmla="*/ 12991 w 95264"/>
                      <a:gd name="connsiteY1" fmla="*/ 88769 h 101759"/>
                      <a:gd name="connsiteX2" fmla="*/ 82274 w 95264"/>
                      <a:gd name="connsiteY2" fmla="*/ 88769 h 101759"/>
                      <a:gd name="connsiteX3" fmla="*/ 82274 w 95264"/>
                      <a:gd name="connsiteY3" fmla="*/ 19486 h 101759"/>
                      <a:gd name="connsiteX4" fmla="*/ 12991 w 95264"/>
                      <a:gd name="connsiteY4" fmla="*/ 19486 h 1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4" h="101759">
                        <a:moveTo>
                          <a:pt x="12991" y="19486"/>
                        </a:moveTo>
                        <a:cubicBezTo>
                          <a:pt x="-4330" y="36807"/>
                          <a:pt x="-4330" y="71449"/>
                          <a:pt x="12991" y="88769"/>
                        </a:cubicBezTo>
                        <a:cubicBezTo>
                          <a:pt x="30311" y="106090"/>
                          <a:pt x="64953" y="106090"/>
                          <a:pt x="82274" y="88769"/>
                        </a:cubicBezTo>
                        <a:cubicBezTo>
                          <a:pt x="99595" y="71449"/>
                          <a:pt x="99595" y="36807"/>
                          <a:pt x="82274" y="19486"/>
                        </a:cubicBezTo>
                        <a:cubicBezTo>
                          <a:pt x="64953" y="-6495"/>
                          <a:pt x="30311" y="-6495"/>
                          <a:pt x="12991"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3" name="Freeform: Shape 982">
                    <a:extLst>
                      <a:ext uri="{FF2B5EF4-FFF2-40B4-BE49-F238E27FC236}">
                        <a16:creationId xmlns="" xmlns:a16="http://schemas.microsoft.com/office/drawing/2014/main" id="{3B0D2071-464C-441B-A306-5C6120455775}"/>
                      </a:ext>
                    </a:extLst>
                  </p:cNvPr>
                  <p:cNvSpPr/>
                  <p:nvPr/>
                </p:nvSpPr>
                <p:spPr>
                  <a:xfrm>
                    <a:off x="265373" y="3507697"/>
                    <a:ext cx="134236" cy="134236"/>
                  </a:xfrm>
                  <a:custGeom>
                    <a:avLst/>
                    <a:gdLst>
                      <a:gd name="connsiteX0" fmla="*/ 19486 w 134236"/>
                      <a:gd name="connsiteY0" fmla="*/ 19486 h 134236"/>
                      <a:gd name="connsiteX1" fmla="*/ 19486 w 134236"/>
                      <a:gd name="connsiteY1" fmla="*/ 114751 h 134236"/>
                      <a:gd name="connsiteX2" fmla="*/ 114751 w 134236"/>
                      <a:gd name="connsiteY2" fmla="*/ 114751 h 134236"/>
                      <a:gd name="connsiteX3" fmla="*/ 114751 w 134236"/>
                      <a:gd name="connsiteY3" fmla="*/ 19486 h 134236"/>
                      <a:gd name="connsiteX4" fmla="*/ 19486 w 134236"/>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6" h="134236">
                        <a:moveTo>
                          <a:pt x="19486" y="19486"/>
                        </a:moveTo>
                        <a:cubicBezTo>
                          <a:pt x="-6495" y="45467"/>
                          <a:pt x="-6495" y="88769"/>
                          <a:pt x="19486" y="114751"/>
                        </a:cubicBezTo>
                        <a:cubicBezTo>
                          <a:pt x="45467" y="140732"/>
                          <a:pt x="88769" y="140732"/>
                          <a:pt x="114751" y="114751"/>
                        </a:cubicBezTo>
                        <a:cubicBezTo>
                          <a:pt x="140732" y="88769"/>
                          <a:pt x="140732" y="45467"/>
                          <a:pt x="114751" y="19486"/>
                        </a:cubicBezTo>
                        <a:cubicBezTo>
                          <a:pt x="88769" y="-6495"/>
                          <a:pt x="45467" y="-6495"/>
                          <a:pt x="19486"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77" name="Graphic 1">
                  <a:extLst>
                    <a:ext uri="{FF2B5EF4-FFF2-40B4-BE49-F238E27FC236}">
                      <a16:creationId xmlns="" xmlns:a16="http://schemas.microsoft.com/office/drawing/2014/main" id="{C0C15072-3FDE-4733-94BE-E332BCBF83DB}"/>
                    </a:ext>
                  </a:extLst>
                </p:cNvPr>
                <p:cNvGrpSpPr/>
                <p:nvPr/>
              </p:nvGrpSpPr>
              <p:grpSpPr>
                <a:xfrm>
                  <a:off x="4952474" y="4159043"/>
                  <a:ext cx="433722" cy="277835"/>
                  <a:chOff x="4952474" y="4159043"/>
                  <a:chExt cx="433722" cy="277835"/>
                </a:xfrm>
                <a:grpFill/>
              </p:grpSpPr>
              <p:sp>
                <p:nvSpPr>
                  <p:cNvPr id="978" name="Freeform: Shape 977">
                    <a:extLst>
                      <a:ext uri="{FF2B5EF4-FFF2-40B4-BE49-F238E27FC236}">
                        <a16:creationId xmlns="" xmlns:a16="http://schemas.microsoft.com/office/drawing/2014/main" id="{8CD056BB-6F69-4D7D-A7BF-51FDF8D11BCB}"/>
                      </a:ext>
                    </a:extLst>
                  </p:cNvPr>
                  <p:cNvSpPr/>
                  <p:nvPr/>
                </p:nvSpPr>
                <p:spPr>
                  <a:xfrm>
                    <a:off x="5281570" y="4332251"/>
                    <a:ext cx="104626" cy="104626"/>
                  </a:xfrm>
                  <a:custGeom>
                    <a:avLst/>
                    <a:gdLst>
                      <a:gd name="connsiteX0" fmla="*/ 78295 w 104626"/>
                      <a:gd name="connsiteY0" fmla="*/ 95616 h 104626"/>
                      <a:gd name="connsiteX1" fmla="*/ 95615 w 104626"/>
                      <a:gd name="connsiteY1" fmla="*/ 26332 h 104626"/>
                      <a:gd name="connsiteX2" fmla="*/ 26332 w 104626"/>
                      <a:gd name="connsiteY2" fmla="*/ 9011 h 104626"/>
                      <a:gd name="connsiteX3" fmla="*/ 9011 w 104626"/>
                      <a:gd name="connsiteY3" fmla="*/ 78295 h 104626"/>
                      <a:gd name="connsiteX4" fmla="*/ 78295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5" y="95616"/>
                        </a:moveTo>
                        <a:cubicBezTo>
                          <a:pt x="104276" y="78295"/>
                          <a:pt x="112937" y="52313"/>
                          <a:pt x="95615" y="26332"/>
                        </a:cubicBezTo>
                        <a:cubicBezTo>
                          <a:pt x="78295" y="351"/>
                          <a:pt x="52313" y="-8310"/>
                          <a:pt x="26332" y="9011"/>
                        </a:cubicBezTo>
                        <a:cubicBezTo>
                          <a:pt x="351" y="26332"/>
                          <a:pt x="-8309" y="52313"/>
                          <a:pt x="9011" y="78295"/>
                        </a:cubicBezTo>
                        <a:cubicBezTo>
                          <a:pt x="26332" y="104276"/>
                          <a:pt x="52313" y="112936"/>
                          <a:pt x="78295"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9" name="Freeform: Shape 978">
                    <a:extLst>
                      <a:ext uri="{FF2B5EF4-FFF2-40B4-BE49-F238E27FC236}">
                        <a16:creationId xmlns="" xmlns:a16="http://schemas.microsoft.com/office/drawing/2014/main" id="{8D1B675D-70AB-4996-916C-A91123D154B3}"/>
                      </a:ext>
                    </a:extLst>
                  </p:cNvPr>
                  <p:cNvSpPr/>
                  <p:nvPr/>
                </p:nvSpPr>
                <p:spPr>
                  <a:xfrm>
                    <a:off x="4952474" y="4159043"/>
                    <a:ext cx="104626" cy="104626"/>
                  </a:xfrm>
                  <a:custGeom>
                    <a:avLst/>
                    <a:gdLst>
                      <a:gd name="connsiteX0" fmla="*/ 78294 w 104626"/>
                      <a:gd name="connsiteY0" fmla="*/ 95616 h 104626"/>
                      <a:gd name="connsiteX1" fmla="*/ 95616 w 104626"/>
                      <a:gd name="connsiteY1" fmla="*/ 26332 h 104626"/>
                      <a:gd name="connsiteX2" fmla="*/ 26332 w 104626"/>
                      <a:gd name="connsiteY2" fmla="*/ 9011 h 104626"/>
                      <a:gd name="connsiteX3" fmla="*/ 9011 w 104626"/>
                      <a:gd name="connsiteY3" fmla="*/ 78295 h 104626"/>
                      <a:gd name="connsiteX4" fmla="*/ 78294 w 104626"/>
                      <a:gd name="connsiteY4" fmla="*/ 95616 h 104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26" h="104626">
                        <a:moveTo>
                          <a:pt x="78294" y="95616"/>
                        </a:moveTo>
                        <a:cubicBezTo>
                          <a:pt x="104276" y="78295"/>
                          <a:pt x="112936" y="52313"/>
                          <a:pt x="95616" y="26332"/>
                        </a:cubicBezTo>
                        <a:cubicBezTo>
                          <a:pt x="78294" y="351"/>
                          <a:pt x="52314" y="-8310"/>
                          <a:pt x="26332" y="9011"/>
                        </a:cubicBezTo>
                        <a:cubicBezTo>
                          <a:pt x="351" y="26332"/>
                          <a:pt x="-8310" y="52313"/>
                          <a:pt x="9011" y="78295"/>
                        </a:cubicBezTo>
                        <a:cubicBezTo>
                          <a:pt x="26332" y="104276"/>
                          <a:pt x="60974" y="112936"/>
                          <a:pt x="78294" y="9561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80" name="Freeform: Shape 979">
                    <a:extLst>
                      <a:ext uri="{FF2B5EF4-FFF2-40B4-BE49-F238E27FC236}">
                        <a16:creationId xmlns="" xmlns:a16="http://schemas.microsoft.com/office/drawing/2014/main" id="{D3BBCEDB-E70F-4AAA-B8E0-D82861CEE88B}"/>
                      </a:ext>
                    </a:extLst>
                  </p:cNvPr>
                  <p:cNvSpPr/>
                  <p:nvPr/>
                </p:nvSpPr>
                <p:spPr>
                  <a:xfrm>
                    <a:off x="5048090" y="4202696"/>
                    <a:ext cx="138566" cy="138566"/>
                  </a:xfrm>
                  <a:custGeom>
                    <a:avLst/>
                    <a:gdLst>
                      <a:gd name="connsiteX0" fmla="*/ 103925 w 138566"/>
                      <a:gd name="connsiteY0" fmla="*/ 129906 h 138566"/>
                      <a:gd name="connsiteX1" fmla="*/ 129906 w 138566"/>
                      <a:gd name="connsiteY1" fmla="*/ 34642 h 138566"/>
                      <a:gd name="connsiteX2" fmla="*/ 34642 w 138566"/>
                      <a:gd name="connsiteY2" fmla="*/ 8660 h 138566"/>
                      <a:gd name="connsiteX3" fmla="*/ 8660 w 138566"/>
                      <a:gd name="connsiteY3" fmla="*/ 103925 h 138566"/>
                      <a:gd name="connsiteX4" fmla="*/ 103925 w 138566"/>
                      <a:gd name="connsiteY4" fmla="*/ 129906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03925" y="129906"/>
                        </a:moveTo>
                        <a:cubicBezTo>
                          <a:pt x="138567" y="112586"/>
                          <a:pt x="147227" y="69283"/>
                          <a:pt x="129906" y="34642"/>
                        </a:cubicBezTo>
                        <a:cubicBezTo>
                          <a:pt x="112585" y="0"/>
                          <a:pt x="69283" y="-8660"/>
                          <a:pt x="34642" y="8660"/>
                        </a:cubicBezTo>
                        <a:cubicBezTo>
                          <a:pt x="0" y="25981"/>
                          <a:pt x="-8660" y="69283"/>
                          <a:pt x="8660" y="103925"/>
                        </a:cubicBezTo>
                        <a:cubicBezTo>
                          <a:pt x="34642" y="138567"/>
                          <a:pt x="69283" y="147227"/>
                          <a:pt x="103925"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954" name="Graphic 1">
                <a:extLst>
                  <a:ext uri="{FF2B5EF4-FFF2-40B4-BE49-F238E27FC236}">
                    <a16:creationId xmlns="" xmlns:a16="http://schemas.microsoft.com/office/drawing/2014/main" id="{3B29D16C-95D4-45BC-81A8-5516E96D9777}"/>
                  </a:ext>
                </a:extLst>
              </p:cNvPr>
              <p:cNvGrpSpPr/>
              <p:nvPr/>
            </p:nvGrpSpPr>
            <p:grpSpPr>
              <a:xfrm>
                <a:off x="9449747" y="2150176"/>
                <a:ext cx="1377006" cy="1221119"/>
                <a:chOff x="9449747" y="2150176"/>
                <a:chExt cx="1377006" cy="1221119"/>
              </a:xfrm>
              <a:grpFill/>
            </p:grpSpPr>
            <p:sp>
              <p:nvSpPr>
                <p:cNvPr id="964" name="Freeform: Shape 963">
                  <a:extLst>
                    <a:ext uri="{FF2B5EF4-FFF2-40B4-BE49-F238E27FC236}">
                      <a16:creationId xmlns="" xmlns:a16="http://schemas.microsoft.com/office/drawing/2014/main" id="{C1ED39F9-628D-4084-B208-DBC5585DD59E}"/>
                    </a:ext>
                  </a:extLst>
                </p:cNvPr>
                <p:cNvSpPr/>
                <p:nvPr/>
              </p:nvSpPr>
              <p:spPr>
                <a:xfrm>
                  <a:off x="9713890" y="3031374"/>
                  <a:ext cx="307444" cy="307444"/>
                </a:xfrm>
                <a:custGeom>
                  <a:avLst/>
                  <a:gdLst>
                    <a:gd name="connsiteX0" fmla="*/ 45467 w 307444"/>
                    <a:gd name="connsiteY0" fmla="*/ 45467 h 307444"/>
                    <a:gd name="connsiteX1" fmla="*/ 45467 w 307444"/>
                    <a:gd name="connsiteY1" fmla="*/ 261978 h 307444"/>
                    <a:gd name="connsiteX2" fmla="*/ 261978 w 307444"/>
                    <a:gd name="connsiteY2" fmla="*/ 261978 h 307444"/>
                    <a:gd name="connsiteX3" fmla="*/ 261978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8" y="261978"/>
                      </a:cubicBezTo>
                      <a:cubicBezTo>
                        <a:pt x="322601" y="201355"/>
                        <a:pt x="322601" y="106090"/>
                        <a:pt x="261978"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5" name="Freeform: Shape 964">
                  <a:extLst>
                    <a:ext uri="{FF2B5EF4-FFF2-40B4-BE49-F238E27FC236}">
                      <a16:creationId xmlns="" xmlns:a16="http://schemas.microsoft.com/office/drawing/2014/main" id="{84CD50D5-34AA-434D-BCB6-9E826DE1AEFC}"/>
                    </a:ext>
                  </a:extLst>
                </p:cNvPr>
                <p:cNvSpPr/>
                <p:nvPr/>
              </p:nvSpPr>
              <p:spPr>
                <a:xfrm>
                  <a:off x="10675197" y="2557216"/>
                  <a:ext cx="151556" cy="158052"/>
                </a:xfrm>
                <a:custGeom>
                  <a:avLst/>
                  <a:gdLst>
                    <a:gd name="connsiteX0" fmla="*/ 19486 w 151556"/>
                    <a:gd name="connsiteY0" fmla="*/ 25981 h 158052"/>
                    <a:gd name="connsiteX1" fmla="*/ 19486 w 151556"/>
                    <a:gd name="connsiteY1" fmla="*/ 138567 h 158052"/>
                    <a:gd name="connsiteX2" fmla="*/ 132071 w 151556"/>
                    <a:gd name="connsiteY2" fmla="*/ 138567 h 158052"/>
                    <a:gd name="connsiteX3" fmla="*/ 132071 w 151556"/>
                    <a:gd name="connsiteY3" fmla="*/ 25981 h 158052"/>
                    <a:gd name="connsiteX4" fmla="*/ 19486 w 151556"/>
                    <a:gd name="connsiteY4" fmla="*/ 25981 h 15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56" h="158052">
                      <a:moveTo>
                        <a:pt x="19486" y="25981"/>
                      </a:moveTo>
                      <a:cubicBezTo>
                        <a:pt x="-6495" y="51963"/>
                        <a:pt x="-6495" y="103925"/>
                        <a:pt x="19486" y="138567"/>
                      </a:cubicBezTo>
                      <a:cubicBezTo>
                        <a:pt x="45466" y="164548"/>
                        <a:pt x="97429" y="164548"/>
                        <a:pt x="132071" y="138567"/>
                      </a:cubicBezTo>
                      <a:cubicBezTo>
                        <a:pt x="158052" y="112585"/>
                        <a:pt x="158052" y="60623"/>
                        <a:pt x="132071" y="25981"/>
                      </a:cubicBezTo>
                      <a:cubicBezTo>
                        <a:pt x="97429" y="-8660"/>
                        <a:pt x="45466" y="-8660"/>
                        <a:pt x="19486" y="2598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6" name="Freeform: Shape 965">
                  <a:extLst>
                    <a:ext uri="{FF2B5EF4-FFF2-40B4-BE49-F238E27FC236}">
                      <a16:creationId xmlns="" xmlns:a16="http://schemas.microsoft.com/office/drawing/2014/main" id="{E8C597A6-9AA5-45B0-AC8D-7D2D253E35D5}"/>
                    </a:ext>
                  </a:extLst>
                </p:cNvPr>
                <p:cNvSpPr/>
                <p:nvPr/>
              </p:nvSpPr>
              <p:spPr>
                <a:xfrm>
                  <a:off x="10071132" y="2340706"/>
                  <a:ext cx="242491" cy="242491"/>
                </a:xfrm>
                <a:custGeom>
                  <a:avLst/>
                  <a:gdLst>
                    <a:gd name="connsiteX0" fmla="*/ 242491 w 242491"/>
                    <a:gd name="connsiteY0" fmla="*/ 121246 h 242491"/>
                    <a:gd name="connsiteX1" fmla="*/ 121245 w 242491"/>
                    <a:gd name="connsiteY1" fmla="*/ 242492 h 242491"/>
                    <a:gd name="connsiteX2" fmla="*/ -1 w 242491"/>
                    <a:gd name="connsiteY2" fmla="*/ 121246 h 242491"/>
                    <a:gd name="connsiteX3" fmla="*/ 121245 w 242491"/>
                    <a:gd name="connsiteY3" fmla="*/ 0 h 242491"/>
                    <a:gd name="connsiteX4" fmla="*/ 242491 w 242491"/>
                    <a:gd name="connsiteY4" fmla="*/ 121246 h 24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1" h="242491">
                      <a:moveTo>
                        <a:pt x="242491" y="121246"/>
                      </a:moveTo>
                      <a:cubicBezTo>
                        <a:pt x="242491" y="188208"/>
                        <a:pt x="188208" y="242492"/>
                        <a:pt x="121245" y="242492"/>
                      </a:cubicBezTo>
                      <a:cubicBezTo>
                        <a:pt x="54283" y="242492"/>
                        <a:pt x="-1" y="188208"/>
                        <a:pt x="-1" y="121246"/>
                      </a:cubicBezTo>
                      <a:cubicBezTo>
                        <a:pt x="-1" y="54284"/>
                        <a:pt x="54283" y="0"/>
                        <a:pt x="121245" y="0"/>
                      </a:cubicBezTo>
                      <a:cubicBezTo>
                        <a:pt x="188208" y="0"/>
                        <a:pt x="242491" y="54284"/>
                        <a:pt x="242491"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7" name="Freeform: Shape 966">
                  <a:extLst>
                    <a:ext uri="{FF2B5EF4-FFF2-40B4-BE49-F238E27FC236}">
                      <a16:creationId xmlns="" xmlns:a16="http://schemas.microsoft.com/office/drawing/2014/main" id="{A14BB221-F753-4DFB-95FB-B7D7D107528A}"/>
                    </a:ext>
                  </a:extLst>
                </p:cNvPr>
                <p:cNvSpPr/>
                <p:nvPr/>
              </p:nvSpPr>
              <p:spPr>
                <a:xfrm>
                  <a:off x="9449747" y="2611344"/>
                  <a:ext cx="229501" cy="229501"/>
                </a:xfrm>
                <a:custGeom>
                  <a:avLst/>
                  <a:gdLst>
                    <a:gd name="connsiteX0" fmla="*/ 32477 w 229501"/>
                    <a:gd name="connsiteY0" fmla="*/ 32477 h 229501"/>
                    <a:gd name="connsiteX1" fmla="*/ 32477 w 229501"/>
                    <a:gd name="connsiteY1" fmla="*/ 197025 h 229501"/>
                    <a:gd name="connsiteX2" fmla="*/ 197025 w 229501"/>
                    <a:gd name="connsiteY2" fmla="*/ 197025 h 229501"/>
                    <a:gd name="connsiteX3" fmla="*/ 197025 w 229501"/>
                    <a:gd name="connsiteY3" fmla="*/ 32477 h 229501"/>
                    <a:gd name="connsiteX4" fmla="*/ 32477 w 229501"/>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1" h="229501">
                      <a:moveTo>
                        <a:pt x="32477" y="32477"/>
                      </a:moveTo>
                      <a:cubicBezTo>
                        <a:pt x="-10826" y="75779"/>
                        <a:pt x="-10826" y="153722"/>
                        <a:pt x="32477" y="197025"/>
                      </a:cubicBezTo>
                      <a:cubicBezTo>
                        <a:pt x="75779" y="240327"/>
                        <a:pt x="153723" y="240327"/>
                        <a:pt x="197025" y="197025"/>
                      </a:cubicBezTo>
                      <a:cubicBezTo>
                        <a:pt x="240327" y="153722"/>
                        <a:pt x="240327" y="75779"/>
                        <a:pt x="197025" y="32477"/>
                      </a:cubicBezTo>
                      <a:cubicBezTo>
                        <a:pt x="153723" y="-10826"/>
                        <a:pt x="8443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8" name="Freeform: Shape 967">
                  <a:extLst>
                    <a:ext uri="{FF2B5EF4-FFF2-40B4-BE49-F238E27FC236}">
                      <a16:creationId xmlns="" xmlns:a16="http://schemas.microsoft.com/office/drawing/2014/main" id="{E357F7B4-48F7-4DFC-9E6D-F479D3F1B4C9}"/>
                    </a:ext>
                  </a:extLst>
                </p:cNvPr>
                <p:cNvSpPr/>
                <p:nvPr/>
              </p:nvSpPr>
              <p:spPr>
                <a:xfrm>
                  <a:off x="10289808" y="2793212"/>
                  <a:ext cx="229500" cy="229501"/>
                </a:xfrm>
                <a:custGeom>
                  <a:avLst/>
                  <a:gdLst>
                    <a:gd name="connsiteX0" fmla="*/ 32477 w 229500"/>
                    <a:gd name="connsiteY0" fmla="*/ 32477 h 229501"/>
                    <a:gd name="connsiteX1" fmla="*/ 32477 w 229500"/>
                    <a:gd name="connsiteY1" fmla="*/ 197025 h 229501"/>
                    <a:gd name="connsiteX2" fmla="*/ 197024 w 229500"/>
                    <a:gd name="connsiteY2" fmla="*/ 197025 h 229501"/>
                    <a:gd name="connsiteX3" fmla="*/ 197024 w 229500"/>
                    <a:gd name="connsiteY3" fmla="*/ 32477 h 229501"/>
                    <a:gd name="connsiteX4" fmla="*/ 32477 w 229500"/>
                    <a:gd name="connsiteY4" fmla="*/ 32477 h 229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00" h="229501">
                      <a:moveTo>
                        <a:pt x="32477" y="32477"/>
                      </a:moveTo>
                      <a:cubicBezTo>
                        <a:pt x="-10826" y="75779"/>
                        <a:pt x="-10826" y="153722"/>
                        <a:pt x="32477" y="197025"/>
                      </a:cubicBezTo>
                      <a:cubicBezTo>
                        <a:pt x="75779" y="240327"/>
                        <a:pt x="153722" y="240327"/>
                        <a:pt x="197024" y="197025"/>
                      </a:cubicBezTo>
                      <a:cubicBezTo>
                        <a:pt x="240326" y="153722"/>
                        <a:pt x="240326" y="75779"/>
                        <a:pt x="197024" y="32477"/>
                      </a:cubicBezTo>
                      <a:cubicBezTo>
                        <a:pt x="153722" y="-10826"/>
                        <a:pt x="75779" y="-10826"/>
                        <a:pt x="32477" y="324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9" name="Freeform: Shape 968">
                  <a:extLst>
                    <a:ext uri="{FF2B5EF4-FFF2-40B4-BE49-F238E27FC236}">
                      <a16:creationId xmlns="" xmlns:a16="http://schemas.microsoft.com/office/drawing/2014/main" id="{9479E200-C08F-4681-A42C-8800BB69B7B9}"/>
                    </a:ext>
                  </a:extLst>
                </p:cNvPr>
                <p:cNvSpPr/>
                <p:nvPr/>
              </p:nvSpPr>
              <p:spPr>
                <a:xfrm>
                  <a:off x="10140415" y="3232729"/>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7"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0" name="Freeform: Shape 969">
                  <a:extLst>
                    <a:ext uri="{FF2B5EF4-FFF2-40B4-BE49-F238E27FC236}">
                      <a16:creationId xmlns="" xmlns:a16="http://schemas.microsoft.com/office/drawing/2014/main" id="{08A21768-E856-411B-9399-F7A50D3B608F}"/>
                    </a:ext>
                  </a:extLst>
                </p:cNvPr>
                <p:cNvSpPr/>
                <p:nvPr/>
              </p:nvSpPr>
              <p:spPr>
                <a:xfrm>
                  <a:off x="9638111" y="2150176"/>
                  <a:ext cx="173208" cy="173208"/>
                </a:xfrm>
                <a:custGeom>
                  <a:avLst/>
                  <a:gdLst>
                    <a:gd name="connsiteX0" fmla="*/ 173209 w 173208"/>
                    <a:gd name="connsiteY0" fmla="*/ 86604 h 173208"/>
                    <a:gd name="connsiteX1" fmla="*/ 86604 w 173208"/>
                    <a:gd name="connsiteY1" fmla="*/ 173208 h 173208"/>
                    <a:gd name="connsiteX2" fmla="*/ 0 w 173208"/>
                    <a:gd name="connsiteY2" fmla="*/ 86604 h 173208"/>
                    <a:gd name="connsiteX3" fmla="*/ 86604 w 173208"/>
                    <a:gd name="connsiteY3" fmla="*/ 0 h 173208"/>
                    <a:gd name="connsiteX4" fmla="*/ 173209 w 173208"/>
                    <a:gd name="connsiteY4" fmla="*/ 86604 h 17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8" h="173208">
                      <a:moveTo>
                        <a:pt x="173209" y="86604"/>
                      </a:moveTo>
                      <a:cubicBezTo>
                        <a:pt x="173209" y="134434"/>
                        <a:pt x="134434" y="173208"/>
                        <a:pt x="86604" y="173208"/>
                      </a:cubicBezTo>
                      <a:cubicBezTo>
                        <a:pt x="38774" y="173208"/>
                        <a:pt x="0" y="134434"/>
                        <a:pt x="0" y="86604"/>
                      </a:cubicBezTo>
                      <a:cubicBezTo>
                        <a:pt x="0" y="38774"/>
                        <a:pt x="38774" y="0"/>
                        <a:pt x="86604" y="0"/>
                      </a:cubicBezTo>
                      <a:cubicBezTo>
                        <a:pt x="134434" y="0"/>
                        <a:pt x="173209" y="38774"/>
                        <a:pt x="173209" y="866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71" name="Freeform: Shape 970">
                  <a:extLst>
                    <a:ext uri="{FF2B5EF4-FFF2-40B4-BE49-F238E27FC236}">
                      <a16:creationId xmlns="" xmlns:a16="http://schemas.microsoft.com/office/drawing/2014/main" id="{F328F36D-6EDC-4FA8-BF5F-739275D021E4}"/>
                    </a:ext>
                  </a:extLst>
                </p:cNvPr>
                <p:cNvSpPr/>
                <p:nvPr/>
              </p:nvSpPr>
              <p:spPr>
                <a:xfrm>
                  <a:off x="9956382" y="2684957"/>
                  <a:ext cx="307444" cy="307444"/>
                </a:xfrm>
                <a:custGeom>
                  <a:avLst/>
                  <a:gdLst>
                    <a:gd name="connsiteX0" fmla="*/ 45467 w 307444"/>
                    <a:gd name="connsiteY0" fmla="*/ 45467 h 307444"/>
                    <a:gd name="connsiteX1" fmla="*/ 45467 w 307444"/>
                    <a:gd name="connsiteY1" fmla="*/ 261978 h 307444"/>
                    <a:gd name="connsiteX2" fmla="*/ 261977 w 307444"/>
                    <a:gd name="connsiteY2" fmla="*/ 261978 h 307444"/>
                    <a:gd name="connsiteX3" fmla="*/ 261977 w 307444"/>
                    <a:gd name="connsiteY3" fmla="*/ 45467 h 307444"/>
                    <a:gd name="connsiteX4" fmla="*/ 45467 w 307444"/>
                    <a:gd name="connsiteY4" fmla="*/ 45467 h 30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444" h="307444">
                      <a:moveTo>
                        <a:pt x="45467" y="45467"/>
                      </a:moveTo>
                      <a:cubicBezTo>
                        <a:pt x="-15156" y="106090"/>
                        <a:pt x="-15156" y="201355"/>
                        <a:pt x="45467" y="261978"/>
                      </a:cubicBezTo>
                      <a:cubicBezTo>
                        <a:pt x="106090" y="322601"/>
                        <a:pt x="201355" y="322601"/>
                        <a:pt x="261977" y="261978"/>
                      </a:cubicBezTo>
                      <a:cubicBezTo>
                        <a:pt x="322601" y="201355"/>
                        <a:pt x="322601" y="106090"/>
                        <a:pt x="261977" y="45467"/>
                      </a:cubicBezTo>
                      <a:cubicBezTo>
                        <a:pt x="201355" y="-15156"/>
                        <a:pt x="106090" y="-15156"/>
                        <a:pt x="45467" y="454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55" name="Graphic 1">
                <a:extLst>
                  <a:ext uri="{FF2B5EF4-FFF2-40B4-BE49-F238E27FC236}">
                    <a16:creationId xmlns="" xmlns:a16="http://schemas.microsoft.com/office/drawing/2014/main" id="{8D7BFBB1-912C-45A1-93E5-FEC9492A6153}"/>
                  </a:ext>
                </a:extLst>
              </p:cNvPr>
              <p:cNvGrpSpPr/>
              <p:nvPr/>
            </p:nvGrpSpPr>
            <p:grpSpPr>
              <a:xfrm>
                <a:off x="1445355" y="3951543"/>
                <a:ext cx="1270916" cy="1143175"/>
                <a:chOff x="1445355" y="3951543"/>
                <a:chExt cx="1270916" cy="1143175"/>
              </a:xfrm>
              <a:grpFill/>
            </p:grpSpPr>
            <p:sp>
              <p:nvSpPr>
                <p:cNvPr id="956" name="Freeform: Shape 955">
                  <a:extLst>
                    <a:ext uri="{FF2B5EF4-FFF2-40B4-BE49-F238E27FC236}">
                      <a16:creationId xmlns="" xmlns:a16="http://schemas.microsoft.com/office/drawing/2014/main" id="{07A30A4D-2373-40D1-B93A-3DD9A62DBC72}"/>
                    </a:ext>
                  </a:extLst>
                </p:cNvPr>
                <p:cNvSpPr/>
                <p:nvPr/>
              </p:nvSpPr>
              <p:spPr>
                <a:xfrm>
                  <a:off x="2190151" y="3994846"/>
                  <a:ext cx="277133" cy="277133"/>
                </a:xfrm>
                <a:custGeom>
                  <a:avLst/>
                  <a:gdLst>
                    <a:gd name="connsiteX0" fmla="*/ 277133 w 277133"/>
                    <a:gd name="connsiteY0" fmla="*/ 138567 h 277133"/>
                    <a:gd name="connsiteX1" fmla="*/ 138567 w 277133"/>
                    <a:gd name="connsiteY1" fmla="*/ 277133 h 277133"/>
                    <a:gd name="connsiteX2" fmla="*/ 0 w 277133"/>
                    <a:gd name="connsiteY2" fmla="*/ 138567 h 277133"/>
                    <a:gd name="connsiteX3" fmla="*/ 138567 w 277133"/>
                    <a:gd name="connsiteY3" fmla="*/ 0 h 277133"/>
                    <a:gd name="connsiteX4" fmla="*/ 277133 w 277133"/>
                    <a:gd name="connsiteY4" fmla="*/ 138567 h 277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33" h="277133">
                      <a:moveTo>
                        <a:pt x="277133" y="138567"/>
                      </a:moveTo>
                      <a:cubicBezTo>
                        <a:pt x="277133" y="215095"/>
                        <a:pt x="215095" y="277133"/>
                        <a:pt x="138567" y="277133"/>
                      </a:cubicBezTo>
                      <a:cubicBezTo>
                        <a:pt x="62038" y="277133"/>
                        <a:pt x="0" y="215095"/>
                        <a:pt x="0" y="138567"/>
                      </a:cubicBezTo>
                      <a:cubicBezTo>
                        <a:pt x="0" y="62038"/>
                        <a:pt x="62038" y="0"/>
                        <a:pt x="138567" y="0"/>
                      </a:cubicBezTo>
                      <a:cubicBezTo>
                        <a:pt x="215095" y="0"/>
                        <a:pt x="277133" y="62038"/>
                        <a:pt x="277133"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7" name="Freeform: Shape 956">
                  <a:extLst>
                    <a:ext uri="{FF2B5EF4-FFF2-40B4-BE49-F238E27FC236}">
                      <a16:creationId xmlns="" xmlns:a16="http://schemas.microsoft.com/office/drawing/2014/main" id="{D5F05333-4002-4739-AD3C-B9B8D7685010}"/>
                    </a:ext>
                  </a:extLst>
                </p:cNvPr>
                <p:cNvSpPr/>
                <p:nvPr/>
              </p:nvSpPr>
              <p:spPr>
                <a:xfrm>
                  <a:off x="1445355" y="4575094"/>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8" name="Freeform: Shape 957">
                  <a:extLst>
                    <a:ext uri="{FF2B5EF4-FFF2-40B4-BE49-F238E27FC236}">
                      <a16:creationId xmlns="" xmlns:a16="http://schemas.microsoft.com/office/drawing/2014/main" id="{6A3D9729-C69D-4B32-A2C9-70245C8ED881}"/>
                    </a:ext>
                  </a:extLst>
                </p:cNvPr>
                <p:cNvSpPr/>
                <p:nvPr/>
              </p:nvSpPr>
              <p:spPr>
                <a:xfrm>
                  <a:off x="1915183" y="4698505"/>
                  <a:ext cx="220840" cy="214345"/>
                </a:xfrm>
                <a:custGeom>
                  <a:avLst/>
                  <a:gdLst>
                    <a:gd name="connsiteX0" fmla="*/ 188364 w 220840"/>
                    <a:gd name="connsiteY0" fmla="*/ 188364 h 214345"/>
                    <a:gd name="connsiteX1" fmla="*/ 188364 w 220840"/>
                    <a:gd name="connsiteY1" fmla="*/ 32477 h 214345"/>
                    <a:gd name="connsiteX2" fmla="*/ 32477 w 220840"/>
                    <a:gd name="connsiteY2" fmla="*/ 32477 h 214345"/>
                    <a:gd name="connsiteX3" fmla="*/ 32477 w 220840"/>
                    <a:gd name="connsiteY3" fmla="*/ 188364 h 214345"/>
                    <a:gd name="connsiteX4" fmla="*/ 188364 w 220840"/>
                    <a:gd name="connsiteY4" fmla="*/ 188364 h 21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14345">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23006"/>
                        <a:pt x="145062" y="22300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9" name="Freeform: Shape 958">
                  <a:extLst>
                    <a:ext uri="{FF2B5EF4-FFF2-40B4-BE49-F238E27FC236}">
                      <a16:creationId xmlns="" xmlns:a16="http://schemas.microsoft.com/office/drawing/2014/main" id="{629237C8-520C-4D31-9F00-E7066CD2EEB5}"/>
                    </a:ext>
                  </a:extLst>
                </p:cNvPr>
                <p:cNvSpPr/>
                <p:nvPr/>
              </p:nvSpPr>
              <p:spPr>
                <a:xfrm>
                  <a:off x="2495431" y="4447352"/>
                  <a:ext cx="220840" cy="220840"/>
                </a:xfrm>
                <a:custGeom>
                  <a:avLst/>
                  <a:gdLst>
                    <a:gd name="connsiteX0" fmla="*/ 188364 w 220840"/>
                    <a:gd name="connsiteY0" fmla="*/ 188364 h 220840"/>
                    <a:gd name="connsiteX1" fmla="*/ 188364 w 220840"/>
                    <a:gd name="connsiteY1" fmla="*/ 32477 h 220840"/>
                    <a:gd name="connsiteX2" fmla="*/ 32477 w 220840"/>
                    <a:gd name="connsiteY2" fmla="*/ 32477 h 220840"/>
                    <a:gd name="connsiteX3" fmla="*/ 32477 w 220840"/>
                    <a:gd name="connsiteY3" fmla="*/ 188364 h 220840"/>
                    <a:gd name="connsiteX4" fmla="*/ 188364 w 220840"/>
                    <a:gd name="connsiteY4" fmla="*/ 188364 h 22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40" h="220840">
                      <a:moveTo>
                        <a:pt x="188364" y="188364"/>
                      </a:moveTo>
                      <a:cubicBezTo>
                        <a:pt x="231666" y="145062"/>
                        <a:pt x="231666" y="75779"/>
                        <a:pt x="188364" y="32477"/>
                      </a:cubicBezTo>
                      <a:cubicBezTo>
                        <a:pt x="145062" y="-10826"/>
                        <a:pt x="75779" y="-10826"/>
                        <a:pt x="32477" y="32477"/>
                      </a:cubicBezTo>
                      <a:cubicBezTo>
                        <a:pt x="-10826" y="75779"/>
                        <a:pt x="-10826" y="145062"/>
                        <a:pt x="32477" y="188364"/>
                      </a:cubicBezTo>
                      <a:cubicBezTo>
                        <a:pt x="75779" y="231666"/>
                        <a:pt x="145062" y="231666"/>
                        <a:pt x="188364" y="18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0" name="Freeform: Shape 959">
                  <a:extLst>
                    <a:ext uri="{FF2B5EF4-FFF2-40B4-BE49-F238E27FC236}">
                      <a16:creationId xmlns="" xmlns:a16="http://schemas.microsoft.com/office/drawing/2014/main" id="{F729887C-7B79-45AD-AD5E-333355865891}"/>
                    </a:ext>
                  </a:extLst>
                </p:cNvPr>
                <p:cNvSpPr/>
                <p:nvPr/>
              </p:nvSpPr>
              <p:spPr>
                <a:xfrm>
                  <a:off x="1722489" y="4271979"/>
                  <a:ext cx="225170" cy="225170"/>
                </a:xfrm>
                <a:custGeom>
                  <a:avLst/>
                  <a:gdLst>
                    <a:gd name="connsiteX0" fmla="*/ 225171 w 225170"/>
                    <a:gd name="connsiteY0" fmla="*/ 112585 h 225170"/>
                    <a:gd name="connsiteX1" fmla="*/ 112586 w 225170"/>
                    <a:gd name="connsiteY1" fmla="*/ 225171 h 225170"/>
                    <a:gd name="connsiteX2" fmla="*/ 0 w 225170"/>
                    <a:gd name="connsiteY2" fmla="*/ 112585 h 225170"/>
                    <a:gd name="connsiteX3" fmla="*/ 112586 w 225170"/>
                    <a:gd name="connsiteY3" fmla="*/ 0 h 225170"/>
                    <a:gd name="connsiteX4" fmla="*/ 225171 w 225170"/>
                    <a:gd name="connsiteY4" fmla="*/ 112585 h 22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70" h="225170">
                      <a:moveTo>
                        <a:pt x="225171" y="112585"/>
                      </a:moveTo>
                      <a:cubicBezTo>
                        <a:pt x="225171" y="174765"/>
                        <a:pt x="174765" y="225171"/>
                        <a:pt x="112586" y="225171"/>
                      </a:cubicBezTo>
                      <a:cubicBezTo>
                        <a:pt x="50406" y="225171"/>
                        <a:pt x="0" y="174765"/>
                        <a:pt x="0" y="112585"/>
                      </a:cubicBezTo>
                      <a:cubicBezTo>
                        <a:pt x="0" y="50406"/>
                        <a:pt x="50406" y="0"/>
                        <a:pt x="112586" y="0"/>
                      </a:cubicBezTo>
                      <a:cubicBezTo>
                        <a:pt x="174765" y="0"/>
                        <a:pt x="225171" y="50406"/>
                        <a:pt x="225171"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1" name="Freeform: Shape 960">
                  <a:extLst>
                    <a:ext uri="{FF2B5EF4-FFF2-40B4-BE49-F238E27FC236}">
                      <a16:creationId xmlns="" xmlns:a16="http://schemas.microsoft.com/office/drawing/2014/main" id="{FDB6B5D4-3404-403B-8C17-DCAA7863B1DA}"/>
                    </a:ext>
                  </a:extLst>
                </p:cNvPr>
                <p:cNvSpPr/>
                <p:nvPr/>
              </p:nvSpPr>
              <p:spPr>
                <a:xfrm>
                  <a:off x="1938999" y="3951543"/>
                  <a:ext cx="138566" cy="138566"/>
                </a:xfrm>
                <a:custGeom>
                  <a:avLst/>
                  <a:gdLst>
                    <a:gd name="connsiteX0" fmla="*/ 138567 w 138566"/>
                    <a:gd name="connsiteY0" fmla="*/ 69283 h 138566"/>
                    <a:gd name="connsiteX1" fmla="*/ 69283 w 138566"/>
                    <a:gd name="connsiteY1" fmla="*/ 138567 h 138566"/>
                    <a:gd name="connsiteX2" fmla="*/ 0 w 138566"/>
                    <a:gd name="connsiteY2" fmla="*/ 69283 h 138566"/>
                    <a:gd name="connsiteX3" fmla="*/ 69283 w 138566"/>
                    <a:gd name="connsiteY3" fmla="*/ 0 h 138566"/>
                    <a:gd name="connsiteX4" fmla="*/ 138567 w 138566"/>
                    <a:gd name="connsiteY4" fmla="*/ 6928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66" h="138566">
                      <a:moveTo>
                        <a:pt x="138567" y="69283"/>
                      </a:moveTo>
                      <a:cubicBezTo>
                        <a:pt x="138567" y="107547"/>
                        <a:pt x="107548" y="138567"/>
                        <a:pt x="69283" y="138567"/>
                      </a:cubicBezTo>
                      <a:cubicBezTo>
                        <a:pt x="31019" y="138567"/>
                        <a:pt x="0" y="107547"/>
                        <a:pt x="0" y="69283"/>
                      </a:cubicBezTo>
                      <a:cubicBezTo>
                        <a:pt x="0" y="31019"/>
                        <a:pt x="31019" y="0"/>
                        <a:pt x="69283" y="0"/>
                      </a:cubicBezTo>
                      <a:cubicBezTo>
                        <a:pt x="107548" y="0"/>
                        <a:pt x="138567" y="31019"/>
                        <a:pt x="138567"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2" name="Freeform: Shape 961">
                  <a:extLst>
                    <a:ext uri="{FF2B5EF4-FFF2-40B4-BE49-F238E27FC236}">
                      <a16:creationId xmlns="" xmlns:a16="http://schemas.microsoft.com/office/drawing/2014/main" id="{AD26C4B8-071F-4700-9B1C-CB830FE21AEB}"/>
                    </a:ext>
                  </a:extLst>
                </p:cNvPr>
                <p:cNvSpPr/>
                <p:nvPr/>
              </p:nvSpPr>
              <p:spPr>
                <a:xfrm>
                  <a:off x="2380680" y="4930171"/>
                  <a:ext cx="164547" cy="164547"/>
                </a:xfrm>
                <a:custGeom>
                  <a:avLst/>
                  <a:gdLst>
                    <a:gd name="connsiteX0" fmla="*/ 138567 w 164547"/>
                    <a:gd name="connsiteY0" fmla="*/ 138567 h 164547"/>
                    <a:gd name="connsiteX1" fmla="*/ 138567 w 164547"/>
                    <a:gd name="connsiteY1" fmla="*/ 25981 h 164547"/>
                    <a:gd name="connsiteX2" fmla="*/ 25981 w 164547"/>
                    <a:gd name="connsiteY2" fmla="*/ 25981 h 164547"/>
                    <a:gd name="connsiteX3" fmla="*/ 25981 w 164547"/>
                    <a:gd name="connsiteY3" fmla="*/ 138567 h 164547"/>
                    <a:gd name="connsiteX4" fmla="*/ 138567 w 164547"/>
                    <a:gd name="connsiteY4" fmla="*/ 138567 h 164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164547">
                      <a:moveTo>
                        <a:pt x="138567" y="138567"/>
                      </a:moveTo>
                      <a:cubicBezTo>
                        <a:pt x="173208" y="103925"/>
                        <a:pt x="173208" y="51963"/>
                        <a:pt x="138567" y="25981"/>
                      </a:cubicBezTo>
                      <a:cubicBezTo>
                        <a:pt x="103925" y="-8660"/>
                        <a:pt x="51963" y="-8660"/>
                        <a:pt x="25981" y="25981"/>
                      </a:cubicBezTo>
                      <a:cubicBezTo>
                        <a:pt x="-8660" y="60623"/>
                        <a:pt x="-8660" y="112585"/>
                        <a:pt x="25981" y="138567"/>
                      </a:cubicBezTo>
                      <a:cubicBezTo>
                        <a:pt x="51963" y="173208"/>
                        <a:pt x="103925" y="173208"/>
                        <a:pt x="138567" y="13856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63" name="Freeform: Shape 962">
                  <a:extLst>
                    <a:ext uri="{FF2B5EF4-FFF2-40B4-BE49-F238E27FC236}">
                      <a16:creationId xmlns="" xmlns:a16="http://schemas.microsoft.com/office/drawing/2014/main" id="{F919B158-AF89-4E57-9B5A-848BBE62C277}"/>
                    </a:ext>
                  </a:extLst>
                </p:cNvPr>
                <p:cNvSpPr/>
                <p:nvPr/>
              </p:nvSpPr>
              <p:spPr>
                <a:xfrm>
                  <a:off x="1945494" y="4304456"/>
                  <a:ext cx="298784" cy="292289"/>
                </a:xfrm>
                <a:custGeom>
                  <a:avLst/>
                  <a:gdLst>
                    <a:gd name="connsiteX0" fmla="*/ 253317 w 298784"/>
                    <a:gd name="connsiteY0" fmla="*/ 253317 h 292289"/>
                    <a:gd name="connsiteX1" fmla="*/ 253317 w 298784"/>
                    <a:gd name="connsiteY1" fmla="*/ 45467 h 292289"/>
                    <a:gd name="connsiteX2" fmla="*/ 45467 w 298784"/>
                    <a:gd name="connsiteY2" fmla="*/ 45467 h 292289"/>
                    <a:gd name="connsiteX3" fmla="*/ 45467 w 298784"/>
                    <a:gd name="connsiteY3" fmla="*/ 253317 h 292289"/>
                    <a:gd name="connsiteX4" fmla="*/ 253317 w 298784"/>
                    <a:gd name="connsiteY4" fmla="*/ 253317 h 29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84" h="292289">
                      <a:moveTo>
                        <a:pt x="253317" y="253317"/>
                      </a:moveTo>
                      <a:cubicBezTo>
                        <a:pt x="313940" y="192694"/>
                        <a:pt x="313940" y="106090"/>
                        <a:pt x="253317" y="45467"/>
                      </a:cubicBezTo>
                      <a:cubicBezTo>
                        <a:pt x="192694" y="-15156"/>
                        <a:pt x="106090" y="-15156"/>
                        <a:pt x="45467" y="45467"/>
                      </a:cubicBezTo>
                      <a:cubicBezTo>
                        <a:pt x="-15156" y="106090"/>
                        <a:pt x="-15156" y="192694"/>
                        <a:pt x="45467" y="253317"/>
                      </a:cubicBezTo>
                      <a:cubicBezTo>
                        <a:pt x="106090" y="305280"/>
                        <a:pt x="201355" y="305280"/>
                        <a:pt x="253317" y="25331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18" name="Graphic 1">
              <a:extLst>
                <a:ext uri="{FF2B5EF4-FFF2-40B4-BE49-F238E27FC236}">
                  <a16:creationId xmlns="" xmlns:a16="http://schemas.microsoft.com/office/drawing/2014/main" id="{5109234E-36A0-462E-8227-4F9D995CE58B}"/>
                </a:ext>
              </a:extLst>
            </p:cNvPr>
            <p:cNvGrpSpPr/>
            <p:nvPr/>
          </p:nvGrpSpPr>
          <p:grpSpPr>
            <a:xfrm>
              <a:off x="-659126" y="2132856"/>
              <a:ext cx="13510252" cy="3169713"/>
              <a:chOff x="-659126" y="2132856"/>
              <a:chExt cx="13510252" cy="3169713"/>
            </a:xfrm>
            <a:solidFill>
              <a:srgbClr val="00B0F0"/>
            </a:solidFill>
          </p:grpSpPr>
          <p:grpSp>
            <p:nvGrpSpPr>
              <p:cNvPr id="847" name="Graphic 1">
                <a:extLst>
                  <a:ext uri="{FF2B5EF4-FFF2-40B4-BE49-F238E27FC236}">
                    <a16:creationId xmlns="" xmlns:a16="http://schemas.microsoft.com/office/drawing/2014/main" id="{43284573-E99E-4D2D-A019-5CAA6BF6D9A7}"/>
                  </a:ext>
                </a:extLst>
              </p:cNvPr>
              <p:cNvGrpSpPr/>
              <p:nvPr/>
            </p:nvGrpSpPr>
            <p:grpSpPr>
              <a:xfrm>
                <a:off x="-659126" y="2132856"/>
                <a:ext cx="6781108" cy="3169713"/>
                <a:chOff x="-659126" y="2132856"/>
                <a:chExt cx="6781108" cy="3169713"/>
              </a:xfrm>
              <a:grpFill/>
            </p:grpSpPr>
            <p:grpSp>
              <p:nvGrpSpPr>
                <p:cNvPr id="899" name="Graphic 1">
                  <a:extLst>
                    <a:ext uri="{FF2B5EF4-FFF2-40B4-BE49-F238E27FC236}">
                      <a16:creationId xmlns="" xmlns:a16="http://schemas.microsoft.com/office/drawing/2014/main" id="{AA949765-7174-484C-B4B4-3917BC973983}"/>
                    </a:ext>
                  </a:extLst>
                </p:cNvPr>
                <p:cNvGrpSpPr/>
                <p:nvPr/>
              </p:nvGrpSpPr>
              <p:grpSpPr>
                <a:xfrm>
                  <a:off x="-659126" y="2243382"/>
                  <a:ext cx="6781108" cy="2942550"/>
                  <a:chOff x="-659126" y="2243382"/>
                  <a:chExt cx="6781108" cy="2942550"/>
                </a:xfrm>
                <a:grpFill/>
              </p:grpSpPr>
              <p:sp>
                <p:nvSpPr>
                  <p:cNvPr id="951" name="Freeform: Shape 950">
                    <a:extLst>
                      <a:ext uri="{FF2B5EF4-FFF2-40B4-BE49-F238E27FC236}">
                        <a16:creationId xmlns="" xmlns:a16="http://schemas.microsoft.com/office/drawing/2014/main" id="{A0C9C600-C749-4C7E-818A-B2292EF2A514}"/>
                      </a:ext>
                    </a:extLst>
                  </p:cNvPr>
                  <p:cNvSpPr/>
                  <p:nvPr/>
                </p:nvSpPr>
                <p:spPr>
                  <a:xfrm>
                    <a:off x="-659126" y="4228677"/>
                    <a:ext cx="86604" cy="69283"/>
                  </a:xfrm>
                  <a:custGeom>
                    <a:avLst/>
                    <a:gdLst>
                      <a:gd name="connsiteX0" fmla="*/ 0 w 86604"/>
                      <a:gd name="connsiteY0" fmla="*/ 0 h 69283"/>
                      <a:gd name="connsiteX1" fmla="*/ 0 w 86604"/>
                      <a:gd name="connsiteY1" fmla="*/ 69283 h 69283"/>
                      <a:gd name="connsiteX2" fmla="*/ 0 w 86604"/>
                      <a:gd name="connsiteY2" fmla="*/ 69283 h 69283"/>
                      <a:gd name="connsiteX3" fmla="*/ 0 w 86604"/>
                      <a:gd name="connsiteY3" fmla="*/ 0 h 69283"/>
                    </a:gdLst>
                    <a:ahLst/>
                    <a:cxnLst>
                      <a:cxn ang="0">
                        <a:pos x="connsiteX0" y="connsiteY0"/>
                      </a:cxn>
                      <a:cxn ang="0">
                        <a:pos x="connsiteX1" y="connsiteY1"/>
                      </a:cxn>
                      <a:cxn ang="0">
                        <a:pos x="connsiteX2" y="connsiteY2"/>
                      </a:cxn>
                      <a:cxn ang="0">
                        <a:pos x="connsiteX3" y="connsiteY3"/>
                      </a:cxn>
                    </a:cxnLst>
                    <a:rect l="l" t="t" r="r" b="b"/>
                    <a:pathLst>
                      <a:path w="86604" h="69283">
                        <a:moveTo>
                          <a:pt x="0" y="0"/>
                        </a:moveTo>
                        <a:lnTo>
                          <a:pt x="0" y="69283"/>
                        </a:lnTo>
                        <a:lnTo>
                          <a:pt x="0" y="6928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2" name="Freeform: Shape 951">
                    <a:extLst>
                      <a:ext uri="{FF2B5EF4-FFF2-40B4-BE49-F238E27FC236}">
                        <a16:creationId xmlns="" xmlns:a16="http://schemas.microsoft.com/office/drawing/2014/main" id="{82774F01-3CC3-4E0A-83E8-23321433B5BA}"/>
                      </a:ext>
                    </a:extLst>
                  </p:cNvPr>
                  <p:cNvSpPr/>
                  <p:nvPr/>
                </p:nvSpPr>
                <p:spPr>
                  <a:xfrm>
                    <a:off x="-659126" y="2243382"/>
                    <a:ext cx="6781108" cy="2942550"/>
                  </a:xfrm>
                  <a:custGeom>
                    <a:avLst/>
                    <a:gdLst>
                      <a:gd name="connsiteX0" fmla="*/ 684173 w 6781108"/>
                      <a:gd name="connsiteY0" fmla="*/ 2643487 h 2942550"/>
                      <a:gd name="connsiteX1" fmla="*/ 1411648 w 6781108"/>
                      <a:gd name="connsiteY1" fmla="*/ 2937941 h 2942550"/>
                      <a:gd name="connsiteX2" fmla="*/ 2182426 w 6781108"/>
                      <a:gd name="connsiteY2" fmla="*/ 2747412 h 2942550"/>
                      <a:gd name="connsiteX3" fmla="*/ 3680678 w 6781108"/>
                      <a:gd name="connsiteY3" fmla="*/ 1327103 h 2942550"/>
                      <a:gd name="connsiteX4" fmla="*/ 4468776 w 6781108"/>
                      <a:gd name="connsiteY4" fmla="*/ 530345 h 2942550"/>
                      <a:gd name="connsiteX5" fmla="*/ 5308837 w 6781108"/>
                      <a:gd name="connsiteY5" fmla="*/ 54022 h 2942550"/>
                      <a:gd name="connsiteX6" fmla="*/ 6781108 w 6781108"/>
                      <a:gd name="connsiteY6" fmla="*/ 668911 h 2942550"/>
                      <a:gd name="connsiteX7" fmla="*/ 6781108 w 6781108"/>
                      <a:gd name="connsiteY7" fmla="*/ 616949 h 2942550"/>
                      <a:gd name="connsiteX8" fmla="*/ 5750518 w 6781108"/>
                      <a:gd name="connsiteY8" fmla="*/ 19380 h 2942550"/>
                      <a:gd name="connsiteX9" fmla="*/ 4243605 w 6781108"/>
                      <a:gd name="connsiteY9" fmla="*/ 686232 h 2942550"/>
                      <a:gd name="connsiteX10" fmla="*/ 2702051 w 6781108"/>
                      <a:gd name="connsiteY10" fmla="*/ 2323052 h 2942550"/>
                      <a:gd name="connsiteX11" fmla="*/ 1896632 w 6781108"/>
                      <a:gd name="connsiteY11" fmla="*/ 2842676 h 2942550"/>
                      <a:gd name="connsiteX12" fmla="*/ 978627 w 6781108"/>
                      <a:gd name="connsiteY12" fmla="*/ 2773393 h 2942550"/>
                      <a:gd name="connsiteX13" fmla="*/ 51963 w 6781108"/>
                      <a:gd name="connsiteY13" fmla="*/ 2037258 h 2942550"/>
                      <a:gd name="connsiteX14" fmla="*/ 8660 w 6781108"/>
                      <a:gd name="connsiteY14" fmla="*/ 1993955 h 2942550"/>
                      <a:gd name="connsiteX15" fmla="*/ 0 w 6781108"/>
                      <a:gd name="connsiteY15" fmla="*/ 2054578 h 2942550"/>
                      <a:gd name="connsiteX16" fmla="*/ 684173 w 6781108"/>
                      <a:gd name="connsiteY16" fmla="*/ 2643487 h 294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1108" h="2942550">
                        <a:moveTo>
                          <a:pt x="684173" y="2643487"/>
                        </a:moveTo>
                        <a:cubicBezTo>
                          <a:pt x="900684" y="2790714"/>
                          <a:pt x="1143175" y="2911960"/>
                          <a:pt x="1411648" y="2937941"/>
                        </a:cubicBezTo>
                        <a:cubicBezTo>
                          <a:pt x="1680121" y="2963922"/>
                          <a:pt x="1948594" y="2877318"/>
                          <a:pt x="2182426" y="2747412"/>
                        </a:cubicBezTo>
                        <a:cubicBezTo>
                          <a:pt x="2779994" y="2409656"/>
                          <a:pt x="3230336" y="1838068"/>
                          <a:pt x="3680678" y="1327103"/>
                        </a:cubicBezTo>
                        <a:cubicBezTo>
                          <a:pt x="3931830" y="1049970"/>
                          <a:pt x="4182982" y="772836"/>
                          <a:pt x="4468776" y="530345"/>
                        </a:cubicBezTo>
                        <a:cubicBezTo>
                          <a:pt x="4711268" y="322495"/>
                          <a:pt x="4988401" y="131965"/>
                          <a:pt x="5308837" y="54022"/>
                        </a:cubicBezTo>
                        <a:cubicBezTo>
                          <a:pt x="5871764" y="-75885"/>
                          <a:pt x="6382728" y="287853"/>
                          <a:pt x="6781108" y="668911"/>
                        </a:cubicBezTo>
                        <a:lnTo>
                          <a:pt x="6781108" y="616949"/>
                        </a:lnTo>
                        <a:cubicBezTo>
                          <a:pt x="6486654" y="339815"/>
                          <a:pt x="6148897" y="97324"/>
                          <a:pt x="5750518" y="19380"/>
                        </a:cubicBezTo>
                        <a:cubicBezTo>
                          <a:pt x="5161610" y="-93206"/>
                          <a:pt x="4641984" y="305174"/>
                          <a:pt x="4243605" y="686232"/>
                        </a:cubicBezTo>
                        <a:cubicBezTo>
                          <a:pt x="3697999" y="1205857"/>
                          <a:pt x="3256317" y="1820747"/>
                          <a:pt x="2702051" y="2323052"/>
                        </a:cubicBezTo>
                        <a:cubicBezTo>
                          <a:pt x="2468219" y="2539562"/>
                          <a:pt x="2199746" y="2738752"/>
                          <a:pt x="1896632" y="2842676"/>
                        </a:cubicBezTo>
                        <a:cubicBezTo>
                          <a:pt x="1584857" y="2946602"/>
                          <a:pt x="1273082" y="2911960"/>
                          <a:pt x="978627" y="2773393"/>
                        </a:cubicBezTo>
                        <a:cubicBezTo>
                          <a:pt x="623550" y="2600185"/>
                          <a:pt x="320436" y="2314391"/>
                          <a:pt x="51963" y="2037258"/>
                        </a:cubicBezTo>
                        <a:cubicBezTo>
                          <a:pt x="34642" y="2019937"/>
                          <a:pt x="25981" y="2002616"/>
                          <a:pt x="8660" y="1993955"/>
                        </a:cubicBezTo>
                        <a:lnTo>
                          <a:pt x="0" y="2054578"/>
                        </a:lnTo>
                        <a:cubicBezTo>
                          <a:pt x="207850" y="2271089"/>
                          <a:pt x="433021" y="2478939"/>
                          <a:pt x="684173" y="26434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0" name="Graphic 1">
                  <a:extLst>
                    <a:ext uri="{FF2B5EF4-FFF2-40B4-BE49-F238E27FC236}">
                      <a16:creationId xmlns="" xmlns:a16="http://schemas.microsoft.com/office/drawing/2014/main" id="{C15BC139-A076-436C-B2A1-5A59F05DC847}"/>
                    </a:ext>
                  </a:extLst>
                </p:cNvPr>
                <p:cNvGrpSpPr/>
                <p:nvPr/>
              </p:nvGrpSpPr>
              <p:grpSpPr>
                <a:xfrm>
                  <a:off x="-659126" y="2251869"/>
                  <a:ext cx="6763786" cy="2932974"/>
                  <a:chOff x="-659126" y="2251869"/>
                  <a:chExt cx="6763786" cy="2932974"/>
                </a:xfrm>
                <a:grpFill/>
              </p:grpSpPr>
              <p:sp>
                <p:nvSpPr>
                  <p:cNvPr id="949" name="Freeform: Shape 948">
                    <a:extLst>
                      <a:ext uri="{FF2B5EF4-FFF2-40B4-BE49-F238E27FC236}">
                        <a16:creationId xmlns="" xmlns:a16="http://schemas.microsoft.com/office/drawing/2014/main" id="{B1AB5164-BCA1-4F67-AADB-366A34413156}"/>
                      </a:ext>
                    </a:extLst>
                  </p:cNvPr>
                  <p:cNvSpPr/>
                  <p:nvPr/>
                </p:nvSpPr>
                <p:spPr>
                  <a:xfrm>
                    <a:off x="-659126" y="3146124"/>
                    <a:ext cx="86604" cy="51962"/>
                  </a:xfrm>
                  <a:custGeom>
                    <a:avLst/>
                    <a:gdLst>
                      <a:gd name="connsiteX0" fmla="*/ 0 w 86604"/>
                      <a:gd name="connsiteY0" fmla="*/ 0 h 51962"/>
                      <a:gd name="connsiteX1" fmla="*/ 0 w 86604"/>
                      <a:gd name="connsiteY1" fmla="*/ 51963 h 51962"/>
                      <a:gd name="connsiteX2" fmla="*/ 0 w 86604"/>
                      <a:gd name="connsiteY2" fmla="*/ 51963 h 51962"/>
                      <a:gd name="connsiteX3" fmla="*/ 0 w 86604"/>
                      <a:gd name="connsiteY3" fmla="*/ 0 h 51962"/>
                    </a:gdLst>
                    <a:ahLst/>
                    <a:cxnLst>
                      <a:cxn ang="0">
                        <a:pos x="connsiteX0" y="connsiteY0"/>
                      </a:cxn>
                      <a:cxn ang="0">
                        <a:pos x="connsiteX1" y="connsiteY1"/>
                      </a:cxn>
                      <a:cxn ang="0">
                        <a:pos x="connsiteX2" y="connsiteY2"/>
                      </a:cxn>
                      <a:cxn ang="0">
                        <a:pos x="connsiteX3" y="connsiteY3"/>
                      </a:cxn>
                    </a:cxnLst>
                    <a:rect l="l" t="t" r="r" b="b"/>
                    <a:pathLst>
                      <a:path w="86604" h="51962">
                        <a:moveTo>
                          <a:pt x="0" y="0"/>
                        </a:moveTo>
                        <a:lnTo>
                          <a:pt x="0" y="51963"/>
                        </a:lnTo>
                        <a:lnTo>
                          <a:pt x="0" y="51963"/>
                        </a:lnTo>
                        <a:lnTo>
                          <a:pt x="0" y="0"/>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50" name="Freeform: Shape 949">
                    <a:extLst>
                      <a:ext uri="{FF2B5EF4-FFF2-40B4-BE49-F238E27FC236}">
                        <a16:creationId xmlns="" xmlns:a16="http://schemas.microsoft.com/office/drawing/2014/main" id="{2A7B9FAB-E82C-43D4-9863-3BCBE2A3A082}"/>
                      </a:ext>
                    </a:extLst>
                  </p:cNvPr>
                  <p:cNvSpPr/>
                  <p:nvPr/>
                </p:nvSpPr>
                <p:spPr>
                  <a:xfrm>
                    <a:off x="-659126" y="2251869"/>
                    <a:ext cx="6763786" cy="2932974"/>
                  </a:xfrm>
                  <a:custGeom>
                    <a:avLst/>
                    <a:gdLst>
                      <a:gd name="connsiteX0" fmla="*/ 536946 w 6763786"/>
                      <a:gd name="connsiteY0" fmla="*/ 443914 h 2932974"/>
                      <a:gd name="connsiteX1" fmla="*/ 1377007 w 6763786"/>
                      <a:gd name="connsiteY1" fmla="*/ 36874 h 2932974"/>
                      <a:gd name="connsiteX2" fmla="*/ 2286351 w 6763786"/>
                      <a:gd name="connsiteY2" fmla="*/ 296687 h 2932974"/>
                      <a:gd name="connsiteX3" fmla="*/ 3862547 w 6763786"/>
                      <a:gd name="connsiteY3" fmla="*/ 1872883 h 2932974"/>
                      <a:gd name="connsiteX4" fmla="*/ 5317497 w 6763786"/>
                      <a:gd name="connsiteY4" fmla="*/ 2912133 h 2932974"/>
                      <a:gd name="connsiteX5" fmla="*/ 6763787 w 6763786"/>
                      <a:gd name="connsiteY5" fmla="*/ 2305904 h 2932974"/>
                      <a:gd name="connsiteX6" fmla="*/ 6763787 w 6763786"/>
                      <a:gd name="connsiteY6" fmla="*/ 2253941 h 2932974"/>
                      <a:gd name="connsiteX7" fmla="*/ 6607900 w 6763786"/>
                      <a:gd name="connsiteY7" fmla="*/ 2392508 h 2932974"/>
                      <a:gd name="connsiteX8" fmla="*/ 5767839 w 6763786"/>
                      <a:gd name="connsiteY8" fmla="*/ 2868831 h 2932974"/>
                      <a:gd name="connsiteX9" fmla="*/ 4070397 w 6763786"/>
                      <a:gd name="connsiteY9" fmla="*/ 2028770 h 2932974"/>
                      <a:gd name="connsiteX10" fmla="*/ 2554824 w 6763786"/>
                      <a:gd name="connsiteY10" fmla="*/ 443914 h 2932974"/>
                      <a:gd name="connsiteX11" fmla="*/ 1065232 w 6763786"/>
                      <a:gd name="connsiteY11" fmla="*/ 88837 h 2932974"/>
                      <a:gd name="connsiteX12" fmla="*/ 216510 w 6763786"/>
                      <a:gd name="connsiteY12" fmla="*/ 677745 h 2932974"/>
                      <a:gd name="connsiteX13" fmla="*/ 0 w 6763786"/>
                      <a:gd name="connsiteY13" fmla="*/ 894256 h 2932974"/>
                      <a:gd name="connsiteX14" fmla="*/ 0 w 6763786"/>
                      <a:gd name="connsiteY14" fmla="*/ 946218 h 2932974"/>
                      <a:gd name="connsiteX15" fmla="*/ 536946 w 6763786"/>
                      <a:gd name="connsiteY15" fmla="*/ 443914 h 29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63786" h="2932974">
                        <a:moveTo>
                          <a:pt x="536946" y="443914"/>
                        </a:moveTo>
                        <a:cubicBezTo>
                          <a:pt x="779438" y="253385"/>
                          <a:pt x="1065232" y="80176"/>
                          <a:pt x="1377007" y="36874"/>
                        </a:cubicBezTo>
                        <a:cubicBezTo>
                          <a:pt x="1706103" y="-6428"/>
                          <a:pt x="2017878" y="123478"/>
                          <a:pt x="2286351" y="296687"/>
                        </a:cubicBezTo>
                        <a:cubicBezTo>
                          <a:pt x="2909901" y="712387"/>
                          <a:pt x="3368903" y="1335937"/>
                          <a:pt x="3862547" y="1872883"/>
                        </a:cubicBezTo>
                        <a:cubicBezTo>
                          <a:pt x="4252266" y="2297244"/>
                          <a:pt x="4728589" y="2799548"/>
                          <a:pt x="5317497" y="2912133"/>
                        </a:cubicBezTo>
                        <a:cubicBezTo>
                          <a:pt x="5871764" y="3024719"/>
                          <a:pt x="6374068" y="2660981"/>
                          <a:pt x="6763787" y="2305904"/>
                        </a:cubicBezTo>
                        <a:lnTo>
                          <a:pt x="6763787" y="2253941"/>
                        </a:lnTo>
                        <a:cubicBezTo>
                          <a:pt x="6711825" y="2305904"/>
                          <a:pt x="6659862" y="2349206"/>
                          <a:pt x="6607900" y="2392508"/>
                        </a:cubicBezTo>
                        <a:cubicBezTo>
                          <a:pt x="6365408" y="2600358"/>
                          <a:pt x="6088275" y="2790887"/>
                          <a:pt x="5767839" y="2868831"/>
                        </a:cubicBezTo>
                        <a:cubicBezTo>
                          <a:pt x="5100987" y="3033379"/>
                          <a:pt x="4503418" y="2470452"/>
                          <a:pt x="4070397" y="2028770"/>
                        </a:cubicBezTo>
                        <a:cubicBezTo>
                          <a:pt x="3559432" y="1509145"/>
                          <a:pt x="3126411" y="902916"/>
                          <a:pt x="2554824" y="443914"/>
                        </a:cubicBezTo>
                        <a:cubicBezTo>
                          <a:pt x="2121803" y="97497"/>
                          <a:pt x="1610838" y="-136334"/>
                          <a:pt x="1065232" y="88837"/>
                        </a:cubicBezTo>
                        <a:cubicBezTo>
                          <a:pt x="736136" y="218743"/>
                          <a:pt x="467663" y="443914"/>
                          <a:pt x="216510" y="677745"/>
                        </a:cubicBezTo>
                        <a:cubicBezTo>
                          <a:pt x="138567" y="747029"/>
                          <a:pt x="69283" y="824972"/>
                          <a:pt x="0" y="894256"/>
                        </a:cubicBezTo>
                        <a:lnTo>
                          <a:pt x="0" y="946218"/>
                        </a:lnTo>
                        <a:cubicBezTo>
                          <a:pt x="173208" y="773010"/>
                          <a:pt x="346417" y="599801"/>
                          <a:pt x="536946" y="44391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1" name="Graphic 1">
                  <a:extLst>
                    <a:ext uri="{FF2B5EF4-FFF2-40B4-BE49-F238E27FC236}">
                      <a16:creationId xmlns="" xmlns:a16="http://schemas.microsoft.com/office/drawing/2014/main" id="{1A623C16-D3AD-4398-8595-4169D5EBAD36}"/>
                    </a:ext>
                  </a:extLst>
                </p:cNvPr>
                <p:cNvGrpSpPr/>
                <p:nvPr/>
              </p:nvGrpSpPr>
              <p:grpSpPr>
                <a:xfrm>
                  <a:off x="-607163" y="2839471"/>
                  <a:ext cx="259812" cy="1756483"/>
                  <a:chOff x="-607163" y="2839471"/>
                  <a:chExt cx="259812" cy="1756483"/>
                </a:xfrm>
                <a:grpFill/>
              </p:grpSpPr>
              <p:sp>
                <p:nvSpPr>
                  <p:cNvPr id="946" name="Freeform: Shape 945">
                    <a:extLst>
                      <a:ext uri="{FF2B5EF4-FFF2-40B4-BE49-F238E27FC236}">
                        <a16:creationId xmlns="" xmlns:a16="http://schemas.microsoft.com/office/drawing/2014/main" id="{68F120CE-C027-4125-A19E-D58BC25177A1}"/>
                      </a:ext>
                    </a:extLst>
                  </p:cNvPr>
                  <p:cNvSpPr/>
                  <p:nvPr/>
                </p:nvSpPr>
                <p:spPr>
                  <a:xfrm>
                    <a:off x="-494578" y="2936109"/>
                    <a:ext cx="34641" cy="1554545"/>
                  </a:xfrm>
                  <a:custGeom>
                    <a:avLst/>
                    <a:gdLst>
                      <a:gd name="connsiteX0" fmla="*/ 0 w 34641"/>
                      <a:gd name="connsiteY0" fmla="*/ 19486 h 1554545"/>
                      <a:gd name="connsiteX1" fmla="*/ 0 w 34641"/>
                      <a:gd name="connsiteY1" fmla="*/ 1535059 h 1554545"/>
                      <a:gd name="connsiteX2" fmla="*/ 34642 w 34641"/>
                      <a:gd name="connsiteY2" fmla="*/ 1535059 h 1554545"/>
                      <a:gd name="connsiteX3" fmla="*/ 34642 w 34641"/>
                      <a:gd name="connsiteY3" fmla="*/ 19486 h 1554545"/>
                      <a:gd name="connsiteX4" fmla="*/ 0 w 34641"/>
                      <a:gd name="connsiteY4" fmla="*/ 19486 h 155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554545">
                        <a:moveTo>
                          <a:pt x="0" y="19486"/>
                        </a:moveTo>
                        <a:cubicBezTo>
                          <a:pt x="0" y="521790"/>
                          <a:pt x="0" y="1032755"/>
                          <a:pt x="0" y="1535059"/>
                        </a:cubicBezTo>
                        <a:cubicBezTo>
                          <a:pt x="0" y="1561041"/>
                          <a:pt x="34642" y="1561041"/>
                          <a:pt x="34642" y="1535059"/>
                        </a:cubicBezTo>
                        <a:cubicBezTo>
                          <a:pt x="34642" y="1032755"/>
                          <a:pt x="34642" y="521790"/>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7" name="Freeform: Shape 946">
                    <a:extLst>
                      <a:ext uri="{FF2B5EF4-FFF2-40B4-BE49-F238E27FC236}">
                        <a16:creationId xmlns="" xmlns:a16="http://schemas.microsoft.com/office/drawing/2014/main" id="{2C0B8287-4FB0-4F12-ADAE-C67E7670D5AC}"/>
                      </a:ext>
                    </a:extLst>
                  </p:cNvPr>
                  <p:cNvSpPr/>
                  <p:nvPr/>
                </p:nvSpPr>
                <p:spPr>
                  <a:xfrm>
                    <a:off x="-607163" y="4306553"/>
                    <a:ext cx="259812" cy="289400"/>
                  </a:xfrm>
                  <a:custGeom>
                    <a:avLst/>
                    <a:gdLst>
                      <a:gd name="connsiteX0" fmla="*/ 129906 w 259812"/>
                      <a:gd name="connsiteY0" fmla="*/ 78011 h 289400"/>
                      <a:gd name="connsiteX1" fmla="*/ 0 w 259812"/>
                      <a:gd name="connsiteY1" fmla="*/ 8728 h 289400"/>
                      <a:gd name="connsiteX2" fmla="*/ 129906 w 259812"/>
                      <a:gd name="connsiteY2" fmla="*/ 207917 h 289400"/>
                      <a:gd name="connsiteX3" fmla="*/ 259813 w 259812"/>
                      <a:gd name="connsiteY3" fmla="*/ 268540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3" y="17388"/>
                          <a:pt x="0" y="-17254"/>
                          <a:pt x="0" y="8728"/>
                        </a:cubicBezTo>
                        <a:cubicBezTo>
                          <a:pt x="0" y="34709"/>
                          <a:pt x="60623" y="129974"/>
                          <a:pt x="129906" y="207917"/>
                        </a:cubicBezTo>
                        <a:cubicBezTo>
                          <a:pt x="199190" y="285861"/>
                          <a:pt x="259813" y="311843"/>
                          <a:pt x="259813" y="268540"/>
                        </a:cubicBezTo>
                        <a:cubicBezTo>
                          <a:pt x="259813" y="225238"/>
                          <a:pt x="199190" y="138634"/>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8" name="Freeform: Shape 947">
                    <a:extLst>
                      <a:ext uri="{FF2B5EF4-FFF2-40B4-BE49-F238E27FC236}">
                        <a16:creationId xmlns="" xmlns:a16="http://schemas.microsoft.com/office/drawing/2014/main" id="{A4BDBEA2-ABE5-4F78-9781-E9C84EF130E7}"/>
                      </a:ext>
                    </a:extLst>
                  </p:cNvPr>
                  <p:cNvSpPr/>
                  <p:nvPr/>
                </p:nvSpPr>
                <p:spPr>
                  <a:xfrm>
                    <a:off x="-607163" y="2839471"/>
                    <a:ext cx="259812" cy="290555"/>
                  </a:xfrm>
                  <a:custGeom>
                    <a:avLst/>
                    <a:gdLst>
                      <a:gd name="connsiteX0" fmla="*/ 129906 w 259812"/>
                      <a:gd name="connsiteY0" fmla="*/ 81483 h 290555"/>
                      <a:gd name="connsiteX1" fmla="*/ 0 w 259812"/>
                      <a:gd name="connsiteY1" fmla="*/ 280673 h 290555"/>
                      <a:gd name="connsiteX2" fmla="*/ 129906 w 259812"/>
                      <a:gd name="connsiteY2" fmla="*/ 211389 h 290555"/>
                      <a:gd name="connsiteX3" fmla="*/ 259813 w 259812"/>
                      <a:gd name="connsiteY3" fmla="*/ 20860 h 290555"/>
                      <a:gd name="connsiteX4" fmla="*/ 129906 w 259812"/>
                      <a:gd name="connsiteY4" fmla="*/ 81483 h 29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0555">
                        <a:moveTo>
                          <a:pt x="129906" y="81483"/>
                        </a:moveTo>
                        <a:cubicBezTo>
                          <a:pt x="51963" y="159427"/>
                          <a:pt x="0" y="246031"/>
                          <a:pt x="0" y="280673"/>
                        </a:cubicBezTo>
                        <a:cubicBezTo>
                          <a:pt x="0" y="306654"/>
                          <a:pt x="60623" y="280673"/>
                          <a:pt x="129906" y="211389"/>
                        </a:cubicBezTo>
                        <a:cubicBezTo>
                          <a:pt x="199190" y="150766"/>
                          <a:pt x="259813" y="64162"/>
                          <a:pt x="259813" y="20860"/>
                        </a:cubicBezTo>
                        <a:cubicBezTo>
                          <a:pt x="259813" y="-22442"/>
                          <a:pt x="199190" y="3539"/>
                          <a:pt x="129906" y="814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2" name="Graphic 1">
                  <a:extLst>
                    <a:ext uri="{FF2B5EF4-FFF2-40B4-BE49-F238E27FC236}">
                      <a16:creationId xmlns="" xmlns:a16="http://schemas.microsoft.com/office/drawing/2014/main" id="{CB8057B6-AC71-40CB-85A6-FAD4F165EE75}"/>
                    </a:ext>
                  </a:extLst>
                </p:cNvPr>
                <p:cNvGrpSpPr/>
                <p:nvPr/>
              </p:nvGrpSpPr>
              <p:grpSpPr>
                <a:xfrm>
                  <a:off x="-9594" y="2362455"/>
                  <a:ext cx="259812" cy="2708162"/>
                  <a:chOff x="-9594" y="2362455"/>
                  <a:chExt cx="259812" cy="2708162"/>
                </a:xfrm>
                <a:grpFill/>
              </p:grpSpPr>
              <p:sp>
                <p:nvSpPr>
                  <p:cNvPr id="943" name="Freeform: Shape 942">
                    <a:extLst>
                      <a:ext uri="{FF2B5EF4-FFF2-40B4-BE49-F238E27FC236}">
                        <a16:creationId xmlns="" xmlns:a16="http://schemas.microsoft.com/office/drawing/2014/main" id="{FA61CBD7-6FB3-4B2C-B616-36BC6857812F}"/>
                      </a:ext>
                    </a:extLst>
                  </p:cNvPr>
                  <p:cNvSpPr/>
                  <p:nvPr/>
                </p:nvSpPr>
                <p:spPr>
                  <a:xfrm>
                    <a:off x="94330" y="2425145"/>
                    <a:ext cx="35786" cy="2559153"/>
                  </a:xfrm>
                  <a:custGeom>
                    <a:avLst/>
                    <a:gdLst>
                      <a:gd name="connsiteX0" fmla="*/ 0 w 35786"/>
                      <a:gd name="connsiteY0" fmla="*/ 19486 h 2559153"/>
                      <a:gd name="connsiteX1" fmla="*/ 0 w 35786"/>
                      <a:gd name="connsiteY1" fmla="*/ 2539668 h 2559153"/>
                      <a:gd name="connsiteX2" fmla="*/ 34642 w 35786"/>
                      <a:gd name="connsiteY2" fmla="*/ 2539668 h 2559153"/>
                      <a:gd name="connsiteX3" fmla="*/ 34642 w 35786"/>
                      <a:gd name="connsiteY3" fmla="*/ 19486 h 2559153"/>
                      <a:gd name="connsiteX4" fmla="*/ 0 w 35786"/>
                      <a:gd name="connsiteY4" fmla="*/ 19486 h 255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559153">
                        <a:moveTo>
                          <a:pt x="0" y="19486"/>
                        </a:moveTo>
                        <a:cubicBezTo>
                          <a:pt x="0" y="859547"/>
                          <a:pt x="0" y="1699607"/>
                          <a:pt x="0" y="2539668"/>
                        </a:cubicBezTo>
                        <a:cubicBezTo>
                          <a:pt x="0" y="2565649"/>
                          <a:pt x="34642" y="2565649"/>
                          <a:pt x="34642" y="2539668"/>
                        </a:cubicBezTo>
                        <a:cubicBezTo>
                          <a:pt x="34642" y="1699607"/>
                          <a:pt x="34642" y="859547"/>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4" name="Freeform: Shape 943">
                    <a:extLst>
                      <a:ext uri="{FF2B5EF4-FFF2-40B4-BE49-F238E27FC236}">
                        <a16:creationId xmlns="" xmlns:a16="http://schemas.microsoft.com/office/drawing/2014/main" id="{00664FDF-3F84-498F-AAB9-CCE8B0B895F3}"/>
                      </a:ext>
                    </a:extLst>
                  </p:cNvPr>
                  <p:cNvSpPr/>
                  <p:nvPr/>
                </p:nvSpPr>
                <p:spPr>
                  <a:xfrm>
                    <a:off x="-9594" y="4799182"/>
                    <a:ext cx="259812" cy="271435"/>
                  </a:xfrm>
                  <a:custGeom>
                    <a:avLst/>
                    <a:gdLst>
                      <a:gd name="connsiteX0" fmla="*/ 129906 w 259812"/>
                      <a:gd name="connsiteY0" fmla="*/ 27064 h 271435"/>
                      <a:gd name="connsiteX1" fmla="*/ 0 w 259812"/>
                      <a:gd name="connsiteY1" fmla="*/ 53045 h 271435"/>
                      <a:gd name="connsiteX2" fmla="*/ 129906 w 259812"/>
                      <a:gd name="connsiteY2" fmla="*/ 243574 h 271435"/>
                      <a:gd name="connsiteX3" fmla="*/ 259813 w 259812"/>
                      <a:gd name="connsiteY3" fmla="*/ 208933 h 271435"/>
                      <a:gd name="connsiteX4" fmla="*/ 129906 w 259812"/>
                      <a:gd name="connsiteY4" fmla="*/ 27064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064"/>
                        </a:moveTo>
                        <a:cubicBezTo>
                          <a:pt x="60623" y="-16238"/>
                          <a:pt x="0" y="-7578"/>
                          <a:pt x="0" y="53045"/>
                        </a:cubicBezTo>
                        <a:cubicBezTo>
                          <a:pt x="0" y="105008"/>
                          <a:pt x="51963" y="191612"/>
                          <a:pt x="129906" y="243574"/>
                        </a:cubicBezTo>
                        <a:cubicBezTo>
                          <a:pt x="199190" y="295537"/>
                          <a:pt x="259813" y="269556"/>
                          <a:pt x="259813" y="208933"/>
                        </a:cubicBezTo>
                        <a:cubicBezTo>
                          <a:pt x="251152" y="148310"/>
                          <a:pt x="199190" y="70366"/>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5" name="Freeform: Shape 944">
                    <a:extLst>
                      <a:ext uri="{FF2B5EF4-FFF2-40B4-BE49-F238E27FC236}">
                        <a16:creationId xmlns="" xmlns:a16="http://schemas.microsoft.com/office/drawing/2014/main" id="{3F7B7EBD-2EA5-40E4-9BFE-8E39F9270497}"/>
                      </a:ext>
                    </a:extLst>
                  </p:cNvPr>
                  <p:cNvSpPr/>
                  <p:nvPr/>
                </p:nvSpPr>
                <p:spPr>
                  <a:xfrm>
                    <a:off x="-9594" y="2362455"/>
                    <a:ext cx="259812" cy="273787"/>
                  </a:xfrm>
                  <a:custGeom>
                    <a:avLst/>
                    <a:gdLst>
                      <a:gd name="connsiteX0" fmla="*/ 129906 w 259812"/>
                      <a:gd name="connsiteY0" fmla="*/ 30213 h 273787"/>
                      <a:gd name="connsiteX1" fmla="*/ 0 w 259812"/>
                      <a:gd name="connsiteY1" fmla="*/ 220743 h 273787"/>
                      <a:gd name="connsiteX2" fmla="*/ 129906 w 259812"/>
                      <a:gd name="connsiteY2" fmla="*/ 246724 h 273787"/>
                      <a:gd name="connsiteX3" fmla="*/ 259813 w 259812"/>
                      <a:gd name="connsiteY3" fmla="*/ 64855 h 273787"/>
                      <a:gd name="connsiteX4" fmla="*/ 129906 w 259812"/>
                      <a:gd name="connsiteY4" fmla="*/ 30213 h 27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87">
                        <a:moveTo>
                          <a:pt x="129906" y="30213"/>
                        </a:moveTo>
                        <a:cubicBezTo>
                          <a:pt x="51963" y="82176"/>
                          <a:pt x="0" y="168780"/>
                          <a:pt x="0" y="220743"/>
                        </a:cubicBezTo>
                        <a:cubicBezTo>
                          <a:pt x="0" y="281365"/>
                          <a:pt x="51963" y="290026"/>
                          <a:pt x="129906" y="246724"/>
                        </a:cubicBezTo>
                        <a:cubicBezTo>
                          <a:pt x="199190" y="203422"/>
                          <a:pt x="259813" y="125478"/>
                          <a:pt x="259813" y="64855"/>
                        </a:cubicBezTo>
                        <a:cubicBezTo>
                          <a:pt x="251152" y="-4428"/>
                          <a:pt x="199190" y="-21749"/>
                          <a:pt x="129906"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3" name="Graphic 1">
                  <a:extLst>
                    <a:ext uri="{FF2B5EF4-FFF2-40B4-BE49-F238E27FC236}">
                      <a16:creationId xmlns="" xmlns:a16="http://schemas.microsoft.com/office/drawing/2014/main" id="{1B27C6A1-CF5A-4796-93A2-383837452D48}"/>
                    </a:ext>
                  </a:extLst>
                </p:cNvPr>
                <p:cNvGrpSpPr/>
                <p:nvPr/>
              </p:nvGrpSpPr>
              <p:grpSpPr>
                <a:xfrm>
                  <a:off x="579313" y="2140689"/>
                  <a:ext cx="259812" cy="3154047"/>
                  <a:chOff x="579313" y="2140689"/>
                  <a:chExt cx="259812" cy="3154047"/>
                </a:xfrm>
                <a:grpFill/>
              </p:grpSpPr>
              <p:sp>
                <p:nvSpPr>
                  <p:cNvPr id="940" name="Freeform: Shape 939">
                    <a:extLst>
                      <a:ext uri="{FF2B5EF4-FFF2-40B4-BE49-F238E27FC236}">
                        <a16:creationId xmlns="" xmlns:a16="http://schemas.microsoft.com/office/drawing/2014/main" id="{EA3E6FB0-50FC-40CA-AD01-959A55E6CEE0}"/>
                      </a:ext>
                    </a:extLst>
                  </p:cNvPr>
                  <p:cNvSpPr/>
                  <p:nvPr/>
                </p:nvSpPr>
                <p:spPr>
                  <a:xfrm>
                    <a:off x="691899" y="2189148"/>
                    <a:ext cx="34641" cy="3028981"/>
                  </a:xfrm>
                  <a:custGeom>
                    <a:avLst/>
                    <a:gdLst>
                      <a:gd name="connsiteX0" fmla="*/ 0 w 34641"/>
                      <a:gd name="connsiteY0" fmla="*/ 12991 h 3028981"/>
                      <a:gd name="connsiteX1" fmla="*/ 0 w 34641"/>
                      <a:gd name="connsiteY1" fmla="*/ 3009496 h 3028981"/>
                      <a:gd name="connsiteX2" fmla="*/ 34642 w 34641"/>
                      <a:gd name="connsiteY2" fmla="*/ 3009496 h 3028981"/>
                      <a:gd name="connsiteX3" fmla="*/ 34642 w 34641"/>
                      <a:gd name="connsiteY3" fmla="*/ 12991 h 3028981"/>
                      <a:gd name="connsiteX4" fmla="*/ 0 w 34641"/>
                      <a:gd name="connsiteY4" fmla="*/ 12991 h 302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28981">
                        <a:moveTo>
                          <a:pt x="0" y="12991"/>
                        </a:moveTo>
                        <a:cubicBezTo>
                          <a:pt x="0" y="1008939"/>
                          <a:pt x="0" y="2004887"/>
                          <a:pt x="0" y="3009496"/>
                        </a:cubicBezTo>
                        <a:cubicBezTo>
                          <a:pt x="0" y="3035477"/>
                          <a:pt x="34642" y="3035477"/>
                          <a:pt x="34642" y="3009496"/>
                        </a:cubicBezTo>
                        <a:cubicBezTo>
                          <a:pt x="34642" y="2013547"/>
                          <a:pt x="34642" y="1008939"/>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1" name="Freeform: Shape 940">
                    <a:extLst>
                      <a:ext uri="{FF2B5EF4-FFF2-40B4-BE49-F238E27FC236}">
                        <a16:creationId xmlns="" xmlns:a16="http://schemas.microsoft.com/office/drawing/2014/main" id="{170B79A6-1C21-4A76-A790-9968ED64F7D3}"/>
                      </a:ext>
                    </a:extLst>
                  </p:cNvPr>
                  <p:cNvSpPr/>
                  <p:nvPr/>
                </p:nvSpPr>
                <p:spPr>
                  <a:xfrm>
                    <a:off x="579313" y="5032998"/>
                    <a:ext cx="259812" cy="261737"/>
                  </a:xfrm>
                  <a:custGeom>
                    <a:avLst/>
                    <a:gdLst>
                      <a:gd name="connsiteX0" fmla="*/ 129906 w 259812"/>
                      <a:gd name="connsiteY0" fmla="*/ 1098 h 261737"/>
                      <a:gd name="connsiteX1" fmla="*/ 0 w 259812"/>
                      <a:gd name="connsiteY1" fmla="*/ 105023 h 261737"/>
                      <a:gd name="connsiteX2" fmla="*/ 129906 w 259812"/>
                      <a:gd name="connsiteY2" fmla="*/ 260911 h 261737"/>
                      <a:gd name="connsiteX3" fmla="*/ 259812 w 259812"/>
                      <a:gd name="connsiteY3" fmla="*/ 139665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7562"/>
                          <a:pt x="0" y="35740"/>
                          <a:pt x="0" y="105023"/>
                        </a:cubicBezTo>
                        <a:cubicBezTo>
                          <a:pt x="0" y="174306"/>
                          <a:pt x="60623" y="243590"/>
                          <a:pt x="129906" y="260911"/>
                        </a:cubicBezTo>
                        <a:cubicBezTo>
                          <a:pt x="199190" y="269571"/>
                          <a:pt x="259812" y="208948"/>
                          <a:pt x="259812" y="139665"/>
                        </a:cubicBezTo>
                        <a:cubicBezTo>
                          <a:pt x="259812" y="70381"/>
                          <a:pt x="199190" y="9758"/>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42" name="Freeform: Shape 941">
                    <a:extLst>
                      <a:ext uri="{FF2B5EF4-FFF2-40B4-BE49-F238E27FC236}">
                        <a16:creationId xmlns="" xmlns:a16="http://schemas.microsoft.com/office/drawing/2014/main" id="{F27A878E-6253-4255-BFA0-8929985954EF}"/>
                      </a:ext>
                    </a:extLst>
                  </p:cNvPr>
                  <p:cNvSpPr/>
                  <p:nvPr/>
                </p:nvSpPr>
                <p:spPr>
                  <a:xfrm>
                    <a:off x="579313" y="2140689"/>
                    <a:ext cx="259812" cy="261737"/>
                  </a:xfrm>
                  <a:custGeom>
                    <a:avLst/>
                    <a:gdLst>
                      <a:gd name="connsiteX0" fmla="*/ 129906 w 259812"/>
                      <a:gd name="connsiteY0" fmla="*/ 827 h 261737"/>
                      <a:gd name="connsiteX1" fmla="*/ 0 w 259812"/>
                      <a:gd name="connsiteY1" fmla="*/ 156715 h 261737"/>
                      <a:gd name="connsiteX2" fmla="*/ 129906 w 259812"/>
                      <a:gd name="connsiteY2" fmla="*/ 260640 h 261737"/>
                      <a:gd name="connsiteX3" fmla="*/ 259812 w 259812"/>
                      <a:gd name="connsiteY3" fmla="*/ 122073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9488"/>
                          <a:pt x="0" y="87432"/>
                          <a:pt x="0" y="156715"/>
                        </a:cubicBezTo>
                        <a:cubicBezTo>
                          <a:pt x="0" y="225998"/>
                          <a:pt x="60623" y="269300"/>
                          <a:pt x="129906" y="260640"/>
                        </a:cubicBezTo>
                        <a:cubicBezTo>
                          <a:pt x="199190" y="251980"/>
                          <a:pt x="259812" y="191357"/>
                          <a:pt x="259812" y="122073"/>
                        </a:cubicBezTo>
                        <a:cubicBezTo>
                          <a:pt x="259812" y="52790"/>
                          <a:pt x="199190" y="-7833"/>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4" name="Graphic 1">
                  <a:extLst>
                    <a:ext uri="{FF2B5EF4-FFF2-40B4-BE49-F238E27FC236}">
                      <a16:creationId xmlns="" xmlns:a16="http://schemas.microsoft.com/office/drawing/2014/main" id="{84DA1C00-0FB0-49EA-AEE8-8BC28390BB4C}"/>
                    </a:ext>
                  </a:extLst>
                </p:cNvPr>
                <p:cNvGrpSpPr/>
                <p:nvPr/>
              </p:nvGrpSpPr>
              <p:grpSpPr>
                <a:xfrm>
                  <a:off x="1176882" y="2219494"/>
                  <a:ext cx="259812" cy="2996436"/>
                  <a:chOff x="1176882" y="2219494"/>
                  <a:chExt cx="259812" cy="2996436"/>
                </a:xfrm>
                <a:grpFill/>
              </p:grpSpPr>
              <p:sp>
                <p:nvSpPr>
                  <p:cNvPr id="937" name="Freeform: Shape 936">
                    <a:extLst>
                      <a:ext uri="{FF2B5EF4-FFF2-40B4-BE49-F238E27FC236}">
                        <a16:creationId xmlns="" xmlns:a16="http://schemas.microsoft.com/office/drawing/2014/main" id="{3BDD3F5A-6197-49AD-AC6C-8DD3E519A82C}"/>
                      </a:ext>
                    </a:extLst>
                  </p:cNvPr>
                  <p:cNvSpPr/>
                  <p:nvPr/>
                </p:nvSpPr>
                <p:spPr>
                  <a:xfrm>
                    <a:off x="1289468" y="2269257"/>
                    <a:ext cx="34641" cy="2870928"/>
                  </a:xfrm>
                  <a:custGeom>
                    <a:avLst/>
                    <a:gdLst>
                      <a:gd name="connsiteX0" fmla="*/ 0 w 34641"/>
                      <a:gd name="connsiteY0" fmla="*/ 19486 h 2870928"/>
                      <a:gd name="connsiteX1" fmla="*/ 0 w 34641"/>
                      <a:gd name="connsiteY1" fmla="*/ 2851443 h 2870928"/>
                      <a:gd name="connsiteX2" fmla="*/ 34642 w 34641"/>
                      <a:gd name="connsiteY2" fmla="*/ 2851443 h 2870928"/>
                      <a:gd name="connsiteX3" fmla="*/ 34642 w 34641"/>
                      <a:gd name="connsiteY3" fmla="*/ 19486 h 2870928"/>
                      <a:gd name="connsiteX4" fmla="*/ 0 w 34641"/>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870928">
                        <a:moveTo>
                          <a:pt x="0" y="19486"/>
                        </a:moveTo>
                        <a:cubicBezTo>
                          <a:pt x="0" y="963472"/>
                          <a:pt x="0" y="1907457"/>
                          <a:pt x="0" y="2851443"/>
                        </a:cubicBezTo>
                        <a:cubicBezTo>
                          <a:pt x="0" y="2877424"/>
                          <a:pt x="34642" y="2877424"/>
                          <a:pt x="34642" y="2851443"/>
                        </a:cubicBezTo>
                        <a:cubicBezTo>
                          <a:pt x="34642" y="1907457"/>
                          <a:pt x="34642" y="963472"/>
                          <a:pt x="34642" y="19486"/>
                        </a:cubicBezTo>
                        <a:cubicBezTo>
                          <a:pt x="3464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8" name="Freeform: Shape 937">
                    <a:extLst>
                      <a:ext uri="{FF2B5EF4-FFF2-40B4-BE49-F238E27FC236}">
                        <a16:creationId xmlns="" xmlns:a16="http://schemas.microsoft.com/office/drawing/2014/main" id="{345EE4FD-29BD-4DBF-AFF3-B11553EB5FA7}"/>
                      </a:ext>
                    </a:extLst>
                  </p:cNvPr>
                  <p:cNvSpPr/>
                  <p:nvPr/>
                </p:nvSpPr>
                <p:spPr>
                  <a:xfrm>
                    <a:off x="1176882" y="4954780"/>
                    <a:ext cx="259812" cy="261149"/>
                  </a:xfrm>
                  <a:custGeom>
                    <a:avLst/>
                    <a:gdLst>
                      <a:gd name="connsiteX0" fmla="*/ 129906 w 259812"/>
                      <a:gd name="connsiteY0" fmla="*/ 10032 h 261149"/>
                      <a:gd name="connsiteX1" fmla="*/ 0 w 259812"/>
                      <a:gd name="connsiteY1" fmla="*/ 174580 h 261149"/>
                      <a:gd name="connsiteX2" fmla="*/ 129906 w 259812"/>
                      <a:gd name="connsiteY2" fmla="*/ 252524 h 261149"/>
                      <a:gd name="connsiteX3" fmla="*/ 259813 w 259812"/>
                      <a:gd name="connsiteY3" fmla="*/ 70655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36013"/>
                          <a:pt x="0" y="105297"/>
                          <a:pt x="0" y="174580"/>
                        </a:cubicBezTo>
                        <a:cubicBezTo>
                          <a:pt x="0" y="243863"/>
                          <a:pt x="60623" y="278505"/>
                          <a:pt x="129906" y="252524"/>
                        </a:cubicBezTo>
                        <a:cubicBezTo>
                          <a:pt x="199190" y="217882"/>
                          <a:pt x="259813" y="139938"/>
                          <a:pt x="259813" y="70655"/>
                        </a:cubicBezTo>
                        <a:cubicBezTo>
                          <a:pt x="259813" y="10032"/>
                          <a:pt x="199190" y="-15949"/>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9" name="Freeform: Shape 938">
                    <a:extLst>
                      <a:ext uri="{FF2B5EF4-FFF2-40B4-BE49-F238E27FC236}">
                        <a16:creationId xmlns="" xmlns:a16="http://schemas.microsoft.com/office/drawing/2014/main" id="{D53C8BEC-B24F-4194-9A3C-7417263B6843}"/>
                      </a:ext>
                    </a:extLst>
                  </p:cNvPr>
                  <p:cNvSpPr/>
                  <p:nvPr/>
                </p:nvSpPr>
                <p:spPr>
                  <a:xfrm>
                    <a:off x="1176882" y="2219494"/>
                    <a:ext cx="259812" cy="261149"/>
                  </a:xfrm>
                  <a:custGeom>
                    <a:avLst/>
                    <a:gdLst>
                      <a:gd name="connsiteX0" fmla="*/ 129906 w 259812"/>
                      <a:gd name="connsiteY0" fmla="*/ 8626 h 261149"/>
                      <a:gd name="connsiteX1" fmla="*/ 0 w 259812"/>
                      <a:gd name="connsiteY1" fmla="*/ 86570 h 261149"/>
                      <a:gd name="connsiteX2" fmla="*/ 129906 w 259812"/>
                      <a:gd name="connsiteY2" fmla="*/ 251118 h 261149"/>
                      <a:gd name="connsiteX3" fmla="*/ 259813 w 259812"/>
                      <a:gd name="connsiteY3" fmla="*/ 190495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17355"/>
                          <a:pt x="0" y="17287"/>
                          <a:pt x="0" y="86570"/>
                        </a:cubicBezTo>
                        <a:cubicBezTo>
                          <a:pt x="0" y="155853"/>
                          <a:pt x="60623" y="225137"/>
                          <a:pt x="129906" y="251118"/>
                        </a:cubicBezTo>
                        <a:cubicBezTo>
                          <a:pt x="199190" y="277099"/>
                          <a:pt x="259813" y="251118"/>
                          <a:pt x="259813" y="190495"/>
                        </a:cubicBezTo>
                        <a:cubicBezTo>
                          <a:pt x="259813" y="121212"/>
                          <a:pt x="199190" y="43268"/>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5" name="Graphic 1">
                  <a:extLst>
                    <a:ext uri="{FF2B5EF4-FFF2-40B4-BE49-F238E27FC236}">
                      <a16:creationId xmlns="" xmlns:a16="http://schemas.microsoft.com/office/drawing/2014/main" id="{3BD7DBF1-D48A-4736-9A20-84D67432C85E}"/>
                    </a:ext>
                  </a:extLst>
                </p:cNvPr>
                <p:cNvGrpSpPr/>
                <p:nvPr/>
              </p:nvGrpSpPr>
              <p:grpSpPr>
                <a:xfrm>
                  <a:off x="1774451" y="2579887"/>
                  <a:ext cx="259812" cy="2275650"/>
                  <a:chOff x="1774451" y="2579887"/>
                  <a:chExt cx="259812" cy="2275650"/>
                </a:xfrm>
                <a:grpFill/>
              </p:grpSpPr>
              <p:sp>
                <p:nvSpPr>
                  <p:cNvPr id="934" name="Freeform: Shape 933">
                    <a:extLst>
                      <a:ext uri="{FF2B5EF4-FFF2-40B4-BE49-F238E27FC236}">
                        <a16:creationId xmlns="" xmlns:a16="http://schemas.microsoft.com/office/drawing/2014/main" id="{8E9F73FC-84CC-4DEF-BBB0-AD1B05420239}"/>
                      </a:ext>
                    </a:extLst>
                  </p:cNvPr>
                  <p:cNvSpPr/>
                  <p:nvPr/>
                </p:nvSpPr>
                <p:spPr>
                  <a:xfrm>
                    <a:off x="1878376" y="2653404"/>
                    <a:ext cx="35786" cy="2105723"/>
                  </a:xfrm>
                  <a:custGeom>
                    <a:avLst/>
                    <a:gdLst>
                      <a:gd name="connsiteX0" fmla="*/ 0 w 35786"/>
                      <a:gd name="connsiteY0" fmla="*/ 16398 h 2105723"/>
                      <a:gd name="connsiteX1" fmla="*/ 0 w 35786"/>
                      <a:gd name="connsiteY1" fmla="*/ 2086238 h 2105723"/>
                      <a:gd name="connsiteX2" fmla="*/ 34642 w 35786"/>
                      <a:gd name="connsiteY2" fmla="*/ 2086238 h 2105723"/>
                      <a:gd name="connsiteX3" fmla="*/ 34642 w 35786"/>
                      <a:gd name="connsiteY3" fmla="*/ 16398 h 2105723"/>
                      <a:gd name="connsiteX4" fmla="*/ 0 w 35786"/>
                      <a:gd name="connsiteY4" fmla="*/ 16398 h 210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105723">
                        <a:moveTo>
                          <a:pt x="0" y="16398"/>
                        </a:moveTo>
                        <a:cubicBezTo>
                          <a:pt x="0" y="709231"/>
                          <a:pt x="0" y="1393404"/>
                          <a:pt x="0" y="2086238"/>
                        </a:cubicBezTo>
                        <a:cubicBezTo>
                          <a:pt x="0" y="2112219"/>
                          <a:pt x="34642" y="2112219"/>
                          <a:pt x="34642" y="2086238"/>
                        </a:cubicBezTo>
                        <a:cubicBezTo>
                          <a:pt x="34642" y="1393404"/>
                          <a:pt x="34642" y="709231"/>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5" name="Freeform: Shape 934">
                    <a:extLst>
                      <a:ext uri="{FF2B5EF4-FFF2-40B4-BE49-F238E27FC236}">
                        <a16:creationId xmlns="" xmlns:a16="http://schemas.microsoft.com/office/drawing/2014/main" id="{B75D51D8-90DF-4277-B06D-A0B6115B35E1}"/>
                      </a:ext>
                    </a:extLst>
                  </p:cNvPr>
                  <p:cNvSpPr/>
                  <p:nvPr/>
                </p:nvSpPr>
                <p:spPr>
                  <a:xfrm>
                    <a:off x="1774451" y="4578361"/>
                    <a:ext cx="259812" cy="277176"/>
                  </a:xfrm>
                  <a:custGeom>
                    <a:avLst/>
                    <a:gdLst>
                      <a:gd name="connsiteX0" fmla="*/ 129906 w 259812"/>
                      <a:gd name="connsiteY0" fmla="*/ 48696 h 277176"/>
                      <a:gd name="connsiteX1" fmla="*/ 0 w 259812"/>
                      <a:gd name="connsiteY1" fmla="*/ 239225 h 277176"/>
                      <a:gd name="connsiteX2" fmla="*/ 129906 w 259812"/>
                      <a:gd name="connsiteY2" fmla="*/ 230564 h 277176"/>
                      <a:gd name="connsiteX3" fmla="*/ 259813 w 259812"/>
                      <a:gd name="connsiteY3" fmla="*/ 31375 h 277176"/>
                      <a:gd name="connsiteX4" fmla="*/ 129906 w 259812"/>
                      <a:gd name="connsiteY4" fmla="*/ 48696 h 27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7176">
                        <a:moveTo>
                          <a:pt x="129906" y="48696"/>
                        </a:moveTo>
                        <a:cubicBezTo>
                          <a:pt x="60623" y="100658"/>
                          <a:pt x="0" y="187262"/>
                          <a:pt x="0" y="239225"/>
                        </a:cubicBezTo>
                        <a:cubicBezTo>
                          <a:pt x="0" y="291187"/>
                          <a:pt x="60623" y="291187"/>
                          <a:pt x="129906" y="230564"/>
                        </a:cubicBezTo>
                        <a:cubicBezTo>
                          <a:pt x="199190" y="161281"/>
                          <a:pt x="259813" y="74677"/>
                          <a:pt x="259813" y="31375"/>
                        </a:cubicBezTo>
                        <a:cubicBezTo>
                          <a:pt x="259813" y="-20588"/>
                          <a:pt x="199190" y="-3267"/>
                          <a:pt x="129906" y="4869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6" name="Freeform: Shape 935">
                    <a:extLst>
                      <a:ext uri="{FF2B5EF4-FFF2-40B4-BE49-F238E27FC236}">
                        <a16:creationId xmlns="" xmlns:a16="http://schemas.microsoft.com/office/drawing/2014/main" id="{81F83906-D8F8-4ABA-A295-3BCE1759899D}"/>
                      </a:ext>
                    </a:extLst>
                  </p:cNvPr>
                  <p:cNvSpPr/>
                  <p:nvPr/>
                </p:nvSpPr>
                <p:spPr>
                  <a:xfrm>
                    <a:off x="1774451" y="2579887"/>
                    <a:ext cx="259812" cy="279004"/>
                  </a:xfrm>
                  <a:custGeom>
                    <a:avLst/>
                    <a:gdLst>
                      <a:gd name="connsiteX0" fmla="*/ 129906 w 259812"/>
                      <a:gd name="connsiteY0" fmla="*/ 46612 h 279004"/>
                      <a:gd name="connsiteX1" fmla="*/ 0 w 259812"/>
                      <a:gd name="connsiteY1" fmla="*/ 37952 h 279004"/>
                      <a:gd name="connsiteX2" fmla="*/ 129906 w 259812"/>
                      <a:gd name="connsiteY2" fmla="*/ 228481 h 279004"/>
                      <a:gd name="connsiteX3" fmla="*/ 259813 w 259812"/>
                      <a:gd name="connsiteY3" fmla="*/ 254462 h 279004"/>
                      <a:gd name="connsiteX4" fmla="*/ 129906 w 259812"/>
                      <a:gd name="connsiteY4" fmla="*/ 46612 h 27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9004">
                        <a:moveTo>
                          <a:pt x="129906" y="46612"/>
                        </a:moveTo>
                        <a:cubicBezTo>
                          <a:pt x="60623" y="-14011"/>
                          <a:pt x="0" y="-14011"/>
                          <a:pt x="0" y="37952"/>
                        </a:cubicBezTo>
                        <a:cubicBezTo>
                          <a:pt x="0" y="89914"/>
                          <a:pt x="60623" y="176519"/>
                          <a:pt x="129906" y="228481"/>
                        </a:cubicBezTo>
                        <a:cubicBezTo>
                          <a:pt x="199190" y="280444"/>
                          <a:pt x="259813" y="297764"/>
                          <a:pt x="259813" y="254462"/>
                        </a:cubicBezTo>
                        <a:cubicBezTo>
                          <a:pt x="259813" y="211160"/>
                          <a:pt x="199190" y="115896"/>
                          <a:pt x="129906" y="4661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6" name="Graphic 1">
                  <a:extLst>
                    <a:ext uri="{FF2B5EF4-FFF2-40B4-BE49-F238E27FC236}">
                      <a16:creationId xmlns="" xmlns:a16="http://schemas.microsoft.com/office/drawing/2014/main" id="{BFE3F1CA-A86F-4D2D-98C7-06ED4E36DF3B}"/>
                    </a:ext>
                  </a:extLst>
                </p:cNvPr>
                <p:cNvGrpSpPr/>
                <p:nvPr/>
              </p:nvGrpSpPr>
              <p:grpSpPr>
                <a:xfrm>
                  <a:off x="2363360" y="3155892"/>
                  <a:ext cx="259812" cy="1123575"/>
                  <a:chOff x="2363360" y="3155892"/>
                  <a:chExt cx="259812" cy="1123575"/>
                </a:xfrm>
                <a:grpFill/>
              </p:grpSpPr>
              <p:sp>
                <p:nvSpPr>
                  <p:cNvPr id="931" name="Freeform: Shape 930">
                    <a:extLst>
                      <a:ext uri="{FF2B5EF4-FFF2-40B4-BE49-F238E27FC236}">
                        <a16:creationId xmlns="" xmlns:a16="http://schemas.microsoft.com/office/drawing/2014/main" id="{FB41D730-5954-4A6E-B75A-F089B339561A}"/>
                      </a:ext>
                    </a:extLst>
                  </p:cNvPr>
                  <p:cNvSpPr/>
                  <p:nvPr/>
                </p:nvSpPr>
                <p:spPr>
                  <a:xfrm>
                    <a:off x="2475945" y="3259633"/>
                    <a:ext cx="35786" cy="901925"/>
                  </a:xfrm>
                  <a:custGeom>
                    <a:avLst/>
                    <a:gdLst>
                      <a:gd name="connsiteX0" fmla="*/ 0 w 35786"/>
                      <a:gd name="connsiteY0" fmla="*/ 16398 h 901925"/>
                      <a:gd name="connsiteX1" fmla="*/ 0 w 35786"/>
                      <a:gd name="connsiteY1" fmla="*/ 882440 h 901925"/>
                      <a:gd name="connsiteX2" fmla="*/ 34641 w 35786"/>
                      <a:gd name="connsiteY2" fmla="*/ 882440 h 901925"/>
                      <a:gd name="connsiteX3" fmla="*/ 34641 w 35786"/>
                      <a:gd name="connsiteY3" fmla="*/ 16398 h 901925"/>
                      <a:gd name="connsiteX4" fmla="*/ 0 w 35786"/>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901925">
                        <a:moveTo>
                          <a:pt x="0" y="16398"/>
                        </a:moveTo>
                        <a:cubicBezTo>
                          <a:pt x="0" y="302191"/>
                          <a:pt x="0" y="596646"/>
                          <a:pt x="0" y="882440"/>
                        </a:cubicBezTo>
                        <a:cubicBezTo>
                          <a:pt x="0" y="908421"/>
                          <a:pt x="34641" y="908421"/>
                          <a:pt x="34641" y="882440"/>
                        </a:cubicBezTo>
                        <a:cubicBezTo>
                          <a:pt x="34641" y="596646"/>
                          <a:pt x="34641" y="302191"/>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2" name="Freeform: Shape 931">
                    <a:extLst>
                      <a:ext uri="{FF2B5EF4-FFF2-40B4-BE49-F238E27FC236}">
                        <a16:creationId xmlns="" xmlns:a16="http://schemas.microsoft.com/office/drawing/2014/main" id="{6161E600-A70C-48B1-B60A-9F4017A7798D}"/>
                      </a:ext>
                    </a:extLst>
                  </p:cNvPr>
                  <p:cNvSpPr/>
                  <p:nvPr/>
                </p:nvSpPr>
                <p:spPr>
                  <a:xfrm>
                    <a:off x="2363360" y="3985241"/>
                    <a:ext cx="259812" cy="294226"/>
                  </a:xfrm>
                  <a:custGeom>
                    <a:avLst/>
                    <a:gdLst>
                      <a:gd name="connsiteX0" fmla="*/ 129906 w 259812"/>
                      <a:gd name="connsiteY0" fmla="*/ 113530 h 294226"/>
                      <a:gd name="connsiteX1" fmla="*/ 0 w 259812"/>
                      <a:gd name="connsiteY1" fmla="*/ 286738 h 294226"/>
                      <a:gd name="connsiteX2" fmla="*/ 129906 w 259812"/>
                      <a:gd name="connsiteY2" fmla="*/ 182813 h 294226"/>
                      <a:gd name="connsiteX3" fmla="*/ 259813 w 259812"/>
                      <a:gd name="connsiteY3" fmla="*/ 944 h 294226"/>
                      <a:gd name="connsiteX4" fmla="*/ 129906 w 259812"/>
                      <a:gd name="connsiteY4" fmla="*/ 113530 h 29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4226">
                        <a:moveTo>
                          <a:pt x="129906" y="113530"/>
                        </a:moveTo>
                        <a:cubicBezTo>
                          <a:pt x="60623" y="182813"/>
                          <a:pt x="0" y="260757"/>
                          <a:pt x="0" y="286738"/>
                        </a:cubicBezTo>
                        <a:cubicBezTo>
                          <a:pt x="0" y="312719"/>
                          <a:pt x="60623" y="269417"/>
                          <a:pt x="129906" y="182813"/>
                        </a:cubicBezTo>
                        <a:cubicBezTo>
                          <a:pt x="199190" y="96209"/>
                          <a:pt x="259813" y="18265"/>
                          <a:pt x="259813" y="944"/>
                        </a:cubicBezTo>
                        <a:cubicBezTo>
                          <a:pt x="259813" y="-7716"/>
                          <a:pt x="207850" y="44246"/>
                          <a:pt x="129906" y="1135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3" name="Freeform: Shape 932">
                    <a:extLst>
                      <a:ext uri="{FF2B5EF4-FFF2-40B4-BE49-F238E27FC236}">
                        <a16:creationId xmlns="" xmlns:a16="http://schemas.microsoft.com/office/drawing/2014/main" id="{266F823E-7C62-40CA-BAC1-019EAD404F65}"/>
                      </a:ext>
                    </a:extLst>
                  </p:cNvPr>
                  <p:cNvSpPr/>
                  <p:nvPr/>
                </p:nvSpPr>
                <p:spPr>
                  <a:xfrm>
                    <a:off x="2363360" y="3155892"/>
                    <a:ext cx="259812" cy="288043"/>
                  </a:xfrm>
                  <a:custGeom>
                    <a:avLst/>
                    <a:gdLst>
                      <a:gd name="connsiteX0" fmla="*/ 0 w 259812"/>
                      <a:gd name="connsiteY0" fmla="*/ 7553 h 288043"/>
                      <a:gd name="connsiteX1" fmla="*/ 129906 w 259812"/>
                      <a:gd name="connsiteY1" fmla="*/ 180762 h 288043"/>
                      <a:gd name="connsiteX2" fmla="*/ 259813 w 259812"/>
                      <a:gd name="connsiteY2" fmla="*/ 284687 h 288043"/>
                      <a:gd name="connsiteX3" fmla="*/ 129906 w 259812"/>
                      <a:gd name="connsiteY3" fmla="*/ 102818 h 288043"/>
                      <a:gd name="connsiteX4" fmla="*/ 0 w 259812"/>
                      <a:gd name="connsiteY4" fmla="*/ 7553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0" y="7553"/>
                        </a:moveTo>
                        <a:cubicBezTo>
                          <a:pt x="0" y="33535"/>
                          <a:pt x="60623" y="111478"/>
                          <a:pt x="129906" y="180762"/>
                        </a:cubicBezTo>
                        <a:cubicBezTo>
                          <a:pt x="199190" y="250045"/>
                          <a:pt x="259813" y="302008"/>
                          <a:pt x="259813" y="284687"/>
                        </a:cubicBezTo>
                        <a:cubicBezTo>
                          <a:pt x="259813" y="267366"/>
                          <a:pt x="199190" y="189422"/>
                          <a:pt x="129906" y="102818"/>
                        </a:cubicBezTo>
                        <a:cubicBezTo>
                          <a:pt x="60623" y="24874"/>
                          <a:pt x="0" y="-18428"/>
                          <a:pt x="0" y="75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7" name="Graphic 1">
                  <a:extLst>
                    <a:ext uri="{FF2B5EF4-FFF2-40B4-BE49-F238E27FC236}">
                      <a16:creationId xmlns="" xmlns:a16="http://schemas.microsoft.com/office/drawing/2014/main" id="{994FB4CF-910F-4157-99CF-CAA058690A2D}"/>
                    </a:ext>
                  </a:extLst>
                </p:cNvPr>
                <p:cNvGrpSpPr/>
                <p:nvPr/>
              </p:nvGrpSpPr>
              <p:grpSpPr>
                <a:xfrm>
                  <a:off x="2960928" y="3316014"/>
                  <a:ext cx="259812" cy="794735"/>
                  <a:chOff x="2960928" y="3316014"/>
                  <a:chExt cx="259812" cy="794735"/>
                </a:xfrm>
                <a:grpFill/>
              </p:grpSpPr>
              <p:sp>
                <p:nvSpPr>
                  <p:cNvPr id="928" name="Freeform: Shape 927">
                    <a:extLst>
                      <a:ext uri="{FF2B5EF4-FFF2-40B4-BE49-F238E27FC236}">
                        <a16:creationId xmlns="" xmlns:a16="http://schemas.microsoft.com/office/drawing/2014/main" id="{BCF869DF-C7C7-403F-8EBC-039E11900878}"/>
                      </a:ext>
                    </a:extLst>
                  </p:cNvPr>
                  <p:cNvSpPr/>
                  <p:nvPr/>
                </p:nvSpPr>
                <p:spPr>
                  <a:xfrm>
                    <a:off x="3073514" y="3441502"/>
                    <a:ext cx="34641" cy="555508"/>
                  </a:xfrm>
                  <a:custGeom>
                    <a:avLst/>
                    <a:gdLst>
                      <a:gd name="connsiteX0" fmla="*/ 0 w 34641"/>
                      <a:gd name="connsiteY0" fmla="*/ 16398 h 555508"/>
                      <a:gd name="connsiteX1" fmla="*/ 0 w 34641"/>
                      <a:gd name="connsiteY1" fmla="*/ 536023 h 555508"/>
                      <a:gd name="connsiteX2" fmla="*/ 34642 w 34641"/>
                      <a:gd name="connsiteY2" fmla="*/ 536023 h 555508"/>
                      <a:gd name="connsiteX3" fmla="*/ 34642 w 34641"/>
                      <a:gd name="connsiteY3" fmla="*/ 16398 h 555508"/>
                      <a:gd name="connsiteX4" fmla="*/ 0 w 34641"/>
                      <a:gd name="connsiteY4" fmla="*/ 16398 h 55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555508">
                        <a:moveTo>
                          <a:pt x="0" y="16398"/>
                        </a:moveTo>
                        <a:cubicBezTo>
                          <a:pt x="0" y="189606"/>
                          <a:pt x="0" y="362814"/>
                          <a:pt x="0" y="536023"/>
                        </a:cubicBezTo>
                        <a:cubicBezTo>
                          <a:pt x="0" y="562004"/>
                          <a:pt x="34642" y="562004"/>
                          <a:pt x="34642" y="536023"/>
                        </a:cubicBezTo>
                        <a:cubicBezTo>
                          <a:pt x="34642" y="362814"/>
                          <a:pt x="34642" y="1896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9" name="Freeform: Shape 928">
                    <a:extLst>
                      <a:ext uri="{FF2B5EF4-FFF2-40B4-BE49-F238E27FC236}">
                        <a16:creationId xmlns="" xmlns:a16="http://schemas.microsoft.com/office/drawing/2014/main" id="{50255EA2-7CDA-42B0-B78B-4744621D7CFD}"/>
                      </a:ext>
                    </a:extLst>
                  </p:cNvPr>
                  <p:cNvSpPr/>
                  <p:nvPr/>
                </p:nvSpPr>
                <p:spPr>
                  <a:xfrm>
                    <a:off x="2960928" y="3316014"/>
                    <a:ext cx="259812" cy="289939"/>
                  </a:xfrm>
                  <a:custGeom>
                    <a:avLst/>
                    <a:gdLst>
                      <a:gd name="connsiteX0" fmla="*/ 129906 w 259812"/>
                      <a:gd name="connsiteY0" fmla="*/ 124565 h 289939"/>
                      <a:gd name="connsiteX1" fmla="*/ 0 w 259812"/>
                      <a:gd name="connsiteY1" fmla="*/ 289113 h 289939"/>
                      <a:gd name="connsiteX2" fmla="*/ 129906 w 259812"/>
                      <a:gd name="connsiteY2" fmla="*/ 167867 h 289939"/>
                      <a:gd name="connsiteX3" fmla="*/ 259813 w 259812"/>
                      <a:gd name="connsiteY3" fmla="*/ 3319 h 289939"/>
                      <a:gd name="connsiteX4" fmla="*/ 129906 w 259812"/>
                      <a:gd name="connsiteY4" fmla="*/ 124565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129906" y="124565"/>
                        </a:moveTo>
                        <a:cubicBezTo>
                          <a:pt x="60623" y="211169"/>
                          <a:pt x="0" y="289113"/>
                          <a:pt x="0" y="289113"/>
                        </a:cubicBezTo>
                        <a:cubicBezTo>
                          <a:pt x="0" y="297773"/>
                          <a:pt x="60623" y="237150"/>
                          <a:pt x="129906" y="167867"/>
                        </a:cubicBezTo>
                        <a:cubicBezTo>
                          <a:pt x="199190" y="98583"/>
                          <a:pt x="259813" y="20640"/>
                          <a:pt x="259813" y="3319"/>
                        </a:cubicBezTo>
                        <a:cubicBezTo>
                          <a:pt x="259813" y="-14002"/>
                          <a:pt x="199190" y="37960"/>
                          <a:pt x="129906" y="124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30" name="Freeform: Shape 929">
                    <a:extLst>
                      <a:ext uri="{FF2B5EF4-FFF2-40B4-BE49-F238E27FC236}">
                        <a16:creationId xmlns="" xmlns:a16="http://schemas.microsoft.com/office/drawing/2014/main" id="{B4133D2A-30CE-4C08-B4A1-E6BA148E7CAF}"/>
                      </a:ext>
                    </a:extLst>
                  </p:cNvPr>
                  <p:cNvSpPr/>
                  <p:nvPr/>
                </p:nvSpPr>
                <p:spPr>
                  <a:xfrm>
                    <a:off x="2960928" y="3821637"/>
                    <a:ext cx="259812" cy="289112"/>
                  </a:xfrm>
                  <a:custGeom>
                    <a:avLst/>
                    <a:gdLst>
                      <a:gd name="connsiteX0" fmla="*/ 0 w 259812"/>
                      <a:gd name="connsiteY0" fmla="*/ 0 h 289112"/>
                      <a:gd name="connsiteX1" fmla="*/ 129906 w 259812"/>
                      <a:gd name="connsiteY1" fmla="*/ 164548 h 289112"/>
                      <a:gd name="connsiteX2" fmla="*/ 259813 w 259812"/>
                      <a:gd name="connsiteY2" fmla="*/ 285794 h 289112"/>
                      <a:gd name="connsiteX3" fmla="*/ 129906 w 259812"/>
                      <a:gd name="connsiteY3" fmla="*/ 121246 h 289112"/>
                      <a:gd name="connsiteX4" fmla="*/ 0 w 259812"/>
                      <a:gd name="connsiteY4" fmla="*/ 0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0" y="0"/>
                        </a:moveTo>
                        <a:cubicBezTo>
                          <a:pt x="0" y="8660"/>
                          <a:pt x="60623" y="77944"/>
                          <a:pt x="129906" y="164548"/>
                        </a:cubicBezTo>
                        <a:cubicBezTo>
                          <a:pt x="199190" y="251152"/>
                          <a:pt x="259813" y="303115"/>
                          <a:pt x="259813" y="285794"/>
                        </a:cubicBezTo>
                        <a:cubicBezTo>
                          <a:pt x="259813" y="268473"/>
                          <a:pt x="199190" y="190529"/>
                          <a:pt x="129906" y="121246"/>
                        </a:cubicBezTo>
                        <a:cubicBezTo>
                          <a:pt x="60623" y="51963"/>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8" name="Graphic 1">
                  <a:extLst>
                    <a:ext uri="{FF2B5EF4-FFF2-40B4-BE49-F238E27FC236}">
                      <a16:creationId xmlns="" xmlns:a16="http://schemas.microsoft.com/office/drawing/2014/main" id="{39DCC77A-E682-43F8-B9BE-97908A542E91}"/>
                    </a:ext>
                  </a:extLst>
                </p:cNvPr>
                <p:cNvGrpSpPr/>
                <p:nvPr/>
              </p:nvGrpSpPr>
              <p:grpSpPr>
                <a:xfrm>
                  <a:off x="3558497" y="2708872"/>
                  <a:ext cx="259812" cy="2017681"/>
                  <a:chOff x="3558497" y="2708872"/>
                  <a:chExt cx="259812" cy="2017681"/>
                </a:xfrm>
                <a:grpFill/>
              </p:grpSpPr>
              <p:sp>
                <p:nvSpPr>
                  <p:cNvPr id="925" name="Freeform: Shape 924">
                    <a:extLst>
                      <a:ext uri="{FF2B5EF4-FFF2-40B4-BE49-F238E27FC236}">
                        <a16:creationId xmlns="" xmlns:a16="http://schemas.microsoft.com/office/drawing/2014/main" id="{F51475D9-0DD2-4CEF-A070-E5F9104A8F01}"/>
                      </a:ext>
                    </a:extLst>
                  </p:cNvPr>
                  <p:cNvSpPr/>
                  <p:nvPr/>
                </p:nvSpPr>
                <p:spPr>
                  <a:xfrm>
                    <a:off x="3671083" y="2809291"/>
                    <a:ext cx="34641" cy="1828590"/>
                  </a:xfrm>
                  <a:custGeom>
                    <a:avLst/>
                    <a:gdLst>
                      <a:gd name="connsiteX0" fmla="*/ 0 w 34641"/>
                      <a:gd name="connsiteY0" fmla="*/ 16398 h 1828590"/>
                      <a:gd name="connsiteX1" fmla="*/ 0 w 34641"/>
                      <a:gd name="connsiteY1" fmla="*/ 1809104 h 1828590"/>
                      <a:gd name="connsiteX2" fmla="*/ 34642 w 34641"/>
                      <a:gd name="connsiteY2" fmla="*/ 1809104 h 1828590"/>
                      <a:gd name="connsiteX3" fmla="*/ 34642 w 34641"/>
                      <a:gd name="connsiteY3" fmla="*/ 16398 h 1828590"/>
                      <a:gd name="connsiteX4" fmla="*/ 0 w 34641"/>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6" name="Freeform: Shape 925">
                    <a:extLst>
                      <a:ext uri="{FF2B5EF4-FFF2-40B4-BE49-F238E27FC236}">
                        <a16:creationId xmlns="" xmlns:a16="http://schemas.microsoft.com/office/drawing/2014/main" id="{2AA52C6A-EA65-47E4-8850-C19BEEB02058}"/>
                      </a:ext>
                    </a:extLst>
                  </p:cNvPr>
                  <p:cNvSpPr/>
                  <p:nvPr/>
                </p:nvSpPr>
                <p:spPr>
                  <a:xfrm>
                    <a:off x="3558497" y="2708872"/>
                    <a:ext cx="259812" cy="281700"/>
                  </a:xfrm>
                  <a:custGeom>
                    <a:avLst/>
                    <a:gdLst>
                      <a:gd name="connsiteX0" fmla="*/ 129906 w 259812"/>
                      <a:gd name="connsiteY0" fmla="*/ 64855 h 281700"/>
                      <a:gd name="connsiteX1" fmla="*/ 0 w 259812"/>
                      <a:gd name="connsiteY1" fmla="*/ 264045 h 281700"/>
                      <a:gd name="connsiteX2" fmla="*/ 129906 w 259812"/>
                      <a:gd name="connsiteY2" fmla="*/ 220743 h 281700"/>
                      <a:gd name="connsiteX3" fmla="*/ 259813 w 259812"/>
                      <a:gd name="connsiteY3" fmla="*/ 30213 h 281700"/>
                      <a:gd name="connsiteX4" fmla="*/ 129906 w 259812"/>
                      <a:gd name="connsiteY4" fmla="*/ 64855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4855"/>
                        </a:moveTo>
                        <a:cubicBezTo>
                          <a:pt x="60623" y="134138"/>
                          <a:pt x="0" y="229403"/>
                          <a:pt x="0" y="264045"/>
                        </a:cubicBezTo>
                        <a:cubicBezTo>
                          <a:pt x="0" y="298686"/>
                          <a:pt x="60623" y="281365"/>
                          <a:pt x="129906" y="220743"/>
                        </a:cubicBezTo>
                        <a:cubicBezTo>
                          <a:pt x="199190" y="160120"/>
                          <a:pt x="259813" y="73515"/>
                          <a:pt x="259813" y="30213"/>
                        </a:cubicBezTo>
                        <a:cubicBezTo>
                          <a:pt x="259813" y="-21749"/>
                          <a:pt x="199190" y="-4428"/>
                          <a:pt x="129906" y="648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7" name="Freeform: Shape 926">
                    <a:extLst>
                      <a:ext uri="{FF2B5EF4-FFF2-40B4-BE49-F238E27FC236}">
                        <a16:creationId xmlns="" xmlns:a16="http://schemas.microsoft.com/office/drawing/2014/main" id="{D309B371-0F1D-4F34-AF39-61A052090419}"/>
                      </a:ext>
                    </a:extLst>
                  </p:cNvPr>
                  <p:cNvSpPr/>
                  <p:nvPr/>
                </p:nvSpPr>
                <p:spPr>
                  <a:xfrm>
                    <a:off x="3558497" y="4444852"/>
                    <a:ext cx="259812" cy="281700"/>
                  </a:xfrm>
                  <a:custGeom>
                    <a:avLst/>
                    <a:gdLst>
                      <a:gd name="connsiteX0" fmla="*/ 129906 w 259812"/>
                      <a:gd name="connsiteY0" fmla="*/ 60958 h 281700"/>
                      <a:gd name="connsiteX1" fmla="*/ 0 w 259812"/>
                      <a:gd name="connsiteY1" fmla="*/ 17656 h 281700"/>
                      <a:gd name="connsiteX2" fmla="*/ 129906 w 259812"/>
                      <a:gd name="connsiteY2" fmla="*/ 216845 h 281700"/>
                      <a:gd name="connsiteX3" fmla="*/ 259813 w 259812"/>
                      <a:gd name="connsiteY3" fmla="*/ 251487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335"/>
                          <a:pt x="0" y="-16986"/>
                          <a:pt x="0" y="17656"/>
                        </a:cubicBezTo>
                        <a:cubicBezTo>
                          <a:pt x="0" y="52297"/>
                          <a:pt x="60623" y="147562"/>
                          <a:pt x="129906" y="216845"/>
                        </a:cubicBezTo>
                        <a:cubicBezTo>
                          <a:pt x="199190" y="286129"/>
                          <a:pt x="259813" y="303450"/>
                          <a:pt x="259813" y="251487"/>
                        </a:cubicBezTo>
                        <a:cubicBezTo>
                          <a:pt x="259813" y="208185"/>
                          <a:pt x="199190" y="121581"/>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09" name="Graphic 1">
                  <a:extLst>
                    <a:ext uri="{FF2B5EF4-FFF2-40B4-BE49-F238E27FC236}">
                      <a16:creationId xmlns="" xmlns:a16="http://schemas.microsoft.com/office/drawing/2014/main" id="{1EE57040-1517-49A2-B0A5-437F507E6D6C}"/>
                    </a:ext>
                  </a:extLst>
                </p:cNvPr>
                <p:cNvGrpSpPr/>
                <p:nvPr/>
              </p:nvGrpSpPr>
              <p:grpSpPr>
                <a:xfrm>
                  <a:off x="4147406" y="2285204"/>
                  <a:ext cx="259812" cy="2872164"/>
                  <a:chOff x="4147406" y="2285204"/>
                  <a:chExt cx="259812" cy="2872164"/>
                </a:xfrm>
                <a:grpFill/>
              </p:grpSpPr>
              <p:sp>
                <p:nvSpPr>
                  <p:cNvPr id="922" name="Freeform: Shape 921">
                    <a:extLst>
                      <a:ext uri="{FF2B5EF4-FFF2-40B4-BE49-F238E27FC236}">
                        <a16:creationId xmlns="" xmlns:a16="http://schemas.microsoft.com/office/drawing/2014/main" id="{672A3876-8019-41BF-B3D1-DFF00788086A}"/>
                      </a:ext>
                    </a:extLst>
                  </p:cNvPr>
                  <p:cNvSpPr/>
                  <p:nvPr/>
                </p:nvSpPr>
                <p:spPr>
                  <a:xfrm>
                    <a:off x="4259991" y="2364522"/>
                    <a:ext cx="35786" cy="2732362"/>
                  </a:xfrm>
                  <a:custGeom>
                    <a:avLst/>
                    <a:gdLst>
                      <a:gd name="connsiteX0" fmla="*/ 0 w 35786"/>
                      <a:gd name="connsiteY0" fmla="*/ 19486 h 2732362"/>
                      <a:gd name="connsiteX1" fmla="*/ 0 w 35786"/>
                      <a:gd name="connsiteY1" fmla="*/ 2712876 h 2732362"/>
                      <a:gd name="connsiteX2" fmla="*/ 34642 w 35786"/>
                      <a:gd name="connsiteY2" fmla="*/ 2712876 h 2732362"/>
                      <a:gd name="connsiteX3" fmla="*/ 34642 w 35786"/>
                      <a:gd name="connsiteY3" fmla="*/ 19486 h 2732362"/>
                      <a:gd name="connsiteX4" fmla="*/ 0 w 35786"/>
                      <a:gd name="connsiteY4" fmla="*/ 19486 h 273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32362">
                        <a:moveTo>
                          <a:pt x="0" y="19486"/>
                        </a:moveTo>
                        <a:cubicBezTo>
                          <a:pt x="0" y="920170"/>
                          <a:pt x="0" y="1812193"/>
                          <a:pt x="0" y="2712876"/>
                        </a:cubicBezTo>
                        <a:cubicBezTo>
                          <a:pt x="0" y="2738858"/>
                          <a:pt x="34642" y="2738858"/>
                          <a:pt x="34642" y="2712876"/>
                        </a:cubicBezTo>
                        <a:cubicBezTo>
                          <a:pt x="34642" y="181219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3" name="Freeform: Shape 922">
                    <a:extLst>
                      <a:ext uri="{FF2B5EF4-FFF2-40B4-BE49-F238E27FC236}">
                        <a16:creationId xmlns="" xmlns:a16="http://schemas.microsoft.com/office/drawing/2014/main" id="{C595AB07-E305-4AD7-9134-7108159D3312}"/>
                      </a:ext>
                    </a:extLst>
                  </p:cNvPr>
                  <p:cNvSpPr/>
                  <p:nvPr/>
                </p:nvSpPr>
                <p:spPr>
                  <a:xfrm>
                    <a:off x="4147406" y="2285204"/>
                    <a:ext cx="259812" cy="272347"/>
                  </a:xfrm>
                  <a:custGeom>
                    <a:avLst/>
                    <a:gdLst>
                      <a:gd name="connsiteX0" fmla="*/ 129906 w 259812"/>
                      <a:gd name="connsiteY0" fmla="*/ 20860 h 272347"/>
                      <a:gd name="connsiteX1" fmla="*/ 0 w 259812"/>
                      <a:gd name="connsiteY1" fmla="*/ 211389 h 272347"/>
                      <a:gd name="connsiteX2" fmla="*/ 129906 w 259812"/>
                      <a:gd name="connsiteY2" fmla="*/ 254691 h 272347"/>
                      <a:gd name="connsiteX3" fmla="*/ 259813 w 259812"/>
                      <a:gd name="connsiteY3" fmla="*/ 81483 h 272347"/>
                      <a:gd name="connsiteX4" fmla="*/ 129906 w 259812"/>
                      <a:gd name="connsiteY4" fmla="*/ 20860 h 272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2347">
                        <a:moveTo>
                          <a:pt x="129906" y="20860"/>
                        </a:moveTo>
                        <a:cubicBezTo>
                          <a:pt x="60623" y="64162"/>
                          <a:pt x="0" y="150766"/>
                          <a:pt x="0" y="211389"/>
                        </a:cubicBezTo>
                        <a:cubicBezTo>
                          <a:pt x="0" y="272012"/>
                          <a:pt x="60623" y="289333"/>
                          <a:pt x="129906" y="254691"/>
                        </a:cubicBezTo>
                        <a:cubicBezTo>
                          <a:pt x="199190" y="220050"/>
                          <a:pt x="259813" y="142106"/>
                          <a:pt x="259813" y="81483"/>
                        </a:cubicBezTo>
                        <a:cubicBezTo>
                          <a:pt x="259813" y="3539"/>
                          <a:pt x="207850" y="-22442"/>
                          <a:pt x="129906"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4" name="Freeform: Shape 923">
                    <a:extLst>
                      <a:ext uri="{FF2B5EF4-FFF2-40B4-BE49-F238E27FC236}">
                        <a16:creationId xmlns="" xmlns:a16="http://schemas.microsoft.com/office/drawing/2014/main" id="{A79BD701-AB36-4F7A-9015-E0DC00B65929}"/>
                      </a:ext>
                    </a:extLst>
                  </p:cNvPr>
                  <p:cNvSpPr/>
                  <p:nvPr/>
                </p:nvSpPr>
                <p:spPr>
                  <a:xfrm>
                    <a:off x="4147406" y="4886534"/>
                    <a:ext cx="259812" cy="270834"/>
                  </a:xfrm>
                  <a:custGeom>
                    <a:avLst/>
                    <a:gdLst>
                      <a:gd name="connsiteX0" fmla="*/ 129906 w 259812"/>
                      <a:gd name="connsiteY0" fmla="*/ 17656 h 270834"/>
                      <a:gd name="connsiteX1" fmla="*/ 0 w 259812"/>
                      <a:gd name="connsiteY1" fmla="*/ 60958 h 270834"/>
                      <a:gd name="connsiteX2" fmla="*/ 129906 w 259812"/>
                      <a:gd name="connsiteY2" fmla="*/ 251487 h 270834"/>
                      <a:gd name="connsiteX3" fmla="*/ 259813 w 259812"/>
                      <a:gd name="connsiteY3" fmla="*/ 199524 h 270834"/>
                      <a:gd name="connsiteX4" fmla="*/ 129906 w 259812"/>
                      <a:gd name="connsiteY4" fmla="*/ 17656 h 270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0834">
                        <a:moveTo>
                          <a:pt x="129906" y="17656"/>
                        </a:moveTo>
                        <a:cubicBezTo>
                          <a:pt x="60623" y="-16986"/>
                          <a:pt x="0" y="335"/>
                          <a:pt x="0" y="60958"/>
                        </a:cubicBezTo>
                        <a:cubicBezTo>
                          <a:pt x="0" y="121581"/>
                          <a:pt x="60623" y="208185"/>
                          <a:pt x="129906" y="251487"/>
                        </a:cubicBezTo>
                        <a:cubicBezTo>
                          <a:pt x="199190" y="294789"/>
                          <a:pt x="259813" y="260147"/>
                          <a:pt x="259813" y="199524"/>
                        </a:cubicBezTo>
                        <a:cubicBezTo>
                          <a:pt x="259813" y="121581"/>
                          <a:pt x="207850" y="43637"/>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0" name="Graphic 1">
                  <a:extLst>
                    <a:ext uri="{FF2B5EF4-FFF2-40B4-BE49-F238E27FC236}">
                      <a16:creationId xmlns="" xmlns:a16="http://schemas.microsoft.com/office/drawing/2014/main" id="{4ADFF499-9B9D-4D20-A226-2C4CB48E2594}"/>
                    </a:ext>
                  </a:extLst>
                </p:cNvPr>
                <p:cNvGrpSpPr/>
                <p:nvPr/>
              </p:nvGrpSpPr>
              <p:grpSpPr>
                <a:xfrm>
                  <a:off x="4744975" y="2132856"/>
                  <a:ext cx="259812" cy="3169713"/>
                  <a:chOff x="4744975" y="2132856"/>
                  <a:chExt cx="259812" cy="3169713"/>
                </a:xfrm>
                <a:grpFill/>
              </p:grpSpPr>
              <p:sp>
                <p:nvSpPr>
                  <p:cNvPr id="919" name="Freeform: Shape 918">
                    <a:extLst>
                      <a:ext uri="{FF2B5EF4-FFF2-40B4-BE49-F238E27FC236}">
                        <a16:creationId xmlns="" xmlns:a16="http://schemas.microsoft.com/office/drawing/2014/main" id="{E0CCA3AE-F5F1-4A3D-8C39-F2778ED51232}"/>
                      </a:ext>
                    </a:extLst>
                  </p:cNvPr>
                  <p:cNvSpPr/>
                  <p:nvPr/>
                </p:nvSpPr>
                <p:spPr>
                  <a:xfrm>
                    <a:off x="4857560" y="2203062"/>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0" name="Freeform: Shape 919">
                    <a:extLst>
                      <a:ext uri="{FF2B5EF4-FFF2-40B4-BE49-F238E27FC236}">
                        <a16:creationId xmlns="" xmlns:a16="http://schemas.microsoft.com/office/drawing/2014/main" id="{FD44956C-650D-4DCA-89FD-710614D21FEC}"/>
                      </a:ext>
                    </a:extLst>
                  </p:cNvPr>
                  <p:cNvSpPr/>
                  <p:nvPr/>
                </p:nvSpPr>
                <p:spPr>
                  <a:xfrm>
                    <a:off x="4744975"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89" y="259813"/>
                          <a:pt x="259813" y="207850"/>
                          <a:pt x="259813" y="138567"/>
                        </a:cubicBezTo>
                        <a:cubicBezTo>
                          <a:pt x="259813" y="6928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21" name="Freeform: Shape 920">
                    <a:extLst>
                      <a:ext uri="{FF2B5EF4-FFF2-40B4-BE49-F238E27FC236}">
                        <a16:creationId xmlns="" xmlns:a16="http://schemas.microsoft.com/office/drawing/2014/main" id="{82BFBF14-A149-416B-BACE-A7FE16CA867D}"/>
                      </a:ext>
                    </a:extLst>
                  </p:cNvPr>
                  <p:cNvSpPr/>
                  <p:nvPr/>
                </p:nvSpPr>
                <p:spPr>
                  <a:xfrm>
                    <a:off x="4744975"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89" y="259813"/>
                          <a:pt x="259813" y="190529"/>
                          <a:pt x="259813" y="121246"/>
                        </a:cubicBezTo>
                        <a:cubicBezTo>
                          <a:pt x="259813" y="51963"/>
                          <a:pt x="199189"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1" name="Graphic 1">
                  <a:extLst>
                    <a:ext uri="{FF2B5EF4-FFF2-40B4-BE49-F238E27FC236}">
                      <a16:creationId xmlns="" xmlns:a16="http://schemas.microsoft.com/office/drawing/2014/main" id="{0BC6AF56-6F4E-4C5C-BF6A-696252D0E2A6}"/>
                    </a:ext>
                  </a:extLst>
                </p:cNvPr>
                <p:cNvGrpSpPr/>
                <p:nvPr/>
              </p:nvGrpSpPr>
              <p:grpSpPr>
                <a:xfrm>
                  <a:off x="5342544" y="2282126"/>
                  <a:ext cx="259812" cy="2871172"/>
                  <a:chOff x="5342544" y="2282126"/>
                  <a:chExt cx="259812" cy="2871172"/>
                </a:xfrm>
                <a:grpFill/>
              </p:grpSpPr>
              <p:sp>
                <p:nvSpPr>
                  <p:cNvPr id="916" name="Freeform: Shape 915">
                    <a:extLst>
                      <a:ext uri="{FF2B5EF4-FFF2-40B4-BE49-F238E27FC236}">
                        <a16:creationId xmlns="" xmlns:a16="http://schemas.microsoft.com/office/drawing/2014/main" id="{F64A4B44-ABA3-4CE0-8043-2BC955D6B94F}"/>
                      </a:ext>
                    </a:extLst>
                  </p:cNvPr>
                  <p:cNvSpPr/>
                  <p:nvPr/>
                </p:nvSpPr>
                <p:spPr>
                  <a:xfrm>
                    <a:off x="5455129" y="2358950"/>
                    <a:ext cx="34641" cy="2737934"/>
                  </a:xfrm>
                  <a:custGeom>
                    <a:avLst/>
                    <a:gdLst>
                      <a:gd name="connsiteX0" fmla="*/ 0 w 34641"/>
                      <a:gd name="connsiteY0" fmla="*/ 16398 h 2737934"/>
                      <a:gd name="connsiteX1" fmla="*/ 0 w 34641"/>
                      <a:gd name="connsiteY1" fmla="*/ 2718448 h 2737934"/>
                      <a:gd name="connsiteX2" fmla="*/ 34642 w 34641"/>
                      <a:gd name="connsiteY2" fmla="*/ 2718448 h 2737934"/>
                      <a:gd name="connsiteX3" fmla="*/ 34642 w 34641"/>
                      <a:gd name="connsiteY3" fmla="*/ 16398 h 2737934"/>
                      <a:gd name="connsiteX4" fmla="*/ 0 w 34641"/>
                      <a:gd name="connsiteY4" fmla="*/ 16398 h 273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37934">
                        <a:moveTo>
                          <a:pt x="0" y="16398"/>
                        </a:moveTo>
                        <a:cubicBezTo>
                          <a:pt x="0" y="917081"/>
                          <a:pt x="0" y="1817765"/>
                          <a:pt x="0" y="2718448"/>
                        </a:cubicBezTo>
                        <a:cubicBezTo>
                          <a:pt x="0" y="2744430"/>
                          <a:pt x="34642" y="2744430"/>
                          <a:pt x="34642" y="2718448"/>
                        </a:cubicBezTo>
                        <a:cubicBezTo>
                          <a:pt x="34642" y="1817765"/>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7" name="Freeform: Shape 916">
                    <a:extLst>
                      <a:ext uri="{FF2B5EF4-FFF2-40B4-BE49-F238E27FC236}">
                        <a16:creationId xmlns="" xmlns:a16="http://schemas.microsoft.com/office/drawing/2014/main" id="{4FC62B95-E3FE-4782-8DA5-2F5EFA3A0C33}"/>
                      </a:ext>
                    </a:extLst>
                  </p:cNvPr>
                  <p:cNvSpPr/>
                  <p:nvPr/>
                </p:nvSpPr>
                <p:spPr>
                  <a:xfrm>
                    <a:off x="5342544" y="2282126"/>
                    <a:ext cx="259812" cy="266764"/>
                  </a:xfrm>
                  <a:custGeom>
                    <a:avLst/>
                    <a:gdLst>
                      <a:gd name="connsiteX0" fmla="*/ 129906 w 259812"/>
                      <a:gd name="connsiteY0" fmla="*/ 15277 h 266764"/>
                      <a:gd name="connsiteX1" fmla="*/ 0 w 259812"/>
                      <a:gd name="connsiteY1" fmla="*/ 75900 h 266764"/>
                      <a:gd name="connsiteX2" fmla="*/ 129906 w 259812"/>
                      <a:gd name="connsiteY2" fmla="*/ 249109 h 266764"/>
                      <a:gd name="connsiteX3" fmla="*/ 259813 w 259812"/>
                      <a:gd name="connsiteY3" fmla="*/ 205807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19364"/>
                          <a:pt x="0" y="6617"/>
                          <a:pt x="0" y="75900"/>
                        </a:cubicBezTo>
                        <a:cubicBezTo>
                          <a:pt x="0" y="145184"/>
                          <a:pt x="60623" y="214467"/>
                          <a:pt x="129906" y="249109"/>
                        </a:cubicBezTo>
                        <a:cubicBezTo>
                          <a:pt x="199189" y="283750"/>
                          <a:pt x="259813" y="266430"/>
                          <a:pt x="259813" y="205807"/>
                        </a:cubicBezTo>
                        <a:cubicBezTo>
                          <a:pt x="259813" y="145184"/>
                          <a:pt x="199189" y="58579"/>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8" name="Freeform: Shape 917">
                    <a:extLst>
                      <a:ext uri="{FF2B5EF4-FFF2-40B4-BE49-F238E27FC236}">
                        <a16:creationId xmlns="" xmlns:a16="http://schemas.microsoft.com/office/drawing/2014/main" id="{904131FC-9965-43F7-8FAB-34A91CC576B4}"/>
                      </a:ext>
                    </a:extLst>
                  </p:cNvPr>
                  <p:cNvSpPr/>
                  <p:nvPr/>
                </p:nvSpPr>
                <p:spPr>
                  <a:xfrm>
                    <a:off x="5342544" y="4886534"/>
                    <a:ext cx="259812" cy="266764"/>
                  </a:xfrm>
                  <a:custGeom>
                    <a:avLst/>
                    <a:gdLst>
                      <a:gd name="connsiteX0" fmla="*/ 129906 w 259812"/>
                      <a:gd name="connsiteY0" fmla="*/ 17656 h 266764"/>
                      <a:gd name="connsiteX1" fmla="*/ 0 w 259812"/>
                      <a:gd name="connsiteY1" fmla="*/ 190864 h 266764"/>
                      <a:gd name="connsiteX2" fmla="*/ 129906 w 259812"/>
                      <a:gd name="connsiteY2" fmla="*/ 251487 h 266764"/>
                      <a:gd name="connsiteX3" fmla="*/ 259813 w 259812"/>
                      <a:gd name="connsiteY3" fmla="*/ 60958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52298"/>
                          <a:pt x="0" y="121581"/>
                          <a:pt x="0" y="190864"/>
                        </a:cubicBezTo>
                        <a:cubicBezTo>
                          <a:pt x="0" y="260147"/>
                          <a:pt x="60623" y="286129"/>
                          <a:pt x="129906" y="251487"/>
                        </a:cubicBezTo>
                        <a:cubicBezTo>
                          <a:pt x="199189" y="208185"/>
                          <a:pt x="259813" y="121581"/>
                          <a:pt x="259813" y="60958"/>
                        </a:cubicBezTo>
                        <a:cubicBezTo>
                          <a:pt x="259813" y="335"/>
                          <a:pt x="199189" y="-16986"/>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912" name="Graphic 1">
                  <a:extLst>
                    <a:ext uri="{FF2B5EF4-FFF2-40B4-BE49-F238E27FC236}">
                      <a16:creationId xmlns="" xmlns:a16="http://schemas.microsoft.com/office/drawing/2014/main" id="{9BD133A5-5089-4E4C-BF72-F50BEF568436}"/>
                    </a:ext>
                  </a:extLst>
                </p:cNvPr>
                <p:cNvGrpSpPr/>
                <p:nvPr/>
              </p:nvGrpSpPr>
              <p:grpSpPr>
                <a:xfrm>
                  <a:off x="5940112" y="2700211"/>
                  <a:ext cx="181869" cy="2035002"/>
                  <a:chOff x="5940112" y="2700211"/>
                  <a:chExt cx="181869" cy="2035002"/>
                </a:xfrm>
                <a:grpFill/>
              </p:grpSpPr>
              <p:sp>
                <p:nvSpPr>
                  <p:cNvPr id="913" name="Freeform: Shape 912">
                    <a:extLst>
                      <a:ext uri="{FF2B5EF4-FFF2-40B4-BE49-F238E27FC236}">
                        <a16:creationId xmlns="" xmlns:a16="http://schemas.microsoft.com/office/drawing/2014/main" id="{C3E89BC3-EB47-4D49-86B7-115C2D8785C0}"/>
                      </a:ext>
                    </a:extLst>
                  </p:cNvPr>
                  <p:cNvSpPr/>
                  <p:nvPr/>
                </p:nvSpPr>
                <p:spPr>
                  <a:xfrm>
                    <a:off x="6044038" y="2800631"/>
                    <a:ext cx="35786" cy="1845911"/>
                  </a:xfrm>
                  <a:custGeom>
                    <a:avLst/>
                    <a:gdLst>
                      <a:gd name="connsiteX0" fmla="*/ 0 w 35786"/>
                      <a:gd name="connsiteY0" fmla="*/ 16398 h 1845911"/>
                      <a:gd name="connsiteX1" fmla="*/ 0 w 35786"/>
                      <a:gd name="connsiteY1" fmla="*/ 1826425 h 1845911"/>
                      <a:gd name="connsiteX2" fmla="*/ 34642 w 35786"/>
                      <a:gd name="connsiteY2" fmla="*/ 1826425 h 1845911"/>
                      <a:gd name="connsiteX3" fmla="*/ 34642 w 35786"/>
                      <a:gd name="connsiteY3" fmla="*/ 16398 h 1845911"/>
                      <a:gd name="connsiteX4" fmla="*/ 0 w 35786"/>
                      <a:gd name="connsiteY4" fmla="*/ 16398 h 1845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45911">
                        <a:moveTo>
                          <a:pt x="0" y="16398"/>
                        </a:moveTo>
                        <a:cubicBezTo>
                          <a:pt x="0" y="622627"/>
                          <a:pt x="0" y="1220196"/>
                          <a:pt x="0" y="1826425"/>
                        </a:cubicBezTo>
                        <a:cubicBezTo>
                          <a:pt x="0" y="1852406"/>
                          <a:pt x="34642" y="1852406"/>
                          <a:pt x="34642" y="1826425"/>
                        </a:cubicBezTo>
                        <a:cubicBezTo>
                          <a:pt x="34642" y="1220196"/>
                          <a:pt x="34642" y="622627"/>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4" name="Freeform: Shape 913">
                    <a:extLst>
                      <a:ext uri="{FF2B5EF4-FFF2-40B4-BE49-F238E27FC236}">
                        <a16:creationId xmlns="" xmlns:a16="http://schemas.microsoft.com/office/drawing/2014/main" id="{8959F0CF-6C67-470F-8AE2-D08FA1A09EC2}"/>
                      </a:ext>
                    </a:extLst>
                  </p:cNvPr>
                  <p:cNvSpPr/>
                  <p:nvPr/>
                </p:nvSpPr>
                <p:spPr>
                  <a:xfrm>
                    <a:off x="5940112" y="2700211"/>
                    <a:ext cx="181869" cy="255384"/>
                  </a:xfrm>
                  <a:custGeom>
                    <a:avLst/>
                    <a:gdLst>
                      <a:gd name="connsiteX0" fmla="*/ 0 w 181869"/>
                      <a:gd name="connsiteY0" fmla="*/ 30213 h 255384"/>
                      <a:gd name="connsiteX1" fmla="*/ 129906 w 181869"/>
                      <a:gd name="connsiteY1" fmla="*/ 220743 h 255384"/>
                      <a:gd name="connsiteX2" fmla="*/ 181869 w 181869"/>
                      <a:gd name="connsiteY2" fmla="*/ 255384 h 255384"/>
                      <a:gd name="connsiteX3" fmla="*/ 181869 w 181869"/>
                      <a:gd name="connsiteY3" fmla="*/ 116818 h 255384"/>
                      <a:gd name="connsiteX4" fmla="*/ 129906 w 181869"/>
                      <a:gd name="connsiteY4" fmla="*/ 64855 h 255384"/>
                      <a:gd name="connsiteX5" fmla="*/ 0 w 181869"/>
                      <a:gd name="connsiteY5" fmla="*/ 30213 h 25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55384">
                        <a:moveTo>
                          <a:pt x="0" y="30213"/>
                        </a:moveTo>
                        <a:cubicBezTo>
                          <a:pt x="0" y="82176"/>
                          <a:pt x="60623" y="160120"/>
                          <a:pt x="129906" y="220743"/>
                        </a:cubicBezTo>
                        <a:cubicBezTo>
                          <a:pt x="147228" y="238063"/>
                          <a:pt x="164548" y="246724"/>
                          <a:pt x="181869" y="255384"/>
                        </a:cubicBezTo>
                        <a:lnTo>
                          <a:pt x="181869" y="116818"/>
                        </a:lnTo>
                        <a:cubicBezTo>
                          <a:pt x="164548" y="99497"/>
                          <a:pt x="147228" y="82176"/>
                          <a:pt x="129906" y="64855"/>
                        </a:cubicBezTo>
                        <a:cubicBezTo>
                          <a:pt x="51963"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915" name="Freeform: Shape 914">
                    <a:extLst>
                      <a:ext uri="{FF2B5EF4-FFF2-40B4-BE49-F238E27FC236}">
                        <a16:creationId xmlns="" xmlns:a16="http://schemas.microsoft.com/office/drawing/2014/main" id="{BAEE9707-808B-4C10-8977-25C26FC9A82B}"/>
                      </a:ext>
                    </a:extLst>
                  </p:cNvPr>
                  <p:cNvSpPr/>
                  <p:nvPr/>
                </p:nvSpPr>
                <p:spPr>
                  <a:xfrm>
                    <a:off x="5940112" y="4471169"/>
                    <a:ext cx="181869" cy="264044"/>
                  </a:xfrm>
                  <a:custGeom>
                    <a:avLst/>
                    <a:gdLst>
                      <a:gd name="connsiteX0" fmla="*/ 0 w 181869"/>
                      <a:gd name="connsiteY0" fmla="*/ 233831 h 264044"/>
                      <a:gd name="connsiteX1" fmla="*/ 129906 w 181869"/>
                      <a:gd name="connsiteY1" fmla="*/ 199190 h 264044"/>
                      <a:gd name="connsiteX2" fmla="*/ 181869 w 181869"/>
                      <a:gd name="connsiteY2" fmla="*/ 138567 h 264044"/>
                      <a:gd name="connsiteX3" fmla="*/ 181869 w 181869"/>
                      <a:gd name="connsiteY3" fmla="*/ 0 h 264044"/>
                      <a:gd name="connsiteX4" fmla="*/ 129906 w 181869"/>
                      <a:gd name="connsiteY4" fmla="*/ 34642 h 264044"/>
                      <a:gd name="connsiteX5" fmla="*/ 0 w 181869"/>
                      <a:gd name="connsiteY5" fmla="*/ 233831 h 2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869" h="264044">
                        <a:moveTo>
                          <a:pt x="0" y="233831"/>
                        </a:moveTo>
                        <a:cubicBezTo>
                          <a:pt x="0" y="285794"/>
                          <a:pt x="60623" y="268473"/>
                          <a:pt x="129906" y="199190"/>
                        </a:cubicBezTo>
                        <a:cubicBezTo>
                          <a:pt x="147228" y="181869"/>
                          <a:pt x="164548" y="164548"/>
                          <a:pt x="181869" y="138567"/>
                        </a:cubicBezTo>
                        <a:lnTo>
                          <a:pt x="181869" y="0"/>
                        </a:lnTo>
                        <a:cubicBezTo>
                          <a:pt x="164548" y="8660"/>
                          <a:pt x="147228" y="25981"/>
                          <a:pt x="129906" y="34642"/>
                        </a:cubicBezTo>
                        <a:cubicBezTo>
                          <a:pt x="51963" y="103925"/>
                          <a:pt x="0" y="181869"/>
                          <a:pt x="0" y="23383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848" name="Graphic 1">
                <a:extLst>
                  <a:ext uri="{FF2B5EF4-FFF2-40B4-BE49-F238E27FC236}">
                    <a16:creationId xmlns="" xmlns:a16="http://schemas.microsoft.com/office/drawing/2014/main" id="{38939D1F-EADC-4247-9FF5-C7977328165D}"/>
                  </a:ext>
                </a:extLst>
              </p:cNvPr>
              <p:cNvGrpSpPr/>
              <p:nvPr/>
            </p:nvGrpSpPr>
            <p:grpSpPr>
              <a:xfrm>
                <a:off x="6061358" y="2132856"/>
                <a:ext cx="6789768" cy="3169713"/>
                <a:chOff x="6061358" y="2132856"/>
                <a:chExt cx="6789768" cy="3169713"/>
              </a:xfrm>
              <a:grpFill/>
            </p:grpSpPr>
            <p:grpSp>
              <p:nvGrpSpPr>
                <p:cNvPr id="849" name="Graphic 1">
                  <a:extLst>
                    <a:ext uri="{FF2B5EF4-FFF2-40B4-BE49-F238E27FC236}">
                      <a16:creationId xmlns="" xmlns:a16="http://schemas.microsoft.com/office/drawing/2014/main" id="{3D91D6D6-41F1-4E37-BFC3-075CE3FEEDF2}"/>
                    </a:ext>
                  </a:extLst>
                </p:cNvPr>
                <p:cNvGrpSpPr/>
                <p:nvPr/>
              </p:nvGrpSpPr>
              <p:grpSpPr>
                <a:xfrm>
                  <a:off x="6061358" y="2249492"/>
                  <a:ext cx="6781107" cy="2951210"/>
                  <a:chOff x="6061358" y="2249492"/>
                  <a:chExt cx="6781107" cy="2951210"/>
                </a:xfrm>
                <a:grpFill/>
              </p:grpSpPr>
              <p:sp>
                <p:nvSpPr>
                  <p:cNvPr id="897" name="Freeform: Shape 896">
                    <a:extLst>
                      <a:ext uri="{FF2B5EF4-FFF2-40B4-BE49-F238E27FC236}">
                        <a16:creationId xmlns="" xmlns:a16="http://schemas.microsoft.com/office/drawing/2014/main" id="{5143C454-ED0A-4751-874F-787B3F0332C1}"/>
                      </a:ext>
                    </a:extLst>
                  </p:cNvPr>
                  <p:cNvSpPr/>
                  <p:nvPr/>
                </p:nvSpPr>
                <p:spPr>
                  <a:xfrm>
                    <a:off x="12842466" y="3137464"/>
                    <a:ext cx="86604" cy="60622"/>
                  </a:xfrm>
                  <a:custGeom>
                    <a:avLst/>
                    <a:gdLst>
                      <a:gd name="connsiteX0" fmla="*/ 0 w 86604"/>
                      <a:gd name="connsiteY0" fmla="*/ 60623 h 60622"/>
                      <a:gd name="connsiteX1" fmla="*/ 0 w 86604"/>
                      <a:gd name="connsiteY1" fmla="*/ 0 h 60622"/>
                      <a:gd name="connsiteX2" fmla="*/ 0 w 86604"/>
                      <a:gd name="connsiteY2" fmla="*/ 0 h 60622"/>
                      <a:gd name="connsiteX3" fmla="*/ 0 w 86604"/>
                      <a:gd name="connsiteY3" fmla="*/ 60623 h 60622"/>
                    </a:gdLst>
                    <a:ahLst/>
                    <a:cxnLst>
                      <a:cxn ang="0">
                        <a:pos x="connsiteX0" y="connsiteY0"/>
                      </a:cxn>
                      <a:cxn ang="0">
                        <a:pos x="connsiteX1" y="connsiteY1"/>
                      </a:cxn>
                      <a:cxn ang="0">
                        <a:pos x="connsiteX2" y="connsiteY2"/>
                      </a:cxn>
                      <a:cxn ang="0">
                        <a:pos x="connsiteX3" y="connsiteY3"/>
                      </a:cxn>
                    </a:cxnLst>
                    <a:rect l="l" t="t" r="r" b="b"/>
                    <a:pathLst>
                      <a:path w="86604" h="60622">
                        <a:moveTo>
                          <a:pt x="0" y="60623"/>
                        </a:moveTo>
                        <a:lnTo>
                          <a:pt x="0" y="0"/>
                        </a:lnTo>
                        <a:lnTo>
                          <a:pt x="0" y="0"/>
                        </a:lnTo>
                        <a:lnTo>
                          <a:pt x="0" y="6062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8" name="Freeform: Shape 897">
                    <a:extLst>
                      <a:ext uri="{FF2B5EF4-FFF2-40B4-BE49-F238E27FC236}">
                        <a16:creationId xmlns="" xmlns:a16="http://schemas.microsoft.com/office/drawing/2014/main" id="{C08027D2-4694-46CB-B385-E2380F93A0A7}"/>
                      </a:ext>
                    </a:extLst>
                  </p:cNvPr>
                  <p:cNvSpPr/>
                  <p:nvPr/>
                </p:nvSpPr>
                <p:spPr>
                  <a:xfrm>
                    <a:off x="6061358" y="2249492"/>
                    <a:ext cx="6772447" cy="2951210"/>
                  </a:xfrm>
                  <a:custGeom>
                    <a:avLst/>
                    <a:gdLst>
                      <a:gd name="connsiteX0" fmla="*/ 6096935 w 6772447"/>
                      <a:gd name="connsiteY0" fmla="*/ 299064 h 2951210"/>
                      <a:gd name="connsiteX1" fmla="*/ 5369460 w 6772447"/>
                      <a:gd name="connsiteY1" fmla="*/ 4609 h 2951210"/>
                      <a:gd name="connsiteX2" fmla="*/ 4598682 w 6772447"/>
                      <a:gd name="connsiteY2" fmla="*/ 195139 h 2951210"/>
                      <a:gd name="connsiteX3" fmla="*/ 3100430 w 6772447"/>
                      <a:gd name="connsiteY3" fmla="*/ 1615447 h 2951210"/>
                      <a:gd name="connsiteX4" fmla="*/ 2312332 w 6772447"/>
                      <a:gd name="connsiteY4" fmla="*/ 2412206 h 2951210"/>
                      <a:gd name="connsiteX5" fmla="*/ 1472271 w 6772447"/>
                      <a:gd name="connsiteY5" fmla="*/ 2888529 h 2951210"/>
                      <a:gd name="connsiteX6" fmla="*/ 0 w 6772447"/>
                      <a:gd name="connsiteY6" fmla="*/ 2273639 h 2951210"/>
                      <a:gd name="connsiteX7" fmla="*/ 0 w 6772447"/>
                      <a:gd name="connsiteY7" fmla="*/ 2334262 h 2951210"/>
                      <a:gd name="connsiteX8" fmla="*/ 1030590 w 6772447"/>
                      <a:gd name="connsiteY8" fmla="*/ 2931831 h 2951210"/>
                      <a:gd name="connsiteX9" fmla="*/ 2537503 w 6772447"/>
                      <a:gd name="connsiteY9" fmla="*/ 2264979 h 2951210"/>
                      <a:gd name="connsiteX10" fmla="*/ 4079057 w 6772447"/>
                      <a:gd name="connsiteY10" fmla="*/ 628160 h 2951210"/>
                      <a:gd name="connsiteX11" fmla="*/ 4884476 w 6772447"/>
                      <a:gd name="connsiteY11" fmla="*/ 108534 h 2951210"/>
                      <a:gd name="connsiteX12" fmla="*/ 5802481 w 6772447"/>
                      <a:gd name="connsiteY12" fmla="*/ 177818 h 2951210"/>
                      <a:gd name="connsiteX13" fmla="*/ 6729146 w 6772447"/>
                      <a:gd name="connsiteY13" fmla="*/ 913953 h 2951210"/>
                      <a:gd name="connsiteX14" fmla="*/ 6772448 w 6772447"/>
                      <a:gd name="connsiteY14" fmla="*/ 957255 h 2951210"/>
                      <a:gd name="connsiteX15" fmla="*/ 6772448 w 6772447"/>
                      <a:gd name="connsiteY15" fmla="*/ 896632 h 2951210"/>
                      <a:gd name="connsiteX16" fmla="*/ 6096935 w 6772447"/>
                      <a:gd name="connsiteY16" fmla="*/ 299064 h 295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72447" h="2951210">
                        <a:moveTo>
                          <a:pt x="6096935" y="299064"/>
                        </a:moveTo>
                        <a:cubicBezTo>
                          <a:pt x="5880425" y="151836"/>
                          <a:pt x="5637933" y="30591"/>
                          <a:pt x="5369460" y="4609"/>
                        </a:cubicBezTo>
                        <a:cubicBezTo>
                          <a:pt x="5100987" y="-21372"/>
                          <a:pt x="4832513" y="65232"/>
                          <a:pt x="4598682" y="195139"/>
                        </a:cubicBezTo>
                        <a:cubicBezTo>
                          <a:pt x="4001114" y="532895"/>
                          <a:pt x="3550772" y="1104483"/>
                          <a:pt x="3100430" y="1615447"/>
                        </a:cubicBezTo>
                        <a:cubicBezTo>
                          <a:pt x="2849278" y="1892581"/>
                          <a:pt x="2598126" y="2169714"/>
                          <a:pt x="2312332" y="2412206"/>
                        </a:cubicBezTo>
                        <a:cubicBezTo>
                          <a:pt x="2069840" y="2620056"/>
                          <a:pt x="1792707" y="2810585"/>
                          <a:pt x="1472271" y="2888529"/>
                        </a:cubicBezTo>
                        <a:cubicBezTo>
                          <a:pt x="909344" y="3018435"/>
                          <a:pt x="398379" y="2654698"/>
                          <a:pt x="0" y="2273639"/>
                        </a:cubicBezTo>
                        <a:lnTo>
                          <a:pt x="0" y="2334262"/>
                        </a:lnTo>
                        <a:cubicBezTo>
                          <a:pt x="294454" y="2611396"/>
                          <a:pt x="632211" y="2853887"/>
                          <a:pt x="1030590" y="2931831"/>
                        </a:cubicBezTo>
                        <a:cubicBezTo>
                          <a:pt x="1619499" y="3044416"/>
                          <a:pt x="2139124" y="2646037"/>
                          <a:pt x="2537503" y="2264979"/>
                        </a:cubicBezTo>
                        <a:cubicBezTo>
                          <a:pt x="3083109" y="1745354"/>
                          <a:pt x="3524791" y="1130464"/>
                          <a:pt x="4079057" y="628160"/>
                        </a:cubicBezTo>
                        <a:cubicBezTo>
                          <a:pt x="4312889" y="411649"/>
                          <a:pt x="4581362" y="212459"/>
                          <a:pt x="4884476" y="108534"/>
                        </a:cubicBezTo>
                        <a:cubicBezTo>
                          <a:pt x="5196252" y="4609"/>
                          <a:pt x="5508026" y="39251"/>
                          <a:pt x="5802481" y="177818"/>
                        </a:cubicBezTo>
                        <a:cubicBezTo>
                          <a:pt x="6157558" y="351026"/>
                          <a:pt x="6460672" y="628160"/>
                          <a:pt x="6729146" y="913953"/>
                        </a:cubicBezTo>
                        <a:cubicBezTo>
                          <a:pt x="6746466" y="931274"/>
                          <a:pt x="6755127" y="948595"/>
                          <a:pt x="6772448" y="957255"/>
                        </a:cubicBezTo>
                        <a:lnTo>
                          <a:pt x="6772448" y="896632"/>
                        </a:lnTo>
                        <a:cubicBezTo>
                          <a:pt x="6573258" y="671462"/>
                          <a:pt x="6348087" y="463611"/>
                          <a:pt x="6096935" y="299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0" name="Graphic 1">
                  <a:extLst>
                    <a:ext uri="{FF2B5EF4-FFF2-40B4-BE49-F238E27FC236}">
                      <a16:creationId xmlns="" xmlns:a16="http://schemas.microsoft.com/office/drawing/2014/main" id="{EEE10485-5F53-4019-83B3-B9C60B469611}"/>
                    </a:ext>
                  </a:extLst>
                </p:cNvPr>
                <p:cNvGrpSpPr/>
                <p:nvPr/>
              </p:nvGrpSpPr>
              <p:grpSpPr>
                <a:xfrm>
                  <a:off x="6078679" y="2250581"/>
                  <a:ext cx="6772447" cy="2941634"/>
                  <a:chOff x="6078679" y="2250581"/>
                  <a:chExt cx="6772447" cy="2941634"/>
                </a:xfrm>
                <a:grpFill/>
              </p:grpSpPr>
              <p:sp>
                <p:nvSpPr>
                  <p:cNvPr id="895" name="Freeform: Shape 894">
                    <a:extLst>
                      <a:ext uri="{FF2B5EF4-FFF2-40B4-BE49-F238E27FC236}">
                        <a16:creationId xmlns="" xmlns:a16="http://schemas.microsoft.com/office/drawing/2014/main" id="{95171ECF-DC16-4C88-A446-9B8D9743ABE0}"/>
                      </a:ext>
                    </a:extLst>
                  </p:cNvPr>
                  <p:cNvSpPr/>
                  <p:nvPr/>
                </p:nvSpPr>
                <p:spPr>
                  <a:xfrm>
                    <a:off x="12842466" y="4237337"/>
                    <a:ext cx="86604" cy="51962"/>
                  </a:xfrm>
                  <a:custGeom>
                    <a:avLst/>
                    <a:gdLst>
                      <a:gd name="connsiteX0" fmla="*/ 0 w 86604"/>
                      <a:gd name="connsiteY0" fmla="*/ 51963 h 51962"/>
                      <a:gd name="connsiteX1" fmla="*/ 0 w 86604"/>
                      <a:gd name="connsiteY1" fmla="*/ 0 h 51962"/>
                      <a:gd name="connsiteX2" fmla="*/ 0 w 86604"/>
                      <a:gd name="connsiteY2" fmla="*/ 0 h 51962"/>
                      <a:gd name="connsiteX3" fmla="*/ 0 w 86604"/>
                      <a:gd name="connsiteY3" fmla="*/ 51963 h 51962"/>
                    </a:gdLst>
                    <a:ahLst/>
                    <a:cxnLst>
                      <a:cxn ang="0">
                        <a:pos x="connsiteX0" y="connsiteY0"/>
                      </a:cxn>
                      <a:cxn ang="0">
                        <a:pos x="connsiteX1" y="connsiteY1"/>
                      </a:cxn>
                      <a:cxn ang="0">
                        <a:pos x="connsiteX2" y="connsiteY2"/>
                      </a:cxn>
                      <a:cxn ang="0">
                        <a:pos x="connsiteX3" y="connsiteY3"/>
                      </a:cxn>
                    </a:cxnLst>
                    <a:rect l="l" t="t" r="r" b="b"/>
                    <a:pathLst>
                      <a:path w="86604" h="51962">
                        <a:moveTo>
                          <a:pt x="0" y="51963"/>
                        </a:moveTo>
                        <a:lnTo>
                          <a:pt x="0" y="0"/>
                        </a:lnTo>
                        <a:lnTo>
                          <a:pt x="0" y="0"/>
                        </a:lnTo>
                        <a:lnTo>
                          <a:pt x="0" y="51963"/>
                        </a:ln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6" name="Freeform: Shape 895">
                    <a:extLst>
                      <a:ext uri="{FF2B5EF4-FFF2-40B4-BE49-F238E27FC236}">
                        <a16:creationId xmlns="" xmlns:a16="http://schemas.microsoft.com/office/drawing/2014/main" id="{84D7931E-4E75-4FB8-AD1B-D8C33808A640}"/>
                      </a:ext>
                    </a:extLst>
                  </p:cNvPr>
                  <p:cNvSpPr/>
                  <p:nvPr/>
                </p:nvSpPr>
                <p:spPr>
                  <a:xfrm>
                    <a:off x="6078679" y="2250581"/>
                    <a:ext cx="6772447" cy="2941634"/>
                  </a:xfrm>
                  <a:custGeom>
                    <a:avLst/>
                    <a:gdLst>
                      <a:gd name="connsiteX0" fmla="*/ 6226841 w 6772447"/>
                      <a:gd name="connsiteY0" fmla="*/ 2489061 h 2941634"/>
                      <a:gd name="connsiteX1" fmla="*/ 5386780 w 6772447"/>
                      <a:gd name="connsiteY1" fmla="*/ 2896100 h 2941634"/>
                      <a:gd name="connsiteX2" fmla="*/ 4477436 w 6772447"/>
                      <a:gd name="connsiteY2" fmla="*/ 2636288 h 2941634"/>
                      <a:gd name="connsiteX3" fmla="*/ 2901240 w 6772447"/>
                      <a:gd name="connsiteY3" fmla="*/ 1060092 h 2941634"/>
                      <a:gd name="connsiteX4" fmla="*/ 1446290 w 6772447"/>
                      <a:gd name="connsiteY4" fmla="*/ 20841 h 2941634"/>
                      <a:gd name="connsiteX5" fmla="*/ 0 w 6772447"/>
                      <a:gd name="connsiteY5" fmla="*/ 627071 h 2941634"/>
                      <a:gd name="connsiteX6" fmla="*/ 0 w 6772447"/>
                      <a:gd name="connsiteY6" fmla="*/ 679033 h 2941634"/>
                      <a:gd name="connsiteX7" fmla="*/ 155887 w 6772447"/>
                      <a:gd name="connsiteY7" fmla="*/ 540466 h 2941634"/>
                      <a:gd name="connsiteX8" fmla="*/ 995948 w 6772447"/>
                      <a:gd name="connsiteY8" fmla="*/ 64143 h 2941634"/>
                      <a:gd name="connsiteX9" fmla="*/ 2710711 w 6772447"/>
                      <a:gd name="connsiteY9" fmla="*/ 912864 h 2941634"/>
                      <a:gd name="connsiteX10" fmla="*/ 4226284 w 6772447"/>
                      <a:gd name="connsiteY10" fmla="*/ 2497721 h 2941634"/>
                      <a:gd name="connsiteX11" fmla="*/ 5715877 w 6772447"/>
                      <a:gd name="connsiteY11" fmla="*/ 2852798 h 2941634"/>
                      <a:gd name="connsiteX12" fmla="*/ 6555937 w 6772447"/>
                      <a:gd name="connsiteY12" fmla="*/ 2255229 h 2941634"/>
                      <a:gd name="connsiteX13" fmla="*/ 6772447 w 6772447"/>
                      <a:gd name="connsiteY13" fmla="*/ 2038719 h 2941634"/>
                      <a:gd name="connsiteX14" fmla="*/ 6772447 w 6772447"/>
                      <a:gd name="connsiteY14" fmla="*/ 1986756 h 2941634"/>
                      <a:gd name="connsiteX15" fmla="*/ 6226841 w 6772447"/>
                      <a:gd name="connsiteY15" fmla="*/ 2489061 h 294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2447" h="2941634">
                        <a:moveTo>
                          <a:pt x="6226841" y="2489061"/>
                        </a:moveTo>
                        <a:cubicBezTo>
                          <a:pt x="5984349" y="2679590"/>
                          <a:pt x="5698556" y="2852798"/>
                          <a:pt x="5386780" y="2896100"/>
                        </a:cubicBezTo>
                        <a:cubicBezTo>
                          <a:pt x="5057684" y="2939402"/>
                          <a:pt x="4745910" y="2809496"/>
                          <a:pt x="4477436" y="2636288"/>
                        </a:cubicBezTo>
                        <a:cubicBezTo>
                          <a:pt x="3853886" y="2220588"/>
                          <a:pt x="3394884" y="1597037"/>
                          <a:pt x="2901240" y="1060092"/>
                        </a:cubicBezTo>
                        <a:cubicBezTo>
                          <a:pt x="2511522" y="635731"/>
                          <a:pt x="2035198" y="133427"/>
                          <a:pt x="1446290" y="20841"/>
                        </a:cubicBezTo>
                        <a:cubicBezTo>
                          <a:pt x="892023" y="-91744"/>
                          <a:pt x="389719" y="271993"/>
                          <a:pt x="0" y="627071"/>
                        </a:cubicBezTo>
                        <a:lnTo>
                          <a:pt x="0" y="679033"/>
                        </a:lnTo>
                        <a:cubicBezTo>
                          <a:pt x="51962" y="627071"/>
                          <a:pt x="103925" y="583769"/>
                          <a:pt x="155887" y="540466"/>
                        </a:cubicBezTo>
                        <a:cubicBezTo>
                          <a:pt x="398379" y="332616"/>
                          <a:pt x="675512" y="142087"/>
                          <a:pt x="995948" y="64143"/>
                        </a:cubicBezTo>
                        <a:cubicBezTo>
                          <a:pt x="1680121" y="-91744"/>
                          <a:pt x="2269030" y="462523"/>
                          <a:pt x="2710711" y="912864"/>
                        </a:cubicBezTo>
                        <a:cubicBezTo>
                          <a:pt x="3221676" y="1432490"/>
                          <a:pt x="3654697" y="2038719"/>
                          <a:pt x="4226284" y="2497721"/>
                        </a:cubicBezTo>
                        <a:cubicBezTo>
                          <a:pt x="4659306" y="2844138"/>
                          <a:pt x="5170270" y="3077969"/>
                          <a:pt x="5715877" y="2852798"/>
                        </a:cubicBezTo>
                        <a:cubicBezTo>
                          <a:pt x="6036312" y="2722892"/>
                          <a:pt x="6313445" y="2497721"/>
                          <a:pt x="6555937" y="2255229"/>
                        </a:cubicBezTo>
                        <a:cubicBezTo>
                          <a:pt x="6625220" y="2185946"/>
                          <a:pt x="6703164" y="2116663"/>
                          <a:pt x="6772447" y="2038719"/>
                        </a:cubicBezTo>
                        <a:lnTo>
                          <a:pt x="6772447" y="1986756"/>
                        </a:lnTo>
                        <a:cubicBezTo>
                          <a:pt x="6599239" y="2159965"/>
                          <a:pt x="6417370" y="2333173"/>
                          <a:pt x="6226841" y="24890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1" name="Graphic 1">
                  <a:extLst>
                    <a:ext uri="{FF2B5EF4-FFF2-40B4-BE49-F238E27FC236}">
                      <a16:creationId xmlns="" xmlns:a16="http://schemas.microsoft.com/office/drawing/2014/main" id="{0DF5EB1E-4429-4D81-A24D-081274551713}"/>
                    </a:ext>
                  </a:extLst>
                </p:cNvPr>
                <p:cNvGrpSpPr/>
                <p:nvPr/>
              </p:nvGrpSpPr>
              <p:grpSpPr>
                <a:xfrm>
                  <a:off x="12539351" y="2839471"/>
                  <a:ext cx="259812" cy="1756483"/>
                  <a:chOff x="12539351" y="2839471"/>
                  <a:chExt cx="259812" cy="1756483"/>
                </a:xfrm>
                <a:grpFill/>
              </p:grpSpPr>
              <p:sp>
                <p:nvSpPr>
                  <p:cNvPr id="892" name="Freeform: Shape 891">
                    <a:extLst>
                      <a:ext uri="{FF2B5EF4-FFF2-40B4-BE49-F238E27FC236}">
                        <a16:creationId xmlns="" xmlns:a16="http://schemas.microsoft.com/office/drawing/2014/main" id="{974B8749-E138-4649-8824-24A893F2F33B}"/>
                      </a:ext>
                    </a:extLst>
                  </p:cNvPr>
                  <p:cNvSpPr/>
                  <p:nvPr/>
                </p:nvSpPr>
                <p:spPr>
                  <a:xfrm>
                    <a:off x="12643277" y="2947858"/>
                    <a:ext cx="35786" cy="1551456"/>
                  </a:xfrm>
                  <a:custGeom>
                    <a:avLst/>
                    <a:gdLst>
                      <a:gd name="connsiteX0" fmla="*/ 0 w 35786"/>
                      <a:gd name="connsiteY0" fmla="*/ 16398 h 1551456"/>
                      <a:gd name="connsiteX1" fmla="*/ 0 w 35786"/>
                      <a:gd name="connsiteY1" fmla="*/ 1531971 h 1551456"/>
                      <a:gd name="connsiteX2" fmla="*/ 34641 w 35786"/>
                      <a:gd name="connsiteY2" fmla="*/ 1531971 h 1551456"/>
                      <a:gd name="connsiteX3" fmla="*/ 34641 w 35786"/>
                      <a:gd name="connsiteY3" fmla="*/ 16398 h 1551456"/>
                      <a:gd name="connsiteX4" fmla="*/ 0 w 35786"/>
                      <a:gd name="connsiteY4" fmla="*/ 16398 h 1551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551456">
                        <a:moveTo>
                          <a:pt x="0" y="16398"/>
                        </a:moveTo>
                        <a:cubicBezTo>
                          <a:pt x="0" y="518702"/>
                          <a:pt x="0" y="1029667"/>
                          <a:pt x="0" y="1531971"/>
                        </a:cubicBezTo>
                        <a:cubicBezTo>
                          <a:pt x="0" y="1557952"/>
                          <a:pt x="34641" y="1557952"/>
                          <a:pt x="34641" y="1531971"/>
                        </a:cubicBezTo>
                        <a:cubicBezTo>
                          <a:pt x="34641" y="1029667"/>
                          <a:pt x="34641" y="518702"/>
                          <a:pt x="34641"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3" name="Freeform: Shape 892">
                    <a:extLst>
                      <a:ext uri="{FF2B5EF4-FFF2-40B4-BE49-F238E27FC236}">
                        <a16:creationId xmlns="" xmlns:a16="http://schemas.microsoft.com/office/drawing/2014/main" id="{7497D4DF-849A-498C-B38A-698483C56CE7}"/>
                      </a:ext>
                    </a:extLst>
                  </p:cNvPr>
                  <p:cNvSpPr/>
                  <p:nvPr/>
                </p:nvSpPr>
                <p:spPr>
                  <a:xfrm>
                    <a:off x="12539351" y="2839471"/>
                    <a:ext cx="259812" cy="289400"/>
                  </a:xfrm>
                  <a:custGeom>
                    <a:avLst/>
                    <a:gdLst>
                      <a:gd name="connsiteX0" fmla="*/ 0 w 259812"/>
                      <a:gd name="connsiteY0" fmla="*/ 20860 h 289400"/>
                      <a:gd name="connsiteX1" fmla="*/ 129906 w 259812"/>
                      <a:gd name="connsiteY1" fmla="*/ 211389 h 289400"/>
                      <a:gd name="connsiteX2" fmla="*/ 259813 w 259812"/>
                      <a:gd name="connsiteY2" fmla="*/ 280673 h 289400"/>
                      <a:gd name="connsiteX3" fmla="*/ 129906 w 259812"/>
                      <a:gd name="connsiteY3" fmla="*/ 81483 h 289400"/>
                      <a:gd name="connsiteX4" fmla="*/ 0 w 259812"/>
                      <a:gd name="connsiteY4" fmla="*/ 20860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0" y="20860"/>
                        </a:moveTo>
                        <a:cubicBezTo>
                          <a:pt x="0" y="64162"/>
                          <a:pt x="60624" y="142106"/>
                          <a:pt x="129906" y="211389"/>
                        </a:cubicBezTo>
                        <a:cubicBezTo>
                          <a:pt x="199190" y="272012"/>
                          <a:pt x="259813" y="306654"/>
                          <a:pt x="259813" y="280673"/>
                        </a:cubicBezTo>
                        <a:cubicBezTo>
                          <a:pt x="259813" y="254691"/>
                          <a:pt x="199190" y="159427"/>
                          <a:pt x="129906" y="81483"/>
                        </a:cubicBezTo>
                        <a:cubicBezTo>
                          <a:pt x="51963" y="3539"/>
                          <a:pt x="0" y="-22442"/>
                          <a:pt x="0" y="208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4" name="Freeform: Shape 893">
                    <a:extLst>
                      <a:ext uri="{FF2B5EF4-FFF2-40B4-BE49-F238E27FC236}">
                        <a16:creationId xmlns="" xmlns:a16="http://schemas.microsoft.com/office/drawing/2014/main" id="{77572FDA-4EEE-4BFB-998D-25F8939DB5F9}"/>
                      </a:ext>
                    </a:extLst>
                  </p:cNvPr>
                  <p:cNvSpPr/>
                  <p:nvPr/>
                </p:nvSpPr>
                <p:spPr>
                  <a:xfrm>
                    <a:off x="12539351" y="4306553"/>
                    <a:ext cx="259812" cy="289400"/>
                  </a:xfrm>
                  <a:custGeom>
                    <a:avLst/>
                    <a:gdLst>
                      <a:gd name="connsiteX0" fmla="*/ 129906 w 259812"/>
                      <a:gd name="connsiteY0" fmla="*/ 78011 h 289400"/>
                      <a:gd name="connsiteX1" fmla="*/ 0 w 259812"/>
                      <a:gd name="connsiteY1" fmla="*/ 268540 h 289400"/>
                      <a:gd name="connsiteX2" fmla="*/ 129906 w 259812"/>
                      <a:gd name="connsiteY2" fmla="*/ 207917 h 289400"/>
                      <a:gd name="connsiteX3" fmla="*/ 259813 w 259812"/>
                      <a:gd name="connsiteY3" fmla="*/ 8728 h 289400"/>
                      <a:gd name="connsiteX4" fmla="*/ 129906 w 259812"/>
                      <a:gd name="connsiteY4" fmla="*/ 78011 h 2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400">
                        <a:moveTo>
                          <a:pt x="129906" y="78011"/>
                        </a:moveTo>
                        <a:cubicBezTo>
                          <a:pt x="60624" y="138634"/>
                          <a:pt x="0" y="225238"/>
                          <a:pt x="0" y="268540"/>
                        </a:cubicBezTo>
                        <a:cubicBezTo>
                          <a:pt x="0" y="311843"/>
                          <a:pt x="60624" y="285861"/>
                          <a:pt x="129906" y="207917"/>
                        </a:cubicBezTo>
                        <a:cubicBezTo>
                          <a:pt x="199190" y="129974"/>
                          <a:pt x="259813" y="43369"/>
                          <a:pt x="259813" y="8728"/>
                        </a:cubicBezTo>
                        <a:cubicBezTo>
                          <a:pt x="259813" y="-17254"/>
                          <a:pt x="199190" y="17388"/>
                          <a:pt x="129906" y="78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2" name="Graphic 1">
                  <a:extLst>
                    <a:ext uri="{FF2B5EF4-FFF2-40B4-BE49-F238E27FC236}">
                      <a16:creationId xmlns="" xmlns:a16="http://schemas.microsoft.com/office/drawing/2014/main" id="{68EECBD0-47F3-4D8D-9B97-1A123A478877}"/>
                    </a:ext>
                  </a:extLst>
                </p:cNvPr>
                <p:cNvGrpSpPr/>
                <p:nvPr/>
              </p:nvGrpSpPr>
              <p:grpSpPr>
                <a:xfrm>
                  <a:off x="11941783" y="2364807"/>
                  <a:ext cx="259812" cy="2702002"/>
                  <a:chOff x="11941783" y="2364807"/>
                  <a:chExt cx="259812" cy="2702002"/>
                </a:xfrm>
                <a:grpFill/>
              </p:grpSpPr>
              <p:sp>
                <p:nvSpPr>
                  <p:cNvPr id="889" name="Freeform: Shape 888">
                    <a:extLst>
                      <a:ext uri="{FF2B5EF4-FFF2-40B4-BE49-F238E27FC236}">
                        <a16:creationId xmlns="" xmlns:a16="http://schemas.microsoft.com/office/drawing/2014/main" id="{7CF98999-0BB2-4DBB-89C9-7EE8CA3D2F07}"/>
                      </a:ext>
                    </a:extLst>
                  </p:cNvPr>
                  <p:cNvSpPr/>
                  <p:nvPr/>
                </p:nvSpPr>
                <p:spPr>
                  <a:xfrm>
                    <a:off x="12054368" y="2445554"/>
                    <a:ext cx="34641" cy="2556065"/>
                  </a:xfrm>
                  <a:custGeom>
                    <a:avLst/>
                    <a:gdLst>
                      <a:gd name="connsiteX0" fmla="*/ 0 w 34641"/>
                      <a:gd name="connsiteY0" fmla="*/ 16398 h 2556065"/>
                      <a:gd name="connsiteX1" fmla="*/ 0 w 34641"/>
                      <a:gd name="connsiteY1" fmla="*/ 2536580 h 2556065"/>
                      <a:gd name="connsiteX2" fmla="*/ 34641 w 34641"/>
                      <a:gd name="connsiteY2" fmla="*/ 2536580 h 2556065"/>
                      <a:gd name="connsiteX3" fmla="*/ 34641 w 34641"/>
                      <a:gd name="connsiteY3" fmla="*/ 16398 h 2556065"/>
                      <a:gd name="connsiteX4" fmla="*/ 0 w 34641"/>
                      <a:gd name="connsiteY4" fmla="*/ 16398 h 255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556065">
                        <a:moveTo>
                          <a:pt x="0" y="16398"/>
                        </a:moveTo>
                        <a:cubicBezTo>
                          <a:pt x="0" y="856458"/>
                          <a:pt x="0" y="1696519"/>
                          <a:pt x="0" y="2536580"/>
                        </a:cubicBezTo>
                        <a:cubicBezTo>
                          <a:pt x="0" y="2562561"/>
                          <a:pt x="34641" y="2562561"/>
                          <a:pt x="34641" y="2536580"/>
                        </a:cubicBezTo>
                        <a:cubicBezTo>
                          <a:pt x="34641" y="1696519"/>
                          <a:pt x="34641" y="856458"/>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0" name="Freeform: Shape 889">
                    <a:extLst>
                      <a:ext uri="{FF2B5EF4-FFF2-40B4-BE49-F238E27FC236}">
                        <a16:creationId xmlns="" xmlns:a16="http://schemas.microsoft.com/office/drawing/2014/main" id="{FEAB0CE4-3803-4B17-A68A-B560F9CD30AC}"/>
                      </a:ext>
                    </a:extLst>
                  </p:cNvPr>
                  <p:cNvSpPr/>
                  <p:nvPr/>
                </p:nvSpPr>
                <p:spPr>
                  <a:xfrm>
                    <a:off x="11941783" y="2364807"/>
                    <a:ext cx="259812" cy="271435"/>
                  </a:xfrm>
                  <a:custGeom>
                    <a:avLst/>
                    <a:gdLst>
                      <a:gd name="connsiteX0" fmla="*/ 129906 w 259812"/>
                      <a:gd name="connsiteY0" fmla="*/ 27861 h 271435"/>
                      <a:gd name="connsiteX1" fmla="*/ 0 w 259812"/>
                      <a:gd name="connsiteY1" fmla="*/ 62502 h 271435"/>
                      <a:gd name="connsiteX2" fmla="*/ 129906 w 259812"/>
                      <a:gd name="connsiteY2" fmla="*/ 244371 h 271435"/>
                      <a:gd name="connsiteX3" fmla="*/ 259813 w 259812"/>
                      <a:gd name="connsiteY3" fmla="*/ 218390 h 271435"/>
                      <a:gd name="connsiteX4" fmla="*/ 129906 w 259812"/>
                      <a:gd name="connsiteY4" fmla="*/ 27861 h 271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1435">
                        <a:moveTo>
                          <a:pt x="129906" y="27861"/>
                        </a:moveTo>
                        <a:cubicBezTo>
                          <a:pt x="60623" y="-24102"/>
                          <a:pt x="0" y="1880"/>
                          <a:pt x="0" y="62502"/>
                        </a:cubicBezTo>
                        <a:cubicBezTo>
                          <a:pt x="0" y="123125"/>
                          <a:pt x="60623" y="201069"/>
                          <a:pt x="129906" y="244371"/>
                        </a:cubicBezTo>
                        <a:cubicBezTo>
                          <a:pt x="199190" y="287673"/>
                          <a:pt x="259813" y="279013"/>
                          <a:pt x="259813" y="218390"/>
                        </a:cubicBezTo>
                        <a:cubicBezTo>
                          <a:pt x="259813" y="157767"/>
                          <a:pt x="199190" y="79823"/>
                          <a:pt x="129906" y="2786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91" name="Freeform: Shape 890">
                    <a:extLst>
                      <a:ext uri="{FF2B5EF4-FFF2-40B4-BE49-F238E27FC236}">
                        <a16:creationId xmlns="" xmlns:a16="http://schemas.microsoft.com/office/drawing/2014/main" id="{21603A80-8B0D-4DEE-A58B-1FF0EAB6FB14}"/>
                      </a:ext>
                    </a:extLst>
                  </p:cNvPr>
                  <p:cNvSpPr/>
                  <p:nvPr/>
                </p:nvSpPr>
                <p:spPr>
                  <a:xfrm>
                    <a:off x="11941783" y="4799182"/>
                    <a:ext cx="259812" cy="267628"/>
                  </a:xfrm>
                  <a:custGeom>
                    <a:avLst/>
                    <a:gdLst>
                      <a:gd name="connsiteX0" fmla="*/ 129906 w 259812"/>
                      <a:gd name="connsiteY0" fmla="*/ 27064 h 267628"/>
                      <a:gd name="connsiteX1" fmla="*/ 0 w 259812"/>
                      <a:gd name="connsiteY1" fmla="*/ 208933 h 267628"/>
                      <a:gd name="connsiteX2" fmla="*/ 129906 w 259812"/>
                      <a:gd name="connsiteY2" fmla="*/ 243574 h 267628"/>
                      <a:gd name="connsiteX3" fmla="*/ 259813 w 259812"/>
                      <a:gd name="connsiteY3" fmla="*/ 53045 h 267628"/>
                      <a:gd name="connsiteX4" fmla="*/ 129906 w 259812"/>
                      <a:gd name="connsiteY4" fmla="*/ 27064 h 26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7628">
                        <a:moveTo>
                          <a:pt x="129906" y="27064"/>
                        </a:moveTo>
                        <a:cubicBezTo>
                          <a:pt x="60623" y="70366"/>
                          <a:pt x="0" y="148310"/>
                          <a:pt x="0" y="208933"/>
                        </a:cubicBezTo>
                        <a:cubicBezTo>
                          <a:pt x="0" y="269556"/>
                          <a:pt x="60623" y="286876"/>
                          <a:pt x="129906" y="243574"/>
                        </a:cubicBezTo>
                        <a:cubicBezTo>
                          <a:pt x="199190" y="191612"/>
                          <a:pt x="259813" y="105008"/>
                          <a:pt x="259813" y="53045"/>
                        </a:cubicBezTo>
                        <a:cubicBezTo>
                          <a:pt x="259813" y="-7578"/>
                          <a:pt x="199190" y="-16238"/>
                          <a:pt x="129906" y="270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3" name="Graphic 1">
                  <a:extLst>
                    <a:ext uri="{FF2B5EF4-FFF2-40B4-BE49-F238E27FC236}">
                      <a16:creationId xmlns="" xmlns:a16="http://schemas.microsoft.com/office/drawing/2014/main" id="{1EFD58E4-ECE9-4DD2-95EC-3ABE44C5DD15}"/>
                    </a:ext>
                  </a:extLst>
                </p:cNvPr>
                <p:cNvGrpSpPr/>
                <p:nvPr/>
              </p:nvGrpSpPr>
              <p:grpSpPr>
                <a:xfrm>
                  <a:off x="11344214" y="2140689"/>
                  <a:ext cx="259812" cy="3154047"/>
                  <a:chOff x="11344214" y="2140689"/>
                  <a:chExt cx="259812" cy="3154047"/>
                </a:xfrm>
                <a:grpFill/>
              </p:grpSpPr>
              <p:sp>
                <p:nvSpPr>
                  <p:cNvPr id="886" name="Freeform: Shape 885">
                    <a:extLst>
                      <a:ext uri="{FF2B5EF4-FFF2-40B4-BE49-F238E27FC236}">
                        <a16:creationId xmlns="" xmlns:a16="http://schemas.microsoft.com/office/drawing/2014/main" id="{C669BA1C-FD5F-4DC3-9F31-798941E24B90}"/>
                      </a:ext>
                    </a:extLst>
                  </p:cNvPr>
                  <p:cNvSpPr/>
                  <p:nvPr/>
                </p:nvSpPr>
                <p:spPr>
                  <a:xfrm>
                    <a:off x="11456799" y="2211723"/>
                    <a:ext cx="34642" cy="3032388"/>
                  </a:xfrm>
                  <a:custGeom>
                    <a:avLst/>
                    <a:gdLst>
                      <a:gd name="connsiteX0" fmla="*/ 0 w 34642"/>
                      <a:gd name="connsiteY0" fmla="*/ 16398 h 3032388"/>
                      <a:gd name="connsiteX1" fmla="*/ 0 w 34642"/>
                      <a:gd name="connsiteY1" fmla="*/ 3012903 h 3032388"/>
                      <a:gd name="connsiteX2" fmla="*/ 34642 w 34642"/>
                      <a:gd name="connsiteY2" fmla="*/ 3012903 h 3032388"/>
                      <a:gd name="connsiteX3" fmla="*/ 34642 w 34642"/>
                      <a:gd name="connsiteY3" fmla="*/ 16398 h 3032388"/>
                      <a:gd name="connsiteX4" fmla="*/ 0 w 34642"/>
                      <a:gd name="connsiteY4" fmla="*/ 16398 h 303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2" h="3032388">
                        <a:moveTo>
                          <a:pt x="0" y="16398"/>
                        </a:moveTo>
                        <a:cubicBezTo>
                          <a:pt x="0" y="1012346"/>
                          <a:pt x="0" y="2016954"/>
                          <a:pt x="0" y="3012903"/>
                        </a:cubicBezTo>
                        <a:cubicBezTo>
                          <a:pt x="0" y="3038884"/>
                          <a:pt x="34642" y="3038884"/>
                          <a:pt x="34642" y="3012903"/>
                        </a:cubicBezTo>
                        <a:cubicBezTo>
                          <a:pt x="34642" y="2016954"/>
                          <a:pt x="34642" y="1021006"/>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7" name="Freeform: Shape 886">
                    <a:extLst>
                      <a:ext uri="{FF2B5EF4-FFF2-40B4-BE49-F238E27FC236}">
                        <a16:creationId xmlns="" xmlns:a16="http://schemas.microsoft.com/office/drawing/2014/main" id="{28B8156C-46D4-4DBD-A969-74215CCE3B8D}"/>
                      </a:ext>
                    </a:extLst>
                  </p:cNvPr>
                  <p:cNvSpPr/>
                  <p:nvPr/>
                </p:nvSpPr>
                <p:spPr>
                  <a:xfrm>
                    <a:off x="11344214" y="2140689"/>
                    <a:ext cx="259812" cy="261737"/>
                  </a:xfrm>
                  <a:custGeom>
                    <a:avLst/>
                    <a:gdLst>
                      <a:gd name="connsiteX0" fmla="*/ 129906 w 259812"/>
                      <a:gd name="connsiteY0" fmla="*/ 827 h 261737"/>
                      <a:gd name="connsiteX1" fmla="*/ 0 w 259812"/>
                      <a:gd name="connsiteY1" fmla="*/ 122073 h 261737"/>
                      <a:gd name="connsiteX2" fmla="*/ 129906 w 259812"/>
                      <a:gd name="connsiteY2" fmla="*/ 260640 h 261737"/>
                      <a:gd name="connsiteX3" fmla="*/ 259813 w 259812"/>
                      <a:gd name="connsiteY3" fmla="*/ 156715 h 261737"/>
                      <a:gd name="connsiteX4" fmla="*/ 129906 w 259812"/>
                      <a:gd name="connsiteY4" fmla="*/ 827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827"/>
                        </a:moveTo>
                        <a:cubicBezTo>
                          <a:pt x="60623" y="-7833"/>
                          <a:pt x="0" y="52790"/>
                          <a:pt x="0" y="122073"/>
                        </a:cubicBezTo>
                        <a:cubicBezTo>
                          <a:pt x="0" y="191357"/>
                          <a:pt x="60623" y="251980"/>
                          <a:pt x="129906" y="260640"/>
                        </a:cubicBezTo>
                        <a:cubicBezTo>
                          <a:pt x="199189" y="269300"/>
                          <a:pt x="259813" y="225998"/>
                          <a:pt x="259813" y="156715"/>
                        </a:cubicBezTo>
                        <a:cubicBezTo>
                          <a:pt x="259813" y="87432"/>
                          <a:pt x="199189" y="9488"/>
                          <a:pt x="129906" y="8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8" name="Freeform: Shape 887">
                    <a:extLst>
                      <a:ext uri="{FF2B5EF4-FFF2-40B4-BE49-F238E27FC236}">
                        <a16:creationId xmlns="" xmlns:a16="http://schemas.microsoft.com/office/drawing/2014/main" id="{B0F5043C-5993-4D99-8E20-A811FAF2099F}"/>
                      </a:ext>
                    </a:extLst>
                  </p:cNvPr>
                  <p:cNvSpPr/>
                  <p:nvPr/>
                </p:nvSpPr>
                <p:spPr>
                  <a:xfrm>
                    <a:off x="11344214" y="5032998"/>
                    <a:ext cx="259812" cy="261737"/>
                  </a:xfrm>
                  <a:custGeom>
                    <a:avLst/>
                    <a:gdLst>
                      <a:gd name="connsiteX0" fmla="*/ 129906 w 259812"/>
                      <a:gd name="connsiteY0" fmla="*/ 1098 h 261737"/>
                      <a:gd name="connsiteX1" fmla="*/ 0 w 259812"/>
                      <a:gd name="connsiteY1" fmla="*/ 139665 h 261737"/>
                      <a:gd name="connsiteX2" fmla="*/ 129906 w 259812"/>
                      <a:gd name="connsiteY2" fmla="*/ 260911 h 261737"/>
                      <a:gd name="connsiteX3" fmla="*/ 259813 w 259812"/>
                      <a:gd name="connsiteY3" fmla="*/ 105023 h 261737"/>
                      <a:gd name="connsiteX4" fmla="*/ 129906 w 259812"/>
                      <a:gd name="connsiteY4" fmla="*/ 1098 h 26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737">
                        <a:moveTo>
                          <a:pt x="129906" y="1098"/>
                        </a:moveTo>
                        <a:cubicBezTo>
                          <a:pt x="60623" y="9758"/>
                          <a:pt x="0" y="70381"/>
                          <a:pt x="0" y="139665"/>
                        </a:cubicBezTo>
                        <a:cubicBezTo>
                          <a:pt x="0" y="208948"/>
                          <a:pt x="60623" y="269571"/>
                          <a:pt x="129906" y="260911"/>
                        </a:cubicBezTo>
                        <a:cubicBezTo>
                          <a:pt x="199189" y="252250"/>
                          <a:pt x="259813" y="174306"/>
                          <a:pt x="259813" y="105023"/>
                        </a:cubicBezTo>
                        <a:cubicBezTo>
                          <a:pt x="259813" y="35740"/>
                          <a:pt x="199189" y="-7562"/>
                          <a:pt x="129906" y="10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4" name="Graphic 1">
                  <a:extLst>
                    <a:ext uri="{FF2B5EF4-FFF2-40B4-BE49-F238E27FC236}">
                      <a16:creationId xmlns="" xmlns:a16="http://schemas.microsoft.com/office/drawing/2014/main" id="{45E039AC-E823-4F08-ADB1-136412C65EF2}"/>
                    </a:ext>
                  </a:extLst>
                </p:cNvPr>
                <p:cNvGrpSpPr/>
                <p:nvPr/>
              </p:nvGrpSpPr>
              <p:grpSpPr>
                <a:xfrm>
                  <a:off x="10746645" y="2219494"/>
                  <a:ext cx="259812" cy="2996436"/>
                  <a:chOff x="10746645" y="2219494"/>
                  <a:chExt cx="259812" cy="2996436"/>
                </a:xfrm>
                <a:grpFill/>
              </p:grpSpPr>
              <p:sp>
                <p:nvSpPr>
                  <p:cNvPr id="883" name="Freeform: Shape 882">
                    <a:extLst>
                      <a:ext uri="{FF2B5EF4-FFF2-40B4-BE49-F238E27FC236}">
                        <a16:creationId xmlns="" xmlns:a16="http://schemas.microsoft.com/office/drawing/2014/main" id="{F8EB375F-5D50-4F88-A646-FC06BB763FCE}"/>
                      </a:ext>
                    </a:extLst>
                  </p:cNvPr>
                  <p:cNvSpPr/>
                  <p:nvPr/>
                </p:nvSpPr>
                <p:spPr>
                  <a:xfrm>
                    <a:off x="10859230" y="2295238"/>
                    <a:ext cx="35786" cy="2870928"/>
                  </a:xfrm>
                  <a:custGeom>
                    <a:avLst/>
                    <a:gdLst>
                      <a:gd name="connsiteX0" fmla="*/ 0 w 35786"/>
                      <a:gd name="connsiteY0" fmla="*/ 19486 h 2870928"/>
                      <a:gd name="connsiteX1" fmla="*/ 0 w 35786"/>
                      <a:gd name="connsiteY1" fmla="*/ 2851443 h 2870928"/>
                      <a:gd name="connsiteX2" fmla="*/ 34641 w 35786"/>
                      <a:gd name="connsiteY2" fmla="*/ 2851443 h 2870928"/>
                      <a:gd name="connsiteX3" fmla="*/ 34641 w 35786"/>
                      <a:gd name="connsiteY3" fmla="*/ 19486 h 2870928"/>
                      <a:gd name="connsiteX4" fmla="*/ 0 w 35786"/>
                      <a:gd name="connsiteY4" fmla="*/ 19486 h 2870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870928">
                        <a:moveTo>
                          <a:pt x="0" y="19486"/>
                        </a:moveTo>
                        <a:cubicBezTo>
                          <a:pt x="0" y="963472"/>
                          <a:pt x="0" y="1907457"/>
                          <a:pt x="0" y="2851443"/>
                        </a:cubicBezTo>
                        <a:cubicBezTo>
                          <a:pt x="0" y="2877424"/>
                          <a:pt x="34641" y="2877424"/>
                          <a:pt x="34641" y="2851443"/>
                        </a:cubicBezTo>
                        <a:cubicBezTo>
                          <a:pt x="34641" y="1907457"/>
                          <a:pt x="34641" y="963472"/>
                          <a:pt x="34641"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4" name="Freeform: Shape 883">
                    <a:extLst>
                      <a:ext uri="{FF2B5EF4-FFF2-40B4-BE49-F238E27FC236}">
                        <a16:creationId xmlns="" xmlns:a16="http://schemas.microsoft.com/office/drawing/2014/main" id="{F15179B9-B87B-4395-82E5-DDD9444E34B4}"/>
                      </a:ext>
                    </a:extLst>
                  </p:cNvPr>
                  <p:cNvSpPr/>
                  <p:nvPr/>
                </p:nvSpPr>
                <p:spPr>
                  <a:xfrm>
                    <a:off x="10746645" y="2219494"/>
                    <a:ext cx="259812" cy="261149"/>
                  </a:xfrm>
                  <a:custGeom>
                    <a:avLst/>
                    <a:gdLst>
                      <a:gd name="connsiteX0" fmla="*/ 129906 w 259812"/>
                      <a:gd name="connsiteY0" fmla="*/ 8626 h 261149"/>
                      <a:gd name="connsiteX1" fmla="*/ 0 w 259812"/>
                      <a:gd name="connsiteY1" fmla="*/ 190495 h 261149"/>
                      <a:gd name="connsiteX2" fmla="*/ 129906 w 259812"/>
                      <a:gd name="connsiteY2" fmla="*/ 251118 h 261149"/>
                      <a:gd name="connsiteX3" fmla="*/ 259813 w 259812"/>
                      <a:gd name="connsiteY3" fmla="*/ 86570 h 261149"/>
                      <a:gd name="connsiteX4" fmla="*/ 129906 w 259812"/>
                      <a:gd name="connsiteY4" fmla="*/ 8626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8626"/>
                        </a:moveTo>
                        <a:cubicBezTo>
                          <a:pt x="60623" y="43268"/>
                          <a:pt x="0" y="121212"/>
                          <a:pt x="0" y="190495"/>
                        </a:cubicBezTo>
                        <a:cubicBezTo>
                          <a:pt x="0" y="251118"/>
                          <a:pt x="60623" y="277099"/>
                          <a:pt x="129906" y="251118"/>
                        </a:cubicBezTo>
                        <a:cubicBezTo>
                          <a:pt x="199190" y="225137"/>
                          <a:pt x="259813" y="155853"/>
                          <a:pt x="259813" y="86570"/>
                        </a:cubicBezTo>
                        <a:cubicBezTo>
                          <a:pt x="259813" y="17287"/>
                          <a:pt x="207851" y="-17355"/>
                          <a:pt x="129906" y="86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5" name="Freeform: Shape 884">
                    <a:extLst>
                      <a:ext uri="{FF2B5EF4-FFF2-40B4-BE49-F238E27FC236}">
                        <a16:creationId xmlns="" xmlns:a16="http://schemas.microsoft.com/office/drawing/2014/main" id="{F43B1B74-1179-4F01-9DA7-04B35A250FB4}"/>
                      </a:ext>
                    </a:extLst>
                  </p:cNvPr>
                  <p:cNvSpPr/>
                  <p:nvPr/>
                </p:nvSpPr>
                <p:spPr>
                  <a:xfrm>
                    <a:off x="10746645" y="4954780"/>
                    <a:ext cx="259812" cy="261149"/>
                  </a:xfrm>
                  <a:custGeom>
                    <a:avLst/>
                    <a:gdLst>
                      <a:gd name="connsiteX0" fmla="*/ 129906 w 259812"/>
                      <a:gd name="connsiteY0" fmla="*/ 10032 h 261149"/>
                      <a:gd name="connsiteX1" fmla="*/ 0 w 259812"/>
                      <a:gd name="connsiteY1" fmla="*/ 70655 h 261149"/>
                      <a:gd name="connsiteX2" fmla="*/ 129906 w 259812"/>
                      <a:gd name="connsiteY2" fmla="*/ 252524 h 261149"/>
                      <a:gd name="connsiteX3" fmla="*/ 259813 w 259812"/>
                      <a:gd name="connsiteY3" fmla="*/ 174580 h 261149"/>
                      <a:gd name="connsiteX4" fmla="*/ 129906 w 259812"/>
                      <a:gd name="connsiteY4" fmla="*/ 10032 h 26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1149">
                        <a:moveTo>
                          <a:pt x="129906" y="10032"/>
                        </a:moveTo>
                        <a:cubicBezTo>
                          <a:pt x="60623" y="-15949"/>
                          <a:pt x="0" y="10032"/>
                          <a:pt x="0" y="70655"/>
                        </a:cubicBezTo>
                        <a:cubicBezTo>
                          <a:pt x="0" y="131278"/>
                          <a:pt x="60623" y="217882"/>
                          <a:pt x="129906" y="252524"/>
                        </a:cubicBezTo>
                        <a:cubicBezTo>
                          <a:pt x="199190" y="278505"/>
                          <a:pt x="259813" y="243863"/>
                          <a:pt x="259813" y="174580"/>
                        </a:cubicBezTo>
                        <a:cubicBezTo>
                          <a:pt x="259813" y="105297"/>
                          <a:pt x="207851" y="36013"/>
                          <a:pt x="129906" y="100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5" name="Graphic 1">
                  <a:extLst>
                    <a:ext uri="{FF2B5EF4-FFF2-40B4-BE49-F238E27FC236}">
                      <a16:creationId xmlns="" xmlns:a16="http://schemas.microsoft.com/office/drawing/2014/main" id="{7ABB6A97-BAFE-404A-A9C6-93205E194B1C}"/>
                    </a:ext>
                  </a:extLst>
                </p:cNvPr>
                <p:cNvGrpSpPr/>
                <p:nvPr/>
              </p:nvGrpSpPr>
              <p:grpSpPr>
                <a:xfrm>
                  <a:off x="10157736" y="2578595"/>
                  <a:ext cx="259812" cy="2271697"/>
                  <a:chOff x="10157736" y="2578595"/>
                  <a:chExt cx="259812" cy="2271697"/>
                </a:xfrm>
                <a:grpFill/>
              </p:grpSpPr>
              <p:sp>
                <p:nvSpPr>
                  <p:cNvPr id="880" name="Freeform: Shape 879">
                    <a:extLst>
                      <a:ext uri="{FF2B5EF4-FFF2-40B4-BE49-F238E27FC236}">
                        <a16:creationId xmlns="" xmlns:a16="http://schemas.microsoft.com/office/drawing/2014/main" id="{EB5DEAFD-29DA-4B73-94F8-899904810B35}"/>
                      </a:ext>
                    </a:extLst>
                  </p:cNvPr>
                  <p:cNvSpPr/>
                  <p:nvPr/>
                </p:nvSpPr>
                <p:spPr>
                  <a:xfrm>
                    <a:off x="10270321" y="2674132"/>
                    <a:ext cx="34641" cy="2102316"/>
                  </a:xfrm>
                  <a:custGeom>
                    <a:avLst/>
                    <a:gdLst>
                      <a:gd name="connsiteX0" fmla="*/ 0 w 34641"/>
                      <a:gd name="connsiteY0" fmla="*/ 12991 h 2102316"/>
                      <a:gd name="connsiteX1" fmla="*/ 0 w 34641"/>
                      <a:gd name="connsiteY1" fmla="*/ 2082831 h 2102316"/>
                      <a:gd name="connsiteX2" fmla="*/ 34642 w 34641"/>
                      <a:gd name="connsiteY2" fmla="*/ 2082831 h 2102316"/>
                      <a:gd name="connsiteX3" fmla="*/ 34642 w 34641"/>
                      <a:gd name="connsiteY3" fmla="*/ 12991 h 2102316"/>
                      <a:gd name="connsiteX4" fmla="*/ 0 w 34641"/>
                      <a:gd name="connsiteY4" fmla="*/ 12991 h 210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102316">
                        <a:moveTo>
                          <a:pt x="0" y="12991"/>
                        </a:moveTo>
                        <a:cubicBezTo>
                          <a:pt x="0" y="705824"/>
                          <a:pt x="0" y="1389997"/>
                          <a:pt x="0" y="2082831"/>
                        </a:cubicBezTo>
                        <a:cubicBezTo>
                          <a:pt x="0" y="2108812"/>
                          <a:pt x="34642" y="2108812"/>
                          <a:pt x="34642" y="2082831"/>
                        </a:cubicBezTo>
                        <a:cubicBezTo>
                          <a:pt x="34642" y="1389997"/>
                          <a:pt x="34642" y="705824"/>
                          <a:pt x="3464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1" name="Freeform: Shape 880">
                    <a:extLst>
                      <a:ext uri="{FF2B5EF4-FFF2-40B4-BE49-F238E27FC236}">
                        <a16:creationId xmlns="" xmlns:a16="http://schemas.microsoft.com/office/drawing/2014/main" id="{A278AC76-6FA2-473D-90CB-56049D7FE1BA}"/>
                      </a:ext>
                    </a:extLst>
                  </p:cNvPr>
                  <p:cNvSpPr/>
                  <p:nvPr/>
                </p:nvSpPr>
                <p:spPr>
                  <a:xfrm>
                    <a:off x="10157736" y="2578595"/>
                    <a:ext cx="259812" cy="274157"/>
                  </a:xfrm>
                  <a:custGeom>
                    <a:avLst/>
                    <a:gdLst>
                      <a:gd name="connsiteX0" fmla="*/ 129906 w 259812"/>
                      <a:gd name="connsiteY0" fmla="*/ 47904 h 274157"/>
                      <a:gd name="connsiteX1" fmla="*/ 0 w 259812"/>
                      <a:gd name="connsiteY1" fmla="*/ 247094 h 274157"/>
                      <a:gd name="connsiteX2" fmla="*/ 129906 w 259812"/>
                      <a:gd name="connsiteY2" fmla="*/ 221113 h 274157"/>
                      <a:gd name="connsiteX3" fmla="*/ 259813 w 259812"/>
                      <a:gd name="connsiteY3" fmla="*/ 30583 h 274157"/>
                      <a:gd name="connsiteX4" fmla="*/ 129906 w 259812"/>
                      <a:gd name="connsiteY4" fmla="*/ 47904 h 274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4157">
                        <a:moveTo>
                          <a:pt x="129906" y="47904"/>
                        </a:moveTo>
                        <a:cubicBezTo>
                          <a:pt x="60623" y="117188"/>
                          <a:pt x="0" y="203792"/>
                          <a:pt x="0" y="247094"/>
                        </a:cubicBezTo>
                        <a:cubicBezTo>
                          <a:pt x="0" y="290396"/>
                          <a:pt x="60623" y="281736"/>
                          <a:pt x="129906" y="221113"/>
                        </a:cubicBezTo>
                        <a:cubicBezTo>
                          <a:pt x="199189" y="169150"/>
                          <a:pt x="259813" y="82546"/>
                          <a:pt x="259813" y="30583"/>
                        </a:cubicBezTo>
                        <a:cubicBezTo>
                          <a:pt x="259813" y="-12719"/>
                          <a:pt x="199189" y="-12719"/>
                          <a:pt x="129906" y="4790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82" name="Freeform: Shape 881">
                    <a:extLst>
                      <a:ext uri="{FF2B5EF4-FFF2-40B4-BE49-F238E27FC236}">
                        <a16:creationId xmlns="" xmlns:a16="http://schemas.microsoft.com/office/drawing/2014/main" id="{D2084E3F-0949-4C9D-9106-9EA1D65EE109}"/>
                      </a:ext>
                    </a:extLst>
                  </p:cNvPr>
                  <p:cNvSpPr/>
                  <p:nvPr/>
                </p:nvSpPr>
                <p:spPr>
                  <a:xfrm>
                    <a:off x="10157736" y="4576533"/>
                    <a:ext cx="259812" cy="273760"/>
                  </a:xfrm>
                  <a:custGeom>
                    <a:avLst/>
                    <a:gdLst>
                      <a:gd name="connsiteX0" fmla="*/ 129906 w 259812"/>
                      <a:gd name="connsiteY0" fmla="*/ 50524 h 273760"/>
                      <a:gd name="connsiteX1" fmla="*/ 0 w 259812"/>
                      <a:gd name="connsiteY1" fmla="*/ 24542 h 273760"/>
                      <a:gd name="connsiteX2" fmla="*/ 129906 w 259812"/>
                      <a:gd name="connsiteY2" fmla="*/ 223732 h 273760"/>
                      <a:gd name="connsiteX3" fmla="*/ 259813 w 259812"/>
                      <a:gd name="connsiteY3" fmla="*/ 232392 h 273760"/>
                      <a:gd name="connsiteX4" fmla="*/ 129906 w 259812"/>
                      <a:gd name="connsiteY4" fmla="*/ 50524 h 27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73760">
                        <a:moveTo>
                          <a:pt x="129906" y="50524"/>
                        </a:moveTo>
                        <a:cubicBezTo>
                          <a:pt x="60623" y="-1439"/>
                          <a:pt x="0" y="-18760"/>
                          <a:pt x="0" y="24542"/>
                        </a:cubicBezTo>
                        <a:cubicBezTo>
                          <a:pt x="0" y="67844"/>
                          <a:pt x="60623" y="163109"/>
                          <a:pt x="129906" y="223732"/>
                        </a:cubicBezTo>
                        <a:cubicBezTo>
                          <a:pt x="199189" y="284355"/>
                          <a:pt x="259813" y="293015"/>
                          <a:pt x="259813" y="232392"/>
                        </a:cubicBezTo>
                        <a:cubicBezTo>
                          <a:pt x="259813" y="189090"/>
                          <a:pt x="199189" y="102486"/>
                          <a:pt x="129906" y="505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6" name="Graphic 1">
                  <a:extLst>
                    <a:ext uri="{FF2B5EF4-FFF2-40B4-BE49-F238E27FC236}">
                      <a16:creationId xmlns="" xmlns:a16="http://schemas.microsoft.com/office/drawing/2014/main" id="{7A53210B-A26A-457F-B534-BF6F24AD4E39}"/>
                    </a:ext>
                  </a:extLst>
                </p:cNvPr>
                <p:cNvGrpSpPr/>
                <p:nvPr/>
              </p:nvGrpSpPr>
              <p:grpSpPr>
                <a:xfrm>
                  <a:off x="9560167" y="3155892"/>
                  <a:ext cx="259812" cy="1132235"/>
                  <a:chOff x="9560167" y="3155892"/>
                  <a:chExt cx="259812" cy="1132235"/>
                </a:xfrm>
                <a:grpFill/>
              </p:grpSpPr>
              <p:sp>
                <p:nvSpPr>
                  <p:cNvPr id="877" name="Freeform: Shape 876">
                    <a:extLst>
                      <a:ext uri="{FF2B5EF4-FFF2-40B4-BE49-F238E27FC236}">
                        <a16:creationId xmlns="" xmlns:a16="http://schemas.microsoft.com/office/drawing/2014/main" id="{F77F0F0E-E623-4C0A-9FDD-073BA391B721}"/>
                      </a:ext>
                    </a:extLst>
                  </p:cNvPr>
                  <p:cNvSpPr/>
                  <p:nvPr/>
                </p:nvSpPr>
                <p:spPr>
                  <a:xfrm>
                    <a:off x="9672753" y="3268294"/>
                    <a:ext cx="34641" cy="901925"/>
                  </a:xfrm>
                  <a:custGeom>
                    <a:avLst/>
                    <a:gdLst>
                      <a:gd name="connsiteX0" fmla="*/ 0 w 34641"/>
                      <a:gd name="connsiteY0" fmla="*/ 16398 h 901925"/>
                      <a:gd name="connsiteX1" fmla="*/ 0 w 34641"/>
                      <a:gd name="connsiteY1" fmla="*/ 882439 h 901925"/>
                      <a:gd name="connsiteX2" fmla="*/ 34641 w 34641"/>
                      <a:gd name="connsiteY2" fmla="*/ 882439 h 901925"/>
                      <a:gd name="connsiteX3" fmla="*/ 34641 w 34641"/>
                      <a:gd name="connsiteY3" fmla="*/ 16398 h 901925"/>
                      <a:gd name="connsiteX4" fmla="*/ 0 w 34641"/>
                      <a:gd name="connsiteY4" fmla="*/ 16398 h 90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901925">
                        <a:moveTo>
                          <a:pt x="0" y="16398"/>
                        </a:moveTo>
                        <a:cubicBezTo>
                          <a:pt x="0" y="302191"/>
                          <a:pt x="0" y="596646"/>
                          <a:pt x="0" y="882439"/>
                        </a:cubicBezTo>
                        <a:cubicBezTo>
                          <a:pt x="0" y="908421"/>
                          <a:pt x="34641" y="908421"/>
                          <a:pt x="34641" y="882439"/>
                        </a:cubicBezTo>
                        <a:cubicBezTo>
                          <a:pt x="34641" y="596646"/>
                          <a:pt x="34641" y="302191"/>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8" name="Freeform: Shape 877">
                    <a:extLst>
                      <a:ext uri="{FF2B5EF4-FFF2-40B4-BE49-F238E27FC236}">
                        <a16:creationId xmlns="" xmlns:a16="http://schemas.microsoft.com/office/drawing/2014/main" id="{7FC8407E-A1BA-4123-91B2-DD6978E40EE2}"/>
                      </a:ext>
                    </a:extLst>
                  </p:cNvPr>
                  <p:cNvSpPr/>
                  <p:nvPr/>
                </p:nvSpPr>
                <p:spPr>
                  <a:xfrm>
                    <a:off x="9560167" y="3155892"/>
                    <a:ext cx="259812" cy="288043"/>
                  </a:xfrm>
                  <a:custGeom>
                    <a:avLst/>
                    <a:gdLst>
                      <a:gd name="connsiteX0" fmla="*/ 129906 w 259812"/>
                      <a:gd name="connsiteY0" fmla="*/ 102818 h 288043"/>
                      <a:gd name="connsiteX1" fmla="*/ 0 w 259812"/>
                      <a:gd name="connsiteY1" fmla="*/ 284687 h 288043"/>
                      <a:gd name="connsiteX2" fmla="*/ 129906 w 259812"/>
                      <a:gd name="connsiteY2" fmla="*/ 180762 h 288043"/>
                      <a:gd name="connsiteX3" fmla="*/ 259813 w 259812"/>
                      <a:gd name="connsiteY3" fmla="*/ 7553 h 288043"/>
                      <a:gd name="connsiteX4" fmla="*/ 129906 w 259812"/>
                      <a:gd name="connsiteY4" fmla="*/ 102818 h 28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8043">
                        <a:moveTo>
                          <a:pt x="129906" y="102818"/>
                        </a:moveTo>
                        <a:cubicBezTo>
                          <a:pt x="60623" y="189422"/>
                          <a:pt x="0" y="267366"/>
                          <a:pt x="0" y="284687"/>
                        </a:cubicBezTo>
                        <a:cubicBezTo>
                          <a:pt x="0" y="302008"/>
                          <a:pt x="60623" y="250045"/>
                          <a:pt x="129906" y="180762"/>
                        </a:cubicBezTo>
                        <a:cubicBezTo>
                          <a:pt x="199190" y="111478"/>
                          <a:pt x="259813" y="33535"/>
                          <a:pt x="259813" y="7553"/>
                        </a:cubicBezTo>
                        <a:cubicBezTo>
                          <a:pt x="259813" y="-18428"/>
                          <a:pt x="199190" y="24874"/>
                          <a:pt x="129906" y="10281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9" name="Freeform: Shape 878">
                    <a:extLst>
                      <a:ext uri="{FF2B5EF4-FFF2-40B4-BE49-F238E27FC236}">
                        <a16:creationId xmlns="" xmlns:a16="http://schemas.microsoft.com/office/drawing/2014/main" id="{299A6866-DA97-40C5-833C-7FCA35CFF8C3}"/>
                      </a:ext>
                    </a:extLst>
                  </p:cNvPr>
                  <p:cNvSpPr/>
                  <p:nvPr/>
                </p:nvSpPr>
                <p:spPr>
                  <a:xfrm>
                    <a:off x="9560167" y="3991508"/>
                    <a:ext cx="259812" cy="296619"/>
                  </a:xfrm>
                  <a:custGeom>
                    <a:avLst/>
                    <a:gdLst>
                      <a:gd name="connsiteX0" fmla="*/ 0 w 259812"/>
                      <a:gd name="connsiteY0" fmla="*/ 3338 h 296619"/>
                      <a:gd name="connsiteX1" fmla="*/ 129906 w 259812"/>
                      <a:gd name="connsiteY1" fmla="*/ 185206 h 296619"/>
                      <a:gd name="connsiteX2" fmla="*/ 259813 w 259812"/>
                      <a:gd name="connsiteY2" fmla="*/ 289131 h 296619"/>
                      <a:gd name="connsiteX3" fmla="*/ 129906 w 259812"/>
                      <a:gd name="connsiteY3" fmla="*/ 115923 h 296619"/>
                      <a:gd name="connsiteX4" fmla="*/ 0 w 259812"/>
                      <a:gd name="connsiteY4" fmla="*/ 3338 h 29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96619">
                        <a:moveTo>
                          <a:pt x="0" y="3338"/>
                        </a:moveTo>
                        <a:cubicBezTo>
                          <a:pt x="0" y="20659"/>
                          <a:pt x="60623" y="98602"/>
                          <a:pt x="129906" y="185206"/>
                        </a:cubicBezTo>
                        <a:cubicBezTo>
                          <a:pt x="199190" y="271811"/>
                          <a:pt x="259813" y="315113"/>
                          <a:pt x="259813" y="289131"/>
                        </a:cubicBezTo>
                        <a:cubicBezTo>
                          <a:pt x="259813" y="263150"/>
                          <a:pt x="199190" y="185206"/>
                          <a:pt x="129906" y="115923"/>
                        </a:cubicBezTo>
                        <a:cubicBezTo>
                          <a:pt x="60623" y="37979"/>
                          <a:pt x="0" y="-13983"/>
                          <a:pt x="0" y="333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7" name="Graphic 1">
                  <a:extLst>
                    <a:ext uri="{FF2B5EF4-FFF2-40B4-BE49-F238E27FC236}">
                      <a16:creationId xmlns="" xmlns:a16="http://schemas.microsoft.com/office/drawing/2014/main" id="{A90F645B-DFEC-4E42-A295-3175A61270BB}"/>
                    </a:ext>
                  </a:extLst>
                </p:cNvPr>
                <p:cNvGrpSpPr/>
                <p:nvPr/>
              </p:nvGrpSpPr>
              <p:grpSpPr>
                <a:xfrm>
                  <a:off x="8962598" y="3316014"/>
                  <a:ext cx="259812" cy="794735"/>
                  <a:chOff x="8962598" y="3316014"/>
                  <a:chExt cx="259812" cy="794735"/>
                </a:xfrm>
                <a:grpFill/>
              </p:grpSpPr>
              <p:sp>
                <p:nvSpPr>
                  <p:cNvPr id="874" name="Freeform: Shape 873">
                    <a:extLst>
                      <a:ext uri="{FF2B5EF4-FFF2-40B4-BE49-F238E27FC236}">
                        <a16:creationId xmlns="" xmlns:a16="http://schemas.microsoft.com/office/drawing/2014/main" id="{67B3631C-2C27-4620-8768-7E06869346F6}"/>
                      </a:ext>
                    </a:extLst>
                  </p:cNvPr>
                  <p:cNvSpPr/>
                  <p:nvPr/>
                </p:nvSpPr>
                <p:spPr>
                  <a:xfrm>
                    <a:off x="9075184" y="3436249"/>
                    <a:ext cx="35786" cy="552101"/>
                  </a:xfrm>
                  <a:custGeom>
                    <a:avLst/>
                    <a:gdLst>
                      <a:gd name="connsiteX0" fmla="*/ 0 w 35786"/>
                      <a:gd name="connsiteY0" fmla="*/ 12991 h 552101"/>
                      <a:gd name="connsiteX1" fmla="*/ 0 w 35786"/>
                      <a:gd name="connsiteY1" fmla="*/ 532616 h 552101"/>
                      <a:gd name="connsiteX2" fmla="*/ 34642 w 35786"/>
                      <a:gd name="connsiteY2" fmla="*/ 532616 h 552101"/>
                      <a:gd name="connsiteX3" fmla="*/ 34642 w 35786"/>
                      <a:gd name="connsiteY3" fmla="*/ 12991 h 552101"/>
                      <a:gd name="connsiteX4" fmla="*/ 0 w 35786"/>
                      <a:gd name="connsiteY4" fmla="*/ 12991 h 552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552101">
                        <a:moveTo>
                          <a:pt x="0" y="12991"/>
                        </a:moveTo>
                        <a:cubicBezTo>
                          <a:pt x="0" y="186199"/>
                          <a:pt x="0" y="359407"/>
                          <a:pt x="0" y="532616"/>
                        </a:cubicBezTo>
                        <a:cubicBezTo>
                          <a:pt x="0" y="558597"/>
                          <a:pt x="34642" y="558597"/>
                          <a:pt x="34642" y="532616"/>
                        </a:cubicBezTo>
                        <a:cubicBezTo>
                          <a:pt x="34642" y="359407"/>
                          <a:pt x="34642" y="186199"/>
                          <a:pt x="34642" y="12991"/>
                        </a:cubicBezTo>
                        <a:cubicBezTo>
                          <a:pt x="4330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5" name="Freeform: Shape 874">
                    <a:extLst>
                      <a:ext uri="{FF2B5EF4-FFF2-40B4-BE49-F238E27FC236}">
                        <a16:creationId xmlns="" xmlns:a16="http://schemas.microsoft.com/office/drawing/2014/main" id="{5C3D090A-1F75-4B7A-901F-C762786C413F}"/>
                      </a:ext>
                    </a:extLst>
                  </p:cNvPr>
                  <p:cNvSpPr/>
                  <p:nvPr/>
                </p:nvSpPr>
                <p:spPr>
                  <a:xfrm>
                    <a:off x="8962598" y="3821637"/>
                    <a:ext cx="259812" cy="289112"/>
                  </a:xfrm>
                  <a:custGeom>
                    <a:avLst/>
                    <a:gdLst>
                      <a:gd name="connsiteX0" fmla="*/ 129906 w 259812"/>
                      <a:gd name="connsiteY0" fmla="*/ 121246 h 289112"/>
                      <a:gd name="connsiteX1" fmla="*/ 0 w 259812"/>
                      <a:gd name="connsiteY1" fmla="*/ 285794 h 289112"/>
                      <a:gd name="connsiteX2" fmla="*/ 129906 w 259812"/>
                      <a:gd name="connsiteY2" fmla="*/ 164548 h 289112"/>
                      <a:gd name="connsiteX3" fmla="*/ 259813 w 259812"/>
                      <a:gd name="connsiteY3" fmla="*/ 0 h 289112"/>
                      <a:gd name="connsiteX4" fmla="*/ 129906 w 259812"/>
                      <a:gd name="connsiteY4" fmla="*/ 121246 h 28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112">
                        <a:moveTo>
                          <a:pt x="129906" y="121246"/>
                        </a:moveTo>
                        <a:cubicBezTo>
                          <a:pt x="60623" y="190529"/>
                          <a:pt x="0" y="268473"/>
                          <a:pt x="0" y="285794"/>
                        </a:cubicBezTo>
                        <a:cubicBezTo>
                          <a:pt x="0" y="303115"/>
                          <a:pt x="60623" y="251152"/>
                          <a:pt x="129906" y="164548"/>
                        </a:cubicBezTo>
                        <a:cubicBezTo>
                          <a:pt x="199190" y="77944"/>
                          <a:pt x="259813" y="0"/>
                          <a:pt x="259813" y="0"/>
                        </a:cubicBezTo>
                        <a:cubicBezTo>
                          <a:pt x="259813" y="0"/>
                          <a:pt x="207850" y="51963"/>
                          <a:pt x="129906" y="1212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6" name="Freeform: Shape 875">
                    <a:extLst>
                      <a:ext uri="{FF2B5EF4-FFF2-40B4-BE49-F238E27FC236}">
                        <a16:creationId xmlns="" xmlns:a16="http://schemas.microsoft.com/office/drawing/2014/main" id="{58B4B878-922B-4E1A-AD0E-C9DDE94FBEAC}"/>
                      </a:ext>
                    </a:extLst>
                  </p:cNvPr>
                  <p:cNvSpPr/>
                  <p:nvPr/>
                </p:nvSpPr>
                <p:spPr>
                  <a:xfrm>
                    <a:off x="8962598" y="3316014"/>
                    <a:ext cx="259812" cy="289939"/>
                  </a:xfrm>
                  <a:custGeom>
                    <a:avLst/>
                    <a:gdLst>
                      <a:gd name="connsiteX0" fmla="*/ 0 w 259812"/>
                      <a:gd name="connsiteY0" fmla="*/ 3319 h 289939"/>
                      <a:gd name="connsiteX1" fmla="*/ 129906 w 259812"/>
                      <a:gd name="connsiteY1" fmla="*/ 167867 h 289939"/>
                      <a:gd name="connsiteX2" fmla="*/ 259813 w 259812"/>
                      <a:gd name="connsiteY2" fmla="*/ 289113 h 289939"/>
                      <a:gd name="connsiteX3" fmla="*/ 129906 w 259812"/>
                      <a:gd name="connsiteY3" fmla="*/ 124565 h 289939"/>
                      <a:gd name="connsiteX4" fmla="*/ 0 w 259812"/>
                      <a:gd name="connsiteY4" fmla="*/ 3319 h 289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9939">
                        <a:moveTo>
                          <a:pt x="0" y="3319"/>
                        </a:moveTo>
                        <a:cubicBezTo>
                          <a:pt x="0" y="20640"/>
                          <a:pt x="60623" y="98583"/>
                          <a:pt x="129906" y="167867"/>
                        </a:cubicBezTo>
                        <a:cubicBezTo>
                          <a:pt x="199190" y="237150"/>
                          <a:pt x="259813" y="297773"/>
                          <a:pt x="259813" y="289113"/>
                        </a:cubicBezTo>
                        <a:cubicBezTo>
                          <a:pt x="259813" y="280452"/>
                          <a:pt x="199190" y="211169"/>
                          <a:pt x="129906" y="124565"/>
                        </a:cubicBezTo>
                        <a:cubicBezTo>
                          <a:pt x="60623" y="37960"/>
                          <a:pt x="0" y="-14002"/>
                          <a:pt x="0" y="33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8" name="Graphic 1">
                  <a:extLst>
                    <a:ext uri="{FF2B5EF4-FFF2-40B4-BE49-F238E27FC236}">
                      <a16:creationId xmlns="" xmlns:a16="http://schemas.microsoft.com/office/drawing/2014/main" id="{786BE832-72C9-4B34-9360-CB32114C521F}"/>
                    </a:ext>
                  </a:extLst>
                </p:cNvPr>
                <p:cNvGrpSpPr/>
                <p:nvPr/>
              </p:nvGrpSpPr>
              <p:grpSpPr>
                <a:xfrm>
                  <a:off x="8373690" y="2708872"/>
                  <a:ext cx="259812" cy="2017681"/>
                  <a:chOff x="8373690" y="2708872"/>
                  <a:chExt cx="259812" cy="2017681"/>
                </a:xfrm>
                <a:grpFill/>
              </p:grpSpPr>
              <p:sp>
                <p:nvSpPr>
                  <p:cNvPr id="871" name="Freeform: Shape 870">
                    <a:extLst>
                      <a:ext uri="{FF2B5EF4-FFF2-40B4-BE49-F238E27FC236}">
                        <a16:creationId xmlns="" xmlns:a16="http://schemas.microsoft.com/office/drawing/2014/main" id="{8E756FE6-C799-45EA-93B5-3A659DE1010F}"/>
                      </a:ext>
                    </a:extLst>
                  </p:cNvPr>
                  <p:cNvSpPr/>
                  <p:nvPr/>
                </p:nvSpPr>
                <p:spPr>
                  <a:xfrm>
                    <a:off x="8477615" y="2791971"/>
                    <a:ext cx="35786" cy="1828590"/>
                  </a:xfrm>
                  <a:custGeom>
                    <a:avLst/>
                    <a:gdLst>
                      <a:gd name="connsiteX0" fmla="*/ 0 w 35786"/>
                      <a:gd name="connsiteY0" fmla="*/ 16398 h 1828590"/>
                      <a:gd name="connsiteX1" fmla="*/ 0 w 35786"/>
                      <a:gd name="connsiteY1" fmla="*/ 1809104 h 1828590"/>
                      <a:gd name="connsiteX2" fmla="*/ 34642 w 35786"/>
                      <a:gd name="connsiteY2" fmla="*/ 1809104 h 1828590"/>
                      <a:gd name="connsiteX3" fmla="*/ 34642 w 35786"/>
                      <a:gd name="connsiteY3" fmla="*/ 16398 h 1828590"/>
                      <a:gd name="connsiteX4" fmla="*/ 0 w 35786"/>
                      <a:gd name="connsiteY4" fmla="*/ 16398 h 182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1828590">
                        <a:moveTo>
                          <a:pt x="0" y="16398"/>
                        </a:moveTo>
                        <a:cubicBezTo>
                          <a:pt x="0" y="613966"/>
                          <a:pt x="0" y="1211535"/>
                          <a:pt x="0" y="1809104"/>
                        </a:cubicBezTo>
                        <a:cubicBezTo>
                          <a:pt x="0" y="1835086"/>
                          <a:pt x="34642" y="1835086"/>
                          <a:pt x="34642" y="1809104"/>
                        </a:cubicBezTo>
                        <a:cubicBezTo>
                          <a:pt x="34642" y="1211535"/>
                          <a:pt x="34642" y="613966"/>
                          <a:pt x="34642" y="16398"/>
                        </a:cubicBezTo>
                        <a:cubicBezTo>
                          <a:pt x="4330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2" name="Freeform: Shape 871">
                    <a:extLst>
                      <a:ext uri="{FF2B5EF4-FFF2-40B4-BE49-F238E27FC236}">
                        <a16:creationId xmlns="" xmlns:a16="http://schemas.microsoft.com/office/drawing/2014/main" id="{C954B398-315C-4AD6-9E78-E3A4BFA6937C}"/>
                      </a:ext>
                    </a:extLst>
                  </p:cNvPr>
                  <p:cNvSpPr/>
                  <p:nvPr/>
                </p:nvSpPr>
                <p:spPr>
                  <a:xfrm>
                    <a:off x="8373690" y="4444852"/>
                    <a:ext cx="259812" cy="281700"/>
                  </a:xfrm>
                  <a:custGeom>
                    <a:avLst/>
                    <a:gdLst>
                      <a:gd name="connsiteX0" fmla="*/ 129906 w 259812"/>
                      <a:gd name="connsiteY0" fmla="*/ 60958 h 281700"/>
                      <a:gd name="connsiteX1" fmla="*/ 0 w 259812"/>
                      <a:gd name="connsiteY1" fmla="*/ 251487 h 281700"/>
                      <a:gd name="connsiteX2" fmla="*/ 129906 w 259812"/>
                      <a:gd name="connsiteY2" fmla="*/ 216845 h 281700"/>
                      <a:gd name="connsiteX3" fmla="*/ 259813 w 259812"/>
                      <a:gd name="connsiteY3" fmla="*/ 17656 h 281700"/>
                      <a:gd name="connsiteX4" fmla="*/ 129906 w 259812"/>
                      <a:gd name="connsiteY4" fmla="*/ 60958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129906" y="60958"/>
                        </a:moveTo>
                        <a:cubicBezTo>
                          <a:pt x="60623" y="121581"/>
                          <a:pt x="0" y="199525"/>
                          <a:pt x="0" y="251487"/>
                        </a:cubicBezTo>
                        <a:cubicBezTo>
                          <a:pt x="0" y="303450"/>
                          <a:pt x="60623" y="286129"/>
                          <a:pt x="129906" y="216845"/>
                        </a:cubicBezTo>
                        <a:cubicBezTo>
                          <a:pt x="199189" y="147562"/>
                          <a:pt x="259813" y="52297"/>
                          <a:pt x="259813" y="17656"/>
                        </a:cubicBezTo>
                        <a:cubicBezTo>
                          <a:pt x="259813" y="-16986"/>
                          <a:pt x="199189" y="335"/>
                          <a:pt x="129906" y="6095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3" name="Freeform: Shape 872">
                    <a:extLst>
                      <a:ext uri="{FF2B5EF4-FFF2-40B4-BE49-F238E27FC236}">
                        <a16:creationId xmlns="" xmlns:a16="http://schemas.microsoft.com/office/drawing/2014/main" id="{D4AF4E9F-BF36-4783-BAC8-8D3B06896DAA}"/>
                      </a:ext>
                    </a:extLst>
                  </p:cNvPr>
                  <p:cNvSpPr/>
                  <p:nvPr/>
                </p:nvSpPr>
                <p:spPr>
                  <a:xfrm>
                    <a:off x="8373690" y="2708872"/>
                    <a:ext cx="259812" cy="281700"/>
                  </a:xfrm>
                  <a:custGeom>
                    <a:avLst/>
                    <a:gdLst>
                      <a:gd name="connsiteX0" fmla="*/ 0 w 259812"/>
                      <a:gd name="connsiteY0" fmla="*/ 30213 h 281700"/>
                      <a:gd name="connsiteX1" fmla="*/ 129906 w 259812"/>
                      <a:gd name="connsiteY1" fmla="*/ 220743 h 281700"/>
                      <a:gd name="connsiteX2" fmla="*/ 259813 w 259812"/>
                      <a:gd name="connsiteY2" fmla="*/ 264045 h 281700"/>
                      <a:gd name="connsiteX3" fmla="*/ 129906 w 259812"/>
                      <a:gd name="connsiteY3" fmla="*/ 64855 h 281700"/>
                      <a:gd name="connsiteX4" fmla="*/ 0 w 259812"/>
                      <a:gd name="connsiteY4" fmla="*/ 30213 h 28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81700">
                        <a:moveTo>
                          <a:pt x="0" y="30213"/>
                        </a:moveTo>
                        <a:cubicBezTo>
                          <a:pt x="0" y="82176"/>
                          <a:pt x="60623" y="160120"/>
                          <a:pt x="129906" y="220743"/>
                        </a:cubicBezTo>
                        <a:cubicBezTo>
                          <a:pt x="199189" y="281365"/>
                          <a:pt x="259813" y="298686"/>
                          <a:pt x="259813" y="264045"/>
                        </a:cubicBezTo>
                        <a:cubicBezTo>
                          <a:pt x="259813" y="229403"/>
                          <a:pt x="199189" y="134138"/>
                          <a:pt x="129906" y="64855"/>
                        </a:cubicBezTo>
                        <a:cubicBezTo>
                          <a:pt x="51962" y="-4428"/>
                          <a:pt x="0" y="-21749"/>
                          <a:pt x="0" y="3021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59" name="Graphic 1">
                  <a:extLst>
                    <a:ext uri="{FF2B5EF4-FFF2-40B4-BE49-F238E27FC236}">
                      <a16:creationId xmlns="" xmlns:a16="http://schemas.microsoft.com/office/drawing/2014/main" id="{7C9DD202-37D1-465F-A811-B0F6C1D3C0F8}"/>
                    </a:ext>
                  </a:extLst>
                </p:cNvPr>
                <p:cNvGrpSpPr/>
                <p:nvPr/>
              </p:nvGrpSpPr>
              <p:grpSpPr>
                <a:xfrm>
                  <a:off x="7776121" y="2286716"/>
                  <a:ext cx="259812" cy="2863814"/>
                  <a:chOff x="7776121" y="2286716"/>
                  <a:chExt cx="259812" cy="2863814"/>
                </a:xfrm>
                <a:grpFill/>
              </p:grpSpPr>
              <p:sp>
                <p:nvSpPr>
                  <p:cNvPr id="868" name="Freeform: Shape 867">
                    <a:extLst>
                      <a:ext uri="{FF2B5EF4-FFF2-40B4-BE49-F238E27FC236}">
                        <a16:creationId xmlns="" xmlns:a16="http://schemas.microsoft.com/office/drawing/2014/main" id="{4A7FDE5A-B741-4886-99C1-4A7ADFB805E5}"/>
                      </a:ext>
                    </a:extLst>
                  </p:cNvPr>
                  <p:cNvSpPr/>
                  <p:nvPr/>
                </p:nvSpPr>
                <p:spPr>
                  <a:xfrm>
                    <a:off x="7888706" y="2341629"/>
                    <a:ext cx="34641" cy="2729273"/>
                  </a:xfrm>
                  <a:custGeom>
                    <a:avLst/>
                    <a:gdLst>
                      <a:gd name="connsiteX0" fmla="*/ 0 w 34641"/>
                      <a:gd name="connsiteY0" fmla="*/ 16398 h 2729273"/>
                      <a:gd name="connsiteX1" fmla="*/ 0 w 34641"/>
                      <a:gd name="connsiteY1" fmla="*/ 2709788 h 2729273"/>
                      <a:gd name="connsiteX2" fmla="*/ 34642 w 34641"/>
                      <a:gd name="connsiteY2" fmla="*/ 2709788 h 2729273"/>
                      <a:gd name="connsiteX3" fmla="*/ 34642 w 34641"/>
                      <a:gd name="connsiteY3" fmla="*/ 16398 h 2729273"/>
                      <a:gd name="connsiteX4" fmla="*/ 0 w 34641"/>
                      <a:gd name="connsiteY4" fmla="*/ 16398 h 2729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2729273">
                        <a:moveTo>
                          <a:pt x="0" y="16398"/>
                        </a:moveTo>
                        <a:cubicBezTo>
                          <a:pt x="0" y="917081"/>
                          <a:pt x="0" y="1809104"/>
                          <a:pt x="0" y="2709788"/>
                        </a:cubicBezTo>
                        <a:cubicBezTo>
                          <a:pt x="0" y="2735769"/>
                          <a:pt x="34642" y="2735769"/>
                          <a:pt x="34642" y="2709788"/>
                        </a:cubicBezTo>
                        <a:cubicBezTo>
                          <a:pt x="34642" y="1809104"/>
                          <a:pt x="34642" y="917081"/>
                          <a:pt x="34642" y="16398"/>
                        </a:cubicBezTo>
                        <a:cubicBezTo>
                          <a:pt x="3464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9" name="Freeform: Shape 868">
                    <a:extLst>
                      <a:ext uri="{FF2B5EF4-FFF2-40B4-BE49-F238E27FC236}">
                        <a16:creationId xmlns="" xmlns:a16="http://schemas.microsoft.com/office/drawing/2014/main" id="{A0A57515-A2BB-45C8-A4B2-76E963CB2D2D}"/>
                      </a:ext>
                    </a:extLst>
                  </p:cNvPr>
                  <p:cNvSpPr/>
                  <p:nvPr/>
                </p:nvSpPr>
                <p:spPr>
                  <a:xfrm>
                    <a:off x="7776121" y="4886167"/>
                    <a:ext cx="259812" cy="264363"/>
                  </a:xfrm>
                  <a:custGeom>
                    <a:avLst/>
                    <a:gdLst>
                      <a:gd name="connsiteX0" fmla="*/ 129906 w 259812"/>
                      <a:gd name="connsiteY0" fmla="*/ 18023 h 264363"/>
                      <a:gd name="connsiteX1" fmla="*/ 0 w 259812"/>
                      <a:gd name="connsiteY1" fmla="*/ 191231 h 264363"/>
                      <a:gd name="connsiteX2" fmla="*/ 129906 w 259812"/>
                      <a:gd name="connsiteY2" fmla="*/ 243193 h 264363"/>
                      <a:gd name="connsiteX3" fmla="*/ 259813 w 259812"/>
                      <a:gd name="connsiteY3" fmla="*/ 52664 h 264363"/>
                      <a:gd name="connsiteX4" fmla="*/ 129906 w 259812"/>
                      <a:gd name="connsiteY4" fmla="*/ 18023 h 26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4363">
                        <a:moveTo>
                          <a:pt x="129906" y="18023"/>
                        </a:moveTo>
                        <a:cubicBezTo>
                          <a:pt x="60623" y="52664"/>
                          <a:pt x="0" y="130608"/>
                          <a:pt x="0" y="191231"/>
                        </a:cubicBezTo>
                        <a:cubicBezTo>
                          <a:pt x="0" y="260514"/>
                          <a:pt x="60623" y="286496"/>
                          <a:pt x="129906" y="243193"/>
                        </a:cubicBezTo>
                        <a:cubicBezTo>
                          <a:pt x="199189" y="199891"/>
                          <a:pt x="259813" y="113287"/>
                          <a:pt x="259813" y="52664"/>
                        </a:cubicBezTo>
                        <a:cubicBezTo>
                          <a:pt x="259813" y="702"/>
                          <a:pt x="199189" y="-16619"/>
                          <a:pt x="129906" y="180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70" name="Freeform: Shape 869">
                    <a:extLst>
                      <a:ext uri="{FF2B5EF4-FFF2-40B4-BE49-F238E27FC236}">
                        <a16:creationId xmlns="" xmlns:a16="http://schemas.microsoft.com/office/drawing/2014/main" id="{29401C5C-6169-4741-8043-185ED23422A0}"/>
                      </a:ext>
                    </a:extLst>
                  </p:cNvPr>
                  <p:cNvSpPr/>
                  <p:nvPr/>
                </p:nvSpPr>
                <p:spPr>
                  <a:xfrm>
                    <a:off x="7776121" y="2286716"/>
                    <a:ext cx="259812" cy="262174"/>
                  </a:xfrm>
                  <a:custGeom>
                    <a:avLst/>
                    <a:gdLst>
                      <a:gd name="connsiteX0" fmla="*/ 129906 w 259812"/>
                      <a:gd name="connsiteY0" fmla="*/ 19348 h 262174"/>
                      <a:gd name="connsiteX1" fmla="*/ 0 w 259812"/>
                      <a:gd name="connsiteY1" fmla="*/ 71310 h 262174"/>
                      <a:gd name="connsiteX2" fmla="*/ 129906 w 259812"/>
                      <a:gd name="connsiteY2" fmla="*/ 244519 h 262174"/>
                      <a:gd name="connsiteX3" fmla="*/ 259813 w 259812"/>
                      <a:gd name="connsiteY3" fmla="*/ 201217 h 262174"/>
                      <a:gd name="connsiteX4" fmla="*/ 129906 w 259812"/>
                      <a:gd name="connsiteY4" fmla="*/ 19348 h 262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2174">
                        <a:moveTo>
                          <a:pt x="129906" y="19348"/>
                        </a:moveTo>
                        <a:cubicBezTo>
                          <a:pt x="60623" y="-23954"/>
                          <a:pt x="0" y="10687"/>
                          <a:pt x="0" y="71310"/>
                        </a:cubicBezTo>
                        <a:cubicBezTo>
                          <a:pt x="0" y="140594"/>
                          <a:pt x="60623" y="209877"/>
                          <a:pt x="129906" y="244519"/>
                        </a:cubicBezTo>
                        <a:cubicBezTo>
                          <a:pt x="199189" y="279160"/>
                          <a:pt x="259813" y="261840"/>
                          <a:pt x="259813" y="201217"/>
                        </a:cubicBezTo>
                        <a:cubicBezTo>
                          <a:pt x="259813" y="140594"/>
                          <a:pt x="199189" y="53989"/>
                          <a:pt x="129906" y="19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0" name="Graphic 1">
                  <a:extLst>
                    <a:ext uri="{FF2B5EF4-FFF2-40B4-BE49-F238E27FC236}">
                      <a16:creationId xmlns="" xmlns:a16="http://schemas.microsoft.com/office/drawing/2014/main" id="{888E5826-A5E8-4065-9190-0BA1D665BDDA}"/>
                    </a:ext>
                  </a:extLst>
                </p:cNvPr>
                <p:cNvGrpSpPr/>
                <p:nvPr/>
              </p:nvGrpSpPr>
              <p:grpSpPr>
                <a:xfrm>
                  <a:off x="7178552" y="2132856"/>
                  <a:ext cx="259812" cy="3169713"/>
                  <a:chOff x="7178552" y="2132856"/>
                  <a:chExt cx="259812" cy="3169713"/>
                </a:xfrm>
                <a:grpFill/>
              </p:grpSpPr>
              <p:sp>
                <p:nvSpPr>
                  <p:cNvPr id="865" name="Freeform: Shape 864">
                    <a:extLst>
                      <a:ext uri="{FF2B5EF4-FFF2-40B4-BE49-F238E27FC236}">
                        <a16:creationId xmlns="" xmlns:a16="http://schemas.microsoft.com/office/drawing/2014/main" id="{EF1F81B6-4C4A-46B2-9FA2-8A7DA8E0512D}"/>
                      </a:ext>
                    </a:extLst>
                  </p:cNvPr>
                  <p:cNvSpPr/>
                  <p:nvPr/>
                </p:nvSpPr>
                <p:spPr>
                  <a:xfrm>
                    <a:off x="7291138" y="2177081"/>
                    <a:ext cx="34641" cy="3049709"/>
                  </a:xfrm>
                  <a:custGeom>
                    <a:avLst/>
                    <a:gdLst>
                      <a:gd name="connsiteX0" fmla="*/ 0 w 34641"/>
                      <a:gd name="connsiteY0" fmla="*/ 16398 h 3049709"/>
                      <a:gd name="connsiteX1" fmla="*/ 0 w 34641"/>
                      <a:gd name="connsiteY1" fmla="*/ 3030223 h 3049709"/>
                      <a:gd name="connsiteX2" fmla="*/ 34641 w 34641"/>
                      <a:gd name="connsiteY2" fmla="*/ 3030223 h 3049709"/>
                      <a:gd name="connsiteX3" fmla="*/ 34641 w 34641"/>
                      <a:gd name="connsiteY3" fmla="*/ 16398 h 3049709"/>
                      <a:gd name="connsiteX4" fmla="*/ 0 w 34641"/>
                      <a:gd name="connsiteY4" fmla="*/ 16398 h 304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1" h="3049709">
                        <a:moveTo>
                          <a:pt x="0" y="16398"/>
                        </a:moveTo>
                        <a:cubicBezTo>
                          <a:pt x="0" y="1021006"/>
                          <a:pt x="0" y="2025615"/>
                          <a:pt x="0" y="3030223"/>
                        </a:cubicBezTo>
                        <a:cubicBezTo>
                          <a:pt x="0" y="3056205"/>
                          <a:pt x="34641" y="3056205"/>
                          <a:pt x="34641" y="3030223"/>
                        </a:cubicBezTo>
                        <a:cubicBezTo>
                          <a:pt x="34641" y="2025615"/>
                          <a:pt x="34641" y="1021006"/>
                          <a:pt x="34641"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6" name="Freeform: Shape 865">
                    <a:extLst>
                      <a:ext uri="{FF2B5EF4-FFF2-40B4-BE49-F238E27FC236}">
                        <a16:creationId xmlns="" xmlns:a16="http://schemas.microsoft.com/office/drawing/2014/main" id="{0755E4A5-7560-4CA3-88FD-3F27B6D8E5F2}"/>
                      </a:ext>
                    </a:extLst>
                  </p:cNvPr>
                  <p:cNvSpPr/>
                  <p:nvPr/>
                </p:nvSpPr>
                <p:spPr>
                  <a:xfrm>
                    <a:off x="7178552" y="5042756"/>
                    <a:ext cx="259812" cy="259812"/>
                  </a:xfrm>
                  <a:custGeom>
                    <a:avLst/>
                    <a:gdLst>
                      <a:gd name="connsiteX0" fmla="*/ 129906 w 259812"/>
                      <a:gd name="connsiteY0" fmla="*/ 0 h 259812"/>
                      <a:gd name="connsiteX1" fmla="*/ 0 w 259812"/>
                      <a:gd name="connsiteY1" fmla="*/ 121246 h 259812"/>
                      <a:gd name="connsiteX2" fmla="*/ 129906 w 259812"/>
                      <a:gd name="connsiteY2" fmla="*/ 259813 h 259812"/>
                      <a:gd name="connsiteX3" fmla="*/ 259813 w 259812"/>
                      <a:gd name="connsiteY3" fmla="*/ 121246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51963"/>
                          <a:pt x="0" y="121246"/>
                        </a:cubicBezTo>
                        <a:cubicBezTo>
                          <a:pt x="0" y="190529"/>
                          <a:pt x="60623" y="259813"/>
                          <a:pt x="129906" y="259813"/>
                        </a:cubicBezTo>
                        <a:cubicBezTo>
                          <a:pt x="199190" y="259813"/>
                          <a:pt x="259813" y="190529"/>
                          <a:pt x="259813" y="121246"/>
                        </a:cubicBezTo>
                        <a:cubicBezTo>
                          <a:pt x="259813" y="5196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7" name="Freeform: Shape 866">
                    <a:extLst>
                      <a:ext uri="{FF2B5EF4-FFF2-40B4-BE49-F238E27FC236}">
                        <a16:creationId xmlns="" xmlns:a16="http://schemas.microsoft.com/office/drawing/2014/main" id="{642E72E1-EA3A-4860-A5D7-E0307970C30D}"/>
                      </a:ext>
                    </a:extLst>
                  </p:cNvPr>
                  <p:cNvSpPr/>
                  <p:nvPr/>
                </p:nvSpPr>
                <p:spPr>
                  <a:xfrm>
                    <a:off x="7178552" y="2132856"/>
                    <a:ext cx="259812" cy="259812"/>
                  </a:xfrm>
                  <a:custGeom>
                    <a:avLst/>
                    <a:gdLst>
                      <a:gd name="connsiteX0" fmla="*/ 129906 w 259812"/>
                      <a:gd name="connsiteY0" fmla="*/ 0 h 259812"/>
                      <a:gd name="connsiteX1" fmla="*/ 0 w 259812"/>
                      <a:gd name="connsiteY1" fmla="*/ 138567 h 259812"/>
                      <a:gd name="connsiteX2" fmla="*/ 129906 w 259812"/>
                      <a:gd name="connsiteY2" fmla="*/ 259813 h 259812"/>
                      <a:gd name="connsiteX3" fmla="*/ 259813 w 259812"/>
                      <a:gd name="connsiteY3" fmla="*/ 138567 h 259812"/>
                      <a:gd name="connsiteX4" fmla="*/ 129906 w 259812"/>
                      <a:gd name="connsiteY4" fmla="*/ 0 h 25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59812">
                        <a:moveTo>
                          <a:pt x="129906" y="0"/>
                        </a:moveTo>
                        <a:cubicBezTo>
                          <a:pt x="60623" y="0"/>
                          <a:pt x="0" y="69283"/>
                          <a:pt x="0" y="138567"/>
                        </a:cubicBezTo>
                        <a:cubicBezTo>
                          <a:pt x="0" y="207850"/>
                          <a:pt x="60623" y="259813"/>
                          <a:pt x="129906" y="259813"/>
                        </a:cubicBezTo>
                        <a:cubicBezTo>
                          <a:pt x="199190" y="259813"/>
                          <a:pt x="259813" y="207850"/>
                          <a:pt x="259813" y="138567"/>
                        </a:cubicBezTo>
                        <a:cubicBezTo>
                          <a:pt x="259813" y="69283"/>
                          <a:pt x="199190" y="0"/>
                          <a:pt x="129906"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861" name="Graphic 1">
                  <a:extLst>
                    <a:ext uri="{FF2B5EF4-FFF2-40B4-BE49-F238E27FC236}">
                      <a16:creationId xmlns="" xmlns:a16="http://schemas.microsoft.com/office/drawing/2014/main" id="{9FAB59E6-A60A-4EFA-BBD9-BE45397C9944}"/>
                    </a:ext>
                  </a:extLst>
                </p:cNvPr>
                <p:cNvGrpSpPr/>
                <p:nvPr/>
              </p:nvGrpSpPr>
              <p:grpSpPr>
                <a:xfrm>
                  <a:off x="6589644" y="2282126"/>
                  <a:ext cx="259812" cy="2871172"/>
                  <a:chOff x="6589644" y="2282126"/>
                  <a:chExt cx="259812" cy="2871172"/>
                </a:xfrm>
                <a:grpFill/>
              </p:grpSpPr>
              <p:sp>
                <p:nvSpPr>
                  <p:cNvPr id="862" name="Freeform: Shape 861">
                    <a:extLst>
                      <a:ext uri="{FF2B5EF4-FFF2-40B4-BE49-F238E27FC236}">
                        <a16:creationId xmlns="" xmlns:a16="http://schemas.microsoft.com/office/drawing/2014/main" id="{9EEB5567-62CF-4D4D-9EBA-0E17F01D120B}"/>
                      </a:ext>
                    </a:extLst>
                  </p:cNvPr>
                  <p:cNvSpPr/>
                  <p:nvPr/>
                </p:nvSpPr>
                <p:spPr>
                  <a:xfrm>
                    <a:off x="6693569" y="2338540"/>
                    <a:ext cx="35786" cy="2741022"/>
                  </a:xfrm>
                  <a:custGeom>
                    <a:avLst/>
                    <a:gdLst>
                      <a:gd name="connsiteX0" fmla="*/ 0 w 35786"/>
                      <a:gd name="connsiteY0" fmla="*/ 19486 h 2741022"/>
                      <a:gd name="connsiteX1" fmla="*/ 0 w 35786"/>
                      <a:gd name="connsiteY1" fmla="*/ 2721537 h 2741022"/>
                      <a:gd name="connsiteX2" fmla="*/ 34642 w 35786"/>
                      <a:gd name="connsiteY2" fmla="*/ 2721537 h 2741022"/>
                      <a:gd name="connsiteX3" fmla="*/ 34642 w 35786"/>
                      <a:gd name="connsiteY3" fmla="*/ 19486 h 2741022"/>
                      <a:gd name="connsiteX4" fmla="*/ 0 w 35786"/>
                      <a:gd name="connsiteY4" fmla="*/ 19486 h 274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6" h="2741022">
                        <a:moveTo>
                          <a:pt x="0" y="19486"/>
                        </a:moveTo>
                        <a:cubicBezTo>
                          <a:pt x="0" y="920170"/>
                          <a:pt x="0" y="1820853"/>
                          <a:pt x="0" y="2721537"/>
                        </a:cubicBezTo>
                        <a:cubicBezTo>
                          <a:pt x="0" y="2747518"/>
                          <a:pt x="34642" y="2747518"/>
                          <a:pt x="34642" y="2721537"/>
                        </a:cubicBezTo>
                        <a:cubicBezTo>
                          <a:pt x="34642" y="1820853"/>
                          <a:pt x="34642" y="920170"/>
                          <a:pt x="34642" y="19486"/>
                        </a:cubicBezTo>
                        <a:cubicBezTo>
                          <a:pt x="43302" y="-6495"/>
                          <a:pt x="0" y="-6495"/>
                          <a:pt x="0"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3" name="Freeform: Shape 862">
                    <a:extLst>
                      <a:ext uri="{FF2B5EF4-FFF2-40B4-BE49-F238E27FC236}">
                        <a16:creationId xmlns="" xmlns:a16="http://schemas.microsoft.com/office/drawing/2014/main" id="{9BBB721D-F80F-402F-A2B5-509C6EA65188}"/>
                      </a:ext>
                    </a:extLst>
                  </p:cNvPr>
                  <p:cNvSpPr/>
                  <p:nvPr/>
                </p:nvSpPr>
                <p:spPr>
                  <a:xfrm>
                    <a:off x="6589644" y="4886534"/>
                    <a:ext cx="259812" cy="266764"/>
                  </a:xfrm>
                  <a:custGeom>
                    <a:avLst/>
                    <a:gdLst>
                      <a:gd name="connsiteX0" fmla="*/ 129906 w 259812"/>
                      <a:gd name="connsiteY0" fmla="*/ 17656 h 266764"/>
                      <a:gd name="connsiteX1" fmla="*/ 0 w 259812"/>
                      <a:gd name="connsiteY1" fmla="*/ 60958 h 266764"/>
                      <a:gd name="connsiteX2" fmla="*/ 129906 w 259812"/>
                      <a:gd name="connsiteY2" fmla="*/ 251487 h 266764"/>
                      <a:gd name="connsiteX3" fmla="*/ 259813 w 259812"/>
                      <a:gd name="connsiteY3" fmla="*/ 190864 h 266764"/>
                      <a:gd name="connsiteX4" fmla="*/ 129906 w 259812"/>
                      <a:gd name="connsiteY4" fmla="*/ 17656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7656"/>
                        </a:moveTo>
                        <a:cubicBezTo>
                          <a:pt x="60623" y="-16986"/>
                          <a:pt x="0" y="335"/>
                          <a:pt x="0" y="60958"/>
                        </a:cubicBezTo>
                        <a:cubicBezTo>
                          <a:pt x="0" y="121581"/>
                          <a:pt x="60623" y="208185"/>
                          <a:pt x="129906" y="251487"/>
                        </a:cubicBezTo>
                        <a:cubicBezTo>
                          <a:pt x="199190" y="286129"/>
                          <a:pt x="259813" y="260147"/>
                          <a:pt x="259813" y="190864"/>
                        </a:cubicBezTo>
                        <a:cubicBezTo>
                          <a:pt x="251152" y="130241"/>
                          <a:pt x="199190" y="52298"/>
                          <a:pt x="129906" y="1765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64" name="Freeform: Shape 863">
                    <a:extLst>
                      <a:ext uri="{FF2B5EF4-FFF2-40B4-BE49-F238E27FC236}">
                        <a16:creationId xmlns="" xmlns:a16="http://schemas.microsoft.com/office/drawing/2014/main" id="{99EAF602-55D9-460D-A033-E654762FABC5}"/>
                      </a:ext>
                    </a:extLst>
                  </p:cNvPr>
                  <p:cNvSpPr/>
                  <p:nvPr/>
                </p:nvSpPr>
                <p:spPr>
                  <a:xfrm>
                    <a:off x="6589644" y="2282126"/>
                    <a:ext cx="259812" cy="266764"/>
                  </a:xfrm>
                  <a:custGeom>
                    <a:avLst/>
                    <a:gdLst>
                      <a:gd name="connsiteX0" fmla="*/ 129906 w 259812"/>
                      <a:gd name="connsiteY0" fmla="*/ 15277 h 266764"/>
                      <a:gd name="connsiteX1" fmla="*/ 0 w 259812"/>
                      <a:gd name="connsiteY1" fmla="*/ 205807 h 266764"/>
                      <a:gd name="connsiteX2" fmla="*/ 129906 w 259812"/>
                      <a:gd name="connsiteY2" fmla="*/ 249109 h 266764"/>
                      <a:gd name="connsiteX3" fmla="*/ 259813 w 259812"/>
                      <a:gd name="connsiteY3" fmla="*/ 75900 h 266764"/>
                      <a:gd name="connsiteX4" fmla="*/ 129906 w 259812"/>
                      <a:gd name="connsiteY4" fmla="*/ 15277 h 26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2" h="266764">
                        <a:moveTo>
                          <a:pt x="129906" y="15277"/>
                        </a:moveTo>
                        <a:cubicBezTo>
                          <a:pt x="60623" y="58579"/>
                          <a:pt x="0" y="145184"/>
                          <a:pt x="0" y="205807"/>
                        </a:cubicBezTo>
                        <a:cubicBezTo>
                          <a:pt x="0" y="266430"/>
                          <a:pt x="60623" y="283750"/>
                          <a:pt x="129906" y="249109"/>
                        </a:cubicBezTo>
                        <a:cubicBezTo>
                          <a:pt x="199190" y="214467"/>
                          <a:pt x="259813" y="145184"/>
                          <a:pt x="259813" y="75900"/>
                        </a:cubicBezTo>
                        <a:cubicBezTo>
                          <a:pt x="251152" y="6617"/>
                          <a:pt x="199190" y="-19364"/>
                          <a:pt x="129906" y="152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grpSp>
          <p:nvGrpSpPr>
            <p:cNvPr id="519" name="Graphic 1">
              <a:extLst>
                <a:ext uri="{FF2B5EF4-FFF2-40B4-BE49-F238E27FC236}">
                  <a16:creationId xmlns="" xmlns:a16="http://schemas.microsoft.com/office/drawing/2014/main" id="{9192051C-558B-442C-9DA6-18C847967691}"/>
                </a:ext>
              </a:extLst>
            </p:cNvPr>
            <p:cNvGrpSpPr/>
            <p:nvPr/>
          </p:nvGrpSpPr>
          <p:grpSpPr>
            <a:xfrm>
              <a:off x="-659126" y="2704443"/>
              <a:ext cx="6755126" cy="2286350"/>
              <a:chOff x="-659126" y="2704443"/>
              <a:chExt cx="6755126" cy="2286350"/>
            </a:xfrm>
            <a:solidFill>
              <a:srgbClr val="0070C0"/>
            </a:solidFill>
          </p:grpSpPr>
          <p:sp>
            <p:nvSpPr>
              <p:cNvPr id="781" name="Freeform: Shape 780">
                <a:extLst>
                  <a:ext uri="{FF2B5EF4-FFF2-40B4-BE49-F238E27FC236}">
                    <a16:creationId xmlns="" xmlns:a16="http://schemas.microsoft.com/office/drawing/2014/main" id="{82DDBD06-AAA4-4FD0-832C-244E52212161}"/>
                  </a:ext>
                </a:extLst>
              </p:cNvPr>
              <p:cNvSpPr/>
              <p:nvPr/>
            </p:nvSpPr>
            <p:spPr>
              <a:xfrm>
                <a:off x="-659126" y="3241389"/>
                <a:ext cx="6755126" cy="1657063"/>
              </a:xfrm>
              <a:custGeom>
                <a:avLst/>
                <a:gdLst>
                  <a:gd name="connsiteX0" fmla="*/ 2598126 w 6755126"/>
                  <a:gd name="connsiteY0" fmla="*/ 1654140 h 1657063"/>
                  <a:gd name="connsiteX1" fmla="*/ 3741301 w 6755126"/>
                  <a:gd name="connsiteY1" fmla="*/ 1498253 h 1657063"/>
                  <a:gd name="connsiteX2" fmla="*/ 5949708 w 6755126"/>
                  <a:gd name="connsiteY2" fmla="*/ 441681 h 1657063"/>
                  <a:gd name="connsiteX3" fmla="*/ 6755127 w 6755126"/>
                  <a:gd name="connsiteY3" fmla="*/ 25981 h 1657063"/>
                  <a:gd name="connsiteX4" fmla="*/ 6755127 w 6755126"/>
                  <a:gd name="connsiteY4" fmla="*/ 0 h 1657063"/>
                  <a:gd name="connsiteX5" fmla="*/ 6278804 w 6755126"/>
                  <a:gd name="connsiteY5" fmla="*/ 233831 h 1657063"/>
                  <a:gd name="connsiteX6" fmla="*/ 4053076 w 6755126"/>
                  <a:gd name="connsiteY6" fmla="*/ 1359686 h 1657063"/>
                  <a:gd name="connsiteX7" fmla="*/ 2901240 w 6755126"/>
                  <a:gd name="connsiteY7" fmla="*/ 1628159 h 1657063"/>
                  <a:gd name="connsiteX8" fmla="*/ 1697442 w 6755126"/>
                  <a:gd name="connsiteY8" fmla="*/ 1463611 h 1657063"/>
                  <a:gd name="connsiteX9" fmla="*/ 0 w 6755126"/>
                  <a:gd name="connsiteY9" fmla="*/ 666852 h 1657063"/>
                  <a:gd name="connsiteX10" fmla="*/ 0 w 6755126"/>
                  <a:gd name="connsiteY10" fmla="*/ 701494 h 1657063"/>
                  <a:gd name="connsiteX11" fmla="*/ 1480932 w 6755126"/>
                  <a:gd name="connsiteY11" fmla="*/ 1420309 h 1657063"/>
                  <a:gd name="connsiteX12" fmla="*/ 2598126 w 6755126"/>
                  <a:gd name="connsiteY12" fmla="*/ 1654140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57063">
                    <a:moveTo>
                      <a:pt x="2598126" y="1654140"/>
                    </a:moveTo>
                    <a:cubicBezTo>
                      <a:pt x="2987845" y="1671461"/>
                      <a:pt x="3368903" y="1610838"/>
                      <a:pt x="3741301" y="1498253"/>
                    </a:cubicBezTo>
                    <a:cubicBezTo>
                      <a:pt x="4529399" y="1264421"/>
                      <a:pt x="5239553" y="831400"/>
                      <a:pt x="5949708" y="441681"/>
                    </a:cubicBezTo>
                    <a:cubicBezTo>
                      <a:pt x="6209520" y="294454"/>
                      <a:pt x="6477994" y="155888"/>
                      <a:pt x="6755127" y="25981"/>
                    </a:cubicBezTo>
                    <a:lnTo>
                      <a:pt x="6755127" y="0"/>
                    </a:lnTo>
                    <a:cubicBezTo>
                      <a:pt x="6590579" y="77944"/>
                      <a:pt x="6434692" y="155888"/>
                      <a:pt x="6278804" y="233831"/>
                    </a:cubicBezTo>
                    <a:cubicBezTo>
                      <a:pt x="5542668" y="614890"/>
                      <a:pt x="4832514" y="1065232"/>
                      <a:pt x="4053076" y="1359686"/>
                    </a:cubicBezTo>
                    <a:cubicBezTo>
                      <a:pt x="3680678" y="1498253"/>
                      <a:pt x="3299619" y="1602177"/>
                      <a:pt x="2901240" y="1628159"/>
                    </a:cubicBezTo>
                    <a:cubicBezTo>
                      <a:pt x="2494201" y="1654140"/>
                      <a:pt x="2087161" y="1584857"/>
                      <a:pt x="1697442" y="1463611"/>
                    </a:cubicBezTo>
                    <a:cubicBezTo>
                      <a:pt x="1108534" y="1273082"/>
                      <a:pt x="545606" y="978627"/>
                      <a:pt x="0" y="666852"/>
                    </a:cubicBezTo>
                    <a:lnTo>
                      <a:pt x="0" y="701494"/>
                    </a:lnTo>
                    <a:cubicBezTo>
                      <a:pt x="484983" y="969967"/>
                      <a:pt x="969967" y="1229780"/>
                      <a:pt x="1480932" y="1420309"/>
                    </a:cubicBezTo>
                    <a:cubicBezTo>
                      <a:pt x="1844669" y="1550215"/>
                      <a:pt x="2217067" y="1636819"/>
                      <a:pt x="2598126" y="165414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2" name="Freeform: Shape 781">
                <a:extLst>
                  <a:ext uri="{FF2B5EF4-FFF2-40B4-BE49-F238E27FC236}">
                    <a16:creationId xmlns="" xmlns:a16="http://schemas.microsoft.com/office/drawing/2014/main" id="{173B3824-2A9A-4C91-9918-541EFB5FE364}"/>
                  </a:ext>
                </a:extLst>
              </p:cNvPr>
              <p:cNvSpPr/>
              <p:nvPr/>
            </p:nvSpPr>
            <p:spPr>
              <a:xfrm>
                <a:off x="-659126" y="2779463"/>
                <a:ext cx="6755126" cy="1665723"/>
              </a:xfrm>
              <a:custGeom>
                <a:avLst/>
                <a:gdLst>
                  <a:gd name="connsiteX0" fmla="*/ 2572145 w 6755126"/>
                  <a:gd name="connsiteY0" fmla="*/ 37565 h 1665723"/>
                  <a:gd name="connsiteX1" fmla="*/ 3775942 w 6755126"/>
                  <a:gd name="connsiteY1" fmla="*/ 202113 h 1665723"/>
                  <a:gd name="connsiteX2" fmla="*/ 6027651 w 6755126"/>
                  <a:gd name="connsiteY2" fmla="*/ 1293326 h 1665723"/>
                  <a:gd name="connsiteX3" fmla="*/ 6755127 w 6755126"/>
                  <a:gd name="connsiteY3" fmla="*/ 1665724 h 1665723"/>
                  <a:gd name="connsiteX4" fmla="*/ 6755127 w 6755126"/>
                  <a:gd name="connsiteY4" fmla="*/ 1631082 h 1665723"/>
                  <a:gd name="connsiteX5" fmla="*/ 6200860 w 6755126"/>
                  <a:gd name="connsiteY5" fmla="*/ 1353949 h 1665723"/>
                  <a:gd name="connsiteX6" fmla="*/ 3992453 w 6755126"/>
                  <a:gd name="connsiteY6" fmla="*/ 245415 h 1665723"/>
                  <a:gd name="connsiteX7" fmla="*/ 2883919 w 6755126"/>
                  <a:gd name="connsiteY7" fmla="*/ 2923 h 1665723"/>
                  <a:gd name="connsiteX8" fmla="*/ 1740744 w 6755126"/>
                  <a:gd name="connsiteY8" fmla="*/ 158811 h 1665723"/>
                  <a:gd name="connsiteX9" fmla="*/ 0 w 6755126"/>
                  <a:gd name="connsiteY9" fmla="*/ 964230 h 1665723"/>
                  <a:gd name="connsiteX10" fmla="*/ 0 w 6755126"/>
                  <a:gd name="connsiteY10" fmla="*/ 998872 h 1665723"/>
                  <a:gd name="connsiteX11" fmla="*/ 1428969 w 6755126"/>
                  <a:gd name="connsiteY11" fmla="*/ 306038 h 1665723"/>
                  <a:gd name="connsiteX12" fmla="*/ 2572145 w 6755126"/>
                  <a:gd name="connsiteY12" fmla="*/ 37565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6" h="1665723">
                    <a:moveTo>
                      <a:pt x="2572145" y="37565"/>
                    </a:moveTo>
                    <a:cubicBezTo>
                      <a:pt x="2979184" y="11584"/>
                      <a:pt x="3386224" y="80867"/>
                      <a:pt x="3775942" y="202113"/>
                    </a:cubicBezTo>
                    <a:cubicBezTo>
                      <a:pt x="4572701" y="453265"/>
                      <a:pt x="5291516" y="894947"/>
                      <a:pt x="6027651" y="1293326"/>
                    </a:cubicBezTo>
                    <a:cubicBezTo>
                      <a:pt x="6261483" y="1423232"/>
                      <a:pt x="6512635" y="1553138"/>
                      <a:pt x="6755127" y="1665724"/>
                    </a:cubicBezTo>
                    <a:lnTo>
                      <a:pt x="6755127" y="1631082"/>
                    </a:lnTo>
                    <a:cubicBezTo>
                      <a:pt x="6564598" y="1544478"/>
                      <a:pt x="6382728" y="1449214"/>
                      <a:pt x="6200860" y="1353949"/>
                    </a:cubicBezTo>
                    <a:cubicBezTo>
                      <a:pt x="5473385" y="972890"/>
                      <a:pt x="4771891" y="522549"/>
                      <a:pt x="3992453" y="245415"/>
                    </a:cubicBezTo>
                    <a:cubicBezTo>
                      <a:pt x="3637376" y="115509"/>
                      <a:pt x="3264978" y="20244"/>
                      <a:pt x="2883919" y="2923"/>
                    </a:cubicBezTo>
                    <a:cubicBezTo>
                      <a:pt x="2502861" y="-14397"/>
                      <a:pt x="2113142" y="46226"/>
                      <a:pt x="1740744" y="158811"/>
                    </a:cubicBezTo>
                    <a:cubicBezTo>
                      <a:pt x="1125854" y="349340"/>
                      <a:pt x="562927" y="652455"/>
                      <a:pt x="0" y="964230"/>
                    </a:cubicBezTo>
                    <a:lnTo>
                      <a:pt x="0" y="998872"/>
                    </a:lnTo>
                    <a:cubicBezTo>
                      <a:pt x="459002" y="739059"/>
                      <a:pt x="926665" y="496567"/>
                      <a:pt x="1428969" y="306038"/>
                    </a:cubicBezTo>
                    <a:cubicBezTo>
                      <a:pt x="1792707" y="158811"/>
                      <a:pt x="2182426" y="54886"/>
                      <a:pt x="2572145" y="375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783" name="Graphic 1">
                <a:extLst>
                  <a:ext uri="{FF2B5EF4-FFF2-40B4-BE49-F238E27FC236}">
                    <a16:creationId xmlns="" xmlns:a16="http://schemas.microsoft.com/office/drawing/2014/main" id="{2DBC6706-137E-4AFE-A9B9-A2C4F8C2F546}"/>
                  </a:ext>
                </a:extLst>
              </p:cNvPr>
              <p:cNvGrpSpPr/>
              <p:nvPr/>
            </p:nvGrpSpPr>
            <p:grpSpPr>
              <a:xfrm>
                <a:off x="-581182" y="3602874"/>
                <a:ext cx="181868" cy="476887"/>
                <a:chOff x="-581182" y="3602874"/>
                <a:chExt cx="181868" cy="476887"/>
              </a:xfrm>
              <a:grpFill/>
            </p:grpSpPr>
            <p:sp>
              <p:nvSpPr>
                <p:cNvPr id="844" name="Freeform: Shape 843">
                  <a:extLst>
                    <a:ext uri="{FF2B5EF4-FFF2-40B4-BE49-F238E27FC236}">
                      <a16:creationId xmlns="" xmlns:a16="http://schemas.microsoft.com/office/drawing/2014/main" id="{B281DC6B-93D4-4975-9F33-59770FB28953}"/>
                    </a:ext>
                  </a:extLst>
                </p:cNvPr>
                <p:cNvSpPr/>
                <p:nvPr/>
              </p:nvSpPr>
              <p:spPr>
                <a:xfrm>
                  <a:off x="-503238" y="3635438"/>
                  <a:ext cx="25981" cy="407039"/>
                </a:xfrm>
                <a:custGeom>
                  <a:avLst/>
                  <a:gdLst>
                    <a:gd name="connsiteX0" fmla="*/ 0 w 25981"/>
                    <a:gd name="connsiteY0" fmla="*/ 12991 h 407039"/>
                    <a:gd name="connsiteX1" fmla="*/ 0 w 25981"/>
                    <a:gd name="connsiteY1" fmla="*/ 394049 h 407039"/>
                    <a:gd name="connsiteX2" fmla="*/ 25981 w 25981"/>
                    <a:gd name="connsiteY2" fmla="*/ 394049 h 407039"/>
                    <a:gd name="connsiteX3" fmla="*/ 25981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64143"/>
                        <a:pt x="0" y="394049"/>
                      </a:cubicBezTo>
                      <a:cubicBezTo>
                        <a:pt x="0" y="411370"/>
                        <a:pt x="25981" y="411370"/>
                        <a:pt x="25981" y="394049"/>
                      </a:cubicBezTo>
                      <a:cubicBezTo>
                        <a:pt x="25981" y="264143"/>
                        <a:pt x="25981" y="14289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5" name="Freeform: Shape 844">
                  <a:extLst>
                    <a:ext uri="{FF2B5EF4-FFF2-40B4-BE49-F238E27FC236}">
                      <a16:creationId xmlns="" xmlns:a16="http://schemas.microsoft.com/office/drawing/2014/main" id="{9780F537-D912-4FDE-8C9A-EF5D46B1422B}"/>
                    </a:ext>
                  </a:extLst>
                </p:cNvPr>
                <p:cNvSpPr/>
                <p:nvPr/>
              </p:nvSpPr>
              <p:spPr>
                <a:xfrm>
                  <a:off x="-581182" y="3975272"/>
                  <a:ext cx="181868" cy="104489"/>
                </a:xfrm>
                <a:custGeom>
                  <a:avLst/>
                  <a:gdLst>
                    <a:gd name="connsiteX0" fmla="*/ 95265 w 181868"/>
                    <a:gd name="connsiteY0" fmla="*/ 36895 h 104489"/>
                    <a:gd name="connsiteX1" fmla="*/ 0 w 181868"/>
                    <a:gd name="connsiteY1" fmla="*/ 2253 h 104489"/>
                    <a:gd name="connsiteX2" fmla="*/ 95265 w 181868"/>
                    <a:gd name="connsiteY2" fmla="*/ 71536 h 104489"/>
                    <a:gd name="connsiteX3" fmla="*/ 181869 w 181868"/>
                    <a:gd name="connsiteY3" fmla="*/ 97517 h 104489"/>
                    <a:gd name="connsiteX4" fmla="*/ 95265 w 181868"/>
                    <a:gd name="connsiteY4" fmla="*/ 36895 h 104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4489">
                      <a:moveTo>
                        <a:pt x="95265" y="36895"/>
                      </a:moveTo>
                      <a:cubicBezTo>
                        <a:pt x="43302" y="10913"/>
                        <a:pt x="0" y="-6408"/>
                        <a:pt x="0" y="2253"/>
                      </a:cubicBezTo>
                      <a:cubicBezTo>
                        <a:pt x="0" y="10913"/>
                        <a:pt x="43302" y="36895"/>
                        <a:pt x="95265" y="71536"/>
                      </a:cubicBezTo>
                      <a:cubicBezTo>
                        <a:pt x="138567" y="97517"/>
                        <a:pt x="181869" y="114838"/>
                        <a:pt x="181869" y="97517"/>
                      </a:cubicBezTo>
                      <a:cubicBezTo>
                        <a:pt x="181869" y="88857"/>
                        <a:pt x="138567" y="62876"/>
                        <a:pt x="95265"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6" name="Freeform: Shape 845">
                  <a:extLst>
                    <a:ext uri="{FF2B5EF4-FFF2-40B4-BE49-F238E27FC236}">
                      <a16:creationId xmlns="" xmlns:a16="http://schemas.microsoft.com/office/drawing/2014/main" id="{31A76B1B-E643-4952-8757-E95F9A6FED4E}"/>
                    </a:ext>
                  </a:extLst>
                </p:cNvPr>
                <p:cNvSpPr/>
                <p:nvPr/>
              </p:nvSpPr>
              <p:spPr>
                <a:xfrm>
                  <a:off x="-581182" y="3602874"/>
                  <a:ext cx="181868" cy="108430"/>
                </a:xfrm>
                <a:custGeom>
                  <a:avLst/>
                  <a:gdLst>
                    <a:gd name="connsiteX0" fmla="*/ 95265 w 181868"/>
                    <a:gd name="connsiteY0" fmla="*/ 36894 h 108430"/>
                    <a:gd name="connsiteX1" fmla="*/ 0 w 181868"/>
                    <a:gd name="connsiteY1" fmla="*/ 106178 h 108430"/>
                    <a:gd name="connsiteX2" fmla="*/ 95265 w 181868"/>
                    <a:gd name="connsiteY2" fmla="*/ 71536 h 108430"/>
                    <a:gd name="connsiteX3" fmla="*/ 181869 w 181868"/>
                    <a:gd name="connsiteY3" fmla="*/ 2253 h 108430"/>
                    <a:gd name="connsiteX4" fmla="*/ 95265 w 181868"/>
                    <a:gd name="connsiteY4" fmla="*/ 36894 h 10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68" h="108430">
                      <a:moveTo>
                        <a:pt x="95265" y="36894"/>
                      </a:moveTo>
                      <a:cubicBezTo>
                        <a:pt x="43302" y="71536"/>
                        <a:pt x="0" y="97517"/>
                        <a:pt x="0" y="106178"/>
                      </a:cubicBezTo>
                      <a:cubicBezTo>
                        <a:pt x="0" y="114838"/>
                        <a:pt x="43302" y="97517"/>
                        <a:pt x="95265" y="71536"/>
                      </a:cubicBezTo>
                      <a:cubicBezTo>
                        <a:pt x="138567" y="45555"/>
                        <a:pt x="181869" y="19574"/>
                        <a:pt x="181869" y="2253"/>
                      </a:cubicBezTo>
                      <a:cubicBezTo>
                        <a:pt x="181869" y="-6408"/>
                        <a:pt x="138567" y="10913"/>
                        <a:pt x="95265" y="3689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4" name="Graphic 1">
                <a:extLst>
                  <a:ext uri="{FF2B5EF4-FFF2-40B4-BE49-F238E27FC236}">
                    <a16:creationId xmlns="" xmlns:a16="http://schemas.microsoft.com/office/drawing/2014/main" id="{F5BAE0CF-DB06-48E2-98D4-B8A687180076}"/>
                  </a:ext>
                </a:extLst>
              </p:cNvPr>
              <p:cNvGrpSpPr/>
              <p:nvPr/>
            </p:nvGrpSpPr>
            <p:grpSpPr>
              <a:xfrm>
                <a:off x="-156821" y="3364268"/>
                <a:ext cx="190529" cy="954423"/>
                <a:chOff x="-156821" y="3364268"/>
                <a:chExt cx="190529" cy="954423"/>
              </a:xfrm>
              <a:grpFill/>
            </p:grpSpPr>
            <p:sp>
              <p:nvSpPr>
                <p:cNvPr id="841" name="Freeform: Shape 840">
                  <a:extLst>
                    <a:ext uri="{FF2B5EF4-FFF2-40B4-BE49-F238E27FC236}">
                      <a16:creationId xmlns="" xmlns:a16="http://schemas.microsoft.com/office/drawing/2014/main" id="{3071A41A-8866-4C7B-A8E7-14272C4FD81C}"/>
                    </a:ext>
                  </a:extLst>
                </p:cNvPr>
                <p:cNvSpPr/>
                <p:nvPr/>
              </p:nvSpPr>
              <p:spPr>
                <a:xfrm>
                  <a:off x="-78877" y="3392946"/>
                  <a:ext cx="27371" cy="883362"/>
                </a:xfrm>
                <a:custGeom>
                  <a:avLst/>
                  <a:gdLst>
                    <a:gd name="connsiteX0" fmla="*/ 0 w 27371"/>
                    <a:gd name="connsiteY0" fmla="*/ 12991 h 883362"/>
                    <a:gd name="connsiteX1" fmla="*/ 0 w 27371"/>
                    <a:gd name="connsiteY1" fmla="*/ 870372 h 883362"/>
                    <a:gd name="connsiteX2" fmla="*/ 25981 w 27371"/>
                    <a:gd name="connsiteY2" fmla="*/ 870372 h 883362"/>
                    <a:gd name="connsiteX3" fmla="*/ 25981 w 27371"/>
                    <a:gd name="connsiteY3" fmla="*/ 12991 h 883362"/>
                    <a:gd name="connsiteX4" fmla="*/ 0 w 2737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883362">
                      <a:moveTo>
                        <a:pt x="0" y="12991"/>
                      </a:moveTo>
                      <a:cubicBezTo>
                        <a:pt x="0" y="298784"/>
                        <a:pt x="0" y="584578"/>
                        <a:pt x="0" y="870372"/>
                      </a:cubicBezTo>
                      <a:cubicBezTo>
                        <a:pt x="0" y="887693"/>
                        <a:pt x="25981" y="887693"/>
                        <a:pt x="25981" y="870372"/>
                      </a:cubicBezTo>
                      <a:cubicBezTo>
                        <a:pt x="25981" y="584578"/>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2" name="Freeform: Shape 841">
                  <a:extLst>
                    <a:ext uri="{FF2B5EF4-FFF2-40B4-BE49-F238E27FC236}">
                      <a16:creationId xmlns="" xmlns:a16="http://schemas.microsoft.com/office/drawing/2014/main" id="{3682E61F-46FD-4ACA-875B-58CDDE318A9E}"/>
                    </a:ext>
                  </a:extLst>
                </p:cNvPr>
                <p:cNvSpPr/>
                <p:nvPr/>
              </p:nvSpPr>
              <p:spPr>
                <a:xfrm>
                  <a:off x="-156821" y="4199284"/>
                  <a:ext cx="190529" cy="119407"/>
                </a:xfrm>
                <a:custGeom>
                  <a:avLst/>
                  <a:gdLst>
                    <a:gd name="connsiteX0" fmla="*/ 95265 w 190529"/>
                    <a:gd name="connsiteY0" fmla="*/ 20732 h 119407"/>
                    <a:gd name="connsiteX1" fmla="*/ 0 w 190529"/>
                    <a:gd name="connsiteY1" fmla="*/ 12072 h 119407"/>
                    <a:gd name="connsiteX2" fmla="*/ 95265 w 190529"/>
                    <a:gd name="connsiteY2" fmla="*/ 98676 h 119407"/>
                    <a:gd name="connsiteX3" fmla="*/ 190529 w 190529"/>
                    <a:gd name="connsiteY3" fmla="*/ 107336 h 119407"/>
                    <a:gd name="connsiteX4" fmla="*/ 95265 w 190529"/>
                    <a:gd name="connsiteY4" fmla="*/ 20732 h 119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9407">
                      <a:moveTo>
                        <a:pt x="95265" y="20732"/>
                      </a:moveTo>
                      <a:cubicBezTo>
                        <a:pt x="43302" y="-5249"/>
                        <a:pt x="0" y="-5249"/>
                        <a:pt x="0" y="12072"/>
                      </a:cubicBezTo>
                      <a:cubicBezTo>
                        <a:pt x="0" y="29393"/>
                        <a:pt x="43302" y="72695"/>
                        <a:pt x="95265" y="98676"/>
                      </a:cubicBezTo>
                      <a:cubicBezTo>
                        <a:pt x="147227" y="124657"/>
                        <a:pt x="190529" y="124657"/>
                        <a:pt x="190529" y="107336"/>
                      </a:cubicBezTo>
                      <a:cubicBezTo>
                        <a:pt x="190529" y="81355"/>
                        <a:pt x="147227" y="46713"/>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3" name="Freeform: Shape 842">
                  <a:extLst>
                    <a:ext uri="{FF2B5EF4-FFF2-40B4-BE49-F238E27FC236}">
                      <a16:creationId xmlns="" xmlns:a16="http://schemas.microsoft.com/office/drawing/2014/main" id="{CF6A574C-56D5-4E54-81AB-C772286318BA}"/>
                    </a:ext>
                  </a:extLst>
                </p:cNvPr>
                <p:cNvSpPr/>
                <p:nvPr/>
              </p:nvSpPr>
              <p:spPr>
                <a:xfrm>
                  <a:off x="-156821" y="3364268"/>
                  <a:ext cx="190529" cy="120393"/>
                </a:xfrm>
                <a:custGeom>
                  <a:avLst/>
                  <a:gdLst>
                    <a:gd name="connsiteX0" fmla="*/ 95265 w 190529"/>
                    <a:gd name="connsiteY0" fmla="*/ 24348 h 120393"/>
                    <a:gd name="connsiteX1" fmla="*/ 0 w 190529"/>
                    <a:gd name="connsiteY1" fmla="*/ 110952 h 120393"/>
                    <a:gd name="connsiteX2" fmla="*/ 95265 w 190529"/>
                    <a:gd name="connsiteY2" fmla="*/ 102292 h 120393"/>
                    <a:gd name="connsiteX3" fmla="*/ 190529 w 190529"/>
                    <a:gd name="connsiteY3" fmla="*/ 15687 h 120393"/>
                    <a:gd name="connsiteX4" fmla="*/ 95265 w 190529"/>
                    <a:gd name="connsiteY4" fmla="*/ 24348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5" y="24348"/>
                      </a:moveTo>
                      <a:cubicBezTo>
                        <a:pt x="43302" y="50329"/>
                        <a:pt x="0" y="93631"/>
                        <a:pt x="0" y="110952"/>
                      </a:cubicBezTo>
                      <a:cubicBezTo>
                        <a:pt x="0" y="128273"/>
                        <a:pt x="43302" y="119612"/>
                        <a:pt x="95265" y="102292"/>
                      </a:cubicBezTo>
                      <a:cubicBezTo>
                        <a:pt x="147227" y="76310"/>
                        <a:pt x="190529" y="41669"/>
                        <a:pt x="190529" y="15687"/>
                      </a:cubicBezTo>
                      <a:cubicBezTo>
                        <a:pt x="190529" y="-10294"/>
                        <a:pt x="147227" y="-1633"/>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5" name="Graphic 1">
                <a:extLst>
                  <a:ext uri="{FF2B5EF4-FFF2-40B4-BE49-F238E27FC236}">
                    <a16:creationId xmlns="" xmlns:a16="http://schemas.microsoft.com/office/drawing/2014/main" id="{A20F8B95-89DA-4FBA-92DE-40BA065631CD}"/>
                  </a:ext>
                </a:extLst>
              </p:cNvPr>
              <p:cNvGrpSpPr/>
              <p:nvPr/>
            </p:nvGrpSpPr>
            <p:grpSpPr>
              <a:xfrm>
                <a:off x="267538" y="3147758"/>
                <a:ext cx="190529" cy="1381819"/>
                <a:chOff x="267538" y="3147758"/>
                <a:chExt cx="190529" cy="1381819"/>
              </a:xfrm>
              <a:grpFill/>
            </p:grpSpPr>
            <p:sp>
              <p:nvSpPr>
                <p:cNvPr id="838" name="Freeform: Shape 837">
                  <a:extLst>
                    <a:ext uri="{FF2B5EF4-FFF2-40B4-BE49-F238E27FC236}">
                      <a16:creationId xmlns="" xmlns:a16="http://schemas.microsoft.com/office/drawing/2014/main" id="{CFE6EAAB-264C-49C2-A988-0236312C804F}"/>
                    </a:ext>
                  </a:extLst>
                </p:cNvPr>
                <p:cNvSpPr/>
                <p:nvPr/>
              </p:nvSpPr>
              <p:spPr>
                <a:xfrm>
                  <a:off x="354142" y="3176436"/>
                  <a:ext cx="25981" cy="1325044"/>
                </a:xfrm>
                <a:custGeom>
                  <a:avLst/>
                  <a:gdLst>
                    <a:gd name="connsiteX0" fmla="*/ 0 w 25981"/>
                    <a:gd name="connsiteY0" fmla="*/ 12991 h 1325044"/>
                    <a:gd name="connsiteX1" fmla="*/ 0 w 25981"/>
                    <a:gd name="connsiteY1" fmla="*/ 1312054 h 1325044"/>
                    <a:gd name="connsiteX2" fmla="*/ 25981 w 25981"/>
                    <a:gd name="connsiteY2" fmla="*/ 1312054 h 1325044"/>
                    <a:gd name="connsiteX3" fmla="*/ 25981 w 25981"/>
                    <a:gd name="connsiteY3" fmla="*/ 12991 h 1325044"/>
                    <a:gd name="connsiteX4" fmla="*/ 0 w 2598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325044">
                      <a:moveTo>
                        <a:pt x="0" y="12991"/>
                      </a:moveTo>
                      <a:cubicBezTo>
                        <a:pt x="0" y="446012"/>
                        <a:pt x="0" y="879033"/>
                        <a:pt x="0" y="1312054"/>
                      </a:cubicBezTo>
                      <a:cubicBezTo>
                        <a:pt x="0" y="1329374"/>
                        <a:pt x="25981" y="1329374"/>
                        <a:pt x="25981" y="1312054"/>
                      </a:cubicBezTo>
                      <a:cubicBezTo>
                        <a:pt x="25981" y="879033"/>
                        <a:pt x="25981" y="44601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9" name="Freeform: Shape 838">
                  <a:extLst>
                    <a:ext uri="{FF2B5EF4-FFF2-40B4-BE49-F238E27FC236}">
                      <a16:creationId xmlns="" xmlns:a16="http://schemas.microsoft.com/office/drawing/2014/main" id="{08E69D66-0E63-40CD-9CB1-88E37EA9C451}"/>
                    </a:ext>
                  </a:extLst>
                </p:cNvPr>
                <p:cNvSpPr/>
                <p:nvPr/>
              </p:nvSpPr>
              <p:spPr>
                <a:xfrm>
                  <a:off x="267538" y="4398474"/>
                  <a:ext cx="190529" cy="131103"/>
                </a:xfrm>
                <a:custGeom>
                  <a:avLst/>
                  <a:gdLst>
                    <a:gd name="connsiteX0" fmla="*/ 95265 w 190529"/>
                    <a:gd name="connsiteY0" fmla="*/ 12071 h 131103"/>
                    <a:gd name="connsiteX1" fmla="*/ 0 w 190529"/>
                    <a:gd name="connsiteY1" fmla="*/ 20732 h 131103"/>
                    <a:gd name="connsiteX2" fmla="*/ 95265 w 190529"/>
                    <a:gd name="connsiteY2" fmla="*/ 115997 h 131103"/>
                    <a:gd name="connsiteX3" fmla="*/ 190529 w 190529"/>
                    <a:gd name="connsiteY3" fmla="*/ 98676 h 131103"/>
                    <a:gd name="connsiteX4" fmla="*/ 95265 w 190529"/>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1103">
                      <a:moveTo>
                        <a:pt x="95265" y="12071"/>
                      </a:moveTo>
                      <a:cubicBezTo>
                        <a:pt x="43302" y="-5249"/>
                        <a:pt x="0" y="-5249"/>
                        <a:pt x="0" y="20732"/>
                      </a:cubicBezTo>
                      <a:cubicBezTo>
                        <a:pt x="0" y="46713"/>
                        <a:pt x="43302" y="90015"/>
                        <a:pt x="95265" y="115997"/>
                      </a:cubicBezTo>
                      <a:cubicBezTo>
                        <a:pt x="147227" y="141978"/>
                        <a:pt x="190529" y="133317"/>
                        <a:pt x="190529" y="98676"/>
                      </a:cubicBezTo>
                      <a:cubicBezTo>
                        <a:pt x="190529" y="64034"/>
                        <a:pt x="147227" y="38053"/>
                        <a:pt x="95265"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40" name="Freeform: Shape 839">
                  <a:extLst>
                    <a:ext uri="{FF2B5EF4-FFF2-40B4-BE49-F238E27FC236}">
                      <a16:creationId xmlns="" xmlns:a16="http://schemas.microsoft.com/office/drawing/2014/main" id="{F7CA94F5-613B-4CA1-AD4C-E14609952EC4}"/>
                    </a:ext>
                  </a:extLst>
                </p:cNvPr>
                <p:cNvSpPr/>
                <p:nvPr/>
              </p:nvSpPr>
              <p:spPr>
                <a:xfrm>
                  <a:off x="267538" y="3147758"/>
                  <a:ext cx="190529" cy="135299"/>
                </a:xfrm>
                <a:custGeom>
                  <a:avLst/>
                  <a:gdLst>
                    <a:gd name="connsiteX0" fmla="*/ 95265 w 190529"/>
                    <a:gd name="connsiteY0" fmla="*/ 15687 h 135299"/>
                    <a:gd name="connsiteX1" fmla="*/ 0 w 190529"/>
                    <a:gd name="connsiteY1" fmla="*/ 110952 h 135299"/>
                    <a:gd name="connsiteX2" fmla="*/ 95265 w 190529"/>
                    <a:gd name="connsiteY2" fmla="*/ 119612 h 135299"/>
                    <a:gd name="connsiteX3" fmla="*/ 190529 w 190529"/>
                    <a:gd name="connsiteY3" fmla="*/ 24348 h 135299"/>
                    <a:gd name="connsiteX4" fmla="*/ 95265 w 190529"/>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5299">
                      <a:moveTo>
                        <a:pt x="95265" y="15687"/>
                      </a:moveTo>
                      <a:cubicBezTo>
                        <a:pt x="43302" y="41669"/>
                        <a:pt x="0" y="84971"/>
                        <a:pt x="0" y="110952"/>
                      </a:cubicBezTo>
                      <a:cubicBezTo>
                        <a:pt x="0" y="136933"/>
                        <a:pt x="43302" y="145594"/>
                        <a:pt x="95265" y="119612"/>
                      </a:cubicBezTo>
                      <a:cubicBezTo>
                        <a:pt x="147227" y="102292"/>
                        <a:pt x="190529" y="58989"/>
                        <a:pt x="190529" y="24348"/>
                      </a:cubicBezTo>
                      <a:cubicBezTo>
                        <a:pt x="190529" y="-1633"/>
                        <a:pt x="147227" y="-10294"/>
                        <a:pt x="95265"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6" name="Graphic 1">
                <a:extLst>
                  <a:ext uri="{FF2B5EF4-FFF2-40B4-BE49-F238E27FC236}">
                    <a16:creationId xmlns="" xmlns:a16="http://schemas.microsoft.com/office/drawing/2014/main" id="{730568B1-93ED-484D-973A-87B360D2A9A0}"/>
                  </a:ext>
                </a:extLst>
              </p:cNvPr>
              <p:cNvGrpSpPr/>
              <p:nvPr/>
            </p:nvGrpSpPr>
            <p:grpSpPr>
              <a:xfrm>
                <a:off x="700559" y="2957461"/>
                <a:ext cx="190529" cy="1762994"/>
                <a:chOff x="700559" y="2957461"/>
                <a:chExt cx="190529" cy="1762994"/>
              </a:xfrm>
              <a:grpFill/>
            </p:grpSpPr>
            <p:sp>
              <p:nvSpPr>
                <p:cNvPr id="835" name="Freeform: Shape 834">
                  <a:extLst>
                    <a:ext uri="{FF2B5EF4-FFF2-40B4-BE49-F238E27FC236}">
                      <a16:creationId xmlns="" xmlns:a16="http://schemas.microsoft.com/office/drawing/2014/main" id="{F76CB228-3B5E-47F8-A04D-7C93448F57D6}"/>
                    </a:ext>
                  </a:extLst>
                </p:cNvPr>
                <p:cNvSpPr/>
                <p:nvPr/>
              </p:nvSpPr>
              <p:spPr>
                <a:xfrm>
                  <a:off x="778503" y="2988897"/>
                  <a:ext cx="25981" cy="1685791"/>
                </a:xfrm>
                <a:custGeom>
                  <a:avLst/>
                  <a:gdLst>
                    <a:gd name="connsiteX0" fmla="*/ 0 w 25981"/>
                    <a:gd name="connsiteY0" fmla="*/ 10000 h 1685791"/>
                    <a:gd name="connsiteX1" fmla="*/ 0 w 25981"/>
                    <a:gd name="connsiteY1" fmla="*/ 1672801 h 1685791"/>
                    <a:gd name="connsiteX2" fmla="*/ 25981 w 25981"/>
                    <a:gd name="connsiteY2" fmla="*/ 1672801 h 1685791"/>
                    <a:gd name="connsiteX3" fmla="*/ 25981 w 25981"/>
                    <a:gd name="connsiteY3" fmla="*/ 10000 h 1685791"/>
                    <a:gd name="connsiteX4" fmla="*/ 0 w 25981"/>
                    <a:gd name="connsiteY4" fmla="*/ 10000 h 168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5791">
                      <a:moveTo>
                        <a:pt x="0" y="10000"/>
                      </a:moveTo>
                      <a:cubicBezTo>
                        <a:pt x="0" y="564267"/>
                        <a:pt x="0" y="1118534"/>
                        <a:pt x="0" y="1672801"/>
                      </a:cubicBezTo>
                      <a:cubicBezTo>
                        <a:pt x="0" y="1690121"/>
                        <a:pt x="25981" y="1690121"/>
                        <a:pt x="25981" y="1672801"/>
                      </a:cubicBezTo>
                      <a:cubicBezTo>
                        <a:pt x="25981" y="1118534"/>
                        <a:pt x="25981" y="564267"/>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6" name="Freeform: Shape 835">
                  <a:extLst>
                    <a:ext uri="{FF2B5EF4-FFF2-40B4-BE49-F238E27FC236}">
                      <a16:creationId xmlns="" xmlns:a16="http://schemas.microsoft.com/office/drawing/2014/main" id="{EFB74BD3-F6A0-4709-B236-ABF92CEECA15}"/>
                    </a:ext>
                  </a:extLst>
                </p:cNvPr>
                <p:cNvSpPr/>
                <p:nvPr/>
              </p:nvSpPr>
              <p:spPr>
                <a:xfrm>
                  <a:off x="700559" y="4568299"/>
                  <a:ext cx="190529" cy="152156"/>
                </a:xfrm>
                <a:custGeom>
                  <a:avLst/>
                  <a:gdLst>
                    <a:gd name="connsiteX0" fmla="*/ 95265 w 190529"/>
                    <a:gd name="connsiteY0" fmla="*/ 6795 h 152156"/>
                    <a:gd name="connsiteX1" fmla="*/ 0 w 190529"/>
                    <a:gd name="connsiteY1" fmla="*/ 41437 h 152156"/>
                    <a:gd name="connsiteX2" fmla="*/ 95265 w 190529"/>
                    <a:gd name="connsiteY2" fmla="*/ 145362 h 152156"/>
                    <a:gd name="connsiteX3" fmla="*/ 190529 w 190529"/>
                    <a:gd name="connsiteY3" fmla="*/ 110720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10526"/>
                        <a:pt x="0" y="6795"/>
                        <a:pt x="0" y="41437"/>
                      </a:cubicBezTo>
                      <a:cubicBezTo>
                        <a:pt x="0" y="76078"/>
                        <a:pt x="43302" y="128041"/>
                        <a:pt x="95265" y="145362"/>
                      </a:cubicBezTo>
                      <a:cubicBezTo>
                        <a:pt x="147227" y="162683"/>
                        <a:pt x="190529" y="145362"/>
                        <a:pt x="190529" y="110720"/>
                      </a:cubicBezTo>
                      <a:cubicBezTo>
                        <a:pt x="190529" y="67418"/>
                        <a:pt x="147227" y="2411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7" name="Freeform: Shape 836">
                  <a:extLst>
                    <a:ext uri="{FF2B5EF4-FFF2-40B4-BE49-F238E27FC236}">
                      <a16:creationId xmlns="" xmlns:a16="http://schemas.microsoft.com/office/drawing/2014/main" id="{E1D02371-7915-4439-953C-D32D8E246230}"/>
                    </a:ext>
                  </a:extLst>
                </p:cNvPr>
                <p:cNvSpPr/>
                <p:nvPr/>
              </p:nvSpPr>
              <p:spPr>
                <a:xfrm>
                  <a:off x="700559" y="2957461"/>
                  <a:ext cx="190529" cy="152156"/>
                </a:xfrm>
                <a:custGeom>
                  <a:avLst/>
                  <a:gdLst>
                    <a:gd name="connsiteX0" fmla="*/ 95265 w 190529"/>
                    <a:gd name="connsiteY0" fmla="*/ 6795 h 152156"/>
                    <a:gd name="connsiteX1" fmla="*/ 0 w 190529"/>
                    <a:gd name="connsiteY1" fmla="*/ 110720 h 152156"/>
                    <a:gd name="connsiteX2" fmla="*/ 95265 w 190529"/>
                    <a:gd name="connsiteY2" fmla="*/ 145362 h 152156"/>
                    <a:gd name="connsiteX3" fmla="*/ 190529 w 190529"/>
                    <a:gd name="connsiteY3" fmla="*/ 41437 h 152156"/>
                    <a:gd name="connsiteX4" fmla="*/ 95265 w 190529"/>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52156">
                      <a:moveTo>
                        <a:pt x="95265" y="6795"/>
                      </a:moveTo>
                      <a:cubicBezTo>
                        <a:pt x="43302" y="24116"/>
                        <a:pt x="0" y="76078"/>
                        <a:pt x="0" y="110720"/>
                      </a:cubicBezTo>
                      <a:cubicBezTo>
                        <a:pt x="0" y="145362"/>
                        <a:pt x="43302" y="162683"/>
                        <a:pt x="95265" y="145362"/>
                      </a:cubicBezTo>
                      <a:cubicBezTo>
                        <a:pt x="147227" y="128041"/>
                        <a:pt x="190529" y="84739"/>
                        <a:pt x="190529" y="41437"/>
                      </a:cubicBezTo>
                      <a:cubicBezTo>
                        <a:pt x="190529" y="6795"/>
                        <a:pt x="147227" y="-10526"/>
                        <a:pt x="95265"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7" name="Graphic 1">
                <a:extLst>
                  <a:ext uri="{FF2B5EF4-FFF2-40B4-BE49-F238E27FC236}">
                    <a16:creationId xmlns="" xmlns:a16="http://schemas.microsoft.com/office/drawing/2014/main" id="{82A8F07E-822E-415D-B015-CE122CE9FA06}"/>
                  </a:ext>
                </a:extLst>
              </p:cNvPr>
              <p:cNvGrpSpPr/>
              <p:nvPr/>
            </p:nvGrpSpPr>
            <p:grpSpPr>
              <a:xfrm>
                <a:off x="1124920" y="2820345"/>
                <a:ext cx="190529" cy="2045097"/>
                <a:chOff x="1124920" y="2820345"/>
                <a:chExt cx="190529" cy="2045097"/>
              </a:xfrm>
              <a:grpFill/>
            </p:grpSpPr>
            <p:sp>
              <p:nvSpPr>
                <p:cNvPr id="832" name="Freeform: Shape 831">
                  <a:extLst>
                    <a:ext uri="{FF2B5EF4-FFF2-40B4-BE49-F238E27FC236}">
                      <a16:creationId xmlns="" xmlns:a16="http://schemas.microsoft.com/office/drawing/2014/main" id="{4CA33528-335A-4CEA-A1B1-E1CF307C87B1}"/>
                    </a:ext>
                  </a:extLst>
                </p:cNvPr>
                <p:cNvSpPr/>
                <p:nvPr/>
              </p:nvSpPr>
              <p:spPr>
                <a:xfrm>
                  <a:off x="1211524" y="2850330"/>
                  <a:ext cx="25981" cy="1962924"/>
                </a:xfrm>
                <a:custGeom>
                  <a:avLst/>
                  <a:gdLst>
                    <a:gd name="connsiteX0" fmla="*/ 0 w 25981"/>
                    <a:gd name="connsiteY0" fmla="*/ 10000 h 1962924"/>
                    <a:gd name="connsiteX1" fmla="*/ 0 w 25981"/>
                    <a:gd name="connsiteY1" fmla="*/ 1949934 h 1962924"/>
                    <a:gd name="connsiteX2" fmla="*/ 25981 w 25981"/>
                    <a:gd name="connsiteY2" fmla="*/ 1949934 h 1962924"/>
                    <a:gd name="connsiteX3" fmla="*/ 25981 w 25981"/>
                    <a:gd name="connsiteY3" fmla="*/ 10000 h 1962924"/>
                    <a:gd name="connsiteX4" fmla="*/ 0 w 25981"/>
                    <a:gd name="connsiteY4" fmla="*/ 10000 h 1962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2924">
                      <a:moveTo>
                        <a:pt x="0" y="10000"/>
                      </a:moveTo>
                      <a:cubicBezTo>
                        <a:pt x="0" y="659532"/>
                        <a:pt x="0" y="1300403"/>
                        <a:pt x="0" y="1949934"/>
                      </a:cubicBezTo>
                      <a:cubicBezTo>
                        <a:pt x="0" y="1967255"/>
                        <a:pt x="25981" y="1967255"/>
                        <a:pt x="25981" y="1949934"/>
                      </a:cubicBezTo>
                      <a:cubicBezTo>
                        <a:pt x="25981" y="1300403"/>
                        <a:pt x="25981" y="659532"/>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3" name="Freeform: Shape 832">
                  <a:extLst>
                    <a:ext uri="{FF2B5EF4-FFF2-40B4-BE49-F238E27FC236}">
                      <a16:creationId xmlns="" xmlns:a16="http://schemas.microsoft.com/office/drawing/2014/main" id="{98D43DBB-2AE9-4B1B-9DBF-5CA71A053A25}"/>
                    </a:ext>
                  </a:extLst>
                </p:cNvPr>
                <p:cNvSpPr/>
                <p:nvPr/>
              </p:nvSpPr>
              <p:spPr>
                <a:xfrm>
                  <a:off x="1124920" y="4694680"/>
                  <a:ext cx="190529" cy="170762"/>
                </a:xfrm>
                <a:custGeom>
                  <a:avLst/>
                  <a:gdLst>
                    <a:gd name="connsiteX0" fmla="*/ 95265 w 190529"/>
                    <a:gd name="connsiteY0" fmla="*/ 1659 h 170762"/>
                    <a:gd name="connsiteX1" fmla="*/ 0 w 190529"/>
                    <a:gd name="connsiteY1" fmla="*/ 62282 h 170762"/>
                    <a:gd name="connsiteX2" fmla="*/ 95265 w 190529"/>
                    <a:gd name="connsiteY2" fmla="*/ 166207 h 170762"/>
                    <a:gd name="connsiteX3" fmla="*/ 190529 w 190529"/>
                    <a:gd name="connsiteY3" fmla="*/ 105584 h 170762"/>
                    <a:gd name="connsiteX4" fmla="*/ 95265 w 190529"/>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0762">
                      <a:moveTo>
                        <a:pt x="95265" y="1659"/>
                      </a:moveTo>
                      <a:cubicBezTo>
                        <a:pt x="43302" y="-7001"/>
                        <a:pt x="0" y="18980"/>
                        <a:pt x="0" y="62282"/>
                      </a:cubicBezTo>
                      <a:cubicBezTo>
                        <a:pt x="0" y="105584"/>
                        <a:pt x="43302" y="157547"/>
                        <a:pt x="95265" y="166207"/>
                      </a:cubicBezTo>
                      <a:cubicBezTo>
                        <a:pt x="147227" y="183528"/>
                        <a:pt x="190529" y="148886"/>
                        <a:pt x="190529" y="105584"/>
                      </a:cubicBezTo>
                      <a:cubicBezTo>
                        <a:pt x="190529" y="62282"/>
                        <a:pt x="147227" y="10320"/>
                        <a:pt x="95265"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4" name="Freeform: Shape 833">
                  <a:extLst>
                    <a:ext uri="{FF2B5EF4-FFF2-40B4-BE49-F238E27FC236}">
                      <a16:creationId xmlns="" xmlns:a16="http://schemas.microsoft.com/office/drawing/2014/main" id="{9050B76E-C327-43DF-AFF4-A7970496EC7F}"/>
                    </a:ext>
                  </a:extLst>
                </p:cNvPr>
                <p:cNvSpPr/>
                <p:nvPr/>
              </p:nvSpPr>
              <p:spPr>
                <a:xfrm>
                  <a:off x="1124920" y="2820345"/>
                  <a:ext cx="190529" cy="171551"/>
                </a:xfrm>
                <a:custGeom>
                  <a:avLst/>
                  <a:gdLst>
                    <a:gd name="connsiteX0" fmla="*/ 95265 w 190529"/>
                    <a:gd name="connsiteY0" fmla="*/ 5344 h 171551"/>
                    <a:gd name="connsiteX1" fmla="*/ 0 w 190529"/>
                    <a:gd name="connsiteY1" fmla="*/ 109269 h 171551"/>
                    <a:gd name="connsiteX2" fmla="*/ 95265 w 190529"/>
                    <a:gd name="connsiteY2" fmla="*/ 169892 h 171551"/>
                    <a:gd name="connsiteX3" fmla="*/ 190529 w 190529"/>
                    <a:gd name="connsiteY3" fmla="*/ 65967 h 171551"/>
                    <a:gd name="connsiteX4" fmla="*/ 95265 w 190529"/>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71551">
                      <a:moveTo>
                        <a:pt x="95265" y="5344"/>
                      </a:moveTo>
                      <a:cubicBezTo>
                        <a:pt x="43302" y="22665"/>
                        <a:pt x="0" y="65967"/>
                        <a:pt x="0" y="109269"/>
                      </a:cubicBezTo>
                      <a:cubicBezTo>
                        <a:pt x="0" y="152571"/>
                        <a:pt x="43302" y="178552"/>
                        <a:pt x="95265" y="169892"/>
                      </a:cubicBezTo>
                      <a:cubicBezTo>
                        <a:pt x="147227" y="161231"/>
                        <a:pt x="190529" y="109269"/>
                        <a:pt x="190529" y="65967"/>
                      </a:cubicBezTo>
                      <a:cubicBezTo>
                        <a:pt x="190529" y="14004"/>
                        <a:pt x="147227" y="-11977"/>
                        <a:pt x="95265"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8" name="Graphic 1">
                <a:extLst>
                  <a:ext uri="{FF2B5EF4-FFF2-40B4-BE49-F238E27FC236}">
                    <a16:creationId xmlns="" xmlns:a16="http://schemas.microsoft.com/office/drawing/2014/main" id="{A340F104-75FB-414F-BD61-F7EE274DEB86}"/>
                  </a:ext>
                </a:extLst>
              </p:cNvPr>
              <p:cNvGrpSpPr/>
              <p:nvPr/>
            </p:nvGrpSpPr>
            <p:grpSpPr>
              <a:xfrm>
                <a:off x="1557941" y="2729310"/>
                <a:ext cx="190529" cy="2228168"/>
                <a:chOff x="1557941" y="2729310"/>
                <a:chExt cx="190529" cy="2228168"/>
              </a:xfrm>
              <a:grpFill/>
            </p:grpSpPr>
            <p:sp>
              <p:nvSpPr>
                <p:cNvPr id="829" name="Freeform: Shape 828">
                  <a:extLst>
                    <a:ext uri="{FF2B5EF4-FFF2-40B4-BE49-F238E27FC236}">
                      <a16:creationId xmlns="" xmlns:a16="http://schemas.microsoft.com/office/drawing/2014/main" id="{F116908B-70FC-4DE5-B111-7C7B23C7C6BE}"/>
                    </a:ext>
                  </a:extLst>
                </p:cNvPr>
                <p:cNvSpPr/>
                <p:nvPr/>
              </p:nvSpPr>
              <p:spPr>
                <a:xfrm>
                  <a:off x="1635884" y="2763726"/>
                  <a:ext cx="25981" cy="2136133"/>
                </a:xfrm>
                <a:custGeom>
                  <a:avLst/>
                  <a:gdLst>
                    <a:gd name="connsiteX0" fmla="*/ 0 w 25981"/>
                    <a:gd name="connsiteY0" fmla="*/ 10000 h 2136133"/>
                    <a:gd name="connsiteX1" fmla="*/ 0 w 25981"/>
                    <a:gd name="connsiteY1" fmla="*/ 2123142 h 2136133"/>
                    <a:gd name="connsiteX2" fmla="*/ 25981 w 25981"/>
                    <a:gd name="connsiteY2" fmla="*/ 2123142 h 2136133"/>
                    <a:gd name="connsiteX3" fmla="*/ 25981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12988"/>
                        <a:pt x="0" y="2123142"/>
                      </a:cubicBezTo>
                      <a:cubicBezTo>
                        <a:pt x="0" y="2140463"/>
                        <a:pt x="25981" y="2140463"/>
                        <a:pt x="25981" y="2123142"/>
                      </a:cubicBezTo>
                      <a:cubicBezTo>
                        <a:pt x="25981" y="1421649"/>
                        <a:pt x="25981" y="720155"/>
                        <a:pt x="2598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0" name="Freeform: Shape 829">
                  <a:extLst>
                    <a:ext uri="{FF2B5EF4-FFF2-40B4-BE49-F238E27FC236}">
                      <a16:creationId xmlns="" xmlns:a16="http://schemas.microsoft.com/office/drawing/2014/main" id="{CE6ACAE7-DB36-425C-BC18-8CD7C3F98CF8}"/>
                    </a:ext>
                  </a:extLst>
                </p:cNvPr>
                <p:cNvSpPr/>
                <p:nvPr/>
              </p:nvSpPr>
              <p:spPr>
                <a:xfrm>
                  <a:off x="1557941" y="4772957"/>
                  <a:ext cx="190529" cy="184521"/>
                </a:xfrm>
                <a:custGeom>
                  <a:avLst/>
                  <a:gdLst>
                    <a:gd name="connsiteX0" fmla="*/ 95265 w 190529"/>
                    <a:gd name="connsiteY0" fmla="*/ 1326 h 184521"/>
                    <a:gd name="connsiteX1" fmla="*/ 0 w 190529"/>
                    <a:gd name="connsiteY1" fmla="*/ 79270 h 184521"/>
                    <a:gd name="connsiteX2" fmla="*/ 95265 w 190529"/>
                    <a:gd name="connsiteY2" fmla="*/ 183195 h 184521"/>
                    <a:gd name="connsiteX3" fmla="*/ 190529 w 190529"/>
                    <a:gd name="connsiteY3" fmla="*/ 105251 h 184521"/>
                    <a:gd name="connsiteX4" fmla="*/ 95265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5" y="1326"/>
                      </a:moveTo>
                      <a:cubicBezTo>
                        <a:pt x="43302" y="-7334"/>
                        <a:pt x="0" y="27307"/>
                        <a:pt x="0" y="79270"/>
                      </a:cubicBezTo>
                      <a:cubicBezTo>
                        <a:pt x="0" y="131233"/>
                        <a:pt x="43302" y="174535"/>
                        <a:pt x="95265" y="183195"/>
                      </a:cubicBezTo>
                      <a:cubicBezTo>
                        <a:pt x="147227" y="191856"/>
                        <a:pt x="190529" y="157214"/>
                        <a:pt x="190529" y="105251"/>
                      </a:cubicBezTo>
                      <a:cubicBezTo>
                        <a:pt x="190529" y="44628"/>
                        <a:pt x="147227" y="1326"/>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31" name="Freeform: Shape 830">
                  <a:extLst>
                    <a:ext uri="{FF2B5EF4-FFF2-40B4-BE49-F238E27FC236}">
                      <a16:creationId xmlns="" xmlns:a16="http://schemas.microsoft.com/office/drawing/2014/main" id="{19225DCB-EE9B-4F92-8341-12AEFD063F63}"/>
                    </a:ext>
                  </a:extLst>
                </p:cNvPr>
                <p:cNvSpPr/>
                <p:nvPr/>
              </p:nvSpPr>
              <p:spPr>
                <a:xfrm>
                  <a:off x="1557941" y="2729310"/>
                  <a:ext cx="190529" cy="184309"/>
                </a:xfrm>
                <a:custGeom>
                  <a:avLst/>
                  <a:gdLst>
                    <a:gd name="connsiteX0" fmla="*/ 95265 w 190529"/>
                    <a:gd name="connsiteY0" fmla="*/ 1115 h 184309"/>
                    <a:gd name="connsiteX1" fmla="*/ 0 w 190529"/>
                    <a:gd name="connsiteY1" fmla="*/ 105040 h 184309"/>
                    <a:gd name="connsiteX2" fmla="*/ 95265 w 190529"/>
                    <a:gd name="connsiteY2" fmla="*/ 182983 h 184309"/>
                    <a:gd name="connsiteX3" fmla="*/ 190529 w 190529"/>
                    <a:gd name="connsiteY3" fmla="*/ 79058 h 184309"/>
                    <a:gd name="connsiteX4" fmla="*/ 95265 w 190529"/>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309">
                      <a:moveTo>
                        <a:pt x="95265" y="1115"/>
                      </a:moveTo>
                      <a:cubicBezTo>
                        <a:pt x="43302" y="9775"/>
                        <a:pt x="0" y="53077"/>
                        <a:pt x="0" y="105040"/>
                      </a:cubicBezTo>
                      <a:cubicBezTo>
                        <a:pt x="0" y="157002"/>
                        <a:pt x="43302" y="191644"/>
                        <a:pt x="95265" y="182983"/>
                      </a:cubicBezTo>
                      <a:cubicBezTo>
                        <a:pt x="147227" y="174323"/>
                        <a:pt x="190529" y="131021"/>
                        <a:pt x="190529" y="79058"/>
                      </a:cubicBezTo>
                      <a:cubicBezTo>
                        <a:pt x="190529" y="35756"/>
                        <a:pt x="147227" y="-7546"/>
                        <a:pt x="95265"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89" name="Graphic 1">
                <a:extLst>
                  <a:ext uri="{FF2B5EF4-FFF2-40B4-BE49-F238E27FC236}">
                    <a16:creationId xmlns="" xmlns:a16="http://schemas.microsoft.com/office/drawing/2014/main" id="{59D34EA7-BE3C-4A67-BE3A-426CE9F74772}"/>
                  </a:ext>
                </a:extLst>
              </p:cNvPr>
              <p:cNvGrpSpPr/>
              <p:nvPr/>
            </p:nvGrpSpPr>
            <p:grpSpPr>
              <a:xfrm>
                <a:off x="1982301" y="2704443"/>
                <a:ext cx="190529" cy="2286350"/>
                <a:chOff x="1982301" y="2704443"/>
                <a:chExt cx="190529" cy="2286350"/>
              </a:xfrm>
              <a:grpFill/>
            </p:grpSpPr>
            <p:sp>
              <p:nvSpPr>
                <p:cNvPr id="826" name="Freeform: Shape 825">
                  <a:extLst>
                    <a:ext uri="{FF2B5EF4-FFF2-40B4-BE49-F238E27FC236}">
                      <a16:creationId xmlns="" xmlns:a16="http://schemas.microsoft.com/office/drawing/2014/main" id="{A35D5A69-B13D-4BD9-BBF9-E43CA7FA9F0F}"/>
                    </a:ext>
                  </a:extLst>
                </p:cNvPr>
                <p:cNvSpPr/>
                <p:nvPr/>
              </p:nvSpPr>
              <p:spPr>
                <a:xfrm>
                  <a:off x="2068905" y="2734755"/>
                  <a:ext cx="25981" cy="2191085"/>
                </a:xfrm>
                <a:custGeom>
                  <a:avLst/>
                  <a:gdLst>
                    <a:gd name="connsiteX0" fmla="*/ 0 w 25981"/>
                    <a:gd name="connsiteY0" fmla="*/ 12991 h 2191085"/>
                    <a:gd name="connsiteX1" fmla="*/ 0 w 25981"/>
                    <a:gd name="connsiteY1" fmla="*/ 2178095 h 2191085"/>
                    <a:gd name="connsiteX2" fmla="*/ 25981 w 25981"/>
                    <a:gd name="connsiteY2" fmla="*/ 2178095 h 2191085"/>
                    <a:gd name="connsiteX3" fmla="*/ 25981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1" y="2195416"/>
                        <a:pt x="25981" y="2178095"/>
                      </a:cubicBezTo>
                      <a:cubicBezTo>
                        <a:pt x="25981" y="1459281"/>
                        <a:pt x="25981" y="73180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7" name="Freeform: Shape 826">
                  <a:extLst>
                    <a:ext uri="{FF2B5EF4-FFF2-40B4-BE49-F238E27FC236}">
                      <a16:creationId xmlns="" xmlns:a16="http://schemas.microsoft.com/office/drawing/2014/main" id="{03F03C01-59AE-4101-9C1E-0B2B7A47948D}"/>
                    </a:ext>
                  </a:extLst>
                </p:cNvPr>
                <p:cNvSpPr/>
                <p:nvPr/>
              </p:nvSpPr>
              <p:spPr>
                <a:xfrm>
                  <a:off x="1982301"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3464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8" name="Freeform: Shape 827">
                  <a:extLst>
                    <a:ext uri="{FF2B5EF4-FFF2-40B4-BE49-F238E27FC236}">
                      <a16:creationId xmlns="" xmlns:a16="http://schemas.microsoft.com/office/drawing/2014/main" id="{C0EDC92E-20FD-42E3-B6A0-506F389101F9}"/>
                    </a:ext>
                  </a:extLst>
                </p:cNvPr>
                <p:cNvSpPr/>
                <p:nvPr/>
              </p:nvSpPr>
              <p:spPr>
                <a:xfrm>
                  <a:off x="1982301"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29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7" y="190529"/>
                        <a:pt x="190529" y="147227"/>
                        <a:pt x="190529" y="95265"/>
                      </a:cubicBezTo>
                      <a:cubicBezTo>
                        <a:pt x="190529" y="43302"/>
                        <a:pt x="147227"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0" name="Graphic 1">
                <a:extLst>
                  <a:ext uri="{FF2B5EF4-FFF2-40B4-BE49-F238E27FC236}">
                    <a16:creationId xmlns="" xmlns:a16="http://schemas.microsoft.com/office/drawing/2014/main" id="{C8BD8665-601A-4079-AC4C-13EBB49FF834}"/>
                  </a:ext>
                </a:extLst>
              </p:cNvPr>
              <p:cNvGrpSpPr/>
              <p:nvPr/>
            </p:nvGrpSpPr>
            <p:grpSpPr>
              <a:xfrm>
                <a:off x="2415322" y="2729098"/>
                <a:ext cx="190529" cy="2228380"/>
                <a:chOff x="2415322" y="2729098"/>
                <a:chExt cx="190529" cy="2228380"/>
              </a:xfrm>
              <a:grpFill/>
            </p:grpSpPr>
            <p:sp>
              <p:nvSpPr>
                <p:cNvPr id="823" name="Freeform: Shape 822">
                  <a:extLst>
                    <a:ext uri="{FF2B5EF4-FFF2-40B4-BE49-F238E27FC236}">
                      <a16:creationId xmlns="" xmlns:a16="http://schemas.microsoft.com/office/drawing/2014/main" id="{F99D0950-A45B-458A-AD51-A6D6EED5AA39}"/>
                    </a:ext>
                  </a:extLst>
                </p:cNvPr>
                <p:cNvSpPr/>
                <p:nvPr/>
              </p:nvSpPr>
              <p:spPr>
                <a:xfrm>
                  <a:off x="2493266" y="2760736"/>
                  <a:ext cx="25981" cy="2139123"/>
                </a:xfrm>
                <a:custGeom>
                  <a:avLst/>
                  <a:gdLst>
                    <a:gd name="connsiteX0" fmla="*/ 0 w 25981"/>
                    <a:gd name="connsiteY0" fmla="*/ 12991 h 2139123"/>
                    <a:gd name="connsiteX1" fmla="*/ 0 w 25981"/>
                    <a:gd name="connsiteY1" fmla="*/ 2126133 h 2139123"/>
                    <a:gd name="connsiteX2" fmla="*/ 25981 w 25981"/>
                    <a:gd name="connsiteY2" fmla="*/ 2126133 h 2139123"/>
                    <a:gd name="connsiteX3" fmla="*/ 25981 w 25981"/>
                    <a:gd name="connsiteY3" fmla="*/ 12991 h 2139123"/>
                    <a:gd name="connsiteX4" fmla="*/ 0 w 25981"/>
                    <a:gd name="connsiteY4" fmla="*/ 12991 h 2139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9123">
                      <a:moveTo>
                        <a:pt x="0" y="12991"/>
                      </a:moveTo>
                      <a:cubicBezTo>
                        <a:pt x="0" y="714485"/>
                        <a:pt x="0" y="1424639"/>
                        <a:pt x="0" y="2126133"/>
                      </a:cubicBezTo>
                      <a:cubicBezTo>
                        <a:pt x="0" y="2143454"/>
                        <a:pt x="25981" y="2143454"/>
                        <a:pt x="25981" y="2126133"/>
                      </a:cubicBezTo>
                      <a:cubicBezTo>
                        <a:pt x="25981" y="1424639"/>
                        <a:pt x="25981" y="714485"/>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4" name="Freeform: Shape 823">
                  <a:extLst>
                    <a:ext uri="{FF2B5EF4-FFF2-40B4-BE49-F238E27FC236}">
                      <a16:creationId xmlns="" xmlns:a16="http://schemas.microsoft.com/office/drawing/2014/main" id="{C473053E-5309-4A81-92DD-A6EF952F7CAB}"/>
                    </a:ext>
                  </a:extLst>
                </p:cNvPr>
                <p:cNvSpPr/>
                <p:nvPr/>
              </p:nvSpPr>
              <p:spPr>
                <a:xfrm>
                  <a:off x="2415322" y="4772957"/>
                  <a:ext cx="190529" cy="184521"/>
                </a:xfrm>
                <a:custGeom>
                  <a:avLst/>
                  <a:gdLst>
                    <a:gd name="connsiteX0" fmla="*/ 95264 w 190529"/>
                    <a:gd name="connsiteY0" fmla="*/ 1326 h 184521"/>
                    <a:gd name="connsiteX1" fmla="*/ 0 w 190529"/>
                    <a:gd name="connsiteY1" fmla="*/ 105251 h 184521"/>
                    <a:gd name="connsiteX2" fmla="*/ 95264 w 190529"/>
                    <a:gd name="connsiteY2" fmla="*/ 183195 h 184521"/>
                    <a:gd name="connsiteX3" fmla="*/ 190529 w 190529"/>
                    <a:gd name="connsiteY3" fmla="*/ 79270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9987"/>
                        <a:pt x="0" y="53289"/>
                        <a:pt x="0" y="105251"/>
                      </a:cubicBezTo>
                      <a:cubicBezTo>
                        <a:pt x="0" y="157214"/>
                        <a:pt x="43302" y="191856"/>
                        <a:pt x="95264" y="183195"/>
                      </a:cubicBezTo>
                      <a:cubicBezTo>
                        <a:pt x="147227" y="174535"/>
                        <a:pt x="190529" y="131233"/>
                        <a:pt x="190529" y="79270"/>
                      </a:cubicBezTo>
                      <a:cubicBezTo>
                        <a:pt x="181869" y="27307"/>
                        <a:pt x="147227" y="-7334"/>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5" name="Freeform: Shape 824">
                  <a:extLst>
                    <a:ext uri="{FF2B5EF4-FFF2-40B4-BE49-F238E27FC236}">
                      <a16:creationId xmlns="" xmlns:a16="http://schemas.microsoft.com/office/drawing/2014/main" id="{C16EEDC2-9A75-4848-B885-526A26703F69}"/>
                    </a:ext>
                  </a:extLst>
                </p:cNvPr>
                <p:cNvSpPr/>
                <p:nvPr/>
              </p:nvSpPr>
              <p:spPr>
                <a:xfrm>
                  <a:off x="2415322" y="2729098"/>
                  <a:ext cx="190529" cy="184521"/>
                </a:xfrm>
                <a:custGeom>
                  <a:avLst/>
                  <a:gdLst>
                    <a:gd name="connsiteX0" fmla="*/ 95264 w 190529"/>
                    <a:gd name="connsiteY0" fmla="*/ 1326 h 184521"/>
                    <a:gd name="connsiteX1" fmla="*/ 0 w 190529"/>
                    <a:gd name="connsiteY1" fmla="*/ 79270 h 184521"/>
                    <a:gd name="connsiteX2" fmla="*/ 95264 w 190529"/>
                    <a:gd name="connsiteY2" fmla="*/ 183195 h 184521"/>
                    <a:gd name="connsiteX3" fmla="*/ 190529 w 190529"/>
                    <a:gd name="connsiteY3" fmla="*/ 105251 h 184521"/>
                    <a:gd name="connsiteX4" fmla="*/ 95264 w 190529"/>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84521">
                      <a:moveTo>
                        <a:pt x="95264" y="1326"/>
                      </a:moveTo>
                      <a:cubicBezTo>
                        <a:pt x="43302" y="-7334"/>
                        <a:pt x="0" y="27308"/>
                        <a:pt x="0" y="79270"/>
                      </a:cubicBezTo>
                      <a:cubicBezTo>
                        <a:pt x="0" y="131233"/>
                        <a:pt x="43302" y="174535"/>
                        <a:pt x="95264" y="183195"/>
                      </a:cubicBezTo>
                      <a:cubicBezTo>
                        <a:pt x="147227" y="191856"/>
                        <a:pt x="190529" y="157214"/>
                        <a:pt x="190529" y="105251"/>
                      </a:cubicBezTo>
                      <a:cubicBezTo>
                        <a:pt x="181869" y="53289"/>
                        <a:pt x="147227" y="9987"/>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1" name="Graphic 1">
                <a:extLst>
                  <a:ext uri="{FF2B5EF4-FFF2-40B4-BE49-F238E27FC236}">
                    <a16:creationId xmlns="" xmlns:a16="http://schemas.microsoft.com/office/drawing/2014/main" id="{A6327605-B49D-48CE-8402-AD06C4DF9EF9}"/>
                  </a:ext>
                </a:extLst>
              </p:cNvPr>
              <p:cNvGrpSpPr/>
              <p:nvPr/>
            </p:nvGrpSpPr>
            <p:grpSpPr>
              <a:xfrm>
                <a:off x="2839683" y="2821134"/>
                <a:ext cx="190528" cy="2044308"/>
                <a:chOff x="2839683" y="2821134"/>
                <a:chExt cx="190528" cy="2044308"/>
              </a:xfrm>
              <a:grpFill/>
            </p:grpSpPr>
            <p:sp>
              <p:nvSpPr>
                <p:cNvPr id="820" name="Freeform: Shape 819">
                  <a:extLst>
                    <a:ext uri="{FF2B5EF4-FFF2-40B4-BE49-F238E27FC236}">
                      <a16:creationId xmlns="" xmlns:a16="http://schemas.microsoft.com/office/drawing/2014/main" id="{9A05CC49-01DA-454D-BCEA-C0FD0142B9BE}"/>
                    </a:ext>
                  </a:extLst>
                </p:cNvPr>
                <p:cNvSpPr/>
                <p:nvPr/>
              </p:nvSpPr>
              <p:spPr>
                <a:xfrm>
                  <a:off x="2926287" y="2847340"/>
                  <a:ext cx="25981" cy="1965915"/>
                </a:xfrm>
                <a:custGeom>
                  <a:avLst/>
                  <a:gdLst>
                    <a:gd name="connsiteX0" fmla="*/ 0 w 25981"/>
                    <a:gd name="connsiteY0" fmla="*/ 12991 h 1965915"/>
                    <a:gd name="connsiteX1" fmla="*/ 0 w 25981"/>
                    <a:gd name="connsiteY1" fmla="*/ 1952924 h 1965915"/>
                    <a:gd name="connsiteX2" fmla="*/ 25981 w 25981"/>
                    <a:gd name="connsiteY2" fmla="*/ 1952924 h 1965915"/>
                    <a:gd name="connsiteX3" fmla="*/ 25981 w 25981"/>
                    <a:gd name="connsiteY3" fmla="*/ 12991 h 1965915"/>
                    <a:gd name="connsiteX4" fmla="*/ 0 w 25981"/>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965915">
                      <a:moveTo>
                        <a:pt x="0" y="12991"/>
                      </a:moveTo>
                      <a:cubicBezTo>
                        <a:pt x="0" y="662522"/>
                        <a:pt x="0" y="1303393"/>
                        <a:pt x="0" y="1952924"/>
                      </a:cubicBezTo>
                      <a:cubicBezTo>
                        <a:pt x="0" y="1970245"/>
                        <a:pt x="25981" y="1970245"/>
                        <a:pt x="25981" y="1952924"/>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1" name="Freeform: Shape 820">
                  <a:extLst>
                    <a:ext uri="{FF2B5EF4-FFF2-40B4-BE49-F238E27FC236}">
                      <a16:creationId xmlns="" xmlns:a16="http://schemas.microsoft.com/office/drawing/2014/main" id="{D1B95B00-3684-40D8-B5F7-8D0F001B8133}"/>
                    </a:ext>
                  </a:extLst>
                </p:cNvPr>
                <p:cNvSpPr/>
                <p:nvPr/>
              </p:nvSpPr>
              <p:spPr>
                <a:xfrm>
                  <a:off x="2839683" y="4694680"/>
                  <a:ext cx="190528" cy="170762"/>
                </a:xfrm>
                <a:custGeom>
                  <a:avLst/>
                  <a:gdLst>
                    <a:gd name="connsiteX0" fmla="*/ 95264 w 190528"/>
                    <a:gd name="connsiteY0" fmla="*/ 1659 h 170762"/>
                    <a:gd name="connsiteX1" fmla="*/ 0 w 190528"/>
                    <a:gd name="connsiteY1" fmla="*/ 105584 h 170762"/>
                    <a:gd name="connsiteX2" fmla="*/ 95264 w 190528"/>
                    <a:gd name="connsiteY2" fmla="*/ 166207 h 170762"/>
                    <a:gd name="connsiteX3" fmla="*/ 190529 w 190528"/>
                    <a:gd name="connsiteY3" fmla="*/ 62282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10320"/>
                        <a:pt x="0" y="62282"/>
                        <a:pt x="0" y="105584"/>
                      </a:cubicBezTo>
                      <a:cubicBezTo>
                        <a:pt x="0" y="148886"/>
                        <a:pt x="43302" y="183528"/>
                        <a:pt x="95264" y="166207"/>
                      </a:cubicBezTo>
                      <a:cubicBezTo>
                        <a:pt x="147227" y="148886"/>
                        <a:pt x="190529" y="105584"/>
                        <a:pt x="190529" y="62282"/>
                      </a:cubicBezTo>
                      <a:cubicBezTo>
                        <a:pt x="190529" y="18980"/>
                        <a:pt x="147227" y="-7001"/>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22" name="Freeform: Shape 821">
                  <a:extLst>
                    <a:ext uri="{FF2B5EF4-FFF2-40B4-BE49-F238E27FC236}">
                      <a16:creationId xmlns="" xmlns:a16="http://schemas.microsoft.com/office/drawing/2014/main" id="{508D2336-F204-4484-AE44-3F8CC9C96EEE}"/>
                    </a:ext>
                  </a:extLst>
                </p:cNvPr>
                <p:cNvSpPr/>
                <p:nvPr/>
              </p:nvSpPr>
              <p:spPr>
                <a:xfrm>
                  <a:off x="2839683"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2" name="Graphic 1">
                <a:extLst>
                  <a:ext uri="{FF2B5EF4-FFF2-40B4-BE49-F238E27FC236}">
                    <a16:creationId xmlns="" xmlns:a16="http://schemas.microsoft.com/office/drawing/2014/main" id="{69BDA507-6A49-497A-A0A5-11108DD9AEEF}"/>
                  </a:ext>
                </a:extLst>
              </p:cNvPr>
              <p:cNvGrpSpPr/>
              <p:nvPr/>
            </p:nvGrpSpPr>
            <p:grpSpPr>
              <a:xfrm>
                <a:off x="3272704" y="2957461"/>
                <a:ext cx="190528" cy="1768406"/>
                <a:chOff x="3272704" y="2957461"/>
                <a:chExt cx="190528" cy="1768406"/>
              </a:xfrm>
              <a:grpFill/>
            </p:grpSpPr>
            <p:sp>
              <p:nvSpPr>
                <p:cNvPr id="817" name="Freeform: Shape 816">
                  <a:extLst>
                    <a:ext uri="{FF2B5EF4-FFF2-40B4-BE49-F238E27FC236}">
                      <a16:creationId xmlns="" xmlns:a16="http://schemas.microsoft.com/office/drawing/2014/main" id="{813A8180-3B6A-4021-BBA4-CD440A78F3C0}"/>
                    </a:ext>
                  </a:extLst>
                </p:cNvPr>
                <p:cNvSpPr/>
                <p:nvPr/>
              </p:nvSpPr>
              <p:spPr>
                <a:xfrm>
                  <a:off x="3350647" y="2985907"/>
                  <a:ext cx="25981" cy="1688781"/>
                </a:xfrm>
                <a:custGeom>
                  <a:avLst/>
                  <a:gdLst>
                    <a:gd name="connsiteX0" fmla="*/ 0 w 25981"/>
                    <a:gd name="connsiteY0" fmla="*/ 12991 h 1688781"/>
                    <a:gd name="connsiteX1" fmla="*/ 0 w 25981"/>
                    <a:gd name="connsiteY1" fmla="*/ 1675791 h 1688781"/>
                    <a:gd name="connsiteX2" fmla="*/ 25981 w 25981"/>
                    <a:gd name="connsiteY2" fmla="*/ 1675791 h 1688781"/>
                    <a:gd name="connsiteX3" fmla="*/ 25981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7"/>
                        <a:pt x="0" y="1121524"/>
                        <a:pt x="0" y="1675791"/>
                      </a:cubicBezTo>
                      <a:cubicBezTo>
                        <a:pt x="0" y="1693112"/>
                        <a:pt x="25981" y="1693112"/>
                        <a:pt x="25981" y="1675791"/>
                      </a:cubicBezTo>
                      <a:cubicBezTo>
                        <a:pt x="25981" y="1121524"/>
                        <a:pt x="25981" y="567257"/>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8" name="Freeform: Shape 817">
                  <a:extLst>
                    <a:ext uri="{FF2B5EF4-FFF2-40B4-BE49-F238E27FC236}">
                      <a16:creationId xmlns="" xmlns:a16="http://schemas.microsoft.com/office/drawing/2014/main" id="{A07B09E4-8FF5-4FCD-82C7-B563715667CA}"/>
                    </a:ext>
                  </a:extLst>
                </p:cNvPr>
                <p:cNvSpPr/>
                <p:nvPr/>
              </p:nvSpPr>
              <p:spPr>
                <a:xfrm>
                  <a:off x="3272704"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9" name="Freeform: Shape 818">
                  <a:extLst>
                    <a:ext uri="{FF2B5EF4-FFF2-40B4-BE49-F238E27FC236}">
                      <a16:creationId xmlns="" xmlns:a16="http://schemas.microsoft.com/office/drawing/2014/main" id="{B46CBC9A-FD48-471E-AA28-05560BB02C47}"/>
                    </a:ext>
                  </a:extLst>
                </p:cNvPr>
                <p:cNvSpPr/>
                <p:nvPr/>
              </p:nvSpPr>
              <p:spPr>
                <a:xfrm>
                  <a:off x="3272704"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9"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3" name="Graphic 1">
                <a:extLst>
                  <a:ext uri="{FF2B5EF4-FFF2-40B4-BE49-F238E27FC236}">
                    <a16:creationId xmlns="" xmlns:a16="http://schemas.microsoft.com/office/drawing/2014/main" id="{33991580-7B96-4E7A-9D9C-731647FE1064}"/>
                  </a:ext>
                </a:extLst>
              </p:cNvPr>
              <p:cNvGrpSpPr/>
              <p:nvPr/>
            </p:nvGrpSpPr>
            <p:grpSpPr>
              <a:xfrm>
                <a:off x="3697064" y="3139678"/>
                <a:ext cx="190529" cy="1398559"/>
                <a:chOff x="3697064" y="3139678"/>
                <a:chExt cx="190529" cy="1398559"/>
              </a:xfrm>
              <a:grpFill/>
            </p:grpSpPr>
            <p:sp>
              <p:nvSpPr>
                <p:cNvPr id="814" name="Freeform: Shape 813">
                  <a:extLst>
                    <a:ext uri="{FF2B5EF4-FFF2-40B4-BE49-F238E27FC236}">
                      <a16:creationId xmlns="" xmlns:a16="http://schemas.microsoft.com/office/drawing/2014/main" id="{73C9AD01-298C-4FEF-BA38-6E506A2007DC}"/>
                    </a:ext>
                  </a:extLst>
                </p:cNvPr>
                <p:cNvSpPr/>
                <p:nvPr/>
              </p:nvSpPr>
              <p:spPr>
                <a:xfrm>
                  <a:off x="3775008" y="3170766"/>
                  <a:ext cx="27371" cy="1322053"/>
                </a:xfrm>
                <a:custGeom>
                  <a:avLst/>
                  <a:gdLst>
                    <a:gd name="connsiteX0" fmla="*/ 0 w 27371"/>
                    <a:gd name="connsiteY0" fmla="*/ 10000 h 1322053"/>
                    <a:gd name="connsiteX1" fmla="*/ 0 w 27371"/>
                    <a:gd name="connsiteY1" fmla="*/ 1309063 h 1322053"/>
                    <a:gd name="connsiteX2" fmla="*/ 25981 w 27371"/>
                    <a:gd name="connsiteY2" fmla="*/ 1309063 h 1322053"/>
                    <a:gd name="connsiteX3" fmla="*/ 25981 w 27371"/>
                    <a:gd name="connsiteY3" fmla="*/ 10000 h 1322053"/>
                    <a:gd name="connsiteX4" fmla="*/ 0 w 27371"/>
                    <a:gd name="connsiteY4" fmla="*/ 10000 h 1322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2053">
                      <a:moveTo>
                        <a:pt x="0" y="10000"/>
                      </a:moveTo>
                      <a:cubicBezTo>
                        <a:pt x="0" y="443021"/>
                        <a:pt x="0" y="876042"/>
                        <a:pt x="0" y="1309063"/>
                      </a:cubicBezTo>
                      <a:cubicBezTo>
                        <a:pt x="0" y="1326384"/>
                        <a:pt x="25981" y="1326384"/>
                        <a:pt x="25981" y="1309063"/>
                      </a:cubicBezTo>
                      <a:cubicBezTo>
                        <a:pt x="25981" y="876042"/>
                        <a:pt x="25981" y="443021"/>
                        <a:pt x="25981" y="10000"/>
                      </a:cubicBezTo>
                      <a:cubicBezTo>
                        <a:pt x="3464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5" name="Freeform: Shape 814">
                  <a:extLst>
                    <a:ext uri="{FF2B5EF4-FFF2-40B4-BE49-F238E27FC236}">
                      <a16:creationId xmlns="" xmlns:a16="http://schemas.microsoft.com/office/drawing/2014/main" id="{89A599EC-27F8-44A9-8ED4-16987711111D}"/>
                    </a:ext>
                  </a:extLst>
                </p:cNvPr>
                <p:cNvSpPr/>
                <p:nvPr/>
              </p:nvSpPr>
              <p:spPr>
                <a:xfrm>
                  <a:off x="3697064" y="4401534"/>
                  <a:ext cx="190529" cy="136703"/>
                </a:xfrm>
                <a:custGeom>
                  <a:avLst/>
                  <a:gdLst>
                    <a:gd name="connsiteX0" fmla="*/ 95265 w 190529"/>
                    <a:gd name="connsiteY0" fmla="*/ 9011 h 136703"/>
                    <a:gd name="connsiteX1" fmla="*/ 0 w 190529"/>
                    <a:gd name="connsiteY1" fmla="*/ 104276 h 136703"/>
                    <a:gd name="connsiteX2" fmla="*/ 95265 w 190529"/>
                    <a:gd name="connsiteY2" fmla="*/ 121597 h 136703"/>
                    <a:gd name="connsiteX3" fmla="*/ 190529 w 190529"/>
                    <a:gd name="connsiteY3" fmla="*/ 26332 h 136703"/>
                    <a:gd name="connsiteX4" fmla="*/ 95265 w 190529"/>
                    <a:gd name="connsiteY4" fmla="*/ 9011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6703">
                      <a:moveTo>
                        <a:pt x="95265" y="9011"/>
                      </a:moveTo>
                      <a:cubicBezTo>
                        <a:pt x="43302" y="26332"/>
                        <a:pt x="0" y="69634"/>
                        <a:pt x="0" y="104276"/>
                      </a:cubicBezTo>
                      <a:cubicBezTo>
                        <a:pt x="0" y="138918"/>
                        <a:pt x="43302" y="147578"/>
                        <a:pt x="95265" y="121597"/>
                      </a:cubicBezTo>
                      <a:cubicBezTo>
                        <a:pt x="147227" y="95615"/>
                        <a:pt x="190529" y="52313"/>
                        <a:pt x="190529" y="26332"/>
                      </a:cubicBezTo>
                      <a:cubicBezTo>
                        <a:pt x="190529" y="351"/>
                        <a:pt x="147227" y="-8309"/>
                        <a:pt x="95265"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6" name="Freeform: Shape 815">
                  <a:extLst>
                    <a:ext uri="{FF2B5EF4-FFF2-40B4-BE49-F238E27FC236}">
                      <a16:creationId xmlns="" xmlns:a16="http://schemas.microsoft.com/office/drawing/2014/main" id="{89404B42-37D0-4BB5-9301-40616DF260A0}"/>
                    </a:ext>
                  </a:extLst>
                </p:cNvPr>
                <p:cNvSpPr/>
                <p:nvPr/>
              </p:nvSpPr>
              <p:spPr>
                <a:xfrm>
                  <a:off x="3697064" y="3139678"/>
                  <a:ext cx="190529" cy="139763"/>
                </a:xfrm>
                <a:custGeom>
                  <a:avLst/>
                  <a:gdLst>
                    <a:gd name="connsiteX0" fmla="*/ 95265 w 190529"/>
                    <a:gd name="connsiteY0" fmla="*/ 15107 h 139763"/>
                    <a:gd name="connsiteX1" fmla="*/ 0 w 190529"/>
                    <a:gd name="connsiteY1" fmla="*/ 32427 h 139763"/>
                    <a:gd name="connsiteX2" fmla="*/ 95265 w 190529"/>
                    <a:gd name="connsiteY2" fmla="*/ 127692 h 139763"/>
                    <a:gd name="connsiteX3" fmla="*/ 190529 w 190529"/>
                    <a:gd name="connsiteY3" fmla="*/ 119032 h 139763"/>
                    <a:gd name="connsiteX4" fmla="*/ 95265 w 190529"/>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9763">
                      <a:moveTo>
                        <a:pt x="95265" y="15107"/>
                      </a:moveTo>
                      <a:cubicBezTo>
                        <a:pt x="43302" y="-10875"/>
                        <a:pt x="0" y="-2214"/>
                        <a:pt x="0" y="32427"/>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4" name="Graphic 1">
                <a:extLst>
                  <a:ext uri="{FF2B5EF4-FFF2-40B4-BE49-F238E27FC236}">
                    <a16:creationId xmlns="" xmlns:a16="http://schemas.microsoft.com/office/drawing/2014/main" id="{80864A29-70F7-4964-A2B1-26ACBBE64933}"/>
                  </a:ext>
                </a:extLst>
              </p:cNvPr>
              <p:cNvGrpSpPr/>
              <p:nvPr/>
            </p:nvGrpSpPr>
            <p:grpSpPr>
              <a:xfrm>
                <a:off x="4121425" y="3364268"/>
                <a:ext cx="190529" cy="958039"/>
                <a:chOff x="4121425" y="3364268"/>
                <a:chExt cx="190529" cy="958039"/>
              </a:xfrm>
              <a:grpFill/>
            </p:grpSpPr>
            <p:sp>
              <p:nvSpPr>
                <p:cNvPr id="811" name="Freeform: Shape 810">
                  <a:extLst>
                    <a:ext uri="{FF2B5EF4-FFF2-40B4-BE49-F238E27FC236}">
                      <a16:creationId xmlns="" xmlns:a16="http://schemas.microsoft.com/office/drawing/2014/main" id="{1A9CDF4D-DA58-4B75-8C4C-D6C2D4169723}"/>
                    </a:ext>
                  </a:extLst>
                </p:cNvPr>
                <p:cNvSpPr/>
                <p:nvPr/>
              </p:nvSpPr>
              <p:spPr>
                <a:xfrm>
                  <a:off x="4208029" y="3392946"/>
                  <a:ext cx="25981" cy="892023"/>
                </a:xfrm>
                <a:custGeom>
                  <a:avLst/>
                  <a:gdLst>
                    <a:gd name="connsiteX0" fmla="*/ 0 w 25981"/>
                    <a:gd name="connsiteY0" fmla="*/ 12991 h 892023"/>
                    <a:gd name="connsiteX1" fmla="*/ 0 w 25981"/>
                    <a:gd name="connsiteY1" fmla="*/ 879033 h 892023"/>
                    <a:gd name="connsiteX2" fmla="*/ 25981 w 25981"/>
                    <a:gd name="connsiteY2" fmla="*/ 879033 h 892023"/>
                    <a:gd name="connsiteX3" fmla="*/ 25981 w 25981"/>
                    <a:gd name="connsiteY3" fmla="*/ 12991 h 892023"/>
                    <a:gd name="connsiteX4" fmla="*/ 0 w 25981"/>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92023">
                      <a:moveTo>
                        <a:pt x="0" y="12991"/>
                      </a:moveTo>
                      <a:cubicBezTo>
                        <a:pt x="0" y="298784"/>
                        <a:pt x="0" y="593239"/>
                        <a:pt x="0" y="879033"/>
                      </a:cubicBezTo>
                      <a:cubicBezTo>
                        <a:pt x="0" y="896353"/>
                        <a:pt x="25981" y="896353"/>
                        <a:pt x="25981" y="879033"/>
                      </a:cubicBezTo>
                      <a:cubicBezTo>
                        <a:pt x="25981" y="593239"/>
                        <a:pt x="25981" y="298784"/>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2" name="Freeform: Shape 811">
                  <a:extLst>
                    <a:ext uri="{FF2B5EF4-FFF2-40B4-BE49-F238E27FC236}">
                      <a16:creationId xmlns="" xmlns:a16="http://schemas.microsoft.com/office/drawing/2014/main" id="{3B71AC87-9706-4033-A4EA-7CD77297E504}"/>
                    </a:ext>
                  </a:extLst>
                </p:cNvPr>
                <p:cNvSpPr/>
                <p:nvPr/>
              </p:nvSpPr>
              <p:spPr>
                <a:xfrm>
                  <a:off x="4121425" y="4201915"/>
                  <a:ext cx="190529" cy="120393"/>
                </a:xfrm>
                <a:custGeom>
                  <a:avLst/>
                  <a:gdLst>
                    <a:gd name="connsiteX0" fmla="*/ 95264 w 190529"/>
                    <a:gd name="connsiteY0" fmla="*/ 18102 h 120393"/>
                    <a:gd name="connsiteX1" fmla="*/ 0 w 190529"/>
                    <a:gd name="connsiteY1" fmla="*/ 104706 h 120393"/>
                    <a:gd name="connsiteX2" fmla="*/ 95264 w 190529"/>
                    <a:gd name="connsiteY2" fmla="*/ 96046 h 120393"/>
                    <a:gd name="connsiteX3" fmla="*/ 190529 w 190529"/>
                    <a:gd name="connsiteY3" fmla="*/ 9441 h 120393"/>
                    <a:gd name="connsiteX4" fmla="*/ 95264 w 190529"/>
                    <a:gd name="connsiteY4" fmla="*/ 18102 h 12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0393">
                      <a:moveTo>
                        <a:pt x="95264" y="18102"/>
                      </a:moveTo>
                      <a:cubicBezTo>
                        <a:pt x="43302" y="44083"/>
                        <a:pt x="0" y="78725"/>
                        <a:pt x="0" y="104706"/>
                      </a:cubicBezTo>
                      <a:cubicBezTo>
                        <a:pt x="0" y="130687"/>
                        <a:pt x="43302" y="122027"/>
                        <a:pt x="95264" y="96046"/>
                      </a:cubicBezTo>
                      <a:cubicBezTo>
                        <a:pt x="147227" y="70064"/>
                        <a:pt x="190529" y="26762"/>
                        <a:pt x="190529" y="9441"/>
                      </a:cubicBezTo>
                      <a:cubicBezTo>
                        <a:pt x="190529" y="-7880"/>
                        <a:pt x="147227" y="781"/>
                        <a:pt x="95264" y="1810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3" name="Freeform: Shape 812">
                  <a:extLst>
                    <a:ext uri="{FF2B5EF4-FFF2-40B4-BE49-F238E27FC236}">
                      <a16:creationId xmlns="" xmlns:a16="http://schemas.microsoft.com/office/drawing/2014/main" id="{BB33E299-BF33-48C0-9C9F-BECB149EFD9A}"/>
                    </a:ext>
                  </a:extLst>
                </p:cNvPr>
                <p:cNvSpPr/>
                <p:nvPr/>
              </p:nvSpPr>
              <p:spPr>
                <a:xfrm>
                  <a:off x="4121425" y="3364268"/>
                  <a:ext cx="190529" cy="123023"/>
                </a:xfrm>
                <a:custGeom>
                  <a:avLst/>
                  <a:gdLst>
                    <a:gd name="connsiteX0" fmla="*/ 95264 w 190529"/>
                    <a:gd name="connsiteY0" fmla="*/ 24348 h 123023"/>
                    <a:gd name="connsiteX1" fmla="*/ 0 w 190529"/>
                    <a:gd name="connsiteY1" fmla="*/ 15687 h 123023"/>
                    <a:gd name="connsiteX2" fmla="*/ 95264 w 190529"/>
                    <a:gd name="connsiteY2" fmla="*/ 102292 h 123023"/>
                    <a:gd name="connsiteX3" fmla="*/ 190529 w 190529"/>
                    <a:gd name="connsiteY3" fmla="*/ 110952 h 123023"/>
                    <a:gd name="connsiteX4" fmla="*/ 95264 w 190529"/>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23023">
                      <a:moveTo>
                        <a:pt x="95264" y="24348"/>
                      </a:moveTo>
                      <a:cubicBezTo>
                        <a:pt x="43302" y="-1633"/>
                        <a:pt x="0" y="-10294"/>
                        <a:pt x="0" y="15687"/>
                      </a:cubicBezTo>
                      <a:cubicBezTo>
                        <a:pt x="0" y="41669"/>
                        <a:pt x="43302" y="76310"/>
                        <a:pt x="95264" y="102292"/>
                      </a:cubicBezTo>
                      <a:cubicBezTo>
                        <a:pt x="147227" y="128273"/>
                        <a:pt x="190529" y="128273"/>
                        <a:pt x="190529" y="110952"/>
                      </a:cubicBezTo>
                      <a:cubicBezTo>
                        <a:pt x="190529" y="93631"/>
                        <a:pt x="147227" y="50329"/>
                        <a:pt x="95264"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5" name="Graphic 1">
                <a:extLst>
                  <a:ext uri="{FF2B5EF4-FFF2-40B4-BE49-F238E27FC236}">
                    <a16:creationId xmlns="" xmlns:a16="http://schemas.microsoft.com/office/drawing/2014/main" id="{E7156297-C98E-4E8D-8CCD-98D5C3D7B9AC}"/>
                  </a:ext>
                </a:extLst>
              </p:cNvPr>
              <p:cNvGrpSpPr/>
              <p:nvPr/>
            </p:nvGrpSpPr>
            <p:grpSpPr>
              <a:xfrm>
                <a:off x="4554446" y="3602003"/>
                <a:ext cx="190529" cy="482570"/>
                <a:chOff x="4554446" y="3602003"/>
                <a:chExt cx="190529" cy="482570"/>
              </a:xfrm>
              <a:grpFill/>
            </p:grpSpPr>
            <p:sp>
              <p:nvSpPr>
                <p:cNvPr id="808" name="Freeform: Shape 807">
                  <a:extLst>
                    <a:ext uri="{FF2B5EF4-FFF2-40B4-BE49-F238E27FC236}">
                      <a16:creationId xmlns="" xmlns:a16="http://schemas.microsoft.com/office/drawing/2014/main" id="{BE3F8538-00A8-4892-B78D-90C06F62A897}"/>
                    </a:ext>
                  </a:extLst>
                </p:cNvPr>
                <p:cNvSpPr/>
                <p:nvPr/>
              </p:nvSpPr>
              <p:spPr>
                <a:xfrm>
                  <a:off x="4632389" y="3635438"/>
                  <a:ext cx="27371" cy="407039"/>
                </a:xfrm>
                <a:custGeom>
                  <a:avLst/>
                  <a:gdLst>
                    <a:gd name="connsiteX0" fmla="*/ 0 w 27371"/>
                    <a:gd name="connsiteY0" fmla="*/ 12991 h 407039"/>
                    <a:gd name="connsiteX1" fmla="*/ 0 w 27371"/>
                    <a:gd name="connsiteY1" fmla="*/ 394049 h 407039"/>
                    <a:gd name="connsiteX2" fmla="*/ 25982 w 27371"/>
                    <a:gd name="connsiteY2" fmla="*/ 394049 h 407039"/>
                    <a:gd name="connsiteX3" fmla="*/ 25982 w 27371"/>
                    <a:gd name="connsiteY3" fmla="*/ 12991 h 407039"/>
                    <a:gd name="connsiteX4" fmla="*/ 0 w 2737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9" name="Freeform: Shape 808">
                  <a:extLst>
                    <a:ext uri="{FF2B5EF4-FFF2-40B4-BE49-F238E27FC236}">
                      <a16:creationId xmlns="" xmlns:a16="http://schemas.microsoft.com/office/drawing/2014/main" id="{C144EB36-E5EA-4BC4-9E69-37784D9C8524}"/>
                    </a:ext>
                  </a:extLst>
                </p:cNvPr>
                <p:cNvSpPr/>
                <p:nvPr/>
              </p:nvSpPr>
              <p:spPr>
                <a:xfrm>
                  <a:off x="4554446" y="3975272"/>
                  <a:ext cx="190529" cy="109301"/>
                </a:xfrm>
                <a:custGeom>
                  <a:avLst/>
                  <a:gdLst>
                    <a:gd name="connsiteX0" fmla="*/ 95264 w 190529"/>
                    <a:gd name="connsiteY0" fmla="*/ 36895 h 109301"/>
                    <a:gd name="connsiteX1" fmla="*/ 0 w 190529"/>
                    <a:gd name="connsiteY1" fmla="*/ 106178 h 109301"/>
                    <a:gd name="connsiteX2" fmla="*/ 95264 w 190529"/>
                    <a:gd name="connsiteY2" fmla="*/ 71536 h 109301"/>
                    <a:gd name="connsiteX3" fmla="*/ 190529 w 190529"/>
                    <a:gd name="connsiteY3" fmla="*/ 2253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62876"/>
                        <a:pt x="0" y="97517"/>
                        <a:pt x="0" y="106178"/>
                      </a:cubicBezTo>
                      <a:cubicBezTo>
                        <a:pt x="0" y="114838"/>
                        <a:pt x="43302" y="106178"/>
                        <a:pt x="95264" y="71536"/>
                      </a:cubicBezTo>
                      <a:cubicBezTo>
                        <a:pt x="147227" y="36895"/>
                        <a:pt x="190529" y="10913"/>
                        <a:pt x="190529" y="2253"/>
                      </a:cubicBezTo>
                      <a:cubicBezTo>
                        <a:pt x="190529" y="-6408"/>
                        <a:pt x="147227" y="10913"/>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10" name="Freeform: Shape 809">
                  <a:extLst>
                    <a:ext uri="{FF2B5EF4-FFF2-40B4-BE49-F238E27FC236}">
                      <a16:creationId xmlns="" xmlns:a16="http://schemas.microsoft.com/office/drawing/2014/main" id="{8F96F1C9-A23F-42E1-AE3B-17FA68B1C835}"/>
                    </a:ext>
                  </a:extLst>
                </p:cNvPr>
                <p:cNvSpPr/>
                <p:nvPr/>
              </p:nvSpPr>
              <p:spPr>
                <a:xfrm>
                  <a:off x="4554446" y="3602003"/>
                  <a:ext cx="190529" cy="109301"/>
                </a:xfrm>
                <a:custGeom>
                  <a:avLst/>
                  <a:gdLst>
                    <a:gd name="connsiteX0" fmla="*/ 95264 w 190529"/>
                    <a:gd name="connsiteY0" fmla="*/ 37765 h 109301"/>
                    <a:gd name="connsiteX1" fmla="*/ 0 w 190529"/>
                    <a:gd name="connsiteY1" fmla="*/ 3124 h 109301"/>
                    <a:gd name="connsiteX2" fmla="*/ 95264 w 190529"/>
                    <a:gd name="connsiteY2" fmla="*/ 72407 h 109301"/>
                    <a:gd name="connsiteX3" fmla="*/ 190529 w 190529"/>
                    <a:gd name="connsiteY3" fmla="*/ 107049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3124"/>
                        <a:pt x="0" y="-5537"/>
                        <a:pt x="0" y="3124"/>
                      </a:cubicBezTo>
                      <a:cubicBezTo>
                        <a:pt x="0" y="11784"/>
                        <a:pt x="43302" y="46426"/>
                        <a:pt x="95264" y="72407"/>
                      </a:cubicBezTo>
                      <a:cubicBezTo>
                        <a:pt x="147227" y="98388"/>
                        <a:pt x="190529" y="115709"/>
                        <a:pt x="190529" y="107049"/>
                      </a:cubicBezTo>
                      <a:cubicBezTo>
                        <a:pt x="190529" y="98388"/>
                        <a:pt x="147227" y="72407"/>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6" name="Graphic 1">
                <a:extLst>
                  <a:ext uri="{FF2B5EF4-FFF2-40B4-BE49-F238E27FC236}">
                    <a16:creationId xmlns="" xmlns:a16="http://schemas.microsoft.com/office/drawing/2014/main" id="{F7C22B24-C44D-47C1-8320-8391FA487C04}"/>
                  </a:ext>
                </a:extLst>
              </p:cNvPr>
              <p:cNvGrpSpPr/>
              <p:nvPr/>
            </p:nvGrpSpPr>
            <p:grpSpPr>
              <a:xfrm>
                <a:off x="4978806" y="3726373"/>
                <a:ext cx="190529" cy="225170"/>
                <a:chOff x="4978806" y="3726373"/>
                <a:chExt cx="190529" cy="225170"/>
              </a:xfrm>
              <a:grpFill/>
            </p:grpSpPr>
            <p:sp>
              <p:nvSpPr>
                <p:cNvPr id="805" name="Freeform: Shape 804">
                  <a:extLst>
                    <a:ext uri="{FF2B5EF4-FFF2-40B4-BE49-F238E27FC236}">
                      <a16:creationId xmlns="" xmlns:a16="http://schemas.microsoft.com/office/drawing/2014/main" id="{A78A6338-0171-4201-B89F-E5DE6C975EFA}"/>
                    </a:ext>
                  </a:extLst>
                </p:cNvPr>
                <p:cNvSpPr/>
                <p:nvPr/>
              </p:nvSpPr>
              <p:spPr>
                <a:xfrm>
                  <a:off x="5065410" y="3770598"/>
                  <a:ext cx="25981" cy="141973"/>
                </a:xfrm>
                <a:custGeom>
                  <a:avLst/>
                  <a:gdLst>
                    <a:gd name="connsiteX0" fmla="*/ 0 w 25981"/>
                    <a:gd name="connsiteY0" fmla="*/ 16398 h 141973"/>
                    <a:gd name="connsiteX1" fmla="*/ 0 w 25981"/>
                    <a:gd name="connsiteY1" fmla="*/ 128983 h 141973"/>
                    <a:gd name="connsiteX2" fmla="*/ 25982 w 25981"/>
                    <a:gd name="connsiteY2" fmla="*/ 128983 h 141973"/>
                    <a:gd name="connsiteX3" fmla="*/ 25982 w 25981"/>
                    <a:gd name="connsiteY3" fmla="*/ 16398 h 141973"/>
                    <a:gd name="connsiteX4" fmla="*/ 0 w 25981"/>
                    <a:gd name="connsiteY4" fmla="*/ 16398 h 141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41973">
                      <a:moveTo>
                        <a:pt x="0" y="16398"/>
                      </a:moveTo>
                      <a:cubicBezTo>
                        <a:pt x="0" y="51039"/>
                        <a:pt x="0" y="94341"/>
                        <a:pt x="0" y="128983"/>
                      </a:cubicBezTo>
                      <a:cubicBezTo>
                        <a:pt x="0" y="146304"/>
                        <a:pt x="25982" y="146304"/>
                        <a:pt x="25982" y="128983"/>
                      </a:cubicBezTo>
                      <a:cubicBezTo>
                        <a:pt x="25982" y="94341"/>
                        <a:pt x="25982" y="51039"/>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6" name="Freeform: Shape 805">
                  <a:extLst>
                    <a:ext uri="{FF2B5EF4-FFF2-40B4-BE49-F238E27FC236}">
                      <a16:creationId xmlns="" xmlns:a16="http://schemas.microsoft.com/office/drawing/2014/main" id="{AB7BEBFD-A214-4BAF-BF3A-019B0C98B06A}"/>
                    </a:ext>
                  </a:extLst>
                </p:cNvPr>
                <p:cNvSpPr/>
                <p:nvPr/>
              </p:nvSpPr>
              <p:spPr>
                <a:xfrm>
                  <a:off x="4978806" y="3726373"/>
                  <a:ext cx="190529" cy="112585"/>
                </a:xfrm>
                <a:custGeom>
                  <a:avLst/>
                  <a:gdLst>
                    <a:gd name="connsiteX0" fmla="*/ 95264 w 190529"/>
                    <a:gd name="connsiteY0" fmla="*/ 51963 h 112585"/>
                    <a:gd name="connsiteX1" fmla="*/ 0 w 190529"/>
                    <a:gd name="connsiteY1" fmla="*/ 112586 h 112585"/>
                    <a:gd name="connsiteX2" fmla="*/ 95264 w 190529"/>
                    <a:gd name="connsiteY2" fmla="*/ 60623 h 112585"/>
                    <a:gd name="connsiteX3" fmla="*/ 190530 w 190529"/>
                    <a:gd name="connsiteY3" fmla="*/ 0 h 112585"/>
                    <a:gd name="connsiteX4" fmla="*/ 95264 w 190529"/>
                    <a:gd name="connsiteY4" fmla="*/ 51963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3"/>
                      </a:moveTo>
                      <a:cubicBezTo>
                        <a:pt x="43302" y="86604"/>
                        <a:pt x="0" y="112586"/>
                        <a:pt x="0" y="112586"/>
                      </a:cubicBezTo>
                      <a:cubicBezTo>
                        <a:pt x="0" y="112586"/>
                        <a:pt x="43302" y="95265"/>
                        <a:pt x="95264" y="60623"/>
                      </a:cubicBezTo>
                      <a:cubicBezTo>
                        <a:pt x="147228" y="34642"/>
                        <a:pt x="190530" y="8660"/>
                        <a:pt x="190530" y="0"/>
                      </a:cubicBezTo>
                      <a:cubicBezTo>
                        <a:pt x="190530" y="0"/>
                        <a:pt x="147228" y="25981"/>
                        <a:pt x="95264"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7" name="Freeform: Shape 806">
                  <a:extLst>
                    <a:ext uri="{FF2B5EF4-FFF2-40B4-BE49-F238E27FC236}">
                      <a16:creationId xmlns="" xmlns:a16="http://schemas.microsoft.com/office/drawing/2014/main" id="{41A52881-1AD1-4645-9624-9DC50C0E887B}"/>
                    </a:ext>
                  </a:extLst>
                </p:cNvPr>
                <p:cNvSpPr/>
                <p:nvPr/>
              </p:nvSpPr>
              <p:spPr>
                <a:xfrm>
                  <a:off x="4978806" y="3838958"/>
                  <a:ext cx="190529" cy="112585"/>
                </a:xfrm>
                <a:custGeom>
                  <a:avLst/>
                  <a:gdLst>
                    <a:gd name="connsiteX0" fmla="*/ 95264 w 190529"/>
                    <a:gd name="connsiteY0" fmla="*/ 51962 h 112585"/>
                    <a:gd name="connsiteX1" fmla="*/ 0 w 190529"/>
                    <a:gd name="connsiteY1" fmla="*/ 0 h 112585"/>
                    <a:gd name="connsiteX2" fmla="*/ 95264 w 190529"/>
                    <a:gd name="connsiteY2" fmla="*/ 60623 h 112585"/>
                    <a:gd name="connsiteX3" fmla="*/ 190530 w 190529"/>
                    <a:gd name="connsiteY3" fmla="*/ 112585 h 112585"/>
                    <a:gd name="connsiteX4" fmla="*/ 95264 w 190529"/>
                    <a:gd name="connsiteY4" fmla="*/ 51962 h 112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2585">
                      <a:moveTo>
                        <a:pt x="95264" y="51962"/>
                      </a:moveTo>
                      <a:cubicBezTo>
                        <a:pt x="43302" y="25981"/>
                        <a:pt x="0" y="0"/>
                        <a:pt x="0" y="0"/>
                      </a:cubicBezTo>
                      <a:cubicBezTo>
                        <a:pt x="0" y="0"/>
                        <a:pt x="43302" y="25981"/>
                        <a:pt x="95264" y="60623"/>
                      </a:cubicBezTo>
                      <a:cubicBezTo>
                        <a:pt x="147228" y="95264"/>
                        <a:pt x="190530" y="112585"/>
                        <a:pt x="190530" y="112585"/>
                      </a:cubicBezTo>
                      <a:cubicBezTo>
                        <a:pt x="190530" y="103925"/>
                        <a:pt x="147228" y="77944"/>
                        <a:pt x="95264" y="5196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7" name="Graphic 1">
                <a:extLst>
                  <a:ext uri="{FF2B5EF4-FFF2-40B4-BE49-F238E27FC236}">
                    <a16:creationId xmlns="" xmlns:a16="http://schemas.microsoft.com/office/drawing/2014/main" id="{52B7CE52-5B0B-4584-BC5B-E21250E1BB5C}"/>
                  </a:ext>
                </a:extLst>
              </p:cNvPr>
              <p:cNvGrpSpPr/>
              <p:nvPr/>
            </p:nvGrpSpPr>
            <p:grpSpPr>
              <a:xfrm>
                <a:off x="5411827" y="3485569"/>
                <a:ext cx="190529" cy="708466"/>
                <a:chOff x="5411827" y="3485569"/>
                <a:chExt cx="190529" cy="708466"/>
              </a:xfrm>
              <a:grpFill/>
            </p:grpSpPr>
            <p:sp>
              <p:nvSpPr>
                <p:cNvPr id="802" name="Freeform: Shape 801">
                  <a:extLst>
                    <a:ext uri="{FF2B5EF4-FFF2-40B4-BE49-F238E27FC236}">
                      <a16:creationId xmlns="" xmlns:a16="http://schemas.microsoft.com/office/drawing/2014/main" id="{0C43E72A-B244-4176-824B-57D76CF2382C}"/>
                    </a:ext>
                  </a:extLst>
                </p:cNvPr>
                <p:cNvSpPr/>
                <p:nvPr/>
              </p:nvSpPr>
              <p:spPr>
                <a:xfrm>
                  <a:off x="5489771" y="3522853"/>
                  <a:ext cx="25981" cy="640870"/>
                </a:xfrm>
                <a:custGeom>
                  <a:avLst/>
                  <a:gdLst>
                    <a:gd name="connsiteX0" fmla="*/ 0 w 25981"/>
                    <a:gd name="connsiteY0" fmla="*/ 12991 h 640870"/>
                    <a:gd name="connsiteX1" fmla="*/ 0 w 25981"/>
                    <a:gd name="connsiteY1" fmla="*/ 627880 h 640870"/>
                    <a:gd name="connsiteX2" fmla="*/ 25982 w 25981"/>
                    <a:gd name="connsiteY2" fmla="*/ 627880 h 640870"/>
                    <a:gd name="connsiteX3" fmla="*/ 25982 w 25981"/>
                    <a:gd name="connsiteY3" fmla="*/ 12991 h 640870"/>
                    <a:gd name="connsiteX4" fmla="*/ 0 w 25981"/>
                    <a:gd name="connsiteY4" fmla="*/ 12991 h 64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0870">
                      <a:moveTo>
                        <a:pt x="0" y="12991"/>
                      </a:moveTo>
                      <a:cubicBezTo>
                        <a:pt x="0" y="220841"/>
                        <a:pt x="0" y="420030"/>
                        <a:pt x="0" y="627880"/>
                      </a:cubicBezTo>
                      <a:cubicBezTo>
                        <a:pt x="0" y="645201"/>
                        <a:pt x="25982" y="645201"/>
                        <a:pt x="25982" y="627880"/>
                      </a:cubicBezTo>
                      <a:cubicBezTo>
                        <a:pt x="25982" y="420030"/>
                        <a:pt x="25982" y="220841"/>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3" name="Freeform: Shape 802">
                  <a:extLst>
                    <a:ext uri="{FF2B5EF4-FFF2-40B4-BE49-F238E27FC236}">
                      <a16:creationId xmlns="" xmlns:a16="http://schemas.microsoft.com/office/drawing/2014/main" id="{629AF52F-3D3D-431B-89A0-65DD386E69ED}"/>
                    </a:ext>
                  </a:extLst>
                </p:cNvPr>
                <p:cNvSpPr/>
                <p:nvPr/>
              </p:nvSpPr>
              <p:spPr>
                <a:xfrm>
                  <a:off x="5411827" y="3485569"/>
                  <a:ext cx="190529" cy="114144"/>
                </a:xfrm>
                <a:custGeom>
                  <a:avLst/>
                  <a:gdLst>
                    <a:gd name="connsiteX0" fmla="*/ 95264 w 190529"/>
                    <a:gd name="connsiteY0" fmla="*/ 32953 h 114144"/>
                    <a:gd name="connsiteX1" fmla="*/ 0 w 190529"/>
                    <a:gd name="connsiteY1" fmla="*/ 110897 h 114144"/>
                    <a:gd name="connsiteX2" fmla="*/ 95264 w 190529"/>
                    <a:gd name="connsiteY2" fmla="*/ 84916 h 114144"/>
                    <a:gd name="connsiteX3" fmla="*/ 190530 w 190529"/>
                    <a:gd name="connsiteY3" fmla="*/ 6972 h 114144"/>
                    <a:gd name="connsiteX4" fmla="*/ 95264 w 190529"/>
                    <a:gd name="connsiteY4" fmla="*/ 32953 h 11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144">
                      <a:moveTo>
                        <a:pt x="95264" y="32953"/>
                      </a:moveTo>
                      <a:cubicBezTo>
                        <a:pt x="43302" y="67595"/>
                        <a:pt x="0" y="102237"/>
                        <a:pt x="0" y="110897"/>
                      </a:cubicBezTo>
                      <a:cubicBezTo>
                        <a:pt x="0" y="119558"/>
                        <a:pt x="43302" y="110897"/>
                        <a:pt x="95264" y="84916"/>
                      </a:cubicBezTo>
                      <a:cubicBezTo>
                        <a:pt x="147228" y="58935"/>
                        <a:pt x="190530" y="24293"/>
                        <a:pt x="190530" y="6972"/>
                      </a:cubicBezTo>
                      <a:cubicBezTo>
                        <a:pt x="190530" y="-10349"/>
                        <a:pt x="147228" y="6972"/>
                        <a:pt x="95264"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4" name="Freeform: Shape 803">
                  <a:extLst>
                    <a:ext uri="{FF2B5EF4-FFF2-40B4-BE49-F238E27FC236}">
                      <a16:creationId xmlns="" xmlns:a16="http://schemas.microsoft.com/office/drawing/2014/main" id="{7D8250EA-14A1-48B6-A39B-65DF0C0E2BD5}"/>
                    </a:ext>
                  </a:extLst>
                </p:cNvPr>
                <p:cNvSpPr/>
                <p:nvPr/>
              </p:nvSpPr>
              <p:spPr>
                <a:xfrm>
                  <a:off x="5411827" y="4078202"/>
                  <a:ext cx="190529" cy="115833"/>
                </a:xfrm>
                <a:custGeom>
                  <a:avLst/>
                  <a:gdLst>
                    <a:gd name="connsiteX0" fmla="*/ 95264 w 190529"/>
                    <a:gd name="connsiteY0" fmla="*/ 29229 h 115833"/>
                    <a:gd name="connsiteX1" fmla="*/ 0 w 190529"/>
                    <a:gd name="connsiteY1" fmla="*/ 3248 h 115833"/>
                    <a:gd name="connsiteX2" fmla="*/ 95264 w 190529"/>
                    <a:gd name="connsiteY2" fmla="*/ 81191 h 115833"/>
                    <a:gd name="connsiteX3" fmla="*/ 190530 w 190529"/>
                    <a:gd name="connsiteY3" fmla="*/ 107173 h 115833"/>
                    <a:gd name="connsiteX4" fmla="*/ 95264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4" y="29229"/>
                      </a:moveTo>
                      <a:cubicBezTo>
                        <a:pt x="43302" y="3248"/>
                        <a:pt x="0" y="-5413"/>
                        <a:pt x="0" y="3248"/>
                      </a:cubicBezTo>
                      <a:cubicBezTo>
                        <a:pt x="0" y="11908"/>
                        <a:pt x="43302" y="46550"/>
                        <a:pt x="95264" y="81191"/>
                      </a:cubicBezTo>
                      <a:cubicBezTo>
                        <a:pt x="147228" y="115833"/>
                        <a:pt x="190530" y="124494"/>
                        <a:pt x="190530" y="107173"/>
                      </a:cubicBezTo>
                      <a:cubicBezTo>
                        <a:pt x="190530" y="89852"/>
                        <a:pt x="147228" y="55210"/>
                        <a:pt x="95264"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98" name="Graphic 1">
                <a:extLst>
                  <a:ext uri="{FF2B5EF4-FFF2-40B4-BE49-F238E27FC236}">
                    <a16:creationId xmlns="" xmlns:a16="http://schemas.microsoft.com/office/drawing/2014/main" id="{1E5FA8E3-DAAC-4D04-8514-D0A0DE487729}"/>
                  </a:ext>
                </a:extLst>
              </p:cNvPr>
              <p:cNvGrpSpPr/>
              <p:nvPr/>
            </p:nvGrpSpPr>
            <p:grpSpPr>
              <a:xfrm>
                <a:off x="5836187" y="3256545"/>
                <a:ext cx="190528" cy="1173486"/>
                <a:chOff x="5836187" y="3256545"/>
                <a:chExt cx="190528" cy="1173486"/>
              </a:xfrm>
              <a:grpFill/>
            </p:grpSpPr>
            <p:sp>
              <p:nvSpPr>
                <p:cNvPr id="799" name="Freeform: Shape 798">
                  <a:extLst>
                    <a:ext uri="{FF2B5EF4-FFF2-40B4-BE49-F238E27FC236}">
                      <a16:creationId xmlns="" xmlns:a16="http://schemas.microsoft.com/office/drawing/2014/main" id="{8CFC710B-3F63-4245-B170-CD4ABBFE8CD4}"/>
                    </a:ext>
                  </a:extLst>
                </p:cNvPr>
                <p:cNvSpPr/>
                <p:nvPr/>
              </p:nvSpPr>
              <p:spPr>
                <a:xfrm>
                  <a:off x="5922792" y="3297682"/>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4"/>
                        <a:pt x="25982" y="1104204"/>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0" name="Freeform: Shape 799">
                  <a:extLst>
                    <a:ext uri="{FF2B5EF4-FFF2-40B4-BE49-F238E27FC236}">
                      <a16:creationId xmlns="" xmlns:a16="http://schemas.microsoft.com/office/drawing/2014/main" id="{9C58AF25-BCC1-4D8D-8092-9D2F53A66386}"/>
                    </a:ext>
                  </a:extLst>
                </p:cNvPr>
                <p:cNvSpPr/>
                <p:nvPr/>
              </p:nvSpPr>
              <p:spPr>
                <a:xfrm>
                  <a:off x="5836187" y="3256545"/>
                  <a:ext cx="190528" cy="134236"/>
                </a:xfrm>
                <a:custGeom>
                  <a:avLst/>
                  <a:gdLst>
                    <a:gd name="connsiteX0" fmla="*/ 95264 w 190528"/>
                    <a:gd name="connsiteY0" fmla="*/ 19486 h 134236"/>
                    <a:gd name="connsiteX1" fmla="*/ 0 w 190528"/>
                    <a:gd name="connsiteY1" fmla="*/ 114751 h 134236"/>
                    <a:gd name="connsiteX2" fmla="*/ 95264 w 190528"/>
                    <a:gd name="connsiteY2" fmla="*/ 114751 h 134236"/>
                    <a:gd name="connsiteX3" fmla="*/ 190529 w 190528"/>
                    <a:gd name="connsiteY3" fmla="*/ 19486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45467"/>
                        <a:pt x="0" y="88769"/>
                        <a:pt x="0" y="114751"/>
                      </a:cubicBezTo>
                      <a:cubicBezTo>
                        <a:pt x="0" y="140732"/>
                        <a:pt x="43302" y="140732"/>
                        <a:pt x="95264" y="114751"/>
                      </a:cubicBezTo>
                      <a:cubicBezTo>
                        <a:pt x="147227" y="88769"/>
                        <a:pt x="190529" y="54128"/>
                        <a:pt x="190529" y="19486"/>
                      </a:cubicBezTo>
                      <a:cubicBezTo>
                        <a:pt x="190529" y="-6495"/>
                        <a:pt x="147227" y="-6495"/>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801" name="Freeform: Shape 800">
                  <a:extLst>
                    <a:ext uri="{FF2B5EF4-FFF2-40B4-BE49-F238E27FC236}">
                      <a16:creationId xmlns="" xmlns:a16="http://schemas.microsoft.com/office/drawing/2014/main" id="{52693F7E-56BB-4268-9427-F2CB1BA6D6AD}"/>
                    </a:ext>
                  </a:extLst>
                </p:cNvPr>
                <p:cNvSpPr/>
                <p:nvPr/>
              </p:nvSpPr>
              <p:spPr>
                <a:xfrm>
                  <a:off x="5836187" y="4295795"/>
                  <a:ext cx="190528" cy="134236"/>
                </a:xfrm>
                <a:custGeom>
                  <a:avLst/>
                  <a:gdLst>
                    <a:gd name="connsiteX0" fmla="*/ 95264 w 190528"/>
                    <a:gd name="connsiteY0" fmla="*/ 19486 h 134236"/>
                    <a:gd name="connsiteX1" fmla="*/ 0 w 190528"/>
                    <a:gd name="connsiteY1" fmla="*/ 19486 h 134236"/>
                    <a:gd name="connsiteX2" fmla="*/ 95264 w 190528"/>
                    <a:gd name="connsiteY2" fmla="*/ 114750 h 134236"/>
                    <a:gd name="connsiteX3" fmla="*/ 190529 w 190528"/>
                    <a:gd name="connsiteY3" fmla="*/ 114750 h 134236"/>
                    <a:gd name="connsiteX4" fmla="*/ 95264 w 190528"/>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4236">
                      <a:moveTo>
                        <a:pt x="95264" y="19486"/>
                      </a:moveTo>
                      <a:cubicBezTo>
                        <a:pt x="43302" y="-6495"/>
                        <a:pt x="0" y="-6495"/>
                        <a:pt x="0" y="19486"/>
                      </a:cubicBezTo>
                      <a:cubicBezTo>
                        <a:pt x="0" y="45467"/>
                        <a:pt x="43302" y="88769"/>
                        <a:pt x="95264" y="114750"/>
                      </a:cubicBezTo>
                      <a:cubicBezTo>
                        <a:pt x="147227" y="140732"/>
                        <a:pt x="190529" y="140732"/>
                        <a:pt x="190529" y="114750"/>
                      </a:cubicBezTo>
                      <a:cubicBezTo>
                        <a:pt x="190529" y="80109"/>
                        <a:pt x="147227" y="45467"/>
                        <a:pt x="95264"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0" name="Graphic 1">
              <a:extLst>
                <a:ext uri="{FF2B5EF4-FFF2-40B4-BE49-F238E27FC236}">
                  <a16:creationId xmlns="" xmlns:a16="http://schemas.microsoft.com/office/drawing/2014/main" id="{27007FC7-EE45-4422-B3AA-2387EEEE0359}"/>
                </a:ext>
              </a:extLst>
            </p:cNvPr>
            <p:cNvGrpSpPr/>
            <p:nvPr/>
          </p:nvGrpSpPr>
          <p:grpSpPr>
            <a:xfrm>
              <a:off x="-659126" y="3068181"/>
              <a:ext cx="6661201" cy="1550215"/>
              <a:chOff x="-659126" y="3068181"/>
              <a:chExt cx="6661201" cy="1550215"/>
            </a:xfrm>
            <a:solidFill>
              <a:srgbClr val="003575"/>
            </a:solidFill>
          </p:grpSpPr>
          <p:sp>
            <p:nvSpPr>
              <p:cNvPr id="685" name="Freeform: Shape 684">
                <a:extLst>
                  <a:ext uri="{FF2B5EF4-FFF2-40B4-BE49-F238E27FC236}">
                    <a16:creationId xmlns="" xmlns:a16="http://schemas.microsoft.com/office/drawing/2014/main" id="{1BA653F4-75D8-475A-992E-B57BA8F0B0E2}"/>
                  </a:ext>
                </a:extLst>
              </p:cNvPr>
              <p:cNvSpPr/>
              <p:nvPr/>
            </p:nvSpPr>
            <p:spPr>
              <a:xfrm>
                <a:off x="-659126" y="3128804"/>
                <a:ext cx="6661201" cy="1432788"/>
              </a:xfrm>
              <a:custGeom>
                <a:avLst/>
                <a:gdLst>
                  <a:gd name="connsiteX0" fmla="*/ 381058 w 6661201"/>
                  <a:gd name="connsiteY0" fmla="*/ 1281742 h 1432788"/>
                  <a:gd name="connsiteX1" fmla="*/ 736136 w 6661201"/>
                  <a:gd name="connsiteY1" fmla="*/ 1428969 h 1432788"/>
                  <a:gd name="connsiteX2" fmla="*/ 1108534 w 6661201"/>
                  <a:gd name="connsiteY2" fmla="*/ 1333705 h 1432788"/>
                  <a:gd name="connsiteX3" fmla="*/ 1836009 w 6661201"/>
                  <a:gd name="connsiteY3" fmla="*/ 649531 h 1432788"/>
                  <a:gd name="connsiteX4" fmla="*/ 2217067 w 6661201"/>
                  <a:gd name="connsiteY4" fmla="*/ 259813 h 1432788"/>
                  <a:gd name="connsiteX5" fmla="*/ 2624107 w 6661201"/>
                  <a:gd name="connsiteY5" fmla="*/ 34642 h 1432788"/>
                  <a:gd name="connsiteX6" fmla="*/ 3455507 w 6661201"/>
                  <a:gd name="connsiteY6" fmla="*/ 441681 h 1432788"/>
                  <a:gd name="connsiteX7" fmla="*/ 4191643 w 6661201"/>
                  <a:gd name="connsiteY7" fmla="*/ 1212459 h 1432788"/>
                  <a:gd name="connsiteX8" fmla="*/ 4919118 w 6661201"/>
                  <a:gd name="connsiteY8" fmla="*/ 1385667 h 1432788"/>
                  <a:gd name="connsiteX9" fmla="*/ 5326158 w 6661201"/>
                  <a:gd name="connsiteY9" fmla="*/ 1099873 h 1432788"/>
                  <a:gd name="connsiteX10" fmla="*/ 5724537 w 6661201"/>
                  <a:gd name="connsiteY10" fmla="*/ 666852 h 1432788"/>
                  <a:gd name="connsiteX11" fmla="*/ 6157558 w 6661201"/>
                  <a:gd name="connsiteY11" fmla="*/ 233831 h 1432788"/>
                  <a:gd name="connsiteX12" fmla="*/ 6651202 w 6661201"/>
                  <a:gd name="connsiteY12" fmla="*/ 17321 h 1432788"/>
                  <a:gd name="connsiteX13" fmla="*/ 6651202 w 6661201"/>
                  <a:gd name="connsiteY13" fmla="*/ 0 h 1432788"/>
                  <a:gd name="connsiteX14" fmla="*/ 5923727 w 6661201"/>
                  <a:gd name="connsiteY14" fmla="*/ 433021 h 1432788"/>
                  <a:gd name="connsiteX15" fmla="*/ 5170270 w 6661201"/>
                  <a:gd name="connsiteY15" fmla="*/ 1212459 h 1432788"/>
                  <a:gd name="connsiteX16" fmla="*/ 4763230 w 6661201"/>
                  <a:gd name="connsiteY16" fmla="*/ 1411648 h 1432788"/>
                  <a:gd name="connsiteX17" fmla="*/ 4321549 w 6661201"/>
                  <a:gd name="connsiteY17" fmla="*/ 1281742 h 1432788"/>
                  <a:gd name="connsiteX18" fmla="*/ 3550772 w 6661201"/>
                  <a:gd name="connsiteY18" fmla="*/ 519625 h 1432788"/>
                  <a:gd name="connsiteX19" fmla="*/ 2840617 w 6661201"/>
                  <a:gd name="connsiteY19" fmla="*/ 17321 h 1432788"/>
                  <a:gd name="connsiteX20" fmla="*/ 2104482 w 6661201"/>
                  <a:gd name="connsiteY20" fmla="*/ 337756 h 1432788"/>
                  <a:gd name="connsiteX21" fmla="*/ 1351025 w 6661201"/>
                  <a:gd name="connsiteY21" fmla="*/ 1134515 h 1432788"/>
                  <a:gd name="connsiteX22" fmla="*/ 961307 w 6661201"/>
                  <a:gd name="connsiteY22" fmla="*/ 1385667 h 1432788"/>
                  <a:gd name="connsiteX23" fmla="*/ 519625 w 6661201"/>
                  <a:gd name="connsiteY23" fmla="*/ 1342365 h 1432788"/>
                  <a:gd name="connsiteX24" fmla="*/ 69283 w 6661201"/>
                  <a:gd name="connsiteY24" fmla="*/ 987288 h 1432788"/>
                  <a:gd name="connsiteX25" fmla="*/ 0 w 6661201"/>
                  <a:gd name="connsiteY25" fmla="*/ 909344 h 1432788"/>
                  <a:gd name="connsiteX26" fmla="*/ 0 w 6661201"/>
                  <a:gd name="connsiteY26" fmla="*/ 943986 h 1432788"/>
                  <a:gd name="connsiteX27" fmla="*/ 381058 w 6661201"/>
                  <a:gd name="connsiteY27" fmla="*/ 1281742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381058" y="1281742"/>
                    </a:moveTo>
                    <a:cubicBezTo>
                      <a:pt x="484983" y="1351025"/>
                      <a:pt x="606229" y="1411648"/>
                      <a:pt x="736136" y="1428969"/>
                    </a:cubicBezTo>
                    <a:cubicBezTo>
                      <a:pt x="866042" y="1446290"/>
                      <a:pt x="995948" y="1402988"/>
                      <a:pt x="1108534" y="1333705"/>
                    </a:cubicBezTo>
                    <a:cubicBezTo>
                      <a:pt x="1402988" y="1169157"/>
                      <a:pt x="1619498" y="892023"/>
                      <a:pt x="1836009" y="649531"/>
                    </a:cubicBezTo>
                    <a:cubicBezTo>
                      <a:pt x="1957255" y="510965"/>
                      <a:pt x="2078501" y="381058"/>
                      <a:pt x="2217067" y="259813"/>
                    </a:cubicBezTo>
                    <a:cubicBezTo>
                      <a:pt x="2338313" y="155888"/>
                      <a:pt x="2468219" y="69283"/>
                      <a:pt x="2624107" y="34642"/>
                    </a:cubicBezTo>
                    <a:cubicBezTo>
                      <a:pt x="2953203" y="-43302"/>
                      <a:pt x="3247657" y="225171"/>
                      <a:pt x="3455507" y="441681"/>
                    </a:cubicBezTo>
                    <a:cubicBezTo>
                      <a:pt x="3706659" y="692834"/>
                      <a:pt x="3914509" y="987288"/>
                      <a:pt x="4191643" y="1212459"/>
                    </a:cubicBezTo>
                    <a:cubicBezTo>
                      <a:pt x="4399493" y="1385667"/>
                      <a:pt x="4650645" y="1489592"/>
                      <a:pt x="4919118" y="1385667"/>
                    </a:cubicBezTo>
                    <a:cubicBezTo>
                      <a:pt x="5075005" y="1325044"/>
                      <a:pt x="5204912" y="1212459"/>
                      <a:pt x="5326158" y="1099873"/>
                    </a:cubicBezTo>
                    <a:cubicBezTo>
                      <a:pt x="5464724" y="961307"/>
                      <a:pt x="5594631" y="814079"/>
                      <a:pt x="5724537" y="666852"/>
                    </a:cubicBezTo>
                    <a:cubicBezTo>
                      <a:pt x="5863103" y="510965"/>
                      <a:pt x="6001671" y="363738"/>
                      <a:pt x="6157558" y="233831"/>
                    </a:cubicBezTo>
                    <a:cubicBezTo>
                      <a:pt x="6296124" y="121246"/>
                      <a:pt x="6460672" y="17321"/>
                      <a:pt x="6651202" y="17321"/>
                    </a:cubicBezTo>
                    <a:cubicBezTo>
                      <a:pt x="6659862" y="17321"/>
                      <a:pt x="6668523" y="0"/>
                      <a:pt x="6651202" y="0"/>
                    </a:cubicBezTo>
                    <a:cubicBezTo>
                      <a:pt x="6356748" y="8660"/>
                      <a:pt x="6114256" y="233831"/>
                      <a:pt x="5923727" y="433021"/>
                    </a:cubicBezTo>
                    <a:cubicBezTo>
                      <a:pt x="5672574" y="692834"/>
                      <a:pt x="5456064" y="987288"/>
                      <a:pt x="5170270" y="1212459"/>
                    </a:cubicBezTo>
                    <a:cubicBezTo>
                      <a:pt x="5049024" y="1307723"/>
                      <a:pt x="4910458" y="1394328"/>
                      <a:pt x="4763230" y="1411648"/>
                    </a:cubicBezTo>
                    <a:cubicBezTo>
                      <a:pt x="4607343" y="1428969"/>
                      <a:pt x="4451456" y="1368346"/>
                      <a:pt x="4321549" y="1281742"/>
                    </a:cubicBezTo>
                    <a:cubicBezTo>
                      <a:pt x="4018434" y="1082552"/>
                      <a:pt x="3793263" y="779438"/>
                      <a:pt x="3550772" y="519625"/>
                    </a:cubicBezTo>
                    <a:cubicBezTo>
                      <a:pt x="3360242" y="311775"/>
                      <a:pt x="3126411" y="69283"/>
                      <a:pt x="2840617" y="17321"/>
                    </a:cubicBezTo>
                    <a:cubicBezTo>
                      <a:pt x="2554824" y="-34642"/>
                      <a:pt x="2303672" y="155888"/>
                      <a:pt x="2104482" y="337756"/>
                    </a:cubicBezTo>
                    <a:cubicBezTo>
                      <a:pt x="1836009" y="588908"/>
                      <a:pt x="1628159" y="883363"/>
                      <a:pt x="1351025" y="1134515"/>
                    </a:cubicBezTo>
                    <a:cubicBezTo>
                      <a:pt x="1238440" y="1238440"/>
                      <a:pt x="1108534" y="1333705"/>
                      <a:pt x="961307" y="1385667"/>
                    </a:cubicBezTo>
                    <a:cubicBezTo>
                      <a:pt x="814079" y="1428969"/>
                      <a:pt x="666852" y="1411648"/>
                      <a:pt x="519625" y="1342365"/>
                    </a:cubicBezTo>
                    <a:cubicBezTo>
                      <a:pt x="346417" y="1255761"/>
                      <a:pt x="199190" y="1117194"/>
                      <a:pt x="69283" y="987288"/>
                    </a:cubicBezTo>
                    <a:cubicBezTo>
                      <a:pt x="43302" y="961307"/>
                      <a:pt x="25981" y="935325"/>
                      <a:pt x="0" y="909344"/>
                    </a:cubicBezTo>
                    <a:lnTo>
                      <a:pt x="0" y="943986"/>
                    </a:lnTo>
                    <a:cubicBezTo>
                      <a:pt x="121246" y="1065232"/>
                      <a:pt x="242492" y="1186478"/>
                      <a:pt x="381058" y="12817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6" name="Freeform: Shape 685">
                <a:extLst>
                  <a:ext uri="{FF2B5EF4-FFF2-40B4-BE49-F238E27FC236}">
                    <a16:creationId xmlns="" xmlns:a16="http://schemas.microsoft.com/office/drawing/2014/main" id="{4BD092F1-0EEF-42EE-8798-CD5C965A5E1B}"/>
                  </a:ext>
                </a:extLst>
              </p:cNvPr>
              <p:cNvSpPr/>
              <p:nvPr/>
            </p:nvSpPr>
            <p:spPr>
              <a:xfrm>
                <a:off x="-659125" y="3124984"/>
                <a:ext cx="6661201" cy="1441448"/>
              </a:xfrm>
              <a:custGeom>
                <a:avLst/>
                <a:gdLst>
                  <a:gd name="connsiteX0" fmla="*/ 311775 w 6661201"/>
                  <a:gd name="connsiteY0" fmla="*/ 220330 h 1441448"/>
                  <a:gd name="connsiteX1" fmla="*/ 718815 w 6661201"/>
                  <a:gd name="connsiteY1" fmla="*/ 21140 h 1441448"/>
                  <a:gd name="connsiteX2" fmla="*/ 1160496 w 6661201"/>
                  <a:gd name="connsiteY2" fmla="*/ 151046 h 1441448"/>
                  <a:gd name="connsiteX3" fmla="*/ 1931273 w 6661201"/>
                  <a:gd name="connsiteY3" fmla="*/ 921824 h 1441448"/>
                  <a:gd name="connsiteX4" fmla="*/ 2641428 w 6661201"/>
                  <a:gd name="connsiteY4" fmla="*/ 1424128 h 1441448"/>
                  <a:gd name="connsiteX5" fmla="*/ 3377563 w 6661201"/>
                  <a:gd name="connsiteY5" fmla="*/ 1103693 h 1441448"/>
                  <a:gd name="connsiteX6" fmla="*/ 4131020 w 6661201"/>
                  <a:gd name="connsiteY6" fmla="*/ 306934 h 1441448"/>
                  <a:gd name="connsiteX7" fmla="*/ 4520739 w 6661201"/>
                  <a:gd name="connsiteY7" fmla="*/ 55782 h 1441448"/>
                  <a:gd name="connsiteX8" fmla="*/ 4962420 w 6661201"/>
                  <a:gd name="connsiteY8" fmla="*/ 90424 h 1441448"/>
                  <a:gd name="connsiteX9" fmla="*/ 5412762 w 6661201"/>
                  <a:gd name="connsiteY9" fmla="*/ 445501 h 1441448"/>
                  <a:gd name="connsiteX10" fmla="*/ 5828462 w 6661201"/>
                  <a:gd name="connsiteY10" fmla="*/ 904503 h 1441448"/>
                  <a:gd name="connsiteX11" fmla="*/ 6651202 w 6661201"/>
                  <a:gd name="connsiteY11" fmla="*/ 1441449 h 1441448"/>
                  <a:gd name="connsiteX12" fmla="*/ 6651202 w 6661201"/>
                  <a:gd name="connsiteY12" fmla="*/ 1424128 h 1441448"/>
                  <a:gd name="connsiteX13" fmla="*/ 5837123 w 6661201"/>
                  <a:gd name="connsiteY13" fmla="*/ 895842 h 1441448"/>
                  <a:gd name="connsiteX14" fmla="*/ 5100987 w 6661201"/>
                  <a:gd name="connsiteY14" fmla="*/ 151046 h 1441448"/>
                  <a:gd name="connsiteX15" fmla="*/ 4745910 w 6661201"/>
                  <a:gd name="connsiteY15" fmla="*/ 3819 h 1441448"/>
                  <a:gd name="connsiteX16" fmla="*/ 4373512 w 6661201"/>
                  <a:gd name="connsiteY16" fmla="*/ 99084 h 1441448"/>
                  <a:gd name="connsiteX17" fmla="*/ 3646036 w 6661201"/>
                  <a:gd name="connsiteY17" fmla="*/ 783257 h 1441448"/>
                  <a:gd name="connsiteX18" fmla="*/ 3264978 w 6661201"/>
                  <a:gd name="connsiteY18" fmla="*/ 1172976 h 1441448"/>
                  <a:gd name="connsiteX19" fmla="*/ 2857938 w 6661201"/>
                  <a:gd name="connsiteY19" fmla="*/ 1398147 h 1441448"/>
                  <a:gd name="connsiteX20" fmla="*/ 2026538 w 6661201"/>
                  <a:gd name="connsiteY20" fmla="*/ 991107 h 1441448"/>
                  <a:gd name="connsiteX21" fmla="*/ 1290402 w 6661201"/>
                  <a:gd name="connsiteY21" fmla="*/ 220330 h 1441448"/>
                  <a:gd name="connsiteX22" fmla="*/ 562927 w 6661201"/>
                  <a:gd name="connsiteY22" fmla="*/ 47121 h 1441448"/>
                  <a:gd name="connsiteX23" fmla="*/ 155888 w 6661201"/>
                  <a:gd name="connsiteY23" fmla="*/ 332915 h 1441448"/>
                  <a:gd name="connsiteX24" fmla="*/ 0 w 6661201"/>
                  <a:gd name="connsiteY24" fmla="*/ 488803 h 1441448"/>
                  <a:gd name="connsiteX25" fmla="*/ 0 w 6661201"/>
                  <a:gd name="connsiteY25" fmla="*/ 514784 h 1441448"/>
                  <a:gd name="connsiteX26" fmla="*/ 311775 w 6661201"/>
                  <a:gd name="connsiteY26" fmla="*/ 220330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311775" y="220330"/>
                    </a:moveTo>
                    <a:cubicBezTo>
                      <a:pt x="433021" y="125065"/>
                      <a:pt x="571588" y="38461"/>
                      <a:pt x="718815" y="21140"/>
                    </a:cubicBezTo>
                    <a:cubicBezTo>
                      <a:pt x="874702" y="3819"/>
                      <a:pt x="1030590" y="64442"/>
                      <a:pt x="1160496" y="151046"/>
                    </a:cubicBezTo>
                    <a:cubicBezTo>
                      <a:pt x="1463611" y="350236"/>
                      <a:pt x="1688782" y="653351"/>
                      <a:pt x="1931273" y="921824"/>
                    </a:cubicBezTo>
                    <a:cubicBezTo>
                      <a:pt x="2121803" y="1129674"/>
                      <a:pt x="2355634" y="1372166"/>
                      <a:pt x="2641428" y="1424128"/>
                    </a:cubicBezTo>
                    <a:cubicBezTo>
                      <a:pt x="2927222" y="1476091"/>
                      <a:pt x="3178374" y="1285561"/>
                      <a:pt x="3377563" y="1103693"/>
                    </a:cubicBezTo>
                    <a:cubicBezTo>
                      <a:pt x="3646036" y="852540"/>
                      <a:pt x="3853886" y="558086"/>
                      <a:pt x="4131020" y="306934"/>
                    </a:cubicBezTo>
                    <a:cubicBezTo>
                      <a:pt x="4243605" y="203009"/>
                      <a:pt x="4373512" y="107744"/>
                      <a:pt x="4520739" y="55782"/>
                    </a:cubicBezTo>
                    <a:cubicBezTo>
                      <a:pt x="4667966" y="3819"/>
                      <a:pt x="4823853" y="21140"/>
                      <a:pt x="4962420" y="90424"/>
                    </a:cubicBezTo>
                    <a:cubicBezTo>
                      <a:pt x="5135628" y="177028"/>
                      <a:pt x="5282856" y="315594"/>
                      <a:pt x="5412762" y="445501"/>
                    </a:cubicBezTo>
                    <a:cubicBezTo>
                      <a:pt x="5559989" y="592728"/>
                      <a:pt x="5689895" y="748615"/>
                      <a:pt x="5828462" y="904503"/>
                    </a:cubicBezTo>
                    <a:cubicBezTo>
                      <a:pt x="6044973" y="1138334"/>
                      <a:pt x="6313446" y="1432789"/>
                      <a:pt x="6651202" y="1441449"/>
                    </a:cubicBezTo>
                    <a:cubicBezTo>
                      <a:pt x="6659862" y="1441449"/>
                      <a:pt x="6668523" y="1424128"/>
                      <a:pt x="6651202" y="1424128"/>
                    </a:cubicBezTo>
                    <a:cubicBezTo>
                      <a:pt x="6313446" y="1415468"/>
                      <a:pt x="6044973" y="1129674"/>
                      <a:pt x="5837123" y="895842"/>
                    </a:cubicBezTo>
                    <a:cubicBezTo>
                      <a:pt x="5603291" y="644690"/>
                      <a:pt x="5386781" y="350236"/>
                      <a:pt x="5100987" y="151046"/>
                    </a:cubicBezTo>
                    <a:cubicBezTo>
                      <a:pt x="4997062" y="81763"/>
                      <a:pt x="4875816" y="21140"/>
                      <a:pt x="4745910" y="3819"/>
                    </a:cubicBezTo>
                    <a:cubicBezTo>
                      <a:pt x="4616003" y="-13501"/>
                      <a:pt x="4486097" y="29801"/>
                      <a:pt x="4373512" y="99084"/>
                    </a:cubicBezTo>
                    <a:cubicBezTo>
                      <a:pt x="4079057" y="263632"/>
                      <a:pt x="3862547" y="540765"/>
                      <a:pt x="3646036" y="783257"/>
                    </a:cubicBezTo>
                    <a:cubicBezTo>
                      <a:pt x="3524791" y="921824"/>
                      <a:pt x="3403545" y="1051730"/>
                      <a:pt x="3264978" y="1172976"/>
                    </a:cubicBezTo>
                    <a:cubicBezTo>
                      <a:pt x="3143732" y="1276901"/>
                      <a:pt x="3013826" y="1363505"/>
                      <a:pt x="2857938" y="1398147"/>
                    </a:cubicBezTo>
                    <a:cubicBezTo>
                      <a:pt x="2528842" y="1476091"/>
                      <a:pt x="2234388" y="1207618"/>
                      <a:pt x="2026538" y="991107"/>
                    </a:cubicBezTo>
                    <a:cubicBezTo>
                      <a:pt x="1775386" y="739955"/>
                      <a:pt x="1567536" y="445501"/>
                      <a:pt x="1290402" y="220330"/>
                    </a:cubicBezTo>
                    <a:cubicBezTo>
                      <a:pt x="1082552" y="47121"/>
                      <a:pt x="831400" y="-56804"/>
                      <a:pt x="562927" y="47121"/>
                    </a:cubicBezTo>
                    <a:cubicBezTo>
                      <a:pt x="407040" y="107744"/>
                      <a:pt x="277133" y="220330"/>
                      <a:pt x="155888" y="332915"/>
                    </a:cubicBezTo>
                    <a:cubicBezTo>
                      <a:pt x="103925" y="384878"/>
                      <a:pt x="51963" y="436840"/>
                      <a:pt x="0" y="488803"/>
                    </a:cubicBezTo>
                    <a:lnTo>
                      <a:pt x="0" y="514784"/>
                    </a:lnTo>
                    <a:cubicBezTo>
                      <a:pt x="95265" y="410859"/>
                      <a:pt x="199190" y="306934"/>
                      <a:pt x="311775" y="22033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87" name="Graphic 1">
                <a:extLst>
                  <a:ext uri="{FF2B5EF4-FFF2-40B4-BE49-F238E27FC236}">
                    <a16:creationId xmlns="" xmlns:a16="http://schemas.microsoft.com/office/drawing/2014/main" id="{AE5D8DE4-3A02-41B0-9F8E-0D44538805DA}"/>
                  </a:ext>
                </a:extLst>
              </p:cNvPr>
              <p:cNvGrpSpPr/>
              <p:nvPr/>
            </p:nvGrpSpPr>
            <p:grpSpPr>
              <a:xfrm>
                <a:off x="-581182" y="3414894"/>
                <a:ext cx="121245" cy="852273"/>
                <a:chOff x="-581182" y="3414894"/>
                <a:chExt cx="121245" cy="852273"/>
              </a:xfrm>
              <a:grpFill/>
            </p:grpSpPr>
            <p:sp>
              <p:nvSpPr>
                <p:cNvPr id="778" name="Freeform: Shape 777">
                  <a:extLst>
                    <a:ext uri="{FF2B5EF4-FFF2-40B4-BE49-F238E27FC236}">
                      <a16:creationId xmlns="" xmlns:a16="http://schemas.microsoft.com/office/drawing/2014/main" id="{4112E9BE-9304-4084-BA8C-01C3EDBD13D3}"/>
                    </a:ext>
                  </a:extLst>
                </p:cNvPr>
                <p:cNvSpPr/>
                <p:nvPr/>
              </p:nvSpPr>
              <p:spPr>
                <a:xfrm>
                  <a:off x="-529219" y="346006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9" name="Freeform: Shape 778">
                  <a:extLst>
                    <a:ext uri="{FF2B5EF4-FFF2-40B4-BE49-F238E27FC236}">
                      <a16:creationId xmlns="" xmlns:a16="http://schemas.microsoft.com/office/drawing/2014/main" id="{89609954-973C-42EB-8373-F180736E3F52}"/>
                    </a:ext>
                  </a:extLst>
                </p:cNvPr>
                <p:cNvSpPr/>
                <p:nvPr/>
              </p:nvSpPr>
              <p:spPr>
                <a:xfrm>
                  <a:off x="-581182" y="4126440"/>
                  <a:ext cx="121245" cy="140727"/>
                </a:xfrm>
                <a:custGeom>
                  <a:avLst/>
                  <a:gdLst>
                    <a:gd name="connsiteX0" fmla="*/ 0 w 121245"/>
                    <a:gd name="connsiteY0" fmla="*/ 6972 h 140727"/>
                    <a:gd name="connsiteX1" fmla="*/ 60623 w 121245"/>
                    <a:gd name="connsiteY1" fmla="*/ 102237 h 140727"/>
                    <a:gd name="connsiteX2" fmla="*/ 121246 w 121245"/>
                    <a:gd name="connsiteY2" fmla="*/ 128218 h 140727"/>
                    <a:gd name="connsiteX3" fmla="*/ 60623 w 121245"/>
                    <a:gd name="connsiteY3" fmla="*/ 32953 h 140727"/>
                    <a:gd name="connsiteX4" fmla="*/ 0 w 121245"/>
                    <a:gd name="connsiteY4" fmla="*/ 6972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0" y="6972"/>
                      </a:moveTo>
                      <a:cubicBezTo>
                        <a:pt x="0" y="24293"/>
                        <a:pt x="25981" y="67595"/>
                        <a:pt x="60623" y="102237"/>
                      </a:cubicBezTo>
                      <a:cubicBezTo>
                        <a:pt x="95265" y="136878"/>
                        <a:pt x="121246" y="154199"/>
                        <a:pt x="121246" y="128218"/>
                      </a:cubicBezTo>
                      <a:cubicBezTo>
                        <a:pt x="121246" y="110897"/>
                        <a:pt x="95265" y="67595"/>
                        <a:pt x="60623" y="32953"/>
                      </a:cubicBezTo>
                      <a:cubicBezTo>
                        <a:pt x="25981" y="6972"/>
                        <a:pt x="0" y="-10349"/>
                        <a:pt x="0" y="69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80" name="Freeform: Shape 779">
                  <a:extLst>
                    <a:ext uri="{FF2B5EF4-FFF2-40B4-BE49-F238E27FC236}">
                      <a16:creationId xmlns="" xmlns:a16="http://schemas.microsoft.com/office/drawing/2014/main" id="{6B4A74A8-0454-4F7F-A8CE-60021A7E80F1}"/>
                    </a:ext>
                  </a:extLst>
                </p:cNvPr>
                <p:cNvSpPr/>
                <p:nvPr/>
              </p:nvSpPr>
              <p:spPr>
                <a:xfrm>
                  <a:off x="-581182" y="3414894"/>
                  <a:ext cx="121245" cy="145065"/>
                </a:xfrm>
                <a:custGeom>
                  <a:avLst/>
                  <a:gdLst>
                    <a:gd name="connsiteX0" fmla="*/ 60623 w 121245"/>
                    <a:gd name="connsiteY0" fmla="*/ 43005 h 145065"/>
                    <a:gd name="connsiteX1" fmla="*/ 0 w 121245"/>
                    <a:gd name="connsiteY1" fmla="*/ 138270 h 145065"/>
                    <a:gd name="connsiteX2" fmla="*/ 60623 w 121245"/>
                    <a:gd name="connsiteY2" fmla="*/ 103628 h 145065"/>
                    <a:gd name="connsiteX3" fmla="*/ 121246 w 121245"/>
                    <a:gd name="connsiteY3" fmla="*/ 8364 h 145065"/>
                    <a:gd name="connsiteX4" fmla="*/ 60623 w 121245"/>
                    <a:gd name="connsiteY4" fmla="*/ 43005 h 14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065">
                      <a:moveTo>
                        <a:pt x="60623" y="43005"/>
                      </a:moveTo>
                      <a:cubicBezTo>
                        <a:pt x="25981" y="77647"/>
                        <a:pt x="0" y="120949"/>
                        <a:pt x="0" y="138270"/>
                      </a:cubicBezTo>
                      <a:cubicBezTo>
                        <a:pt x="0" y="155591"/>
                        <a:pt x="25981" y="138270"/>
                        <a:pt x="60623" y="103628"/>
                      </a:cubicBezTo>
                      <a:cubicBezTo>
                        <a:pt x="95265" y="68987"/>
                        <a:pt x="121246" y="34345"/>
                        <a:pt x="121246" y="8364"/>
                      </a:cubicBezTo>
                      <a:cubicBezTo>
                        <a:pt x="121246" y="-8957"/>
                        <a:pt x="95265" y="-297"/>
                        <a:pt x="60623" y="4300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8" name="Graphic 1">
                <a:extLst>
                  <a:ext uri="{FF2B5EF4-FFF2-40B4-BE49-F238E27FC236}">
                    <a16:creationId xmlns="" xmlns:a16="http://schemas.microsoft.com/office/drawing/2014/main" id="{0876313F-F988-47A6-A98B-1EECDEAF60CE}"/>
                  </a:ext>
                </a:extLst>
              </p:cNvPr>
              <p:cNvGrpSpPr/>
              <p:nvPr/>
            </p:nvGrpSpPr>
            <p:grpSpPr>
              <a:xfrm>
                <a:off x="-295388" y="3182980"/>
                <a:ext cx="121245" cy="1320615"/>
                <a:chOff x="-295388" y="3182980"/>
                <a:chExt cx="121245" cy="1320615"/>
              </a:xfrm>
              <a:grpFill/>
            </p:grpSpPr>
            <p:sp>
              <p:nvSpPr>
                <p:cNvPr id="775" name="Freeform: Shape 774">
                  <a:extLst>
                    <a:ext uri="{FF2B5EF4-FFF2-40B4-BE49-F238E27FC236}">
                      <a16:creationId xmlns="" xmlns:a16="http://schemas.microsoft.com/office/drawing/2014/main" id="{5AF4ADF2-75EA-407C-8799-AE66F8AE94D0}"/>
                    </a:ext>
                  </a:extLst>
                </p:cNvPr>
                <p:cNvSpPr/>
                <p:nvPr/>
              </p:nvSpPr>
              <p:spPr>
                <a:xfrm>
                  <a:off x="-243425" y="3214068"/>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24080"/>
                        <a:pt x="0" y="1239780"/>
                      </a:cubicBezTo>
                      <a:cubicBezTo>
                        <a:pt x="0" y="1248440"/>
                        <a:pt x="17321" y="1257101"/>
                        <a:pt x="17321" y="1239780"/>
                      </a:cubicBezTo>
                      <a:cubicBezTo>
                        <a:pt x="17321" y="832740"/>
                        <a:pt x="17321" y="42570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6" name="Freeform: Shape 775">
                  <a:extLst>
                    <a:ext uri="{FF2B5EF4-FFF2-40B4-BE49-F238E27FC236}">
                      <a16:creationId xmlns="" xmlns:a16="http://schemas.microsoft.com/office/drawing/2014/main" id="{351824BC-40EE-46D7-95A1-B169D2BBFB78}"/>
                    </a:ext>
                  </a:extLst>
                </p:cNvPr>
                <p:cNvSpPr/>
                <p:nvPr/>
              </p:nvSpPr>
              <p:spPr>
                <a:xfrm>
                  <a:off x="-295388"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5" y="141978"/>
                        <a:pt x="121246" y="133317"/>
                        <a:pt x="121246" y="98676"/>
                      </a:cubicBezTo>
                      <a:cubicBezTo>
                        <a:pt x="121246" y="64034"/>
                        <a:pt x="95265"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7" name="Freeform: Shape 776">
                  <a:extLst>
                    <a:ext uri="{FF2B5EF4-FFF2-40B4-BE49-F238E27FC236}">
                      <a16:creationId xmlns="" xmlns:a16="http://schemas.microsoft.com/office/drawing/2014/main" id="{7F2AE41C-E86B-45E3-A101-3318BCA50D5E}"/>
                    </a:ext>
                  </a:extLst>
                </p:cNvPr>
                <p:cNvSpPr/>
                <p:nvPr/>
              </p:nvSpPr>
              <p:spPr>
                <a:xfrm>
                  <a:off x="-295388"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5" y="101711"/>
                        <a:pt x="121246" y="58409"/>
                        <a:pt x="121246" y="32427"/>
                      </a:cubicBezTo>
                      <a:cubicBezTo>
                        <a:pt x="121246" y="-2214"/>
                        <a:pt x="95265"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89" name="Graphic 1">
                <a:extLst>
                  <a:ext uri="{FF2B5EF4-FFF2-40B4-BE49-F238E27FC236}">
                    <a16:creationId xmlns="" xmlns:a16="http://schemas.microsoft.com/office/drawing/2014/main" id="{32861975-1FA2-4562-95C8-AA4B934933ED}"/>
                  </a:ext>
                </a:extLst>
              </p:cNvPr>
              <p:cNvGrpSpPr/>
              <p:nvPr/>
            </p:nvGrpSpPr>
            <p:grpSpPr>
              <a:xfrm>
                <a:off x="-934" y="3075495"/>
                <a:ext cx="121245" cy="1534240"/>
                <a:chOff x="-934" y="3075495"/>
                <a:chExt cx="121245" cy="1534240"/>
              </a:xfrm>
              <a:grpFill/>
            </p:grpSpPr>
            <p:sp>
              <p:nvSpPr>
                <p:cNvPr id="772" name="Freeform: Shape 771">
                  <a:extLst>
                    <a:ext uri="{FF2B5EF4-FFF2-40B4-BE49-F238E27FC236}">
                      <a16:creationId xmlns="" xmlns:a16="http://schemas.microsoft.com/office/drawing/2014/main" id="{E7D62CC3-F363-4261-A2F3-AF91641444BF}"/>
                    </a:ext>
                  </a:extLst>
                </p:cNvPr>
                <p:cNvSpPr/>
                <p:nvPr/>
              </p:nvSpPr>
              <p:spPr>
                <a:xfrm>
                  <a:off x="51028" y="3098492"/>
                  <a:ext cx="17320" cy="1477941"/>
                </a:xfrm>
                <a:custGeom>
                  <a:avLst/>
                  <a:gdLst>
                    <a:gd name="connsiteX0" fmla="*/ 0 w 17320"/>
                    <a:gd name="connsiteY0" fmla="*/ 12991 h 1477941"/>
                    <a:gd name="connsiteX1" fmla="*/ 0 w 17320"/>
                    <a:gd name="connsiteY1" fmla="*/ 1467941 h 1477941"/>
                    <a:gd name="connsiteX2" fmla="*/ 17321 w 17320"/>
                    <a:gd name="connsiteY2" fmla="*/ 1467941 h 1477941"/>
                    <a:gd name="connsiteX3" fmla="*/ 17321 w 17320"/>
                    <a:gd name="connsiteY3" fmla="*/ 12991 h 1477941"/>
                    <a:gd name="connsiteX4" fmla="*/ 0 w 17320"/>
                    <a:gd name="connsiteY4" fmla="*/ 12991 h 147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7941">
                      <a:moveTo>
                        <a:pt x="0" y="12991"/>
                      </a:moveTo>
                      <a:cubicBezTo>
                        <a:pt x="0" y="497974"/>
                        <a:pt x="0" y="982958"/>
                        <a:pt x="0" y="1467941"/>
                      </a:cubicBezTo>
                      <a:cubicBezTo>
                        <a:pt x="0" y="1476602"/>
                        <a:pt x="17321" y="1485262"/>
                        <a:pt x="17321" y="1467941"/>
                      </a:cubicBezTo>
                      <a:cubicBezTo>
                        <a:pt x="17321" y="982958"/>
                        <a:pt x="17321" y="49797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3" name="Freeform: Shape 772">
                  <a:extLst>
                    <a:ext uri="{FF2B5EF4-FFF2-40B4-BE49-F238E27FC236}">
                      <a16:creationId xmlns="" xmlns:a16="http://schemas.microsoft.com/office/drawing/2014/main" id="{7CF8BE7B-646C-4CE7-8DCC-0B2DA8BA276D}"/>
                    </a:ext>
                  </a:extLst>
                </p:cNvPr>
                <p:cNvSpPr/>
                <p:nvPr/>
              </p:nvSpPr>
              <p:spPr>
                <a:xfrm>
                  <a:off x="-934" y="4479829"/>
                  <a:ext cx="121245" cy="129906"/>
                </a:xfrm>
                <a:custGeom>
                  <a:avLst/>
                  <a:gdLst>
                    <a:gd name="connsiteX0" fmla="*/ 60623 w 121245"/>
                    <a:gd name="connsiteY0" fmla="*/ 0 h 129906"/>
                    <a:gd name="connsiteX1" fmla="*/ 0 w 121245"/>
                    <a:gd name="connsiteY1" fmla="*/ 5196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17321"/>
                        <a:pt x="0" y="51963"/>
                      </a:cubicBezTo>
                      <a:cubicBezTo>
                        <a:pt x="0" y="86604"/>
                        <a:pt x="25981" y="121246"/>
                        <a:pt x="60623" y="129906"/>
                      </a:cubicBezTo>
                      <a:cubicBezTo>
                        <a:pt x="95265" y="129906"/>
                        <a:pt x="121246" y="103925"/>
                        <a:pt x="121246" y="69283"/>
                      </a:cubicBezTo>
                      <a:cubicBezTo>
                        <a:pt x="12124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4" name="Freeform: Shape 773">
                  <a:extLst>
                    <a:ext uri="{FF2B5EF4-FFF2-40B4-BE49-F238E27FC236}">
                      <a16:creationId xmlns="" xmlns:a16="http://schemas.microsoft.com/office/drawing/2014/main" id="{7A30FA30-4F72-4D29-BC26-BC1BE489909C}"/>
                    </a:ext>
                  </a:extLst>
                </p:cNvPr>
                <p:cNvSpPr/>
                <p:nvPr/>
              </p:nvSpPr>
              <p:spPr>
                <a:xfrm>
                  <a:off x="-934" y="3075495"/>
                  <a:ext cx="121245" cy="131252"/>
                </a:xfrm>
                <a:custGeom>
                  <a:avLst/>
                  <a:gdLst>
                    <a:gd name="connsiteX0" fmla="*/ 60623 w 121245"/>
                    <a:gd name="connsiteY0" fmla="*/ 1346 h 131252"/>
                    <a:gd name="connsiteX1" fmla="*/ 0 w 121245"/>
                    <a:gd name="connsiteY1" fmla="*/ 79290 h 131252"/>
                    <a:gd name="connsiteX2" fmla="*/ 60623 w 121245"/>
                    <a:gd name="connsiteY2" fmla="*/ 131252 h 131252"/>
                    <a:gd name="connsiteX3" fmla="*/ 121246 w 121245"/>
                    <a:gd name="connsiteY3" fmla="*/ 61969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10006"/>
                        <a:pt x="0" y="44648"/>
                        <a:pt x="0" y="79290"/>
                      </a:cubicBezTo>
                      <a:cubicBezTo>
                        <a:pt x="0" y="113931"/>
                        <a:pt x="25981" y="131252"/>
                        <a:pt x="60623" y="131252"/>
                      </a:cubicBezTo>
                      <a:cubicBezTo>
                        <a:pt x="95265" y="122592"/>
                        <a:pt x="121246" y="96611"/>
                        <a:pt x="121246" y="61969"/>
                      </a:cubicBezTo>
                      <a:cubicBezTo>
                        <a:pt x="12124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0" name="Graphic 1">
                <a:extLst>
                  <a:ext uri="{FF2B5EF4-FFF2-40B4-BE49-F238E27FC236}">
                    <a16:creationId xmlns="" xmlns:a16="http://schemas.microsoft.com/office/drawing/2014/main" id="{97A8A0D1-9739-41CD-A1A4-FE0D69DFE76C}"/>
                  </a:ext>
                </a:extLst>
              </p:cNvPr>
              <p:cNvGrpSpPr/>
              <p:nvPr/>
            </p:nvGrpSpPr>
            <p:grpSpPr>
              <a:xfrm>
                <a:off x="284859" y="3114535"/>
                <a:ext cx="121245" cy="1450032"/>
                <a:chOff x="284859" y="3114535"/>
                <a:chExt cx="121245" cy="1450032"/>
              </a:xfrm>
              <a:grpFill/>
            </p:grpSpPr>
            <p:sp>
              <p:nvSpPr>
                <p:cNvPr id="769" name="Freeform: Shape 768">
                  <a:extLst>
                    <a:ext uri="{FF2B5EF4-FFF2-40B4-BE49-F238E27FC236}">
                      <a16:creationId xmlns="" xmlns:a16="http://schemas.microsoft.com/office/drawing/2014/main" id="{64C3702E-6C08-4355-8AF7-774E4D044EE5}"/>
                    </a:ext>
                  </a:extLst>
                </p:cNvPr>
                <p:cNvSpPr/>
                <p:nvPr/>
              </p:nvSpPr>
              <p:spPr>
                <a:xfrm>
                  <a:off x="336822" y="3139629"/>
                  <a:ext cx="17320" cy="1393502"/>
                </a:xfrm>
                <a:custGeom>
                  <a:avLst/>
                  <a:gdLst>
                    <a:gd name="connsiteX0" fmla="*/ 0 w 17320"/>
                    <a:gd name="connsiteY0" fmla="*/ 6495 h 1393502"/>
                    <a:gd name="connsiteX1" fmla="*/ 0 w 17320"/>
                    <a:gd name="connsiteY1" fmla="*/ 1383502 h 1393502"/>
                    <a:gd name="connsiteX2" fmla="*/ 17321 w 17320"/>
                    <a:gd name="connsiteY2" fmla="*/ 1383502 h 1393502"/>
                    <a:gd name="connsiteX3" fmla="*/ 17321 w 17320"/>
                    <a:gd name="connsiteY3" fmla="*/ 6495 h 1393502"/>
                    <a:gd name="connsiteX4" fmla="*/ 0 w 17320"/>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0" name="Freeform: Shape 769">
                  <a:extLst>
                    <a:ext uri="{FF2B5EF4-FFF2-40B4-BE49-F238E27FC236}">
                      <a16:creationId xmlns="" xmlns:a16="http://schemas.microsoft.com/office/drawing/2014/main" id="{825BD35B-E281-4843-8C83-61D017EE93F1}"/>
                    </a:ext>
                  </a:extLst>
                </p:cNvPr>
                <p:cNvSpPr/>
                <p:nvPr/>
              </p:nvSpPr>
              <p:spPr>
                <a:xfrm>
                  <a:off x="284859"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1" y="11908"/>
                        <a:pt x="0" y="46550"/>
                        <a:pt x="0" y="81191"/>
                      </a:cubicBezTo>
                      <a:cubicBezTo>
                        <a:pt x="0" y="115833"/>
                        <a:pt x="25981" y="133154"/>
                        <a:pt x="60623" y="115833"/>
                      </a:cubicBezTo>
                      <a:cubicBezTo>
                        <a:pt x="95265" y="98512"/>
                        <a:pt x="121246" y="63871"/>
                        <a:pt x="121246" y="29229"/>
                      </a:cubicBezTo>
                      <a:cubicBezTo>
                        <a:pt x="121246" y="3248"/>
                        <a:pt x="95265"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71" name="Freeform: Shape 770">
                  <a:extLst>
                    <a:ext uri="{FF2B5EF4-FFF2-40B4-BE49-F238E27FC236}">
                      <a16:creationId xmlns="" xmlns:a16="http://schemas.microsoft.com/office/drawing/2014/main" id="{7B5764A3-DD67-4EA1-9BE0-0B55AA154424}"/>
                    </a:ext>
                  </a:extLst>
                </p:cNvPr>
                <p:cNvSpPr/>
                <p:nvPr/>
              </p:nvSpPr>
              <p:spPr>
                <a:xfrm>
                  <a:off x="284859" y="3114535"/>
                  <a:ext cx="121245" cy="121317"/>
                </a:xfrm>
                <a:custGeom>
                  <a:avLst/>
                  <a:gdLst>
                    <a:gd name="connsiteX0" fmla="*/ 60623 w 121245"/>
                    <a:gd name="connsiteY0" fmla="*/ 5608 h 121317"/>
                    <a:gd name="connsiteX1" fmla="*/ 0 w 121245"/>
                    <a:gd name="connsiteY1" fmla="*/ 40250 h 121317"/>
                    <a:gd name="connsiteX2" fmla="*/ 60623 w 121245"/>
                    <a:gd name="connsiteY2" fmla="*/ 118194 h 121317"/>
                    <a:gd name="connsiteX3" fmla="*/ 121246 w 121245"/>
                    <a:gd name="connsiteY3" fmla="*/ 83552 h 121317"/>
                    <a:gd name="connsiteX4" fmla="*/ 60623 w 121245"/>
                    <a:gd name="connsiteY4" fmla="*/ 5608 h 121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1317">
                      <a:moveTo>
                        <a:pt x="60623" y="5608"/>
                      </a:moveTo>
                      <a:cubicBezTo>
                        <a:pt x="25981" y="-11713"/>
                        <a:pt x="0" y="14269"/>
                        <a:pt x="0" y="40250"/>
                      </a:cubicBezTo>
                      <a:cubicBezTo>
                        <a:pt x="0" y="74892"/>
                        <a:pt x="25981" y="109533"/>
                        <a:pt x="60623" y="118194"/>
                      </a:cubicBezTo>
                      <a:cubicBezTo>
                        <a:pt x="95265" y="126854"/>
                        <a:pt x="121246" y="118194"/>
                        <a:pt x="121246" y="83552"/>
                      </a:cubicBezTo>
                      <a:cubicBezTo>
                        <a:pt x="121246" y="57571"/>
                        <a:pt x="95265" y="22929"/>
                        <a:pt x="60623" y="560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1" name="Graphic 1">
                <a:extLst>
                  <a:ext uri="{FF2B5EF4-FFF2-40B4-BE49-F238E27FC236}">
                    <a16:creationId xmlns="" xmlns:a16="http://schemas.microsoft.com/office/drawing/2014/main" id="{32DEE35E-D956-4DDF-9F62-B903BDE099A6}"/>
                  </a:ext>
                </a:extLst>
              </p:cNvPr>
              <p:cNvGrpSpPr/>
              <p:nvPr/>
            </p:nvGrpSpPr>
            <p:grpSpPr>
              <a:xfrm>
                <a:off x="570653" y="3292153"/>
                <a:ext cx="122591" cy="1102271"/>
                <a:chOff x="570653" y="3292153"/>
                <a:chExt cx="122591" cy="1102271"/>
              </a:xfrm>
              <a:grpFill/>
            </p:grpSpPr>
            <p:sp>
              <p:nvSpPr>
                <p:cNvPr id="766" name="Freeform: Shape 765">
                  <a:extLst>
                    <a:ext uri="{FF2B5EF4-FFF2-40B4-BE49-F238E27FC236}">
                      <a16:creationId xmlns="" xmlns:a16="http://schemas.microsoft.com/office/drawing/2014/main" id="{8A492B35-29D1-43ED-ABDC-CB9D9CE902FE}"/>
                    </a:ext>
                  </a:extLst>
                </p:cNvPr>
                <p:cNvSpPr/>
                <p:nvPr/>
              </p:nvSpPr>
              <p:spPr>
                <a:xfrm>
                  <a:off x="622615" y="3326654"/>
                  <a:ext cx="17320" cy="1024609"/>
                </a:xfrm>
                <a:custGeom>
                  <a:avLst/>
                  <a:gdLst>
                    <a:gd name="connsiteX0" fmla="*/ 0 w 17320"/>
                    <a:gd name="connsiteY0" fmla="*/ 10000 h 1024609"/>
                    <a:gd name="connsiteX1" fmla="*/ 0 w 17320"/>
                    <a:gd name="connsiteY1" fmla="*/ 1014609 h 1024609"/>
                    <a:gd name="connsiteX2" fmla="*/ 17321 w 17320"/>
                    <a:gd name="connsiteY2" fmla="*/ 1014609 h 1024609"/>
                    <a:gd name="connsiteX3" fmla="*/ 17321 w 17320"/>
                    <a:gd name="connsiteY3" fmla="*/ 10000 h 1024609"/>
                    <a:gd name="connsiteX4" fmla="*/ 0 w 17320"/>
                    <a:gd name="connsiteY4" fmla="*/ 10000 h 1024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24609">
                      <a:moveTo>
                        <a:pt x="0" y="10000"/>
                      </a:moveTo>
                      <a:cubicBezTo>
                        <a:pt x="0" y="347756"/>
                        <a:pt x="0" y="676853"/>
                        <a:pt x="0" y="1014609"/>
                      </a:cubicBezTo>
                      <a:cubicBezTo>
                        <a:pt x="0" y="1023269"/>
                        <a:pt x="17321" y="1031930"/>
                        <a:pt x="17321" y="1014609"/>
                      </a:cubicBezTo>
                      <a:cubicBezTo>
                        <a:pt x="17321" y="676853"/>
                        <a:pt x="17321" y="347756"/>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7" name="Freeform: Shape 766">
                  <a:extLst>
                    <a:ext uri="{FF2B5EF4-FFF2-40B4-BE49-F238E27FC236}">
                      <a16:creationId xmlns="" xmlns:a16="http://schemas.microsoft.com/office/drawing/2014/main" id="{8C489E2D-F84F-4743-800E-DBB336EA80B9}"/>
                    </a:ext>
                  </a:extLst>
                </p:cNvPr>
                <p:cNvSpPr/>
                <p:nvPr/>
              </p:nvSpPr>
              <p:spPr>
                <a:xfrm>
                  <a:off x="570653" y="4259907"/>
                  <a:ext cx="122591" cy="134516"/>
                </a:xfrm>
                <a:custGeom>
                  <a:avLst/>
                  <a:gdLst>
                    <a:gd name="connsiteX0" fmla="*/ 60623 w 122591"/>
                    <a:gd name="connsiteY0" fmla="*/ 20732 h 134516"/>
                    <a:gd name="connsiteX1" fmla="*/ 0 w 122591"/>
                    <a:gd name="connsiteY1" fmla="*/ 115997 h 134516"/>
                    <a:gd name="connsiteX2" fmla="*/ 60623 w 122591"/>
                    <a:gd name="connsiteY2" fmla="*/ 107336 h 134516"/>
                    <a:gd name="connsiteX3" fmla="*/ 121246 w 122591"/>
                    <a:gd name="connsiteY3" fmla="*/ 12072 h 134516"/>
                    <a:gd name="connsiteX4" fmla="*/ 60623 w 122591"/>
                    <a:gd name="connsiteY4" fmla="*/ 20732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0732"/>
                      </a:moveTo>
                      <a:cubicBezTo>
                        <a:pt x="25981" y="46713"/>
                        <a:pt x="0" y="90015"/>
                        <a:pt x="0" y="115997"/>
                      </a:cubicBezTo>
                      <a:cubicBezTo>
                        <a:pt x="0" y="141978"/>
                        <a:pt x="25981" y="141978"/>
                        <a:pt x="60623" y="107336"/>
                      </a:cubicBezTo>
                      <a:cubicBezTo>
                        <a:pt x="95265" y="72694"/>
                        <a:pt x="121246" y="29392"/>
                        <a:pt x="121246" y="12072"/>
                      </a:cubicBezTo>
                      <a:cubicBezTo>
                        <a:pt x="129906" y="-5249"/>
                        <a:pt x="95265"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8" name="Freeform: Shape 767">
                  <a:extLst>
                    <a:ext uri="{FF2B5EF4-FFF2-40B4-BE49-F238E27FC236}">
                      <a16:creationId xmlns="" xmlns:a16="http://schemas.microsoft.com/office/drawing/2014/main" id="{67496373-DA45-4151-B59F-8E104A4991F7}"/>
                    </a:ext>
                  </a:extLst>
                </p:cNvPr>
                <p:cNvSpPr/>
                <p:nvPr/>
              </p:nvSpPr>
              <p:spPr>
                <a:xfrm>
                  <a:off x="570653"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5" y="139766"/>
                        <a:pt x="121246" y="148426"/>
                        <a:pt x="121246" y="122445"/>
                      </a:cubicBezTo>
                      <a:cubicBezTo>
                        <a:pt x="121246" y="105124"/>
                        <a:pt x="95265"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2" name="Graphic 1">
                <a:extLst>
                  <a:ext uri="{FF2B5EF4-FFF2-40B4-BE49-F238E27FC236}">
                    <a16:creationId xmlns="" xmlns:a16="http://schemas.microsoft.com/office/drawing/2014/main" id="{63B16C45-6118-4A5D-B441-138C4440789A}"/>
                  </a:ext>
                </a:extLst>
              </p:cNvPr>
              <p:cNvGrpSpPr/>
              <p:nvPr/>
            </p:nvGrpSpPr>
            <p:grpSpPr>
              <a:xfrm>
                <a:off x="865107" y="3568320"/>
                <a:ext cx="121245" cy="553196"/>
                <a:chOff x="865107" y="3568320"/>
                <a:chExt cx="121245" cy="553196"/>
              </a:xfrm>
              <a:grpFill/>
            </p:grpSpPr>
            <p:sp>
              <p:nvSpPr>
                <p:cNvPr id="763" name="Freeform: Shape 762">
                  <a:extLst>
                    <a:ext uri="{FF2B5EF4-FFF2-40B4-BE49-F238E27FC236}">
                      <a16:creationId xmlns="" xmlns:a16="http://schemas.microsoft.com/office/drawing/2014/main" id="{37CCDCC7-7CB9-4BC7-8DE4-BE58DABB1018}"/>
                    </a:ext>
                  </a:extLst>
                </p:cNvPr>
                <p:cNvSpPr/>
                <p:nvPr/>
              </p:nvSpPr>
              <p:spPr>
                <a:xfrm>
                  <a:off x="917070" y="3621108"/>
                  <a:ext cx="17320" cy="444360"/>
                </a:xfrm>
                <a:custGeom>
                  <a:avLst/>
                  <a:gdLst>
                    <a:gd name="connsiteX0" fmla="*/ 0 w 17320"/>
                    <a:gd name="connsiteY0" fmla="*/ 10000 h 444360"/>
                    <a:gd name="connsiteX1" fmla="*/ 0 w 17320"/>
                    <a:gd name="connsiteY1" fmla="*/ 434361 h 444360"/>
                    <a:gd name="connsiteX2" fmla="*/ 17321 w 17320"/>
                    <a:gd name="connsiteY2" fmla="*/ 434361 h 444360"/>
                    <a:gd name="connsiteX3" fmla="*/ 17321 w 17320"/>
                    <a:gd name="connsiteY3" fmla="*/ 10000 h 444360"/>
                    <a:gd name="connsiteX4" fmla="*/ 0 w 17320"/>
                    <a:gd name="connsiteY4" fmla="*/ 10000 h 44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4360">
                      <a:moveTo>
                        <a:pt x="0" y="10000"/>
                      </a:moveTo>
                      <a:cubicBezTo>
                        <a:pt x="0" y="148567"/>
                        <a:pt x="0" y="287134"/>
                        <a:pt x="0" y="434361"/>
                      </a:cubicBezTo>
                      <a:cubicBezTo>
                        <a:pt x="0" y="443021"/>
                        <a:pt x="17321" y="451682"/>
                        <a:pt x="17321" y="434361"/>
                      </a:cubicBezTo>
                      <a:cubicBezTo>
                        <a:pt x="17321" y="295794"/>
                        <a:pt x="17321" y="157227"/>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4" name="Freeform: Shape 763">
                  <a:extLst>
                    <a:ext uri="{FF2B5EF4-FFF2-40B4-BE49-F238E27FC236}">
                      <a16:creationId xmlns="" xmlns:a16="http://schemas.microsoft.com/office/drawing/2014/main" id="{FD9EAD9A-A52A-4237-8F1B-262D08B42B9C}"/>
                    </a:ext>
                  </a:extLst>
                </p:cNvPr>
                <p:cNvSpPr/>
                <p:nvPr/>
              </p:nvSpPr>
              <p:spPr>
                <a:xfrm>
                  <a:off x="865107" y="3975846"/>
                  <a:ext cx="121245" cy="145670"/>
                </a:xfrm>
                <a:custGeom>
                  <a:avLst/>
                  <a:gdLst>
                    <a:gd name="connsiteX0" fmla="*/ 0 w 121245"/>
                    <a:gd name="connsiteY0" fmla="*/ 140245 h 145670"/>
                    <a:gd name="connsiteX1" fmla="*/ 60623 w 121245"/>
                    <a:gd name="connsiteY1" fmla="*/ 88283 h 145670"/>
                    <a:gd name="connsiteX2" fmla="*/ 121246 w 121245"/>
                    <a:gd name="connsiteY2" fmla="*/ 1678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1" y="131585"/>
                        <a:pt x="60623" y="88283"/>
                      </a:cubicBezTo>
                      <a:cubicBezTo>
                        <a:pt x="95265" y="44981"/>
                        <a:pt x="121246" y="10339"/>
                        <a:pt x="121246" y="1678"/>
                      </a:cubicBezTo>
                      <a:cubicBezTo>
                        <a:pt x="121246" y="-6982"/>
                        <a:pt x="95265" y="18999"/>
                        <a:pt x="60623" y="53641"/>
                      </a:cubicBezTo>
                      <a:cubicBezTo>
                        <a:pt x="25981" y="88283"/>
                        <a:pt x="0" y="122924"/>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5" name="Freeform: Shape 764">
                  <a:extLst>
                    <a:ext uri="{FF2B5EF4-FFF2-40B4-BE49-F238E27FC236}">
                      <a16:creationId xmlns="" xmlns:a16="http://schemas.microsoft.com/office/drawing/2014/main" id="{BCB01940-7A2A-48C5-A006-0BB4A2622FDC}"/>
                    </a:ext>
                  </a:extLst>
                </p:cNvPr>
                <p:cNvSpPr/>
                <p:nvPr/>
              </p:nvSpPr>
              <p:spPr>
                <a:xfrm>
                  <a:off x="865107" y="3568320"/>
                  <a:ext cx="121245" cy="142410"/>
                </a:xfrm>
                <a:custGeom>
                  <a:avLst/>
                  <a:gdLst>
                    <a:gd name="connsiteX0" fmla="*/ 0 w 121245"/>
                    <a:gd name="connsiteY0" fmla="*/ 2165 h 142410"/>
                    <a:gd name="connsiteX1" fmla="*/ 60623 w 121245"/>
                    <a:gd name="connsiteY1" fmla="*/ 88769 h 142410"/>
                    <a:gd name="connsiteX2" fmla="*/ 121246 w 121245"/>
                    <a:gd name="connsiteY2" fmla="*/ 140732 h 142410"/>
                    <a:gd name="connsiteX3" fmla="*/ 60623 w 121245"/>
                    <a:gd name="connsiteY3" fmla="*/ 54128 h 142410"/>
                    <a:gd name="connsiteX4" fmla="*/ 0 w 121245"/>
                    <a:gd name="connsiteY4" fmla="*/ 2165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0" y="2165"/>
                      </a:moveTo>
                      <a:cubicBezTo>
                        <a:pt x="0" y="19486"/>
                        <a:pt x="25981" y="54128"/>
                        <a:pt x="60623" y="88769"/>
                      </a:cubicBezTo>
                      <a:cubicBezTo>
                        <a:pt x="95265" y="123411"/>
                        <a:pt x="121246" y="149392"/>
                        <a:pt x="121246" y="140732"/>
                      </a:cubicBezTo>
                      <a:cubicBezTo>
                        <a:pt x="121246" y="132071"/>
                        <a:pt x="95265" y="97430"/>
                        <a:pt x="60623" y="54128"/>
                      </a:cubicBezTo>
                      <a:cubicBezTo>
                        <a:pt x="25981"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3" name="Graphic 1">
                <a:extLst>
                  <a:ext uri="{FF2B5EF4-FFF2-40B4-BE49-F238E27FC236}">
                    <a16:creationId xmlns="" xmlns:a16="http://schemas.microsoft.com/office/drawing/2014/main" id="{7B373B73-7908-4928-A15E-091B60405318}"/>
                  </a:ext>
                </a:extLst>
              </p:cNvPr>
              <p:cNvGrpSpPr/>
              <p:nvPr/>
            </p:nvGrpSpPr>
            <p:grpSpPr>
              <a:xfrm>
                <a:off x="1150901" y="3646769"/>
                <a:ext cx="121245" cy="384377"/>
                <a:chOff x="1150901" y="3646769"/>
                <a:chExt cx="121245" cy="384377"/>
              </a:xfrm>
              <a:grpFill/>
            </p:grpSpPr>
            <p:sp>
              <p:nvSpPr>
                <p:cNvPr id="760" name="Freeform: Shape 759">
                  <a:extLst>
                    <a:ext uri="{FF2B5EF4-FFF2-40B4-BE49-F238E27FC236}">
                      <a16:creationId xmlns="" xmlns:a16="http://schemas.microsoft.com/office/drawing/2014/main" id="{4BD633DE-83AB-48B6-817C-B951339CEA2A}"/>
                    </a:ext>
                  </a:extLst>
                </p:cNvPr>
                <p:cNvSpPr/>
                <p:nvPr/>
              </p:nvSpPr>
              <p:spPr>
                <a:xfrm>
                  <a:off x="1202863" y="3707712"/>
                  <a:ext cx="17320" cy="271152"/>
                </a:xfrm>
                <a:custGeom>
                  <a:avLst/>
                  <a:gdLst>
                    <a:gd name="connsiteX0" fmla="*/ 0 w 17320"/>
                    <a:gd name="connsiteY0" fmla="*/ 10000 h 271152"/>
                    <a:gd name="connsiteX1" fmla="*/ 0 w 17320"/>
                    <a:gd name="connsiteY1" fmla="*/ 261152 h 271152"/>
                    <a:gd name="connsiteX2" fmla="*/ 17321 w 17320"/>
                    <a:gd name="connsiteY2" fmla="*/ 261152 h 271152"/>
                    <a:gd name="connsiteX3" fmla="*/ 17321 w 17320"/>
                    <a:gd name="connsiteY3" fmla="*/ 10000 h 271152"/>
                    <a:gd name="connsiteX4" fmla="*/ 0 w 17320"/>
                    <a:gd name="connsiteY4" fmla="*/ 10000 h 271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1152">
                      <a:moveTo>
                        <a:pt x="0" y="10000"/>
                      </a:moveTo>
                      <a:cubicBezTo>
                        <a:pt x="0" y="96604"/>
                        <a:pt x="0" y="174548"/>
                        <a:pt x="0" y="261152"/>
                      </a:cubicBezTo>
                      <a:cubicBezTo>
                        <a:pt x="0" y="269813"/>
                        <a:pt x="17321" y="278473"/>
                        <a:pt x="17321" y="261152"/>
                      </a:cubicBezTo>
                      <a:cubicBezTo>
                        <a:pt x="17321" y="174548"/>
                        <a:pt x="17321" y="9660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1" name="Freeform: Shape 760">
                  <a:extLst>
                    <a:ext uri="{FF2B5EF4-FFF2-40B4-BE49-F238E27FC236}">
                      <a16:creationId xmlns="" xmlns:a16="http://schemas.microsoft.com/office/drawing/2014/main" id="{04540DE5-2451-47C7-8C16-77C50EFE0104}"/>
                    </a:ext>
                  </a:extLst>
                </p:cNvPr>
                <p:cNvSpPr/>
                <p:nvPr/>
              </p:nvSpPr>
              <p:spPr>
                <a:xfrm>
                  <a:off x="1150901" y="3646769"/>
                  <a:ext cx="121245" cy="140226"/>
                </a:xfrm>
                <a:custGeom>
                  <a:avLst/>
                  <a:gdLst>
                    <a:gd name="connsiteX0" fmla="*/ 60623 w 121245"/>
                    <a:gd name="connsiteY0" fmla="*/ 62282 h 140226"/>
                    <a:gd name="connsiteX1" fmla="*/ 0 w 121245"/>
                    <a:gd name="connsiteY1" fmla="*/ 140226 h 140226"/>
                    <a:gd name="connsiteX2" fmla="*/ 60623 w 121245"/>
                    <a:gd name="connsiteY2" fmla="*/ 79603 h 140226"/>
                    <a:gd name="connsiteX3" fmla="*/ 121246 w 121245"/>
                    <a:gd name="connsiteY3" fmla="*/ 1659 h 140226"/>
                    <a:gd name="connsiteX4" fmla="*/ 60623 w 121245"/>
                    <a:gd name="connsiteY4" fmla="*/ 62282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60623" y="62282"/>
                      </a:moveTo>
                      <a:cubicBezTo>
                        <a:pt x="25981" y="105584"/>
                        <a:pt x="0" y="140226"/>
                        <a:pt x="0" y="140226"/>
                      </a:cubicBezTo>
                      <a:cubicBezTo>
                        <a:pt x="0" y="140226"/>
                        <a:pt x="25981" y="114245"/>
                        <a:pt x="60623" y="79603"/>
                      </a:cubicBezTo>
                      <a:cubicBezTo>
                        <a:pt x="95265" y="44961"/>
                        <a:pt x="121246" y="10320"/>
                        <a:pt x="121246" y="1659"/>
                      </a:cubicBezTo>
                      <a:cubicBezTo>
                        <a:pt x="121246" y="-7001"/>
                        <a:pt x="95265" y="18980"/>
                        <a:pt x="60623" y="6228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62" name="Freeform: Shape 761">
                  <a:extLst>
                    <a:ext uri="{FF2B5EF4-FFF2-40B4-BE49-F238E27FC236}">
                      <a16:creationId xmlns="" xmlns:a16="http://schemas.microsoft.com/office/drawing/2014/main" id="{D74D67EF-18A1-44E7-99BC-0089C9C8A8FE}"/>
                    </a:ext>
                  </a:extLst>
                </p:cNvPr>
                <p:cNvSpPr/>
                <p:nvPr/>
              </p:nvSpPr>
              <p:spPr>
                <a:xfrm>
                  <a:off x="1150901" y="3890920"/>
                  <a:ext cx="121245" cy="140226"/>
                </a:xfrm>
                <a:custGeom>
                  <a:avLst/>
                  <a:gdLst>
                    <a:gd name="connsiteX0" fmla="*/ 0 w 121245"/>
                    <a:gd name="connsiteY0" fmla="*/ 0 h 140226"/>
                    <a:gd name="connsiteX1" fmla="*/ 60623 w 121245"/>
                    <a:gd name="connsiteY1" fmla="*/ 77944 h 140226"/>
                    <a:gd name="connsiteX2" fmla="*/ 121246 w 121245"/>
                    <a:gd name="connsiteY2" fmla="*/ 138567 h 140226"/>
                    <a:gd name="connsiteX3" fmla="*/ 60623 w 121245"/>
                    <a:gd name="connsiteY3" fmla="*/ 60623 h 140226"/>
                    <a:gd name="connsiteX4" fmla="*/ 0 w 121245"/>
                    <a:gd name="connsiteY4" fmla="*/ 0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0"/>
                      </a:moveTo>
                      <a:cubicBezTo>
                        <a:pt x="0" y="0"/>
                        <a:pt x="25981" y="43302"/>
                        <a:pt x="60623" y="77944"/>
                      </a:cubicBezTo>
                      <a:cubicBezTo>
                        <a:pt x="95265" y="121246"/>
                        <a:pt x="121246" y="147227"/>
                        <a:pt x="121246" y="138567"/>
                      </a:cubicBezTo>
                      <a:cubicBezTo>
                        <a:pt x="121246" y="129906"/>
                        <a:pt x="95265" y="95265"/>
                        <a:pt x="60623" y="60623"/>
                      </a:cubicBezTo>
                      <a:cubicBezTo>
                        <a:pt x="25981" y="2598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4" name="Graphic 1">
                <a:extLst>
                  <a:ext uri="{FF2B5EF4-FFF2-40B4-BE49-F238E27FC236}">
                    <a16:creationId xmlns="" xmlns:a16="http://schemas.microsoft.com/office/drawing/2014/main" id="{BF62A756-AF89-4A55-AE0E-83F09183FD1E}"/>
                  </a:ext>
                </a:extLst>
              </p:cNvPr>
              <p:cNvGrpSpPr/>
              <p:nvPr/>
            </p:nvGrpSpPr>
            <p:grpSpPr>
              <a:xfrm>
                <a:off x="1445355" y="3349163"/>
                <a:ext cx="121245" cy="981224"/>
                <a:chOff x="1445355" y="3349163"/>
                <a:chExt cx="121245" cy="981224"/>
              </a:xfrm>
              <a:grpFill/>
            </p:grpSpPr>
            <p:sp>
              <p:nvSpPr>
                <p:cNvPr id="757" name="Freeform: Shape 756">
                  <a:extLst>
                    <a:ext uri="{FF2B5EF4-FFF2-40B4-BE49-F238E27FC236}">
                      <a16:creationId xmlns="" xmlns:a16="http://schemas.microsoft.com/office/drawing/2014/main" id="{10442E50-405B-4F65-BDA1-1FBC6AC739E5}"/>
                    </a:ext>
                  </a:extLst>
                </p:cNvPr>
                <p:cNvSpPr/>
                <p:nvPr/>
              </p:nvSpPr>
              <p:spPr>
                <a:xfrm>
                  <a:off x="1488657" y="3399442"/>
                  <a:ext cx="19088" cy="891197"/>
                </a:xfrm>
                <a:custGeom>
                  <a:avLst/>
                  <a:gdLst>
                    <a:gd name="connsiteX0" fmla="*/ 0 w 19088"/>
                    <a:gd name="connsiteY0" fmla="*/ 6495 h 891197"/>
                    <a:gd name="connsiteX1" fmla="*/ 0 w 19088"/>
                    <a:gd name="connsiteY1" fmla="*/ 881198 h 891197"/>
                    <a:gd name="connsiteX2" fmla="*/ 17321 w 19088"/>
                    <a:gd name="connsiteY2" fmla="*/ 881198 h 891197"/>
                    <a:gd name="connsiteX3" fmla="*/ 17321 w 19088"/>
                    <a:gd name="connsiteY3" fmla="*/ 6495 h 891197"/>
                    <a:gd name="connsiteX4" fmla="*/ 0 w 19088"/>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891197">
                      <a:moveTo>
                        <a:pt x="0" y="6495"/>
                      </a:moveTo>
                      <a:cubicBezTo>
                        <a:pt x="0" y="300950"/>
                        <a:pt x="0" y="586743"/>
                        <a:pt x="0" y="881198"/>
                      </a:cubicBezTo>
                      <a:cubicBezTo>
                        <a:pt x="0" y="889858"/>
                        <a:pt x="17321" y="898518"/>
                        <a:pt x="17321" y="881198"/>
                      </a:cubicBezTo>
                      <a:cubicBezTo>
                        <a:pt x="17321" y="586743"/>
                        <a:pt x="17321" y="30095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8" name="Freeform: Shape 757">
                  <a:extLst>
                    <a:ext uri="{FF2B5EF4-FFF2-40B4-BE49-F238E27FC236}">
                      <a16:creationId xmlns="" xmlns:a16="http://schemas.microsoft.com/office/drawing/2014/main" id="{23AED0C7-F47D-4EE8-BFD0-3BFCFAD8A833}"/>
                    </a:ext>
                  </a:extLst>
                </p:cNvPr>
                <p:cNvSpPr/>
                <p:nvPr/>
              </p:nvSpPr>
              <p:spPr>
                <a:xfrm>
                  <a:off x="1445355" y="3349163"/>
                  <a:ext cx="121245" cy="134717"/>
                </a:xfrm>
                <a:custGeom>
                  <a:avLst/>
                  <a:gdLst>
                    <a:gd name="connsiteX0" fmla="*/ 60623 w 121245"/>
                    <a:gd name="connsiteY0" fmla="*/ 30793 h 134717"/>
                    <a:gd name="connsiteX1" fmla="*/ 0 w 121245"/>
                    <a:gd name="connsiteY1" fmla="*/ 126057 h 134717"/>
                    <a:gd name="connsiteX2" fmla="*/ 60623 w 121245"/>
                    <a:gd name="connsiteY2" fmla="*/ 100076 h 134717"/>
                    <a:gd name="connsiteX3" fmla="*/ 121246 w 121245"/>
                    <a:gd name="connsiteY3" fmla="*/ 4811 h 134717"/>
                    <a:gd name="connsiteX4" fmla="*/ 60623 w 121245"/>
                    <a:gd name="connsiteY4" fmla="*/ 30793 h 13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7">
                      <a:moveTo>
                        <a:pt x="60623" y="30793"/>
                      </a:moveTo>
                      <a:cubicBezTo>
                        <a:pt x="25981" y="65434"/>
                        <a:pt x="0" y="108736"/>
                        <a:pt x="0" y="126057"/>
                      </a:cubicBezTo>
                      <a:cubicBezTo>
                        <a:pt x="0" y="143378"/>
                        <a:pt x="25981" y="134718"/>
                        <a:pt x="60623" y="100076"/>
                      </a:cubicBezTo>
                      <a:cubicBezTo>
                        <a:pt x="95265" y="74095"/>
                        <a:pt x="121246" y="30793"/>
                        <a:pt x="121246" y="4811"/>
                      </a:cubicBezTo>
                      <a:cubicBezTo>
                        <a:pt x="121246" y="-3849"/>
                        <a:pt x="95265" y="-3849"/>
                        <a:pt x="60623" y="3079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9" name="Freeform: Shape 758">
                  <a:extLst>
                    <a:ext uri="{FF2B5EF4-FFF2-40B4-BE49-F238E27FC236}">
                      <a16:creationId xmlns="" xmlns:a16="http://schemas.microsoft.com/office/drawing/2014/main" id="{F3819CBD-C105-4D3A-A295-326486A00659}"/>
                    </a:ext>
                  </a:extLst>
                </p:cNvPr>
                <p:cNvSpPr/>
                <p:nvPr/>
              </p:nvSpPr>
              <p:spPr>
                <a:xfrm>
                  <a:off x="1445355" y="4195723"/>
                  <a:ext cx="121245" cy="134664"/>
                </a:xfrm>
                <a:custGeom>
                  <a:avLst/>
                  <a:gdLst>
                    <a:gd name="connsiteX0" fmla="*/ 60623 w 121245"/>
                    <a:gd name="connsiteY0" fmla="*/ 32953 h 134664"/>
                    <a:gd name="connsiteX1" fmla="*/ 0 w 121245"/>
                    <a:gd name="connsiteY1" fmla="*/ 6972 h 134664"/>
                    <a:gd name="connsiteX2" fmla="*/ 60623 w 121245"/>
                    <a:gd name="connsiteY2" fmla="*/ 102237 h 134664"/>
                    <a:gd name="connsiteX3" fmla="*/ 121246 w 121245"/>
                    <a:gd name="connsiteY3" fmla="*/ 119558 h 134664"/>
                    <a:gd name="connsiteX4" fmla="*/ 60623 w 121245"/>
                    <a:gd name="connsiteY4" fmla="*/ 32953 h 134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664">
                      <a:moveTo>
                        <a:pt x="60623" y="32953"/>
                      </a:moveTo>
                      <a:cubicBezTo>
                        <a:pt x="25981" y="6972"/>
                        <a:pt x="0" y="-10349"/>
                        <a:pt x="0" y="6972"/>
                      </a:cubicBezTo>
                      <a:cubicBezTo>
                        <a:pt x="0" y="24293"/>
                        <a:pt x="25981" y="67595"/>
                        <a:pt x="60623" y="102237"/>
                      </a:cubicBezTo>
                      <a:cubicBezTo>
                        <a:pt x="95265" y="136878"/>
                        <a:pt x="121246" y="145539"/>
                        <a:pt x="121246" y="119558"/>
                      </a:cubicBezTo>
                      <a:cubicBezTo>
                        <a:pt x="121246" y="102237"/>
                        <a:pt x="95265" y="58935"/>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5" name="Graphic 1">
                <a:extLst>
                  <a:ext uri="{FF2B5EF4-FFF2-40B4-BE49-F238E27FC236}">
                    <a16:creationId xmlns="" xmlns:a16="http://schemas.microsoft.com/office/drawing/2014/main" id="{673B79F3-E601-43B1-869C-F67FAC2BCF2B}"/>
                  </a:ext>
                </a:extLst>
              </p:cNvPr>
              <p:cNvGrpSpPr/>
              <p:nvPr/>
            </p:nvGrpSpPr>
            <p:grpSpPr>
              <a:xfrm>
                <a:off x="1731149" y="3146125"/>
                <a:ext cx="121245" cy="1394327"/>
                <a:chOff x="1731149" y="3146125"/>
                <a:chExt cx="121245" cy="1394327"/>
              </a:xfrm>
              <a:grpFill/>
            </p:grpSpPr>
            <p:sp>
              <p:nvSpPr>
                <p:cNvPr id="754" name="Freeform: Shape 753">
                  <a:extLst>
                    <a:ext uri="{FF2B5EF4-FFF2-40B4-BE49-F238E27FC236}">
                      <a16:creationId xmlns="" xmlns:a16="http://schemas.microsoft.com/office/drawing/2014/main" id="{5C92DE78-DBD1-45F4-B2D9-BAE696A00700}"/>
                    </a:ext>
                  </a:extLst>
                </p:cNvPr>
                <p:cNvSpPr/>
                <p:nvPr/>
              </p:nvSpPr>
              <p:spPr>
                <a:xfrm>
                  <a:off x="1783112"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5" name="Freeform: Shape 754">
                  <a:extLst>
                    <a:ext uri="{FF2B5EF4-FFF2-40B4-BE49-F238E27FC236}">
                      <a16:creationId xmlns="" xmlns:a16="http://schemas.microsoft.com/office/drawing/2014/main" id="{106DD7A8-5030-4445-989E-86C1B54068B4}"/>
                    </a:ext>
                  </a:extLst>
                </p:cNvPr>
                <p:cNvSpPr/>
                <p:nvPr/>
              </p:nvSpPr>
              <p:spPr>
                <a:xfrm>
                  <a:off x="1731149"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6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5" y="103925"/>
                        <a:pt x="121246" y="69283"/>
                        <a:pt x="121246" y="34642"/>
                      </a:cubicBezTo>
                      <a:cubicBezTo>
                        <a:pt x="121246" y="0"/>
                        <a:pt x="95265"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6" name="Freeform: Shape 755">
                  <a:extLst>
                    <a:ext uri="{FF2B5EF4-FFF2-40B4-BE49-F238E27FC236}">
                      <a16:creationId xmlns="" xmlns:a16="http://schemas.microsoft.com/office/drawing/2014/main" id="{F916F0ED-A9FB-4274-AF3B-A56B58E65F10}"/>
                    </a:ext>
                  </a:extLst>
                </p:cNvPr>
                <p:cNvSpPr/>
                <p:nvPr/>
              </p:nvSpPr>
              <p:spPr>
                <a:xfrm>
                  <a:off x="1731149"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6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5" y="138918"/>
                        <a:pt x="121246" y="130257"/>
                        <a:pt x="121246" y="95615"/>
                      </a:cubicBezTo>
                      <a:cubicBezTo>
                        <a:pt x="121246" y="60974"/>
                        <a:pt x="95265"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6" name="Graphic 1">
                <a:extLst>
                  <a:ext uri="{FF2B5EF4-FFF2-40B4-BE49-F238E27FC236}">
                    <a16:creationId xmlns="" xmlns:a16="http://schemas.microsoft.com/office/drawing/2014/main" id="{BA42E606-00F5-438F-A9E2-CB611D4FFC4F}"/>
                  </a:ext>
                </a:extLst>
              </p:cNvPr>
              <p:cNvGrpSpPr/>
              <p:nvPr/>
            </p:nvGrpSpPr>
            <p:grpSpPr>
              <a:xfrm>
                <a:off x="2016943" y="3068181"/>
                <a:ext cx="122591" cy="1550215"/>
                <a:chOff x="2016943" y="3068181"/>
                <a:chExt cx="122591" cy="1550215"/>
              </a:xfrm>
              <a:grpFill/>
            </p:grpSpPr>
            <p:sp>
              <p:nvSpPr>
                <p:cNvPr id="751" name="Freeform: Shape 750">
                  <a:extLst>
                    <a:ext uri="{FF2B5EF4-FFF2-40B4-BE49-F238E27FC236}">
                      <a16:creationId xmlns="" xmlns:a16="http://schemas.microsoft.com/office/drawing/2014/main" id="{6AF614BA-5223-45CB-A79A-C3504782A8BE}"/>
                    </a:ext>
                  </a:extLst>
                </p:cNvPr>
                <p:cNvSpPr/>
                <p:nvPr/>
              </p:nvSpPr>
              <p:spPr>
                <a:xfrm>
                  <a:off x="2068905" y="3104988"/>
                  <a:ext cx="17320" cy="1480106"/>
                </a:xfrm>
                <a:custGeom>
                  <a:avLst/>
                  <a:gdLst>
                    <a:gd name="connsiteX0" fmla="*/ 0 w 17320"/>
                    <a:gd name="connsiteY0" fmla="*/ 6495 h 1480106"/>
                    <a:gd name="connsiteX1" fmla="*/ 0 w 17320"/>
                    <a:gd name="connsiteY1" fmla="*/ 1470106 h 1480106"/>
                    <a:gd name="connsiteX2" fmla="*/ 17321 w 17320"/>
                    <a:gd name="connsiteY2" fmla="*/ 1470106 h 1480106"/>
                    <a:gd name="connsiteX3" fmla="*/ 17321 w 17320"/>
                    <a:gd name="connsiteY3" fmla="*/ 6495 h 1480106"/>
                    <a:gd name="connsiteX4" fmla="*/ 0 w 17320"/>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2" name="Freeform: Shape 751">
                  <a:extLst>
                    <a:ext uri="{FF2B5EF4-FFF2-40B4-BE49-F238E27FC236}">
                      <a16:creationId xmlns="" xmlns:a16="http://schemas.microsoft.com/office/drawing/2014/main" id="{4B4F82B8-4162-47D0-88BC-B4DFD05BC4FA}"/>
                    </a:ext>
                  </a:extLst>
                </p:cNvPr>
                <p:cNvSpPr/>
                <p:nvPr/>
              </p:nvSpPr>
              <p:spPr>
                <a:xfrm>
                  <a:off x="2016943" y="3068181"/>
                  <a:ext cx="122591" cy="129906"/>
                </a:xfrm>
                <a:custGeom>
                  <a:avLst/>
                  <a:gdLst>
                    <a:gd name="connsiteX0" fmla="*/ 60623 w 122591"/>
                    <a:gd name="connsiteY0" fmla="*/ 0 h 129906"/>
                    <a:gd name="connsiteX1" fmla="*/ 0 w 122591"/>
                    <a:gd name="connsiteY1" fmla="*/ 69283 h 129906"/>
                    <a:gd name="connsiteX2" fmla="*/ 60623 w 122591"/>
                    <a:gd name="connsiteY2" fmla="*/ 129906 h 129906"/>
                    <a:gd name="connsiteX3" fmla="*/ 121246 w 122591"/>
                    <a:gd name="connsiteY3" fmla="*/ 6928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34642"/>
                        <a:pt x="0" y="69283"/>
                      </a:cubicBezTo>
                      <a:cubicBezTo>
                        <a:pt x="0" y="103925"/>
                        <a:pt x="25981" y="129906"/>
                        <a:pt x="60623" y="129906"/>
                      </a:cubicBezTo>
                      <a:cubicBezTo>
                        <a:pt x="95265" y="129906"/>
                        <a:pt x="121246" y="103925"/>
                        <a:pt x="121246" y="69283"/>
                      </a:cubicBezTo>
                      <a:cubicBezTo>
                        <a:pt x="129906" y="34642"/>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3" name="Freeform: Shape 752">
                  <a:extLst>
                    <a:ext uri="{FF2B5EF4-FFF2-40B4-BE49-F238E27FC236}">
                      <a16:creationId xmlns="" xmlns:a16="http://schemas.microsoft.com/office/drawing/2014/main" id="{41455D2F-E947-4793-B135-B6CD636235B5}"/>
                    </a:ext>
                  </a:extLst>
                </p:cNvPr>
                <p:cNvSpPr/>
                <p:nvPr/>
              </p:nvSpPr>
              <p:spPr>
                <a:xfrm>
                  <a:off x="2016943" y="4488490"/>
                  <a:ext cx="122591" cy="129906"/>
                </a:xfrm>
                <a:custGeom>
                  <a:avLst/>
                  <a:gdLst>
                    <a:gd name="connsiteX0" fmla="*/ 60623 w 122591"/>
                    <a:gd name="connsiteY0" fmla="*/ 0 h 129906"/>
                    <a:gd name="connsiteX1" fmla="*/ 0 w 122591"/>
                    <a:gd name="connsiteY1" fmla="*/ 60623 h 129906"/>
                    <a:gd name="connsiteX2" fmla="*/ 60623 w 122591"/>
                    <a:gd name="connsiteY2" fmla="*/ 129906 h 129906"/>
                    <a:gd name="connsiteX3" fmla="*/ 121246 w 122591"/>
                    <a:gd name="connsiteY3" fmla="*/ 60623 h 129906"/>
                    <a:gd name="connsiteX4" fmla="*/ 60623 w 122591"/>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9906">
                      <a:moveTo>
                        <a:pt x="60623" y="0"/>
                      </a:moveTo>
                      <a:cubicBezTo>
                        <a:pt x="25981" y="0"/>
                        <a:pt x="0" y="25981"/>
                        <a:pt x="0" y="60623"/>
                      </a:cubicBezTo>
                      <a:cubicBezTo>
                        <a:pt x="0" y="95264"/>
                        <a:pt x="25981" y="129906"/>
                        <a:pt x="60623" y="129906"/>
                      </a:cubicBezTo>
                      <a:cubicBezTo>
                        <a:pt x="95265" y="129906"/>
                        <a:pt x="121246" y="95264"/>
                        <a:pt x="121246" y="60623"/>
                      </a:cubicBezTo>
                      <a:cubicBezTo>
                        <a:pt x="129906" y="2598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7" name="Graphic 1">
                <a:extLst>
                  <a:ext uri="{FF2B5EF4-FFF2-40B4-BE49-F238E27FC236}">
                    <a16:creationId xmlns="" xmlns:a16="http://schemas.microsoft.com/office/drawing/2014/main" id="{CAD95A82-4CF5-4D14-934A-CB9A650C7E25}"/>
                  </a:ext>
                </a:extLst>
              </p:cNvPr>
              <p:cNvGrpSpPr/>
              <p:nvPr/>
            </p:nvGrpSpPr>
            <p:grpSpPr>
              <a:xfrm>
                <a:off x="2311397" y="3146125"/>
                <a:ext cx="121245" cy="1394327"/>
                <a:chOff x="2311397" y="3146125"/>
                <a:chExt cx="121245" cy="1394327"/>
              </a:xfrm>
              <a:grpFill/>
            </p:grpSpPr>
            <p:sp>
              <p:nvSpPr>
                <p:cNvPr id="748" name="Freeform: Shape 747">
                  <a:extLst>
                    <a:ext uri="{FF2B5EF4-FFF2-40B4-BE49-F238E27FC236}">
                      <a16:creationId xmlns="" xmlns:a16="http://schemas.microsoft.com/office/drawing/2014/main" id="{DBB3BF2D-D84A-4DE9-AC00-DE1D84E41483}"/>
                    </a:ext>
                  </a:extLst>
                </p:cNvPr>
                <p:cNvSpPr/>
                <p:nvPr/>
              </p:nvSpPr>
              <p:spPr>
                <a:xfrm>
                  <a:off x="2363360" y="3182931"/>
                  <a:ext cx="17320" cy="1324218"/>
                </a:xfrm>
                <a:custGeom>
                  <a:avLst/>
                  <a:gdLst>
                    <a:gd name="connsiteX0" fmla="*/ 0 w 17320"/>
                    <a:gd name="connsiteY0" fmla="*/ 6495 h 1324218"/>
                    <a:gd name="connsiteX1" fmla="*/ 0 w 17320"/>
                    <a:gd name="connsiteY1" fmla="*/ 1314219 h 1324218"/>
                    <a:gd name="connsiteX2" fmla="*/ 17321 w 17320"/>
                    <a:gd name="connsiteY2" fmla="*/ 1314219 h 1324218"/>
                    <a:gd name="connsiteX3" fmla="*/ 17321 w 17320"/>
                    <a:gd name="connsiteY3" fmla="*/ 6495 h 1324218"/>
                    <a:gd name="connsiteX4" fmla="*/ 0 w 17320"/>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9" name="Freeform: Shape 748">
                  <a:extLst>
                    <a:ext uri="{FF2B5EF4-FFF2-40B4-BE49-F238E27FC236}">
                      <a16:creationId xmlns="" xmlns:a16="http://schemas.microsoft.com/office/drawing/2014/main" id="{47A40C95-B1F5-4823-A0F6-D4DDD35C0EEA}"/>
                    </a:ext>
                  </a:extLst>
                </p:cNvPr>
                <p:cNvSpPr/>
                <p:nvPr/>
              </p:nvSpPr>
              <p:spPr>
                <a:xfrm>
                  <a:off x="2311397" y="3146125"/>
                  <a:ext cx="121245" cy="130257"/>
                </a:xfrm>
                <a:custGeom>
                  <a:avLst/>
                  <a:gdLst>
                    <a:gd name="connsiteX0" fmla="*/ 60623 w 121245"/>
                    <a:gd name="connsiteY0" fmla="*/ 8660 h 130257"/>
                    <a:gd name="connsiteX1" fmla="*/ 0 w 121245"/>
                    <a:gd name="connsiteY1" fmla="*/ 34642 h 130257"/>
                    <a:gd name="connsiteX2" fmla="*/ 60623 w 121245"/>
                    <a:gd name="connsiteY2" fmla="*/ 121246 h 130257"/>
                    <a:gd name="connsiteX3" fmla="*/ 121246 w 121245"/>
                    <a:gd name="connsiteY3" fmla="*/ 103925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8660"/>
                        <a:pt x="0" y="0"/>
                        <a:pt x="0" y="34642"/>
                      </a:cubicBezTo>
                      <a:cubicBezTo>
                        <a:pt x="0" y="69283"/>
                        <a:pt x="25981" y="103925"/>
                        <a:pt x="60623" y="121246"/>
                      </a:cubicBezTo>
                      <a:cubicBezTo>
                        <a:pt x="95265" y="138567"/>
                        <a:pt x="121246" y="129906"/>
                        <a:pt x="121246" y="103925"/>
                      </a:cubicBezTo>
                      <a:cubicBezTo>
                        <a:pt x="121246" y="69283"/>
                        <a:pt x="9526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50" name="Freeform: Shape 749">
                  <a:extLst>
                    <a:ext uri="{FF2B5EF4-FFF2-40B4-BE49-F238E27FC236}">
                      <a16:creationId xmlns="" xmlns:a16="http://schemas.microsoft.com/office/drawing/2014/main" id="{6354A3A6-69D4-4DB4-A1EF-8E257B271EDC}"/>
                    </a:ext>
                  </a:extLst>
                </p:cNvPr>
                <p:cNvSpPr/>
                <p:nvPr/>
              </p:nvSpPr>
              <p:spPr>
                <a:xfrm>
                  <a:off x="2311397" y="4410195"/>
                  <a:ext cx="121245" cy="130257"/>
                </a:xfrm>
                <a:custGeom>
                  <a:avLst/>
                  <a:gdLst>
                    <a:gd name="connsiteX0" fmla="*/ 60623 w 121245"/>
                    <a:gd name="connsiteY0" fmla="*/ 9011 h 130257"/>
                    <a:gd name="connsiteX1" fmla="*/ 0 w 121245"/>
                    <a:gd name="connsiteY1" fmla="*/ 95615 h 130257"/>
                    <a:gd name="connsiteX2" fmla="*/ 60623 w 121245"/>
                    <a:gd name="connsiteY2" fmla="*/ 121597 h 130257"/>
                    <a:gd name="connsiteX3" fmla="*/ 121246 w 121245"/>
                    <a:gd name="connsiteY3" fmla="*/ 26332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26332"/>
                        <a:pt x="0" y="60974"/>
                        <a:pt x="0" y="95615"/>
                      </a:cubicBezTo>
                      <a:cubicBezTo>
                        <a:pt x="0" y="130257"/>
                        <a:pt x="25981" y="138918"/>
                        <a:pt x="60623" y="121597"/>
                      </a:cubicBezTo>
                      <a:cubicBezTo>
                        <a:pt x="95265" y="104276"/>
                        <a:pt x="121246" y="60974"/>
                        <a:pt x="121246" y="26332"/>
                      </a:cubicBezTo>
                      <a:cubicBezTo>
                        <a:pt x="121246" y="351"/>
                        <a:pt x="9526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8" name="Graphic 1">
                <a:extLst>
                  <a:ext uri="{FF2B5EF4-FFF2-40B4-BE49-F238E27FC236}">
                    <a16:creationId xmlns="" xmlns:a16="http://schemas.microsoft.com/office/drawing/2014/main" id="{41F0ED1C-0CEC-47FE-98A6-64F82238AC34}"/>
                  </a:ext>
                </a:extLst>
              </p:cNvPr>
              <p:cNvGrpSpPr/>
              <p:nvPr/>
            </p:nvGrpSpPr>
            <p:grpSpPr>
              <a:xfrm>
                <a:off x="2597191" y="3347528"/>
                <a:ext cx="121245" cy="991519"/>
                <a:chOff x="2597191" y="3347528"/>
                <a:chExt cx="121245" cy="991519"/>
              </a:xfrm>
              <a:grpFill/>
            </p:grpSpPr>
            <p:sp>
              <p:nvSpPr>
                <p:cNvPr id="745" name="Freeform: Shape 744">
                  <a:extLst>
                    <a:ext uri="{FF2B5EF4-FFF2-40B4-BE49-F238E27FC236}">
                      <a16:creationId xmlns="" xmlns:a16="http://schemas.microsoft.com/office/drawing/2014/main" id="{DE44FA6A-F2B2-4462-A71C-82BDCAFE19FC}"/>
                    </a:ext>
                  </a:extLst>
                </p:cNvPr>
                <p:cNvSpPr/>
                <p:nvPr/>
              </p:nvSpPr>
              <p:spPr>
                <a:xfrm>
                  <a:off x="2649153" y="3395937"/>
                  <a:ext cx="17320" cy="903363"/>
                </a:xfrm>
                <a:custGeom>
                  <a:avLst/>
                  <a:gdLst>
                    <a:gd name="connsiteX0" fmla="*/ 0 w 17320"/>
                    <a:gd name="connsiteY0" fmla="*/ 10000 h 903363"/>
                    <a:gd name="connsiteX1" fmla="*/ 0 w 17320"/>
                    <a:gd name="connsiteY1" fmla="*/ 893363 h 903363"/>
                    <a:gd name="connsiteX2" fmla="*/ 17321 w 17320"/>
                    <a:gd name="connsiteY2" fmla="*/ 893363 h 903363"/>
                    <a:gd name="connsiteX3" fmla="*/ 17321 w 17320"/>
                    <a:gd name="connsiteY3" fmla="*/ 10000 h 903363"/>
                    <a:gd name="connsiteX4" fmla="*/ 0 w 17320"/>
                    <a:gd name="connsiteY4" fmla="*/ 10000 h 903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903363">
                      <a:moveTo>
                        <a:pt x="0" y="10000"/>
                      </a:moveTo>
                      <a:cubicBezTo>
                        <a:pt x="0" y="304454"/>
                        <a:pt x="0" y="598909"/>
                        <a:pt x="0" y="893363"/>
                      </a:cubicBezTo>
                      <a:cubicBezTo>
                        <a:pt x="0" y="902023"/>
                        <a:pt x="17321" y="910684"/>
                        <a:pt x="17321" y="893363"/>
                      </a:cubicBezTo>
                      <a:cubicBezTo>
                        <a:pt x="17321" y="598909"/>
                        <a:pt x="17321" y="30445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6" name="Freeform: Shape 745">
                  <a:extLst>
                    <a:ext uri="{FF2B5EF4-FFF2-40B4-BE49-F238E27FC236}">
                      <a16:creationId xmlns="" xmlns:a16="http://schemas.microsoft.com/office/drawing/2014/main" id="{173F222E-EFFB-44A3-9E79-26CF766EE6B1}"/>
                    </a:ext>
                  </a:extLst>
                </p:cNvPr>
                <p:cNvSpPr/>
                <p:nvPr/>
              </p:nvSpPr>
              <p:spPr>
                <a:xfrm>
                  <a:off x="2597191" y="3347528"/>
                  <a:ext cx="121245" cy="140544"/>
                </a:xfrm>
                <a:custGeom>
                  <a:avLst/>
                  <a:gdLst>
                    <a:gd name="connsiteX0" fmla="*/ 0 w 121245"/>
                    <a:gd name="connsiteY0" fmla="*/ 15107 h 140544"/>
                    <a:gd name="connsiteX1" fmla="*/ 60623 w 121245"/>
                    <a:gd name="connsiteY1" fmla="*/ 110371 h 140544"/>
                    <a:gd name="connsiteX2" fmla="*/ 121246 w 121245"/>
                    <a:gd name="connsiteY2" fmla="*/ 127692 h 140544"/>
                    <a:gd name="connsiteX3" fmla="*/ 60623 w 121245"/>
                    <a:gd name="connsiteY3" fmla="*/ 32427 h 140544"/>
                    <a:gd name="connsiteX4" fmla="*/ 0 w 121245"/>
                    <a:gd name="connsiteY4" fmla="*/ 15107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544">
                      <a:moveTo>
                        <a:pt x="0" y="15107"/>
                      </a:moveTo>
                      <a:cubicBezTo>
                        <a:pt x="0" y="41088"/>
                        <a:pt x="25982" y="75730"/>
                        <a:pt x="60623" y="110371"/>
                      </a:cubicBezTo>
                      <a:cubicBezTo>
                        <a:pt x="95265" y="136353"/>
                        <a:pt x="121246" y="153673"/>
                        <a:pt x="121246" y="127692"/>
                      </a:cubicBezTo>
                      <a:cubicBezTo>
                        <a:pt x="121246" y="110371"/>
                        <a:pt x="95265" y="67069"/>
                        <a:pt x="60623" y="32427"/>
                      </a:cubicBezTo>
                      <a:cubicBezTo>
                        <a:pt x="25982" y="-2214"/>
                        <a:pt x="0" y="-10875"/>
                        <a:pt x="0"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7" name="Freeform: Shape 746">
                  <a:extLst>
                    <a:ext uri="{FF2B5EF4-FFF2-40B4-BE49-F238E27FC236}">
                      <a16:creationId xmlns="" xmlns:a16="http://schemas.microsoft.com/office/drawing/2014/main" id="{B6B31084-D813-4938-8EEC-6D043E94079D}"/>
                    </a:ext>
                  </a:extLst>
                </p:cNvPr>
                <p:cNvSpPr/>
                <p:nvPr/>
              </p:nvSpPr>
              <p:spPr>
                <a:xfrm>
                  <a:off x="2597191" y="4202345"/>
                  <a:ext cx="121245" cy="136703"/>
                </a:xfrm>
                <a:custGeom>
                  <a:avLst/>
                  <a:gdLst>
                    <a:gd name="connsiteX0" fmla="*/ 60623 w 121245"/>
                    <a:gd name="connsiteY0" fmla="*/ 26332 h 136703"/>
                    <a:gd name="connsiteX1" fmla="*/ 0 w 121245"/>
                    <a:gd name="connsiteY1" fmla="*/ 121597 h 136703"/>
                    <a:gd name="connsiteX2" fmla="*/ 60623 w 121245"/>
                    <a:gd name="connsiteY2" fmla="*/ 104276 h 136703"/>
                    <a:gd name="connsiteX3" fmla="*/ 121246 w 121245"/>
                    <a:gd name="connsiteY3" fmla="*/ 9011 h 136703"/>
                    <a:gd name="connsiteX4" fmla="*/ 60623 w 121245"/>
                    <a:gd name="connsiteY4" fmla="*/ 26332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703">
                      <a:moveTo>
                        <a:pt x="60623" y="26332"/>
                      </a:moveTo>
                      <a:cubicBezTo>
                        <a:pt x="25982" y="52313"/>
                        <a:pt x="0" y="95616"/>
                        <a:pt x="0" y="121597"/>
                      </a:cubicBezTo>
                      <a:cubicBezTo>
                        <a:pt x="0" y="147578"/>
                        <a:pt x="25982" y="138918"/>
                        <a:pt x="60623" y="104276"/>
                      </a:cubicBezTo>
                      <a:cubicBezTo>
                        <a:pt x="95265" y="69634"/>
                        <a:pt x="121246" y="26332"/>
                        <a:pt x="121246" y="9011"/>
                      </a:cubicBezTo>
                      <a:cubicBezTo>
                        <a:pt x="121246" y="-8310"/>
                        <a:pt x="95265" y="351"/>
                        <a:pt x="60623" y="263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99" name="Graphic 1">
                <a:extLst>
                  <a:ext uri="{FF2B5EF4-FFF2-40B4-BE49-F238E27FC236}">
                    <a16:creationId xmlns="" xmlns:a16="http://schemas.microsoft.com/office/drawing/2014/main" id="{05A280A5-B75B-427E-975D-FF9EDDC32635}"/>
                  </a:ext>
                </a:extLst>
              </p:cNvPr>
              <p:cNvGrpSpPr/>
              <p:nvPr/>
            </p:nvGrpSpPr>
            <p:grpSpPr>
              <a:xfrm>
                <a:off x="2882985" y="3646769"/>
                <a:ext cx="129906" cy="393037"/>
                <a:chOff x="2882985" y="3646769"/>
                <a:chExt cx="129906" cy="393037"/>
              </a:xfrm>
              <a:grpFill/>
            </p:grpSpPr>
            <p:sp>
              <p:nvSpPr>
                <p:cNvPr id="742" name="Freeform: Shape 741">
                  <a:extLst>
                    <a:ext uri="{FF2B5EF4-FFF2-40B4-BE49-F238E27FC236}">
                      <a16:creationId xmlns="" xmlns:a16="http://schemas.microsoft.com/office/drawing/2014/main" id="{5AC845D1-C21B-45F6-A390-E7EE9033EA33}"/>
                    </a:ext>
                  </a:extLst>
                </p:cNvPr>
                <p:cNvSpPr/>
                <p:nvPr/>
              </p:nvSpPr>
              <p:spPr>
                <a:xfrm>
                  <a:off x="2934947" y="3702556"/>
                  <a:ext cx="19088" cy="276308"/>
                </a:xfrm>
                <a:custGeom>
                  <a:avLst/>
                  <a:gdLst>
                    <a:gd name="connsiteX0" fmla="*/ 0 w 19088"/>
                    <a:gd name="connsiteY0" fmla="*/ 6495 h 276308"/>
                    <a:gd name="connsiteX1" fmla="*/ 0 w 19088"/>
                    <a:gd name="connsiteY1" fmla="*/ 266308 h 276308"/>
                    <a:gd name="connsiteX2" fmla="*/ 17321 w 19088"/>
                    <a:gd name="connsiteY2" fmla="*/ 266308 h 276308"/>
                    <a:gd name="connsiteX3" fmla="*/ 17321 w 19088"/>
                    <a:gd name="connsiteY3" fmla="*/ 6495 h 276308"/>
                    <a:gd name="connsiteX4" fmla="*/ 0 w 19088"/>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276308">
                      <a:moveTo>
                        <a:pt x="0" y="6495"/>
                      </a:moveTo>
                      <a:cubicBezTo>
                        <a:pt x="0" y="93100"/>
                        <a:pt x="0" y="179704"/>
                        <a:pt x="0" y="266308"/>
                      </a:cubicBezTo>
                      <a:cubicBezTo>
                        <a:pt x="0" y="274968"/>
                        <a:pt x="17321" y="283629"/>
                        <a:pt x="17321" y="266308"/>
                      </a:cubicBezTo>
                      <a:cubicBezTo>
                        <a:pt x="17321" y="179704"/>
                        <a:pt x="17321" y="93100"/>
                        <a:pt x="17321" y="6495"/>
                      </a:cubicBezTo>
                      <a:cubicBezTo>
                        <a:pt x="2598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3" name="Freeform: Shape 742">
                  <a:extLst>
                    <a:ext uri="{FF2B5EF4-FFF2-40B4-BE49-F238E27FC236}">
                      <a16:creationId xmlns="" xmlns:a16="http://schemas.microsoft.com/office/drawing/2014/main" id="{92690699-0E8C-48DD-88BA-B3AD1FA52937}"/>
                    </a:ext>
                  </a:extLst>
                </p:cNvPr>
                <p:cNvSpPr/>
                <p:nvPr/>
              </p:nvSpPr>
              <p:spPr>
                <a:xfrm>
                  <a:off x="2882985" y="3646769"/>
                  <a:ext cx="121245" cy="140226"/>
                </a:xfrm>
                <a:custGeom>
                  <a:avLst/>
                  <a:gdLst>
                    <a:gd name="connsiteX0" fmla="*/ 0 w 121245"/>
                    <a:gd name="connsiteY0" fmla="*/ 1659 h 140226"/>
                    <a:gd name="connsiteX1" fmla="*/ 60623 w 121245"/>
                    <a:gd name="connsiteY1" fmla="*/ 79603 h 140226"/>
                    <a:gd name="connsiteX2" fmla="*/ 121246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1" y="44961"/>
                        <a:pt x="60623" y="79603"/>
                      </a:cubicBezTo>
                      <a:cubicBezTo>
                        <a:pt x="95264" y="114245"/>
                        <a:pt x="121246" y="140226"/>
                        <a:pt x="121246" y="140226"/>
                      </a:cubicBezTo>
                      <a:cubicBezTo>
                        <a:pt x="121246" y="140226"/>
                        <a:pt x="95264" y="96924"/>
                        <a:pt x="60623" y="62282"/>
                      </a:cubicBezTo>
                      <a:cubicBezTo>
                        <a:pt x="34641"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4" name="Freeform: Shape 743">
                  <a:extLst>
                    <a:ext uri="{FF2B5EF4-FFF2-40B4-BE49-F238E27FC236}">
                      <a16:creationId xmlns="" xmlns:a16="http://schemas.microsoft.com/office/drawing/2014/main" id="{293DD41A-9A97-404B-BC04-16EC82D077C2}"/>
                    </a:ext>
                  </a:extLst>
                </p:cNvPr>
                <p:cNvSpPr/>
                <p:nvPr/>
              </p:nvSpPr>
              <p:spPr>
                <a:xfrm>
                  <a:off x="2891645" y="3898235"/>
                  <a:ext cx="121245" cy="141572"/>
                </a:xfrm>
                <a:custGeom>
                  <a:avLst/>
                  <a:gdLst>
                    <a:gd name="connsiteX0" fmla="*/ 60623 w 121245"/>
                    <a:gd name="connsiteY0" fmla="*/ 61969 h 141572"/>
                    <a:gd name="connsiteX1" fmla="*/ 0 w 121245"/>
                    <a:gd name="connsiteY1" fmla="*/ 139913 h 141572"/>
                    <a:gd name="connsiteX2" fmla="*/ 60623 w 121245"/>
                    <a:gd name="connsiteY2" fmla="*/ 79290 h 141572"/>
                    <a:gd name="connsiteX3" fmla="*/ 121246 w 121245"/>
                    <a:gd name="connsiteY3" fmla="*/ 1346 h 141572"/>
                    <a:gd name="connsiteX4" fmla="*/ 60623 w 121245"/>
                    <a:gd name="connsiteY4" fmla="*/ 61969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60623" y="61969"/>
                      </a:moveTo>
                      <a:cubicBezTo>
                        <a:pt x="25981" y="96611"/>
                        <a:pt x="0" y="131252"/>
                        <a:pt x="0" y="139913"/>
                      </a:cubicBezTo>
                      <a:cubicBezTo>
                        <a:pt x="0" y="148573"/>
                        <a:pt x="25981" y="122592"/>
                        <a:pt x="60623" y="79290"/>
                      </a:cubicBezTo>
                      <a:cubicBezTo>
                        <a:pt x="95264" y="35988"/>
                        <a:pt x="121246" y="1346"/>
                        <a:pt x="121246" y="1346"/>
                      </a:cubicBezTo>
                      <a:cubicBezTo>
                        <a:pt x="121246" y="-7314"/>
                        <a:pt x="95264" y="27327"/>
                        <a:pt x="60623" y="6196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0" name="Graphic 1">
                <a:extLst>
                  <a:ext uri="{FF2B5EF4-FFF2-40B4-BE49-F238E27FC236}">
                    <a16:creationId xmlns="" xmlns:a16="http://schemas.microsoft.com/office/drawing/2014/main" id="{EBE54D8F-BD22-438A-8BAC-36E57C56D9C7}"/>
                  </a:ext>
                </a:extLst>
              </p:cNvPr>
              <p:cNvGrpSpPr/>
              <p:nvPr/>
            </p:nvGrpSpPr>
            <p:grpSpPr>
              <a:xfrm>
                <a:off x="3177439" y="3568807"/>
                <a:ext cx="121245" cy="540789"/>
                <a:chOff x="3177439" y="3568807"/>
                <a:chExt cx="121245" cy="540789"/>
              </a:xfrm>
              <a:grpFill/>
            </p:grpSpPr>
            <p:sp>
              <p:nvSpPr>
                <p:cNvPr id="739" name="Freeform: Shape 738">
                  <a:extLst>
                    <a:ext uri="{FF2B5EF4-FFF2-40B4-BE49-F238E27FC236}">
                      <a16:creationId xmlns="" xmlns:a16="http://schemas.microsoft.com/office/drawing/2014/main" id="{C54C999E-80F5-4E0F-A761-BC3E9AE21BB0}"/>
                    </a:ext>
                  </a:extLst>
                </p:cNvPr>
                <p:cNvSpPr/>
                <p:nvPr/>
              </p:nvSpPr>
              <p:spPr>
                <a:xfrm>
                  <a:off x="3229402" y="3624613"/>
                  <a:ext cx="17320" cy="423535"/>
                </a:xfrm>
                <a:custGeom>
                  <a:avLst/>
                  <a:gdLst>
                    <a:gd name="connsiteX0" fmla="*/ 0 w 17320"/>
                    <a:gd name="connsiteY0" fmla="*/ 6495 h 423535"/>
                    <a:gd name="connsiteX1" fmla="*/ 0 w 17320"/>
                    <a:gd name="connsiteY1" fmla="*/ 413535 h 423535"/>
                    <a:gd name="connsiteX2" fmla="*/ 17321 w 17320"/>
                    <a:gd name="connsiteY2" fmla="*/ 413535 h 423535"/>
                    <a:gd name="connsiteX3" fmla="*/ 17321 w 17320"/>
                    <a:gd name="connsiteY3" fmla="*/ 6495 h 423535"/>
                    <a:gd name="connsiteX4" fmla="*/ 0 w 17320"/>
                    <a:gd name="connsiteY4" fmla="*/ 6495 h 42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23535">
                      <a:moveTo>
                        <a:pt x="0" y="6495"/>
                      </a:moveTo>
                      <a:cubicBezTo>
                        <a:pt x="0" y="145062"/>
                        <a:pt x="0" y="283629"/>
                        <a:pt x="0" y="413535"/>
                      </a:cubicBezTo>
                      <a:cubicBezTo>
                        <a:pt x="0" y="422195"/>
                        <a:pt x="17321" y="430856"/>
                        <a:pt x="17321" y="413535"/>
                      </a:cubicBezTo>
                      <a:cubicBezTo>
                        <a:pt x="17321" y="274968"/>
                        <a:pt x="17321" y="13640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0" name="Freeform: Shape 739">
                  <a:extLst>
                    <a:ext uri="{FF2B5EF4-FFF2-40B4-BE49-F238E27FC236}">
                      <a16:creationId xmlns="" xmlns:a16="http://schemas.microsoft.com/office/drawing/2014/main" id="{A88DF118-9D5E-405A-802C-621347DE5F17}"/>
                    </a:ext>
                  </a:extLst>
                </p:cNvPr>
                <p:cNvSpPr/>
                <p:nvPr/>
              </p:nvSpPr>
              <p:spPr>
                <a:xfrm>
                  <a:off x="3177439" y="3968864"/>
                  <a:ext cx="121245" cy="140731"/>
                </a:xfrm>
                <a:custGeom>
                  <a:avLst/>
                  <a:gdLst>
                    <a:gd name="connsiteX0" fmla="*/ 0 w 121245"/>
                    <a:gd name="connsiteY0" fmla="*/ 0 h 140731"/>
                    <a:gd name="connsiteX1" fmla="*/ 60623 w 121245"/>
                    <a:gd name="connsiteY1" fmla="*/ 86604 h 140731"/>
                    <a:gd name="connsiteX2" fmla="*/ 121246 w 121245"/>
                    <a:gd name="connsiteY2" fmla="*/ 138567 h 140731"/>
                    <a:gd name="connsiteX3" fmla="*/ 60623 w 121245"/>
                    <a:gd name="connsiteY3" fmla="*/ 51962 h 140731"/>
                    <a:gd name="connsiteX4" fmla="*/ 0 w 121245"/>
                    <a:gd name="connsiteY4" fmla="*/ 0 h 14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31">
                      <a:moveTo>
                        <a:pt x="0" y="0"/>
                      </a:moveTo>
                      <a:cubicBezTo>
                        <a:pt x="0" y="8660"/>
                        <a:pt x="25981" y="43302"/>
                        <a:pt x="60623" y="86604"/>
                      </a:cubicBezTo>
                      <a:cubicBezTo>
                        <a:pt x="95265" y="129906"/>
                        <a:pt x="121246" y="147227"/>
                        <a:pt x="121246" y="138567"/>
                      </a:cubicBezTo>
                      <a:cubicBezTo>
                        <a:pt x="121246" y="121246"/>
                        <a:pt x="95265" y="86604"/>
                        <a:pt x="60623" y="51962"/>
                      </a:cubicBezTo>
                      <a:cubicBezTo>
                        <a:pt x="25981" y="17321"/>
                        <a:pt x="0" y="0"/>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41" name="Freeform: Shape 740">
                  <a:extLst>
                    <a:ext uri="{FF2B5EF4-FFF2-40B4-BE49-F238E27FC236}">
                      <a16:creationId xmlns="" xmlns:a16="http://schemas.microsoft.com/office/drawing/2014/main" id="{F39DBB27-9F1E-4BD1-80F0-823FB7A88860}"/>
                    </a:ext>
                  </a:extLst>
                </p:cNvPr>
                <p:cNvSpPr/>
                <p:nvPr/>
              </p:nvSpPr>
              <p:spPr>
                <a:xfrm>
                  <a:off x="3177439" y="3568807"/>
                  <a:ext cx="121245" cy="141923"/>
                </a:xfrm>
                <a:custGeom>
                  <a:avLst/>
                  <a:gdLst>
                    <a:gd name="connsiteX0" fmla="*/ 60623 w 121245"/>
                    <a:gd name="connsiteY0" fmla="*/ 53641 h 141923"/>
                    <a:gd name="connsiteX1" fmla="*/ 0 w 121245"/>
                    <a:gd name="connsiteY1" fmla="*/ 140245 h 141923"/>
                    <a:gd name="connsiteX2" fmla="*/ 60623 w 121245"/>
                    <a:gd name="connsiteY2" fmla="*/ 88283 h 141923"/>
                    <a:gd name="connsiteX3" fmla="*/ 121246 w 121245"/>
                    <a:gd name="connsiteY3" fmla="*/ 1679 h 141923"/>
                    <a:gd name="connsiteX4" fmla="*/ 60623 w 121245"/>
                    <a:gd name="connsiteY4" fmla="*/ 53641 h 14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923">
                      <a:moveTo>
                        <a:pt x="60623" y="53641"/>
                      </a:moveTo>
                      <a:cubicBezTo>
                        <a:pt x="25981" y="96943"/>
                        <a:pt x="0" y="131585"/>
                        <a:pt x="0" y="140245"/>
                      </a:cubicBezTo>
                      <a:cubicBezTo>
                        <a:pt x="0" y="148906"/>
                        <a:pt x="25981" y="122924"/>
                        <a:pt x="60623" y="88283"/>
                      </a:cubicBezTo>
                      <a:cubicBezTo>
                        <a:pt x="95265" y="53641"/>
                        <a:pt x="121246" y="18999"/>
                        <a:pt x="121246" y="1679"/>
                      </a:cubicBezTo>
                      <a:cubicBezTo>
                        <a:pt x="121246" y="-6982"/>
                        <a:pt x="95265" y="18999"/>
                        <a:pt x="60623" y="53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1" name="Graphic 1">
                <a:extLst>
                  <a:ext uri="{FF2B5EF4-FFF2-40B4-BE49-F238E27FC236}">
                    <a16:creationId xmlns="" xmlns:a16="http://schemas.microsoft.com/office/drawing/2014/main" id="{0F5F8EAC-57E4-410D-ACEA-AF922424EA9B}"/>
                  </a:ext>
                </a:extLst>
              </p:cNvPr>
              <p:cNvGrpSpPr/>
              <p:nvPr/>
            </p:nvGrpSpPr>
            <p:grpSpPr>
              <a:xfrm>
                <a:off x="3463233" y="3292153"/>
                <a:ext cx="122591" cy="1102271"/>
                <a:chOff x="3463233" y="3292153"/>
                <a:chExt cx="122591" cy="1102271"/>
              </a:xfrm>
              <a:grpFill/>
            </p:grpSpPr>
            <p:sp>
              <p:nvSpPr>
                <p:cNvPr id="736" name="Freeform: Shape 735">
                  <a:extLst>
                    <a:ext uri="{FF2B5EF4-FFF2-40B4-BE49-F238E27FC236}">
                      <a16:creationId xmlns="" xmlns:a16="http://schemas.microsoft.com/office/drawing/2014/main" id="{62ACF932-2D7A-4908-B2E1-A3A26B4D9A44}"/>
                    </a:ext>
                  </a:extLst>
                </p:cNvPr>
                <p:cNvSpPr/>
                <p:nvPr/>
              </p:nvSpPr>
              <p:spPr>
                <a:xfrm>
                  <a:off x="3515195" y="3330158"/>
                  <a:ext cx="17320" cy="1012443"/>
                </a:xfrm>
                <a:custGeom>
                  <a:avLst/>
                  <a:gdLst>
                    <a:gd name="connsiteX0" fmla="*/ 0 w 17320"/>
                    <a:gd name="connsiteY0" fmla="*/ 6495 h 1012443"/>
                    <a:gd name="connsiteX1" fmla="*/ 0 w 17320"/>
                    <a:gd name="connsiteY1" fmla="*/ 1002443 h 1012443"/>
                    <a:gd name="connsiteX2" fmla="*/ 17321 w 17320"/>
                    <a:gd name="connsiteY2" fmla="*/ 1002443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3"/>
                      </a:cubicBezTo>
                      <a:cubicBezTo>
                        <a:pt x="0" y="1011104"/>
                        <a:pt x="17321" y="1019764"/>
                        <a:pt x="17321" y="1002443"/>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7" name="Freeform: Shape 736">
                  <a:extLst>
                    <a:ext uri="{FF2B5EF4-FFF2-40B4-BE49-F238E27FC236}">
                      <a16:creationId xmlns="" xmlns:a16="http://schemas.microsoft.com/office/drawing/2014/main" id="{F354E23A-397C-4CDB-9197-285D608D31A0}"/>
                    </a:ext>
                  </a:extLst>
                </p:cNvPr>
                <p:cNvSpPr/>
                <p:nvPr/>
              </p:nvSpPr>
              <p:spPr>
                <a:xfrm>
                  <a:off x="3463233" y="4256292"/>
                  <a:ext cx="122591" cy="138132"/>
                </a:xfrm>
                <a:custGeom>
                  <a:avLst/>
                  <a:gdLst>
                    <a:gd name="connsiteX0" fmla="*/ 60623 w 122591"/>
                    <a:gd name="connsiteY0" fmla="*/ 24348 h 138132"/>
                    <a:gd name="connsiteX1" fmla="*/ 0 w 122591"/>
                    <a:gd name="connsiteY1" fmla="*/ 15687 h 138132"/>
                    <a:gd name="connsiteX2" fmla="*/ 60623 w 122591"/>
                    <a:gd name="connsiteY2" fmla="*/ 110952 h 138132"/>
                    <a:gd name="connsiteX3" fmla="*/ 121246 w 122591"/>
                    <a:gd name="connsiteY3" fmla="*/ 119612 h 138132"/>
                    <a:gd name="connsiteX4" fmla="*/ 60623 w 122591"/>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8132">
                      <a:moveTo>
                        <a:pt x="60623" y="24348"/>
                      </a:moveTo>
                      <a:cubicBezTo>
                        <a:pt x="25982" y="-1633"/>
                        <a:pt x="0" y="-10294"/>
                        <a:pt x="0" y="15687"/>
                      </a:cubicBezTo>
                      <a:cubicBezTo>
                        <a:pt x="0" y="33008"/>
                        <a:pt x="25982" y="84971"/>
                        <a:pt x="60623" y="110952"/>
                      </a:cubicBezTo>
                      <a:cubicBezTo>
                        <a:pt x="95265" y="145594"/>
                        <a:pt x="121246" y="145594"/>
                        <a:pt x="121246" y="119612"/>
                      </a:cubicBezTo>
                      <a:cubicBezTo>
                        <a:pt x="129906" y="93631"/>
                        <a:pt x="95265"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8" name="Freeform: Shape 737">
                  <a:extLst>
                    <a:ext uri="{FF2B5EF4-FFF2-40B4-BE49-F238E27FC236}">
                      <a16:creationId xmlns="" xmlns:a16="http://schemas.microsoft.com/office/drawing/2014/main" id="{6242CF34-5728-434E-9E08-C692D9172DA9}"/>
                    </a:ext>
                  </a:extLst>
                </p:cNvPr>
                <p:cNvSpPr/>
                <p:nvPr/>
              </p:nvSpPr>
              <p:spPr>
                <a:xfrm>
                  <a:off x="3463233" y="3292153"/>
                  <a:ext cx="122591" cy="134516"/>
                </a:xfrm>
                <a:custGeom>
                  <a:avLst/>
                  <a:gdLst>
                    <a:gd name="connsiteX0" fmla="*/ 60623 w 122591"/>
                    <a:gd name="connsiteY0" fmla="*/ 27180 h 134516"/>
                    <a:gd name="connsiteX1" fmla="*/ 0 w 122591"/>
                    <a:gd name="connsiteY1" fmla="*/ 122445 h 134516"/>
                    <a:gd name="connsiteX2" fmla="*/ 60623 w 122591"/>
                    <a:gd name="connsiteY2" fmla="*/ 113784 h 134516"/>
                    <a:gd name="connsiteX3" fmla="*/ 121246 w 122591"/>
                    <a:gd name="connsiteY3" fmla="*/ 18520 h 134516"/>
                    <a:gd name="connsiteX4" fmla="*/ 60623 w 122591"/>
                    <a:gd name="connsiteY4" fmla="*/ 27180 h 134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516">
                      <a:moveTo>
                        <a:pt x="60623" y="27180"/>
                      </a:moveTo>
                      <a:cubicBezTo>
                        <a:pt x="25982" y="61822"/>
                        <a:pt x="0" y="105124"/>
                        <a:pt x="0" y="122445"/>
                      </a:cubicBezTo>
                      <a:cubicBezTo>
                        <a:pt x="0" y="139766"/>
                        <a:pt x="25982" y="139766"/>
                        <a:pt x="60623" y="113784"/>
                      </a:cubicBezTo>
                      <a:cubicBezTo>
                        <a:pt x="95265" y="87803"/>
                        <a:pt x="121246" y="44501"/>
                        <a:pt x="121246" y="18520"/>
                      </a:cubicBezTo>
                      <a:cubicBezTo>
                        <a:pt x="129906" y="-7461"/>
                        <a:pt x="95265" y="-7461"/>
                        <a:pt x="60623"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2" name="Graphic 1">
                <a:extLst>
                  <a:ext uri="{FF2B5EF4-FFF2-40B4-BE49-F238E27FC236}">
                    <a16:creationId xmlns="" xmlns:a16="http://schemas.microsoft.com/office/drawing/2014/main" id="{6B3EB05D-4CFB-47CD-873F-0E6527EB1A50}"/>
                  </a:ext>
                </a:extLst>
              </p:cNvPr>
              <p:cNvGrpSpPr/>
              <p:nvPr/>
            </p:nvGrpSpPr>
            <p:grpSpPr>
              <a:xfrm>
                <a:off x="3757687" y="3113506"/>
                <a:ext cx="121245" cy="1459722"/>
                <a:chOff x="3757687" y="3113506"/>
                <a:chExt cx="121245" cy="1459722"/>
              </a:xfrm>
              <a:grpFill/>
            </p:grpSpPr>
            <p:sp>
              <p:nvSpPr>
                <p:cNvPr id="733" name="Freeform: Shape 732">
                  <a:extLst>
                    <a:ext uri="{FF2B5EF4-FFF2-40B4-BE49-F238E27FC236}">
                      <a16:creationId xmlns="" xmlns:a16="http://schemas.microsoft.com/office/drawing/2014/main" id="{D183F027-8103-4F2E-95C8-7CE4E4AE8030}"/>
                    </a:ext>
                  </a:extLst>
                </p:cNvPr>
                <p:cNvSpPr/>
                <p:nvPr/>
              </p:nvSpPr>
              <p:spPr>
                <a:xfrm>
                  <a:off x="3809649" y="3139629"/>
                  <a:ext cx="17320" cy="1384841"/>
                </a:xfrm>
                <a:custGeom>
                  <a:avLst/>
                  <a:gdLst>
                    <a:gd name="connsiteX0" fmla="*/ 0 w 17320"/>
                    <a:gd name="connsiteY0" fmla="*/ 6495 h 1384841"/>
                    <a:gd name="connsiteX1" fmla="*/ 0 w 17320"/>
                    <a:gd name="connsiteY1" fmla="*/ 1374842 h 1384841"/>
                    <a:gd name="connsiteX2" fmla="*/ 17321 w 17320"/>
                    <a:gd name="connsiteY2" fmla="*/ 1374842 h 1384841"/>
                    <a:gd name="connsiteX3" fmla="*/ 17321 w 17320"/>
                    <a:gd name="connsiteY3" fmla="*/ 6495 h 1384841"/>
                    <a:gd name="connsiteX4" fmla="*/ 0 w 17320"/>
                    <a:gd name="connsiteY4" fmla="*/ 6495 h 1384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84841">
                      <a:moveTo>
                        <a:pt x="0" y="6495"/>
                      </a:moveTo>
                      <a:cubicBezTo>
                        <a:pt x="0" y="465498"/>
                        <a:pt x="0" y="924500"/>
                        <a:pt x="0" y="1374842"/>
                      </a:cubicBezTo>
                      <a:cubicBezTo>
                        <a:pt x="0" y="1383502"/>
                        <a:pt x="17321" y="1392162"/>
                        <a:pt x="17321" y="1374842"/>
                      </a:cubicBezTo>
                      <a:cubicBezTo>
                        <a:pt x="17321" y="915839"/>
                        <a:pt x="17321" y="4568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4" name="Freeform: Shape 733">
                  <a:extLst>
                    <a:ext uri="{FF2B5EF4-FFF2-40B4-BE49-F238E27FC236}">
                      <a16:creationId xmlns="" xmlns:a16="http://schemas.microsoft.com/office/drawing/2014/main" id="{B2EB923C-7641-4D7F-B5BA-7C55D53C74F8}"/>
                    </a:ext>
                  </a:extLst>
                </p:cNvPr>
                <p:cNvSpPr/>
                <p:nvPr/>
              </p:nvSpPr>
              <p:spPr>
                <a:xfrm>
                  <a:off x="3757687" y="4442064"/>
                  <a:ext cx="121245" cy="131164"/>
                </a:xfrm>
                <a:custGeom>
                  <a:avLst/>
                  <a:gdLst>
                    <a:gd name="connsiteX0" fmla="*/ 60623 w 121245"/>
                    <a:gd name="connsiteY0" fmla="*/ 3124 h 131164"/>
                    <a:gd name="connsiteX1" fmla="*/ 0 w 121245"/>
                    <a:gd name="connsiteY1" fmla="*/ 37765 h 131164"/>
                    <a:gd name="connsiteX2" fmla="*/ 60623 w 121245"/>
                    <a:gd name="connsiteY2" fmla="*/ 124369 h 131164"/>
                    <a:gd name="connsiteX3" fmla="*/ 121246 w 121245"/>
                    <a:gd name="connsiteY3" fmla="*/ 89728 h 131164"/>
                    <a:gd name="connsiteX4" fmla="*/ 60623 w 121245"/>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64">
                      <a:moveTo>
                        <a:pt x="60623" y="3124"/>
                      </a:moveTo>
                      <a:cubicBezTo>
                        <a:pt x="25981" y="-5537"/>
                        <a:pt x="0" y="3124"/>
                        <a:pt x="0" y="37765"/>
                      </a:cubicBezTo>
                      <a:cubicBezTo>
                        <a:pt x="0" y="72407"/>
                        <a:pt x="25981" y="107049"/>
                        <a:pt x="60623" y="124369"/>
                      </a:cubicBezTo>
                      <a:cubicBezTo>
                        <a:pt x="95264" y="141690"/>
                        <a:pt x="121246" y="124369"/>
                        <a:pt x="121246" y="89728"/>
                      </a:cubicBezTo>
                      <a:cubicBezTo>
                        <a:pt x="121246" y="46426"/>
                        <a:pt x="95264" y="1178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5" name="Freeform: Shape 734">
                  <a:extLst>
                    <a:ext uri="{FF2B5EF4-FFF2-40B4-BE49-F238E27FC236}">
                      <a16:creationId xmlns="" xmlns:a16="http://schemas.microsoft.com/office/drawing/2014/main" id="{2524F2B2-6E7C-4D08-B790-0F536D35153F}"/>
                    </a:ext>
                  </a:extLst>
                </p:cNvPr>
                <p:cNvSpPr/>
                <p:nvPr/>
              </p:nvSpPr>
              <p:spPr>
                <a:xfrm>
                  <a:off x="3757687" y="3113506"/>
                  <a:ext cx="121245" cy="131006"/>
                </a:xfrm>
                <a:custGeom>
                  <a:avLst/>
                  <a:gdLst>
                    <a:gd name="connsiteX0" fmla="*/ 60623 w 121245"/>
                    <a:gd name="connsiteY0" fmla="*/ 6637 h 131006"/>
                    <a:gd name="connsiteX1" fmla="*/ 0 w 121245"/>
                    <a:gd name="connsiteY1" fmla="*/ 93242 h 131006"/>
                    <a:gd name="connsiteX2" fmla="*/ 60623 w 121245"/>
                    <a:gd name="connsiteY2" fmla="*/ 127883 h 131006"/>
                    <a:gd name="connsiteX3" fmla="*/ 121246 w 121245"/>
                    <a:gd name="connsiteY3" fmla="*/ 49939 h 131006"/>
                    <a:gd name="connsiteX4" fmla="*/ 60623 w 121245"/>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006">
                      <a:moveTo>
                        <a:pt x="60623" y="6637"/>
                      </a:moveTo>
                      <a:cubicBezTo>
                        <a:pt x="25981" y="23958"/>
                        <a:pt x="0" y="58600"/>
                        <a:pt x="0" y="93242"/>
                      </a:cubicBezTo>
                      <a:cubicBezTo>
                        <a:pt x="0" y="127883"/>
                        <a:pt x="25981" y="136544"/>
                        <a:pt x="60623" y="127883"/>
                      </a:cubicBezTo>
                      <a:cubicBezTo>
                        <a:pt x="95264" y="119223"/>
                        <a:pt x="121246" y="84581"/>
                        <a:pt x="121246" y="49939"/>
                      </a:cubicBezTo>
                      <a:cubicBezTo>
                        <a:pt x="12124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3" name="Graphic 1">
                <a:extLst>
                  <a:ext uri="{FF2B5EF4-FFF2-40B4-BE49-F238E27FC236}">
                    <a16:creationId xmlns="" xmlns:a16="http://schemas.microsoft.com/office/drawing/2014/main" id="{C228C601-E3EA-423B-9C78-92C966969F74}"/>
                  </a:ext>
                </a:extLst>
              </p:cNvPr>
              <p:cNvGrpSpPr/>
              <p:nvPr/>
            </p:nvGrpSpPr>
            <p:grpSpPr>
              <a:xfrm>
                <a:off x="4043481" y="3075495"/>
                <a:ext cx="121245" cy="1534240"/>
                <a:chOff x="4043481" y="3075495"/>
                <a:chExt cx="121245" cy="1534240"/>
              </a:xfrm>
              <a:grpFill/>
            </p:grpSpPr>
            <p:sp>
              <p:nvSpPr>
                <p:cNvPr id="730" name="Freeform: Shape 729">
                  <a:extLst>
                    <a:ext uri="{FF2B5EF4-FFF2-40B4-BE49-F238E27FC236}">
                      <a16:creationId xmlns="" xmlns:a16="http://schemas.microsoft.com/office/drawing/2014/main" id="{062303C8-937A-4188-B4BC-FF0127E49688}"/>
                    </a:ext>
                  </a:extLst>
                </p:cNvPr>
                <p:cNvSpPr/>
                <p:nvPr/>
              </p:nvSpPr>
              <p:spPr>
                <a:xfrm>
                  <a:off x="4095443" y="3096327"/>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1" name="Freeform: Shape 730">
                  <a:extLst>
                    <a:ext uri="{FF2B5EF4-FFF2-40B4-BE49-F238E27FC236}">
                      <a16:creationId xmlns="" xmlns:a16="http://schemas.microsoft.com/office/drawing/2014/main" id="{48E4B675-4244-4F8A-A9DD-B617BD19223F}"/>
                    </a:ext>
                  </a:extLst>
                </p:cNvPr>
                <p:cNvSpPr/>
                <p:nvPr/>
              </p:nvSpPr>
              <p:spPr>
                <a:xfrm>
                  <a:off x="4043481"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1" y="0"/>
                        <a:pt x="0" y="34642"/>
                        <a:pt x="0" y="69283"/>
                      </a:cubicBezTo>
                      <a:cubicBezTo>
                        <a:pt x="0" y="103925"/>
                        <a:pt x="25981" y="129906"/>
                        <a:pt x="60623" y="129906"/>
                      </a:cubicBezTo>
                      <a:cubicBezTo>
                        <a:pt x="95265" y="121246"/>
                        <a:pt x="121246" y="86604"/>
                        <a:pt x="121246" y="51963"/>
                      </a:cubicBezTo>
                      <a:cubicBezTo>
                        <a:pt x="121246"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32" name="Freeform: Shape 731">
                  <a:extLst>
                    <a:ext uri="{FF2B5EF4-FFF2-40B4-BE49-F238E27FC236}">
                      <a16:creationId xmlns="" xmlns:a16="http://schemas.microsoft.com/office/drawing/2014/main" id="{839133D6-5703-4652-9DA4-D4AE09F71213}"/>
                    </a:ext>
                  </a:extLst>
                </p:cNvPr>
                <p:cNvSpPr/>
                <p:nvPr/>
              </p:nvSpPr>
              <p:spPr>
                <a:xfrm>
                  <a:off x="4043481"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6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1" y="-7314"/>
                        <a:pt x="0" y="27327"/>
                        <a:pt x="0" y="61969"/>
                      </a:cubicBezTo>
                      <a:cubicBezTo>
                        <a:pt x="0" y="96611"/>
                        <a:pt x="25981" y="122592"/>
                        <a:pt x="60623" y="131252"/>
                      </a:cubicBezTo>
                      <a:cubicBezTo>
                        <a:pt x="95265" y="131252"/>
                        <a:pt x="121246" y="113931"/>
                        <a:pt x="121246" y="79290"/>
                      </a:cubicBezTo>
                      <a:cubicBezTo>
                        <a:pt x="121246" y="44648"/>
                        <a:pt x="95265" y="134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4" name="Graphic 1">
                <a:extLst>
                  <a:ext uri="{FF2B5EF4-FFF2-40B4-BE49-F238E27FC236}">
                    <a16:creationId xmlns="" xmlns:a16="http://schemas.microsoft.com/office/drawing/2014/main" id="{A5692FAA-8A87-483D-BFCA-C58E498F93CD}"/>
                  </a:ext>
                </a:extLst>
              </p:cNvPr>
              <p:cNvGrpSpPr/>
              <p:nvPr/>
            </p:nvGrpSpPr>
            <p:grpSpPr>
              <a:xfrm>
                <a:off x="4329274" y="3182980"/>
                <a:ext cx="122905" cy="1320615"/>
                <a:chOff x="4329274" y="3182980"/>
                <a:chExt cx="122905" cy="1320615"/>
              </a:xfrm>
              <a:grpFill/>
            </p:grpSpPr>
            <p:sp>
              <p:nvSpPr>
                <p:cNvPr id="727" name="Freeform: Shape 726">
                  <a:extLst>
                    <a:ext uri="{FF2B5EF4-FFF2-40B4-BE49-F238E27FC236}">
                      <a16:creationId xmlns="" xmlns:a16="http://schemas.microsoft.com/office/drawing/2014/main" id="{3019EFB9-A72C-4494-A802-17A9828E1FB1}"/>
                    </a:ext>
                  </a:extLst>
                </p:cNvPr>
                <p:cNvSpPr/>
                <p:nvPr/>
              </p:nvSpPr>
              <p:spPr>
                <a:xfrm>
                  <a:off x="4381237" y="3211078"/>
                  <a:ext cx="19088" cy="1252770"/>
                </a:xfrm>
                <a:custGeom>
                  <a:avLst/>
                  <a:gdLst>
                    <a:gd name="connsiteX0" fmla="*/ 0 w 19088"/>
                    <a:gd name="connsiteY0" fmla="*/ 12991 h 1252770"/>
                    <a:gd name="connsiteX1" fmla="*/ 0 w 19088"/>
                    <a:gd name="connsiteY1" fmla="*/ 1242770 h 1252770"/>
                    <a:gd name="connsiteX2" fmla="*/ 17321 w 19088"/>
                    <a:gd name="connsiteY2" fmla="*/ 1242770 h 1252770"/>
                    <a:gd name="connsiteX3" fmla="*/ 17321 w 19088"/>
                    <a:gd name="connsiteY3" fmla="*/ 12991 h 1252770"/>
                    <a:gd name="connsiteX4" fmla="*/ 0 w 19088"/>
                    <a:gd name="connsiteY4" fmla="*/ 12991 h 125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252770">
                      <a:moveTo>
                        <a:pt x="0" y="12991"/>
                      </a:moveTo>
                      <a:cubicBezTo>
                        <a:pt x="0" y="420030"/>
                        <a:pt x="0" y="835731"/>
                        <a:pt x="0" y="1242770"/>
                      </a:cubicBezTo>
                      <a:cubicBezTo>
                        <a:pt x="0" y="1251431"/>
                        <a:pt x="17321" y="1260091"/>
                        <a:pt x="17321" y="1242770"/>
                      </a:cubicBezTo>
                      <a:cubicBezTo>
                        <a:pt x="17321" y="835731"/>
                        <a:pt x="17321" y="420030"/>
                        <a:pt x="1732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8" name="Freeform: Shape 727">
                  <a:extLst>
                    <a:ext uri="{FF2B5EF4-FFF2-40B4-BE49-F238E27FC236}">
                      <a16:creationId xmlns="" xmlns:a16="http://schemas.microsoft.com/office/drawing/2014/main" id="{79B7B941-CED8-4428-BB69-B53D8276A061}"/>
                    </a:ext>
                  </a:extLst>
                </p:cNvPr>
                <p:cNvSpPr/>
                <p:nvPr/>
              </p:nvSpPr>
              <p:spPr>
                <a:xfrm>
                  <a:off x="4329274" y="4372493"/>
                  <a:ext cx="121245" cy="131103"/>
                </a:xfrm>
                <a:custGeom>
                  <a:avLst/>
                  <a:gdLst>
                    <a:gd name="connsiteX0" fmla="*/ 60623 w 121245"/>
                    <a:gd name="connsiteY0" fmla="*/ 12072 h 131103"/>
                    <a:gd name="connsiteX1" fmla="*/ 0 w 121245"/>
                    <a:gd name="connsiteY1" fmla="*/ 98676 h 131103"/>
                    <a:gd name="connsiteX2" fmla="*/ 60623 w 121245"/>
                    <a:gd name="connsiteY2" fmla="*/ 115997 h 131103"/>
                    <a:gd name="connsiteX3" fmla="*/ 121246 w 121245"/>
                    <a:gd name="connsiteY3" fmla="*/ 20732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2" y="29393"/>
                        <a:pt x="0" y="72695"/>
                        <a:pt x="0" y="98676"/>
                      </a:cubicBezTo>
                      <a:cubicBezTo>
                        <a:pt x="0" y="133317"/>
                        <a:pt x="25982" y="141978"/>
                        <a:pt x="60623" y="115997"/>
                      </a:cubicBezTo>
                      <a:cubicBezTo>
                        <a:pt x="95265" y="90015"/>
                        <a:pt x="121246" y="46713"/>
                        <a:pt x="121246" y="20732"/>
                      </a:cubicBezTo>
                      <a:cubicBezTo>
                        <a:pt x="121246" y="-5249"/>
                        <a:pt x="103925" y="-5249"/>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9" name="Freeform: Shape 728">
                  <a:extLst>
                    <a:ext uri="{FF2B5EF4-FFF2-40B4-BE49-F238E27FC236}">
                      <a16:creationId xmlns="" xmlns:a16="http://schemas.microsoft.com/office/drawing/2014/main" id="{D0D9F393-4266-4ABC-B271-84D165AFB5A2}"/>
                    </a:ext>
                  </a:extLst>
                </p:cNvPr>
                <p:cNvSpPr/>
                <p:nvPr/>
              </p:nvSpPr>
              <p:spPr>
                <a:xfrm>
                  <a:off x="4329274" y="3182980"/>
                  <a:ext cx="122905" cy="131103"/>
                </a:xfrm>
                <a:custGeom>
                  <a:avLst/>
                  <a:gdLst>
                    <a:gd name="connsiteX0" fmla="*/ 60623 w 122905"/>
                    <a:gd name="connsiteY0" fmla="*/ 15107 h 131103"/>
                    <a:gd name="connsiteX1" fmla="*/ 0 w 122905"/>
                    <a:gd name="connsiteY1" fmla="*/ 32427 h 131103"/>
                    <a:gd name="connsiteX2" fmla="*/ 60623 w 122905"/>
                    <a:gd name="connsiteY2" fmla="*/ 119032 h 131103"/>
                    <a:gd name="connsiteX3" fmla="*/ 121246 w 122905"/>
                    <a:gd name="connsiteY3" fmla="*/ 110371 h 131103"/>
                    <a:gd name="connsiteX4" fmla="*/ 60623 w 12290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1103">
                      <a:moveTo>
                        <a:pt x="60623" y="15107"/>
                      </a:moveTo>
                      <a:cubicBezTo>
                        <a:pt x="25982" y="-10875"/>
                        <a:pt x="0" y="-2214"/>
                        <a:pt x="0" y="32427"/>
                      </a:cubicBezTo>
                      <a:cubicBezTo>
                        <a:pt x="0" y="67069"/>
                        <a:pt x="25982" y="101711"/>
                        <a:pt x="60623" y="119032"/>
                      </a:cubicBezTo>
                      <a:cubicBezTo>
                        <a:pt x="95265" y="136352"/>
                        <a:pt x="121246" y="136352"/>
                        <a:pt x="121246" y="110371"/>
                      </a:cubicBezTo>
                      <a:cubicBezTo>
                        <a:pt x="129906" y="75730"/>
                        <a:pt x="103925" y="32427"/>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5" name="Graphic 1">
                <a:extLst>
                  <a:ext uri="{FF2B5EF4-FFF2-40B4-BE49-F238E27FC236}">
                    <a16:creationId xmlns="" xmlns:a16="http://schemas.microsoft.com/office/drawing/2014/main" id="{26E9B2B8-A1B7-4351-B316-B9796CA71175}"/>
                  </a:ext>
                </a:extLst>
              </p:cNvPr>
              <p:cNvGrpSpPr/>
              <p:nvPr/>
            </p:nvGrpSpPr>
            <p:grpSpPr>
              <a:xfrm>
                <a:off x="4623729" y="3414894"/>
                <a:ext cx="121245" cy="860933"/>
                <a:chOff x="4623729" y="3414894"/>
                <a:chExt cx="121245" cy="860933"/>
              </a:xfrm>
              <a:grpFill/>
            </p:grpSpPr>
            <p:sp>
              <p:nvSpPr>
                <p:cNvPr id="724" name="Freeform: Shape 723">
                  <a:extLst>
                    <a:ext uri="{FF2B5EF4-FFF2-40B4-BE49-F238E27FC236}">
                      <a16:creationId xmlns="" xmlns:a16="http://schemas.microsoft.com/office/drawing/2014/main" id="{FE453388-AF79-49B8-9306-F71947E2F796}"/>
                    </a:ext>
                  </a:extLst>
                </p:cNvPr>
                <p:cNvSpPr/>
                <p:nvPr/>
              </p:nvSpPr>
              <p:spPr>
                <a:xfrm>
                  <a:off x="4675691" y="3456560"/>
                  <a:ext cx="17320" cy="764796"/>
                </a:xfrm>
                <a:custGeom>
                  <a:avLst/>
                  <a:gdLst>
                    <a:gd name="connsiteX0" fmla="*/ 0 w 17320"/>
                    <a:gd name="connsiteY0" fmla="*/ 10000 h 764796"/>
                    <a:gd name="connsiteX1" fmla="*/ 0 w 17320"/>
                    <a:gd name="connsiteY1" fmla="*/ 754796 h 764796"/>
                    <a:gd name="connsiteX2" fmla="*/ 17321 w 17320"/>
                    <a:gd name="connsiteY2" fmla="*/ 754796 h 764796"/>
                    <a:gd name="connsiteX3" fmla="*/ 17321 w 17320"/>
                    <a:gd name="connsiteY3" fmla="*/ 10000 h 764796"/>
                    <a:gd name="connsiteX4" fmla="*/ 0 w 17320"/>
                    <a:gd name="connsiteY4" fmla="*/ 10000 h 764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64796">
                      <a:moveTo>
                        <a:pt x="0" y="10000"/>
                      </a:moveTo>
                      <a:cubicBezTo>
                        <a:pt x="0" y="261152"/>
                        <a:pt x="0" y="503644"/>
                        <a:pt x="0" y="754796"/>
                      </a:cubicBezTo>
                      <a:cubicBezTo>
                        <a:pt x="0" y="763457"/>
                        <a:pt x="17321" y="772117"/>
                        <a:pt x="17321" y="754796"/>
                      </a:cubicBezTo>
                      <a:cubicBezTo>
                        <a:pt x="17321" y="503644"/>
                        <a:pt x="17321" y="261152"/>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5" name="Freeform: Shape 724">
                  <a:extLst>
                    <a:ext uri="{FF2B5EF4-FFF2-40B4-BE49-F238E27FC236}">
                      <a16:creationId xmlns="" xmlns:a16="http://schemas.microsoft.com/office/drawing/2014/main" id="{2476FA3D-DE4F-410C-9B00-AD5DFFC6DC45}"/>
                    </a:ext>
                  </a:extLst>
                </p:cNvPr>
                <p:cNvSpPr/>
                <p:nvPr/>
              </p:nvSpPr>
              <p:spPr>
                <a:xfrm>
                  <a:off x="4623729" y="4135101"/>
                  <a:ext cx="121245" cy="140727"/>
                </a:xfrm>
                <a:custGeom>
                  <a:avLst/>
                  <a:gdLst>
                    <a:gd name="connsiteX0" fmla="*/ 60623 w 121245"/>
                    <a:gd name="connsiteY0" fmla="*/ 32953 h 140727"/>
                    <a:gd name="connsiteX1" fmla="*/ 0 w 121245"/>
                    <a:gd name="connsiteY1" fmla="*/ 128218 h 140727"/>
                    <a:gd name="connsiteX2" fmla="*/ 60623 w 121245"/>
                    <a:gd name="connsiteY2" fmla="*/ 102237 h 140727"/>
                    <a:gd name="connsiteX3" fmla="*/ 121246 w 121245"/>
                    <a:gd name="connsiteY3" fmla="*/ 6972 h 140727"/>
                    <a:gd name="connsiteX4" fmla="*/ 60623 w 121245"/>
                    <a:gd name="connsiteY4" fmla="*/ 32953 h 140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727">
                      <a:moveTo>
                        <a:pt x="60623" y="32953"/>
                      </a:moveTo>
                      <a:cubicBezTo>
                        <a:pt x="25981" y="67595"/>
                        <a:pt x="0" y="102237"/>
                        <a:pt x="0" y="128218"/>
                      </a:cubicBezTo>
                      <a:cubicBezTo>
                        <a:pt x="0" y="154199"/>
                        <a:pt x="25981" y="136878"/>
                        <a:pt x="60623" y="102237"/>
                      </a:cubicBezTo>
                      <a:cubicBezTo>
                        <a:pt x="95264" y="67595"/>
                        <a:pt x="121246" y="24293"/>
                        <a:pt x="121246" y="6972"/>
                      </a:cubicBezTo>
                      <a:cubicBezTo>
                        <a:pt x="121246" y="-10349"/>
                        <a:pt x="95264" y="6972"/>
                        <a:pt x="60623" y="329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6" name="Freeform: Shape 725">
                  <a:extLst>
                    <a:ext uri="{FF2B5EF4-FFF2-40B4-BE49-F238E27FC236}">
                      <a16:creationId xmlns="" xmlns:a16="http://schemas.microsoft.com/office/drawing/2014/main" id="{9755585B-B38A-4AB7-BB44-C1995EE718AE}"/>
                    </a:ext>
                  </a:extLst>
                </p:cNvPr>
                <p:cNvSpPr/>
                <p:nvPr/>
              </p:nvSpPr>
              <p:spPr>
                <a:xfrm>
                  <a:off x="4623729" y="3414894"/>
                  <a:ext cx="121245" cy="141393"/>
                </a:xfrm>
                <a:custGeom>
                  <a:avLst/>
                  <a:gdLst>
                    <a:gd name="connsiteX0" fmla="*/ 0 w 121245"/>
                    <a:gd name="connsiteY0" fmla="*/ 8364 h 141393"/>
                    <a:gd name="connsiteX1" fmla="*/ 60623 w 121245"/>
                    <a:gd name="connsiteY1" fmla="*/ 103628 h 141393"/>
                    <a:gd name="connsiteX2" fmla="*/ 121246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1" y="68987"/>
                        <a:pt x="60623" y="103628"/>
                      </a:cubicBezTo>
                      <a:cubicBezTo>
                        <a:pt x="95264" y="138270"/>
                        <a:pt x="121246" y="146930"/>
                        <a:pt x="121246" y="138270"/>
                      </a:cubicBezTo>
                      <a:cubicBezTo>
                        <a:pt x="121246" y="120949"/>
                        <a:pt x="95264" y="77647"/>
                        <a:pt x="60623" y="43005"/>
                      </a:cubicBezTo>
                      <a:cubicBezTo>
                        <a:pt x="2598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6" name="Graphic 1">
                <a:extLst>
                  <a:ext uri="{FF2B5EF4-FFF2-40B4-BE49-F238E27FC236}">
                    <a16:creationId xmlns="" xmlns:a16="http://schemas.microsoft.com/office/drawing/2014/main" id="{0DA77398-A2CA-409A-A129-597BD6972D45}"/>
                  </a:ext>
                </a:extLst>
              </p:cNvPr>
              <p:cNvGrpSpPr/>
              <p:nvPr/>
            </p:nvGrpSpPr>
            <p:grpSpPr>
              <a:xfrm>
                <a:off x="4909523" y="3724731"/>
                <a:ext cx="121245" cy="236808"/>
                <a:chOff x="4909523" y="3724731"/>
                <a:chExt cx="121245" cy="236808"/>
              </a:xfrm>
              <a:grpFill/>
            </p:grpSpPr>
            <p:sp>
              <p:nvSpPr>
                <p:cNvPr id="719" name="Freeform: Shape 718">
                  <a:extLst>
                    <a:ext uri="{FF2B5EF4-FFF2-40B4-BE49-F238E27FC236}">
                      <a16:creationId xmlns="" xmlns:a16="http://schemas.microsoft.com/office/drawing/2014/main" id="{41067E9D-DD1D-4AA9-89F9-97F765EED63B}"/>
                    </a:ext>
                  </a:extLst>
                </p:cNvPr>
                <p:cNvSpPr/>
                <p:nvPr/>
              </p:nvSpPr>
              <p:spPr>
                <a:xfrm>
                  <a:off x="4961485"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0" name="Freeform: Shape 719">
                  <a:extLst>
                    <a:ext uri="{FF2B5EF4-FFF2-40B4-BE49-F238E27FC236}">
                      <a16:creationId xmlns="" xmlns:a16="http://schemas.microsoft.com/office/drawing/2014/main" id="{67F1323D-7F62-4892-9E7F-96A87B4E4E44}"/>
                    </a:ext>
                  </a:extLst>
                </p:cNvPr>
                <p:cNvSpPr/>
                <p:nvPr/>
              </p:nvSpPr>
              <p:spPr>
                <a:xfrm>
                  <a:off x="5022108" y="3821637"/>
                  <a:ext cx="8660" cy="8660"/>
                </a:xfrm>
                <a:custGeom>
                  <a:avLst/>
                  <a:gdLst>
                    <a:gd name="connsiteX0" fmla="*/ 8660 w 8660"/>
                    <a:gd name="connsiteY0" fmla="*/ 0 h 8660"/>
                    <a:gd name="connsiteX1" fmla="*/ 0 w 8660"/>
                    <a:gd name="connsiteY1" fmla="*/ 8660 h 8660"/>
                    <a:gd name="connsiteX2" fmla="*/ 8660 w 8660"/>
                    <a:gd name="connsiteY2" fmla="*/ 0 h 8660"/>
                  </a:gdLst>
                  <a:ahLst/>
                  <a:cxnLst>
                    <a:cxn ang="0">
                      <a:pos x="connsiteX0" y="connsiteY0"/>
                    </a:cxn>
                    <a:cxn ang="0">
                      <a:pos x="connsiteX1" y="connsiteY1"/>
                    </a:cxn>
                    <a:cxn ang="0">
                      <a:pos x="connsiteX2" y="connsiteY2"/>
                    </a:cxn>
                  </a:cxnLst>
                  <a:rect l="l" t="t" r="r" b="b"/>
                  <a:pathLst>
                    <a:path w="8660" h="8660">
                      <a:moveTo>
                        <a:pt x="8660" y="0"/>
                      </a:moveTo>
                      <a:cubicBezTo>
                        <a:pt x="8660" y="0"/>
                        <a:pt x="8660" y="8660"/>
                        <a:pt x="0" y="8660"/>
                      </a:cubicBezTo>
                      <a:cubicBezTo>
                        <a:pt x="8660" y="0"/>
                        <a:pt x="8660" y="0"/>
                        <a:pt x="866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1" name="Freeform: Shape 720">
                  <a:extLst>
                    <a:ext uri="{FF2B5EF4-FFF2-40B4-BE49-F238E27FC236}">
                      <a16:creationId xmlns="" xmlns:a16="http://schemas.microsoft.com/office/drawing/2014/main" id="{A64849C9-F523-4985-818E-9D992DAEEFED}"/>
                    </a:ext>
                  </a:extLst>
                </p:cNvPr>
                <p:cNvSpPr/>
                <p:nvPr/>
              </p:nvSpPr>
              <p:spPr>
                <a:xfrm>
                  <a:off x="4909523" y="3830298"/>
                  <a:ext cx="112585" cy="131242"/>
                </a:xfrm>
                <a:custGeom>
                  <a:avLst/>
                  <a:gdLst>
                    <a:gd name="connsiteX0" fmla="*/ 0 w 112585"/>
                    <a:gd name="connsiteY0" fmla="*/ 129906 h 131242"/>
                    <a:gd name="connsiteX1" fmla="*/ 60623 w 112585"/>
                    <a:gd name="connsiteY1" fmla="*/ 60623 h 131242"/>
                    <a:gd name="connsiteX2" fmla="*/ 112585 w 112585"/>
                    <a:gd name="connsiteY2" fmla="*/ 0 h 131242"/>
                    <a:gd name="connsiteX3" fmla="*/ 60623 w 112585"/>
                    <a:gd name="connsiteY3" fmla="*/ 51963 h 131242"/>
                    <a:gd name="connsiteX4" fmla="*/ 0 w 112585"/>
                    <a:gd name="connsiteY4" fmla="*/ 129906 h 13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242">
                      <a:moveTo>
                        <a:pt x="0" y="129906"/>
                      </a:moveTo>
                      <a:cubicBezTo>
                        <a:pt x="0" y="138567"/>
                        <a:pt x="25981" y="103925"/>
                        <a:pt x="60623" y="60623"/>
                      </a:cubicBezTo>
                      <a:cubicBezTo>
                        <a:pt x="77943" y="34642"/>
                        <a:pt x="103925" y="8660"/>
                        <a:pt x="112585" y="0"/>
                      </a:cubicBezTo>
                      <a:cubicBezTo>
                        <a:pt x="103925" y="8660"/>
                        <a:pt x="86604" y="34642"/>
                        <a:pt x="60623" y="51963"/>
                      </a:cubicBezTo>
                      <a:cubicBezTo>
                        <a:pt x="25981" y="95265"/>
                        <a:pt x="0" y="121246"/>
                        <a:pt x="0" y="12990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2" name="Freeform: Shape 721">
                  <a:extLst>
                    <a:ext uri="{FF2B5EF4-FFF2-40B4-BE49-F238E27FC236}">
                      <a16:creationId xmlns="" xmlns:a16="http://schemas.microsoft.com/office/drawing/2014/main" id="{25437AE2-3507-49EC-9096-E5B260638D6D}"/>
                    </a:ext>
                  </a:extLst>
                </p:cNvPr>
                <p:cNvSpPr/>
                <p:nvPr/>
              </p:nvSpPr>
              <p:spPr>
                <a:xfrm>
                  <a:off x="5022108" y="3856279"/>
                  <a:ext cx="8660" cy="8660"/>
                </a:xfrm>
                <a:custGeom>
                  <a:avLst/>
                  <a:gdLst>
                    <a:gd name="connsiteX0" fmla="*/ 8660 w 8660"/>
                    <a:gd name="connsiteY0" fmla="*/ 8660 h 8660"/>
                    <a:gd name="connsiteX1" fmla="*/ 0 w 8660"/>
                    <a:gd name="connsiteY1" fmla="*/ 0 h 8660"/>
                    <a:gd name="connsiteX2" fmla="*/ 8660 w 8660"/>
                    <a:gd name="connsiteY2" fmla="*/ 8660 h 8660"/>
                  </a:gdLst>
                  <a:ahLst/>
                  <a:cxnLst>
                    <a:cxn ang="0">
                      <a:pos x="connsiteX0" y="connsiteY0"/>
                    </a:cxn>
                    <a:cxn ang="0">
                      <a:pos x="connsiteX1" y="connsiteY1"/>
                    </a:cxn>
                    <a:cxn ang="0">
                      <a:pos x="connsiteX2" y="connsiteY2"/>
                    </a:cxn>
                  </a:cxnLst>
                  <a:rect l="l" t="t" r="r" b="b"/>
                  <a:pathLst>
                    <a:path w="8660" h="8660">
                      <a:moveTo>
                        <a:pt x="8660" y="8660"/>
                      </a:moveTo>
                      <a:cubicBezTo>
                        <a:pt x="8660" y="8660"/>
                        <a:pt x="8660" y="0"/>
                        <a:pt x="0" y="0"/>
                      </a:cubicBezTo>
                      <a:cubicBezTo>
                        <a:pt x="8660" y="0"/>
                        <a:pt x="8660" y="8660"/>
                        <a:pt x="8660"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23" name="Freeform: Shape 722">
                  <a:extLst>
                    <a:ext uri="{FF2B5EF4-FFF2-40B4-BE49-F238E27FC236}">
                      <a16:creationId xmlns="" xmlns:a16="http://schemas.microsoft.com/office/drawing/2014/main" id="{F3BA0F5F-C88E-495E-8964-9A22F0BE5544}"/>
                    </a:ext>
                  </a:extLst>
                </p:cNvPr>
                <p:cNvSpPr/>
                <p:nvPr/>
              </p:nvSpPr>
              <p:spPr>
                <a:xfrm>
                  <a:off x="4909523" y="3724731"/>
                  <a:ext cx="112585" cy="131547"/>
                </a:xfrm>
                <a:custGeom>
                  <a:avLst/>
                  <a:gdLst>
                    <a:gd name="connsiteX0" fmla="*/ 0 w 112585"/>
                    <a:gd name="connsiteY0" fmla="*/ 1641 h 131547"/>
                    <a:gd name="connsiteX1" fmla="*/ 60623 w 112585"/>
                    <a:gd name="connsiteY1" fmla="*/ 79585 h 131547"/>
                    <a:gd name="connsiteX2" fmla="*/ 112585 w 112585"/>
                    <a:gd name="connsiteY2" fmla="*/ 131547 h 131547"/>
                    <a:gd name="connsiteX3" fmla="*/ 60623 w 112585"/>
                    <a:gd name="connsiteY3" fmla="*/ 70925 h 131547"/>
                    <a:gd name="connsiteX4" fmla="*/ 0 w 112585"/>
                    <a:gd name="connsiteY4" fmla="*/ 1641 h 13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31547">
                      <a:moveTo>
                        <a:pt x="0" y="1641"/>
                      </a:moveTo>
                      <a:cubicBezTo>
                        <a:pt x="0" y="10302"/>
                        <a:pt x="25981" y="44943"/>
                        <a:pt x="60623" y="79585"/>
                      </a:cubicBezTo>
                      <a:cubicBezTo>
                        <a:pt x="77943" y="105566"/>
                        <a:pt x="103925" y="122887"/>
                        <a:pt x="112585" y="131547"/>
                      </a:cubicBezTo>
                      <a:cubicBezTo>
                        <a:pt x="103925" y="114227"/>
                        <a:pt x="86604" y="96906"/>
                        <a:pt x="60623" y="70925"/>
                      </a:cubicBezTo>
                      <a:cubicBezTo>
                        <a:pt x="25981" y="18962"/>
                        <a:pt x="0" y="-7019"/>
                        <a:pt x="0" y="164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7" name="Graphic 1">
                <a:extLst>
                  <a:ext uri="{FF2B5EF4-FFF2-40B4-BE49-F238E27FC236}">
                    <a16:creationId xmlns="" xmlns:a16="http://schemas.microsoft.com/office/drawing/2014/main" id="{EB6C73B1-CAB2-4929-B539-64CAD4AB173C}"/>
                  </a:ext>
                </a:extLst>
              </p:cNvPr>
              <p:cNvGrpSpPr/>
              <p:nvPr/>
            </p:nvGrpSpPr>
            <p:grpSpPr>
              <a:xfrm>
                <a:off x="5195316" y="3503067"/>
                <a:ext cx="129906" cy="688945"/>
                <a:chOff x="5195316" y="3503067"/>
                <a:chExt cx="129906" cy="688945"/>
              </a:xfrm>
              <a:grpFill/>
            </p:grpSpPr>
            <p:sp>
              <p:nvSpPr>
                <p:cNvPr id="716" name="Freeform: Shape 715">
                  <a:extLst>
                    <a:ext uri="{FF2B5EF4-FFF2-40B4-BE49-F238E27FC236}">
                      <a16:creationId xmlns="" xmlns:a16="http://schemas.microsoft.com/office/drawing/2014/main" id="{89366FD4-BA79-4351-94F3-BBD591C28A67}"/>
                    </a:ext>
                  </a:extLst>
                </p:cNvPr>
                <p:cNvSpPr/>
                <p:nvPr/>
              </p:nvSpPr>
              <p:spPr>
                <a:xfrm>
                  <a:off x="5255940" y="355532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7" name="Freeform: Shape 716">
                  <a:extLst>
                    <a:ext uri="{FF2B5EF4-FFF2-40B4-BE49-F238E27FC236}">
                      <a16:creationId xmlns="" xmlns:a16="http://schemas.microsoft.com/office/drawing/2014/main" id="{4BDB45B9-8090-46A3-92A0-8988374BE740}"/>
                    </a:ext>
                  </a:extLst>
                </p:cNvPr>
                <p:cNvSpPr/>
                <p:nvPr/>
              </p:nvSpPr>
              <p:spPr>
                <a:xfrm>
                  <a:off x="5203977" y="3503067"/>
                  <a:ext cx="121245" cy="138908"/>
                </a:xfrm>
                <a:custGeom>
                  <a:avLst/>
                  <a:gdLst>
                    <a:gd name="connsiteX0" fmla="*/ 60623 w 121245"/>
                    <a:gd name="connsiteY0" fmla="*/ 41437 h 138908"/>
                    <a:gd name="connsiteX1" fmla="*/ 0 w 121245"/>
                    <a:gd name="connsiteY1" fmla="*/ 136701 h 138908"/>
                    <a:gd name="connsiteX2" fmla="*/ 60623 w 121245"/>
                    <a:gd name="connsiteY2" fmla="*/ 93399 h 138908"/>
                    <a:gd name="connsiteX3" fmla="*/ 121246 w 121245"/>
                    <a:gd name="connsiteY3" fmla="*/ 6795 h 138908"/>
                    <a:gd name="connsiteX4" fmla="*/ 60623 w 121245"/>
                    <a:gd name="connsiteY4" fmla="*/ 41437 h 138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908">
                      <a:moveTo>
                        <a:pt x="60623" y="41437"/>
                      </a:moveTo>
                      <a:cubicBezTo>
                        <a:pt x="25982" y="84739"/>
                        <a:pt x="0" y="119381"/>
                        <a:pt x="0" y="136701"/>
                      </a:cubicBezTo>
                      <a:cubicBezTo>
                        <a:pt x="0" y="145362"/>
                        <a:pt x="25982" y="128041"/>
                        <a:pt x="60623" y="93399"/>
                      </a:cubicBezTo>
                      <a:cubicBezTo>
                        <a:pt x="95265" y="58758"/>
                        <a:pt x="121246" y="24116"/>
                        <a:pt x="121246" y="6795"/>
                      </a:cubicBezTo>
                      <a:cubicBezTo>
                        <a:pt x="121246" y="-10526"/>
                        <a:pt x="95265" y="6795"/>
                        <a:pt x="60623" y="414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8" name="Freeform: Shape 717">
                  <a:extLst>
                    <a:ext uri="{FF2B5EF4-FFF2-40B4-BE49-F238E27FC236}">
                      <a16:creationId xmlns="" xmlns:a16="http://schemas.microsoft.com/office/drawing/2014/main" id="{BCF1294D-9793-4AA5-AC8C-B21EEAF6C19E}"/>
                    </a:ext>
                  </a:extLst>
                </p:cNvPr>
                <p:cNvSpPr/>
                <p:nvPr/>
              </p:nvSpPr>
              <p:spPr>
                <a:xfrm>
                  <a:off x="5195316" y="4044643"/>
                  <a:ext cx="121245" cy="147369"/>
                </a:xfrm>
                <a:custGeom>
                  <a:avLst/>
                  <a:gdLst>
                    <a:gd name="connsiteX0" fmla="*/ 0 w 121245"/>
                    <a:gd name="connsiteY0" fmla="*/ 2165 h 147369"/>
                    <a:gd name="connsiteX1" fmla="*/ 60623 w 121245"/>
                    <a:gd name="connsiteY1" fmla="*/ 97430 h 147369"/>
                    <a:gd name="connsiteX2" fmla="*/ 121246 w 121245"/>
                    <a:gd name="connsiteY2" fmla="*/ 140732 h 147369"/>
                    <a:gd name="connsiteX3" fmla="*/ 60623 w 121245"/>
                    <a:gd name="connsiteY3" fmla="*/ 54128 h 147369"/>
                    <a:gd name="connsiteX4" fmla="*/ 0 w 121245"/>
                    <a:gd name="connsiteY4" fmla="*/ 2165 h 1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7369">
                      <a:moveTo>
                        <a:pt x="0" y="2165"/>
                      </a:moveTo>
                      <a:cubicBezTo>
                        <a:pt x="0" y="10826"/>
                        <a:pt x="25982" y="54128"/>
                        <a:pt x="60623" y="97430"/>
                      </a:cubicBezTo>
                      <a:cubicBezTo>
                        <a:pt x="95264" y="140732"/>
                        <a:pt x="121246" y="158053"/>
                        <a:pt x="121246" y="140732"/>
                      </a:cubicBezTo>
                      <a:cubicBezTo>
                        <a:pt x="121246" y="123411"/>
                        <a:pt x="95264" y="88769"/>
                        <a:pt x="60623" y="54128"/>
                      </a:cubicBezTo>
                      <a:cubicBezTo>
                        <a:pt x="34642" y="10826"/>
                        <a:pt x="0" y="-6495"/>
                        <a:pt x="0" y="21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8" name="Graphic 1">
                <a:extLst>
                  <a:ext uri="{FF2B5EF4-FFF2-40B4-BE49-F238E27FC236}">
                    <a16:creationId xmlns="" xmlns:a16="http://schemas.microsoft.com/office/drawing/2014/main" id="{CFF3FE36-8908-46F1-B8B3-5572EBD5DD7D}"/>
                  </a:ext>
                </a:extLst>
              </p:cNvPr>
              <p:cNvGrpSpPr/>
              <p:nvPr/>
            </p:nvGrpSpPr>
            <p:grpSpPr>
              <a:xfrm>
                <a:off x="5489771" y="3239224"/>
                <a:ext cx="121245" cy="1208128"/>
                <a:chOff x="5489771" y="3239224"/>
                <a:chExt cx="121245" cy="1208128"/>
              </a:xfrm>
              <a:grpFill/>
            </p:grpSpPr>
            <p:sp>
              <p:nvSpPr>
                <p:cNvPr id="713" name="Freeform: Shape 712">
                  <a:extLst>
                    <a:ext uri="{FF2B5EF4-FFF2-40B4-BE49-F238E27FC236}">
                      <a16:creationId xmlns="" xmlns:a16="http://schemas.microsoft.com/office/drawing/2014/main" id="{13D732E9-BAFB-40BE-B18E-3900E282AC21}"/>
                    </a:ext>
                  </a:extLst>
                </p:cNvPr>
                <p:cNvSpPr/>
                <p:nvPr/>
              </p:nvSpPr>
              <p:spPr>
                <a:xfrm>
                  <a:off x="5541733" y="3280361"/>
                  <a:ext cx="17321" cy="1131524"/>
                </a:xfrm>
                <a:custGeom>
                  <a:avLst/>
                  <a:gdLst>
                    <a:gd name="connsiteX0" fmla="*/ 0 w 17321"/>
                    <a:gd name="connsiteY0" fmla="*/ 12991 h 1131524"/>
                    <a:gd name="connsiteX1" fmla="*/ 0 w 17321"/>
                    <a:gd name="connsiteY1" fmla="*/ 1121524 h 1131524"/>
                    <a:gd name="connsiteX2" fmla="*/ 17321 w 17321"/>
                    <a:gd name="connsiteY2" fmla="*/ 1121524 h 1131524"/>
                    <a:gd name="connsiteX3" fmla="*/ 17321 w 17321"/>
                    <a:gd name="connsiteY3" fmla="*/ 12991 h 1131524"/>
                    <a:gd name="connsiteX4" fmla="*/ 0 w 17321"/>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4" name="Freeform: Shape 713">
                  <a:extLst>
                    <a:ext uri="{FF2B5EF4-FFF2-40B4-BE49-F238E27FC236}">
                      <a16:creationId xmlns="" xmlns:a16="http://schemas.microsoft.com/office/drawing/2014/main" id="{8753D09D-18FE-4593-A9A2-754052FA6010}"/>
                    </a:ext>
                  </a:extLst>
                </p:cNvPr>
                <p:cNvSpPr/>
                <p:nvPr/>
              </p:nvSpPr>
              <p:spPr>
                <a:xfrm>
                  <a:off x="5489771" y="3239224"/>
                  <a:ext cx="121245" cy="134236"/>
                </a:xfrm>
                <a:custGeom>
                  <a:avLst/>
                  <a:gdLst>
                    <a:gd name="connsiteX0" fmla="*/ 60623 w 121245"/>
                    <a:gd name="connsiteY0" fmla="*/ 19486 h 134236"/>
                    <a:gd name="connsiteX1" fmla="*/ 0 w 121245"/>
                    <a:gd name="connsiteY1" fmla="*/ 114751 h 134236"/>
                    <a:gd name="connsiteX2" fmla="*/ 60623 w 121245"/>
                    <a:gd name="connsiteY2" fmla="*/ 114751 h 134236"/>
                    <a:gd name="connsiteX3" fmla="*/ 121246 w 121245"/>
                    <a:gd name="connsiteY3" fmla="*/ 19486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45467"/>
                        <a:pt x="0" y="88769"/>
                        <a:pt x="0" y="114751"/>
                      </a:cubicBezTo>
                      <a:cubicBezTo>
                        <a:pt x="0" y="140732"/>
                        <a:pt x="25982" y="140732"/>
                        <a:pt x="60623" y="114751"/>
                      </a:cubicBezTo>
                      <a:cubicBezTo>
                        <a:pt x="95264" y="88769"/>
                        <a:pt x="121246" y="54128"/>
                        <a:pt x="121246" y="19486"/>
                      </a:cubicBezTo>
                      <a:cubicBezTo>
                        <a:pt x="12124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5" name="Freeform: Shape 714">
                  <a:extLst>
                    <a:ext uri="{FF2B5EF4-FFF2-40B4-BE49-F238E27FC236}">
                      <a16:creationId xmlns="" xmlns:a16="http://schemas.microsoft.com/office/drawing/2014/main" id="{58B91055-1726-44A2-B6B8-43F63B58009F}"/>
                    </a:ext>
                  </a:extLst>
                </p:cNvPr>
                <p:cNvSpPr/>
                <p:nvPr/>
              </p:nvSpPr>
              <p:spPr>
                <a:xfrm>
                  <a:off x="5489771" y="4313116"/>
                  <a:ext cx="121245" cy="134236"/>
                </a:xfrm>
                <a:custGeom>
                  <a:avLst/>
                  <a:gdLst>
                    <a:gd name="connsiteX0" fmla="*/ 60623 w 121245"/>
                    <a:gd name="connsiteY0" fmla="*/ 19486 h 134236"/>
                    <a:gd name="connsiteX1" fmla="*/ 0 w 121245"/>
                    <a:gd name="connsiteY1" fmla="*/ 19486 h 134236"/>
                    <a:gd name="connsiteX2" fmla="*/ 60623 w 121245"/>
                    <a:gd name="connsiteY2" fmla="*/ 114751 h 134236"/>
                    <a:gd name="connsiteX3" fmla="*/ 121246 w 121245"/>
                    <a:gd name="connsiteY3" fmla="*/ 114751 h 134236"/>
                    <a:gd name="connsiteX4" fmla="*/ 60623 w 121245"/>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1246" y="80109"/>
                        <a:pt x="95264" y="3680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709" name="Graphic 1">
                <a:extLst>
                  <a:ext uri="{FF2B5EF4-FFF2-40B4-BE49-F238E27FC236}">
                    <a16:creationId xmlns="" xmlns:a16="http://schemas.microsoft.com/office/drawing/2014/main" id="{257C3CB9-4775-446C-9324-E1645826E997}"/>
                  </a:ext>
                </a:extLst>
              </p:cNvPr>
              <p:cNvGrpSpPr/>
              <p:nvPr/>
            </p:nvGrpSpPr>
            <p:grpSpPr>
              <a:xfrm>
                <a:off x="5775565" y="3092463"/>
                <a:ext cx="122591" cy="1493497"/>
                <a:chOff x="5775565" y="3092463"/>
                <a:chExt cx="122591" cy="1493497"/>
              </a:xfrm>
              <a:grpFill/>
            </p:grpSpPr>
            <p:sp>
              <p:nvSpPr>
                <p:cNvPr id="710" name="Freeform: Shape 709">
                  <a:extLst>
                    <a:ext uri="{FF2B5EF4-FFF2-40B4-BE49-F238E27FC236}">
                      <a16:creationId xmlns="" xmlns:a16="http://schemas.microsoft.com/office/drawing/2014/main" id="{9172B273-E606-43FD-B1FA-2DD9C231EF2D}"/>
                    </a:ext>
                  </a:extLst>
                </p:cNvPr>
                <p:cNvSpPr/>
                <p:nvPr/>
              </p:nvSpPr>
              <p:spPr>
                <a:xfrm>
                  <a:off x="5827527" y="3130969"/>
                  <a:ext cx="17320" cy="1436804"/>
                </a:xfrm>
                <a:custGeom>
                  <a:avLst/>
                  <a:gdLst>
                    <a:gd name="connsiteX0" fmla="*/ 0 w 17320"/>
                    <a:gd name="connsiteY0" fmla="*/ 6495 h 1436804"/>
                    <a:gd name="connsiteX1" fmla="*/ 0 w 17320"/>
                    <a:gd name="connsiteY1" fmla="*/ 1426804 h 1436804"/>
                    <a:gd name="connsiteX2" fmla="*/ 17321 w 17320"/>
                    <a:gd name="connsiteY2" fmla="*/ 1426804 h 1436804"/>
                    <a:gd name="connsiteX3" fmla="*/ 17321 w 17320"/>
                    <a:gd name="connsiteY3" fmla="*/ 6495 h 1436804"/>
                    <a:gd name="connsiteX4" fmla="*/ 0 w 17320"/>
                    <a:gd name="connsiteY4" fmla="*/ 6495 h 143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36804">
                      <a:moveTo>
                        <a:pt x="0" y="6495"/>
                      </a:moveTo>
                      <a:cubicBezTo>
                        <a:pt x="0" y="482818"/>
                        <a:pt x="0" y="950481"/>
                        <a:pt x="0" y="1426804"/>
                      </a:cubicBezTo>
                      <a:cubicBezTo>
                        <a:pt x="0" y="1435465"/>
                        <a:pt x="17321" y="1444125"/>
                        <a:pt x="17321" y="1426804"/>
                      </a:cubicBezTo>
                      <a:cubicBezTo>
                        <a:pt x="17321" y="950481"/>
                        <a:pt x="17321" y="482818"/>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1" name="Freeform: Shape 710">
                  <a:extLst>
                    <a:ext uri="{FF2B5EF4-FFF2-40B4-BE49-F238E27FC236}">
                      <a16:creationId xmlns="" xmlns:a16="http://schemas.microsoft.com/office/drawing/2014/main" id="{BBF7E203-508D-42CF-BCF2-992AC45C31E0}"/>
                    </a:ext>
                  </a:extLst>
                </p:cNvPr>
                <p:cNvSpPr/>
                <p:nvPr/>
              </p:nvSpPr>
              <p:spPr>
                <a:xfrm>
                  <a:off x="5775565" y="3092463"/>
                  <a:ext cx="122591" cy="125151"/>
                </a:xfrm>
                <a:custGeom>
                  <a:avLst/>
                  <a:gdLst>
                    <a:gd name="connsiteX0" fmla="*/ 60623 w 122591"/>
                    <a:gd name="connsiteY0" fmla="*/ 1699 h 125151"/>
                    <a:gd name="connsiteX1" fmla="*/ 0 w 122591"/>
                    <a:gd name="connsiteY1" fmla="*/ 79643 h 125151"/>
                    <a:gd name="connsiteX2" fmla="*/ 60623 w 122591"/>
                    <a:gd name="connsiteY2" fmla="*/ 122945 h 125151"/>
                    <a:gd name="connsiteX3" fmla="*/ 121245 w 122591"/>
                    <a:gd name="connsiteY3" fmla="*/ 45001 h 125151"/>
                    <a:gd name="connsiteX4" fmla="*/ 60623 w 122591"/>
                    <a:gd name="connsiteY4" fmla="*/ 1699 h 125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151">
                      <a:moveTo>
                        <a:pt x="60623" y="1699"/>
                      </a:moveTo>
                      <a:cubicBezTo>
                        <a:pt x="25981" y="10359"/>
                        <a:pt x="0" y="53661"/>
                        <a:pt x="0" y="79643"/>
                      </a:cubicBezTo>
                      <a:cubicBezTo>
                        <a:pt x="0" y="114284"/>
                        <a:pt x="25981" y="131605"/>
                        <a:pt x="60623" y="122945"/>
                      </a:cubicBezTo>
                      <a:cubicBezTo>
                        <a:pt x="95264" y="114284"/>
                        <a:pt x="121245" y="79643"/>
                        <a:pt x="121245" y="45001"/>
                      </a:cubicBezTo>
                      <a:cubicBezTo>
                        <a:pt x="129906" y="19020"/>
                        <a:pt x="95264" y="-6962"/>
                        <a:pt x="60623" y="169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712" name="Freeform: Shape 711">
                  <a:extLst>
                    <a:ext uri="{FF2B5EF4-FFF2-40B4-BE49-F238E27FC236}">
                      <a16:creationId xmlns="" xmlns:a16="http://schemas.microsoft.com/office/drawing/2014/main" id="{2EB5F41B-E317-457C-8493-A7BA0AAF7475}"/>
                    </a:ext>
                  </a:extLst>
                </p:cNvPr>
                <p:cNvSpPr/>
                <p:nvPr/>
              </p:nvSpPr>
              <p:spPr>
                <a:xfrm>
                  <a:off x="5775565" y="4460301"/>
                  <a:ext cx="122591" cy="125659"/>
                </a:xfrm>
                <a:custGeom>
                  <a:avLst/>
                  <a:gdLst>
                    <a:gd name="connsiteX0" fmla="*/ 60623 w 122591"/>
                    <a:gd name="connsiteY0" fmla="*/ 2207 h 125659"/>
                    <a:gd name="connsiteX1" fmla="*/ 0 w 122591"/>
                    <a:gd name="connsiteY1" fmla="*/ 45509 h 125659"/>
                    <a:gd name="connsiteX2" fmla="*/ 60623 w 122591"/>
                    <a:gd name="connsiteY2" fmla="*/ 123453 h 125659"/>
                    <a:gd name="connsiteX3" fmla="*/ 121245 w 122591"/>
                    <a:gd name="connsiteY3" fmla="*/ 80151 h 125659"/>
                    <a:gd name="connsiteX4" fmla="*/ 60623 w 122591"/>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25659">
                      <a:moveTo>
                        <a:pt x="60623" y="2207"/>
                      </a:moveTo>
                      <a:cubicBezTo>
                        <a:pt x="25981" y="-6453"/>
                        <a:pt x="0" y="10867"/>
                        <a:pt x="0" y="45509"/>
                      </a:cubicBezTo>
                      <a:cubicBezTo>
                        <a:pt x="0" y="80151"/>
                        <a:pt x="25981" y="114793"/>
                        <a:pt x="60623" y="123453"/>
                      </a:cubicBezTo>
                      <a:cubicBezTo>
                        <a:pt x="95264" y="132113"/>
                        <a:pt x="121245" y="114793"/>
                        <a:pt x="121245" y="80151"/>
                      </a:cubicBezTo>
                      <a:cubicBezTo>
                        <a:pt x="129906" y="45509"/>
                        <a:pt x="95264"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1" name="Graphic 1">
              <a:extLst>
                <a:ext uri="{FF2B5EF4-FFF2-40B4-BE49-F238E27FC236}">
                  <a16:creationId xmlns="" xmlns:a16="http://schemas.microsoft.com/office/drawing/2014/main" id="{C24C5A25-2437-49ED-AA5A-A2C58C4B8D86}"/>
                </a:ext>
              </a:extLst>
            </p:cNvPr>
            <p:cNvGrpSpPr/>
            <p:nvPr/>
          </p:nvGrpSpPr>
          <p:grpSpPr>
            <a:xfrm>
              <a:off x="6087340" y="2704443"/>
              <a:ext cx="6772447" cy="2286350"/>
              <a:chOff x="6087340" y="2704443"/>
              <a:chExt cx="6772447" cy="2286350"/>
            </a:xfrm>
            <a:solidFill>
              <a:srgbClr val="0070C0"/>
            </a:solidFill>
          </p:grpSpPr>
          <p:sp>
            <p:nvSpPr>
              <p:cNvPr id="619" name="Freeform: Shape 618">
                <a:extLst>
                  <a:ext uri="{FF2B5EF4-FFF2-40B4-BE49-F238E27FC236}">
                    <a16:creationId xmlns="" xmlns:a16="http://schemas.microsoft.com/office/drawing/2014/main" id="{4DD6B0FD-AD9E-4FBB-9B5A-0827112A5C0C}"/>
                  </a:ext>
                </a:extLst>
              </p:cNvPr>
              <p:cNvSpPr/>
              <p:nvPr/>
            </p:nvSpPr>
            <p:spPr>
              <a:xfrm>
                <a:off x="6096000" y="2779463"/>
                <a:ext cx="6763787" cy="1657063"/>
              </a:xfrm>
              <a:custGeom>
                <a:avLst/>
                <a:gdLst>
                  <a:gd name="connsiteX0" fmla="*/ 5265535 w 6763787"/>
                  <a:gd name="connsiteY0" fmla="*/ 245415 h 1657063"/>
                  <a:gd name="connsiteX1" fmla="*/ 4157001 w 6763787"/>
                  <a:gd name="connsiteY1" fmla="*/ 2923 h 1657063"/>
                  <a:gd name="connsiteX2" fmla="*/ 3013826 w 6763787"/>
                  <a:gd name="connsiteY2" fmla="*/ 158811 h 1657063"/>
                  <a:gd name="connsiteX3" fmla="*/ 805419 w 6763787"/>
                  <a:gd name="connsiteY3" fmla="*/ 1215382 h 1657063"/>
                  <a:gd name="connsiteX4" fmla="*/ 0 w 6763787"/>
                  <a:gd name="connsiteY4" fmla="*/ 1631082 h 1657063"/>
                  <a:gd name="connsiteX5" fmla="*/ 0 w 6763787"/>
                  <a:gd name="connsiteY5" fmla="*/ 1657064 h 1657063"/>
                  <a:gd name="connsiteX6" fmla="*/ 476323 w 6763787"/>
                  <a:gd name="connsiteY6" fmla="*/ 1423232 h 1657063"/>
                  <a:gd name="connsiteX7" fmla="*/ 2702050 w 6763787"/>
                  <a:gd name="connsiteY7" fmla="*/ 297378 h 1657063"/>
                  <a:gd name="connsiteX8" fmla="*/ 3853886 w 6763787"/>
                  <a:gd name="connsiteY8" fmla="*/ 28905 h 1657063"/>
                  <a:gd name="connsiteX9" fmla="*/ 5057684 w 6763787"/>
                  <a:gd name="connsiteY9" fmla="*/ 193453 h 1657063"/>
                  <a:gd name="connsiteX10" fmla="*/ 6763788 w 6763787"/>
                  <a:gd name="connsiteY10" fmla="*/ 981551 h 1657063"/>
                  <a:gd name="connsiteX11" fmla="*/ 6763788 w 6763787"/>
                  <a:gd name="connsiteY11" fmla="*/ 946909 h 1657063"/>
                  <a:gd name="connsiteX12" fmla="*/ 5265535 w 6763787"/>
                  <a:gd name="connsiteY12" fmla="*/ 245415 h 16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3787" h="1657063">
                    <a:moveTo>
                      <a:pt x="5265535" y="245415"/>
                    </a:moveTo>
                    <a:cubicBezTo>
                      <a:pt x="4910457" y="115509"/>
                      <a:pt x="4538059" y="20244"/>
                      <a:pt x="4157001" y="2923"/>
                    </a:cubicBezTo>
                    <a:cubicBezTo>
                      <a:pt x="3767282" y="-14397"/>
                      <a:pt x="3386224" y="46226"/>
                      <a:pt x="3013826" y="158811"/>
                    </a:cubicBezTo>
                    <a:cubicBezTo>
                      <a:pt x="2225727" y="392642"/>
                      <a:pt x="1515573" y="825663"/>
                      <a:pt x="805419" y="1215382"/>
                    </a:cubicBezTo>
                    <a:cubicBezTo>
                      <a:pt x="545607" y="1362609"/>
                      <a:pt x="277133" y="1501176"/>
                      <a:pt x="0" y="1631082"/>
                    </a:cubicBezTo>
                    <a:lnTo>
                      <a:pt x="0" y="1657064"/>
                    </a:lnTo>
                    <a:cubicBezTo>
                      <a:pt x="164548" y="1579120"/>
                      <a:pt x="320435" y="1501176"/>
                      <a:pt x="476323" y="1423232"/>
                    </a:cubicBezTo>
                    <a:cubicBezTo>
                      <a:pt x="1212459" y="1042174"/>
                      <a:pt x="1922613" y="591832"/>
                      <a:pt x="2702050" y="297378"/>
                    </a:cubicBezTo>
                    <a:cubicBezTo>
                      <a:pt x="3074449" y="158811"/>
                      <a:pt x="3455507" y="54886"/>
                      <a:pt x="3853886" y="28905"/>
                    </a:cubicBezTo>
                    <a:cubicBezTo>
                      <a:pt x="4260926" y="2923"/>
                      <a:pt x="4667965" y="72207"/>
                      <a:pt x="5057684" y="193453"/>
                    </a:cubicBezTo>
                    <a:cubicBezTo>
                      <a:pt x="5655254" y="383982"/>
                      <a:pt x="6209520" y="678436"/>
                      <a:pt x="6763788" y="981551"/>
                    </a:cubicBezTo>
                    <a:lnTo>
                      <a:pt x="6763788" y="946909"/>
                    </a:lnTo>
                    <a:cubicBezTo>
                      <a:pt x="6270143" y="695757"/>
                      <a:pt x="5785160" y="435944"/>
                      <a:pt x="5265535" y="2454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20" name="Freeform: Shape 619">
                <a:extLst>
                  <a:ext uri="{FF2B5EF4-FFF2-40B4-BE49-F238E27FC236}">
                    <a16:creationId xmlns="" xmlns:a16="http://schemas.microsoft.com/office/drawing/2014/main" id="{585FBEEE-1C8E-495D-8638-1F5C258A726B}"/>
                  </a:ext>
                </a:extLst>
              </p:cNvPr>
              <p:cNvSpPr/>
              <p:nvPr/>
            </p:nvSpPr>
            <p:spPr>
              <a:xfrm>
                <a:off x="6087340" y="3250050"/>
                <a:ext cx="6755125" cy="1665723"/>
              </a:xfrm>
              <a:custGeom>
                <a:avLst/>
                <a:gdLst>
                  <a:gd name="connsiteX0" fmla="*/ 5334818 w 6755125"/>
                  <a:gd name="connsiteY0" fmla="*/ 1359686 h 1665723"/>
                  <a:gd name="connsiteX1" fmla="*/ 4182982 w 6755125"/>
                  <a:gd name="connsiteY1" fmla="*/ 1628159 h 1665723"/>
                  <a:gd name="connsiteX2" fmla="*/ 2979184 w 6755125"/>
                  <a:gd name="connsiteY2" fmla="*/ 1463611 h 1665723"/>
                  <a:gd name="connsiteX3" fmla="*/ 727475 w 6755125"/>
                  <a:gd name="connsiteY3" fmla="*/ 372398 h 1665723"/>
                  <a:gd name="connsiteX4" fmla="*/ 0 w 6755125"/>
                  <a:gd name="connsiteY4" fmla="*/ 0 h 1665723"/>
                  <a:gd name="connsiteX5" fmla="*/ 0 w 6755125"/>
                  <a:gd name="connsiteY5" fmla="*/ 34642 h 1665723"/>
                  <a:gd name="connsiteX6" fmla="*/ 554267 w 6755125"/>
                  <a:gd name="connsiteY6" fmla="*/ 311775 h 1665723"/>
                  <a:gd name="connsiteX7" fmla="*/ 2762674 w 6755125"/>
                  <a:gd name="connsiteY7" fmla="*/ 1420309 h 1665723"/>
                  <a:gd name="connsiteX8" fmla="*/ 3871207 w 6755125"/>
                  <a:gd name="connsiteY8" fmla="*/ 1662800 h 1665723"/>
                  <a:gd name="connsiteX9" fmla="*/ 5014383 w 6755125"/>
                  <a:gd name="connsiteY9" fmla="*/ 1506913 h 1665723"/>
                  <a:gd name="connsiteX10" fmla="*/ 6755126 w 6755125"/>
                  <a:gd name="connsiteY10" fmla="*/ 710154 h 1665723"/>
                  <a:gd name="connsiteX11" fmla="*/ 6755126 w 6755125"/>
                  <a:gd name="connsiteY11" fmla="*/ 675513 h 1665723"/>
                  <a:gd name="connsiteX12" fmla="*/ 5334818 w 6755125"/>
                  <a:gd name="connsiteY12" fmla="*/ 1359686 h 166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5125" h="1665723">
                    <a:moveTo>
                      <a:pt x="5334818" y="1359686"/>
                    </a:moveTo>
                    <a:cubicBezTo>
                      <a:pt x="4962420" y="1498253"/>
                      <a:pt x="4581362" y="1602178"/>
                      <a:pt x="4182982" y="1628159"/>
                    </a:cubicBezTo>
                    <a:cubicBezTo>
                      <a:pt x="3775942" y="1654140"/>
                      <a:pt x="3368903" y="1584857"/>
                      <a:pt x="2979184" y="1463611"/>
                    </a:cubicBezTo>
                    <a:cubicBezTo>
                      <a:pt x="2182425" y="1212459"/>
                      <a:pt x="1463611" y="770777"/>
                      <a:pt x="727475" y="372398"/>
                    </a:cubicBezTo>
                    <a:cubicBezTo>
                      <a:pt x="493644" y="242492"/>
                      <a:pt x="242491" y="112585"/>
                      <a:pt x="0" y="0"/>
                    </a:cubicBezTo>
                    <a:lnTo>
                      <a:pt x="0" y="34642"/>
                    </a:lnTo>
                    <a:cubicBezTo>
                      <a:pt x="190529" y="121246"/>
                      <a:pt x="372398" y="216510"/>
                      <a:pt x="554267" y="311775"/>
                    </a:cubicBezTo>
                    <a:cubicBezTo>
                      <a:pt x="1281742" y="692834"/>
                      <a:pt x="1983236" y="1143175"/>
                      <a:pt x="2762674" y="1420309"/>
                    </a:cubicBezTo>
                    <a:cubicBezTo>
                      <a:pt x="3117751" y="1550215"/>
                      <a:pt x="3490148" y="1645480"/>
                      <a:pt x="3871207" y="1662800"/>
                    </a:cubicBezTo>
                    <a:cubicBezTo>
                      <a:pt x="4260926" y="1680121"/>
                      <a:pt x="4641984" y="1619498"/>
                      <a:pt x="5014383" y="1506913"/>
                    </a:cubicBezTo>
                    <a:cubicBezTo>
                      <a:pt x="5629272" y="1325044"/>
                      <a:pt x="6192199" y="1013269"/>
                      <a:pt x="6755126" y="710154"/>
                    </a:cubicBezTo>
                    <a:lnTo>
                      <a:pt x="6755126" y="675513"/>
                    </a:lnTo>
                    <a:cubicBezTo>
                      <a:pt x="6296125" y="918004"/>
                      <a:pt x="5828462" y="1169157"/>
                      <a:pt x="5334818" y="13596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621" name="Graphic 1">
                <a:extLst>
                  <a:ext uri="{FF2B5EF4-FFF2-40B4-BE49-F238E27FC236}">
                    <a16:creationId xmlns="" xmlns:a16="http://schemas.microsoft.com/office/drawing/2014/main" id="{5A16BFEA-C390-4F25-A03B-93F34FC89F85}"/>
                  </a:ext>
                </a:extLst>
              </p:cNvPr>
              <p:cNvGrpSpPr/>
              <p:nvPr/>
            </p:nvGrpSpPr>
            <p:grpSpPr>
              <a:xfrm>
                <a:off x="12582653" y="3602003"/>
                <a:ext cx="190530" cy="482570"/>
                <a:chOff x="12582653" y="3602003"/>
                <a:chExt cx="190530" cy="482570"/>
              </a:xfrm>
              <a:grpFill/>
            </p:grpSpPr>
            <p:sp>
              <p:nvSpPr>
                <p:cNvPr id="682" name="Freeform: Shape 681">
                  <a:extLst>
                    <a:ext uri="{FF2B5EF4-FFF2-40B4-BE49-F238E27FC236}">
                      <a16:creationId xmlns="" xmlns:a16="http://schemas.microsoft.com/office/drawing/2014/main" id="{AC98C99A-A5A1-4EF2-A401-D48D8ADEBFBF}"/>
                    </a:ext>
                  </a:extLst>
                </p:cNvPr>
                <p:cNvSpPr/>
                <p:nvPr/>
              </p:nvSpPr>
              <p:spPr>
                <a:xfrm>
                  <a:off x="12660598" y="3640692"/>
                  <a:ext cx="27371" cy="410446"/>
                </a:xfrm>
                <a:custGeom>
                  <a:avLst/>
                  <a:gdLst>
                    <a:gd name="connsiteX0" fmla="*/ 0 w 27371"/>
                    <a:gd name="connsiteY0" fmla="*/ 16398 h 410446"/>
                    <a:gd name="connsiteX1" fmla="*/ 0 w 27371"/>
                    <a:gd name="connsiteY1" fmla="*/ 397456 h 410446"/>
                    <a:gd name="connsiteX2" fmla="*/ 25982 w 27371"/>
                    <a:gd name="connsiteY2" fmla="*/ 397456 h 410446"/>
                    <a:gd name="connsiteX3" fmla="*/ 25982 w 27371"/>
                    <a:gd name="connsiteY3" fmla="*/ 16398 h 410446"/>
                    <a:gd name="connsiteX4" fmla="*/ 0 w 27371"/>
                    <a:gd name="connsiteY4" fmla="*/ 16398 h 41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410446">
                      <a:moveTo>
                        <a:pt x="0" y="16398"/>
                      </a:moveTo>
                      <a:cubicBezTo>
                        <a:pt x="0" y="146304"/>
                        <a:pt x="0" y="267550"/>
                        <a:pt x="0" y="397456"/>
                      </a:cubicBezTo>
                      <a:cubicBezTo>
                        <a:pt x="0" y="414777"/>
                        <a:pt x="25982" y="414777"/>
                        <a:pt x="25982" y="397456"/>
                      </a:cubicBezTo>
                      <a:cubicBezTo>
                        <a:pt x="25982" y="267550"/>
                        <a:pt x="25982" y="146304"/>
                        <a:pt x="25982" y="16398"/>
                      </a:cubicBezTo>
                      <a:cubicBezTo>
                        <a:pt x="34641"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3" name="Freeform: Shape 682">
                  <a:extLst>
                    <a:ext uri="{FF2B5EF4-FFF2-40B4-BE49-F238E27FC236}">
                      <a16:creationId xmlns="" xmlns:a16="http://schemas.microsoft.com/office/drawing/2014/main" id="{BA21F3B1-015D-442C-8D4E-0AC9EF7F2AE6}"/>
                    </a:ext>
                  </a:extLst>
                </p:cNvPr>
                <p:cNvSpPr/>
                <p:nvPr/>
              </p:nvSpPr>
              <p:spPr>
                <a:xfrm>
                  <a:off x="12582653" y="3602003"/>
                  <a:ext cx="190530" cy="109301"/>
                </a:xfrm>
                <a:custGeom>
                  <a:avLst/>
                  <a:gdLst>
                    <a:gd name="connsiteX0" fmla="*/ 95265 w 190530"/>
                    <a:gd name="connsiteY0" fmla="*/ 37765 h 109301"/>
                    <a:gd name="connsiteX1" fmla="*/ 0 w 190530"/>
                    <a:gd name="connsiteY1" fmla="*/ 3124 h 109301"/>
                    <a:gd name="connsiteX2" fmla="*/ 95265 w 190530"/>
                    <a:gd name="connsiteY2" fmla="*/ 72407 h 109301"/>
                    <a:gd name="connsiteX3" fmla="*/ 190530 w 190530"/>
                    <a:gd name="connsiteY3" fmla="*/ 107049 h 109301"/>
                    <a:gd name="connsiteX4" fmla="*/ 95265 w 190530"/>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09301">
                      <a:moveTo>
                        <a:pt x="95265" y="37765"/>
                      </a:moveTo>
                      <a:cubicBezTo>
                        <a:pt x="43302" y="3124"/>
                        <a:pt x="0" y="-5537"/>
                        <a:pt x="0" y="3124"/>
                      </a:cubicBezTo>
                      <a:cubicBezTo>
                        <a:pt x="0" y="11784"/>
                        <a:pt x="43302" y="46426"/>
                        <a:pt x="95265" y="72407"/>
                      </a:cubicBezTo>
                      <a:cubicBezTo>
                        <a:pt x="147228" y="98388"/>
                        <a:pt x="190530" y="115709"/>
                        <a:pt x="190530" y="107049"/>
                      </a:cubicBezTo>
                      <a:cubicBezTo>
                        <a:pt x="190530" y="107049"/>
                        <a:pt x="147228" y="72407"/>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4" name="Freeform: Shape 683">
                  <a:extLst>
                    <a:ext uri="{FF2B5EF4-FFF2-40B4-BE49-F238E27FC236}">
                      <a16:creationId xmlns="" xmlns:a16="http://schemas.microsoft.com/office/drawing/2014/main" id="{A22A5D90-4D60-4317-AB51-CE717E60BD6E}"/>
                    </a:ext>
                  </a:extLst>
                </p:cNvPr>
                <p:cNvSpPr/>
                <p:nvPr/>
              </p:nvSpPr>
              <p:spPr>
                <a:xfrm>
                  <a:off x="12582653" y="3974401"/>
                  <a:ext cx="190530" cy="110172"/>
                </a:xfrm>
                <a:custGeom>
                  <a:avLst/>
                  <a:gdLst>
                    <a:gd name="connsiteX0" fmla="*/ 95265 w 190530"/>
                    <a:gd name="connsiteY0" fmla="*/ 37765 h 110172"/>
                    <a:gd name="connsiteX1" fmla="*/ 0 w 190530"/>
                    <a:gd name="connsiteY1" fmla="*/ 107049 h 110172"/>
                    <a:gd name="connsiteX2" fmla="*/ 95265 w 190530"/>
                    <a:gd name="connsiteY2" fmla="*/ 72407 h 110172"/>
                    <a:gd name="connsiteX3" fmla="*/ 190530 w 190530"/>
                    <a:gd name="connsiteY3" fmla="*/ 3124 h 110172"/>
                    <a:gd name="connsiteX4" fmla="*/ 95265 w 190530"/>
                    <a:gd name="connsiteY4" fmla="*/ 37765 h 110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10172">
                      <a:moveTo>
                        <a:pt x="95265" y="37765"/>
                      </a:moveTo>
                      <a:cubicBezTo>
                        <a:pt x="43302" y="63747"/>
                        <a:pt x="0" y="98388"/>
                        <a:pt x="0" y="107049"/>
                      </a:cubicBezTo>
                      <a:cubicBezTo>
                        <a:pt x="0" y="115709"/>
                        <a:pt x="43302" y="107049"/>
                        <a:pt x="95265" y="72407"/>
                      </a:cubicBezTo>
                      <a:cubicBezTo>
                        <a:pt x="147228" y="37765"/>
                        <a:pt x="190530" y="11784"/>
                        <a:pt x="190530" y="3124"/>
                      </a:cubicBezTo>
                      <a:cubicBezTo>
                        <a:pt x="190530" y="-5537"/>
                        <a:pt x="147228" y="3124"/>
                        <a:pt x="95265"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2" name="Graphic 1">
                <a:extLst>
                  <a:ext uri="{FF2B5EF4-FFF2-40B4-BE49-F238E27FC236}">
                    <a16:creationId xmlns="" xmlns:a16="http://schemas.microsoft.com/office/drawing/2014/main" id="{3E97D581-84BE-4504-865D-252CDBF6A0B1}"/>
                  </a:ext>
                </a:extLst>
              </p:cNvPr>
              <p:cNvGrpSpPr/>
              <p:nvPr/>
            </p:nvGrpSpPr>
            <p:grpSpPr>
              <a:xfrm>
                <a:off x="12149632" y="3364268"/>
                <a:ext cx="190530" cy="958039"/>
                <a:chOff x="12149632" y="3364268"/>
                <a:chExt cx="190530" cy="958039"/>
              </a:xfrm>
              <a:grpFill/>
            </p:grpSpPr>
            <p:sp>
              <p:nvSpPr>
                <p:cNvPr id="679" name="Freeform: Shape 678">
                  <a:extLst>
                    <a:ext uri="{FF2B5EF4-FFF2-40B4-BE49-F238E27FC236}">
                      <a16:creationId xmlns="" xmlns:a16="http://schemas.microsoft.com/office/drawing/2014/main" id="{603F0510-A48A-4981-B792-84E7FA231DB5}"/>
                    </a:ext>
                  </a:extLst>
                </p:cNvPr>
                <p:cNvSpPr/>
                <p:nvPr/>
              </p:nvSpPr>
              <p:spPr>
                <a:xfrm>
                  <a:off x="12236236" y="3401607"/>
                  <a:ext cx="25981" cy="883362"/>
                </a:xfrm>
                <a:custGeom>
                  <a:avLst/>
                  <a:gdLst>
                    <a:gd name="connsiteX0" fmla="*/ 0 w 25981"/>
                    <a:gd name="connsiteY0" fmla="*/ 12991 h 883362"/>
                    <a:gd name="connsiteX1" fmla="*/ 0 w 25981"/>
                    <a:gd name="connsiteY1" fmla="*/ 870372 h 883362"/>
                    <a:gd name="connsiteX2" fmla="*/ 25982 w 25981"/>
                    <a:gd name="connsiteY2" fmla="*/ 870372 h 883362"/>
                    <a:gd name="connsiteX3" fmla="*/ 25982 w 25981"/>
                    <a:gd name="connsiteY3" fmla="*/ 12991 h 883362"/>
                    <a:gd name="connsiteX4" fmla="*/ 0 w 25981"/>
                    <a:gd name="connsiteY4" fmla="*/ 12991 h 88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883362">
                      <a:moveTo>
                        <a:pt x="0" y="12991"/>
                      </a:moveTo>
                      <a:cubicBezTo>
                        <a:pt x="0" y="298784"/>
                        <a:pt x="0" y="584578"/>
                        <a:pt x="0" y="870372"/>
                      </a:cubicBezTo>
                      <a:cubicBezTo>
                        <a:pt x="0" y="887693"/>
                        <a:pt x="25982" y="887693"/>
                        <a:pt x="25982" y="870372"/>
                      </a:cubicBezTo>
                      <a:cubicBezTo>
                        <a:pt x="25982" y="584578"/>
                        <a:pt x="25982" y="298784"/>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0" name="Freeform: Shape 679">
                  <a:extLst>
                    <a:ext uri="{FF2B5EF4-FFF2-40B4-BE49-F238E27FC236}">
                      <a16:creationId xmlns="" xmlns:a16="http://schemas.microsoft.com/office/drawing/2014/main" id="{4B576F51-9682-4586-B051-1555AD9AEC0E}"/>
                    </a:ext>
                  </a:extLst>
                </p:cNvPr>
                <p:cNvSpPr/>
                <p:nvPr/>
              </p:nvSpPr>
              <p:spPr>
                <a:xfrm>
                  <a:off x="12149632" y="3364268"/>
                  <a:ext cx="190530" cy="123023"/>
                </a:xfrm>
                <a:custGeom>
                  <a:avLst/>
                  <a:gdLst>
                    <a:gd name="connsiteX0" fmla="*/ 95265 w 190530"/>
                    <a:gd name="connsiteY0" fmla="*/ 24348 h 123023"/>
                    <a:gd name="connsiteX1" fmla="*/ 0 w 190530"/>
                    <a:gd name="connsiteY1" fmla="*/ 15687 h 123023"/>
                    <a:gd name="connsiteX2" fmla="*/ 95265 w 190530"/>
                    <a:gd name="connsiteY2" fmla="*/ 102292 h 123023"/>
                    <a:gd name="connsiteX3" fmla="*/ 190530 w 190530"/>
                    <a:gd name="connsiteY3" fmla="*/ 110952 h 123023"/>
                    <a:gd name="connsiteX4" fmla="*/ 95265 w 190530"/>
                    <a:gd name="connsiteY4" fmla="*/ 24348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4348"/>
                      </a:moveTo>
                      <a:cubicBezTo>
                        <a:pt x="43302" y="-1633"/>
                        <a:pt x="0" y="-10294"/>
                        <a:pt x="0" y="15687"/>
                      </a:cubicBezTo>
                      <a:cubicBezTo>
                        <a:pt x="0" y="41669"/>
                        <a:pt x="43302" y="76310"/>
                        <a:pt x="95265" y="102292"/>
                      </a:cubicBezTo>
                      <a:cubicBezTo>
                        <a:pt x="147228" y="128273"/>
                        <a:pt x="190530" y="128273"/>
                        <a:pt x="190530" y="110952"/>
                      </a:cubicBezTo>
                      <a:cubicBezTo>
                        <a:pt x="190530" y="93631"/>
                        <a:pt x="147228" y="58989"/>
                        <a:pt x="95265"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81" name="Freeform: Shape 680">
                  <a:extLst>
                    <a:ext uri="{FF2B5EF4-FFF2-40B4-BE49-F238E27FC236}">
                      <a16:creationId xmlns="" xmlns:a16="http://schemas.microsoft.com/office/drawing/2014/main" id="{3A36D8FB-F52D-4BEF-A68C-C7EDCEA65BAB}"/>
                    </a:ext>
                  </a:extLst>
                </p:cNvPr>
                <p:cNvSpPr/>
                <p:nvPr/>
              </p:nvSpPr>
              <p:spPr>
                <a:xfrm>
                  <a:off x="12149632" y="4199284"/>
                  <a:ext cx="190530" cy="123023"/>
                </a:xfrm>
                <a:custGeom>
                  <a:avLst/>
                  <a:gdLst>
                    <a:gd name="connsiteX0" fmla="*/ 95265 w 190530"/>
                    <a:gd name="connsiteY0" fmla="*/ 20732 h 123023"/>
                    <a:gd name="connsiteX1" fmla="*/ 0 w 190530"/>
                    <a:gd name="connsiteY1" fmla="*/ 107336 h 123023"/>
                    <a:gd name="connsiteX2" fmla="*/ 95265 w 190530"/>
                    <a:gd name="connsiteY2" fmla="*/ 98676 h 123023"/>
                    <a:gd name="connsiteX3" fmla="*/ 190530 w 190530"/>
                    <a:gd name="connsiteY3" fmla="*/ 12072 h 123023"/>
                    <a:gd name="connsiteX4" fmla="*/ 95265 w 190530"/>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30" h="123023">
                      <a:moveTo>
                        <a:pt x="95265" y="20732"/>
                      </a:moveTo>
                      <a:cubicBezTo>
                        <a:pt x="43302" y="46713"/>
                        <a:pt x="0" y="81355"/>
                        <a:pt x="0" y="107336"/>
                      </a:cubicBezTo>
                      <a:cubicBezTo>
                        <a:pt x="0" y="133317"/>
                        <a:pt x="43302" y="124657"/>
                        <a:pt x="95265" y="98676"/>
                      </a:cubicBezTo>
                      <a:cubicBezTo>
                        <a:pt x="147228" y="72695"/>
                        <a:pt x="190530" y="29393"/>
                        <a:pt x="190530" y="12072"/>
                      </a:cubicBezTo>
                      <a:cubicBezTo>
                        <a:pt x="190530" y="-5249"/>
                        <a:pt x="147228" y="-5249"/>
                        <a:pt x="95265"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3" name="Graphic 1">
                <a:extLst>
                  <a:ext uri="{FF2B5EF4-FFF2-40B4-BE49-F238E27FC236}">
                    <a16:creationId xmlns="" xmlns:a16="http://schemas.microsoft.com/office/drawing/2014/main" id="{DF798E84-6BF5-4D26-9623-3CEA5BA9D4BD}"/>
                  </a:ext>
                </a:extLst>
              </p:cNvPr>
              <p:cNvGrpSpPr/>
              <p:nvPr/>
            </p:nvGrpSpPr>
            <p:grpSpPr>
              <a:xfrm>
                <a:off x="11725272" y="3148339"/>
                <a:ext cx="190528" cy="1389899"/>
                <a:chOff x="11725272" y="3148339"/>
                <a:chExt cx="190528" cy="1389899"/>
              </a:xfrm>
              <a:grpFill/>
            </p:grpSpPr>
            <p:sp>
              <p:nvSpPr>
                <p:cNvPr id="676" name="Freeform: Shape 675">
                  <a:extLst>
                    <a:ext uri="{FF2B5EF4-FFF2-40B4-BE49-F238E27FC236}">
                      <a16:creationId xmlns="" xmlns:a16="http://schemas.microsoft.com/office/drawing/2014/main" id="{6C5BA746-D45D-42E3-80AA-C4E81C9FFFA9}"/>
                    </a:ext>
                  </a:extLst>
                </p:cNvPr>
                <p:cNvSpPr/>
                <p:nvPr/>
              </p:nvSpPr>
              <p:spPr>
                <a:xfrm>
                  <a:off x="11803215" y="3185096"/>
                  <a:ext cx="27371" cy="1325044"/>
                </a:xfrm>
                <a:custGeom>
                  <a:avLst/>
                  <a:gdLst>
                    <a:gd name="connsiteX0" fmla="*/ 0 w 27371"/>
                    <a:gd name="connsiteY0" fmla="*/ 12991 h 1325044"/>
                    <a:gd name="connsiteX1" fmla="*/ 0 w 27371"/>
                    <a:gd name="connsiteY1" fmla="*/ 1312053 h 1325044"/>
                    <a:gd name="connsiteX2" fmla="*/ 25982 w 27371"/>
                    <a:gd name="connsiteY2" fmla="*/ 1312053 h 1325044"/>
                    <a:gd name="connsiteX3" fmla="*/ 25982 w 27371"/>
                    <a:gd name="connsiteY3" fmla="*/ 12991 h 1325044"/>
                    <a:gd name="connsiteX4" fmla="*/ 0 w 27371"/>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25044">
                      <a:moveTo>
                        <a:pt x="0" y="12991"/>
                      </a:moveTo>
                      <a:cubicBezTo>
                        <a:pt x="0" y="446011"/>
                        <a:pt x="0" y="879032"/>
                        <a:pt x="0" y="1312053"/>
                      </a:cubicBezTo>
                      <a:cubicBezTo>
                        <a:pt x="0" y="1329374"/>
                        <a:pt x="25982" y="1329374"/>
                        <a:pt x="25982" y="1312053"/>
                      </a:cubicBezTo>
                      <a:cubicBezTo>
                        <a:pt x="25982" y="879032"/>
                        <a:pt x="25982" y="446011"/>
                        <a:pt x="25982"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7" name="Freeform: Shape 676">
                  <a:extLst>
                    <a:ext uri="{FF2B5EF4-FFF2-40B4-BE49-F238E27FC236}">
                      <a16:creationId xmlns="" xmlns:a16="http://schemas.microsoft.com/office/drawing/2014/main" id="{1BF730CE-B22A-4F47-9C4B-03FF376F6F48}"/>
                    </a:ext>
                  </a:extLst>
                </p:cNvPr>
                <p:cNvSpPr/>
                <p:nvPr/>
              </p:nvSpPr>
              <p:spPr>
                <a:xfrm>
                  <a:off x="11725272" y="3148339"/>
                  <a:ext cx="190528" cy="139763"/>
                </a:xfrm>
                <a:custGeom>
                  <a:avLst/>
                  <a:gdLst>
                    <a:gd name="connsiteX0" fmla="*/ 95265 w 190528"/>
                    <a:gd name="connsiteY0" fmla="*/ 15107 h 139763"/>
                    <a:gd name="connsiteX1" fmla="*/ 0 w 190528"/>
                    <a:gd name="connsiteY1" fmla="*/ 32428 h 139763"/>
                    <a:gd name="connsiteX2" fmla="*/ 95265 w 190528"/>
                    <a:gd name="connsiteY2" fmla="*/ 127692 h 139763"/>
                    <a:gd name="connsiteX3" fmla="*/ 190529 w 190528"/>
                    <a:gd name="connsiteY3" fmla="*/ 119032 h 139763"/>
                    <a:gd name="connsiteX4" fmla="*/ 95265 w 190528"/>
                    <a:gd name="connsiteY4" fmla="*/ 15107 h 13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763">
                      <a:moveTo>
                        <a:pt x="95265" y="15107"/>
                      </a:moveTo>
                      <a:cubicBezTo>
                        <a:pt x="43302" y="-10875"/>
                        <a:pt x="0" y="-2214"/>
                        <a:pt x="0" y="32428"/>
                      </a:cubicBezTo>
                      <a:cubicBezTo>
                        <a:pt x="0" y="67069"/>
                        <a:pt x="43302" y="110371"/>
                        <a:pt x="95265" y="127692"/>
                      </a:cubicBezTo>
                      <a:cubicBezTo>
                        <a:pt x="147227" y="145013"/>
                        <a:pt x="190529" y="145013"/>
                        <a:pt x="190529" y="119032"/>
                      </a:cubicBezTo>
                      <a:cubicBezTo>
                        <a:pt x="190529" y="84390"/>
                        <a:pt x="147227" y="41088"/>
                        <a:pt x="95265"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8" name="Freeform: Shape 677">
                  <a:extLst>
                    <a:ext uri="{FF2B5EF4-FFF2-40B4-BE49-F238E27FC236}">
                      <a16:creationId xmlns="" xmlns:a16="http://schemas.microsoft.com/office/drawing/2014/main" id="{D4FCB70F-6024-407B-B9D9-889FC0273462}"/>
                    </a:ext>
                  </a:extLst>
                </p:cNvPr>
                <p:cNvSpPr/>
                <p:nvPr/>
              </p:nvSpPr>
              <p:spPr>
                <a:xfrm>
                  <a:off x="11725272" y="4399168"/>
                  <a:ext cx="190528" cy="139069"/>
                </a:xfrm>
                <a:custGeom>
                  <a:avLst/>
                  <a:gdLst>
                    <a:gd name="connsiteX0" fmla="*/ 95265 w 190528"/>
                    <a:gd name="connsiteY0" fmla="*/ 11377 h 139069"/>
                    <a:gd name="connsiteX1" fmla="*/ 0 w 190528"/>
                    <a:gd name="connsiteY1" fmla="*/ 106642 h 139069"/>
                    <a:gd name="connsiteX2" fmla="*/ 95265 w 190528"/>
                    <a:gd name="connsiteY2" fmla="*/ 123963 h 139069"/>
                    <a:gd name="connsiteX3" fmla="*/ 190529 w 190528"/>
                    <a:gd name="connsiteY3" fmla="*/ 28698 h 139069"/>
                    <a:gd name="connsiteX4" fmla="*/ 95265 w 190528"/>
                    <a:gd name="connsiteY4" fmla="*/ 11377 h 13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9069">
                      <a:moveTo>
                        <a:pt x="95265" y="11377"/>
                      </a:moveTo>
                      <a:cubicBezTo>
                        <a:pt x="43302" y="28698"/>
                        <a:pt x="0" y="72000"/>
                        <a:pt x="0" y="106642"/>
                      </a:cubicBezTo>
                      <a:cubicBezTo>
                        <a:pt x="0" y="141283"/>
                        <a:pt x="43302" y="149944"/>
                        <a:pt x="95265" y="123963"/>
                      </a:cubicBezTo>
                      <a:cubicBezTo>
                        <a:pt x="147227" y="97981"/>
                        <a:pt x="190529" y="54679"/>
                        <a:pt x="190529" y="28698"/>
                      </a:cubicBezTo>
                      <a:cubicBezTo>
                        <a:pt x="190529" y="-5944"/>
                        <a:pt x="147227" y="-5944"/>
                        <a:pt x="95265" y="1137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4" name="Graphic 1">
                <a:extLst>
                  <a:ext uri="{FF2B5EF4-FFF2-40B4-BE49-F238E27FC236}">
                    <a16:creationId xmlns="" xmlns:a16="http://schemas.microsoft.com/office/drawing/2014/main" id="{653AEB8E-A0A0-4367-9BE2-2195EB597D8C}"/>
                  </a:ext>
                </a:extLst>
              </p:cNvPr>
              <p:cNvGrpSpPr/>
              <p:nvPr/>
            </p:nvGrpSpPr>
            <p:grpSpPr>
              <a:xfrm>
                <a:off x="11300912" y="2957461"/>
                <a:ext cx="190528" cy="1768406"/>
                <a:chOff x="11300912" y="2957461"/>
                <a:chExt cx="190528" cy="1768406"/>
              </a:xfrm>
              <a:grpFill/>
            </p:grpSpPr>
            <p:sp>
              <p:nvSpPr>
                <p:cNvPr id="673" name="Freeform: Shape 672">
                  <a:extLst>
                    <a:ext uri="{FF2B5EF4-FFF2-40B4-BE49-F238E27FC236}">
                      <a16:creationId xmlns="" xmlns:a16="http://schemas.microsoft.com/office/drawing/2014/main" id="{6C27A286-BC5E-49A2-9A1B-9D43DC76419F}"/>
                    </a:ext>
                  </a:extLst>
                </p:cNvPr>
                <p:cNvSpPr/>
                <p:nvPr/>
              </p:nvSpPr>
              <p:spPr>
                <a:xfrm>
                  <a:off x="11378855" y="3003228"/>
                  <a:ext cx="25981" cy="1688781"/>
                </a:xfrm>
                <a:custGeom>
                  <a:avLst/>
                  <a:gdLst>
                    <a:gd name="connsiteX0" fmla="*/ 0 w 25981"/>
                    <a:gd name="connsiteY0" fmla="*/ 12991 h 1688781"/>
                    <a:gd name="connsiteX1" fmla="*/ 0 w 25981"/>
                    <a:gd name="connsiteY1" fmla="*/ 1675791 h 1688781"/>
                    <a:gd name="connsiteX2" fmla="*/ 25982 w 25981"/>
                    <a:gd name="connsiteY2" fmla="*/ 1675791 h 1688781"/>
                    <a:gd name="connsiteX3" fmla="*/ 25982 w 25981"/>
                    <a:gd name="connsiteY3" fmla="*/ 12991 h 1688781"/>
                    <a:gd name="connsiteX4" fmla="*/ 0 w 25981"/>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688781">
                      <a:moveTo>
                        <a:pt x="0" y="12991"/>
                      </a:moveTo>
                      <a:cubicBezTo>
                        <a:pt x="0" y="567258"/>
                        <a:pt x="0" y="1121524"/>
                        <a:pt x="0" y="1675791"/>
                      </a:cubicBezTo>
                      <a:cubicBezTo>
                        <a:pt x="0" y="1693112"/>
                        <a:pt x="25982" y="1693112"/>
                        <a:pt x="25982" y="1675791"/>
                      </a:cubicBezTo>
                      <a:cubicBezTo>
                        <a:pt x="25982" y="1121524"/>
                        <a:pt x="25982" y="56725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4" name="Freeform: Shape 673">
                  <a:extLst>
                    <a:ext uri="{FF2B5EF4-FFF2-40B4-BE49-F238E27FC236}">
                      <a16:creationId xmlns="" xmlns:a16="http://schemas.microsoft.com/office/drawing/2014/main" id="{72ECF13A-E6FC-4356-B109-770D1A127E60}"/>
                    </a:ext>
                  </a:extLst>
                </p:cNvPr>
                <p:cNvSpPr/>
                <p:nvPr/>
              </p:nvSpPr>
              <p:spPr>
                <a:xfrm>
                  <a:off x="11300912" y="2957461"/>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84739"/>
                        <a:pt x="43302" y="128041"/>
                        <a:pt x="95264" y="145362"/>
                      </a:cubicBezTo>
                      <a:cubicBezTo>
                        <a:pt x="147227" y="162683"/>
                        <a:pt x="190529" y="145362"/>
                        <a:pt x="190529" y="110720"/>
                      </a:cubicBezTo>
                      <a:cubicBezTo>
                        <a:pt x="181868" y="76078"/>
                        <a:pt x="147227" y="3277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5" name="Freeform: Shape 674">
                  <a:extLst>
                    <a:ext uri="{FF2B5EF4-FFF2-40B4-BE49-F238E27FC236}">
                      <a16:creationId xmlns="" xmlns:a16="http://schemas.microsoft.com/office/drawing/2014/main" id="{D55F58E6-DB5F-4036-9FB5-BC6D1B3C7941}"/>
                    </a:ext>
                  </a:extLst>
                </p:cNvPr>
                <p:cNvSpPr/>
                <p:nvPr/>
              </p:nvSpPr>
              <p:spPr>
                <a:xfrm>
                  <a:off x="11300912" y="4568299"/>
                  <a:ext cx="190528" cy="157568"/>
                </a:xfrm>
                <a:custGeom>
                  <a:avLst/>
                  <a:gdLst>
                    <a:gd name="connsiteX0" fmla="*/ 95264 w 190528"/>
                    <a:gd name="connsiteY0" fmla="*/ 6795 h 157568"/>
                    <a:gd name="connsiteX1" fmla="*/ 0 w 190528"/>
                    <a:gd name="connsiteY1" fmla="*/ 110720 h 157568"/>
                    <a:gd name="connsiteX2" fmla="*/ 95264 w 190528"/>
                    <a:gd name="connsiteY2" fmla="*/ 145362 h 157568"/>
                    <a:gd name="connsiteX3" fmla="*/ 190529 w 190528"/>
                    <a:gd name="connsiteY3" fmla="*/ 41437 h 157568"/>
                    <a:gd name="connsiteX4" fmla="*/ 95264 w 190528"/>
                    <a:gd name="connsiteY4" fmla="*/ 6795 h 157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7568">
                      <a:moveTo>
                        <a:pt x="95264" y="6795"/>
                      </a:moveTo>
                      <a:cubicBezTo>
                        <a:pt x="43302" y="24116"/>
                        <a:pt x="0" y="67418"/>
                        <a:pt x="0" y="110720"/>
                      </a:cubicBezTo>
                      <a:cubicBezTo>
                        <a:pt x="0" y="154022"/>
                        <a:pt x="43302" y="171343"/>
                        <a:pt x="95264" y="145362"/>
                      </a:cubicBezTo>
                      <a:cubicBezTo>
                        <a:pt x="147227" y="128041"/>
                        <a:pt x="190529" y="76078"/>
                        <a:pt x="190529" y="41437"/>
                      </a:cubicBezTo>
                      <a:cubicBezTo>
                        <a:pt x="181868"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5" name="Graphic 1">
                <a:extLst>
                  <a:ext uri="{FF2B5EF4-FFF2-40B4-BE49-F238E27FC236}">
                    <a16:creationId xmlns="" xmlns:a16="http://schemas.microsoft.com/office/drawing/2014/main" id="{73D010A2-0CD3-4D9E-B365-7F7AE3D72DB9}"/>
                  </a:ext>
                </a:extLst>
              </p:cNvPr>
              <p:cNvGrpSpPr/>
              <p:nvPr/>
            </p:nvGrpSpPr>
            <p:grpSpPr>
              <a:xfrm>
                <a:off x="10867891" y="2821134"/>
                <a:ext cx="190528" cy="2044308"/>
                <a:chOff x="10867891" y="2821134"/>
                <a:chExt cx="190528" cy="2044308"/>
              </a:xfrm>
              <a:grpFill/>
            </p:grpSpPr>
            <p:sp>
              <p:nvSpPr>
                <p:cNvPr id="670" name="Freeform: Shape 669">
                  <a:extLst>
                    <a:ext uri="{FF2B5EF4-FFF2-40B4-BE49-F238E27FC236}">
                      <a16:creationId xmlns="" xmlns:a16="http://schemas.microsoft.com/office/drawing/2014/main" id="{4E614C3E-0918-4163-861F-AFF4A480E0A0}"/>
                    </a:ext>
                  </a:extLst>
                </p:cNvPr>
                <p:cNvSpPr/>
                <p:nvPr/>
              </p:nvSpPr>
              <p:spPr>
                <a:xfrm>
                  <a:off x="10954495" y="2864661"/>
                  <a:ext cx="25980" cy="1965915"/>
                </a:xfrm>
                <a:custGeom>
                  <a:avLst/>
                  <a:gdLst>
                    <a:gd name="connsiteX0" fmla="*/ 0 w 25980"/>
                    <a:gd name="connsiteY0" fmla="*/ 12991 h 1965915"/>
                    <a:gd name="connsiteX1" fmla="*/ 0 w 25980"/>
                    <a:gd name="connsiteY1" fmla="*/ 1952925 h 1965915"/>
                    <a:gd name="connsiteX2" fmla="*/ 25980 w 25980"/>
                    <a:gd name="connsiteY2" fmla="*/ 1952925 h 1965915"/>
                    <a:gd name="connsiteX3" fmla="*/ 25980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0" y="1970245"/>
                        <a:pt x="25980" y="1952925"/>
                      </a:cubicBezTo>
                      <a:cubicBezTo>
                        <a:pt x="25980" y="1303393"/>
                        <a:pt x="25980" y="662522"/>
                        <a:pt x="25980" y="12991"/>
                      </a:cubicBezTo>
                      <a:cubicBezTo>
                        <a:pt x="25980"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1" name="Freeform: Shape 670">
                  <a:extLst>
                    <a:ext uri="{FF2B5EF4-FFF2-40B4-BE49-F238E27FC236}">
                      <a16:creationId xmlns="" xmlns:a16="http://schemas.microsoft.com/office/drawing/2014/main" id="{8A23112F-EB6B-4274-8A70-1CE992F0C231}"/>
                    </a:ext>
                  </a:extLst>
                </p:cNvPr>
                <p:cNvSpPr/>
                <p:nvPr/>
              </p:nvSpPr>
              <p:spPr>
                <a:xfrm>
                  <a:off x="10867891" y="2821134"/>
                  <a:ext cx="190528" cy="170762"/>
                </a:xfrm>
                <a:custGeom>
                  <a:avLst/>
                  <a:gdLst>
                    <a:gd name="connsiteX0" fmla="*/ 95264 w 190528"/>
                    <a:gd name="connsiteY0" fmla="*/ 4555 h 170762"/>
                    <a:gd name="connsiteX1" fmla="*/ 0 w 190528"/>
                    <a:gd name="connsiteY1" fmla="*/ 65178 h 170762"/>
                    <a:gd name="connsiteX2" fmla="*/ 95264 w 190528"/>
                    <a:gd name="connsiteY2" fmla="*/ 169103 h 170762"/>
                    <a:gd name="connsiteX3" fmla="*/ 190529 w 190528"/>
                    <a:gd name="connsiteY3" fmla="*/ 108480 h 170762"/>
                    <a:gd name="connsiteX4" fmla="*/ 95264 w 190528"/>
                    <a:gd name="connsiteY4" fmla="*/ 4555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4555"/>
                      </a:moveTo>
                      <a:cubicBezTo>
                        <a:pt x="43302" y="-12766"/>
                        <a:pt x="0" y="21876"/>
                        <a:pt x="0" y="65178"/>
                      </a:cubicBezTo>
                      <a:cubicBezTo>
                        <a:pt x="0" y="108480"/>
                        <a:pt x="43302" y="160443"/>
                        <a:pt x="95264" y="169103"/>
                      </a:cubicBezTo>
                      <a:cubicBezTo>
                        <a:pt x="147227" y="177763"/>
                        <a:pt x="190529" y="151782"/>
                        <a:pt x="190529" y="108480"/>
                      </a:cubicBezTo>
                      <a:cubicBezTo>
                        <a:pt x="190529" y="65178"/>
                        <a:pt x="147227" y="13215"/>
                        <a:pt x="95264" y="455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72" name="Freeform: Shape 671">
                  <a:extLst>
                    <a:ext uri="{FF2B5EF4-FFF2-40B4-BE49-F238E27FC236}">
                      <a16:creationId xmlns="" xmlns:a16="http://schemas.microsoft.com/office/drawing/2014/main" id="{460DFA02-ACD7-444E-B29A-3B4290CB7A3A}"/>
                    </a:ext>
                  </a:extLst>
                </p:cNvPr>
                <p:cNvSpPr/>
                <p:nvPr/>
              </p:nvSpPr>
              <p:spPr>
                <a:xfrm>
                  <a:off x="10867891" y="4690996"/>
                  <a:ext cx="190528" cy="174446"/>
                </a:xfrm>
                <a:custGeom>
                  <a:avLst/>
                  <a:gdLst>
                    <a:gd name="connsiteX0" fmla="*/ 95264 w 190528"/>
                    <a:gd name="connsiteY0" fmla="*/ 5344 h 174446"/>
                    <a:gd name="connsiteX1" fmla="*/ 0 w 190528"/>
                    <a:gd name="connsiteY1" fmla="*/ 109269 h 174446"/>
                    <a:gd name="connsiteX2" fmla="*/ 95264 w 190528"/>
                    <a:gd name="connsiteY2" fmla="*/ 169892 h 174446"/>
                    <a:gd name="connsiteX3" fmla="*/ 190529 w 190528"/>
                    <a:gd name="connsiteY3" fmla="*/ 65967 h 174446"/>
                    <a:gd name="connsiteX4" fmla="*/ 95264 w 190528"/>
                    <a:gd name="connsiteY4" fmla="*/ 5344 h 17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4446">
                      <a:moveTo>
                        <a:pt x="95264" y="5344"/>
                      </a:moveTo>
                      <a:cubicBezTo>
                        <a:pt x="43302" y="14004"/>
                        <a:pt x="0" y="65967"/>
                        <a:pt x="0" y="109269"/>
                      </a:cubicBezTo>
                      <a:cubicBezTo>
                        <a:pt x="0" y="152571"/>
                        <a:pt x="43302" y="187213"/>
                        <a:pt x="95264" y="169892"/>
                      </a:cubicBezTo>
                      <a:cubicBezTo>
                        <a:pt x="147227" y="15257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6" name="Graphic 1">
                <a:extLst>
                  <a:ext uri="{FF2B5EF4-FFF2-40B4-BE49-F238E27FC236}">
                    <a16:creationId xmlns="" xmlns:a16="http://schemas.microsoft.com/office/drawing/2014/main" id="{68F4DDBA-8149-4ED2-9CB9-0DFB73034A5A}"/>
                  </a:ext>
                </a:extLst>
              </p:cNvPr>
              <p:cNvGrpSpPr/>
              <p:nvPr/>
            </p:nvGrpSpPr>
            <p:grpSpPr>
              <a:xfrm>
                <a:off x="10443530" y="2729098"/>
                <a:ext cx="190528" cy="2228380"/>
                <a:chOff x="10443530" y="2729098"/>
                <a:chExt cx="190528" cy="2228380"/>
              </a:xfrm>
              <a:grpFill/>
            </p:grpSpPr>
            <p:sp>
              <p:nvSpPr>
                <p:cNvPr id="667" name="Freeform: Shape 666">
                  <a:extLst>
                    <a:ext uri="{FF2B5EF4-FFF2-40B4-BE49-F238E27FC236}">
                      <a16:creationId xmlns="" xmlns:a16="http://schemas.microsoft.com/office/drawing/2014/main" id="{6921F0C1-9DD5-411F-85E1-1EABC5D04559}"/>
                    </a:ext>
                  </a:extLst>
                </p:cNvPr>
                <p:cNvSpPr/>
                <p:nvPr/>
              </p:nvSpPr>
              <p:spPr>
                <a:xfrm>
                  <a:off x="10521474" y="2781047"/>
                  <a:ext cx="25980" cy="2136133"/>
                </a:xfrm>
                <a:custGeom>
                  <a:avLst/>
                  <a:gdLst>
                    <a:gd name="connsiteX0" fmla="*/ 0 w 25980"/>
                    <a:gd name="connsiteY0" fmla="*/ 10000 h 2136133"/>
                    <a:gd name="connsiteX1" fmla="*/ 0 w 25980"/>
                    <a:gd name="connsiteY1" fmla="*/ 2123143 h 2136133"/>
                    <a:gd name="connsiteX2" fmla="*/ 25980 w 25980"/>
                    <a:gd name="connsiteY2" fmla="*/ 2123143 h 2136133"/>
                    <a:gd name="connsiteX3" fmla="*/ 25980 w 25980"/>
                    <a:gd name="connsiteY3" fmla="*/ 10000 h 2136133"/>
                    <a:gd name="connsiteX4" fmla="*/ 0 w 25980"/>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2136133">
                      <a:moveTo>
                        <a:pt x="0" y="10000"/>
                      </a:moveTo>
                      <a:cubicBezTo>
                        <a:pt x="0" y="711494"/>
                        <a:pt x="0" y="1412988"/>
                        <a:pt x="0" y="2123143"/>
                      </a:cubicBezTo>
                      <a:cubicBezTo>
                        <a:pt x="0" y="2140463"/>
                        <a:pt x="25980" y="2140463"/>
                        <a:pt x="25980" y="2123143"/>
                      </a:cubicBezTo>
                      <a:cubicBezTo>
                        <a:pt x="25980" y="1421649"/>
                        <a:pt x="25980" y="720155"/>
                        <a:pt x="25980" y="10000"/>
                      </a:cubicBezTo>
                      <a:cubicBezTo>
                        <a:pt x="25980"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8" name="Freeform: Shape 667">
                  <a:extLst>
                    <a:ext uri="{FF2B5EF4-FFF2-40B4-BE49-F238E27FC236}">
                      <a16:creationId xmlns="" xmlns:a16="http://schemas.microsoft.com/office/drawing/2014/main" id="{4AAE9A8C-3A94-40E1-AC90-8B2CA9C61394}"/>
                    </a:ext>
                  </a:extLst>
                </p:cNvPr>
                <p:cNvSpPr/>
                <p:nvPr/>
              </p:nvSpPr>
              <p:spPr>
                <a:xfrm>
                  <a:off x="10443530" y="2729098"/>
                  <a:ext cx="190528" cy="184521"/>
                </a:xfrm>
                <a:custGeom>
                  <a:avLst/>
                  <a:gdLst>
                    <a:gd name="connsiteX0" fmla="*/ 95265 w 190528"/>
                    <a:gd name="connsiteY0" fmla="*/ 1326 h 184521"/>
                    <a:gd name="connsiteX1" fmla="*/ 0 w 190528"/>
                    <a:gd name="connsiteY1" fmla="*/ 79270 h 184521"/>
                    <a:gd name="connsiteX2" fmla="*/ 95265 w 190528"/>
                    <a:gd name="connsiteY2" fmla="*/ 183195 h 184521"/>
                    <a:gd name="connsiteX3" fmla="*/ 190529 w 190528"/>
                    <a:gd name="connsiteY3" fmla="*/ 105251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7334"/>
                        <a:pt x="0" y="27308"/>
                        <a:pt x="0" y="79270"/>
                      </a:cubicBezTo>
                      <a:cubicBezTo>
                        <a:pt x="0" y="131233"/>
                        <a:pt x="43302" y="174535"/>
                        <a:pt x="95265" y="183195"/>
                      </a:cubicBezTo>
                      <a:cubicBezTo>
                        <a:pt x="147227" y="191856"/>
                        <a:pt x="190529" y="157214"/>
                        <a:pt x="190529" y="105251"/>
                      </a:cubicBezTo>
                      <a:cubicBezTo>
                        <a:pt x="181869" y="61949"/>
                        <a:pt x="147227" y="9987"/>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9" name="Freeform: Shape 668">
                  <a:extLst>
                    <a:ext uri="{FF2B5EF4-FFF2-40B4-BE49-F238E27FC236}">
                      <a16:creationId xmlns="" xmlns:a16="http://schemas.microsoft.com/office/drawing/2014/main" id="{FEC1C002-B81B-4A3C-87AB-051CA927B0EF}"/>
                    </a:ext>
                  </a:extLst>
                </p:cNvPr>
                <p:cNvSpPr/>
                <p:nvPr/>
              </p:nvSpPr>
              <p:spPr>
                <a:xfrm>
                  <a:off x="10443530" y="4772957"/>
                  <a:ext cx="190528" cy="184521"/>
                </a:xfrm>
                <a:custGeom>
                  <a:avLst/>
                  <a:gdLst>
                    <a:gd name="connsiteX0" fmla="*/ 95265 w 190528"/>
                    <a:gd name="connsiteY0" fmla="*/ 1326 h 184521"/>
                    <a:gd name="connsiteX1" fmla="*/ 0 w 190528"/>
                    <a:gd name="connsiteY1" fmla="*/ 105251 h 184521"/>
                    <a:gd name="connsiteX2" fmla="*/ 95265 w 190528"/>
                    <a:gd name="connsiteY2" fmla="*/ 183195 h 184521"/>
                    <a:gd name="connsiteX3" fmla="*/ 190529 w 190528"/>
                    <a:gd name="connsiteY3" fmla="*/ 79270 h 184521"/>
                    <a:gd name="connsiteX4" fmla="*/ 95265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5" y="1326"/>
                      </a:moveTo>
                      <a:cubicBezTo>
                        <a:pt x="43302" y="9987"/>
                        <a:pt x="0" y="53289"/>
                        <a:pt x="0" y="105251"/>
                      </a:cubicBezTo>
                      <a:cubicBezTo>
                        <a:pt x="0" y="157214"/>
                        <a:pt x="43302" y="191856"/>
                        <a:pt x="95265" y="183195"/>
                      </a:cubicBezTo>
                      <a:cubicBezTo>
                        <a:pt x="147227" y="174535"/>
                        <a:pt x="190529" y="131233"/>
                        <a:pt x="190529" y="79270"/>
                      </a:cubicBezTo>
                      <a:cubicBezTo>
                        <a:pt x="181869" y="27307"/>
                        <a:pt x="147227" y="-7334"/>
                        <a:pt x="95265"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7" name="Graphic 1">
                <a:extLst>
                  <a:ext uri="{FF2B5EF4-FFF2-40B4-BE49-F238E27FC236}">
                    <a16:creationId xmlns="" xmlns:a16="http://schemas.microsoft.com/office/drawing/2014/main" id="{215201E7-7DA4-421A-82AC-05751BE7C7CC}"/>
                  </a:ext>
                </a:extLst>
              </p:cNvPr>
              <p:cNvGrpSpPr/>
              <p:nvPr/>
            </p:nvGrpSpPr>
            <p:grpSpPr>
              <a:xfrm>
                <a:off x="10010509" y="2704443"/>
                <a:ext cx="190529" cy="2286350"/>
                <a:chOff x="10010509" y="2704443"/>
                <a:chExt cx="190529" cy="2286350"/>
              </a:xfrm>
              <a:grpFill/>
            </p:grpSpPr>
            <p:sp>
              <p:nvSpPr>
                <p:cNvPr id="664" name="Freeform: Shape 663">
                  <a:extLst>
                    <a:ext uri="{FF2B5EF4-FFF2-40B4-BE49-F238E27FC236}">
                      <a16:creationId xmlns="" xmlns:a16="http://schemas.microsoft.com/office/drawing/2014/main" id="{9634837E-90E6-4C7E-A892-3BB0EFEF972E}"/>
                    </a:ext>
                  </a:extLst>
                </p:cNvPr>
                <p:cNvSpPr/>
                <p:nvPr/>
              </p:nvSpPr>
              <p:spPr>
                <a:xfrm>
                  <a:off x="10097113" y="2752075"/>
                  <a:ext cx="25981" cy="2191085"/>
                </a:xfrm>
                <a:custGeom>
                  <a:avLst/>
                  <a:gdLst>
                    <a:gd name="connsiteX0" fmla="*/ 0 w 25981"/>
                    <a:gd name="connsiteY0" fmla="*/ 12991 h 2191085"/>
                    <a:gd name="connsiteX1" fmla="*/ 0 w 25981"/>
                    <a:gd name="connsiteY1" fmla="*/ 2178095 h 2191085"/>
                    <a:gd name="connsiteX2" fmla="*/ 25982 w 25981"/>
                    <a:gd name="connsiteY2" fmla="*/ 2178095 h 2191085"/>
                    <a:gd name="connsiteX3" fmla="*/ 25982 w 25981"/>
                    <a:gd name="connsiteY3" fmla="*/ 12991 h 2191085"/>
                    <a:gd name="connsiteX4" fmla="*/ 0 w 25981"/>
                    <a:gd name="connsiteY4" fmla="*/ 12991 h 2191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91085">
                      <a:moveTo>
                        <a:pt x="0" y="12991"/>
                      </a:moveTo>
                      <a:cubicBezTo>
                        <a:pt x="0" y="731805"/>
                        <a:pt x="0" y="1459281"/>
                        <a:pt x="0" y="2178095"/>
                      </a:cubicBezTo>
                      <a:cubicBezTo>
                        <a:pt x="0" y="2195416"/>
                        <a:pt x="25982" y="2195416"/>
                        <a:pt x="25982" y="2178095"/>
                      </a:cubicBezTo>
                      <a:cubicBezTo>
                        <a:pt x="25982" y="1459281"/>
                        <a:pt x="25982" y="731805"/>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5" name="Freeform: Shape 664">
                  <a:extLst>
                    <a:ext uri="{FF2B5EF4-FFF2-40B4-BE49-F238E27FC236}">
                      <a16:creationId xmlns="" xmlns:a16="http://schemas.microsoft.com/office/drawing/2014/main" id="{E2A2B012-6BA3-4364-984C-E58C727C9AFF}"/>
                    </a:ext>
                  </a:extLst>
                </p:cNvPr>
                <p:cNvSpPr/>
                <p:nvPr/>
              </p:nvSpPr>
              <p:spPr>
                <a:xfrm>
                  <a:off x="10010509" y="2704443"/>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4330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6" name="Freeform: Shape 665">
                  <a:extLst>
                    <a:ext uri="{FF2B5EF4-FFF2-40B4-BE49-F238E27FC236}">
                      <a16:creationId xmlns="" xmlns:a16="http://schemas.microsoft.com/office/drawing/2014/main" id="{E15CF45A-BD54-47B8-A704-312E06E70872}"/>
                    </a:ext>
                  </a:extLst>
                </p:cNvPr>
                <p:cNvSpPr/>
                <p:nvPr/>
              </p:nvSpPr>
              <p:spPr>
                <a:xfrm>
                  <a:off x="10010509" y="4800264"/>
                  <a:ext cx="190529" cy="190529"/>
                </a:xfrm>
                <a:custGeom>
                  <a:avLst/>
                  <a:gdLst>
                    <a:gd name="connsiteX0" fmla="*/ 95265 w 190529"/>
                    <a:gd name="connsiteY0" fmla="*/ 0 h 190529"/>
                    <a:gd name="connsiteX1" fmla="*/ 0 w 190529"/>
                    <a:gd name="connsiteY1" fmla="*/ 95265 h 190529"/>
                    <a:gd name="connsiteX2" fmla="*/ 95265 w 190529"/>
                    <a:gd name="connsiteY2" fmla="*/ 190529 h 190529"/>
                    <a:gd name="connsiteX3" fmla="*/ 190530 w 190529"/>
                    <a:gd name="connsiteY3" fmla="*/ 95265 h 190529"/>
                    <a:gd name="connsiteX4" fmla="*/ 95265 w 190529"/>
                    <a:gd name="connsiteY4" fmla="*/ 0 h 19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90529">
                      <a:moveTo>
                        <a:pt x="95265" y="0"/>
                      </a:moveTo>
                      <a:cubicBezTo>
                        <a:pt x="43302" y="0"/>
                        <a:pt x="0" y="43302"/>
                        <a:pt x="0" y="95265"/>
                      </a:cubicBezTo>
                      <a:cubicBezTo>
                        <a:pt x="0" y="147227"/>
                        <a:pt x="43302" y="190529"/>
                        <a:pt x="95265" y="190529"/>
                      </a:cubicBezTo>
                      <a:cubicBezTo>
                        <a:pt x="147228" y="190529"/>
                        <a:pt x="190530" y="147227"/>
                        <a:pt x="190530" y="95265"/>
                      </a:cubicBezTo>
                      <a:cubicBezTo>
                        <a:pt x="190530" y="34642"/>
                        <a:pt x="147228" y="0"/>
                        <a:pt x="95265"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8" name="Graphic 1">
                <a:extLst>
                  <a:ext uri="{FF2B5EF4-FFF2-40B4-BE49-F238E27FC236}">
                    <a16:creationId xmlns="" xmlns:a16="http://schemas.microsoft.com/office/drawing/2014/main" id="{F6B0F92B-B101-48C6-8CE3-70847E583230}"/>
                  </a:ext>
                </a:extLst>
              </p:cNvPr>
              <p:cNvGrpSpPr/>
              <p:nvPr/>
            </p:nvGrpSpPr>
            <p:grpSpPr>
              <a:xfrm>
                <a:off x="9586149" y="2729310"/>
                <a:ext cx="190528" cy="2228168"/>
                <a:chOff x="9586149" y="2729310"/>
                <a:chExt cx="190528" cy="2228168"/>
              </a:xfrm>
              <a:grpFill/>
            </p:grpSpPr>
            <p:sp>
              <p:nvSpPr>
                <p:cNvPr id="661" name="Freeform: Shape 660">
                  <a:extLst>
                    <a:ext uri="{FF2B5EF4-FFF2-40B4-BE49-F238E27FC236}">
                      <a16:creationId xmlns="" xmlns:a16="http://schemas.microsoft.com/office/drawing/2014/main" id="{4DC833F4-2C56-4172-8E84-F453405FD7FA}"/>
                    </a:ext>
                  </a:extLst>
                </p:cNvPr>
                <p:cNvSpPr/>
                <p:nvPr/>
              </p:nvSpPr>
              <p:spPr>
                <a:xfrm>
                  <a:off x="9664092" y="2781047"/>
                  <a:ext cx="25981" cy="2136133"/>
                </a:xfrm>
                <a:custGeom>
                  <a:avLst/>
                  <a:gdLst>
                    <a:gd name="connsiteX0" fmla="*/ 0 w 25981"/>
                    <a:gd name="connsiteY0" fmla="*/ 10000 h 2136133"/>
                    <a:gd name="connsiteX1" fmla="*/ 0 w 25981"/>
                    <a:gd name="connsiteY1" fmla="*/ 2123143 h 2136133"/>
                    <a:gd name="connsiteX2" fmla="*/ 25982 w 25981"/>
                    <a:gd name="connsiteY2" fmla="*/ 2123143 h 2136133"/>
                    <a:gd name="connsiteX3" fmla="*/ 25982 w 25981"/>
                    <a:gd name="connsiteY3" fmla="*/ 10000 h 2136133"/>
                    <a:gd name="connsiteX4" fmla="*/ 0 w 25981"/>
                    <a:gd name="connsiteY4" fmla="*/ 10000 h 2136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2136133">
                      <a:moveTo>
                        <a:pt x="0" y="10000"/>
                      </a:moveTo>
                      <a:cubicBezTo>
                        <a:pt x="0" y="711494"/>
                        <a:pt x="0" y="1421649"/>
                        <a:pt x="0" y="2123143"/>
                      </a:cubicBezTo>
                      <a:cubicBezTo>
                        <a:pt x="0" y="2140463"/>
                        <a:pt x="25982" y="2140463"/>
                        <a:pt x="25982" y="2123143"/>
                      </a:cubicBezTo>
                      <a:cubicBezTo>
                        <a:pt x="25982" y="1421649"/>
                        <a:pt x="25982" y="711494"/>
                        <a:pt x="25982" y="10000"/>
                      </a:cubicBezTo>
                      <a:cubicBezTo>
                        <a:pt x="2598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2" name="Freeform: Shape 661">
                  <a:extLst>
                    <a:ext uri="{FF2B5EF4-FFF2-40B4-BE49-F238E27FC236}">
                      <a16:creationId xmlns="" xmlns:a16="http://schemas.microsoft.com/office/drawing/2014/main" id="{816AEEFC-CE16-44B1-919C-607D2044EA15}"/>
                    </a:ext>
                  </a:extLst>
                </p:cNvPr>
                <p:cNvSpPr/>
                <p:nvPr/>
              </p:nvSpPr>
              <p:spPr>
                <a:xfrm>
                  <a:off x="9586149" y="2729310"/>
                  <a:ext cx="190528" cy="184309"/>
                </a:xfrm>
                <a:custGeom>
                  <a:avLst/>
                  <a:gdLst>
                    <a:gd name="connsiteX0" fmla="*/ 95264 w 190528"/>
                    <a:gd name="connsiteY0" fmla="*/ 1115 h 184309"/>
                    <a:gd name="connsiteX1" fmla="*/ 0 w 190528"/>
                    <a:gd name="connsiteY1" fmla="*/ 105040 h 184309"/>
                    <a:gd name="connsiteX2" fmla="*/ 95264 w 190528"/>
                    <a:gd name="connsiteY2" fmla="*/ 182983 h 184309"/>
                    <a:gd name="connsiteX3" fmla="*/ 190529 w 190528"/>
                    <a:gd name="connsiteY3" fmla="*/ 79058 h 184309"/>
                    <a:gd name="connsiteX4" fmla="*/ 95264 w 190528"/>
                    <a:gd name="connsiteY4" fmla="*/ 1115 h 18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309">
                      <a:moveTo>
                        <a:pt x="95264" y="1115"/>
                      </a:moveTo>
                      <a:cubicBezTo>
                        <a:pt x="43302" y="9775"/>
                        <a:pt x="0" y="53077"/>
                        <a:pt x="0" y="105040"/>
                      </a:cubicBezTo>
                      <a:cubicBezTo>
                        <a:pt x="0" y="157002"/>
                        <a:pt x="43302" y="191644"/>
                        <a:pt x="95264" y="182983"/>
                      </a:cubicBezTo>
                      <a:cubicBezTo>
                        <a:pt x="147227" y="174323"/>
                        <a:pt x="190529" y="131021"/>
                        <a:pt x="190529" y="79058"/>
                      </a:cubicBezTo>
                      <a:cubicBezTo>
                        <a:pt x="190529" y="35756"/>
                        <a:pt x="147227" y="-7546"/>
                        <a:pt x="95264" y="111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3" name="Freeform: Shape 662">
                  <a:extLst>
                    <a:ext uri="{FF2B5EF4-FFF2-40B4-BE49-F238E27FC236}">
                      <a16:creationId xmlns="" xmlns:a16="http://schemas.microsoft.com/office/drawing/2014/main" id="{E33FF6F1-7C99-4EEE-BA5F-A686CFDE6CA7}"/>
                    </a:ext>
                  </a:extLst>
                </p:cNvPr>
                <p:cNvSpPr/>
                <p:nvPr/>
              </p:nvSpPr>
              <p:spPr>
                <a:xfrm>
                  <a:off x="9586149" y="4772957"/>
                  <a:ext cx="190528" cy="184521"/>
                </a:xfrm>
                <a:custGeom>
                  <a:avLst/>
                  <a:gdLst>
                    <a:gd name="connsiteX0" fmla="*/ 95264 w 190528"/>
                    <a:gd name="connsiteY0" fmla="*/ 1326 h 184521"/>
                    <a:gd name="connsiteX1" fmla="*/ 0 w 190528"/>
                    <a:gd name="connsiteY1" fmla="*/ 79270 h 184521"/>
                    <a:gd name="connsiteX2" fmla="*/ 95264 w 190528"/>
                    <a:gd name="connsiteY2" fmla="*/ 183195 h 184521"/>
                    <a:gd name="connsiteX3" fmla="*/ 190529 w 190528"/>
                    <a:gd name="connsiteY3" fmla="*/ 105251 h 184521"/>
                    <a:gd name="connsiteX4" fmla="*/ 95264 w 190528"/>
                    <a:gd name="connsiteY4" fmla="*/ 1326 h 184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84521">
                      <a:moveTo>
                        <a:pt x="95264" y="1326"/>
                      </a:moveTo>
                      <a:cubicBezTo>
                        <a:pt x="43302" y="-7334"/>
                        <a:pt x="0" y="27307"/>
                        <a:pt x="0" y="79270"/>
                      </a:cubicBezTo>
                      <a:cubicBezTo>
                        <a:pt x="0" y="131233"/>
                        <a:pt x="43302" y="174535"/>
                        <a:pt x="95264" y="183195"/>
                      </a:cubicBezTo>
                      <a:cubicBezTo>
                        <a:pt x="147227" y="191856"/>
                        <a:pt x="190529" y="157214"/>
                        <a:pt x="190529" y="105251"/>
                      </a:cubicBezTo>
                      <a:cubicBezTo>
                        <a:pt x="190529" y="44628"/>
                        <a:pt x="147227" y="1326"/>
                        <a:pt x="95264" y="132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29" name="Graphic 1">
                <a:extLst>
                  <a:ext uri="{FF2B5EF4-FFF2-40B4-BE49-F238E27FC236}">
                    <a16:creationId xmlns="" xmlns:a16="http://schemas.microsoft.com/office/drawing/2014/main" id="{F17A2455-847F-48A0-82D8-CF57BDC9DED3}"/>
                  </a:ext>
                </a:extLst>
              </p:cNvPr>
              <p:cNvGrpSpPr/>
              <p:nvPr/>
            </p:nvGrpSpPr>
            <p:grpSpPr>
              <a:xfrm>
                <a:off x="9153128" y="2820345"/>
                <a:ext cx="190528" cy="2045097"/>
                <a:chOff x="9153128" y="2820345"/>
                <a:chExt cx="190528" cy="2045097"/>
              </a:xfrm>
              <a:grpFill/>
            </p:grpSpPr>
            <p:sp>
              <p:nvSpPr>
                <p:cNvPr id="658" name="Freeform: Shape 657">
                  <a:extLst>
                    <a:ext uri="{FF2B5EF4-FFF2-40B4-BE49-F238E27FC236}">
                      <a16:creationId xmlns="" xmlns:a16="http://schemas.microsoft.com/office/drawing/2014/main" id="{A7994AB2-2FF2-4216-9B4E-7ADE133496DA}"/>
                    </a:ext>
                  </a:extLst>
                </p:cNvPr>
                <p:cNvSpPr/>
                <p:nvPr/>
              </p:nvSpPr>
              <p:spPr>
                <a:xfrm>
                  <a:off x="9239732" y="2864661"/>
                  <a:ext cx="25980" cy="1965915"/>
                </a:xfrm>
                <a:custGeom>
                  <a:avLst/>
                  <a:gdLst>
                    <a:gd name="connsiteX0" fmla="*/ 0 w 25980"/>
                    <a:gd name="connsiteY0" fmla="*/ 12991 h 1965915"/>
                    <a:gd name="connsiteX1" fmla="*/ 0 w 25980"/>
                    <a:gd name="connsiteY1" fmla="*/ 1952925 h 1965915"/>
                    <a:gd name="connsiteX2" fmla="*/ 25981 w 25980"/>
                    <a:gd name="connsiteY2" fmla="*/ 1952925 h 1965915"/>
                    <a:gd name="connsiteX3" fmla="*/ 25981 w 25980"/>
                    <a:gd name="connsiteY3" fmla="*/ 12991 h 1965915"/>
                    <a:gd name="connsiteX4" fmla="*/ 0 w 25980"/>
                    <a:gd name="connsiteY4" fmla="*/ 12991 h 19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965915">
                      <a:moveTo>
                        <a:pt x="0" y="12991"/>
                      </a:moveTo>
                      <a:cubicBezTo>
                        <a:pt x="0" y="662522"/>
                        <a:pt x="0" y="1303393"/>
                        <a:pt x="0" y="1952925"/>
                      </a:cubicBezTo>
                      <a:cubicBezTo>
                        <a:pt x="0" y="1970245"/>
                        <a:pt x="25981" y="1970245"/>
                        <a:pt x="25981" y="1952925"/>
                      </a:cubicBezTo>
                      <a:cubicBezTo>
                        <a:pt x="25981" y="1303393"/>
                        <a:pt x="25981" y="662522"/>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9" name="Freeform: Shape 658">
                  <a:extLst>
                    <a:ext uri="{FF2B5EF4-FFF2-40B4-BE49-F238E27FC236}">
                      <a16:creationId xmlns="" xmlns:a16="http://schemas.microsoft.com/office/drawing/2014/main" id="{5D5047D9-14C5-421E-9213-0AADA61D75F2}"/>
                    </a:ext>
                  </a:extLst>
                </p:cNvPr>
                <p:cNvSpPr/>
                <p:nvPr/>
              </p:nvSpPr>
              <p:spPr>
                <a:xfrm>
                  <a:off x="9153128" y="2820345"/>
                  <a:ext cx="190528" cy="171551"/>
                </a:xfrm>
                <a:custGeom>
                  <a:avLst/>
                  <a:gdLst>
                    <a:gd name="connsiteX0" fmla="*/ 95264 w 190528"/>
                    <a:gd name="connsiteY0" fmla="*/ 5344 h 171551"/>
                    <a:gd name="connsiteX1" fmla="*/ 0 w 190528"/>
                    <a:gd name="connsiteY1" fmla="*/ 109269 h 171551"/>
                    <a:gd name="connsiteX2" fmla="*/ 95264 w 190528"/>
                    <a:gd name="connsiteY2" fmla="*/ 169892 h 171551"/>
                    <a:gd name="connsiteX3" fmla="*/ 190529 w 190528"/>
                    <a:gd name="connsiteY3" fmla="*/ 65967 h 171551"/>
                    <a:gd name="connsiteX4" fmla="*/ 95264 w 190528"/>
                    <a:gd name="connsiteY4" fmla="*/ 5344 h 17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1551">
                      <a:moveTo>
                        <a:pt x="95264" y="5344"/>
                      </a:moveTo>
                      <a:cubicBezTo>
                        <a:pt x="43302" y="22665"/>
                        <a:pt x="0" y="65967"/>
                        <a:pt x="0" y="109269"/>
                      </a:cubicBezTo>
                      <a:cubicBezTo>
                        <a:pt x="0" y="152571"/>
                        <a:pt x="43302" y="178552"/>
                        <a:pt x="95264" y="169892"/>
                      </a:cubicBezTo>
                      <a:cubicBezTo>
                        <a:pt x="147227" y="161231"/>
                        <a:pt x="190529" y="109269"/>
                        <a:pt x="190529" y="65967"/>
                      </a:cubicBezTo>
                      <a:cubicBezTo>
                        <a:pt x="190529" y="14004"/>
                        <a:pt x="147227" y="-11977"/>
                        <a:pt x="95264" y="534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60" name="Freeform: Shape 659">
                  <a:extLst>
                    <a:ext uri="{FF2B5EF4-FFF2-40B4-BE49-F238E27FC236}">
                      <a16:creationId xmlns="" xmlns:a16="http://schemas.microsoft.com/office/drawing/2014/main" id="{FB737B7D-9B2E-4F3E-82C0-7DB8268361FE}"/>
                    </a:ext>
                  </a:extLst>
                </p:cNvPr>
                <p:cNvSpPr/>
                <p:nvPr/>
              </p:nvSpPr>
              <p:spPr>
                <a:xfrm>
                  <a:off x="9153128" y="4694680"/>
                  <a:ext cx="190528" cy="170762"/>
                </a:xfrm>
                <a:custGeom>
                  <a:avLst/>
                  <a:gdLst>
                    <a:gd name="connsiteX0" fmla="*/ 95264 w 190528"/>
                    <a:gd name="connsiteY0" fmla="*/ 1659 h 170762"/>
                    <a:gd name="connsiteX1" fmla="*/ 0 w 190528"/>
                    <a:gd name="connsiteY1" fmla="*/ 62282 h 170762"/>
                    <a:gd name="connsiteX2" fmla="*/ 95264 w 190528"/>
                    <a:gd name="connsiteY2" fmla="*/ 166207 h 170762"/>
                    <a:gd name="connsiteX3" fmla="*/ 190529 w 190528"/>
                    <a:gd name="connsiteY3" fmla="*/ 105584 h 170762"/>
                    <a:gd name="connsiteX4" fmla="*/ 95264 w 190528"/>
                    <a:gd name="connsiteY4" fmla="*/ 1659 h 170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70762">
                      <a:moveTo>
                        <a:pt x="95264" y="1659"/>
                      </a:moveTo>
                      <a:cubicBezTo>
                        <a:pt x="43302" y="-7001"/>
                        <a:pt x="0" y="18980"/>
                        <a:pt x="0" y="62282"/>
                      </a:cubicBezTo>
                      <a:cubicBezTo>
                        <a:pt x="0" y="105584"/>
                        <a:pt x="43302" y="157547"/>
                        <a:pt x="95264" y="166207"/>
                      </a:cubicBezTo>
                      <a:cubicBezTo>
                        <a:pt x="147227" y="183528"/>
                        <a:pt x="190529" y="148886"/>
                        <a:pt x="190529" y="105584"/>
                      </a:cubicBezTo>
                      <a:cubicBezTo>
                        <a:pt x="190529" y="62282"/>
                        <a:pt x="147227" y="10320"/>
                        <a:pt x="95264"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0" name="Graphic 1">
                <a:extLst>
                  <a:ext uri="{FF2B5EF4-FFF2-40B4-BE49-F238E27FC236}">
                    <a16:creationId xmlns="" xmlns:a16="http://schemas.microsoft.com/office/drawing/2014/main" id="{FC792E39-C3E5-46C8-9EB8-D4E8DC240C19}"/>
                  </a:ext>
                </a:extLst>
              </p:cNvPr>
              <p:cNvGrpSpPr/>
              <p:nvPr/>
            </p:nvGrpSpPr>
            <p:grpSpPr>
              <a:xfrm>
                <a:off x="8728767" y="2957461"/>
                <a:ext cx="190528" cy="1762994"/>
                <a:chOff x="8728767" y="2957461"/>
                <a:chExt cx="190528" cy="1762994"/>
              </a:xfrm>
              <a:grpFill/>
            </p:grpSpPr>
            <p:sp>
              <p:nvSpPr>
                <p:cNvPr id="655" name="Freeform: Shape 654">
                  <a:extLst>
                    <a:ext uri="{FF2B5EF4-FFF2-40B4-BE49-F238E27FC236}">
                      <a16:creationId xmlns="" xmlns:a16="http://schemas.microsoft.com/office/drawing/2014/main" id="{0FAF6349-A83B-4ECE-A8AB-62663239107B}"/>
                    </a:ext>
                  </a:extLst>
                </p:cNvPr>
                <p:cNvSpPr/>
                <p:nvPr/>
              </p:nvSpPr>
              <p:spPr>
                <a:xfrm>
                  <a:off x="8806711" y="3003228"/>
                  <a:ext cx="25980" cy="1688781"/>
                </a:xfrm>
                <a:custGeom>
                  <a:avLst/>
                  <a:gdLst>
                    <a:gd name="connsiteX0" fmla="*/ 0 w 25980"/>
                    <a:gd name="connsiteY0" fmla="*/ 12991 h 1688781"/>
                    <a:gd name="connsiteX1" fmla="*/ 0 w 25980"/>
                    <a:gd name="connsiteY1" fmla="*/ 1675791 h 1688781"/>
                    <a:gd name="connsiteX2" fmla="*/ 25981 w 25980"/>
                    <a:gd name="connsiteY2" fmla="*/ 1675791 h 1688781"/>
                    <a:gd name="connsiteX3" fmla="*/ 25981 w 25980"/>
                    <a:gd name="connsiteY3" fmla="*/ 12991 h 1688781"/>
                    <a:gd name="connsiteX4" fmla="*/ 0 w 25980"/>
                    <a:gd name="connsiteY4" fmla="*/ 12991 h 168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688781">
                      <a:moveTo>
                        <a:pt x="0" y="12991"/>
                      </a:moveTo>
                      <a:cubicBezTo>
                        <a:pt x="0" y="567258"/>
                        <a:pt x="0" y="1121524"/>
                        <a:pt x="0" y="1675791"/>
                      </a:cubicBezTo>
                      <a:cubicBezTo>
                        <a:pt x="0" y="1693112"/>
                        <a:pt x="25981" y="1693112"/>
                        <a:pt x="25981" y="1675791"/>
                      </a:cubicBezTo>
                      <a:cubicBezTo>
                        <a:pt x="25981" y="1121524"/>
                        <a:pt x="25981" y="567258"/>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6" name="Freeform: Shape 655">
                  <a:extLst>
                    <a:ext uri="{FF2B5EF4-FFF2-40B4-BE49-F238E27FC236}">
                      <a16:creationId xmlns="" xmlns:a16="http://schemas.microsoft.com/office/drawing/2014/main" id="{4C3FED73-BA1F-4F18-9CA4-0FBD9EE4B232}"/>
                    </a:ext>
                  </a:extLst>
                </p:cNvPr>
                <p:cNvSpPr/>
                <p:nvPr/>
              </p:nvSpPr>
              <p:spPr>
                <a:xfrm>
                  <a:off x="8728767" y="2957461"/>
                  <a:ext cx="190528" cy="152156"/>
                </a:xfrm>
                <a:custGeom>
                  <a:avLst/>
                  <a:gdLst>
                    <a:gd name="connsiteX0" fmla="*/ 95264 w 190528"/>
                    <a:gd name="connsiteY0" fmla="*/ 6795 h 152156"/>
                    <a:gd name="connsiteX1" fmla="*/ 0 w 190528"/>
                    <a:gd name="connsiteY1" fmla="*/ 110720 h 152156"/>
                    <a:gd name="connsiteX2" fmla="*/ 95264 w 190528"/>
                    <a:gd name="connsiteY2" fmla="*/ 145362 h 152156"/>
                    <a:gd name="connsiteX3" fmla="*/ 190529 w 190528"/>
                    <a:gd name="connsiteY3" fmla="*/ 41437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24116"/>
                        <a:pt x="0" y="76078"/>
                        <a:pt x="0" y="110720"/>
                      </a:cubicBezTo>
                      <a:cubicBezTo>
                        <a:pt x="0" y="145362"/>
                        <a:pt x="43302" y="162683"/>
                        <a:pt x="95264" y="145362"/>
                      </a:cubicBezTo>
                      <a:cubicBezTo>
                        <a:pt x="147227" y="128041"/>
                        <a:pt x="190529" y="84739"/>
                        <a:pt x="190529" y="41437"/>
                      </a:cubicBezTo>
                      <a:cubicBezTo>
                        <a:pt x="190529" y="6795"/>
                        <a:pt x="147227" y="-1052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7" name="Freeform: Shape 656">
                  <a:extLst>
                    <a:ext uri="{FF2B5EF4-FFF2-40B4-BE49-F238E27FC236}">
                      <a16:creationId xmlns="" xmlns:a16="http://schemas.microsoft.com/office/drawing/2014/main" id="{EA4A867E-20D7-42FE-AFCE-59142B4C2EE3}"/>
                    </a:ext>
                  </a:extLst>
                </p:cNvPr>
                <p:cNvSpPr/>
                <p:nvPr/>
              </p:nvSpPr>
              <p:spPr>
                <a:xfrm>
                  <a:off x="8728767" y="4568299"/>
                  <a:ext cx="190528" cy="152156"/>
                </a:xfrm>
                <a:custGeom>
                  <a:avLst/>
                  <a:gdLst>
                    <a:gd name="connsiteX0" fmla="*/ 95264 w 190528"/>
                    <a:gd name="connsiteY0" fmla="*/ 6795 h 152156"/>
                    <a:gd name="connsiteX1" fmla="*/ 0 w 190528"/>
                    <a:gd name="connsiteY1" fmla="*/ 41437 h 152156"/>
                    <a:gd name="connsiteX2" fmla="*/ 95264 w 190528"/>
                    <a:gd name="connsiteY2" fmla="*/ 145362 h 152156"/>
                    <a:gd name="connsiteX3" fmla="*/ 190529 w 190528"/>
                    <a:gd name="connsiteY3" fmla="*/ 110720 h 152156"/>
                    <a:gd name="connsiteX4" fmla="*/ 95264 w 190528"/>
                    <a:gd name="connsiteY4" fmla="*/ 6795 h 15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52156">
                      <a:moveTo>
                        <a:pt x="95264" y="6795"/>
                      </a:moveTo>
                      <a:cubicBezTo>
                        <a:pt x="43302" y="-10526"/>
                        <a:pt x="0" y="6795"/>
                        <a:pt x="0" y="41437"/>
                      </a:cubicBezTo>
                      <a:cubicBezTo>
                        <a:pt x="0" y="76078"/>
                        <a:pt x="43302" y="128041"/>
                        <a:pt x="95264" y="145362"/>
                      </a:cubicBezTo>
                      <a:cubicBezTo>
                        <a:pt x="147227" y="162683"/>
                        <a:pt x="190529" y="145362"/>
                        <a:pt x="190529" y="110720"/>
                      </a:cubicBezTo>
                      <a:cubicBezTo>
                        <a:pt x="190529" y="67418"/>
                        <a:pt x="147227" y="24116"/>
                        <a:pt x="95264"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1" name="Graphic 1">
                <a:extLst>
                  <a:ext uri="{FF2B5EF4-FFF2-40B4-BE49-F238E27FC236}">
                    <a16:creationId xmlns="" xmlns:a16="http://schemas.microsoft.com/office/drawing/2014/main" id="{450086F8-7AC4-4B9B-8807-92CCD7B04AC9}"/>
                  </a:ext>
                </a:extLst>
              </p:cNvPr>
              <p:cNvGrpSpPr/>
              <p:nvPr/>
            </p:nvGrpSpPr>
            <p:grpSpPr>
              <a:xfrm>
                <a:off x="8295746" y="3139098"/>
                <a:ext cx="190528" cy="1390479"/>
                <a:chOff x="8295746" y="3139098"/>
                <a:chExt cx="190528" cy="1390479"/>
              </a:xfrm>
              <a:grpFill/>
            </p:grpSpPr>
            <p:sp>
              <p:nvSpPr>
                <p:cNvPr id="652" name="Freeform: Shape 651">
                  <a:extLst>
                    <a:ext uri="{FF2B5EF4-FFF2-40B4-BE49-F238E27FC236}">
                      <a16:creationId xmlns="" xmlns:a16="http://schemas.microsoft.com/office/drawing/2014/main" id="{14E6CE73-E064-4EE5-A957-695E611AF2BD}"/>
                    </a:ext>
                  </a:extLst>
                </p:cNvPr>
                <p:cNvSpPr/>
                <p:nvPr/>
              </p:nvSpPr>
              <p:spPr>
                <a:xfrm>
                  <a:off x="8382351" y="3185096"/>
                  <a:ext cx="25980" cy="1325044"/>
                </a:xfrm>
                <a:custGeom>
                  <a:avLst/>
                  <a:gdLst>
                    <a:gd name="connsiteX0" fmla="*/ 0 w 25980"/>
                    <a:gd name="connsiteY0" fmla="*/ 12991 h 1325044"/>
                    <a:gd name="connsiteX1" fmla="*/ 0 w 25980"/>
                    <a:gd name="connsiteY1" fmla="*/ 1312053 h 1325044"/>
                    <a:gd name="connsiteX2" fmla="*/ 25981 w 25980"/>
                    <a:gd name="connsiteY2" fmla="*/ 1312053 h 1325044"/>
                    <a:gd name="connsiteX3" fmla="*/ 25981 w 25980"/>
                    <a:gd name="connsiteY3" fmla="*/ 12991 h 1325044"/>
                    <a:gd name="connsiteX4" fmla="*/ 0 w 25980"/>
                    <a:gd name="connsiteY4" fmla="*/ 12991 h 13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 h="1325044">
                      <a:moveTo>
                        <a:pt x="0" y="12991"/>
                      </a:moveTo>
                      <a:cubicBezTo>
                        <a:pt x="0" y="446011"/>
                        <a:pt x="0" y="879032"/>
                        <a:pt x="0" y="1312053"/>
                      </a:cubicBezTo>
                      <a:cubicBezTo>
                        <a:pt x="0" y="1329374"/>
                        <a:pt x="25981" y="1329374"/>
                        <a:pt x="25981" y="1312053"/>
                      </a:cubicBezTo>
                      <a:cubicBezTo>
                        <a:pt x="25981" y="879032"/>
                        <a:pt x="25981" y="446011"/>
                        <a:pt x="25981" y="12991"/>
                      </a:cubicBezTo>
                      <a:cubicBezTo>
                        <a:pt x="2598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3" name="Freeform: Shape 652">
                  <a:extLst>
                    <a:ext uri="{FF2B5EF4-FFF2-40B4-BE49-F238E27FC236}">
                      <a16:creationId xmlns="" xmlns:a16="http://schemas.microsoft.com/office/drawing/2014/main" id="{10A8D94E-F2C1-4956-92BE-1217202EC93D}"/>
                    </a:ext>
                  </a:extLst>
                </p:cNvPr>
                <p:cNvSpPr/>
                <p:nvPr/>
              </p:nvSpPr>
              <p:spPr>
                <a:xfrm>
                  <a:off x="8295746" y="3139098"/>
                  <a:ext cx="190528" cy="135299"/>
                </a:xfrm>
                <a:custGeom>
                  <a:avLst/>
                  <a:gdLst>
                    <a:gd name="connsiteX0" fmla="*/ 95264 w 190528"/>
                    <a:gd name="connsiteY0" fmla="*/ 15687 h 135299"/>
                    <a:gd name="connsiteX1" fmla="*/ 0 w 190528"/>
                    <a:gd name="connsiteY1" fmla="*/ 110952 h 135299"/>
                    <a:gd name="connsiteX2" fmla="*/ 95264 w 190528"/>
                    <a:gd name="connsiteY2" fmla="*/ 119612 h 135299"/>
                    <a:gd name="connsiteX3" fmla="*/ 190529 w 190528"/>
                    <a:gd name="connsiteY3" fmla="*/ 24348 h 135299"/>
                    <a:gd name="connsiteX4" fmla="*/ 95264 w 190528"/>
                    <a:gd name="connsiteY4" fmla="*/ 15687 h 13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5299">
                      <a:moveTo>
                        <a:pt x="95264" y="15687"/>
                      </a:moveTo>
                      <a:cubicBezTo>
                        <a:pt x="43302" y="41669"/>
                        <a:pt x="0" y="84971"/>
                        <a:pt x="0" y="110952"/>
                      </a:cubicBezTo>
                      <a:cubicBezTo>
                        <a:pt x="0" y="136933"/>
                        <a:pt x="43302" y="145594"/>
                        <a:pt x="95264" y="119612"/>
                      </a:cubicBezTo>
                      <a:cubicBezTo>
                        <a:pt x="147227" y="102292"/>
                        <a:pt x="190529" y="58989"/>
                        <a:pt x="190529" y="24348"/>
                      </a:cubicBezTo>
                      <a:cubicBezTo>
                        <a:pt x="190529" y="-1633"/>
                        <a:pt x="147227" y="-10294"/>
                        <a:pt x="95264"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4" name="Freeform: Shape 653">
                  <a:extLst>
                    <a:ext uri="{FF2B5EF4-FFF2-40B4-BE49-F238E27FC236}">
                      <a16:creationId xmlns="" xmlns:a16="http://schemas.microsoft.com/office/drawing/2014/main" id="{6C8D5321-0F3B-4242-9011-3A8105390EF1}"/>
                    </a:ext>
                  </a:extLst>
                </p:cNvPr>
                <p:cNvSpPr/>
                <p:nvPr/>
              </p:nvSpPr>
              <p:spPr>
                <a:xfrm>
                  <a:off x="8295746" y="4398474"/>
                  <a:ext cx="190528" cy="131103"/>
                </a:xfrm>
                <a:custGeom>
                  <a:avLst/>
                  <a:gdLst>
                    <a:gd name="connsiteX0" fmla="*/ 95264 w 190528"/>
                    <a:gd name="connsiteY0" fmla="*/ 12071 h 131103"/>
                    <a:gd name="connsiteX1" fmla="*/ 0 w 190528"/>
                    <a:gd name="connsiteY1" fmla="*/ 20732 h 131103"/>
                    <a:gd name="connsiteX2" fmla="*/ 95264 w 190528"/>
                    <a:gd name="connsiteY2" fmla="*/ 115997 h 131103"/>
                    <a:gd name="connsiteX3" fmla="*/ 190529 w 190528"/>
                    <a:gd name="connsiteY3" fmla="*/ 98676 h 131103"/>
                    <a:gd name="connsiteX4" fmla="*/ 95264 w 190528"/>
                    <a:gd name="connsiteY4" fmla="*/ 12071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31103">
                      <a:moveTo>
                        <a:pt x="95264" y="12071"/>
                      </a:moveTo>
                      <a:cubicBezTo>
                        <a:pt x="43302" y="-5249"/>
                        <a:pt x="0" y="-5249"/>
                        <a:pt x="0" y="20732"/>
                      </a:cubicBezTo>
                      <a:cubicBezTo>
                        <a:pt x="0" y="46713"/>
                        <a:pt x="43302" y="90015"/>
                        <a:pt x="95264" y="115997"/>
                      </a:cubicBezTo>
                      <a:cubicBezTo>
                        <a:pt x="147227" y="141978"/>
                        <a:pt x="190529" y="133317"/>
                        <a:pt x="190529" y="98676"/>
                      </a:cubicBezTo>
                      <a:cubicBezTo>
                        <a:pt x="190529" y="81355"/>
                        <a:pt x="147227" y="38053"/>
                        <a:pt x="95264" y="1207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2" name="Graphic 1">
                <a:extLst>
                  <a:ext uri="{FF2B5EF4-FFF2-40B4-BE49-F238E27FC236}">
                    <a16:creationId xmlns="" xmlns:a16="http://schemas.microsoft.com/office/drawing/2014/main" id="{5DB0F529-66B1-47C6-8893-838F1A0C57E5}"/>
                  </a:ext>
                </a:extLst>
              </p:cNvPr>
              <p:cNvGrpSpPr/>
              <p:nvPr/>
            </p:nvGrpSpPr>
            <p:grpSpPr>
              <a:xfrm>
                <a:off x="7871386" y="3361436"/>
                <a:ext cx="190528" cy="960871"/>
                <a:chOff x="7871386" y="3361436"/>
                <a:chExt cx="190528" cy="960871"/>
              </a:xfrm>
              <a:grpFill/>
            </p:grpSpPr>
            <p:sp>
              <p:nvSpPr>
                <p:cNvPr id="649" name="Freeform: Shape 648">
                  <a:extLst>
                    <a:ext uri="{FF2B5EF4-FFF2-40B4-BE49-F238E27FC236}">
                      <a16:creationId xmlns="" xmlns:a16="http://schemas.microsoft.com/office/drawing/2014/main" id="{DD9E0BFA-D8C4-47A4-960D-844CDDD0F3D5}"/>
                    </a:ext>
                  </a:extLst>
                </p:cNvPr>
                <p:cNvSpPr/>
                <p:nvPr/>
              </p:nvSpPr>
              <p:spPr>
                <a:xfrm>
                  <a:off x="7949330" y="3401607"/>
                  <a:ext cx="27370" cy="892023"/>
                </a:xfrm>
                <a:custGeom>
                  <a:avLst/>
                  <a:gdLst>
                    <a:gd name="connsiteX0" fmla="*/ 0 w 27370"/>
                    <a:gd name="connsiteY0" fmla="*/ 12991 h 892023"/>
                    <a:gd name="connsiteX1" fmla="*/ 0 w 27370"/>
                    <a:gd name="connsiteY1" fmla="*/ 879032 h 892023"/>
                    <a:gd name="connsiteX2" fmla="*/ 25981 w 27370"/>
                    <a:gd name="connsiteY2" fmla="*/ 879032 h 892023"/>
                    <a:gd name="connsiteX3" fmla="*/ 25981 w 27370"/>
                    <a:gd name="connsiteY3" fmla="*/ 12991 h 892023"/>
                    <a:gd name="connsiteX4" fmla="*/ 0 w 27370"/>
                    <a:gd name="connsiteY4" fmla="*/ 12991 h 89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0" h="892023">
                      <a:moveTo>
                        <a:pt x="0" y="12991"/>
                      </a:moveTo>
                      <a:cubicBezTo>
                        <a:pt x="0" y="298784"/>
                        <a:pt x="0" y="593239"/>
                        <a:pt x="0" y="879032"/>
                      </a:cubicBezTo>
                      <a:cubicBezTo>
                        <a:pt x="0" y="896353"/>
                        <a:pt x="25981" y="896353"/>
                        <a:pt x="25981" y="879032"/>
                      </a:cubicBezTo>
                      <a:cubicBezTo>
                        <a:pt x="25981" y="593239"/>
                        <a:pt x="25981" y="298784"/>
                        <a:pt x="25981" y="12991"/>
                      </a:cubicBezTo>
                      <a:cubicBezTo>
                        <a:pt x="3464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0" name="Freeform: Shape 649">
                  <a:extLst>
                    <a:ext uri="{FF2B5EF4-FFF2-40B4-BE49-F238E27FC236}">
                      <a16:creationId xmlns="" xmlns:a16="http://schemas.microsoft.com/office/drawing/2014/main" id="{9E1818BE-51CF-4334-8A42-5C055F094CF8}"/>
                    </a:ext>
                  </a:extLst>
                </p:cNvPr>
                <p:cNvSpPr/>
                <p:nvPr/>
              </p:nvSpPr>
              <p:spPr>
                <a:xfrm>
                  <a:off x="7871386" y="3361436"/>
                  <a:ext cx="190528" cy="123225"/>
                </a:xfrm>
                <a:custGeom>
                  <a:avLst/>
                  <a:gdLst>
                    <a:gd name="connsiteX0" fmla="*/ 95264 w 190528"/>
                    <a:gd name="connsiteY0" fmla="*/ 27180 h 123225"/>
                    <a:gd name="connsiteX1" fmla="*/ 0 w 190528"/>
                    <a:gd name="connsiteY1" fmla="*/ 113784 h 123225"/>
                    <a:gd name="connsiteX2" fmla="*/ 95264 w 190528"/>
                    <a:gd name="connsiteY2" fmla="*/ 105124 h 123225"/>
                    <a:gd name="connsiteX3" fmla="*/ 190529 w 190528"/>
                    <a:gd name="connsiteY3" fmla="*/ 18520 h 123225"/>
                    <a:gd name="connsiteX4" fmla="*/ 95264 w 190528"/>
                    <a:gd name="connsiteY4" fmla="*/ 27180 h 12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225">
                      <a:moveTo>
                        <a:pt x="95264" y="27180"/>
                      </a:moveTo>
                      <a:cubicBezTo>
                        <a:pt x="43302" y="53161"/>
                        <a:pt x="0" y="96464"/>
                        <a:pt x="0" y="113784"/>
                      </a:cubicBezTo>
                      <a:cubicBezTo>
                        <a:pt x="0" y="131105"/>
                        <a:pt x="43302" y="122445"/>
                        <a:pt x="95264" y="105124"/>
                      </a:cubicBezTo>
                      <a:cubicBezTo>
                        <a:pt x="147227" y="79143"/>
                        <a:pt x="190529" y="44501"/>
                        <a:pt x="190529" y="18520"/>
                      </a:cubicBezTo>
                      <a:cubicBezTo>
                        <a:pt x="190529" y="-7461"/>
                        <a:pt x="147227" y="-7461"/>
                        <a:pt x="95264" y="2718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51" name="Freeform: Shape 650">
                  <a:extLst>
                    <a:ext uri="{FF2B5EF4-FFF2-40B4-BE49-F238E27FC236}">
                      <a16:creationId xmlns="" xmlns:a16="http://schemas.microsoft.com/office/drawing/2014/main" id="{93D70400-6220-43C1-94DE-561BF7D43861}"/>
                    </a:ext>
                  </a:extLst>
                </p:cNvPr>
                <p:cNvSpPr/>
                <p:nvPr/>
              </p:nvSpPr>
              <p:spPr>
                <a:xfrm>
                  <a:off x="7871386" y="4199284"/>
                  <a:ext cx="190528" cy="123023"/>
                </a:xfrm>
                <a:custGeom>
                  <a:avLst/>
                  <a:gdLst>
                    <a:gd name="connsiteX0" fmla="*/ 95264 w 190528"/>
                    <a:gd name="connsiteY0" fmla="*/ 20732 h 123023"/>
                    <a:gd name="connsiteX1" fmla="*/ 0 w 190528"/>
                    <a:gd name="connsiteY1" fmla="*/ 12072 h 123023"/>
                    <a:gd name="connsiteX2" fmla="*/ 95264 w 190528"/>
                    <a:gd name="connsiteY2" fmla="*/ 98676 h 123023"/>
                    <a:gd name="connsiteX3" fmla="*/ 190529 w 190528"/>
                    <a:gd name="connsiteY3" fmla="*/ 107336 h 123023"/>
                    <a:gd name="connsiteX4" fmla="*/ 95264 w 190528"/>
                    <a:gd name="connsiteY4" fmla="*/ 20732 h 12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8" h="123023">
                      <a:moveTo>
                        <a:pt x="95264" y="20732"/>
                      </a:moveTo>
                      <a:cubicBezTo>
                        <a:pt x="43302" y="-5249"/>
                        <a:pt x="0" y="-5249"/>
                        <a:pt x="0" y="12072"/>
                      </a:cubicBezTo>
                      <a:cubicBezTo>
                        <a:pt x="0" y="29393"/>
                        <a:pt x="43302" y="72695"/>
                        <a:pt x="95264" y="98676"/>
                      </a:cubicBezTo>
                      <a:cubicBezTo>
                        <a:pt x="147227" y="124657"/>
                        <a:pt x="190529" y="133317"/>
                        <a:pt x="190529" y="107336"/>
                      </a:cubicBezTo>
                      <a:cubicBezTo>
                        <a:pt x="190529" y="90015"/>
                        <a:pt x="147227" y="46713"/>
                        <a:pt x="95264"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3" name="Graphic 1">
                <a:extLst>
                  <a:ext uri="{FF2B5EF4-FFF2-40B4-BE49-F238E27FC236}">
                    <a16:creationId xmlns="" xmlns:a16="http://schemas.microsoft.com/office/drawing/2014/main" id="{66F71FFB-8A3C-43AC-8A04-0730E4452895}"/>
                  </a:ext>
                </a:extLst>
              </p:cNvPr>
              <p:cNvGrpSpPr/>
              <p:nvPr/>
            </p:nvGrpSpPr>
            <p:grpSpPr>
              <a:xfrm>
                <a:off x="7447025" y="3602003"/>
                <a:ext cx="190529" cy="482570"/>
                <a:chOff x="7447025" y="3602003"/>
                <a:chExt cx="190529" cy="482570"/>
              </a:xfrm>
              <a:grpFill/>
            </p:grpSpPr>
            <p:sp>
              <p:nvSpPr>
                <p:cNvPr id="646" name="Freeform: Shape 645">
                  <a:extLst>
                    <a:ext uri="{FF2B5EF4-FFF2-40B4-BE49-F238E27FC236}">
                      <a16:creationId xmlns="" xmlns:a16="http://schemas.microsoft.com/office/drawing/2014/main" id="{A4ABAC77-5F7A-443D-A10B-74B3C53EFB8E}"/>
                    </a:ext>
                  </a:extLst>
                </p:cNvPr>
                <p:cNvSpPr/>
                <p:nvPr/>
              </p:nvSpPr>
              <p:spPr>
                <a:xfrm>
                  <a:off x="7524969" y="3635438"/>
                  <a:ext cx="25981" cy="407039"/>
                </a:xfrm>
                <a:custGeom>
                  <a:avLst/>
                  <a:gdLst>
                    <a:gd name="connsiteX0" fmla="*/ 0 w 25981"/>
                    <a:gd name="connsiteY0" fmla="*/ 12991 h 407039"/>
                    <a:gd name="connsiteX1" fmla="*/ 0 w 25981"/>
                    <a:gd name="connsiteY1" fmla="*/ 394049 h 407039"/>
                    <a:gd name="connsiteX2" fmla="*/ 25982 w 25981"/>
                    <a:gd name="connsiteY2" fmla="*/ 394049 h 407039"/>
                    <a:gd name="connsiteX3" fmla="*/ 25982 w 25981"/>
                    <a:gd name="connsiteY3" fmla="*/ 12991 h 407039"/>
                    <a:gd name="connsiteX4" fmla="*/ 0 w 25981"/>
                    <a:gd name="connsiteY4" fmla="*/ 12991 h 407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407039">
                      <a:moveTo>
                        <a:pt x="0" y="12991"/>
                      </a:moveTo>
                      <a:cubicBezTo>
                        <a:pt x="0" y="142897"/>
                        <a:pt x="0" y="272803"/>
                        <a:pt x="0" y="394049"/>
                      </a:cubicBezTo>
                      <a:cubicBezTo>
                        <a:pt x="0" y="411370"/>
                        <a:pt x="25982" y="411370"/>
                        <a:pt x="25982" y="394049"/>
                      </a:cubicBezTo>
                      <a:cubicBezTo>
                        <a:pt x="25982" y="264143"/>
                        <a:pt x="25982" y="134237"/>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7" name="Freeform: Shape 646">
                  <a:extLst>
                    <a:ext uri="{FF2B5EF4-FFF2-40B4-BE49-F238E27FC236}">
                      <a16:creationId xmlns="" xmlns:a16="http://schemas.microsoft.com/office/drawing/2014/main" id="{3D4C5731-61D0-4F85-B56A-2BA75DFA1CFC}"/>
                    </a:ext>
                  </a:extLst>
                </p:cNvPr>
                <p:cNvSpPr/>
                <p:nvPr/>
              </p:nvSpPr>
              <p:spPr>
                <a:xfrm>
                  <a:off x="7447025" y="3602003"/>
                  <a:ext cx="190529" cy="109301"/>
                </a:xfrm>
                <a:custGeom>
                  <a:avLst/>
                  <a:gdLst>
                    <a:gd name="connsiteX0" fmla="*/ 95264 w 190529"/>
                    <a:gd name="connsiteY0" fmla="*/ 37765 h 109301"/>
                    <a:gd name="connsiteX1" fmla="*/ 0 w 190529"/>
                    <a:gd name="connsiteY1" fmla="*/ 107049 h 109301"/>
                    <a:gd name="connsiteX2" fmla="*/ 95264 w 190529"/>
                    <a:gd name="connsiteY2" fmla="*/ 72407 h 109301"/>
                    <a:gd name="connsiteX3" fmla="*/ 190530 w 190529"/>
                    <a:gd name="connsiteY3" fmla="*/ 3124 h 109301"/>
                    <a:gd name="connsiteX4" fmla="*/ 95264 w 190529"/>
                    <a:gd name="connsiteY4" fmla="*/ 3776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7765"/>
                      </a:moveTo>
                      <a:cubicBezTo>
                        <a:pt x="43302" y="72407"/>
                        <a:pt x="0" y="98388"/>
                        <a:pt x="0" y="107049"/>
                      </a:cubicBezTo>
                      <a:cubicBezTo>
                        <a:pt x="0" y="115709"/>
                        <a:pt x="43302" y="98388"/>
                        <a:pt x="95264" y="72407"/>
                      </a:cubicBezTo>
                      <a:cubicBezTo>
                        <a:pt x="147228" y="46426"/>
                        <a:pt x="190530" y="11784"/>
                        <a:pt x="190530" y="3124"/>
                      </a:cubicBezTo>
                      <a:cubicBezTo>
                        <a:pt x="190530" y="-5537"/>
                        <a:pt x="138567" y="3124"/>
                        <a:pt x="95264"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8" name="Freeform: Shape 647">
                  <a:extLst>
                    <a:ext uri="{FF2B5EF4-FFF2-40B4-BE49-F238E27FC236}">
                      <a16:creationId xmlns="" xmlns:a16="http://schemas.microsoft.com/office/drawing/2014/main" id="{1795D304-928A-4CA5-A160-9E6E2979D202}"/>
                    </a:ext>
                  </a:extLst>
                </p:cNvPr>
                <p:cNvSpPr/>
                <p:nvPr/>
              </p:nvSpPr>
              <p:spPr>
                <a:xfrm>
                  <a:off x="7447025" y="3975272"/>
                  <a:ext cx="190529" cy="109301"/>
                </a:xfrm>
                <a:custGeom>
                  <a:avLst/>
                  <a:gdLst>
                    <a:gd name="connsiteX0" fmla="*/ 95264 w 190529"/>
                    <a:gd name="connsiteY0" fmla="*/ 36895 h 109301"/>
                    <a:gd name="connsiteX1" fmla="*/ 0 w 190529"/>
                    <a:gd name="connsiteY1" fmla="*/ 2253 h 109301"/>
                    <a:gd name="connsiteX2" fmla="*/ 95264 w 190529"/>
                    <a:gd name="connsiteY2" fmla="*/ 71536 h 109301"/>
                    <a:gd name="connsiteX3" fmla="*/ 190530 w 190529"/>
                    <a:gd name="connsiteY3" fmla="*/ 106178 h 109301"/>
                    <a:gd name="connsiteX4" fmla="*/ 95264 w 190529"/>
                    <a:gd name="connsiteY4" fmla="*/ 36895 h 109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09301">
                      <a:moveTo>
                        <a:pt x="95264" y="36895"/>
                      </a:moveTo>
                      <a:cubicBezTo>
                        <a:pt x="43302" y="10913"/>
                        <a:pt x="0" y="-6408"/>
                        <a:pt x="0" y="2253"/>
                      </a:cubicBezTo>
                      <a:cubicBezTo>
                        <a:pt x="0" y="10913"/>
                        <a:pt x="43302" y="36895"/>
                        <a:pt x="95264" y="71536"/>
                      </a:cubicBezTo>
                      <a:cubicBezTo>
                        <a:pt x="147228" y="106178"/>
                        <a:pt x="190530" y="114838"/>
                        <a:pt x="190530" y="106178"/>
                      </a:cubicBezTo>
                      <a:cubicBezTo>
                        <a:pt x="181869" y="88857"/>
                        <a:pt x="138567" y="62876"/>
                        <a:pt x="95264" y="368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4" name="Graphic 1">
                <a:extLst>
                  <a:ext uri="{FF2B5EF4-FFF2-40B4-BE49-F238E27FC236}">
                    <a16:creationId xmlns="" xmlns:a16="http://schemas.microsoft.com/office/drawing/2014/main" id="{739640D3-8BB9-4144-A2BF-FF8C9FFD755B}"/>
                  </a:ext>
                </a:extLst>
              </p:cNvPr>
              <p:cNvGrpSpPr/>
              <p:nvPr/>
            </p:nvGrpSpPr>
            <p:grpSpPr>
              <a:xfrm>
                <a:off x="7014004" y="3733354"/>
                <a:ext cx="190529" cy="219867"/>
                <a:chOff x="7014004" y="3733354"/>
                <a:chExt cx="190529" cy="219867"/>
              </a:xfrm>
              <a:grpFill/>
            </p:grpSpPr>
            <p:sp>
              <p:nvSpPr>
                <p:cNvPr id="643" name="Freeform: Shape 642">
                  <a:extLst>
                    <a:ext uri="{FF2B5EF4-FFF2-40B4-BE49-F238E27FC236}">
                      <a16:creationId xmlns="" xmlns:a16="http://schemas.microsoft.com/office/drawing/2014/main" id="{018BBE9C-AB7B-4F46-A805-307B6FDB7AA7}"/>
                    </a:ext>
                  </a:extLst>
                </p:cNvPr>
                <p:cNvSpPr/>
                <p:nvPr/>
              </p:nvSpPr>
              <p:spPr>
                <a:xfrm>
                  <a:off x="7091948" y="3768335"/>
                  <a:ext cx="27371" cy="135576"/>
                </a:xfrm>
                <a:custGeom>
                  <a:avLst/>
                  <a:gdLst>
                    <a:gd name="connsiteX0" fmla="*/ 0 w 27371"/>
                    <a:gd name="connsiteY0" fmla="*/ 10000 h 135576"/>
                    <a:gd name="connsiteX1" fmla="*/ 0 w 27371"/>
                    <a:gd name="connsiteY1" fmla="*/ 122586 h 135576"/>
                    <a:gd name="connsiteX2" fmla="*/ 25982 w 27371"/>
                    <a:gd name="connsiteY2" fmla="*/ 122586 h 135576"/>
                    <a:gd name="connsiteX3" fmla="*/ 25982 w 27371"/>
                    <a:gd name="connsiteY3" fmla="*/ 10000 h 135576"/>
                    <a:gd name="connsiteX4" fmla="*/ 0 w 27371"/>
                    <a:gd name="connsiteY4" fmla="*/ 10000 h 135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1" h="135576">
                      <a:moveTo>
                        <a:pt x="0" y="10000"/>
                      </a:moveTo>
                      <a:cubicBezTo>
                        <a:pt x="0" y="44642"/>
                        <a:pt x="0" y="87944"/>
                        <a:pt x="0" y="122586"/>
                      </a:cubicBezTo>
                      <a:cubicBezTo>
                        <a:pt x="0" y="139907"/>
                        <a:pt x="25982" y="139907"/>
                        <a:pt x="25982" y="122586"/>
                      </a:cubicBezTo>
                      <a:cubicBezTo>
                        <a:pt x="25982" y="87944"/>
                        <a:pt x="25982" y="44642"/>
                        <a:pt x="25982" y="10000"/>
                      </a:cubicBezTo>
                      <a:cubicBezTo>
                        <a:pt x="3464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4" name="Freeform: Shape 643">
                  <a:extLst>
                    <a:ext uri="{FF2B5EF4-FFF2-40B4-BE49-F238E27FC236}">
                      <a16:creationId xmlns="" xmlns:a16="http://schemas.microsoft.com/office/drawing/2014/main" id="{6800F31C-ACC2-445B-B6AC-9EB5C868DF73}"/>
                    </a:ext>
                  </a:extLst>
                </p:cNvPr>
                <p:cNvSpPr/>
                <p:nvPr/>
              </p:nvSpPr>
              <p:spPr>
                <a:xfrm>
                  <a:off x="7014004" y="3838958"/>
                  <a:ext cx="190529" cy="114263"/>
                </a:xfrm>
                <a:custGeom>
                  <a:avLst/>
                  <a:gdLst>
                    <a:gd name="connsiteX0" fmla="*/ 0 w 190529"/>
                    <a:gd name="connsiteY0" fmla="*/ 112585 h 114263"/>
                    <a:gd name="connsiteX1" fmla="*/ 95264 w 190529"/>
                    <a:gd name="connsiteY1" fmla="*/ 60623 h 114263"/>
                    <a:gd name="connsiteX2" fmla="*/ 190530 w 190529"/>
                    <a:gd name="connsiteY2" fmla="*/ 0 h 114263"/>
                    <a:gd name="connsiteX3" fmla="*/ 95264 w 190529"/>
                    <a:gd name="connsiteY3" fmla="*/ 51962 h 114263"/>
                    <a:gd name="connsiteX4" fmla="*/ 0 w 190529"/>
                    <a:gd name="connsiteY4" fmla="*/ 112585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12585"/>
                      </a:moveTo>
                      <a:cubicBezTo>
                        <a:pt x="0" y="121246"/>
                        <a:pt x="43302" y="95264"/>
                        <a:pt x="95264" y="60623"/>
                      </a:cubicBezTo>
                      <a:cubicBezTo>
                        <a:pt x="147228" y="25981"/>
                        <a:pt x="190530" y="0"/>
                        <a:pt x="190530" y="0"/>
                      </a:cubicBezTo>
                      <a:cubicBezTo>
                        <a:pt x="190530" y="0"/>
                        <a:pt x="147228" y="17321"/>
                        <a:pt x="95264" y="51962"/>
                      </a:cubicBezTo>
                      <a:cubicBezTo>
                        <a:pt x="43302" y="77944"/>
                        <a:pt x="0" y="103925"/>
                        <a:pt x="0" y="11258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5" name="Freeform: Shape 644">
                  <a:extLst>
                    <a:ext uri="{FF2B5EF4-FFF2-40B4-BE49-F238E27FC236}">
                      <a16:creationId xmlns="" xmlns:a16="http://schemas.microsoft.com/office/drawing/2014/main" id="{97435228-B239-4C1D-BB0A-696C17737B3D}"/>
                    </a:ext>
                  </a:extLst>
                </p:cNvPr>
                <p:cNvSpPr/>
                <p:nvPr/>
              </p:nvSpPr>
              <p:spPr>
                <a:xfrm>
                  <a:off x="7014004" y="3733354"/>
                  <a:ext cx="190529" cy="114263"/>
                </a:xfrm>
                <a:custGeom>
                  <a:avLst/>
                  <a:gdLst>
                    <a:gd name="connsiteX0" fmla="*/ 0 w 190529"/>
                    <a:gd name="connsiteY0" fmla="*/ 1679 h 114263"/>
                    <a:gd name="connsiteX1" fmla="*/ 95264 w 190529"/>
                    <a:gd name="connsiteY1" fmla="*/ 62302 h 114263"/>
                    <a:gd name="connsiteX2" fmla="*/ 190530 w 190529"/>
                    <a:gd name="connsiteY2" fmla="*/ 114264 h 114263"/>
                    <a:gd name="connsiteX3" fmla="*/ 95264 w 190529"/>
                    <a:gd name="connsiteY3" fmla="*/ 53641 h 114263"/>
                    <a:gd name="connsiteX4" fmla="*/ 0 w 190529"/>
                    <a:gd name="connsiteY4" fmla="*/ 1679 h 11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4263">
                      <a:moveTo>
                        <a:pt x="0" y="1679"/>
                      </a:moveTo>
                      <a:cubicBezTo>
                        <a:pt x="0" y="10339"/>
                        <a:pt x="43302" y="36320"/>
                        <a:pt x="95264" y="62302"/>
                      </a:cubicBezTo>
                      <a:cubicBezTo>
                        <a:pt x="147228" y="88283"/>
                        <a:pt x="190530" y="114264"/>
                        <a:pt x="190530" y="114264"/>
                      </a:cubicBezTo>
                      <a:cubicBezTo>
                        <a:pt x="190530" y="114264"/>
                        <a:pt x="147228" y="88283"/>
                        <a:pt x="95264" y="53641"/>
                      </a:cubicBezTo>
                      <a:cubicBezTo>
                        <a:pt x="43302" y="18999"/>
                        <a:pt x="0" y="-6982"/>
                        <a:pt x="0" y="167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5" name="Graphic 1">
                <a:extLst>
                  <a:ext uri="{FF2B5EF4-FFF2-40B4-BE49-F238E27FC236}">
                    <a16:creationId xmlns="" xmlns:a16="http://schemas.microsoft.com/office/drawing/2014/main" id="{AFB23229-EA66-47E0-9C22-4E31DFA8DA4F}"/>
                  </a:ext>
                </a:extLst>
              </p:cNvPr>
              <p:cNvGrpSpPr/>
              <p:nvPr/>
            </p:nvGrpSpPr>
            <p:grpSpPr>
              <a:xfrm>
                <a:off x="6589644" y="3483881"/>
                <a:ext cx="190529" cy="710154"/>
                <a:chOff x="6589644" y="3483881"/>
                <a:chExt cx="190529" cy="710154"/>
              </a:xfrm>
              <a:grpFill/>
            </p:grpSpPr>
            <p:sp>
              <p:nvSpPr>
                <p:cNvPr id="640" name="Freeform: Shape 639">
                  <a:extLst>
                    <a:ext uri="{FF2B5EF4-FFF2-40B4-BE49-F238E27FC236}">
                      <a16:creationId xmlns="" xmlns:a16="http://schemas.microsoft.com/office/drawing/2014/main" id="{8699329E-DB00-41BA-BCB1-1DBBE5697C91}"/>
                    </a:ext>
                  </a:extLst>
                </p:cNvPr>
                <p:cNvSpPr/>
                <p:nvPr/>
              </p:nvSpPr>
              <p:spPr>
                <a:xfrm>
                  <a:off x="6667587" y="3519446"/>
                  <a:ext cx="25981" cy="644277"/>
                </a:xfrm>
                <a:custGeom>
                  <a:avLst/>
                  <a:gdLst>
                    <a:gd name="connsiteX0" fmla="*/ 0 w 25981"/>
                    <a:gd name="connsiteY0" fmla="*/ 16398 h 644277"/>
                    <a:gd name="connsiteX1" fmla="*/ 0 w 25981"/>
                    <a:gd name="connsiteY1" fmla="*/ 631287 h 644277"/>
                    <a:gd name="connsiteX2" fmla="*/ 25982 w 25981"/>
                    <a:gd name="connsiteY2" fmla="*/ 631287 h 644277"/>
                    <a:gd name="connsiteX3" fmla="*/ 25982 w 25981"/>
                    <a:gd name="connsiteY3" fmla="*/ 16398 h 644277"/>
                    <a:gd name="connsiteX4" fmla="*/ 0 w 25981"/>
                    <a:gd name="connsiteY4" fmla="*/ 16398 h 64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644277">
                      <a:moveTo>
                        <a:pt x="0" y="16398"/>
                      </a:moveTo>
                      <a:cubicBezTo>
                        <a:pt x="0" y="224248"/>
                        <a:pt x="0" y="423437"/>
                        <a:pt x="0" y="631287"/>
                      </a:cubicBezTo>
                      <a:cubicBezTo>
                        <a:pt x="0" y="648608"/>
                        <a:pt x="25982" y="648608"/>
                        <a:pt x="25982" y="631287"/>
                      </a:cubicBezTo>
                      <a:cubicBezTo>
                        <a:pt x="25982" y="423437"/>
                        <a:pt x="25982" y="224248"/>
                        <a:pt x="25982" y="16398"/>
                      </a:cubicBezTo>
                      <a:cubicBezTo>
                        <a:pt x="25982" y="-923"/>
                        <a:pt x="0" y="-9584"/>
                        <a:pt x="0" y="1639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1" name="Freeform: Shape 640">
                  <a:extLst>
                    <a:ext uri="{FF2B5EF4-FFF2-40B4-BE49-F238E27FC236}">
                      <a16:creationId xmlns="" xmlns:a16="http://schemas.microsoft.com/office/drawing/2014/main" id="{1B15A109-C52F-4DB5-B2FF-8D79005AB9F8}"/>
                    </a:ext>
                  </a:extLst>
                </p:cNvPr>
                <p:cNvSpPr/>
                <p:nvPr/>
              </p:nvSpPr>
              <p:spPr>
                <a:xfrm>
                  <a:off x="6589644" y="4078202"/>
                  <a:ext cx="190529" cy="115833"/>
                </a:xfrm>
                <a:custGeom>
                  <a:avLst/>
                  <a:gdLst>
                    <a:gd name="connsiteX0" fmla="*/ 95265 w 190529"/>
                    <a:gd name="connsiteY0" fmla="*/ 29229 h 115833"/>
                    <a:gd name="connsiteX1" fmla="*/ 0 w 190529"/>
                    <a:gd name="connsiteY1" fmla="*/ 107173 h 115833"/>
                    <a:gd name="connsiteX2" fmla="*/ 95265 w 190529"/>
                    <a:gd name="connsiteY2" fmla="*/ 81191 h 115833"/>
                    <a:gd name="connsiteX3" fmla="*/ 190530 w 190529"/>
                    <a:gd name="connsiteY3" fmla="*/ 3248 h 115833"/>
                    <a:gd name="connsiteX4" fmla="*/ 95265 w 190529"/>
                    <a:gd name="connsiteY4" fmla="*/ 29229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29229"/>
                      </a:moveTo>
                      <a:cubicBezTo>
                        <a:pt x="43302" y="55210"/>
                        <a:pt x="0" y="89852"/>
                        <a:pt x="0" y="107173"/>
                      </a:cubicBezTo>
                      <a:cubicBezTo>
                        <a:pt x="0" y="124494"/>
                        <a:pt x="43302" y="115833"/>
                        <a:pt x="95265" y="81191"/>
                      </a:cubicBezTo>
                      <a:cubicBezTo>
                        <a:pt x="147228" y="46550"/>
                        <a:pt x="190530" y="11908"/>
                        <a:pt x="190530" y="3248"/>
                      </a:cubicBezTo>
                      <a:cubicBezTo>
                        <a:pt x="181869" y="-5413"/>
                        <a:pt x="147228" y="3248"/>
                        <a:pt x="95265" y="2922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42" name="Freeform: Shape 641">
                  <a:extLst>
                    <a:ext uri="{FF2B5EF4-FFF2-40B4-BE49-F238E27FC236}">
                      <a16:creationId xmlns="" xmlns:a16="http://schemas.microsoft.com/office/drawing/2014/main" id="{A4A2CCBF-42BD-4270-8874-BE097E3568DC}"/>
                    </a:ext>
                  </a:extLst>
                </p:cNvPr>
                <p:cNvSpPr/>
                <p:nvPr/>
              </p:nvSpPr>
              <p:spPr>
                <a:xfrm>
                  <a:off x="6589644" y="3483881"/>
                  <a:ext cx="190529" cy="115833"/>
                </a:xfrm>
                <a:custGeom>
                  <a:avLst/>
                  <a:gdLst>
                    <a:gd name="connsiteX0" fmla="*/ 95265 w 190529"/>
                    <a:gd name="connsiteY0" fmla="*/ 34642 h 115833"/>
                    <a:gd name="connsiteX1" fmla="*/ 0 w 190529"/>
                    <a:gd name="connsiteY1" fmla="*/ 8660 h 115833"/>
                    <a:gd name="connsiteX2" fmla="*/ 95265 w 190529"/>
                    <a:gd name="connsiteY2" fmla="*/ 86604 h 115833"/>
                    <a:gd name="connsiteX3" fmla="*/ 190530 w 190529"/>
                    <a:gd name="connsiteY3" fmla="*/ 112585 h 115833"/>
                    <a:gd name="connsiteX4" fmla="*/ 95265 w 190529"/>
                    <a:gd name="connsiteY4" fmla="*/ 34642 h 1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15833">
                      <a:moveTo>
                        <a:pt x="95265" y="34642"/>
                      </a:moveTo>
                      <a:cubicBezTo>
                        <a:pt x="43302" y="0"/>
                        <a:pt x="0" y="-8660"/>
                        <a:pt x="0" y="8660"/>
                      </a:cubicBezTo>
                      <a:cubicBezTo>
                        <a:pt x="0" y="25981"/>
                        <a:pt x="43302" y="60623"/>
                        <a:pt x="95265" y="86604"/>
                      </a:cubicBezTo>
                      <a:cubicBezTo>
                        <a:pt x="147228" y="112585"/>
                        <a:pt x="190530" y="121246"/>
                        <a:pt x="190530" y="112585"/>
                      </a:cubicBezTo>
                      <a:cubicBezTo>
                        <a:pt x="181869" y="103925"/>
                        <a:pt x="147228" y="69283"/>
                        <a:pt x="95265" y="3464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636" name="Graphic 1">
                <a:extLst>
                  <a:ext uri="{FF2B5EF4-FFF2-40B4-BE49-F238E27FC236}">
                    <a16:creationId xmlns="" xmlns:a16="http://schemas.microsoft.com/office/drawing/2014/main" id="{81854092-3B38-4EA8-8F00-019C9EABC8CD}"/>
                  </a:ext>
                </a:extLst>
              </p:cNvPr>
              <p:cNvGrpSpPr/>
              <p:nvPr/>
            </p:nvGrpSpPr>
            <p:grpSpPr>
              <a:xfrm>
                <a:off x="6156623" y="3256545"/>
                <a:ext cx="190529" cy="1173486"/>
                <a:chOff x="6156623" y="3256545"/>
                <a:chExt cx="190529" cy="1173486"/>
              </a:xfrm>
              <a:grpFill/>
            </p:grpSpPr>
            <p:sp>
              <p:nvSpPr>
                <p:cNvPr id="637" name="Freeform: Shape 636">
                  <a:extLst>
                    <a:ext uri="{FF2B5EF4-FFF2-40B4-BE49-F238E27FC236}">
                      <a16:creationId xmlns="" xmlns:a16="http://schemas.microsoft.com/office/drawing/2014/main" id="{04863E75-41DF-4B21-BDFE-A2270023319C}"/>
                    </a:ext>
                  </a:extLst>
                </p:cNvPr>
                <p:cNvSpPr/>
                <p:nvPr/>
              </p:nvSpPr>
              <p:spPr>
                <a:xfrm>
                  <a:off x="6243227" y="3289021"/>
                  <a:ext cx="25981" cy="1099873"/>
                </a:xfrm>
                <a:custGeom>
                  <a:avLst/>
                  <a:gdLst>
                    <a:gd name="connsiteX0" fmla="*/ 0 w 25981"/>
                    <a:gd name="connsiteY0" fmla="*/ 12991 h 1099873"/>
                    <a:gd name="connsiteX1" fmla="*/ 0 w 25981"/>
                    <a:gd name="connsiteY1" fmla="*/ 1086883 h 1099873"/>
                    <a:gd name="connsiteX2" fmla="*/ 25982 w 25981"/>
                    <a:gd name="connsiteY2" fmla="*/ 1086883 h 1099873"/>
                    <a:gd name="connsiteX3" fmla="*/ 25982 w 25981"/>
                    <a:gd name="connsiteY3" fmla="*/ 12991 h 1099873"/>
                    <a:gd name="connsiteX4" fmla="*/ 0 w 25981"/>
                    <a:gd name="connsiteY4" fmla="*/ 12991 h 109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 h="1099873">
                      <a:moveTo>
                        <a:pt x="0" y="12991"/>
                      </a:moveTo>
                      <a:cubicBezTo>
                        <a:pt x="0" y="368068"/>
                        <a:pt x="0" y="731805"/>
                        <a:pt x="0" y="1086883"/>
                      </a:cubicBezTo>
                      <a:cubicBezTo>
                        <a:pt x="0" y="1104203"/>
                        <a:pt x="25982" y="1104203"/>
                        <a:pt x="25982" y="1086883"/>
                      </a:cubicBezTo>
                      <a:cubicBezTo>
                        <a:pt x="25982" y="731805"/>
                        <a:pt x="25982" y="368068"/>
                        <a:pt x="25982"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8" name="Freeform: Shape 637">
                  <a:extLst>
                    <a:ext uri="{FF2B5EF4-FFF2-40B4-BE49-F238E27FC236}">
                      <a16:creationId xmlns="" xmlns:a16="http://schemas.microsoft.com/office/drawing/2014/main" id="{72B14EF1-F1B0-415C-A1C9-87C64796011F}"/>
                    </a:ext>
                  </a:extLst>
                </p:cNvPr>
                <p:cNvSpPr/>
                <p:nvPr/>
              </p:nvSpPr>
              <p:spPr>
                <a:xfrm>
                  <a:off x="6156623" y="4295795"/>
                  <a:ext cx="190529" cy="134236"/>
                </a:xfrm>
                <a:custGeom>
                  <a:avLst/>
                  <a:gdLst>
                    <a:gd name="connsiteX0" fmla="*/ 95265 w 190529"/>
                    <a:gd name="connsiteY0" fmla="*/ 19486 h 134236"/>
                    <a:gd name="connsiteX1" fmla="*/ 0 w 190529"/>
                    <a:gd name="connsiteY1" fmla="*/ 114750 h 134236"/>
                    <a:gd name="connsiteX2" fmla="*/ 95265 w 190529"/>
                    <a:gd name="connsiteY2" fmla="*/ 114750 h 134236"/>
                    <a:gd name="connsiteX3" fmla="*/ 190530 w 190529"/>
                    <a:gd name="connsiteY3" fmla="*/ 19486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45467"/>
                        <a:pt x="0" y="80109"/>
                        <a:pt x="0" y="114750"/>
                      </a:cubicBezTo>
                      <a:cubicBezTo>
                        <a:pt x="0" y="140732"/>
                        <a:pt x="43302" y="140732"/>
                        <a:pt x="95265" y="114750"/>
                      </a:cubicBezTo>
                      <a:cubicBezTo>
                        <a:pt x="147228" y="88769"/>
                        <a:pt x="190530" y="45467"/>
                        <a:pt x="190530" y="19486"/>
                      </a:cubicBezTo>
                      <a:cubicBezTo>
                        <a:pt x="190530" y="-6495"/>
                        <a:pt x="147228" y="-6495"/>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39" name="Freeform: Shape 638">
                  <a:extLst>
                    <a:ext uri="{FF2B5EF4-FFF2-40B4-BE49-F238E27FC236}">
                      <a16:creationId xmlns="" xmlns:a16="http://schemas.microsoft.com/office/drawing/2014/main" id="{4A16A610-F5FA-4903-B432-062B9CB20C31}"/>
                    </a:ext>
                  </a:extLst>
                </p:cNvPr>
                <p:cNvSpPr/>
                <p:nvPr/>
              </p:nvSpPr>
              <p:spPr>
                <a:xfrm>
                  <a:off x="6156623" y="3256545"/>
                  <a:ext cx="190529" cy="134236"/>
                </a:xfrm>
                <a:custGeom>
                  <a:avLst/>
                  <a:gdLst>
                    <a:gd name="connsiteX0" fmla="*/ 95265 w 190529"/>
                    <a:gd name="connsiteY0" fmla="*/ 19486 h 134236"/>
                    <a:gd name="connsiteX1" fmla="*/ 0 w 190529"/>
                    <a:gd name="connsiteY1" fmla="*/ 19486 h 134236"/>
                    <a:gd name="connsiteX2" fmla="*/ 95265 w 190529"/>
                    <a:gd name="connsiteY2" fmla="*/ 114751 h 134236"/>
                    <a:gd name="connsiteX3" fmla="*/ 190530 w 190529"/>
                    <a:gd name="connsiteY3" fmla="*/ 114751 h 134236"/>
                    <a:gd name="connsiteX4" fmla="*/ 95265 w 190529"/>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29" h="134236">
                      <a:moveTo>
                        <a:pt x="95265" y="19486"/>
                      </a:moveTo>
                      <a:cubicBezTo>
                        <a:pt x="43302" y="-6495"/>
                        <a:pt x="0" y="-6495"/>
                        <a:pt x="0" y="19486"/>
                      </a:cubicBezTo>
                      <a:cubicBezTo>
                        <a:pt x="0" y="45467"/>
                        <a:pt x="43302" y="88769"/>
                        <a:pt x="95265" y="114751"/>
                      </a:cubicBezTo>
                      <a:cubicBezTo>
                        <a:pt x="147228" y="140732"/>
                        <a:pt x="190530" y="140732"/>
                        <a:pt x="190530" y="114751"/>
                      </a:cubicBezTo>
                      <a:cubicBezTo>
                        <a:pt x="190530" y="88769"/>
                        <a:pt x="147228" y="45467"/>
                        <a:pt x="95265"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nvGrpSpPr>
            <p:cNvPr id="522" name="Graphic 1">
              <a:extLst>
                <a:ext uri="{FF2B5EF4-FFF2-40B4-BE49-F238E27FC236}">
                  <a16:creationId xmlns="" xmlns:a16="http://schemas.microsoft.com/office/drawing/2014/main" id="{ABF8BDDE-FBCF-45EA-9F0E-E3D6FCE32C9F}"/>
                </a:ext>
              </a:extLst>
            </p:cNvPr>
            <p:cNvGrpSpPr/>
            <p:nvPr/>
          </p:nvGrpSpPr>
          <p:grpSpPr>
            <a:xfrm>
              <a:off x="6181264" y="3068181"/>
              <a:ext cx="6661201" cy="1550215"/>
              <a:chOff x="6181264" y="3068181"/>
              <a:chExt cx="6661201" cy="1550215"/>
            </a:xfrm>
            <a:solidFill>
              <a:srgbClr val="003575"/>
            </a:solidFill>
          </p:grpSpPr>
          <p:sp>
            <p:nvSpPr>
              <p:cNvPr id="523" name="Freeform: Shape 522">
                <a:extLst>
                  <a:ext uri="{FF2B5EF4-FFF2-40B4-BE49-F238E27FC236}">
                    <a16:creationId xmlns="" xmlns:a16="http://schemas.microsoft.com/office/drawing/2014/main" id="{C84A3D96-0435-48EC-98DD-03623FEEFEA5}"/>
                  </a:ext>
                </a:extLst>
              </p:cNvPr>
              <p:cNvSpPr/>
              <p:nvPr/>
            </p:nvSpPr>
            <p:spPr>
              <a:xfrm>
                <a:off x="6181264" y="3124984"/>
                <a:ext cx="6661201" cy="1432788"/>
              </a:xfrm>
              <a:custGeom>
                <a:avLst/>
                <a:gdLst>
                  <a:gd name="connsiteX0" fmla="*/ 6280143 w 6661201"/>
                  <a:gd name="connsiteY0" fmla="*/ 151046 h 1432788"/>
                  <a:gd name="connsiteX1" fmla="*/ 5925066 w 6661201"/>
                  <a:gd name="connsiteY1" fmla="*/ 3819 h 1432788"/>
                  <a:gd name="connsiteX2" fmla="*/ 5552669 w 6661201"/>
                  <a:gd name="connsiteY2" fmla="*/ 99084 h 1432788"/>
                  <a:gd name="connsiteX3" fmla="*/ 4825193 w 6661201"/>
                  <a:gd name="connsiteY3" fmla="*/ 783257 h 1432788"/>
                  <a:gd name="connsiteX4" fmla="*/ 4444135 w 6661201"/>
                  <a:gd name="connsiteY4" fmla="*/ 1172976 h 1432788"/>
                  <a:gd name="connsiteX5" fmla="*/ 4037095 w 6661201"/>
                  <a:gd name="connsiteY5" fmla="*/ 1398147 h 1432788"/>
                  <a:gd name="connsiteX6" fmla="*/ 3205695 w 6661201"/>
                  <a:gd name="connsiteY6" fmla="*/ 991107 h 1432788"/>
                  <a:gd name="connsiteX7" fmla="*/ 2469559 w 6661201"/>
                  <a:gd name="connsiteY7" fmla="*/ 220330 h 1432788"/>
                  <a:gd name="connsiteX8" fmla="*/ 1742084 w 6661201"/>
                  <a:gd name="connsiteY8" fmla="*/ 47121 h 1432788"/>
                  <a:gd name="connsiteX9" fmla="*/ 1335044 w 6661201"/>
                  <a:gd name="connsiteY9" fmla="*/ 332915 h 1432788"/>
                  <a:gd name="connsiteX10" fmla="*/ 936665 w 6661201"/>
                  <a:gd name="connsiteY10" fmla="*/ 765936 h 1432788"/>
                  <a:gd name="connsiteX11" fmla="*/ 503644 w 6661201"/>
                  <a:gd name="connsiteY11" fmla="*/ 1198957 h 1432788"/>
                  <a:gd name="connsiteX12" fmla="*/ 10000 w 6661201"/>
                  <a:gd name="connsiteY12" fmla="*/ 1415468 h 1432788"/>
                  <a:gd name="connsiteX13" fmla="*/ 10000 w 6661201"/>
                  <a:gd name="connsiteY13" fmla="*/ 1432789 h 1432788"/>
                  <a:gd name="connsiteX14" fmla="*/ 737475 w 6661201"/>
                  <a:gd name="connsiteY14" fmla="*/ 999768 h 1432788"/>
                  <a:gd name="connsiteX15" fmla="*/ 1490932 w 6661201"/>
                  <a:gd name="connsiteY15" fmla="*/ 220330 h 1432788"/>
                  <a:gd name="connsiteX16" fmla="*/ 1897972 w 6661201"/>
                  <a:gd name="connsiteY16" fmla="*/ 21140 h 1432788"/>
                  <a:gd name="connsiteX17" fmla="*/ 2339653 w 6661201"/>
                  <a:gd name="connsiteY17" fmla="*/ 151046 h 1432788"/>
                  <a:gd name="connsiteX18" fmla="*/ 3110430 w 6661201"/>
                  <a:gd name="connsiteY18" fmla="*/ 913163 h 1432788"/>
                  <a:gd name="connsiteX19" fmla="*/ 3820584 w 6661201"/>
                  <a:gd name="connsiteY19" fmla="*/ 1415468 h 1432788"/>
                  <a:gd name="connsiteX20" fmla="*/ 4556721 w 6661201"/>
                  <a:gd name="connsiteY20" fmla="*/ 1095032 h 1432788"/>
                  <a:gd name="connsiteX21" fmla="*/ 5310177 w 6661201"/>
                  <a:gd name="connsiteY21" fmla="*/ 298274 h 1432788"/>
                  <a:gd name="connsiteX22" fmla="*/ 5699896 w 6661201"/>
                  <a:gd name="connsiteY22" fmla="*/ 47121 h 1432788"/>
                  <a:gd name="connsiteX23" fmla="*/ 6141576 w 6661201"/>
                  <a:gd name="connsiteY23" fmla="*/ 81763 h 1432788"/>
                  <a:gd name="connsiteX24" fmla="*/ 6591919 w 6661201"/>
                  <a:gd name="connsiteY24" fmla="*/ 436840 h 1432788"/>
                  <a:gd name="connsiteX25" fmla="*/ 6661201 w 6661201"/>
                  <a:gd name="connsiteY25" fmla="*/ 514784 h 1432788"/>
                  <a:gd name="connsiteX26" fmla="*/ 6661201 w 6661201"/>
                  <a:gd name="connsiteY26" fmla="*/ 480142 h 1432788"/>
                  <a:gd name="connsiteX27" fmla="*/ 6280143 w 6661201"/>
                  <a:gd name="connsiteY27" fmla="*/ 151046 h 143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1201" h="1432788">
                    <a:moveTo>
                      <a:pt x="6280143" y="151046"/>
                    </a:moveTo>
                    <a:cubicBezTo>
                      <a:pt x="6176219" y="81763"/>
                      <a:pt x="6054972" y="21140"/>
                      <a:pt x="5925066" y="3819"/>
                    </a:cubicBezTo>
                    <a:cubicBezTo>
                      <a:pt x="5795160" y="-13501"/>
                      <a:pt x="5665253" y="29801"/>
                      <a:pt x="5552669" y="99084"/>
                    </a:cubicBezTo>
                    <a:cubicBezTo>
                      <a:pt x="5258214" y="263632"/>
                      <a:pt x="5041703" y="540765"/>
                      <a:pt x="4825193" y="783257"/>
                    </a:cubicBezTo>
                    <a:cubicBezTo>
                      <a:pt x="4703948" y="921824"/>
                      <a:pt x="4582701" y="1051730"/>
                      <a:pt x="4444135" y="1172976"/>
                    </a:cubicBezTo>
                    <a:cubicBezTo>
                      <a:pt x="4322888" y="1276901"/>
                      <a:pt x="4192983" y="1363505"/>
                      <a:pt x="4037095" y="1398147"/>
                    </a:cubicBezTo>
                    <a:cubicBezTo>
                      <a:pt x="3707999" y="1476091"/>
                      <a:pt x="3413545" y="1207618"/>
                      <a:pt x="3205695" y="991107"/>
                    </a:cubicBezTo>
                    <a:cubicBezTo>
                      <a:pt x="2954542" y="739955"/>
                      <a:pt x="2746692" y="445501"/>
                      <a:pt x="2469559" y="220330"/>
                    </a:cubicBezTo>
                    <a:cubicBezTo>
                      <a:pt x="2261709" y="47121"/>
                      <a:pt x="2010557" y="-56804"/>
                      <a:pt x="1742084" y="47121"/>
                    </a:cubicBezTo>
                    <a:cubicBezTo>
                      <a:pt x="1586197" y="107744"/>
                      <a:pt x="1456290" y="220330"/>
                      <a:pt x="1335044" y="332915"/>
                    </a:cubicBezTo>
                    <a:cubicBezTo>
                      <a:pt x="1196478" y="471482"/>
                      <a:pt x="1066572" y="618709"/>
                      <a:pt x="936665" y="765936"/>
                    </a:cubicBezTo>
                    <a:cubicBezTo>
                      <a:pt x="798098" y="921824"/>
                      <a:pt x="659531" y="1069051"/>
                      <a:pt x="503644" y="1198957"/>
                    </a:cubicBezTo>
                    <a:cubicBezTo>
                      <a:pt x="365077" y="1311543"/>
                      <a:pt x="200530" y="1415468"/>
                      <a:pt x="10000" y="1415468"/>
                    </a:cubicBezTo>
                    <a:cubicBezTo>
                      <a:pt x="1340" y="1415468"/>
                      <a:pt x="-7321" y="1432789"/>
                      <a:pt x="10000" y="1432789"/>
                    </a:cubicBezTo>
                    <a:cubicBezTo>
                      <a:pt x="304454" y="1424128"/>
                      <a:pt x="546946" y="1198957"/>
                      <a:pt x="737475" y="999768"/>
                    </a:cubicBezTo>
                    <a:cubicBezTo>
                      <a:pt x="988628" y="739955"/>
                      <a:pt x="1205138" y="445501"/>
                      <a:pt x="1490932" y="220330"/>
                    </a:cubicBezTo>
                    <a:cubicBezTo>
                      <a:pt x="1612178" y="125065"/>
                      <a:pt x="1750744" y="38461"/>
                      <a:pt x="1897972" y="21140"/>
                    </a:cubicBezTo>
                    <a:cubicBezTo>
                      <a:pt x="2053859" y="3819"/>
                      <a:pt x="2209747" y="64442"/>
                      <a:pt x="2339653" y="151046"/>
                    </a:cubicBezTo>
                    <a:cubicBezTo>
                      <a:pt x="2642768" y="350236"/>
                      <a:pt x="2867938" y="653351"/>
                      <a:pt x="3110430" y="913163"/>
                    </a:cubicBezTo>
                    <a:cubicBezTo>
                      <a:pt x="3300959" y="1121013"/>
                      <a:pt x="3534791" y="1363505"/>
                      <a:pt x="3820584" y="1415468"/>
                    </a:cubicBezTo>
                    <a:cubicBezTo>
                      <a:pt x="4106378" y="1467430"/>
                      <a:pt x="4357531" y="1276901"/>
                      <a:pt x="4556721" y="1095032"/>
                    </a:cubicBezTo>
                    <a:cubicBezTo>
                      <a:pt x="4825193" y="843880"/>
                      <a:pt x="5033044" y="549426"/>
                      <a:pt x="5310177" y="298274"/>
                    </a:cubicBezTo>
                    <a:cubicBezTo>
                      <a:pt x="5422763" y="194349"/>
                      <a:pt x="5552669" y="99084"/>
                      <a:pt x="5699896" y="47121"/>
                    </a:cubicBezTo>
                    <a:cubicBezTo>
                      <a:pt x="5847123" y="-4841"/>
                      <a:pt x="6003010" y="12480"/>
                      <a:pt x="6141576" y="81763"/>
                    </a:cubicBezTo>
                    <a:cubicBezTo>
                      <a:pt x="6314785" y="168367"/>
                      <a:pt x="6462013" y="306934"/>
                      <a:pt x="6591919" y="436840"/>
                    </a:cubicBezTo>
                    <a:cubicBezTo>
                      <a:pt x="6617899" y="462821"/>
                      <a:pt x="6635221" y="488803"/>
                      <a:pt x="6661201" y="514784"/>
                    </a:cubicBezTo>
                    <a:lnTo>
                      <a:pt x="6661201" y="480142"/>
                    </a:lnTo>
                    <a:cubicBezTo>
                      <a:pt x="6548617" y="358897"/>
                      <a:pt x="6427370" y="246311"/>
                      <a:pt x="6280143" y="1510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24" name="Freeform: Shape 523">
                <a:extLst>
                  <a:ext uri="{FF2B5EF4-FFF2-40B4-BE49-F238E27FC236}">
                    <a16:creationId xmlns="" xmlns:a16="http://schemas.microsoft.com/office/drawing/2014/main" id="{72C74880-7CDE-4A5A-A0CD-EB8002546FEB}"/>
                  </a:ext>
                </a:extLst>
              </p:cNvPr>
              <p:cNvSpPr/>
              <p:nvPr/>
            </p:nvSpPr>
            <p:spPr>
              <a:xfrm>
                <a:off x="6181264" y="3111483"/>
                <a:ext cx="6661201" cy="1441448"/>
              </a:xfrm>
              <a:custGeom>
                <a:avLst/>
                <a:gdLst>
                  <a:gd name="connsiteX0" fmla="*/ 6349427 w 6661201"/>
                  <a:gd name="connsiteY0" fmla="*/ 1221119 h 1441448"/>
                  <a:gd name="connsiteX1" fmla="*/ 5942388 w 6661201"/>
                  <a:gd name="connsiteY1" fmla="*/ 1420309 h 1441448"/>
                  <a:gd name="connsiteX2" fmla="*/ 5500706 w 6661201"/>
                  <a:gd name="connsiteY2" fmla="*/ 1290403 h 1441448"/>
                  <a:gd name="connsiteX3" fmla="*/ 4729929 w 6661201"/>
                  <a:gd name="connsiteY3" fmla="*/ 519625 h 1441448"/>
                  <a:gd name="connsiteX4" fmla="*/ 4019774 w 6661201"/>
                  <a:gd name="connsiteY4" fmla="*/ 17321 h 1441448"/>
                  <a:gd name="connsiteX5" fmla="*/ 3283639 w 6661201"/>
                  <a:gd name="connsiteY5" fmla="*/ 337756 h 1441448"/>
                  <a:gd name="connsiteX6" fmla="*/ 2530182 w 6661201"/>
                  <a:gd name="connsiteY6" fmla="*/ 1134515 h 1441448"/>
                  <a:gd name="connsiteX7" fmla="*/ 2140463 w 6661201"/>
                  <a:gd name="connsiteY7" fmla="*/ 1385667 h 1441448"/>
                  <a:gd name="connsiteX8" fmla="*/ 1698782 w 6661201"/>
                  <a:gd name="connsiteY8" fmla="*/ 1351025 h 1441448"/>
                  <a:gd name="connsiteX9" fmla="*/ 1248440 w 6661201"/>
                  <a:gd name="connsiteY9" fmla="*/ 995948 h 1441448"/>
                  <a:gd name="connsiteX10" fmla="*/ 832740 w 6661201"/>
                  <a:gd name="connsiteY10" fmla="*/ 536946 h 1441448"/>
                  <a:gd name="connsiteX11" fmla="*/ 10000 w 6661201"/>
                  <a:gd name="connsiteY11" fmla="*/ 0 h 1441448"/>
                  <a:gd name="connsiteX12" fmla="*/ 10000 w 6661201"/>
                  <a:gd name="connsiteY12" fmla="*/ 17321 h 1441448"/>
                  <a:gd name="connsiteX13" fmla="*/ 824080 w 6661201"/>
                  <a:gd name="connsiteY13" fmla="*/ 545606 h 1441448"/>
                  <a:gd name="connsiteX14" fmla="*/ 1560215 w 6661201"/>
                  <a:gd name="connsiteY14" fmla="*/ 1290403 h 1441448"/>
                  <a:gd name="connsiteX15" fmla="*/ 1915292 w 6661201"/>
                  <a:gd name="connsiteY15" fmla="*/ 1437630 h 1441448"/>
                  <a:gd name="connsiteX16" fmla="*/ 2287691 w 6661201"/>
                  <a:gd name="connsiteY16" fmla="*/ 1342365 h 1441448"/>
                  <a:gd name="connsiteX17" fmla="*/ 3015166 w 6661201"/>
                  <a:gd name="connsiteY17" fmla="*/ 658192 h 1441448"/>
                  <a:gd name="connsiteX18" fmla="*/ 3396224 w 6661201"/>
                  <a:gd name="connsiteY18" fmla="*/ 268473 h 1441448"/>
                  <a:gd name="connsiteX19" fmla="*/ 3803264 w 6661201"/>
                  <a:gd name="connsiteY19" fmla="*/ 43302 h 1441448"/>
                  <a:gd name="connsiteX20" fmla="*/ 4634664 w 6661201"/>
                  <a:gd name="connsiteY20" fmla="*/ 450342 h 1441448"/>
                  <a:gd name="connsiteX21" fmla="*/ 5370800 w 6661201"/>
                  <a:gd name="connsiteY21" fmla="*/ 1221119 h 1441448"/>
                  <a:gd name="connsiteX22" fmla="*/ 6098274 w 6661201"/>
                  <a:gd name="connsiteY22" fmla="*/ 1394327 h 1441448"/>
                  <a:gd name="connsiteX23" fmla="*/ 6505315 w 6661201"/>
                  <a:gd name="connsiteY23" fmla="*/ 1108534 h 1441448"/>
                  <a:gd name="connsiteX24" fmla="*/ 6661201 w 6661201"/>
                  <a:gd name="connsiteY24" fmla="*/ 952646 h 1441448"/>
                  <a:gd name="connsiteX25" fmla="*/ 6661201 w 6661201"/>
                  <a:gd name="connsiteY25" fmla="*/ 926665 h 1441448"/>
                  <a:gd name="connsiteX26" fmla="*/ 6349427 w 6661201"/>
                  <a:gd name="connsiteY26" fmla="*/ 1221119 h 14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1201" h="1441448">
                    <a:moveTo>
                      <a:pt x="6349427" y="1221119"/>
                    </a:moveTo>
                    <a:cubicBezTo>
                      <a:pt x="6228180" y="1316384"/>
                      <a:pt x="6089615" y="1402988"/>
                      <a:pt x="5942388" y="1420309"/>
                    </a:cubicBezTo>
                    <a:cubicBezTo>
                      <a:pt x="5786500" y="1437630"/>
                      <a:pt x="5630612" y="1377007"/>
                      <a:pt x="5500706" y="1290403"/>
                    </a:cubicBezTo>
                    <a:cubicBezTo>
                      <a:pt x="5197591" y="1091213"/>
                      <a:pt x="4972420" y="788098"/>
                      <a:pt x="4729929" y="519625"/>
                    </a:cubicBezTo>
                    <a:cubicBezTo>
                      <a:pt x="4539399" y="311775"/>
                      <a:pt x="4305568" y="69283"/>
                      <a:pt x="4019774" y="17321"/>
                    </a:cubicBezTo>
                    <a:cubicBezTo>
                      <a:pt x="3733980" y="-34642"/>
                      <a:pt x="3482828" y="155888"/>
                      <a:pt x="3283639" y="337756"/>
                    </a:cubicBezTo>
                    <a:cubicBezTo>
                      <a:pt x="3015166" y="588909"/>
                      <a:pt x="2807316" y="883363"/>
                      <a:pt x="2530182" y="1134515"/>
                    </a:cubicBezTo>
                    <a:cubicBezTo>
                      <a:pt x="2417597" y="1238440"/>
                      <a:pt x="2287691" y="1333705"/>
                      <a:pt x="2140463" y="1385667"/>
                    </a:cubicBezTo>
                    <a:cubicBezTo>
                      <a:pt x="1993236" y="1437630"/>
                      <a:pt x="1837348" y="1420309"/>
                      <a:pt x="1698782" y="1351025"/>
                    </a:cubicBezTo>
                    <a:cubicBezTo>
                      <a:pt x="1525573" y="1264421"/>
                      <a:pt x="1378347" y="1125854"/>
                      <a:pt x="1248440" y="995948"/>
                    </a:cubicBezTo>
                    <a:cubicBezTo>
                      <a:pt x="1101213" y="848721"/>
                      <a:pt x="971306" y="692833"/>
                      <a:pt x="832740" y="536946"/>
                    </a:cubicBezTo>
                    <a:cubicBezTo>
                      <a:pt x="616229" y="303115"/>
                      <a:pt x="347757" y="8660"/>
                      <a:pt x="10000" y="0"/>
                    </a:cubicBezTo>
                    <a:cubicBezTo>
                      <a:pt x="1340" y="0"/>
                      <a:pt x="-7321" y="17321"/>
                      <a:pt x="10000" y="17321"/>
                    </a:cubicBezTo>
                    <a:cubicBezTo>
                      <a:pt x="347757" y="25981"/>
                      <a:pt x="616229" y="311775"/>
                      <a:pt x="824080" y="545606"/>
                    </a:cubicBezTo>
                    <a:cubicBezTo>
                      <a:pt x="1057911" y="796759"/>
                      <a:pt x="1274421" y="1091213"/>
                      <a:pt x="1560215" y="1290403"/>
                    </a:cubicBezTo>
                    <a:cubicBezTo>
                      <a:pt x="1664140" y="1359686"/>
                      <a:pt x="1785386" y="1420309"/>
                      <a:pt x="1915292" y="1437630"/>
                    </a:cubicBezTo>
                    <a:cubicBezTo>
                      <a:pt x="2045198" y="1454950"/>
                      <a:pt x="2175105" y="1411648"/>
                      <a:pt x="2287691" y="1342365"/>
                    </a:cubicBezTo>
                    <a:cubicBezTo>
                      <a:pt x="2582145" y="1177817"/>
                      <a:pt x="2798655" y="900684"/>
                      <a:pt x="3015166" y="658192"/>
                    </a:cubicBezTo>
                    <a:cubicBezTo>
                      <a:pt x="3136411" y="519625"/>
                      <a:pt x="3257657" y="389719"/>
                      <a:pt x="3396224" y="268473"/>
                    </a:cubicBezTo>
                    <a:cubicBezTo>
                      <a:pt x="3517470" y="164548"/>
                      <a:pt x="3647376" y="77944"/>
                      <a:pt x="3803264" y="43302"/>
                    </a:cubicBezTo>
                    <a:cubicBezTo>
                      <a:pt x="4132359" y="-34642"/>
                      <a:pt x="4426814" y="233831"/>
                      <a:pt x="4634664" y="450342"/>
                    </a:cubicBezTo>
                    <a:cubicBezTo>
                      <a:pt x="4885816" y="701494"/>
                      <a:pt x="5093666" y="995948"/>
                      <a:pt x="5370800" y="1221119"/>
                    </a:cubicBezTo>
                    <a:cubicBezTo>
                      <a:pt x="5578649" y="1394327"/>
                      <a:pt x="5829802" y="1498253"/>
                      <a:pt x="6098274" y="1394327"/>
                    </a:cubicBezTo>
                    <a:cubicBezTo>
                      <a:pt x="6254162" y="1333705"/>
                      <a:pt x="6384068" y="1221119"/>
                      <a:pt x="6505315" y="1108534"/>
                    </a:cubicBezTo>
                    <a:cubicBezTo>
                      <a:pt x="6557277" y="1056571"/>
                      <a:pt x="6609240" y="1004609"/>
                      <a:pt x="6661201" y="952646"/>
                    </a:cubicBezTo>
                    <a:lnTo>
                      <a:pt x="6661201" y="926665"/>
                    </a:lnTo>
                    <a:cubicBezTo>
                      <a:pt x="6565938" y="1039250"/>
                      <a:pt x="6462013" y="1134515"/>
                      <a:pt x="6349427" y="122111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nvGrpSpPr>
              <p:cNvPr id="525" name="Graphic 1">
                <a:extLst>
                  <a:ext uri="{FF2B5EF4-FFF2-40B4-BE49-F238E27FC236}">
                    <a16:creationId xmlns="" xmlns:a16="http://schemas.microsoft.com/office/drawing/2014/main" id="{166FC0F3-6F21-4C81-A959-8AA37EB07DCD}"/>
                  </a:ext>
                </a:extLst>
              </p:cNvPr>
              <p:cNvGrpSpPr/>
              <p:nvPr/>
            </p:nvGrpSpPr>
            <p:grpSpPr>
              <a:xfrm>
                <a:off x="12643277" y="3414894"/>
                <a:ext cx="129906" cy="857084"/>
                <a:chOff x="12643277" y="3414894"/>
                <a:chExt cx="129906" cy="857084"/>
              </a:xfrm>
              <a:grpFill/>
            </p:grpSpPr>
            <p:sp>
              <p:nvSpPr>
                <p:cNvPr id="616" name="Freeform: Shape 615">
                  <a:extLst>
                    <a:ext uri="{FF2B5EF4-FFF2-40B4-BE49-F238E27FC236}">
                      <a16:creationId xmlns="" xmlns:a16="http://schemas.microsoft.com/office/drawing/2014/main" id="{15544854-9B85-4D64-B863-E397CFC90DEC}"/>
                    </a:ext>
                  </a:extLst>
                </p:cNvPr>
                <p:cNvSpPr/>
                <p:nvPr/>
              </p:nvSpPr>
              <p:spPr>
                <a:xfrm>
                  <a:off x="12703900" y="3468725"/>
                  <a:ext cx="17320" cy="752631"/>
                </a:xfrm>
                <a:custGeom>
                  <a:avLst/>
                  <a:gdLst>
                    <a:gd name="connsiteX0" fmla="*/ 0 w 17320"/>
                    <a:gd name="connsiteY0" fmla="*/ 6495 h 752631"/>
                    <a:gd name="connsiteX1" fmla="*/ 0 w 17320"/>
                    <a:gd name="connsiteY1" fmla="*/ 742631 h 752631"/>
                    <a:gd name="connsiteX2" fmla="*/ 17321 w 17320"/>
                    <a:gd name="connsiteY2" fmla="*/ 742631 h 752631"/>
                    <a:gd name="connsiteX3" fmla="*/ 17321 w 17320"/>
                    <a:gd name="connsiteY3" fmla="*/ 6495 h 752631"/>
                    <a:gd name="connsiteX4" fmla="*/ 0 w 17320"/>
                    <a:gd name="connsiteY4" fmla="*/ 6495 h 75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752631">
                      <a:moveTo>
                        <a:pt x="0" y="6495"/>
                      </a:moveTo>
                      <a:cubicBezTo>
                        <a:pt x="0" y="248987"/>
                        <a:pt x="0" y="500139"/>
                        <a:pt x="0" y="742631"/>
                      </a:cubicBezTo>
                      <a:cubicBezTo>
                        <a:pt x="0" y="751291"/>
                        <a:pt x="17321" y="759952"/>
                        <a:pt x="17321" y="742631"/>
                      </a:cubicBezTo>
                      <a:cubicBezTo>
                        <a:pt x="17321" y="500139"/>
                        <a:pt x="17321" y="24898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7" name="Freeform: Shape 616">
                  <a:extLst>
                    <a:ext uri="{FF2B5EF4-FFF2-40B4-BE49-F238E27FC236}">
                      <a16:creationId xmlns="" xmlns:a16="http://schemas.microsoft.com/office/drawing/2014/main" id="{12DA8360-AF13-47F4-9658-AA8ED3B1EA9F}"/>
                    </a:ext>
                  </a:extLst>
                </p:cNvPr>
                <p:cNvSpPr/>
                <p:nvPr/>
              </p:nvSpPr>
              <p:spPr>
                <a:xfrm>
                  <a:off x="12643277" y="3414894"/>
                  <a:ext cx="121245" cy="141393"/>
                </a:xfrm>
                <a:custGeom>
                  <a:avLst/>
                  <a:gdLst>
                    <a:gd name="connsiteX0" fmla="*/ 0 w 121245"/>
                    <a:gd name="connsiteY0" fmla="*/ 8364 h 141393"/>
                    <a:gd name="connsiteX1" fmla="*/ 60623 w 121245"/>
                    <a:gd name="connsiteY1" fmla="*/ 103628 h 141393"/>
                    <a:gd name="connsiteX2" fmla="*/ 121245 w 121245"/>
                    <a:gd name="connsiteY2" fmla="*/ 138270 h 141393"/>
                    <a:gd name="connsiteX3" fmla="*/ 60623 w 121245"/>
                    <a:gd name="connsiteY3" fmla="*/ 43005 h 141393"/>
                    <a:gd name="connsiteX4" fmla="*/ 0 w 121245"/>
                    <a:gd name="connsiteY4" fmla="*/ 8364 h 141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393">
                      <a:moveTo>
                        <a:pt x="0" y="8364"/>
                      </a:moveTo>
                      <a:cubicBezTo>
                        <a:pt x="0" y="25685"/>
                        <a:pt x="25980" y="68987"/>
                        <a:pt x="60623" y="103628"/>
                      </a:cubicBezTo>
                      <a:cubicBezTo>
                        <a:pt x="95264" y="138270"/>
                        <a:pt x="121245" y="146930"/>
                        <a:pt x="121245" y="138270"/>
                      </a:cubicBezTo>
                      <a:cubicBezTo>
                        <a:pt x="121245" y="120949"/>
                        <a:pt x="95264" y="77647"/>
                        <a:pt x="60623" y="43005"/>
                      </a:cubicBezTo>
                      <a:cubicBezTo>
                        <a:pt x="34641" y="-297"/>
                        <a:pt x="0" y="-8957"/>
                        <a:pt x="0" y="836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8" name="Freeform: Shape 617">
                  <a:extLst>
                    <a:ext uri="{FF2B5EF4-FFF2-40B4-BE49-F238E27FC236}">
                      <a16:creationId xmlns="" xmlns:a16="http://schemas.microsoft.com/office/drawing/2014/main" id="{5CB29B0B-26CD-4F73-A9D7-3007B0715A9D}"/>
                    </a:ext>
                  </a:extLst>
                </p:cNvPr>
                <p:cNvSpPr/>
                <p:nvPr/>
              </p:nvSpPr>
              <p:spPr>
                <a:xfrm>
                  <a:off x="12651937" y="4129563"/>
                  <a:ext cx="121246" cy="142415"/>
                </a:xfrm>
                <a:custGeom>
                  <a:avLst/>
                  <a:gdLst>
                    <a:gd name="connsiteX0" fmla="*/ 60623 w 121246"/>
                    <a:gd name="connsiteY0" fmla="*/ 38491 h 142415"/>
                    <a:gd name="connsiteX1" fmla="*/ 0 w 121246"/>
                    <a:gd name="connsiteY1" fmla="*/ 133755 h 142415"/>
                    <a:gd name="connsiteX2" fmla="*/ 60623 w 121246"/>
                    <a:gd name="connsiteY2" fmla="*/ 107774 h 142415"/>
                    <a:gd name="connsiteX3" fmla="*/ 121247 w 121246"/>
                    <a:gd name="connsiteY3" fmla="*/ 12510 h 142415"/>
                    <a:gd name="connsiteX4" fmla="*/ 60623 w 121246"/>
                    <a:gd name="connsiteY4" fmla="*/ 38491 h 142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5">
                      <a:moveTo>
                        <a:pt x="60623" y="38491"/>
                      </a:moveTo>
                      <a:cubicBezTo>
                        <a:pt x="25982" y="73132"/>
                        <a:pt x="0" y="107774"/>
                        <a:pt x="0" y="133755"/>
                      </a:cubicBezTo>
                      <a:cubicBezTo>
                        <a:pt x="0" y="151076"/>
                        <a:pt x="25982" y="142416"/>
                        <a:pt x="60623" y="107774"/>
                      </a:cubicBezTo>
                      <a:cubicBezTo>
                        <a:pt x="95265" y="73132"/>
                        <a:pt x="121247" y="29830"/>
                        <a:pt x="121247" y="12510"/>
                      </a:cubicBezTo>
                      <a:cubicBezTo>
                        <a:pt x="121247" y="-13472"/>
                        <a:pt x="95265" y="3849"/>
                        <a:pt x="60623" y="384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6" name="Graphic 1">
                <a:extLst>
                  <a:ext uri="{FF2B5EF4-FFF2-40B4-BE49-F238E27FC236}">
                    <a16:creationId xmlns="" xmlns:a16="http://schemas.microsoft.com/office/drawing/2014/main" id="{8A7F1A3C-167E-44F0-B752-729522B41792}"/>
                  </a:ext>
                </a:extLst>
              </p:cNvPr>
              <p:cNvGrpSpPr/>
              <p:nvPr/>
            </p:nvGrpSpPr>
            <p:grpSpPr>
              <a:xfrm>
                <a:off x="12357483" y="3182980"/>
                <a:ext cx="121245" cy="1320615"/>
                <a:chOff x="12357483" y="3182980"/>
                <a:chExt cx="121245" cy="1320615"/>
              </a:xfrm>
              <a:grpFill/>
            </p:grpSpPr>
            <p:sp>
              <p:nvSpPr>
                <p:cNvPr id="613" name="Freeform: Shape 612">
                  <a:extLst>
                    <a:ext uri="{FF2B5EF4-FFF2-40B4-BE49-F238E27FC236}">
                      <a16:creationId xmlns="" xmlns:a16="http://schemas.microsoft.com/office/drawing/2014/main" id="{C2240358-673D-4EB7-9B5B-D3C8EDC8A9D5}"/>
                    </a:ext>
                  </a:extLst>
                </p:cNvPr>
                <p:cNvSpPr/>
                <p:nvPr/>
              </p:nvSpPr>
              <p:spPr>
                <a:xfrm>
                  <a:off x="12409445" y="3226233"/>
                  <a:ext cx="17321" cy="1246274"/>
                </a:xfrm>
                <a:custGeom>
                  <a:avLst/>
                  <a:gdLst>
                    <a:gd name="connsiteX0" fmla="*/ 0 w 17321"/>
                    <a:gd name="connsiteY0" fmla="*/ 6495 h 1246274"/>
                    <a:gd name="connsiteX1" fmla="*/ 0 w 17321"/>
                    <a:gd name="connsiteY1" fmla="*/ 1236275 h 1246274"/>
                    <a:gd name="connsiteX2" fmla="*/ 17322 w 17321"/>
                    <a:gd name="connsiteY2" fmla="*/ 1236275 h 1246274"/>
                    <a:gd name="connsiteX3" fmla="*/ 17322 w 17321"/>
                    <a:gd name="connsiteY3" fmla="*/ 6495 h 1246274"/>
                    <a:gd name="connsiteX4" fmla="*/ 0 w 17321"/>
                    <a:gd name="connsiteY4" fmla="*/ 6495 h 1246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246274">
                      <a:moveTo>
                        <a:pt x="0" y="6495"/>
                      </a:moveTo>
                      <a:cubicBezTo>
                        <a:pt x="0" y="413535"/>
                        <a:pt x="0" y="820575"/>
                        <a:pt x="0" y="1236275"/>
                      </a:cubicBezTo>
                      <a:cubicBezTo>
                        <a:pt x="0" y="1244935"/>
                        <a:pt x="17322" y="1253596"/>
                        <a:pt x="17322" y="1236275"/>
                      </a:cubicBezTo>
                      <a:cubicBezTo>
                        <a:pt x="17322" y="829235"/>
                        <a:pt x="17322" y="422195"/>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4" name="Freeform: Shape 613">
                  <a:extLst>
                    <a:ext uri="{FF2B5EF4-FFF2-40B4-BE49-F238E27FC236}">
                      <a16:creationId xmlns="" xmlns:a16="http://schemas.microsoft.com/office/drawing/2014/main" id="{4BFB83BC-E672-442B-90CB-36E8A3E3E855}"/>
                    </a:ext>
                  </a:extLst>
                </p:cNvPr>
                <p:cNvSpPr/>
                <p:nvPr/>
              </p:nvSpPr>
              <p:spPr>
                <a:xfrm>
                  <a:off x="12357483" y="3182980"/>
                  <a:ext cx="121245" cy="131103"/>
                </a:xfrm>
                <a:custGeom>
                  <a:avLst/>
                  <a:gdLst>
                    <a:gd name="connsiteX0" fmla="*/ 60623 w 121245"/>
                    <a:gd name="connsiteY0" fmla="*/ 15107 h 131103"/>
                    <a:gd name="connsiteX1" fmla="*/ 0 w 121245"/>
                    <a:gd name="connsiteY1" fmla="*/ 32427 h 131103"/>
                    <a:gd name="connsiteX2" fmla="*/ 60623 w 121245"/>
                    <a:gd name="connsiteY2" fmla="*/ 119032 h 131103"/>
                    <a:gd name="connsiteX3" fmla="*/ 121245 w 121245"/>
                    <a:gd name="connsiteY3" fmla="*/ 110371 h 131103"/>
                    <a:gd name="connsiteX4" fmla="*/ 60623 w 121245"/>
                    <a:gd name="connsiteY4" fmla="*/ 15107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5107"/>
                      </a:moveTo>
                      <a:cubicBezTo>
                        <a:pt x="25982" y="-10875"/>
                        <a:pt x="0" y="-2214"/>
                        <a:pt x="0" y="32427"/>
                      </a:cubicBezTo>
                      <a:cubicBezTo>
                        <a:pt x="0" y="67069"/>
                        <a:pt x="25982" y="101711"/>
                        <a:pt x="60623" y="119032"/>
                      </a:cubicBezTo>
                      <a:cubicBezTo>
                        <a:pt x="95264" y="136352"/>
                        <a:pt x="121245" y="136352"/>
                        <a:pt x="121245" y="110371"/>
                      </a:cubicBezTo>
                      <a:cubicBezTo>
                        <a:pt x="121245" y="84390"/>
                        <a:pt x="95264" y="41088"/>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5" name="Freeform: Shape 614">
                  <a:extLst>
                    <a:ext uri="{FF2B5EF4-FFF2-40B4-BE49-F238E27FC236}">
                      <a16:creationId xmlns="" xmlns:a16="http://schemas.microsoft.com/office/drawing/2014/main" id="{9A3805E3-7B33-4EDB-B41E-CF958EF14F84}"/>
                    </a:ext>
                  </a:extLst>
                </p:cNvPr>
                <p:cNvSpPr/>
                <p:nvPr/>
              </p:nvSpPr>
              <p:spPr>
                <a:xfrm>
                  <a:off x="12357483" y="4368877"/>
                  <a:ext cx="121245" cy="134719"/>
                </a:xfrm>
                <a:custGeom>
                  <a:avLst/>
                  <a:gdLst>
                    <a:gd name="connsiteX0" fmla="*/ 60623 w 121245"/>
                    <a:gd name="connsiteY0" fmla="*/ 15687 h 134719"/>
                    <a:gd name="connsiteX1" fmla="*/ 0 w 121245"/>
                    <a:gd name="connsiteY1" fmla="*/ 102292 h 134719"/>
                    <a:gd name="connsiteX2" fmla="*/ 60623 w 121245"/>
                    <a:gd name="connsiteY2" fmla="*/ 119612 h 134719"/>
                    <a:gd name="connsiteX3" fmla="*/ 121245 w 121245"/>
                    <a:gd name="connsiteY3" fmla="*/ 24348 h 134719"/>
                    <a:gd name="connsiteX4" fmla="*/ 60623 w 121245"/>
                    <a:gd name="connsiteY4" fmla="*/ 1568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687"/>
                      </a:moveTo>
                      <a:cubicBezTo>
                        <a:pt x="25982" y="33008"/>
                        <a:pt x="0" y="76310"/>
                        <a:pt x="0" y="102292"/>
                      </a:cubicBezTo>
                      <a:cubicBezTo>
                        <a:pt x="0" y="136933"/>
                        <a:pt x="25982" y="145594"/>
                        <a:pt x="60623" y="119612"/>
                      </a:cubicBezTo>
                      <a:cubicBezTo>
                        <a:pt x="95264" y="93631"/>
                        <a:pt x="121245" y="50329"/>
                        <a:pt x="121245" y="24348"/>
                      </a:cubicBezTo>
                      <a:cubicBezTo>
                        <a:pt x="121245" y="-1634"/>
                        <a:pt x="95264" y="-10294"/>
                        <a:pt x="60623" y="1568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7" name="Graphic 1">
                <a:extLst>
                  <a:ext uri="{FF2B5EF4-FFF2-40B4-BE49-F238E27FC236}">
                    <a16:creationId xmlns="" xmlns:a16="http://schemas.microsoft.com/office/drawing/2014/main" id="{3A1B0884-0FC5-4056-9AA5-B4198C6D0ADF}"/>
                  </a:ext>
                </a:extLst>
              </p:cNvPr>
              <p:cNvGrpSpPr/>
              <p:nvPr/>
            </p:nvGrpSpPr>
            <p:grpSpPr>
              <a:xfrm>
                <a:off x="12071689" y="3075495"/>
                <a:ext cx="121245" cy="1534240"/>
                <a:chOff x="12071689" y="3075495"/>
                <a:chExt cx="121245" cy="1534240"/>
              </a:xfrm>
              <a:grpFill/>
            </p:grpSpPr>
            <p:sp>
              <p:nvSpPr>
                <p:cNvPr id="610" name="Freeform: Shape 609">
                  <a:extLst>
                    <a:ext uri="{FF2B5EF4-FFF2-40B4-BE49-F238E27FC236}">
                      <a16:creationId xmlns="" xmlns:a16="http://schemas.microsoft.com/office/drawing/2014/main" id="{45438AD1-F04B-4DF7-804B-B690BED14680}"/>
                    </a:ext>
                  </a:extLst>
                </p:cNvPr>
                <p:cNvSpPr/>
                <p:nvPr/>
              </p:nvSpPr>
              <p:spPr>
                <a:xfrm>
                  <a:off x="12123652" y="3113648"/>
                  <a:ext cx="17320" cy="1471445"/>
                </a:xfrm>
                <a:custGeom>
                  <a:avLst/>
                  <a:gdLst>
                    <a:gd name="connsiteX0" fmla="*/ 0 w 17320"/>
                    <a:gd name="connsiteY0" fmla="*/ 6495 h 1471445"/>
                    <a:gd name="connsiteX1" fmla="*/ 0 w 17320"/>
                    <a:gd name="connsiteY1" fmla="*/ 1461446 h 1471445"/>
                    <a:gd name="connsiteX2" fmla="*/ 17321 w 17320"/>
                    <a:gd name="connsiteY2" fmla="*/ 1461446 h 1471445"/>
                    <a:gd name="connsiteX3" fmla="*/ 17321 w 17320"/>
                    <a:gd name="connsiteY3" fmla="*/ 6495 h 1471445"/>
                    <a:gd name="connsiteX4" fmla="*/ 0 w 17320"/>
                    <a:gd name="connsiteY4" fmla="*/ 6495 h 147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1445">
                      <a:moveTo>
                        <a:pt x="0" y="6495"/>
                      </a:moveTo>
                      <a:cubicBezTo>
                        <a:pt x="0" y="491479"/>
                        <a:pt x="0" y="976462"/>
                        <a:pt x="0" y="1461446"/>
                      </a:cubicBezTo>
                      <a:cubicBezTo>
                        <a:pt x="0" y="1470106"/>
                        <a:pt x="17321" y="1478767"/>
                        <a:pt x="17321" y="1461446"/>
                      </a:cubicBezTo>
                      <a:cubicBezTo>
                        <a:pt x="17321" y="976462"/>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1" name="Freeform: Shape 610">
                  <a:extLst>
                    <a:ext uri="{FF2B5EF4-FFF2-40B4-BE49-F238E27FC236}">
                      <a16:creationId xmlns="" xmlns:a16="http://schemas.microsoft.com/office/drawing/2014/main" id="{F0B67FF8-5224-4E90-AA47-6A8969BD6402}"/>
                    </a:ext>
                  </a:extLst>
                </p:cNvPr>
                <p:cNvSpPr/>
                <p:nvPr/>
              </p:nvSpPr>
              <p:spPr>
                <a:xfrm>
                  <a:off x="12071689" y="3075495"/>
                  <a:ext cx="121245" cy="131252"/>
                </a:xfrm>
                <a:custGeom>
                  <a:avLst/>
                  <a:gdLst>
                    <a:gd name="connsiteX0" fmla="*/ 60623 w 121245"/>
                    <a:gd name="connsiteY0" fmla="*/ 1346 h 131252"/>
                    <a:gd name="connsiteX1" fmla="*/ 0 w 121245"/>
                    <a:gd name="connsiteY1" fmla="*/ 61969 h 131252"/>
                    <a:gd name="connsiteX2" fmla="*/ 60623 w 121245"/>
                    <a:gd name="connsiteY2" fmla="*/ 131252 h 131252"/>
                    <a:gd name="connsiteX3" fmla="*/ 121245 w 121245"/>
                    <a:gd name="connsiteY3" fmla="*/ 79290 h 131252"/>
                    <a:gd name="connsiteX4" fmla="*/ 60623 w 121245"/>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252">
                      <a:moveTo>
                        <a:pt x="60623" y="1346"/>
                      </a:moveTo>
                      <a:cubicBezTo>
                        <a:pt x="25982" y="-7314"/>
                        <a:pt x="0" y="27327"/>
                        <a:pt x="0" y="61969"/>
                      </a:cubicBezTo>
                      <a:cubicBezTo>
                        <a:pt x="0" y="96611"/>
                        <a:pt x="25982" y="122592"/>
                        <a:pt x="60623" y="131252"/>
                      </a:cubicBezTo>
                      <a:cubicBezTo>
                        <a:pt x="95265" y="131252"/>
                        <a:pt x="121245" y="113931"/>
                        <a:pt x="121245" y="79290"/>
                      </a:cubicBezTo>
                      <a:cubicBezTo>
                        <a:pt x="121245" y="44648"/>
                        <a:pt x="95265" y="10006"/>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12" name="Freeform: Shape 611">
                  <a:extLst>
                    <a:ext uri="{FF2B5EF4-FFF2-40B4-BE49-F238E27FC236}">
                      <a16:creationId xmlns="" xmlns:a16="http://schemas.microsoft.com/office/drawing/2014/main" id="{50C7CF83-09EB-4B8F-B32F-136D0C0A5112}"/>
                    </a:ext>
                  </a:extLst>
                </p:cNvPr>
                <p:cNvSpPr/>
                <p:nvPr/>
              </p:nvSpPr>
              <p:spPr>
                <a:xfrm>
                  <a:off x="12071689" y="4479829"/>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5 w 121245"/>
                    <a:gd name="connsiteY3" fmla="*/ 5196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5" y="121246"/>
                        <a:pt x="121245" y="86604"/>
                        <a:pt x="121245" y="51963"/>
                      </a:cubicBezTo>
                      <a:cubicBezTo>
                        <a:pt x="121245" y="17321"/>
                        <a:pt x="95265"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8" name="Graphic 1">
                <a:extLst>
                  <a:ext uri="{FF2B5EF4-FFF2-40B4-BE49-F238E27FC236}">
                    <a16:creationId xmlns="" xmlns:a16="http://schemas.microsoft.com/office/drawing/2014/main" id="{F8316750-C439-43E6-9071-98CC08981C84}"/>
                  </a:ext>
                </a:extLst>
              </p:cNvPr>
              <p:cNvGrpSpPr/>
              <p:nvPr/>
            </p:nvGrpSpPr>
            <p:grpSpPr>
              <a:xfrm>
                <a:off x="11777235" y="3113506"/>
                <a:ext cx="122591" cy="1459722"/>
                <a:chOff x="11777235" y="3113506"/>
                <a:chExt cx="122591" cy="1459722"/>
              </a:xfrm>
              <a:grpFill/>
            </p:grpSpPr>
            <p:sp>
              <p:nvSpPr>
                <p:cNvPr id="607" name="Freeform: Shape 606">
                  <a:extLst>
                    <a:ext uri="{FF2B5EF4-FFF2-40B4-BE49-F238E27FC236}">
                      <a16:creationId xmlns="" xmlns:a16="http://schemas.microsoft.com/office/drawing/2014/main" id="{C543742E-68B5-4515-AE5B-0B093F7BB0B7}"/>
                    </a:ext>
                  </a:extLst>
                </p:cNvPr>
                <p:cNvSpPr/>
                <p:nvPr/>
              </p:nvSpPr>
              <p:spPr>
                <a:xfrm>
                  <a:off x="11829197" y="3148290"/>
                  <a:ext cx="19088" cy="1393502"/>
                </a:xfrm>
                <a:custGeom>
                  <a:avLst/>
                  <a:gdLst>
                    <a:gd name="connsiteX0" fmla="*/ 0 w 19088"/>
                    <a:gd name="connsiteY0" fmla="*/ 6495 h 1393502"/>
                    <a:gd name="connsiteX1" fmla="*/ 0 w 19088"/>
                    <a:gd name="connsiteY1" fmla="*/ 1383502 h 1393502"/>
                    <a:gd name="connsiteX2" fmla="*/ 17321 w 19088"/>
                    <a:gd name="connsiteY2" fmla="*/ 1383502 h 1393502"/>
                    <a:gd name="connsiteX3" fmla="*/ 17321 w 19088"/>
                    <a:gd name="connsiteY3" fmla="*/ 6495 h 1393502"/>
                    <a:gd name="connsiteX4" fmla="*/ 0 w 19088"/>
                    <a:gd name="connsiteY4" fmla="*/ 6495 h 1393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93502">
                      <a:moveTo>
                        <a:pt x="0" y="6495"/>
                      </a:moveTo>
                      <a:cubicBezTo>
                        <a:pt x="0" y="465498"/>
                        <a:pt x="0" y="924500"/>
                        <a:pt x="0" y="1383502"/>
                      </a:cubicBezTo>
                      <a:cubicBezTo>
                        <a:pt x="0" y="1392162"/>
                        <a:pt x="17321" y="1400823"/>
                        <a:pt x="17321" y="1383502"/>
                      </a:cubicBezTo>
                      <a:cubicBezTo>
                        <a:pt x="17321" y="924500"/>
                        <a:pt x="17321" y="465498"/>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8" name="Freeform: Shape 607">
                  <a:extLst>
                    <a:ext uri="{FF2B5EF4-FFF2-40B4-BE49-F238E27FC236}">
                      <a16:creationId xmlns="" xmlns:a16="http://schemas.microsoft.com/office/drawing/2014/main" id="{799C4773-6336-4A57-B82C-FD5E1DF6212C}"/>
                    </a:ext>
                  </a:extLst>
                </p:cNvPr>
                <p:cNvSpPr/>
                <p:nvPr/>
              </p:nvSpPr>
              <p:spPr>
                <a:xfrm>
                  <a:off x="11777235" y="3113506"/>
                  <a:ext cx="122591" cy="131006"/>
                </a:xfrm>
                <a:custGeom>
                  <a:avLst/>
                  <a:gdLst>
                    <a:gd name="connsiteX0" fmla="*/ 60623 w 122591"/>
                    <a:gd name="connsiteY0" fmla="*/ 6637 h 131006"/>
                    <a:gd name="connsiteX1" fmla="*/ 0 w 122591"/>
                    <a:gd name="connsiteY1" fmla="*/ 93242 h 131006"/>
                    <a:gd name="connsiteX2" fmla="*/ 60623 w 122591"/>
                    <a:gd name="connsiteY2" fmla="*/ 127883 h 131006"/>
                    <a:gd name="connsiteX3" fmla="*/ 121245 w 122591"/>
                    <a:gd name="connsiteY3" fmla="*/ 49939 h 131006"/>
                    <a:gd name="connsiteX4" fmla="*/ 60623 w 122591"/>
                    <a:gd name="connsiteY4" fmla="*/ 6637 h 13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006">
                      <a:moveTo>
                        <a:pt x="60623" y="6637"/>
                      </a:moveTo>
                      <a:cubicBezTo>
                        <a:pt x="25980" y="23958"/>
                        <a:pt x="0" y="58600"/>
                        <a:pt x="0" y="93242"/>
                      </a:cubicBezTo>
                      <a:cubicBezTo>
                        <a:pt x="0" y="127883"/>
                        <a:pt x="25980" y="136544"/>
                        <a:pt x="60623" y="127883"/>
                      </a:cubicBezTo>
                      <a:cubicBezTo>
                        <a:pt x="95264" y="119223"/>
                        <a:pt x="121245" y="84581"/>
                        <a:pt x="121245" y="49939"/>
                      </a:cubicBezTo>
                      <a:cubicBezTo>
                        <a:pt x="129906" y="6637"/>
                        <a:pt x="95264" y="-10683"/>
                        <a:pt x="60623" y="663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9" name="Freeform: Shape 608">
                  <a:extLst>
                    <a:ext uri="{FF2B5EF4-FFF2-40B4-BE49-F238E27FC236}">
                      <a16:creationId xmlns="" xmlns:a16="http://schemas.microsoft.com/office/drawing/2014/main" id="{58512B0E-08C7-4C7C-B995-3F8C087DAE61}"/>
                    </a:ext>
                  </a:extLst>
                </p:cNvPr>
                <p:cNvSpPr/>
                <p:nvPr/>
              </p:nvSpPr>
              <p:spPr>
                <a:xfrm>
                  <a:off x="11777235" y="4442064"/>
                  <a:ext cx="122591" cy="131164"/>
                </a:xfrm>
                <a:custGeom>
                  <a:avLst/>
                  <a:gdLst>
                    <a:gd name="connsiteX0" fmla="*/ 60623 w 122591"/>
                    <a:gd name="connsiteY0" fmla="*/ 3124 h 131164"/>
                    <a:gd name="connsiteX1" fmla="*/ 0 w 122591"/>
                    <a:gd name="connsiteY1" fmla="*/ 37765 h 131164"/>
                    <a:gd name="connsiteX2" fmla="*/ 60623 w 122591"/>
                    <a:gd name="connsiteY2" fmla="*/ 124369 h 131164"/>
                    <a:gd name="connsiteX3" fmla="*/ 121245 w 122591"/>
                    <a:gd name="connsiteY3" fmla="*/ 89728 h 131164"/>
                    <a:gd name="connsiteX4" fmla="*/ 60623 w 122591"/>
                    <a:gd name="connsiteY4" fmla="*/ 3124 h 13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164">
                      <a:moveTo>
                        <a:pt x="60623" y="3124"/>
                      </a:moveTo>
                      <a:cubicBezTo>
                        <a:pt x="25980" y="-5537"/>
                        <a:pt x="0" y="3124"/>
                        <a:pt x="0" y="37765"/>
                      </a:cubicBezTo>
                      <a:cubicBezTo>
                        <a:pt x="0" y="72407"/>
                        <a:pt x="25980" y="107049"/>
                        <a:pt x="60623" y="124369"/>
                      </a:cubicBezTo>
                      <a:cubicBezTo>
                        <a:pt x="95264" y="141690"/>
                        <a:pt x="121245" y="124369"/>
                        <a:pt x="121245" y="89728"/>
                      </a:cubicBezTo>
                      <a:cubicBezTo>
                        <a:pt x="129906" y="55086"/>
                        <a:pt x="95264" y="20444"/>
                        <a:pt x="60623" y="3124"/>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29" name="Graphic 1">
                <a:extLst>
                  <a:ext uri="{FF2B5EF4-FFF2-40B4-BE49-F238E27FC236}">
                    <a16:creationId xmlns="" xmlns:a16="http://schemas.microsoft.com/office/drawing/2014/main" id="{5BB491A3-3686-47DA-9EEC-8D4DA19995EA}"/>
                  </a:ext>
                </a:extLst>
              </p:cNvPr>
              <p:cNvGrpSpPr/>
              <p:nvPr/>
            </p:nvGrpSpPr>
            <p:grpSpPr>
              <a:xfrm>
                <a:off x="11491441" y="3289941"/>
                <a:ext cx="121245" cy="1104483"/>
                <a:chOff x="11491441" y="3289941"/>
                <a:chExt cx="121245" cy="1104483"/>
              </a:xfrm>
              <a:grpFill/>
            </p:grpSpPr>
            <p:sp>
              <p:nvSpPr>
                <p:cNvPr id="604" name="Freeform: Shape 603">
                  <a:extLst>
                    <a:ext uri="{FF2B5EF4-FFF2-40B4-BE49-F238E27FC236}">
                      <a16:creationId xmlns="" xmlns:a16="http://schemas.microsoft.com/office/drawing/2014/main" id="{25E675D1-2741-4F2D-B53B-7804D78A7264}"/>
                    </a:ext>
                  </a:extLst>
                </p:cNvPr>
                <p:cNvSpPr/>
                <p:nvPr/>
              </p:nvSpPr>
              <p:spPr>
                <a:xfrm>
                  <a:off x="11543403" y="3335314"/>
                  <a:ext cx="17321" cy="1024608"/>
                </a:xfrm>
                <a:custGeom>
                  <a:avLst/>
                  <a:gdLst>
                    <a:gd name="connsiteX0" fmla="*/ 0 w 17321"/>
                    <a:gd name="connsiteY0" fmla="*/ 10000 h 1024608"/>
                    <a:gd name="connsiteX1" fmla="*/ 0 w 17321"/>
                    <a:gd name="connsiteY1" fmla="*/ 1014609 h 1024608"/>
                    <a:gd name="connsiteX2" fmla="*/ 17322 w 17321"/>
                    <a:gd name="connsiteY2" fmla="*/ 1014609 h 1024608"/>
                    <a:gd name="connsiteX3" fmla="*/ 17322 w 17321"/>
                    <a:gd name="connsiteY3" fmla="*/ 10000 h 1024608"/>
                    <a:gd name="connsiteX4" fmla="*/ 0 w 17321"/>
                    <a:gd name="connsiteY4" fmla="*/ 10000 h 1024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024608">
                      <a:moveTo>
                        <a:pt x="0" y="10000"/>
                      </a:moveTo>
                      <a:cubicBezTo>
                        <a:pt x="0" y="347757"/>
                        <a:pt x="0" y="676853"/>
                        <a:pt x="0" y="1014609"/>
                      </a:cubicBezTo>
                      <a:cubicBezTo>
                        <a:pt x="0" y="1023269"/>
                        <a:pt x="17322" y="1031930"/>
                        <a:pt x="17322" y="1014609"/>
                      </a:cubicBezTo>
                      <a:cubicBezTo>
                        <a:pt x="17322" y="676853"/>
                        <a:pt x="17322" y="347757"/>
                        <a:pt x="17322" y="10000"/>
                      </a:cubicBezTo>
                      <a:cubicBezTo>
                        <a:pt x="17322"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5" name="Freeform: Shape 604">
                  <a:extLst>
                    <a:ext uri="{FF2B5EF4-FFF2-40B4-BE49-F238E27FC236}">
                      <a16:creationId xmlns="" xmlns:a16="http://schemas.microsoft.com/office/drawing/2014/main" id="{CEF36C45-4094-490A-8816-067ED39D7459}"/>
                    </a:ext>
                  </a:extLst>
                </p:cNvPr>
                <p:cNvSpPr/>
                <p:nvPr/>
              </p:nvSpPr>
              <p:spPr>
                <a:xfrm>
                  <a:off x="11491441" y="3289941"/>
                  <a:ext cx="121245" cy="128068"/>
                </a:xfrm>
                <a:custGeom>
                  <a:avLst/>
                  <a:gdLst>
                    <a:gd name="connsiteX0" fmla="*/ 60623 w 121245"/>
                    <a:gd name="connsiteY0" fmla="*/ 20732 h 128068"/>
                    <a:gd name="connsiteX1" fmla="*/ 0 w 121245"/>
                    <a:gd name="connsiteY1" fmla="*/ 115997 h 128068"/>
                    <a:gd name="connsiteX2" fmla="*/ 60623 w 121245"/>
                    <a:gd name="connsiteY2" fmla="*/ 107336 h 128068"/>
                    <a:gd name="connsiteX3" fmla="*/ 121245 w 121245"/>
                    <a:gd name="connsiteY3" fmla="*/ 12072 h 128068"/>
                    <a:gd name="connsiteX4" fmla="*/ 60623 w 121245"/>
                    <a:gd name="connsiteY4" fmla="*/ 20732 h 12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068">
                      <a:moveTo>
                        <a:pt x="60623" y="20732"/>
                      </a:moveTo>
                      <a:cubicBezTo>
                        <a:pt x="25982" y="55374"/>
                        <a:pt x="0" y="98676"/>
                        <a:pt x="0" y="115997"/>
                      </a:cubicBezTo>
                      <a:cubicBezTo>
                        <a:pt x="0" y="133317"/>
                        <a:pt x="25982" y="133317"/>
                        <a:pt x="60623" y="107336"/>
                      </a:cubicBezTo>
                      <a:cubicBezTo>
                        <a:pt x="95264" y="81355"/>
                        <a:pt x="121245" y="38053"/>
                        <a:pt x="121245" y="12072"/>
                      </a:cubicBezTo>
                      <a:cubicBezTo>
                        <a:pt x="121245" y="-5249"/>
                        <a:pt x="95264" y="-5249"/>
                        <a:pt x="60623" y="2073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6" name="Freeform: Shape 605">
                  <a:extLst>
                    <a:ext uri="{FF2B5EF4-FFF2-40B4-BE49-F238E27FC236}">
                      <a16:creationId xmlns="" xmlns:a16="http://schemas.microsoft.com/office/drawing/2014/main" id="{AEADC48A-EB4B-43A4-9735-1745B9400A09}"/>
                    </a:ext>
                  </a:extLst>
                </p:cNvPr>
                <p:cNvSpPr/>
                <p:nvPr/>
              </p:nvSpPr>
              <p:spPr>
                <a:xfrm>
                  <a:off x="11491441" y="4256292"/>
                  <a:ext cx="121245" cy="138132"/>
                </a:xfrm>
                <a:custGeom>
                  <a:avLst/>
                  <a:gdLst>
                    <a:gd name="connsiteX0" fmla="*/ 60623 w 121245"/>
                    <a:gd name="connsiteY0" fmla="*/ 24348 h 138132"/>
                    <a:gd name="connsiteX1" fmla="*/ 0 w 121245"/>
                    <a:gd name="connsiteY1" fmla="*/ 15687 h 138132"/>
                    <a:gd name="connsiteX2" fmla="*/ 60623 w 121245"/>
                    <a:gd name="connsiteY2" fmla="*/ 110952 h 138132"/>
                    <a:gd name="connsiteX3" fmla="*/ 121245 w 121245"/>
                    <a:gd name="connsiteY3" fmla="*/ 119612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2" y="-1633"/>
                        <a:pt x="0" y="-10294"/>
                        <a:pt x="0" y="15687"/>
                      </a:cubicBezTo>
                      <a:cubicBezTo>
                        <a:pt x="0" y="33008"/>
                        <a:pt x="25982" y="84971"/>
                        <a:pt x="60623" y="110952"/>
                      </a:cubicBezTo>
                      <a:cubicBezTo>
                        <a:pt x="95264" y="145594"/>
                        <a:pt x="121245" y="145594"/>
                        <a:pt x="121245" y="119612"/>
                      </a:cubicBezTo>
                      <a:cubicBezTo>
                        <a:pt x="121245" y="93631"/>
                        <a:pt x="95264" y="50329"/>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0" name="Graphic 1">
                <a:extLst>
                  <a:ext uri="{FF2B5EF4-FFF2-40B4-BE49-F238E27FC236}">
                    <a16:creationId xmlns="" xmlns:a16="http://schemas.microsoft.com/office/drawing/2014/main" id="{3884CD51-6E2E-4D3D-AFFB-807BC96E6467}"/>
                  </a:ext>
                </a:extLst>
              </p:cNvPr>
              <p:cNvGrpSpPr/>
              <p:nvPr/>
            </p:nvGrpSpPr>
            <p:grpSpPr>
              <a:xfrm>
                <a:off x="11196986" y="3568320"/>
                <a:ext cx="129906" cy="549936"/>
                <a:chOff x="11196986" y="3568320"/>
                <a:chExt cx="129906" cy="549936"/>
              </a:xfrm>
              <a:grpFill/>
            </p:grpSpPr>
            <p:sp>
              <p:nvSpPr>
                <p:cNvPr id="601" name="Freeform: Shape 600">
                  <a:extLst>
                    <a:ext uri="{FF2B5EF4-FFF2-40B4-BE49-F238E27FC236}">
                      <a16:creationId xmlns="" xmlns:a16="http://schemas.microsoft.com/office/drawing/2014/main" id="{99CB691C-8143-4AD5-A678-0977E66A7C78}"/>
                    </a:ext>
                  </a:extLst>
                </p:cNvPr>
                <p:cNvSpPr/>
                <p:nvPr/>
              </p:nvSpPr>
              <p:spPr>
                <a:xfrm>
                  <a:off x="11257610" y="3624613"/>
                  <a:ext cx="17320" cy="440855"/>
                </a:xfrm>
                <a:custGeom>
                  <a:avLst/>
                  <a:gdLst>
                    <a:gd name="connsiteX0" fmla="*/ 0 w 17320"/>
                    <a:gd name="connsiteY0" fmla="*/ 6495 h 440855"/>
                    <a:gd name="connsiteX1" fmla="*/ 0 w 17320"/>
                    <a:gd name="connsiteY1" fmla="*/ 430856 h 440855"/>
                    <a:gd name="connsiteX2" fmla="*/ 17321 w 17320"/>
                    <a:gd name="connsiteY2" fmla="*/ 430856 h 440855"/>
                    <a:gd name="connsiteX3" fmla="*/ 17321 w 17320"/>
                    <a:gd name="connsiteY3" fmla="*/ 6495 h 440855"/>
                    <a:gd name="connsiteX4" fmla="*/ 0 w 17320"/>
                    <a:gd name="connsiteY4" fmla="*/ 6495 h 440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440855">
                      <a:moveTo>
                        <a:pt x="0" y="6495"/>
                      </a:moveTo>
                      <a:cubicBezTo>
                        <a:pt x="0" y="145062"/>
                        <a:pt x="0" y="283629"/>
                        <a:pt x="0" y="430856"/>
                      </a:cubicBezTo>
                      <a:cubicBezTo>
                        <a:pt x="0" y="439516"/>
                        <a:pt x="17321" y="448177"/>
                        <a:pt x="17321" y="430856"/>
                      </a:cubicBezTo>
                      <a:cubicBezTo>
                        <a:pt x="17321" y="292289"/>
                        <a:pt x="17321" y="153722"/>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2" name="Freeform: Shape 601">
                  <a:extLst>
                    <a:ext uri="{FF2B5EF4-FFF2-40B4-BE49-F238E27FC236}">
                      <a16:creationId xmlns="" xmlns:a16="http://schemas.microsoft.com/office/drawing/2014/main" id="{0B9702D4-B644-4A88-A40F-EC927C24EC58}"/>
                    </a:ext>
                  </a:extLst>
                </p:cNvPr>
                <p:cNvSpPr/>
                <p:nvPr/>
              </p:nvSpPr>
              <p:spPr>
                <a:xfrm>
                  <a:off x="11205647" y="3568320"/>
                  <a:ext cx="121245" cy="142410"/>
                </a:xfrm>
                <a:custGeom>
                  <a:avLst/>
                  <a:gdLst>
                    <a:gd name="connsiteX0" fmla="*/ 60623 w 121245"/>
                    <a:gd name="connsiteY0" fmla="*/ 54128 h 142410"/>
                    <a:gd name="connsiteX1" fmla="*/ 0 w 121245"/>
                    <a:gd name="connsiteY1" fmla="*/ 140732 h 142410"/>
                    <a:gd name="connsiteX2" fmla="*/ 60623 w 121245"/>
                    <a:gd name="connsiteY2" fmla="*/ 88769 h 142410"/>
                    <a:gd name="connsiteX3" fmla="*/ 121245 w 121245"/>
                    <a:gd name="connsiteY3" fmla="*/ 2165 h 142410"/>
                    <a:gd name="connsiteX4" fmla="*/ 60623 w 121245"/>
                    <a:gd name="connsiteY4" fmla="*/ 5412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410">
                      <a:moveTo>
                        <a:pt x="60623" y="54128"/>
                      </a:moveTo>
                      <a:cubicBezTo>
                        <a:pt x="25982" y="97430"/>
                        <a:pt x="0" y="132071"/>
                        <a:pt x="0" y="140732"/>
                      </a:cubicBezTo>
                      <a:cubicBezTo>
                        <a:pt x="0" y="149392"/>
                        <a:pt x="25982" y="123411"/>
                        <a:pt x="60623" y="88769"/>
                      </a:cubicBezTo>
                      <a:cubicBezTo>
                        <a:pt x="95265" y="54128"/>
                        <a:pt x="121245" y="19486"/>
                        <a:pt x="121245" y="2165"/>
                      </a:cubicBezTo>
                      <a:cubicBezTo>
                        <a:pt x="121245" y="-6495"/>
                        <a:pt x="95265" y="10826"/>
                        <a:pt x="60623" y="541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3" name="Freeform: Shape 602">
                  <a:extLst>
                    <a:ext uri="{FF2B5EF4-FFF2-40B4-BE49-F238E27FC236}">
                      <a16:creationId xmlns="" xmlns:a16="http://schemas.microsoft.com/office/drawing/2014/main" id="{0355C370-558A-4EA0-B435-F3F7E2BABEC8}"/>
                    </a:ext>
                  </a:extLst>
                </p:cNvPr>
                <p:cNvSpPr/>
                <p:nvPr/>
              </p:nvSpPr>
              <p:spPr>
                <a:xfrm>
                  <a:off x="11196986" y="3975846"/>
                  <a:ext cx="121246" cy="142410"/>
                </a:xfrm>
                <a:custGeom>
                  <a:avLst/>
                  <a:gdLst>
                    <a:gd name="connsiteX0" fmla="*/ 0 w 121246"/>
                    <a:gd name="connsiteY0" fmla="*/ 1678 h 142410"/>
                    <a:gd name="connsiteX1" fmla="*/ 60624 w 121246"/>
                    <a:gd name="connsiteY1" fmla="*/ 88283 h 142410"/>
                    <a:gd name="connsiteX2" fmla="*/ 121247 w 121246"/>
                    <a:gd name="connsiteY2" fmla="*/ 140245 h 142410"/>
                    <a:gd name="connsiteX3" fmla="*/ 60624 w 121246"/>
                    <a:gd name="connsiteY3" fmla="*/ 53641 h 142410"/>
                    <a:gd name="connsiteX4" fmla="*/ 0 w 121246"/>
                    <a:gd name="connsiteY4" fmla="*/ 1678 h 14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6" h="142410">
                      <a:moveTo>
                        <a:pt x="0" y="1678"/>
                      </a:moveTo>
                      <a:cubicBezTo>
                        <a:pt x="0" y="10339"/>
                        <a:pt x="25982" y="44981"/>
                        <a:pt x="60624" y="88283"/>
                      </a:cubicBezTo>
                      <a:cubicBezTo>
                        <a:pt x="95265" y="131585"/>
                        <a:pt x="121247" y="148906"/>
                        <a:pt x="121247" y="140245"/>
                      </a:cubicBezTo>
                      <a:cubicBezTo>
                        <a:pt x="121247" y="122924"/>
                        <a:pt x="95265" y="88283"/>
                        <a:pt x="60624" y="53641"/>
                      </a:cubicBezTo>
                      <a:cubicBezTo>
                        <a:pt x="34642" y="18999"/>
                        <a:pt x="0" y="-6982"/>
                        <a:pt x="0" y="167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1" name="Graphic 1">
                <a:extLst>
                  <a:ext uri="{FF2B5EF4-FFF2-40B4-BE49-F238E27FC236}">
                    <a16:creationId xmlns="" xmlns:a16="http://schemas.microsoft.com/office/drawing/2014/main" id="{287942FE-BFF5-4484-919A-3ADB7CE3826F}"/>
                  </a:ext>
                </a:extLst>
              </p:cNvPr>
              <p:cNvGrpSpPr/>
              <p:nvPr/>
            </p:nvGrpSpPr>
            <p:grpSpPr>
              <a:xfrm>
                <a:off x="10911193" y="3646769"/>
                <a:ext cx="122591" cy="384377"/>
                <a:chOff x="10911193" y="3646769"/>
                <a:chExt cx="122591" cy="384377"/>
              </a:xfrm>
              <a:grpFill/>
            </p:grpSpPr>
            <p:sp>
              <p:nvSpPr>
                <p:cNvPr id="598" name="Freeform: Shape 597">
                  <a:extLst>
                    <a:ext uri="{FF2B5EF4-FFF2-40B4-BE49-F238E27FC236}">
                      <a16:creationId xmlns="" xmlns:a16="http://schemas.microsoft.com/office/drawing/2014/main" id="{D1032285-7E9F-48D9-8C51-93E60C583728}"/>
                    </a:ext>
                  </a:extLst>
                </p:cNvPr>
                <p:cNvSpPr/>
                <p:nvPr/>
              </p:nvSpPr>
              <p:spPr>
                <a:xfrm>
                  <a:off x="10963155" y="3704722"/>
                  <a:ext cx="17320" cy="274142"/>
                </a:xfrm>
                <a:custGeom>
                  <a:avLst/>
                  <a:gdLst>
                    <a:gd name="connsiteX0" fmla="*/ 0 w 17320"/>
                    <a:gd name="connsiteY0" fmla="*/ 12991 h 274142"/>
                    <a:gd name="connsiteX1" fmla="*/ 0 w 17320"/>
                    <a:gd name="connsiteY1" fmla="*/ 264143 h 274142"/>
                    <a:gd name="connsiteX2" fmla="*/ 17321 w 17320"/>
                    <a:gd name="connsiteY2" fmla="*/ 264143 h 274142"/>
                    <a:gd name="connsiteX3" fmla="*/ 17321 w 17320"/>
                    <a:gd name="connsiteY3" fmla="*/ 12991 h 274142"/>
                    <a:gd name="connsiteX4" fmla="*/ 0 w 17320"/>
                    <a:gd name="connsiteY4" fmla="*/ 12991 h 27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274142">
                      <a:moveTo>
                        <a:pt x="0" y="12991"/>
                      </a:moveTo>
                      <a:cubicBezTo>
                        <a:pt x="0" y="99595"/>
                        <a:pt x="0" y="177539"/>
                        <a:pt x="0" y="264143"/>
                      </a:cubicBezTo>
                      <a:cubicBezTo>
                        <a:pt x="0" y="272803"/>
                        <a:pt x="17321" y="281464"/>
                        <a:pt x="17321" y="264143"/>
                      </a:cubicBezTo>
                      <a:cubicBezTo>
                        <a:pt x="17321" y="177539"/>
                        <a:pt x="17321" y="99595"/>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9" name="Freeform: Shape 598">
                  <a:extLst>
                    <a:ext uri="{FF2B5EF4-FFF2-40B4-BE49-F238E27FC236}">
                      <a16:creationId xmlns="" xmlns:a16="http://schemas.microsoft.com/office/drawing/2014/main" id="{FE67C000-D33F-43D1-B92A-372D5D2006B4}"/>
                    </a:ext>
                  </a:extLst>
                </p:cNvPr>
                <p:cNvSpPr/>
                <p:nvPr/>
              </p:nvSpPr>
              <p:spPr>
                <a:xfrm>
                  <a:off x="10911193" y="3890920"/>
                  <a:ext cx="122591" cy="140226"/>
                </a:xfrm>
                <a:custGeom>
                  <a:avLst/>
                  <a:gdLst>
                    <a:gd name="connsiteX0" fmla="*/ 60623 w 122591"/>
                    <a:gd name="connsiteY0" fmla="*/ 60623 h 140226"/>
                    <a:gd name="connsiteX1" fmla="*/ 0 w 122591"/>
                    <a:gd name="connsiteY1" fmla="*/ 138567 h 140226"/>
                    <a:gd name="connsiteX2" fmla="*/ 60623 w 122591"/>
                    <a:gd name="connsiteY2" fmla="*/ 77944 h 140226"/>
                    <a:gd name="connsiteX3" fmla="*/ 121245 w 122591"/>
                    <a:gd name="connsiteY3" fmla="*/ 0 h 140226"/>
                    <a:gd name="connsiteX4" fmla="*/ 60623 w 122591"/>
                    <a:gd name="connsiteY4" fmla="*/ 60623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226">
                      <a:moveTo>
                        <a:pt x="60623" y="60623"/>
                      </a:moveTo>
                      <a:cubicBezTo>
                        <a:pt x="25980" y="95265"/>
                        <a:pt x="0" y="129906"/>
                        <a:pt x="0" y="138567"/>
                      </a:cubicBezTo>
                      <a:cubicBezTo>
                        <a:pt x="0" y="147227"/>
                        <a:pt x="25980" y="121246"/>
                        <a:pt x="60623" y="77944"/>
                      </a:cubicBezTo>
                      <a:cubicBezTo>
                        <a:pt x="95264" y="34642"/>
                        <a:pt x="121245" y="0"/>
                        <a:pt x="121245" y="0"/>
                      </a:cubicBezTo>
                      <a:cubicBezTo>
                        <a:pt x="12990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600" name="Freeform: Shape 599">
                  <a:extLst>
                    <a:ext uri="{FF2B5EF4-FFF2-40B4-BE49-F238E27FC236}">
                      <a16:creationId xmlns="" xmlns:a16="http://schemas.microsoft.com/office/drawing/2014/main" id="{0B6210DF-FE6A-47F2-B860-8AADEF3D061E}"/>
                    </a:ext>
                  </a:extLst>
                </p:cNvPr>
                <p:cNvSpPr/>
                <p:nvPr/>
              </p:nvSpPr>
              <p:spPr>
                <a:xfrm>
                  <a:off x="10911193" y="3646769"/>
                  <a:ext cx="121245" cy="140226"/>
                </a:xfrm>
                <a:custGeom>
                  <a:avLst/>
                  <a:gdLst>
                    <a:gd name="connsiteX0" fmla="*/ 0 w 121245"/>
                    <a:gd name="connsiteY0" fmla="*/ 1659 h 140226"/>
                    <a:gd name="connsiteX1" fmla="*/ 60623 w 121245"/>
                    <a:gd name="connsiteY1" fmla="*/ 79603 h 140226"/>
                    <a:gd name="connsiteX2" fmla="*/ 121245 w 121245"/>
                    <a:gd name="connsiteY2" fmla="*/ 140226 h 140226"/>
                    <a:gd name="connsiteX3" fmla="*/ 60623 w 121245"/>
                    <a:gd name="connsiteY3" fmla="*/ 62282 h 140226"/>
                    <a:gd name="connsiteX4" fmla="*/ 0 w 121245"/>
                    <a:gd name="connsiteY4" fmla="*/ 1659 h 140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0226">
                      <a:moveTo>
                        <a:pt x="0" y="1659"/>
                      </a:moveTo>
                      <a:cubicBezTo>
                        <a:pt x="0" y="10320"/>
                        <a:pt x="25980" y="44961"/>
                        <a:pt x="60623" y="79603"/>
                      </a:cubicBezTo>
                      <a:cubicBezTo>
                        <a:pt x="95264" y="114245"/>
                        <a:pt x="121245" y="140226"/>
                        <a:pt x="121245" y="140226"/>
                      </a:cubicBezTo>
                      <a:cubicBezTo>
                        <a:pt x="121245" y="140226"/>
                        <a:pt x="95264" y="96924"/>
                        <a:pt x="60623" y="62282"/>
                      </a:cubicBezTo>
                      <a:cubicBezTo>
                        <a:pt x="25980" y="18980"/>
                        <a:pt x="0" y="-7001"/>
                        <a:pt x="0" y="1659"/>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2" name="Graphic 1">
                <a:extLst>
                  <a:ext uri="{FF2B5EF4-FFF2-40B4-BE49-F238E27FC236}">
                    <a16:creationId xmlns="" xmlns:a16="http://schemas.microsoft.com/office/drawing/2014/main" id="{CA61899F-E214-4DFF-ADA4-4D7F138FA715}"/>
                  </a:ext>
                </a:extLst>
              </p:cNvPr>
              <p:cNvGrpSpPr/>
              <p:nvPr/>
            </p:nvGrpSpPr>
            <p:grpSpPr>
              <a:xfrm>
                <a:off x="10625399" y="3351814"/>
                <a:ext cx="121245" cy="987234"/>
                <a:chOff x="10625399" y="3351814"/>
                <a:chExt cx="121245" cy="987234"/>
              </a:xfrm>
              <a:grpFill/>
            </p:grpSpPr>
            <p:sp>
              <p:nvSpPr>
                <p:cNvPr id="595" name="Freeform: Shape 594">
                  <a:extLst>
                    <a:ext uri="{FF2B5EF4-FFF2-40B4-BE49-F238E27FC236}">
                      <a16:creationId xmlns="" xmlns:a16="http://schemas.microsoft.com/office/drawing/2014/main" id="{1C6B1974-0231-4B15-8A73-5D1992D7401C}"/>
                    </a:ext>
                  </a:extLst>
                </p:cNvPr>
                <p:cNvSpPr/>
                <p:nvPr/>
              </p:nvSpPr>
              <p:spPr>
                <a:xfrm>
                  <a:off x="10677361" y="3390781"/>
                  <a:ext cx="17321" cy="891197"/>
                </a:xfrm>
                <a:custGeom>
                  <a:avLst/>
                  <a:gdLst>
                    <a:gd name="connsiteX0" fmla="*/ 0 w 17321"/>
                    <a:gd name="connsiteY0" fmla="*/ 6495 h 891197"/>
                    <a:gd name="connsiteX1" fmla="*/ 0 w 17321"/>
                    <a:gd name="connsiteY1" fmla="*/ 881198 h 891197"/>
                    <a:gd name="connsiteX2" fmla="*/ 17322 w 17321"/>
                    <a:gd name="connsiteY2" fmla="*/ 881198 h 891197"/>
                    <a:gd name="connsiteX3" fmla="*/ 17322 w 17321"/>
                    <a:gd name="connsiteY3" fmla="*/ 6495 h 891197"/>
                    <a:gd name="connsiteX4" fmla="*/ 0 w 17321"/>
                    <a:gd name="connsiteY4" fmla="*/ 6495 h 89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891197">
                      <a:moveTo>
                        <a:pt x="0" y="6495"/>
                      </a:moveTo>
                      <a:cubicBezTo>
                        <a:pt x="0" y="300950"/>
                        <a:pt x="0" y="586743"/>
                        <a:pt x="0" y="881198"/>
                      </a:cubicBezTo>
                      <a:cubicBezTo>
                        <a:pt x="0" y="889858"/>
                        <a:pt x="17322" y="898518"/>
                        <a:pt x="17322" y="881198"/>
                      </a:cubicBezTo>
                      <a:cubicBezTo>
                        <a:pt x="17322" y="586743"/>
                        <a:pt x="17322" y="300950"/>
                        <a:pt x="17322" y="6495"/>
                      </a:cubicBezTo>
                      <a:cubicBezTo>
                        <a:pt x="1732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6" name="Freeform: Shape 595">
                  <a:extLst>
                    <a:ext uri="{FF2B5EF4-FFF2-40B4-BE49-F238E27FC236}">
                      <a16:creationId xmlns="" xmlns:a16="http://schemas.microsoft.com/office/drawing/2014/main" id="{BB98C487-A810-4136-9456-A7F5663FF67B}"/>
                    </a:ext>
                  </a:extLst>
                </p:cNvPr>
                <p:cNvSpPr/>
                <p:nvPr/>
              </p:nvSpPr>
              <p:spPr>
                <a:xfrm>
                  <a:off x="10625399" y="4196249"/>
                  <a:ext cx="121245" cy="142798"/>
                </a:xfrm>
                <a:custGeom>
                  <a:avLst/>
                  <a:gdLst>
                    <a:gd name="connsiteX0" fmla="*/ 60623 w 121245"/>
                    <a:gd name="connsiteY0" fmla="*/ 32428 h 142798"/>
                    <a:gd name="connsiteX1" fmla="*/ 0 w 121245"/>
                    <a:gd name="connsiteY1" fmla="*/ 127692 h 142798"/>
                    <a:gd name="connsiteX2" fmla="*/ 60623 w 121245"/>
                    <a:gd name="connsiteY2" fmla="*/ 110371 h 142798"/>
                    <a:gd name="connsiteX3" fmla="*/ 121245 w 121245"/>
                    <a:gd name="connsiteY3" fmla="*/ 15107 h 142798"/>
                    <a:gd name="connsiteX4" fmla="*/ 60623 w 121245"/>
                    <a:gd name="connsiteY4" fmla="*/ 32428 h 14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2798">
                      <a:moveTo>
                        <a:pt x="60623" y="32428"/>
                      </a:moveTo>
                      <a:cubicBezTo>
                        <a:pt x="25982" y="58409"/>
                        <a:pt x="0" y="101711"/>
                        <a:pt x="0" y="127692"/>
                      </a:cubicBezTo>
                      <a:cubicBezTo>
                        <a:pt x="0" y="153673"/>
                        <a:pt x="25982" y="145013"/>
                        <a:pt x="60623" y="110371"/>
                      </a:cubicBezTo>
                      <a:cubicBezTo>
                        <a:pt x="95264" y="75730"/>
                        <a:pt x="121245" y="32428"/>
                        <a:pt x="121245" y="15107"/>
                      </a:cubicBezTo>
                      <a:cubicBezTo>
                        <a:pt x="121245" y="-10875"/>
                        <a:pt x="95264" y="-2214"/>
                        <a:pt x="60623" y="3242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7" name="Freeform: Shape 596">
                  <a:extLst>
                    <a:ext uri="{FF2B5EF4-FFF2-40B4-BE49-F238E27FC236}">
                      <a16:creationId xmlns="" xmlns:a16="http://schemas.microsoft.com/office/drawing/2014/main" id="{47D86A60-3BC7-4717-9EEF-7AD730CB2231}"/>
                    </a:ext>
                  </a:extLst>
                </p:cNvPr>
                <p:cNvSpPr/>
                <p:nvPr/>
              </p:nvSpPr>
              <p:spPr>
                <a:xfrm>
                  <a:off x="10625399" y="3351814"/>
                  <a:ext cx="121245" cy="139039"/>
                </a:xfrm>
                <a:custGeom>
                  <a:avLst/>
                  <a:gdLst>
                    <a:gd name="connsiteX0" fmla="*/ 0 w 121245"/>
                    <a:gd name="connsiteY0" fmla="*/ 10821 h 139039"/>
                    <a:gd name="connsiteX1" fmla="*/ 60623 w 121245"/>
                    <a:gd name="connsiteY1" fmla="*/ 106086 h 139039"/>
                    <a:gd name="connsiteX2" fmla="*/ 121245 w 121245"/>
                    <a:gd name="connsiteY2" fmla="*/ 132067 h 139039"/>
                    <a:gd name="connsiteX3" fmla="*/ 60623 w 121245"/>
                    <a:gd name="connsiteY3" fmla="*/ 36803 h 139039"/>
                    <a:gd name="connsiteX4" fmla="*/ 0 w 121245"/>
                    <a:gd name="connsiteY4" fmla="*/ 10821 h 13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039">
                      <a:moveTo>
                        <a:pt x="0" y="10821"/>
                      </a:moveTo>
                      <a:cubicBezTo>
                        <a:pt x="0" y="36803"/>
                        <a:pt x="25982" y="71444"/>
                        <a:pt x="60623" y="106086"/>
                      </a:cubicBezTo>
                      <a:cubicBezTo>
                        <a:pt x="95264" y="132067"/>
                        <a:pt x="121245" y="149388"/>
                        <a:pt x="121245" y="132067"/>
                      </a:cubicBezTo>
                      <a:cubicBezTo>
                        <a:pt x="121245" y="114746"/>
                        <a:pt x="95264" y="71444"/>
                        <a:pt x="60623" y="36803"/>
                      </a:cubicBezTo>
                      <a:cubicBezTo>
                        <a:pt x="25982" y="-6500"/>
                        <a:pt x="0" y="-6500"/>
                        <a:pt x="0" y="1082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3" name="Graphic 1">
                <a:extLst>
                  <a:ext uri="{FF2B5EF4-FFF2-40B4-BE49-F238E27FC236}">
                    <a16:creationId xmlns="" xmlns:a16="http://schemas.microsoft.com/office/drawing/2014/main" id="{F8064803-BF00-42F0-B81E-E08BFAE8B715}"/>
                  </a:ext>
                </a:extLst>
              </p:cNvPr>
              <p:cNvGrpSpPr/>
              <p:nvPr/>
            </p:nvGrpSpPr>
            <p:grpSpPr>
              <a:xfrm>
                <a:off x="10330945" y="3146125"/>
                <a:ext cx="122905" cy="1394327"/>
                <a:chOff x="10330945" y="3146125"/>
                <a:chExt cx="122905" cy="1394327"/>
              </a:xfrm>
              <a:grpFill/>
            </p:grpSpPr>
            <p:sp>
              <p:nvSpPr>
                <p:cNvPr id="592" name="Freeform: Shape 591">
                  <a:extLst>
                    <a:ext uri="{FF2B5EF4-FFF2-40B4-BE49-F238E27FC236}">
                      <a16:creationId xmlns="" xmlns:a16="http://schemas.microsoft.com/office/drawing/2014/main" id="{787C30ED-C6E3-425E-8B6F-C2BF808977C2}"/>
                    </a:ext>
                  </a:extLst>
                </p:cNvPr>
                <p:cNvSpPr/>
                <p:nvPr/>
              </p:nvSpPr>
              <p:spPr>
                <a:xfrm>
                  <a:off x="10382907" y="3174271"/>
                  <a:ext cx="19088" cy="1324218"/>
                </a:xfrm>
                <a:custGeom>
                  <a:avLst/>
                  <a:gdLst>
                    <a:gd name="connsiteX0" fmla="*/ 0 w 19088"/>
                    <a:gd name="connsiteY0" fmla="*/ 6495 h 1324218"/>
                    <a:gd name="connsiteX1" fmla="*/ 0 w 19088"/>
                    <a:gd name="connsiteY1" fmla="*/ 1314219 h 1324218"/>
                    <a:gd name="connsiteX2" fmla="*/ 17321 w 19088"/>
                    <a:gd name="connsiteY2" fmla="*/ 1314219 h 1324218"/>
                    <a:gd name="connsiteX3" fmla="*/ 17321 w 19088"/>
                    <a:gd name="connsiteY3" fmla="*/ 6495 h 1324218"/>
                    <a:gd name="connsiteX4" fmla="*/ 0 w 19088"/>
                    <a:gd name="connsiteY4" fmla="*/ 6495 h 132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324218">
                      <a:moveTo>
                        <a:pt x="0" y="6495"/>
                      </a:moveTo>
                      <a:cubicBezTo>
                        <a:pt x="0" y="439516"/>
                        <a:pt x="0" y="881198"/>
                        <a:pt x="0" y="1314219"/>
                      </a:cubicBezTo>
                      <a:cubicBezTo>
                        <a:pt x="0" y="1322879"/>
                        <a:pt x="17321" y="1331539"/>
                        <a:pt x="17321" y="1314219"/>
                      </a:cubicBezTo>
                      <a:cubicBezTo>
                        <a:pt x="17321" y="881198"/>
                        <a:pt x="17321" y="439516"/>
                        <a:pt x="17321" y="6495"/>
                      </a:cubicBezTo>
                      <a:cubicBezTo>
                        <a:pt x="25982"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3" name="Freeform: Shape 592">
                  <a:extLst>
                    <a:ext uri="{FF2B5EF4-FFF2-40B4-BE49-F238E27FC236}">
                      <a16:creationId xmlns="" xmlns:a16="http://schemas.microsoft.com/office/drawing/2014/main" id="{1ADCA4F1-9293-4C8D-ADC0-3940D80E498E}"/>
                    </a:ext>
                  </a:extLst>
                </p:cNvPr>
                <p:cNvSpPr/>
                <p:nvPr/>
              </p:nvSpPr>
              <p:spPr>
                <a:xfrm>
                  <a:off x="10330945" y="4410195"/>
                  <a:ext cx="122905" cy="130257"/>
                </a:xfrm>
                <a:custGeom>
                  <a:avLst/>
                  <a:gdLst>
                    <a:gd name="connsiteX0" fmla="*/ 60623 w 122905"/>
                    <a:gd name="connsiteY0" fmla="*/ 9011 h 130257"/>
                    <a:gd name="connsiteX1" fmla="*/ 0 w 122905"/>
                    <a:gd name="connsiteY1" fmla="*/ 95615 h 130257"/>
                    <a:gd name="connsiteX2" fmla="*/ 60623 w 122905"/>
                    <a:gd name="connsiteY2" fmla="*/ 121597 h 130257"/>
                    <a:gd name="connsiteX3" fmla="*/ 121246 w 122905"/>
                    <a:gd name="connsiteY3" fmla="*/ 26332 h 130257"/>
                    <a:gd name="connsiteX4" fmla="*/ 60623 w 12290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9011"/>
                      </a:moveTo>
                      <a:cubicBezTo>
                        <a:pt x="25981" y="26332"/>
                        <a:pt x="0" y="60974"/>
                        <a:pt x="0" y="95615"/>
                      </a:cubicBezTo>
                      <a:cubicBezTo>
                        <a:pt x="0" y="130257"/>
                        <a:pt x="25981" y="138918"/>
                        <a:pt x="60623" y="121597"/>
                      </a:cubicBezTo>
                      <a:cubicBezTo>
                        <a:pt x="95264" y="104276"/>
                        <a:pt x="121246" y="60974"/>
                        <a:pt x="121246" y="26332"/>
                      </a:cubicBezTo>
                      <a:cubicBezTo>
                        <a:pt x="129906" y="351"/>
                        <a:pt x="103925" y="-8309"/>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4" name="Freeform: Shape 593">
                  <a:extLst>
                    <a:ext uri="{FF2B5EF4-FFF2-40B4-BE49-F238E27FC236}">
                      <a16:creationId xmlns="" xmlns:a16="http://schemas.microsoft.com/office/drawing/2014/main" id="{08C24CD8-9520-4066-8B49-94C9F7CC5646}"/>
                    </a:ext>
                  </a:extLst>
                </p:cNvPr>
                <p:cNvSpPr/>
                <p:nvPr/>
              </p:nvSpPr>
              <p:spPr>
                <a:xfrm>
                  <a:off x="10330945" y="3146125"/>
                  <a:ext cx="122905" cy="130257"/>
                </a:xfrm>
                <a:custGeom>
                  <a:avLst/>
                  <a:gdLst>
                    <a:gd name="connsiteX0" fmla="*/ 60623 w 122905"/>
                    <a:gd name="connsiteY0" fmla="*/ 8660 h 130257"/>
                    <a:gd name="connsiteX1" fmla="*/ 0 w 122905"/>
                    <a:gd name="connsiteY1" fmla="*/ 34642 h 130257"/>
                    <a:gd name="connsiteX2" fmla="*/ 60623 w 122905"/>
                    <a:gd name="connsiteY2" fmla="*/ 121246 h 130257"/>
                    <a:gd name="connsiteX3" fmla="*/ 121246 w 122905"/>
                    <a:gd name="connsiteY3" fmla="*/ 103925 h 130257"/>
                    <a:gd name="connsiteX4" fmla="*/ 60623 w 12290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05" h="130257">
                      <a:moveTo>
                        <a:pt x="60623" y="8660"/>
                      </a:moveTo>
                      <a:cubicBezTo>
                        <a:pt x="25981" y="-8660"/>
                        <a:pt x="0" y="0"/>
                        <a:pt x="0" y="34642"/>
                      </a:cubicBezTo>
                      <a:cubicBezTo>
                        <a:pt x="0" y="69283"/>
                        <a:pt x="25981" y="103925"/>
                        <a:pt x="60623" y="121246"/>
                      </a:cubicBezTo>
                      <a:cubicBezTo>
                        <a:pt x="95264" y="138567"/>
                        <a:pt x="121246" y="129906"/>
                        <a:pt x="121246" y="103925"/>
                      </a:cubicBezTo>
                      <a:cubicBezTo>
                        <a:pt x="129906" y="69283"/>
                        <a:pt x="103925" y="25981"/>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4" name="Graphic 1">
                <a:extLst>
                  <a:ext uri="{FF2B5EF4-FFF2-40B4-BE49-F238E27FC236}">
                    <a16:creationId xmlns="" xmlns:a16="http://schemas.microsoft.com/office/drawing/2014/main" id="{EE560126-2969-40DB-9C1B-5C0752BD7EC8}"/>
                  </a:ext>
                </a:extLst>
              </p:cNvPr>
              <p:cNvGrpSpPr/>
              <p:nvPr/>
            </p:nvGrpSpPr>
            <p:grpSpPr>
              <a:xfrm>
                <a:off x="10045151" y="3068181"/>
                <a:ext cx="121245" cy="1550215"/>
                <a:chOff x="10045151" y="3068181"/>
                <a:chExt cx="121245" cy="1550215"/>
              </a:xfrm>
              <a:grpFill/>
            </p:grpSpPr>
            <p:sp>
              <p:nvSpPr>
                <p:cNvPr id="589" name="Freeform: Shape 588">
                  <a:extLst>
                    <a:ext uri="{FF2B5EF4-FFF2-40B4-BE49-F238E27FC236}">
                      <a16:creationId xmlns="" xmlns:a16="http://schemas.microsoft.com/office/drawing/2014/main" id="{97B9F135-23CD-42D1-8DDF-484011CE01D7}"/>
                    </a:ext>
                  </a:extLst>
                </p:cNvPr>
                <p:cNvSpPr/>
                <p:nvPr/>
              </p:nvSpPr>
              <p:spPr>
                <a:xfrm>
                  <a:off x="10097113" y="3096327"/>
                  <a:ext cx="17321" cy="1480106"/>
                </a:xfrm>
                <a:custGeom>
                  <a:avLst/>
                  <a:gdLst>
                    <a:gd name="connsiteX0" fmla="*/ 0 w 17321"/>
                    <a:gd name="connsiteY0" fmla="*/ 6495 h 1480106"/>
                    <a:gd name="connsiteX1" fmla="*/ 0 w 17321"/>
                    <a:gd name="connsiteY1" fmla="*/ 1470106 h 1480106"/>
                    <a:gd name="connsiteX2" fmla="*/ 17321 w 17321"/>
                    <a:gd name="connsiteY2" fmla="*/ 1470106 h 1480106"/>
                    <a:gd name="connsiteX3" fmla="*/ 17321 w 17321"/>
                    <a:gd name="connsiteY3" fmla="*/ 6495 h 1480106"/>
                    <a:gd name="connsiteX4" fmla="*/ 0 w 17321"/>
                    <a:gd name="connsiteY4" fmla="*/ 6495 h 148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480106">
                      <a:moveTo>
                        <a:pt x="0" y="6495"/>
                      </a:moveTo>
                      <a:cubicBezTo>
                        <a:pt x="0" y="491479"/>
                        <a:pt x="0" y="985123"/>
                        <a:pt x="0" y="1470106"/>
                      </a:cubicBezTo>
                      <a:cubicBezTo>
                        <a:pt x="0" y="1478767"/>
                        <a:pt x="17321" y="1487427"/>
                        <a:pt x="17321" y="1470106"/>
                      </a:cubicBezTo>
                      <a:cubicBezTo>
                        <a:pt x="17321" y="985123"/>
                        <a:pt x="17321" y="491479"/>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0" name="Freeform: Shape 589">
                  <a:extLst>
                    <a:ext uri="{FF2B5EF4-FFF2-40B4-BE49-F238E27FC236}">
                      <a16:creationId xmlns="" xmlns:a16="http://schemas.microsoft.com/office/drawing/2014/main" id="{C006F5A7-25ED-47CB-A4D0-0F359B45A547}"/>
                    </a:ext>
                  </a:extLst>
                </p:cNvPr>
                <p:cNvSpPr/>
                <p:nvPr/>
              </p:nvSpPr>
              <p:spPr>
                <a:xfrm>
                  <a:off x="10045151" y="4488490"/>
                  <a:ext cx="121245" cy="129906"/>
                </a:xfrm>
                <a:custGeom>
                  <a:avLst/>
                  <a:gdLst>
                    <a:gd name="connsiteX0" fmla="*/ 60623 w 121245"/>
                    <a:gd name="connsiteY0" fmla="*/ 0 h 129906"/>
                    <a:gd name="connsiteX1" fmla="*/ 0 w 121245"/>
                    <a:gd name="connsiteY1" fmla="*/ 60623 h 129906"/>
                    <a:gd name="connsiteX2" fmla="*/ 60623 w 121245"/>
                    <a:gd name="connsiteY2" fmla="*/ 129906 h 129906"/>
                    <a:gd name="connsiteX3" fmla="*/ 121246 w 121245"/>
                    <a:gd name="connsiteY3" fmla="*/ 6062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25981"/>
                        <a:pt x="0" y="60623"/>
                      </a:cubicBezTo>
                      <a:cubicBezTo>
                        <a:pt x="0" y="95264"/>
                        <a:pt x="25982" y="129906"/>
                        <a:pt x="60623" y="129906"/>
                      </a:cubicBezTo>
                      <a:cubicBezTo>
                        <a:pt x="95264" y="129906"/>
                        <a:pt x="121246" y="95264"/>
                        <a:pt x="121246" y="60623"/>
                      </a:cubicBezTo>
                      <a:cubicBezTo>
                        <a:pt x="121246" y="25981"/>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91" name="Freeform: Shape 590">
                  <a:extLst>
                    <a:ext uri="{FF2B5EF4-FFF2-40B4-BE49-F238E27FC236}">
                      <a16:creationId xmlns="" xmlns:a16="http://schemas.microsoft.com/office/drawing/2014/main" id="{ECF66E6C-544C-4AB9-AE97-8036364CBE46}"/>
                    </a:ext>
                  </a:extLst>
                </p:cNvPr>
                <p:cNvSpPr/>
                <p:nvPr/>
              </p:nvSpPr>
              <p:spPr>
                <a:xfrm>
                  <a:off x="10045151" y="3068181"/>
                  <a:ext cx="121245" cy="129906"/>
                </a:xfrm>
                <a:custGeom>
                  <a:avLst/>
                  <a:gdLst>
                    <a:gd name="connsiteX0" fmla="*/ 60623 w 121245"/>
                    <a:gd name="connsiteY0" fmla="*/ 0 h 129906"/>
                    <a:gd name="connsiteX1" fmla="*/ 0 w 121245"/>
                    <a:gd name="connsiteY1" fmla="*/ 69283 h 129906"/>
                    <a:gd name="connsiteX2" fmla="*/ 60623 w 121245"/>
                    <a:gd name="connsiteY2" fmla="*/ 129906 h 129906"/>
                    <a:gd name="connsiteX3" fmla="*/ 121246 w 121245"/>
                    <a:gd name="connsiteY3" fmla="*/ 69283 h 129906"/>
                    <a:gd name="connsiteX4" fmla="*/ 60623 w 12124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9906">
                      <a:moveTo>
                        <a:pt x="60623" y="0"/>
                      </a:moveTo>
                      <a:cubicBezTo>
                        <a:pt x="25982" y="0"/>
                        <a:pt x="0" y="34642"/>
                        <a:pt x="0" y="69283"/>
                      </a:cubicBezTo>
                      <a:cubicBezTo>
                        <a:pt x="0" y="103925"/>
                        <a:pt x="25982" y="129906"/>
                        <a:pt x="60623" y="129906"/>
                      </a:cubicBezTo>
                      <a:cubicBezTo>
                        <a:pt x="95264" y="129906"/>
                        <a:pt x="121246" y="103925"/>
                        <a:pt x="121246" y="69283"/>
                      </a:cubicBezTo>
                      <a:cubicBezTo>
                        <a:pt x="121246" y="34642"/>
                        <a:pt x="95264" y="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5" name="Graphic 1">
                <a:extLst>
                  <a:ext uri="{FF2B5EF4-FFF2-40B4-BE49-F238E27FC236}">
                    <a16:creationId xmlns="" xmlns:a16="http://schemas.microsoft.com/office/drawing/2014/main" id="{B76C5A9D-A850-48FC-AD02-F47F02452293}"/>
                  </a:ext>
                </a:extLst>
              </p:cNvPr>
              <p:cNvGrpSpPr/>
              <p:nvPr/>
            </p:nvGrpSpPr>
            <p:grpSpPr>
              <a:xfrm>
                <a:off x="9759357" y="3146125"/>
                <a:ext cx="121245" cy="1394327"/>
                <a:chOff x="9759357" y="3146125"/>
                <a:chExt cx="121245" cy="1394327"/>
              </a:xfrm>
              <a:grpFill/>
            </p:grpSpPr>
            <p:sp>
              <p:nvSpPr>
                <p:cNvPr id="586" name="Freeform: Shape 585">
                  <a:extLst>
                    <a:ext uri="{FF2B5EF4-FFF2-40B4-BE49-F238E27FC236}">
                      <a16:creationId xmlns="" xmlns:a16="http://schemas.microsoft.com/office/drawing/2014/main" id="{229EC000-5C31-4F8C-91C2-BC2A1C6CF71B}"/>
                    </a:ext>
                  </a:extLst>
                </p:cNvPr>
                <p:cNvSpPr/>
                <p:nvPr/>
              </p:nvSpPr>
              <p:spPr>
                <a:xfrm>
                  <a:off x="9811320" y="3170766"/>
                  <a:ext cx="17320" cy="1327723"/>
                </a:xfrm>
                <a:custGeom>
                  <a:avLst/>
                  <a:gdLst>
                    <a:gd name="connsiteX0" fmla="*/ 0 w 17320"/>
                    <a:gd name="connsiteY0" fmla="*/ 10000 h 1327723"/>
                    <a:gd name="connsiteX1" fmla="*/ 0 w 17320"/>
                    <a:gd name="connsiteY1" fmla="*/ 1317724 h 1327723"/>
                    <a:gd name="connsiteX2" fmla="*/ 17321 w 17320"/>
                    <a:gd name="connsiteY2" fmla="*/ 1317724 h 1327723"/>
                    <a:gd name="connsiteX3" fmla="*/ 17321 w 17320"/>
                    <a:gd name="connsiteY3" fmla="*/ 10000 h 1327723"/>
                    <a:gd name="connsiteX4" fmla="*/ 0 w 17320"/>
                    <a:gd name="connsiteY4" fmla="*/ 10000 h 13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327723">
                      <a:moveTo>
                        <a:pt x="0" y="10000"/>
                      </a:moveTo>
                      <a:cubicBezTo>
                        <a:pt x="0" y="443021"/>
                        <a:pt x="0" y="884703"/>
                        <a:pt x="0" y="1317724"/>
                      </a:cubicBezTo>
                      <a:cubicBezTo>
                        <a:pt x="0" y="1326384"/>
                        <a:pt x="17321" y="1335044"/>
                        <a:pt x="17321" y="1317724"/>
                      </a:cubicBezTo>
                      <a:cubicBezTo>
                        <a:pt x="17321" y="884703"/>
                        <a:pt x="17321" y="443021"/>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7" name="Freeform: Shape 586">
                  <a:extLst>
                    <a:ext uri="{FF2B5EF4-FFF2-40B4-BE49-F238E27FC236}">
                      <a16:creationId xmlns="" xmlns:a16="http://schemas.microsoft.com/office/drawing/2014/main" id="{DEE44B88-55BB-4F30-B29D-42951C3B507C}"/>
                    </a:ext>
                  </a:extLst>
                </p:cNvPr>
                <p:cNvSpPr/>
                <p:nvPr/>
              </p:nvSpPr>
              <p:spPr>
                <a:xfrm>
                  <a:off x="9759357" y="4410195"/>
                  <a:ext cx="121245" cy="130257"/>
                </a:xfrm>
                <a:custGeom>
                  <a:avLst/>
                  <a:gdLst>
                    <a:gd name="connsiteX0" fmla="*/ 60623 w 121245"/>
                    <a:gd name="connsiteY0" fmla="*/ 9011 h 130257"/>
                    <a:gd name="connsiteX1" fmla="*/ 0 w 121245"/>
                    <a:gd name="connsiteY1" fmla="*/ 26332 h 130257"/>
                    <a:gd name="connsiteX2" fmla="*/ 60623 w 121245"/>
                    <a:gd name="connsiteY2" fmla="*/ 121597 h 130257"/>
                    <a:gd name="connsiteX3" fmla="*/ 121245 w 121245"/>
                    <a:gd name="connsiteY3" fmla="*/ 95615 h 130257"/>
                    <a:gd name="connsiteX4" fmla="*/ 60623 w 121245"/>
                    <a:gd name="connsiteY4" fmla="*/ 9011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9011"/>
                      </a:moveTo>
                      <a:cubicBezTo>
                        <a:pt x="25981" y="-8309"/>
                        <a:pt x="0" y="351"/>
                        <a:pt x="0" y="26332"/>
                      </a:cubicBezTo>
                      <a:cubicBezTo>
                        <a:pt x="0" y="52313"/>
                        <a:pt x="25981" y="95615"/>
                        <a:pt x="60623" y="121597"/>
                      </a:cubicBezTo>
                      <a:cubicBezTo>
                        <a:pt x="95264" y="138918"/>
                        <a:pt x="121245" y="130257"/>
                        <a:pt x="121245" y="95615"/>
                      </a:cubicBezTo>
                      <a:cubicBezTo>
                        <a:pt x="121245" y="60974"/>
                        <a:pt x="95264" y="26332"/>
                        <a:pt x="60623" y="901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8" name="Freeform: Shape 587">
                  <a:extLst>
                    <a:ext uri="{FF2B5EF4-FFF2-40B4-BE49-F238E27FC236}">
                      <a16:creationId xmlns="" xmlns:a16="http://schemas.microsoft.com/office/drawing/2014/main" id="{A542D34A-A52D-4D96-815F-5C242E1AB71E}"/>
                    </a:ext>
                  </a:extLst>
                </p:cNvPr>
                <p:cNvSpPr/>
                <p:nvPr/>
              </p:nvSpPr>
              <p:spPr>
                <a:xfrm>
                  <a:off x="9759357" y="3146125"/>
                  <a:ext cx="121245" cy="130257"/>
                </a:xfrm>
                <a:custGeom>
                  <a:avLst/>
                  <a:gdLst>
                    <a:gd name="connsiteX0" fmla="*/ 60623 w 121245"/>
                    <a:gd name="connsiteY0" fmla="*/ 8660 h 130257"/>
                    <a:gd name="connsiteX1" fmla="*/ 0 w 121245"/>
                    <a:gd name="connsiteY1" fmla="*/ 103925 h 130257"/>
                    <a:gd name="connsiteX2" fmla="*/ 60623 w 121245"/>
                    <a:gd name="connsiteY2" fmla="*/ 121246 h 130257"/>
                    <a:gd name="connsiteX3" fmla="*/ 121245 w 121245"/>
                    <a:gd name="connsiteY3" fmla="*/ 34642 h 130257"/>
                    <a:gd name="connsiteX4" fmla="*/ 60623 w 121245"/>
                    <a:gd name="connsiteY4" fmla="*/ 8660 h 13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0257">
                      <a:moveTo>
                        <a:pt x="60623" y="8660"/>
                      </a:moveTo>
                      <a:cubicBezTo>
                        <a:pt x="25981" y="25981"/>
                        <a:pt x="0" y="69283"/>
                        <a:pt x="0" y="103925"/>
                      </a:cubicBezTo>
                      <a:cubicBezTo>
                        <a:pt x="0" y="129906"/>
                        <a:pt x="25981" y="138567"/>
                        <a:pt x="60623" y="121246"/>
                      </a:cubicBezTo>
                      <a:cubicBezTo>
                        <a:pt x="95264" y="103925"/>
                        <a:pt x="121245" y="69283"/>
                        <a:pt x="121245" y="34642"/>
                      </a:cubicBezTo>
                      <a:cubicBezTo>
                        <a:pt x="121245" y="0"/>
                        <a:pt x="95264" y="-8660"/>
                        <a:pt x="60623" y="866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6" name="Graphic 1">
                <a:extLst>
                  <a:ext uri="{FF2B5EF4-FFF2-40B4-BE49-F238E27FC236}">
                    <a16:creationId xmlns="" xmlns:a16="http://schemas.microsoft.com/office/drawing/2014/main" id="{61F07A28-894E-4CFE-8226-EAD7C2CF1EDA}"/>
                  </a:ext>
                </a:extLst>
              </p:cNvPr>
              <p:cNvGrpSpPr/>
              <p:nvPr/>
            </p:nvGrpSpPr>
            <p:grpSpPr>
              <a:xfrm>
                <a:off x="9464903" y="3347528"/>
                <a:ext cx="122591" cy="991519"/>
                <a:chOff x="9464903" y="3347528"/>
                <a:chExt cx="122591" cy="991519"/>
              </a:xfrm>
              <a:grpFill/>
            </p:grpSpPr>
            <p:sp>
              <p:nvSpPr>
                <p:cNvPr id="583" name="Freeform: Shape 582">
                  <a:extLst>
                    <a:ext uri="{FF2B5EF4-FFF2-40B4-BE49-F238E27FC236}">
                      <a16:creationId xmlns="" xmlns:a16="http://schemas.microsoft.com/office/drawing/2014/main" id="{684FB81E-A3A3-4A6E-98C8-08267638FC0B}"/>
                    </a:ext>
                  </a:extLst>
                </p:cNvPr>
                <p:cNvSpPr/>
                <p:nvPr/>
              </p:nvSpPr>
              <p:spPr>
                <a:xfrm>
                  <a:off x="9516865" y="3390781"/>
                  <a:ext cx="17320" cy="899858"/>
                </a:xfrm>
                <a:custGeom>
                  <a:avLst/>
                  <a:gdLst>
                    <a:gd name="connsiteX0" fmla="*/ 0 w 17320"/>
                    <a:gd name="connsiteY0" fmla="*/ 6495 h 899858"/>
                    <a:gd name="connsiteX1" fmla="*/ 0 w 17320"/>
                    <a:gd name="connsiteY1" fmla="*/ 889858 h 899858"/>
                    <a:gd name="connsiteX2" fmla="*/ 17321 w 17320"/>
                    <a:gd name="connsiteY2" fmla="*/ 889858 h 899858"/>
                    <a:gd name="connsiteX3" fmla="*/ 17321 w 17320"/>
                    <a:gd name="connsiteY3" fmla="*/ 6495 h 899858"/>
                    <a:gd name="connsiteX4" fmla="*/ 0 w 17320"/>
                    <a:gd name="connsiteY4" fmla="*/ 6495 h 899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899858">
                      <a:moveTo>
                        <a:pt x="0" y="6495"/>
                      </a:moveTo>
                      <a:cubicBezTo>
                        <a:pt x="0" y="300950"/>
                        <a:pt x="0" y="595404"/>
                        <a:pt x="0" y="889858"/>
                      </a:cubicBezTo>
                      <a:cubicBezTo>
                        <a:pt x="0" y="898518"/>
                        <a:pt x="17321" y="907179"/>
                        <a:pt x="17321" y="889858"/>
                      </a:cubicBezTo>
                      <a:cubicBezTo>
                        <a:pt x="17321" y="595404"/>
                        <a:pt x="17321" y="30095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4" name="Freeform: Shape 583">
                  <a:extLst>
                    <a:ext uri="{FF2B5EF4-FFF2-40B4-BE49-F238E27FC236}">
                      <a16:creationId xmlns="" xmlns:a16="http://schemas.microsoft.com/office/drawing/2014/main" id="{85D6DD9F-194B-4251-9421-B3E7463F7102}"/>
                    </a:ext>
                  </a:extLst>
                </p:cNvPr>
                <p:cNvSpPr/>
                <p:nvPr/>
              </p:nvSpPr>
              <p:spPr>
                <a:xfrm>
                  <a:off x="9464903" y="4198504"/>
                  <a:ext cx="122591" cy="140544"/>
                </a:xfrm>
                <a:custGeom>
                  <a:avLst/>
                  <a:gdLst>
                    <a:gd name="connsiteX0" fmla="*/ 60623 w 122591"/>
                    <a:gd name="connsiteY0" fmla="*/ 30173 h 140544"/>
                    <a:gd name="connsiteX1" fmla="*/ 0 w 122591"/>
                    <a:gd name="connsiteY1" fmla="*/ 12852 h 140544"/>
                    <a:gd name="connsiteX2" fmla="*/ 60623 w 122591"/>
                    <a:gd name="connsiteY2" fmla="*/ 108117 h 140544"/>
                    <a:gd name="connsiteX3" fmla="*/ 121246 w 122591"/>
                    <a:gd name="connsiteY3" fmla="*/ 125438 h 140544"/>
                    <a:gd name="connsiteX4" fmla="*/ 60623 w 122591"/>
                    <a:gd name="connsiteY4" fmla="*/ 30173 h 1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40544">
                      <a:moveTo>
                        <a:pt x="60623" y="30173"/>
                      </a:moveTo>
                      <a:cubicBezTo>
                        <a:pt x="25981" y="4192"/>
                        <a:pt x="0" y="-13129"/>
                        <a:pt x="0" y="12852"/>
                      </a:cubicBezTo>
                      <a:cubicBezTo>
                        <a:pt x="0" y="30173"/>
                        <a:pt x="25981" y="73475"/>
                        <a:pt x="60623" y="108117"/>
                      </a:cubicBezTo>
                      <a:cubicBezTo>
                        <a:pt x="95264" y="142759"/>
                        <a:pt x="121246" y="151419"/>
                        <a:pt x="121246" y="125438"/>
                      </a:cubicBezTo>
                      <a:cubicBezTo>
                        <a:pt x="129906" y="99456"/>
                        <a:pt x="95264" y="56154"/>
                        <a:pt x="60623" y="3017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5" name="Freeform: Shape 584">
                  <a:extLst>
                    <a:ext uri="{FF2B5EF4-FFF2-40B4-BE49-F238E27FC236}">
                      <a16:creationId xmlns="" xmlns:a16="http://schemas.microsoft.com/office/drawing/2014/main" id="{D424A2DC-EF5A-4496-9FA7-068B4D4BE9CE}"/>
                    </a:ext>
                  </a:extLst>
                </p:cNvPr>
                <p:cNvSpPr/>
                <p:nvPr/>
              </p:nvSpPr>
              <p:spPr>
                <a:xfrm>
                  <a:off x="9464903" y="3347528"/>
                  <a:ext cx="122591" cy="136703"/>
                </a:xfrm>
                <a:custGeom>
                  <a:avLst/>
                  <a:gdLst>
                    <a:gd name="connsiteX0" fmla="*/ 60623 w 122591"/>
                    <a:gd name="connsiteY0" fmla="*/ 32427 h 136703"/>
                    <a:gd name="connsiteX1" fmla="*/ 0 w 122591"/>
                    <a:gd name="connsiteY1" fmla="*/ 127692 h 136703"/>
                    <a:gd name="connsiteX2" fmla="*/ 60623 w 122591"/>
                    <a:gd name="connsiteY2" fmla="*/ 110371 h 136703"/>
                    <a:gd name="connsiteX3" fmla="*/ 121246 w 122591"/>
                    <a:gd name="connsiteY3" fmla="*/ 15107 h 136703"/>
                    <a:gd name="connsiteX4" fmla="*/ 60623 w 122591"/>
                    <a:gd name="connsiteY4" fmla="*/ 32427 h 13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6703">
                      <a:moveTo>
                        <a:pt x="60623" y="32427"/>
                      </a:moveTo>
                      <a:cubicBezTo>
                        <a:pt x="25981" y="67069"/>
                        <a:pt x="0" y="110371"/>
                        <a:pt x="0" y="127692"/>
                      </a:cubicBezTo>
                      <a:cubicBezTo>
                        <a:pt x="0" y="145013"/>
                        <a:pt x="25981" y="136353"/>
                        <a:pt x="60623" y="110371"/>
                      </a:cubicBezTo>
                      <a:cubicBezTo>
                        <a:pt x="95264" y="84390"/>
                        <a:pt x="121246" y="41088"/>
                        <a:pt x="121246" y="15107"/>
                      </a:cubicBezTo>
                      <a:cubicBezTo>
                        <a:pt x="129906" y="-10875"/>
                        <a:pt x="95264" y="-2214"/>
                        <a:pt x="60623" y="3242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7" name="Graphic 1">
                <a:extLst>
                  <a:ext uri="{FF2B5EF4-FFF2-40B4-BE49-F238E27FC236}">
                    <a16:creationId xmlns="" xmlns:a16="http://schemas.microsoft.com/office/drawing/2014/main" id="{62B0EDA1-D277-4046-AD35-89339FBA2D67}"/>
                  </a:ext>
                </a:extLst>
              </p:cNvPr>
              <p:cNvGrpSpPr/>
              <p:nvPr/>
            </p:nvGrpSpPr>
            <p:grpSpPr>
              <a:xfrm>
                <a:off x="9179109" y="3639768"/>
                <a:ext cx="121245" cy="400038"/>
                <a:chOff x="9179109" y="3639768"/>
                <a:chExt cx="121245" cy="400038"/>
              </a:xfrm>
              <a:grpFill/>
            </p:grpSpPr>
            <p:sp>
              <p:nvSpPr>
                <p:cNvPr id="580" name="Freeform: Shape 579">
                  <a:extLst>
                    <a:ext uri="{FF2B5EF4-FFF2-40B4-BE49-F238E27FC236}">
                      <a16:creationId xmlns="" xmlns:a16="http://schemas.microsoft.com/office/drawing/2014/main" id="{58CFF595-330B-4D9D-8FFA-869C07F53186}"/>
                    </a:ext>
                  </a:extLst>
                </p:cNvPr>
                <p:cNvSpPr/>
                <p:nvPr/>
              </p:nvSpPr>
              <p:spPr>
                <a:xfrm>
                  <a:off x="9231071" y="3702556"/>
                  <a:ext cx="17321" cy="276308"/>
                </a:xfrm>
                <a:custGeom>
                  <a:avLst/>
                  <a:gdLst>
                    <a:gd name="connsiteX0" fmla="*/ 0 w 17321"/>
                    <a:gd name="connsiteY0" fmla="*/ 6495 h 276308"/>
                    <a:gd name="connsiteX1" fmla="*/ 0 w 17321"/>
                    <a:gd name="connsiteY1" fmla="*/ 266308 h 276308"/>
                    <a:gd name="connsiteX2" fmla="*/ 17321 w 17321"/>
                    <a:gd name="connsiteY2" fmla="*/ 266308 h 276308"/>
                    <a:gd name="connsiteX3" fmla="*/ 17321 w 17321"/>
                    <a:gd name="connsiteY3" fmla="*/ 6495 h 276308"/>
                    <a:gd name="connsiteX4" fmla="*/ 0 w 17321"/>
                    <a:gd name="connsiteY4" fmla="*/ 6495 h 27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276308">
                      <a:moveTo>
                        <a:pt x="0" y="6495"/>
                      </a:moveTo>
                      <a:cubicBezTo>
                        <a:pt x="0" y="93100"/>
                        <a:pt x="0" y="179704"/>
                        <a:pt x="0" y="266308"/>
                      </a:cubicBezTo>
                      <a:cubicBezTo>
                        <a:pt x="0" y="274968"/>
                        <a:pt x="17321" y="283629"/>
                        <a:pt x="17321" y="266308"/>
                      </a:cubicBezTo>
                      <a:cubicBezTo>
                        <a:pt x="17321" y="179704"/>
                        <a:pt x="17321" y="93100"/>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1" name="Freeform: Shape 580">
                  <a:extLst>
                    <a:ext uri="{FF2B5EF4-FFF2-40B4-BE49-F238E27FC236}">
                      <a16:creationId xmlns="" xmlns:a16="http://schemas.microsoft.com/office/drawing/2014/main" id="{FFD27C88-0926-488E-8128-F0AF1601535D}"/>
                    </a:ext>
                  </a:extLst>
                </p:cNvPr>
                <p:cNvSpPr/>
                <p:nvPr/>
              </p:nvSpPr>
              <p:spPr>
                <a:xfrm>
                  <a:off x="9179109" y="3898235"/>
                  <a:ext cx="121245" cy="141572"/>
                </a:xfrm>
                <a:custGeom>
                  <a:avLst/>
                  <a:gdLst>
                    <a:gd name="connsiteX0" fmla="*/ 0 w 121245"/>
                    <a:gd name="connsiteY0" fmla="*/ 1346 h 141572"/>
                    <a:gd name="connsiteX1" fmla="*/ 60623 w 121245"/>
                    <a:gd name="connsiteY1" fmla="*/ 79290 h 141572"/>
                    <a:gd name="connsiteX2" fmla="*/ 121246 w 121245"/>
                    <a:gd name="connsiteY2" fmla="*/ 139913 h 141572"/>
                    <a:gd name="connsiteX3" fmla="*/ 60623 w 121245"/>
                    <a:gd name="connsiteY3" fmla="*/ 61969 h 141572"/>
                    <a:gd name="connsiteX4" fmla="*/ 0 w 121245"/>
                    <a:gd name="connsiteY4" fmla="*/ 1346 h 141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1572">
                      <a:moveTo>
                        <a:pt x="0" y="1346"/>
                      </a:moveTo>
                      <a:cubicBezTo>
                        <a:pt x="0" y="1346"/>
                        <a:pt x="25982" y="44648"/>
                        <a:pt x="60623" y="79290"/>
                      </a:cubicBezTo>
                      <a:cubicBezTo>
                        <a:pt x="95264" y="122592"/>
                        <a:pt x="121246" y="148573"/>
                        <a:pt x="121246" y="139913"/>
                      </a:cubicBezTo>
                      <a:cubicBezTo>
                        <a:pt x="121246" y="131252"/>
                        <a:pt x="95264" y="96611"/>
                        <a:pt x="60623" y="61969"/>
                      </a:cubicBezTo>
                      <a:cubicBezTo>
                        <a:pt x="25982" y="27327"/>
                        <a:pt x="0" y="-7314"/>
                        <a:pt x="0"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82" name="Freeform: Shape 581">
                  <a:extLst>
                    <a:ext uri="{FF2B5EF4-FFF2-40B4-BE49-F238E27FC236}">
                      <a16:creationId xmlns="" xmlns:a16="http://schemas.microsoft.com/office/drawing/2014/main" id="{86FD10D8-1C68-4DEB-8391-8C4AC9D4256A}"/>
                    </a:ext>
                  </a:extLst>
                </p:cNvPr>
                <p:cNvSpPr/>
                <p:nvPr/>
              </p:nvSpPr>
              <p:spPr>
                <a:xfrm>
                  <a:off x="9179109" y="3639768"/>
                  <a:ext cx="121245" cy="138566"/>
                </a:xfrm>
                <a:custGeom>
                  <a:avLst/>
                  <a:gdLst>
                    <a:gd name="connsiteX0" fmla="*/ 60623 w 121245"/>
                    <a:gd name="connsiteY0" fmla="*/ 60623 h 138566"/>
                    <a:gd name="connsiteX1" fmla="*/ 0 w 121245"/>
                    <a:gd name="connsiteY1" fmla="*/ 138567 h 138566"/>
                    <a:gd name="connsiteX2" fmla="*/ 60623 w 121245"/>
                    <a:gd name="connsiteY2" fmla="*/ 77944 h 138566"/>
                    <a:gd name="connsiteX3" fmla="*/ 121246 w 121245"/>
                    <a:gd name="connsiteY3" fmla="*/ 0 h 138566"/>
                    <a:gd name="connsiteX4" fmla="*/ 60623 w 121245"/>
                    <a:gd name="connsiteY4" fmla="*/ 60623 h 138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566">
                      <a:moveTo>
                        <a:pt x="60623" y="60623"/>
                      </a:moveTo>
                      <a:cubicBezTo>
                        <a:pt x="25982" y="103925"/>
                        <a:pt x="0" y="138567"/>
                        <a:pt x="0" y="138567"/>
                      </a:cubicBezTo>
                      <a:cubicBezTo>
                        <a:pt x="0" y="138567"/>
                        <a:pt x="25982" y="112586"/>
                        <a:pt x="60623" y="77944"/>
                      </a:cubicBezTo>
                      <a:cubicBezTo>
                        <a:pt x="95264" y="43302"/>
                        <a:pt x="121246" y="8660"/>
                        <a:pt x="121246" y="0"/>
                      </a:cubicBezTo>
                      <a:cubicBezTo>
                        <a:pt x="121246" y="0"/>
                        <a:pt x="95264" y="25981"/>
                        <a:pt x="60623" y="6062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8" name="Graphic 1">
                <a:extLst>
                  <a:ext uri="{FF2B5EF4-FFF2-40B4-BE49-F238E27FC236}">
                    <a16:creationId xmlns="" xmlns:a16="http://schemas.microsoft.com/office/drawing/2014/main" id="{7924801C-DAEC-4F00-94F0-2702B0238ED9}"/>
                  </a:ext>
                </a:extLst>
              </p:cNvPr>
              <p:cNvGrpSpPr/>
              <p:nvPr/>
            </p:nvGrpSpPr>
            <p:grpSpPr>
              <a:xfrm>
                <a:off x="8884655" y="3573720"/>
                <a:ext cx="121245" cy="539136"/>
                <a:chOff x="8884655" y="3573720"/>
                <a:chExt cx="121245" cy="539136"/>
              </a:xfrm>
              <a:grpFill/>
            </p:grpSpPr>
            <p:sp>
              <p:nvSpPr>
                <p:cNvPr id="577" name="Freeform: Shape 576">
                  <a:extLst>
                    <a:ext uri="{FF2B5EF4-FFF2-40B4-BE49-F238E27FC236}">
                      <a16:creationId xmlns="" xmlns:a16="http://schemas.microsoft.com/office/drawing/2014/main" id="{05D154D4-1DF7-4AA4-A205-9E3AA20DB9E0}"/>
                    </a:ext>
                  </a:extLst>
                </p:cNvPr>
                <p:cNvSpPr/>
                <p:nvPr/>
              </p:nvSpPr>
              <p:spPr>
                <a:xfrm>
                  <a:off x="8936618" y="3629768"/>
                  <a:ext cx="19087" cy="427040"/>
                </a:xfrm>
                <a:custGeom>
                  <a:avLst/>
                  <a:gdLst>
                    <a:gd name="connsiteX0" fmla="*/ 0 w 19087"/>
                    <a:gd name="connsiteY0" fmla="*/ 10000 h 427040"/>
                    <a:gd name="connsiteX1" fmla="*/ 0 w 19087"/>
                    <a:gd name="connsiteY1" fmla="*/ 417040 h 427040"/>
                    <a:gd name="connsiteX2" fmla="*/ 17321 w 19087"/>
                    <a:gd name="connsiteY2" fmla="*/ 417040 h 427040"/>
                    <a:gd name="connsiteX3" fmla="*/ 17321 w 19087"/>
                    <a:gd name="connsiteY3" fmla="*/ 10000 h 427040"/>
                    <a:gd name="connsiteX4" fmla="*/ 0 w 19087"/>
                    <a:gd name="connsiteY4" fmla="*/ 10000 h 427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7" h="427040">
                      <a:moveTo>
                        <a:pt x="0" y="10000"/>
                      </a:moveTo>
                      <a:cubicBezTo>
                        <a:pt x="0" y="148567"/>
                        <a:pt x="0" y="287134"/>
                        <a:pt x="0" y="417040"/>
                      </a:cubicBezTo>
                      <a:cubicBezTo>
                        <a:pt x="0" y="425700"/>
                        <a:pt x="17321" y="434361"/>
                        <a:pt x="17321" y="417040"/>
                      </a:cubicBezTo>
                      <a:cubicBezTo>
                        <a:pt x="17321" y="278473"/>
                        <a:pt x="17321" y="139906"/>
                        <a:pt x="17321" y="10000"/>
                      </a:cubicBezTo>
                      <a:cubicBezTo>
                        <a:pt x="2598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8" name="Freeform: Shape 577">
                  <a:extLst>
                    <a:ext uri="{FF2B5EF4-FFF2-40B4-BE49-F238E27FC236}">
                      <a16:creationId xmlns="" xmlns:a16="http://schemas.microsoft.com/office/drawing/2014/main" id="{EBC3D1FF-F7A9-4018-A43F-B066796C9E60}"/>
                    </a:ext>
                  </a:extLst>
                </p:cNvPr>
                <p:cNvSpPr/>
                <p:nvPr/>
              </p:nvSpPr>
              <p:spPr>
                <a:xfrm>
                  <a:off x="8884655" y="3573720"/>
                  <a:ext cx="121245" cy="145670"/>
                </a:xfrm>
                <a:custGeom>
                  <a:avLst/>
                  <a:gdLst>
                    <a:gd name="connsiteX0" fmla="*/ 0 w 121245"/>
                    <a:gd name="connsiteY0" fmla="*/ 5425 h 145670"/>
                    <a:gd name="connsiteX1" fmla="*/ 60623 w 121245"/>
                    <a:gd name="connsiteY1" fmla="*/ 92030 h 145670"/>
                    <a:gd name="connsiteX2" fmla="*/ 121246 w 121245"/>
                    <a:gd name="connsiteY2" fmla="*/ 143992 h 145670"/>
                    <a:gd name="connsiteX3" fmla="*/ 60623 w 121245"/>
                    <a:gd name="connsiteY3" fmla="*/ 57388 h 145670"/>
                    <a:gd name="connsiteX4" fmla="*/ 0 w 121245"/>
                    <a:gd name="connsiteY4" fmla="*/ 542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5425"/>
                      </a:moveTo>
                      <a:cubicBezTo>
                        <a:pt x="0" y="22746"/>
                        <a:pt x="25982" y="57388"/>
                        <a:pt x="60623" y="92030"/>
                      </a:cubicBezTo>
                      <a:cubicBezTo>
                        <a:pt x="95265" y="126671"/>
                        <a:pt x="121246" y="152652"/>
                        <a:pt x="121246" y="143992"/>
                      </a:cubicBezTo>
                      <a:cubicBezTo>
                        <a:pt x="121246" y="135332"/>
                        <a:pt x="95265" y="100690"/>
                        <a:pt x="60623" y="57388"/>
                      </a:cubicBezTo>
                      <a:cubicBezTo>
                        <a:pt x="34642" y="14086"/>
                        <a:pt x="0" y="-11895"/>
                        <a:pt x="0" y="542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9" name="Freeform: Shape 578">
                  <a:extLst>
                    <a:ext uri="{FF2B5EF4-FFF2-40B4-BE49-F238E27FC236}">
                      <a16:creationId xmlns="" xmlns:a16="http://schemas.microsoft.com/office/drawing/2014/main" id="{D77B09D5-9A1C-4851-8456-65BB8E1FFDBF}"/>
                    </a:ext>
                  </a:extLst>
                </p:cNvPr>
                <p:cNvSpPr/>
                <p:nvPr/>
              </p:nvSpPr>
              <p:spPr>
                <a:xfrm>
                  <a:off x="8884655" y="3967186"/>
                  <a:ext cx="121245" cy="145670"/>
                </a:xfrm>
                <a:custGeom>
                  <a:avLst/>
                  <a:gdLst>
                    <a:gd name="connsiteX0" fmla="*/ 0 w 121245"/>
                    <a:gd name="connsiteY0" fmla="*/ 140245 h 145670"/>
                    <a:gd name="connsiteX1" fmla="*/ 60623 w 121245"/>
                    <a:gd name="connsiteY1" fmla="*/ 88283 h 145670"/>
                    <a:gd name="connsiteX2" fmla="*/ 121246 w 121245"/>
                    <a:gd name="connsiteY2" fmla="*/ 1679 h 145670"/>
                    <a:gd name="connsiteX3" fmla="*/ 60623 w 121245"/>
                    <a:gd name="connsiteY3" fmla="*/ 53641 h 145670"/>
                    <a:gd name="connsiteX4" fmla="*/ 0 w 121245"/>
                    <a:gd name="connsiteY4" fmla="*/ 140245 h 145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670">
                      <a:moveTo>
                        <a:pt x="0" y="140245"/>
                      </a:moveTo>
                      <a:cubicBezTo>
                        <a:pt x="0" y="157566"/>
                        <a:pt x="25982" y="131585"/>
                        <a:pt x="60623" y="88283"/>
                      </a:cubicBezTo>
                      <a:cubicBezTo>
                        <a:pt x="95265" y="44981"/>
                        <a:pt x="121246" y="10339"/>
                        <a:pt x="121246" y="1679"/>
                      </a:cubicBezTo>
                      <a:cubicBezTo>
                        <a:pt x="121246" y="-6982"/>
                        <a:pt x="95265" y="18999"/>
                        <a:pt x="60623" y="53641"/>
                      </a:cubicBezTo>
                      <a:cubicBezTo>
                        <a:pt x="34642" y="88283"/>
                        <a:pt x="0" y="131585"/>
                        <a:pt x="0" y="14024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39" name="Graphic 1">
                <a:extLst>
                  <a:ext uri="{FF2B5EF4-FFF2-40B4-BE49-F238E27FC236}">
                    <a16:creationId xmlns="" xmlns:a16="http://schemas.microsoft.com/office/drawing/2014/main" id="{FAB7023D-737C-4F59-B8F1-AF32FE0EE7B2}"/>
                  </a:ext>
                </a:extLst>
              </p:cNvPr>
              <p:cNvGrpSpPr/>
              <p:nvPr/>
            </p:nvGrpSpPr>
            <p:grpSpPr>
              <a:xfrm>
                <a:off x="8598861" y="3292153"/>
                <a:ext cx="121245" cy="1102271"/>
                <a:chOff x="8598861" y="3292153"/>
                <a:chExt cx="121245" cy="1102271"/>
              </a:xfrm>
              <a:grpFill/>
            </p:grpSpPr>
            <p:sp>
              <p:nvSpPr>
                <p:cNvPr id="574" name="Freeform: Shape 573">
                  <a:extLst>
                    <a:ext uri="{FF2B5EF4-FFF2-40B4-BE49-F238E27FC236}">
                      <a16:creationId xmlns="" xmlns:a16="http://schemas.microsoft.com/office/drawing/2014/main" id="{FAC297B6-B082-41C1-A549-430881FE1E41}"/>
                    </a:ext>
                  </a:extLst>
                </p:cNvPr>
                <p:cNvSpPr/>
                <p:nvPr/>
              </p:nvSpPr>
              <p:spPr>
                <a:xfrm>
                  <a:off x="8650823" y="3338819"/>
                  <a:ext cx="17320" cy="1012443"/>
                </a:xfrm>
                <a:custGeom>
                  <a:avLst/>
                  <a:gdLst>
                    <a:gd name="connsiteX0" fmla="*/ 0 w 17320"/>
                    <a:gd name="connsiteY0" fmla="*/ 6495 h 1012443"/>
                    <a:gd name="connsiteX1" fmla="*/ 0 w 17320"/>
                    <a:gd name="connsiteY1" fmla="*/ 1002444 h 1012443"/>
                    <a:gd name="connsiteX2" fmla="*/ 17321 w 17320"/>
                    <a:gd name="connsiteY2" fmla="*/ 1002444 h 1012443"/>
                    <a:gd name="connsiteX3" fmla="*/ 17321 w 17320"/>
                    <a:gd name="connsiteY3" fmla="*/ 6495 h 1012443"/>
                    <a:gd name="connsiteX4" fmla="*/ 0 w 17320"/>
                    <a:gd name="connsiteY4" fmla="*/ 6495 h 10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012443">
                      <a:moveTo>
                        <a:pt x="0" y="6495"/>
                      </a:moveTo>
                      <a:cubicBezTo>
                        <a:pt x="0" y="335591"/>
                        <a:pt x="0" y="673348"/>
                        <a:pt x="0" y="1002444"/>
                      </a:cubicBezTo>
                      <a:cubicBezTo>
                        <a:pt x="0" y="1011104"/>
                        <a:pt x="17321" y="1019764"/>
                        <a:pt x="17321" y="1002444"/>
                      </a:cubicBezTo>
                      <a:cubicBezTo>
                        <a:pt x="17321" y="673348"/>
                        <a:pt x="17321" y="335591"/>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5" name="Freeform: Shape 574">
                  <a:extLst>
                    <a:ext uri="{FF2B5EF4-FFF2-40B4-BE49-F238E27FC236}">
                      <a16:creationId xmlns="" xmlns:a16="http://schemas.microsoft.com/office/drawing/2014/main" id="{4DE9FF87-DEEB-4DB8-94EF-B8909749D309}"/>
                    </a:ext>
                  </a:extLst>
                </p:cNvPr>
                <p:cNvSpPr/>
                <p:nvPr/>
              </p:nvSpPr>
              <p:spPr>
                <a:xfrm>
                  <a:off x="8598861" y="3292153"/>
                  <a:ext cx="121245" cy="138132"/>
                </a:xfrm>
                <a:custGeom>
                  <a:avLst/>
                  <a:gdLst>
                    <a:gd name="connsiteX0" fmla="*/ 0 w 121245"/>
                    <a:gd name="connsiteY0" fmla="*/ 18520 h 138132"/>
                    <a:gd name="connsiteX1" fmla="*/ 60623 w 121245"/>
                    <a:gd name="connsiteY1" fmla="*/ 113784 h 138132"/>
                    <a:gd name="connsiteX2" fmla="*/ 121246 w 121245"/>
                    <a:gd name="connsiteY2" fmla="*/ 122445 h 138132"/>
                    <a:gd name="connsiteX3" fmla="*/ 60623 w 121245"/>
                    <a:gd name="connsiteY3" fmla="*/ 27180 h 138132"/>
                    <a:gd name="connsiteX4" fmla="*/ 0 w 121245"/>
                    <a:gd name="connsiteY4" fmla="*/ 18520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0" y="18520"/>
                      </a:moveTo>
                      <a:cubicBezTo>
                        <a:pt x="0" y="44501"/>
                        <a:pt x="25981" y="87803"/>
                        <a:pt x="60623" y="113784"/>
                      </a:cubicBezTo>
                      <a:cubicBezTo>
                        <a:pt x="95264" y="139766"/>
                        <a:pt x="121246" y="148426"/>
                        <a:pt x="121246" y="122445"/>
                      </a:cubicBezTo>
                      <a:cubicBezTo>
                        <a:pt x="121246" y="105124"/>
                        <a:pt x="95264" y="53161"/>
                        <a:pt x="60623" y="27180"/>
                      </a:cubicBezTo>
                      <a:cubicBezTo>
                        <a:pt x="25981" y="-7461"/>
                        <a:pt x="0" y="-7461"/>
                        <a:pt x="0" y="1852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6" name="Freeform: Shape 575">
                  <a:extLst>
                    <a:ext uri="{FF2B5EF4-FFF2-40B4-BE49-F238E27FC236}">
                      <a16:creationId xmlns="" xmlns:a16="http://schemas.microsoft.com/office/drawing/2014/main" id="{4723623E-38BE-43DC-95B5-8323C0A4A2EF}"/>
                    </a:ext>
                  </a:extLst>
                </p:cNvPr>
                <p:cNvSpPr/>
                <p:nvPr/>
              </p:nvSpPr>
              <p:spPr>
                <a:xfrm>
                  <a:off x="8598861" y="4256292"/>
                  <a:ext cx="121245" cy="138132"/>
                </a:xfrm>
                <a:custGeom>
                  <a:avLst/>
                  <a:gdLst>
                    <a:gd name="connsiteX0" fmla="*/ 60623 w 121245"/>
                    <a:gd name="connsiteY0" fmla="*/ 24348 h 138132"/>
                    <a:gd name="connsiteX1" fmla="*/ 0 w 121245"/>
                    <a:gd name="connsiteY1" fmla="*/ 119612 h 138132"/>
                    <a:gd name="connsiteX2" fmla="*/ 60623 w 121245"/>
                    <a:gd name="connsiteY2" fmla="*/ 110952 h 138132"/>
                    <a:gd name="connsiteX3" fmla="*/ 121246 w 121245"/>
                    <a:gd name="connsiteY3" fmla="*/ 15687 h 138132"/>
                    <a:gd name="connsiteX4" fmla="*/ 60623 w 121245"/>
                    <a:gd name="connsiteY4" fmla="*/ 24348 h 13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8132">
                      <a:moveTo>
                        <a:pt x="60623" y="24348"/>
                      </a:moveTo>
                      <a:cubicBezTo>
                        <a:pt x="25981" y="50329"/>
                        <a:pt x="0" y="93631"/>
                        <a:pt x="0" y="119612"/>
                      </a:cubicBezTo>
                      <a:cubicBezTo>
                        <a:pt x="0" y="145594"/>
                        <a:pt x="25981" y="145594"/>
                        <a:pt x="60623" y="110952"/>
                      </a:cubicBezTo>
                      <a:cubicBezTo>
                        <a:pt x="95264" y="76310"/>
                        <a:pt x="121246" y="33008"/>
                        <a:pt x="121246" y="15687"/>
                      </a:cubicBezTo>
                      <a:cubicBezTo>
                        <a:pt x="121246" y="-10294"/>
                        <a:pt x="95264" y="-1633"/>
                        <a:pt x="60623" y="243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0" name="Graphic 1">
                <a:extLst>
                  <a:ext uri="{FF2B5EF4-FFF2-40B4-BE49-F238E27FC236}">
                    <a16:creationId xmlns="" xmlns:a16="http://schemas.microsoft.com/office/drawing/2014/main" id="{B1A90033-F2CC-4272-9588-F5A444061416}"/>
                  </a:ext>
                </a:extLst>
              </p:cNvPr>
              <p:cNvGrpSpPr/>
              <p:nvPr/>
            </p:nvGrpSpPr>
            <p:grpSpPr>
              <a:xfrm>
                <a:off x="8313067" y="3113348"/>
                <a:ext cx="121245" cy="1451219"/>
                <a:chOff x="8313067" y="3113348"/>
                <a:chExt cx="121245" cy="1451219"/>
              </a:xfrm>
              <a:grpFill/>
            </p:grpSpPr>
            <p:sp>
              <p:nvSpPr>
                <p:cNvPr id="571" name="Freeform: Shape 570">
                  <a:extLst>
                    <a:ext uri="{FF2B5EF4-FFF2-40B4-BE49-F238E27FC236}">
                      <a16:creationId xmlns="" xmlns:a16="http://schemas.microsoft.com/office/drawing/2014/main" id="{545B1135-915C-44C8-AD20-3BE9BD1073A4}"/>
                    </a:ext>
                  </a:extLst>
                </p:cNvPr>
                <p:cNvSpPr/>
                <p:nvPr/>
              </p:nvSpPr>
              <p:spPr>
                <a:xfrm>
                  <a:off x="8365029" y="3150455"/>
                  <a:ext cx="17321" cy="1391337"/>
                </a:xfrm>
                <a:custGeom>
                  <a:avLst/>
                  <a:gdLst>
                    <a:gd name="connsiteX0" fmla="*/ 0 w 17321"/>
                    <a:gd name="connsiteY0" fmla="*/ 12991 h 1391337"/>
                    <a:gd name="connsiteX1" fmla="*/ 0 w 17321"/>
                    <a:gd name="connsiteY1" fmla="*/ 1381337 h 1391337"/>
                    <a:gd name="connsiteX2" fmla="*/ 17321 w 17321"/>
                    <a:gd name="connsiteY2" fmla="*/ 1381337 h 1391337"/>
                    <a:gd name="connsiteX3" fmla="*/ 17321 w 17321"/>
                    <a:gd name="connsiteY3" fmla="*/ 12991 h 1391337"/>
                    <a:gd name="connsiteX4" fmla="*/ 0 w 17321"/>
                    <a:gd name="connsiteY4" fmla="*/ 12991 h 1391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1391337">
                      <a:moveTo>
                        <a:pt x="0" y="12991"/>
                      </a:moveTo>
                      <a:cubicBezTo>
                        <a:pt x="0" y="471993"/>
                        <a:pt x="0" y="930995"/>
                        <a:pt x="0" y="1381337"/>
                      </a:cubicBezTo>
                      <a:cubicBezTo>
                        <a:pt x="0" y="1389997"/>
                        <a:pt x="17321" y="1398658"/>
                        <a:pt x="17321" y="1381337"/>
                      </a:cubicBezTo>
                      <a:cubicBezTo>
                        <a:pt x="17321" y="922335"/>
                        <a:pt x="17321" y="463332"/>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2" name="Freeform: Shape 571">
                  <a:extLst>
                    <a:ext uri="{FF2B5EF4-FFF2-40B4-BE49-F238E27FC236}">
                      <a16:creationId xmlns="" xmlns:a16="http://schemas.microsoft.com/office/drawing/2014/main" id="{DD7A35B7-8D7F-4E87-B522-5EB7506C39D9}"/>
                    </a:ext>
                  </a:extLst>
                </p:cNvPr>
                <p:cNvSpPr/>
                <p:nvPr/>
              </p:nvSpPr>
              <p:spPr>
                <a:xfrm>
                  <a:off x="8313067" y="3113348"/>
                  <a:ext cx="121245" cy="122504"/>
                </a:xfrm>
                <a:custGeom>
                  <a:avLst/>
                  <a:gdLst>
                    <a:gd name="connsiteX0" fmla="*/ 60623 w 121245"/>
                    <a:gd name="connsiteY0" fmla="*/ 6795 h 122504"/>
                    <a:gd name="connsiteX1" fmla="*/ 0 w 121245"/>
                    <a:gd name="connsiteY1" fmla="*/ 41437 h 122504"/>
                    <a:gd name="connsiteX2" fmla="*/ 60623 w 121245"/>
                    <a:gd name="connsiteY2" fmla="*/ 119381 h 122504"/>
                    <a:gd name="connsiteX3" fmla="*/ 121246 w 121245"/>
                    <a:gd name="connsiteY3" fmla="*/ 84739 h 122504"/>
                    <a:gd name="connsiteX4" fmla="*/ 60623 w 121245"/>
                    <a:gd name="connsiteY4" fmla="*/ 6795 h 122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504">
                      <a:moveTo>
                        <a:pt x="60623" y="6795"/>
                      </a:moveTo>
                      <a:cubicBezTo>
                        <a:pt x="25982" y="-10526"/>
                        <a:pt x="0" y="6795"/>
                        <a:pt x="0" y="41437"/>
                      </a:cubicBezTo>
                      <a:cubicBezTo>
                        <a:pt x="0" y="76078"/>
                        <a:pt x="25982" y="110720"/>
                        <a:pt x="60623" y="119381"/>
                      </a:cubicBezTo>
                      <a:cubicBezTo>
                        <a:pt x="95264" y="128041"/>
                        <a:pt x="121246" y="119381"/>
                        <a:pt x="121246" y="84739"/>
                      </a:cubicBezTo>
                      <a:cubicBezTo>
                        <a:pt x="121246" y="58758"/>
                        <a:pt x="95264" y="24116"/>
                        <a:pt x="60623" y="67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3" name="Freeform: Shape 572">
                  <a:extLst>
                    <a:ext uri="{FF2B5EF4-FFF2-40B4-BE49-F238E27FC236}">
                      <a16:creationId xmlns="" xmlns:a16="http://schemas.microsoft.com/office/drawing/2014/main" id="{30E82311-C9B7-43FC-A5B1-6EF5FC683AA0}"/>
                    </a:ext>
                  </a:extLst>
                </p:cNvPr>
                <p:cNvSpPr/>
                <p:nvPr/>
              </p:nvSpPr>
              <p:spPr>
                <a:xfrm>
                  <a:off x="8313067" y="4441940"/>
                  <a:ext cx="121245" cy="122628"/>
                </a:xfrm>
                <a:custGeom>
                  <a:avLst/>
                  <a:gdLst>
                    <a:gd name="connsiteX0" fmla="*/ 60623 w 121245"/>
                    <a:gd name="connsiteY0" fmla="*/ 3248 h 122628"/>
                    <a:gd name="connsiteX1" fmla="*/ 0 w 121245"/>
                    <a:gd name="connsiteY1" fmla="*/ 81191 h 122628"/>
                    <a:gd name="connsiteX2" fmla="*/ 60623 w 121245"/>
                    <a:gd name="connsiteY2" fmla="*/ 115833 h 122628"/>
                    <a:gd name="connsiteX3" fmla="*/ 121246 w 121245"/>
                    <a:gd name="connsiteY3" fmla="*/ 29229 h 122628"/>
                    <a:gd name="connsiteX4" fmla="*/ 60623 w 121245"/>
                    <a:gd name="connsiteY4" fmla="*/ 3248 h 1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2628">
                      <a:moveTo>
                        <a:pt x="60623" y="3248"/>
                      </a:moveTo>
                      <a:cubicBezTo>
                        <a:pt x="25982" y="11908"/>
                        <a:pt x="0" y="46550"/>
                        <a:pt x="0" y="81191"/>
                      </a:cubicBezTo>
                      <a:cubicBezTo>
                        <a:pt x="0" y="115833"/>
                        <a:pt x="25982" y="133154"/>
                        <a:pt x="60623" y="115833"/>
                      </a:cubicBezTo>
                      <a:cubicBezTo>
                        <a:pt x="95264" y="98512"/>
                        <a:pt x="121246" y="63871"/>
                        <a:pt x="121246" y="29229"/>
                      </a:cubicBezTo>
                      <a:cubicBezTo>
                        <a:pt x="121246" y="3248"/>
                        <a:pt x="95264" y="-5413"/>
                        <a:pt x="60623" y="3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1" name="Graphic 1">
                <a:extLst>
                  <a:ext uri="{FF2B5EF4-FFF2-40B4-BE49-F238E27FC236}">
                    <a16:creationId xmlns="" xmlns:a16="http://schemas.microsoft.com/office/drawing/2014/main" id="{72E70AEE-4ECD-4916-929F-1A9BCB8DA085}"/>
                  </a:ext>
                </a:extLst>
              </p:cNvPr>
              <p:cNvGrpSpPr/>
              <p:nvPr/>
            </p:nvGrpSpPr>
            <p:grpSpPr>
              <a:xfrm>
                <a:off x="8018613" y="3075495"/>
                <a:ext cx="122591" cy="1535586"/>
                <a:chOff x="8018613" y="3075495"/>
                <a:chExt cx="122591" cy="1535586"/>
              </a:xfrm>
              <a:grpFill/>
            </p:grpSpPr>
            <p:sp>
              <p:nvSpPr>
                <p:cNvPr id="568" name="Freeform: Shape 567">
                  <a:extLst>
                    <a:ext uri="{FF2B5EF4-FFF2-40B4-BE49-F238E27FC236}">
                      <a16:creationId xmlns="" xmlns:a16="http://schemas.microsoft.com/office/drawing/2014/main" id="{A8A224BE-55CD-459D-A3A0-ED2C3E14D7DF}"/>
                    </a:ext>
                  </a:extLst>
                </p:cNvPr>
                <p:cNvSpPr/>
                <p:nvPr/>
              </p:nvSpPr>
              <p:spPr>
                <a:xfrm>
                  <a:off x="8070576" y="3110143"/>
                  <a:ext cx="17320" cy="1474950"/>
                </a:xfrm>
                <a:custGeom>
                  <a:avLst/>
                  <a:gdLst>
                    <a:gd name="connsiteX0" fmla="*/ 0 w 17320"/>
                    <a:gd name="connsiteY0" fmla="*/ 10000 h 1474950"/>
                    <a:gd name="connsiteX1" fmla="*/ 0 w 17320"/>
                    <a:gd name="connsiteY1" fmla="*/ 1464951 h 1474950"/>
                    <a:gd name="connsiteX2" fmla="*/ 17321 w 17320"/>
                    <a:gd name="connsiteY2" fmla="*/ 1464951 h 1474950"/>
                    <a:gd name="connsiteX3" fmla="*/ 17321 w 17320"/>
                    <a:gd name="connsiteY3" fmla="*/ 10000 h 1474950"/>
                    <a:gd name="connsiteX4" fmla="*/ 0 w 17320"/>
                    <a:gd name="connsiteY4" fmla="*/ 10000 h 147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74950">
                      <a:moveTo>
                        <a:pt x="0" y="10000"/>
                      </a:moveTo>
                      <a:cubicBezTo>
                        <a:pt x="0" y="494984"/>
                        <a:pt x="0" y="979967"/>
                        <a:pt x="0" y="1464951"/>
                      </a:cubicBezTo>
                      <a:cubicBezTo>
                        <a:pt x="0" y="1473611"/>
                        <a:pt x="17321" y="1482271"/>
                        <a:pt x="17321" y="1464951"/>
                      </a:cubicBezTo>
                      <a:cubicBezTo>
                        <a:pt x="17321" y="979967"/>
                        <a:pt x="17321" y="494984"/>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9" name="Freeform: Shape 568">
                  <a:extLst>
                    <a:ext uri="{FF2B5EF4-FFF2-40B4-BE49-F238E27FC236}">
                      <a16:creationId xmlns="" xmlns:a16="http://schemas.microsoft.com/office/drawing/2014/main" id="{348CC46C-260B-40A8-8D9A-23D585BAC126}"/>
                    </a:ext>
                  </a:extLst>
                </p:cNvPr>
                <p:cNvSpPr/>
                <p:nvPr/>
              </p:nvSpPr>
              <p:spPr>
                <a:xfrm>
                  <a:off x="8018613" y="3075495"/>
                  <a:ext cx="122591" cy="131252"/>
                </a:xfrm>
                <a:custGeom>
                  <a:avLst/>
                  <a:gdLst>
                    <a:gd name="connsiteX0" fmla="*/ 60623 w 122591"/>
                    <a:gd name="connsiteY0" fmla="*/ 1346 h 131252"/>
                    <a:gd name="connsiteX1" fmla="*/ 0 w 122591"/>
                    <a:gd name="connsiteY1" fmla="*/ 79290 h 131252"/>
                    <a:gd name="connsiteX2" fmla="*/ 60623 w 122591"/>
                    <a:gd name="connsiteY2" fmla="*/ 131252 h 131252"/>
                    <a:gd name="connsiteX3" fmla="*/ 121246 w 122591"/>
                    <a:gd name="connsiteY3" fmla="*/ 61969 h 131252"/>
                    <a:gd name="connsiteX4" fmla="*/ 60623 w 122591"/>
                    <a:gd name="connsiteY4" fmla="*/ 1346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1346"/>
                      </a:moveTo>
                      <a:cubicBezTo>
                        <a:pt x="25982" y="10006"/>
                        <a:pt x="0" y="44648"/>
                        <a:pt x="0" y="79290"/>
                      </a:cubicBezTo>
                      <a:cubicBezTo>
                        <a:pt x="0" y="113931"/>
                        <a:pt x="25982" y="131252"/>
                        <a:pt x="60623" y="131252"/>
                      </a:cubicBezTo>
                      <a:cubicBezTo>
                        <a:pt x="95265" y="131252"/>
                        <a:pt x="121246" y="96611"/>
                        <a:pt x="121246" y="61969"/>
                      </a:cubicBezTo>
                      <a:cubicBezTo>
                        <a:pt x="129906" y="27327"/>
                        <a:pt x="95265" y="-7314"/>
                        <a:pt x="60623" y="134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70" name="Freeform: Shape 569">
                  <a:extLst>
                    <a:ext uri="{FF2B5EF4-FFF2-40B4-BE49-F238E27FC236}">
                      <a16:creationId xmlns="" xmlns:a16="http://schemas.microsoft.com/office/drawing/2014/main" id="{7405C0FF-DEFB-462C-B2B5-E3879CE4784B}"/>
                    </a:ext>
                  </a:extLst>
                </p:cNvPr>
                <p:cNvSpPr/>
                <p:nvPr/>
              </p:nvSpPr>
              <p:spPr>
                <a:xfrm>
                  <a:off x="8018613" y="4479829"/>
                  <a:ext cx="122591" cy="131252"/>
                </a:xfrm>
                <a:custGeom>
                  <a:avLst/>
                  <a:gdLst>
                    <a:gd name="connsiteX0" fmla="*/ 60623 w 122591"/>
                    <a:gd name="connsiteY0" fmla="*/ 0 h 131252"/>
                    <a:gd name="connsiteX1" fmla="*/ 0 w 122591"/>
                    <a:gd name="connsiteY1" fmla="*/ 51963 h 131252"/>
                    <a:gd name="connsiteX2" fmla="*/ 60623 w 122591"/>
                    <a:gd name="connsiteY2" fmla="*/ 129906 h 131252"/>
                    <a:gd name="connsiteX3" fmla="*/ 121246 w 122591"/>
                    <a:gd name="connsiteY3" fmla="*/ 69283 h 131252"/>
                    <a:gd name="connsiteX4" fmla="*/ 60623 w 122591"/>
                    <a:gd name="connsiteY4" fmla="*/ 0 h 131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1252">
                      <a:moveTo>
                        <a:pt x="60623" y="0"/>
                      </a:moveTo>
                      <a:cubicBezTo>
                        <a:pt x="25982" y="0"/>
                        <a:pt x="0" y="17321"/>
                        <a:pt x="0" y="51963"/>
                      </a:cubicBezTo>
                      <a:cubicBezTo>
                        <a:pt x="0" y="86604"/>
                        <a:pt x="25982" y="121246"/>
                        <a:pt x="60623" y="129906"/>
                      </a:cubicBezTo>
                      <a:cubicBezTo>
                        <a:pt x="95265" y="138567"/>
                        <a:pt x="121246" y="103925"/>
                        <a:pt x="121246" y="69283"/>
                      </a:cubicBezTo>
                      <a:cubicBezTo>
                        <a:pt x="129906" y="34642"/>
                        <a:pt x="95265" y="8660"/>
                        <a:pt x="60623"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2" name="Graphic 1">
                <a:extLst>
                  <a:ext uri="{FF2B5EF4-FFF2-40B4-BE49-F238E27FC236}">
                    <a16:creationId xmlns="" xmlns:a16="http://schemas.microsoft.com/office/drawing/2014/main" id="{E5787295-B2F1-4AB5-85BA-A62527EF47E5}"/>
                  </a:ext>
                </a:extLst>
              </p:cNvPr>
              <p:cNvGrpSpPr/>
              <p:nvPr/>
            </p:nvGrpSpPr>
            <p:grpSpPr>
              <a:xfrm>
                <a:off x="7732819" y="3182980"/>
                <a:ext cx="121245" cy="1320615"/>
                <a:chOff x="7732819" y="3182980"/>
                <a:chExt cx="121245" cy="1320615"/>
              </a:xfrm>
              <a:grpFill/>
            </p:grpSpPr>
            <p:sp>
              <p:nvSpPr>
                <p:cNvPr id="565" name="Freeform: Shape 564">
                  <a:extLst>
                    <a:ext uri="{FF2B5EF4-FFF2-40B4-BE49-F238E27FC236}">
                      <a16:creationId xmlns="" xmlns:a16="http://schemas.microsoft.com/office/drawing/2014/main" id="{E8DC1D30-C14C-47B5-9B25-AA2B37325645}"/>
                    </a:ext>
                  </a:extLst>
                </p:cNvPr>
                <p:cNvSpPr/>
                <p:nvPr/>
              </p:nvSpPr>
              <p:spPr>
                <a:xfrm>
                  <a:off x="7784782" y="3222729"/>
                  <a:ext cx="17320" cy="1249779"/>
                </a:xfrm>
                <a:custGeom>
                  <a:avLst/>
                  <a:gdLst>
                    <a:gd name="connsiteX0" fmla="*/ 0 w 17320"/>
                    <a:gd name="connsiteY0" fmla="*/ 10000 h 1249779"/>
                    <a:gd name="connsiteX1" fmla="*/ 0 w 17320"/>
                    <a:gd name="connsiteY1" fmla="*/ 1239780 h 1249779"/>
                    <a:gd name="connsiteX2" fmla="*/ 17321 w 17320"/>
                    <a:gd name="connsiteY2" fmla="*/ 1239780 h 1249779"/>
                    <a:gd name="connsiteX3" fmla="*/ 17321 w 17320"/>
                    <a:gd name="connsiteY3" fmla="*/ 10000 h 1249779"/>
                    <a:gd name="connsiteX4" fmla="*/ 0 w 17320"/>
                    <a:gd name="connsiteY4" fmla="*/ 10000 h 1249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49779">
                      <a:moveTo>
                        <a:pt x="0" y="10000"/>
                      </a:moveTo>
                      <a:cubicBezTo>
                        <a:pt x="0" y="417040"/>
                        <a:pt x="0" y="832740"/>
                        <a:pt x="0" y="1239780"/>
                      </a:cubicBezTo>
                      <a:cubicBezTo>
                        <a:pt x="0" y="1248440"/>
                        <a:pt x="17321" y="1257101"/>
                        <a:pt x="17321" y="1239780"/>
                      </a:cubicBezTo>
                      <a:cubicBezTo>
                        <a:pt x="17321" y="832740"/>
                        <a:pt x="17321" y="417040"/>
                        <a:pt x="17321" y="10000"/>
                      </a:cubicBezTo>
                      <a:cubicBezTo>
                        <a:pt x="17321" y="1340"/>
                        <a:pt x="0" y="-7321"/>
                        <a:pt x="0" y="1000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6" name="Freeform: Shape 565">
                  <a:extLst>
                    <a:ext uri="{FF2B5EF4-FFF2-40B4-BE49-F238E27FC236}">
                      <a16:creationId xmlns="" xmlns:a16="http://schemas.microsoft.com/office/drawing/2014/main" id="{263AB2B0-AA9C-4792-A674-DB21619EC865}"/>
                    </a:ext>
                  </a:extLst>
                </p:cNvPr>
                <p:cNvSpPr/>
                <p:nvPr/>
              </p:nvSpPr>
              <p:spPr>
                <a:xfrm>
                  <a:off x="7732819" y="3182980"/>
                  <a:ext cx="121245" cy="134719"/>
                </a:xfrm>
                <a:custGeom>
                  <a:avLst/>
                  <a:gdLst>
                    <a:gd name="connsiteX0" fmla="*/ 60623 w 121245"/>
                    <a:gd name="connsiteY0" fmla="*/ 15107 h 134719"/>
                    <a:gd name="connsiteX1" fmla="*/ 0 w 121245"/>
                    <a:gd name="connsiteY1" fmla="*/ 110371 h 134719"/>
                    <a:gd name="connsiteX2" fmla="*/ 60623 w 121245"/>
                    <a:gd name="connsiteY2" fmla="*/ 119032 h 134719"/>
                    <a:gd name="connsiteX3" fmla="*/ 121246 w 121245"/>
                    <a:gd name="connsiteY3" fmla="*/ 32427 h 134719"/>
                    <a:gd name="connsiteX4" fmla="*/ 60623 w 121245"/>
                    <a:gd name="connsiteY4" fmla="*/ 15107 h 13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719">
                      <a:moveTo>
                        <a:pt x="60623" y="15107"/>
                      </a:moveTo>
                      <a:cubicBezTo>
                        <a:pt x="25981" y="41088"/>
                        <a:pt x="0" y="84390"/>
                        <a:pt x="0" y="110371"/>
                      </a:cubicBezTo>
                      <a:cubicBezTo>
                        <a:pt x="0" y="136352"/>
                        <a:pt x="25981" y="145013"/>
                        <a:pt x="60623" y="119032"/>
                      </a:cubicBezTo>
                      <a:cubicBezTo>
                        <a:pt x="95264" y="101711"/>
                        <a:pt x="121246" y="58409"/>
                        <a:pt x="121246" y="32427"/>
                      </a:cubicBezTo>
                      <a:cubicBezTo>
                        <a:pt x="121246" y="-2214"/>
                        <a:pt x="95264" y="-10875"/>
                        <a:pt x="60623" y="151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7" name="Freeform: Shape 566">
                  <a:extLst>
                    <a:ext uri="{FF2B5EF4-FFF2-40B4-BE49-F238E27FC236}">
                      <a16:creationId xmlns="" xmlns:a16="http://schemas.microsoft.com/office/drawing/2014/main" id="{66C732DE-191C-458B-92C2-F1C24E596883}"/>
                    </a:ext>
                  </a:extLst>
                </p:cNvPr>
                <p:cNvSpPr/>
                <p:nvPr/>
              </p:nvSpPr>
              <p:spPr>
                <a:xfrm>
                  <a:off x="7732819" y="4372493"/>
                  <a:ext cx="121245" cy="131103"/>
                </a:xfrm>
                <a:custGeom>
                  <a:avLst/>
                  <a:gdLst>
                    <a:gd name="connsiteX0" fmla="*/ 60623 w 121245"/>
                    <a:gd name="connsiteY0" fmla="*/ 12072 h 131103"/>
                    <a:gd name="connsiteX1" fmla="*/ 0 w 121245"/>
                    <a:gd name="connsiteY1" fmla="*/ 20732 h 131103"/>
                    <a:gd name="connsiteX2" fmla="*/ 60623 w 121245"/>
                    <a:gd name="connsiteY2" fmla="*/ 115997 h 131103"/>
                    <a:gd name="connsiteX3" fmla="*/ 121246 w 121245"/>
                    <a:gd name="connsiteY3" fmla="*/ 98676 h 131103"/>
                    <a:gd name="connsiteX4" fmla="*/ 60623 w 121245"/>
                    <a:gd name="connsiteY4" fmla="*/ 12072 h 13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1103">
                      <a:moveTo>
                        <a:pt x="60623" y="12072"/>
                      </a:moveTo>
                      <a:cubicBezTo>
                        <a:pt x="25981" y="-5249"/>
                        <a:pt x="0" y="-5249"/>
                        <a:pt x="0" y="20732"/>
                      </a:cubicBezTo>
                      <a:cubicBezTo>
                        <a:pt x="0" y="46713"/>
                        <a:pt x="25981" y="90015"/>
                        <a:pt x="60623" y="115997"/>
                      </a:cubicBezTo>
                      <a:cubicBezTo>
                        <a:pt x="95264" y="141978"/>
                        <a:pt x="121246" y="133317"/>
                        <a:pt x="121246" y="98676"/>
                      </a:cubicBezTo>
                      <a:cubicBezTo>
                        <a:pt x="121246" y="72695"/>
                        <a:pt x="95264" y="29393"/>
                        <a:pt x="60623" y="12072"/>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3" name="Graphic 1">
                <a:extLst>
                  <a:ext uri="{FF2B5EF4-FFF2-40B4-BE49-F238E27FC236}">
                    <a16:creationId xmlns="" xmlns:a16="http://schemas.microsoft.com/office/drawing/2014/main" id="{951C5213-7345-4509-8325-41CEBB53BDAE}"/>
                  </a:ext>
                </a:extLst>
              </p:cNvPr>
              <p:cNvGrpSpPr/>
              <p:nvPr/>
            </p:nvGrpSpPr>
            <p:grpSpPr>
              <a:xfrm>
                <a:off x="7447025" y="3411474"/>
                <a:ext cx="121245" cy="855693"/>
                <a:chOff x="7447025" y="3411474"/>
                <a:chExt cx="121245" cy="855693"/>
              </a:xfrm>
              <a:grpFill/>
            </p:grpSpPr>
            <p:sp>
              <p:nvSpPr>
                <p:cNvPr id="562" name="Freeform: Shape 561">
                  <a:extLst>
                    <a:ext uri="{FF2B5EF4-FFF2-40B4-BE49-F238E27FC236}">
                      <a16:creationId xmlns="" xmlns:a16="http://schemas.microsoft.com/office/drawing/2014/main" id="{8E22517A-8280-422D-B51D-25901A227583}"/>
                    </a:ext>
                  </a:extLst>
                </p:cNvPr>
                <p:cNvSpPr/>
                <p:nvPr/>
              </p:nvSpPr>
              <p:spPr>
                <a:xfrm>
                  <a:off x="7498988" y="3462230"/>
                  <a:ext cx="17321" cy="767786"/>
                </a:xfrm>
                <a:custGeom>
                  <a:avLst/>
                  <a:gdLst>
                    <a:gd name="connsiteX0" fmla="*/ 0 w 17321"/>
                    <a:gd name="connsiteY0" fmla="*/ 12991 h 767786"/>
                    <a:gd name="connsiteX1" fmla="*/ 0 w 17321"/>
                    <a:gd name="connsiteY1" fmla="*/ 757787 h 767786"/>
                    <a:gd name="connsiteX2" fmla="*/ 17321 w 17321"/>
                    <a:gd name="connsiteY2" fmla="*/ 757787 h 767786"/>
                    <a:gd name="connsiteX3" fmla="*/ 17321 w 17321"/>
                    <a:gd name="connsiteY3" fmla="*/ 12991 h 767786"/>
                    <a:gd name="connsiteX4" fmla="*/ 0 w 17321"/>
                    <a:gd name="connsiteY4" fmla="*/ 12991 h 767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1" h="767786">
                      <a:moveTo>
                        <a:pt x="0" y="12991"/>
                      </a:moveTo>
                      <a:cubicBezTo>
                        <a:pt x="0" y="264143"/>
                        <a:pt x="0" y="506635"/>
                        <a:pt x="0" y="757787"/>
                      </a:cubicBezTo>
                      <a:cubicBezTo>
                        <a:pt x="0" y="766447"/>
                        <a:pt x="17321" y="775107"/>
                        <a:pt x="17321" y="757787"/>
                      </a:cubicBezTo>
                      <a:cubicBezTo>
                        <a:pt x="17321" y="506635"/>
                        <a:pt x="17321" y="264143"/>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3" name="Freeform: Shape 562">
                  <a:extLst>
                    <a:ext uri="{FF2B5EF4-FFF2-40B4-BE49-F238E27FC236}">
                      <a16:creationId xmlns="" xmlns:a16="http://schemas.microsoft.com/office/drawing/2014/main" id="{34305791-008B-4080-941F-D62A1CED04F6}"/>
                    </a:ext>
                  </a:extLst>
                </p:cNvPr>
                <p:cNvSpPr/>
                <p:nvPr/>
              </p:nvSpPr>
              <p:spPr>
                <a:xfrm>
                  <a:off x="7447025" y="3411474"/>
                  <a:ext cx="121245" cy="139824"/>
                </a:xfrm>
                <a:custGeom>
                  <a:avLst/>
                  <a:gdLst>
                    <a:gd name="connsiteX0" fmla="*/ 60623 w 121245"/>
                    <a:gd name="connsiteY0" fmla="*/ 37765 h 139824"/>
                    <a:gd name="connsiteX1" fmla="*/ 0 w 121245"/>
                    <a:gd name="connsiteY1" fmla="*/ 133030 h 139824"/>
                    <a:gd name="connsiteX2" fmla="*/ 60623 w 121245"/>
                    <a:gd name="connsiteY2" fmla="*/ 98388 h 139824"/>
                    <a:gd name="connsiteX3" fmla="*/ 121246 w 121245"/>
                    <a:gd name="connsiteY3" fmla="*/ 3124 h 139824"/>
                    <a:gd name="connsiteX4" fmla="*/ 60623 w 121245"/>
                    <a:gd name="connsiteY4" fmla="*/ 37765 h 13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9824">
                      <a:moveTo>
                        <a:pt x="60623" y="37765"/>
                      </a:moveTo>
                      <a:cubicBezTo>
                        <a:pt x="25982" y="72407"/>
                        <a:pt x="0" y="115709"/>
                        <a:pt x="0" y="133030"/>
                      </a:cubicBezTo>
                      <a:cubicBezTo>
                        <a:pt x="0" y="150351"/>
                        <a:pt x="25982" y="133030"/>
                        <a:pt x="60623" y="98388"/>
                      </a:cubicBezTo>
                      <a:cubicBezTo>
                        <a:pt x="95264" y="63747"/>
                        <a:pt x="121246" y="29105"/>
                        <a:pt x="121246" y="3124"/>
                      </a:cubicBezTo>
                      <a:cubicBezTo>
                        <a:pt x="121246" y="-5537"/>
                        <a:pt x="95264" y="3124"/>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4" name="Freeform: Shape 563">
                  <a:extLst>
                    <a:ext uri="{FF2B5EF4-FFF2-40B4-BE49-F238E27FC236}">
                      <a16:creationId xmlns="" xmlns:a16="http://schemas.microsoft.com/office/drawing/2014/main" id="{1AA032B0-E8FB-475C-976C-4C8E00000F4E}"/>
                    </a:ext>
                  </a:extLst>
                </p:cNvPr>
                <p:cNvSpPr/>
                <p:nvPr/>
              </p:nvSpPr>
              <p:spPr>
                <a:xfrm>
                  <a:off x="7447025" y="4130289"/>
                  <a:ext cx="121245" cy="136878"/>
                </a:xfrm>
                <a:custGeom>
                  <a:avLst/>
                  <a:gdLst>
                    <a:gd name="connsiteX0" fmla="*/ 60623 w 121245"/>
                    <a:gd name="connsiteY0" fmla="*/ 37765 h 136878"/>
                    <a:gd name="connsiteX1" fmla="*/ 0 w 121245"/>
                    <a:gd name="connsiteY1" fmla="*/ 3124 h 136878"/>
                    <a:gd name="connsiteX2" fmla="*/ 60623 w 121245"/>
                    <a:gd name="connsiteY2" fmla="*/ 98388 h 136878"/>
                    <a:gd name="connsiteX3" fmla="*/ 121246 w 121245"/>
                    <a:gd name="connsiteY3" fmla="*/ 124369 h 136878"/>
                    <a:gd name="connsiteX4" fmla="*/ 60623 w 121245"/>
                    <a:gd name="connsiteY4" fmla="*/ 37765 h 13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6878">
                      <a:moveTo>
                        <a:pt x="60623" y="37765"/>
                      </a:moveTo>
                      <a:cubicBezTo>
                        <a:pt x="25982" y="3124"/>
                        <a:pt x="0" y="-5537"/>
                        <a:pt x="0" y="3124"/>
                      </a:cubicBezTo>
                      <a:cubicBezTo>
                        <a:pt x="0" y="20444"/>
                        <a:pt x="25982" y="63746"/>
                        <a:pt x="60623" y="98388"/>
                      </a:cubicBezTo>
                      <a:cubicBezTo>
                        <a:pt x="95264" y="133030"/>
                        <a:pt x="121246" y="150351"/>
                        <a:pt x="121246" y="124369"/>
                      </a:cubicBezTo>
                      <a:cubicBezTo>
                        <a:pt x="121246" y="107049"/>
                        <a:pt x="95264" y="72407"/>
                        <a:pt x="60623" y="3776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4" name="Graphic 1">
                <a:extLst>
                  <a:ext uri="{FF2B5EF4-FFF2-40B4-BE49-F238E27FC236}">
                    <a16:creationId xmlns="" xmlns:a16="http://schemas.microsoft.com/office/drawing/2014/main" id="{902600E4-77C8-4CF7-A4DE-2C70DE28E9C4}"/>
                  </a:ext>
                </a:extLst>
              </p:cNvPr>
              <p:cNvGrpSpPr/>
              <p:nvPr/>
            </p:nvGrpSpPr>
            <p:grpSpPr>
              <a:xfrm>
                <a:off x="7152571" y="3717712"/>
                <a:ext cx="121245" cy="242491"/>
                <a:chOff x="7152571" y="3717712"/>
                <a:chExt cx="121245" cy="242491"/>
              </a:xfrm>
              <a:grpFill/>
            </p:grpSpPr>
            <p:sp>
              <p:nvSpPr>
                <p:cNvPr id="557" name="Freeform: Shape 556">
                  <a:extLst>
                    <a:ext uri="{FF2B5EF4-FFF2-40B4-BE49-F238E27FC236}">
                      <a16:creationId xmlns="" xmlns:a16="http://schemas.microsoft.com/office/drawing/2014/main" id="{33CF7FD9-6C77-4E40-A803-12DC26D785E7}"/>
                    </a:ext>
                  </a:extLst>
                </p:cNvPr>
                <p:cNvSpPr/>
                <p:nvPr/>
              </p:nvSpPr>
              <p:spPr>
                <a:xfrm>
                  <a:off x="7204534" y="3780500"/>
                  <a:ext cx="17320" cy="120420"/>
                </a:xfrm>
                <a:custGeom>
                  <a:avLst/>
                  <a:gdLst>
                    <a:gd name="connsiteX0" fmla="*/ 0 w 17320"/>
                    <a:gd name="connsiteY0" fmla="*/ 6495 h 120420"/>
                    <a:gd name="connsiteX1" fmla="*/ 0 w 17320"/>
                    <a:gd name="connsiteY1" fmla="*/ 110420 h 120420"/>
                    <a:gd name="connsiteX2" fmla="*/ 17321 w 17320"/>
                    <a:gd name="connsiteY2" fmla="*/ 110420 h 120420"/>
                    <a:gd name="connsiteX3" fmla="*/ 17321 w 17320"/>
                    <a:gd name="connsiteY3" fmla="*/ 6495 h 120420"/>
                    <a:gd name="connsiteX4" fmla="*/ 0 w 17320"/>
                    <a:gd name="connsiteY4" fmla="*/ 6495 h 1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20420">
                      <a:moveTo>
                        <a:pt x="0" y="6495"/>
                      </a:moveTo>
                      <a:cubicBezTo>
                        <a:pt x="0" y="41137"/>
                        <a:pt x="0" y="75779"/>
                        <a:pt x="0" y="110420"/>
                      </a:cubicBezTo>
                      <a:cubicBezTo>
                        <a:pt x="0" y="119081"/>
                        <a:pt x="17321" y="127741"/>
                        <a:pt x="17321" y="110420"/>
                      </a:cubicBezTo>
                      <a:cubicBezTo>
                        <a:pt x="17321" y="75779"/>
                        <a:pt x="17321" y="41137"/>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8" name="Freeform: Shape 557">
                  <a:extLst>
                    <a:ext uri="{FF2B5EF4-FFF2-40B4-BE49-F238E27FC236}">
                      <a16:creationId xmlns="" xmlns:a16="http://schemas.microsoft.com/office/drawing/2014/main" id="{77292663-43E2-4ADF-A0F5-BF618C4BE40C}"/>
                    </a:ext>
                  </a:extLst>
                </p:cNvPr>
                <p:cNvSpPr/>
                <p:nvPr/>
              </p:nvSpPr>
              <p:spPr>
                <a:xfrm>
                  <a:off x="7152571" y="3847618"/>
                  <a:ext cx="8660" cy="12247"/>
                </a:xfrm>
                <a:custGeom>
                  <a:avLst/>
                  <a:gdLst>
                    <a:gd name="connsiteX0" fmla="*/ 8661 w 8660"/>
                    <a:gd name="connsiteY0" fmla="*/ 0 h 12247"/>
                    <a:gd name="connsiteX1" fmla="*/ 0 w 8660"/>
                    <a:gd name="connsiteY1" fmla="*/ 8660 h 12247"/>
                    <a:gd name="connsiteX2" fmla="*/ 8661 w 8660"/>
                    <a:gd name="connsiteY2" fmla="*/ 0 h 12247"/>
                  </a:gdLst>
                  <a:ahLst/>
                  <a:cxnLst>
                    <a:cxn ang="0">
                      <a:pos x="connsiteX0" y="connsiteY0"/>
                    </a:cxn>
                    <a:cxn ang="0">
                      <a:pos x="connsiteX1" y="connsiteY1"/>
                    </a:cxn>
                    <a:cxn ang="0">
                      <a:pos x="connsiteX2" y="connsiteY2"/>
                    </a:cxn>
                  </a:cxnLst>
                  <a:rect l="l" t="t" r="r" b="b"/>
                  <a:pathLst>
                    <a:path w="8660" h="12247">
                      <a:moveTo>
                        <a:pt x="8661" y="0"/>
                      </a:moveTo>
                      <a:cubicBezTo>
                        <a:pt x="0" y="8660"/>
                        <a:pt x="0" y="8660"/>
                        <a:pt x="0" y="8660"/>
                      </a:cubicBezTo>
                      <a:cubicBezTo>
                        <a:pt x="0" y="17321"/>
                        <a:pt x="0" y="8660"/>
                        <a:pt x="8661"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9" name="Freeform: Shape 558">
                  <a:extLst>
                    <a:ext uri="{FF2B5EF4-FFF2-40B4-BE49-F238E27FC236}">
                      <a16:creationId xmlns="" xmlns:a16="http://schemas.microsoft.com/office/drawing/2014/main" id="{E019CFD7-906B-41A7-9014-B01DD8A22D08}"/>
                    </a:ext>
                  </a:extLst>
                </p:cNvPr>
                <p:cNvSpPr/>
                <p:nvPr/>
              </p:nvSpPr>
              <p:spPr>
                <a:xfrm>
                  <a:off x="7161232" y="3717712"/>
                  <a:ext cx="112585" cy="129906"/>
                </a:xfrm>
                <a:custGeom>
                  <a:avLst/>
                  <a:gdLst>
                    <a:gd name="connsiteX0" fmla="*/ 51962 w 112585"/>
                    <a:gd name="connsiteY0" fmla="*/ 69283 h 129906"/>
                    <a:gd name="connsiteX1" fmla="*/ 0 w 112585"/>
                    <a:gd name="connsiteY1" fmla="*/ 129906 h 129906"/>
                    <a:gd name="connsiteX2" fmla="*/ 51962 w 112585"/>
                    <a:gd name="connsiteY2" fmla="*/ 77944 h 129906"/>
                    <a:gd name="connsiteX3" fmla="*/ 112585 w 112585"/>
                    <a:gd name="connsiteY3" fmla="*/ 0 h 129906"/>
                    <a:gd name="connsiteX4" fmla="*/ 51962 w 112585"/>
                    <a:gd name="connsiteY4" fmla="*/ 69283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51962" y="69283"/>
                      </a:moveTo>
                      <a:cubicBezTo>
                        <a:pt x="34641" y="95265"/>
                        <a:pt x="8660" y="121246"/>
                        <a:pt x="0" y="129906"/>
                      </a:cubicBezTo>
                      <a:cubicBezTo>
                        <a:pt x="8660" y="121246"/>
                        <a:pt x="25981" y="95265"/>
                        <a:pt x="51962" y="77944"/>
                      </a:cubicBezTo>
                      <a:cubicBezTo>
                        <a:pt x="86604" y="43302"/>
                        <a:pt x="112585" y="8660"/>
                        <a:pt x="112585" y="0"/>
                      </a:cubicBezTo>
                      <a:cubicBezTo>
                        <a:pt x="112585" y="0"/>
                        <a:pt x="86604" y="25981"/>
                        <a:pt x="51962" y="6928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0" name="Freeform: Shape 559">
                  <a:extLst>
                    <a:ext uri="{FF2B5EF4-FFF2-40B4-BE49-F238E27FC236}">
                      <a16:creationId xmlns="" xmlns:a16="http://schemas.microsoft.com/office/drawing/2014/main" id="{74441F5A-99F2-4F53-A29A-5E34688622CE}"/>
                    </a:ext>
                  </a:extLst>
                </p:cNvPr>
                <p:cNvSpPr/>
                <p:nvPr/>
              </p:nvSpPr>
              <p:spPr>
                <a:xfrm>
                  <a:off x="7152571" y="3818050"/>
                  <a:ext cx="8660" cy="12247"/>
                </a:xfrm>
                <a:custGeom>
                  <a:avLst/>
                  <a:gdLst>
                    <a:gd name="connsiteX0" fmla="*/ 8661 w 8660"/>
                    <a:gd name="connsiteY0" fmla="*/ 12248 h 12247"/>
                    <a:gd name="connsiteX1" fmla="*/ 0 w 8660"/>
                    <a:gd name="connsiteY1" fmla="*/ 3587 h 12247"/>
                    <a:gd name="connsiteX2" fmla="*/ 8661 w 8660"/>
                    <a:gd name="connsiteY2" fmla="*/ 12248 h 12247"/>
                  </a:gdLst>
                  <a:ahLst/>
                  <a:cxnLst>
                    <a:cxn ang="0">
                      <a:pos x="connsiteX0" y="connsiteY0"/>
                    </a:cxn>
                    <a:cxn ang="0">
                      <a:pos x="connsiteX1" y="connsiteY1"/>
                    </a:cxn>
                    <a:cxn ang="0">
                      <a:pos x="connsiteX2" y="connsiteY2"/>
                    </a:cxn>
                  </a:cxnLst>
                  <a:rect l="l" t="t" r="r" b="b"/>
                  <a:pathLst>
                    <a:path w="8660" h="12247">
                      <a:moveTo>
                        <a:pt x="8661" y="12248"/>
                      </a:moveTo>
                      <a:cubicBezTo>
                        <a:pt x="0" y="3587"/>
                        <a:pt x="0" y="-5073"/>
                        <a:pt x="0" y="3587"/>
                      </a:cubicBezTo>
                      <a:cubicBezTo>
                        <a:pt x="0" y="3587"/>
                        <a:pt x="0" y="3587"/>
                        <a:pt x="8661" y="12248"/>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61" name="Freeform: Shape 560">
                  <a:extLst>
                    <a:ext uri="{FF2B5EF4-FFF2-40B4-BE49-F238E27FC236}">
                      <a16:creationId xmlns="" xmlns:a16="http://schemas.microsoft.com/office/drawing/2014/main" id="{36DA6BAD-73CB-439C-B341-F4B2E5280AA5}"/>
                    </a:ext>
                  </a:extLst>
                </p:cNvPr>
                <p:cNvSpPr/>
                <p:nvPr/>
              </p:nvSpPr>
              <p:spPr>
                <a:xfrm>
                  <a:off x="7161232" y="3830298"/>
                  <a:ext cx="112585" cy="129906"/>
                </a:xfrm>
                <a:custGeom>
                  <a:avLst/>
                  <a:gdLst>
                    <a:gd name="connsiteX0" fmla="*/ 0 w 112585"/>
                    <a:gd name="connsiteY0" fmla="*/ 0 h 129906"/>
                    <a:gd name="connsiteX1" fmla="*/ 51962 w 112585"/>
                    <a:gd name="connsiteY1" fmla="*/ 60623 h 129906"/>
                    <a:gd name="connsiteX2" fmla="*/ 112585 w 112585"/>
                    <a:gd name="connsiteY2" fmla="*/ 129906 h 129906"/>
                    <a:gd name="connsiteX3" fmla="*/ 51962 w 112585"/>
                    <a:gd name="connsiteY3" fmla="*/ 51963 h 129906"/>
                    <a:gd name="connsiteX4" fmla="*/ 0 w 112585"/>
                    <a:gd name="connsiteY4" fmla="*/ 0 h 12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85" h="129906">
                      <a:moveTo>
                        <a:pt x="0" y="0"/>
                      </a:moveTo>
                      <a:cubicBezTo>
                        <a:pt x="8660" y="17321"/>
                        <a:pt x="25981" y="34642"/>
                        <a:pt x="51962" y="60623"/>
                      </a:cubicBezTo>
                      <a:cubicBezTo>
                        <a:pt x="86604" y="103925"/>
                        <a:pt x="112585" y="129906"/>
                        <a:pt x="112585" y="129906"/>
                      </a:cubicBezTo>
                      <a:cubicBezTo>
                        <a:pt x="112585" y="121246"/>
                        <a:pt x="86604" y="86604"/>
                        <a:pt x="51962" y="51963"/>
                      </a:cubicBezTo>
                      <a:cubicBezTo>
                        <a:pt x="34641" y="34642"/>
                        <a:pt x="17321" y="17321"/>
                        <a:pt x="0" y="0"/>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5" name="Graphic 1">
                <a:extLst>
                  <a:ext uri="{FF2B5EF4-FFF2-40B4-BE49-F238E27FC236}">
                    <a16:creationId xmlns="" xmlns:a16="http://schemas.microsoft.com/office/drawing/2014/main" id="{122F8C34-8394-4D0C-9839-06AAD28A0B3A}"/>
                  </a:ext>
                </a:extLst>
              </p:cNvPr>
              <p:cNvGrpSpPr/>
              <p:nvPr/>
            </p:nvGrpSpPr>
            <p:grpSpPr>
              <a:xfrm>
                <a:off x="6866777" y="3498949"/>
                <a:ext cx="121245" cy="684402"/>
                <a:chOff x="6866777" y="3498949"/>
                <a:chExt cx="121245" cy="684402"/>
              </a:xfrm>
              <a:grpFill/>
            </p:grpSpPr>
            <p:sp>
              <p:nvSpPr>
                <p:cNvPr id="554" name="Freeform: Shape 553">
                  <a:extLst>
                    <a:ext uri="{FF2B5EF4-FFF2-40B4-BE49-F238E27FC236}">
                      <a16:creationId xmlns="" xmlns:a16="http://schemas.microsoft.com/office/drawing/2014/main" id="{44DA8043-1451-48B5-83AF-0F2E4238FDBA}"/>
                    </a:ext>
                  </a:extLst>
                </p:cNvPr>
                <p:cNvSpPr/>
                <p:nvPr/>
              </p:nvSpPr>
              <p:spPr>
                <a:xfrm>
                  <a:off x="6918740" y="3546669"/>
                  <a:ext cx="17320" cy="579422"/>
                </a:xfrm>
                <a:custGeom>
                  <a:avLst/>
                  <a:gdLst>
                    <a:gd name="connsiteX0" fmla="*/ 0 w 17320"/>
                    <a:gd name="connsiteY0" fmla="*/ 6495 h 579422"/>
                    <a:gd name="connsiteX1" fmla="*/ 0 w 17320"/>
                    <a:gd name="connsiteY1" fmla="*/ 569423 h 579422"/>
                    <a:gd name="connsiteX2" fmla="*/ 17321 w 17320"/>
                    <a:gd name="connsiteY2" fmla="*/ 569423 h 579422"/>
                    <a:gd name="connsiteX3" fmla="*/ 17321 w 17320"/>
                    <a:gd name="connsiteY3" fmla="*/ 6495 h 579422"/>
                    <a:gd name="connsiteX4" fmla="*/ 0 w 17320"/>
                    <a:gd name="connsiteY4" fmla="*/ 6495 h 57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579422">
                      <a:moveTo>
                        <a:pt x="0" y="6495"/>
                      </a:moveTo>
                      <a:cubicBezTo>
                        <a:pt x="0" y="197025"/>
                        <a:pt x="0" y="378893"/>
                        <a:pt x="0" y="569423"/>
                      </a:cubicBezTo>
                      <a:cubicBezTo>
                        <a:pt x="0" y="578083"/>
                        <a:pt x="17321" y="586744"/>
                        <a:pt x="17321" y="569423"/>
                      </a:cubicBezTo>
                      <a:cubicBezTo>
                        <a:pt x="17321" y="378893"/>
                        <a:pt x="17321" y="197025"/>
                        <a:pt x="17321" y="6495"/>
                      </a:cubicBezTo>
                      <a:cubicBezTo>
                        <a:pt x="17321" y="-2165"/>
                        <a:pt x="0" y="-2165"/>
                        <a:pt x="0" y="6495"/>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5" name="Freeform: Shape 554">
                  <a:extLst>
                    <a:ext uri="{FF2B5EF4-FFF2-40B4-BE49-F238E27FC236}">
                      <a16:creationId xmlns="" xmlns:a16="http://schemas.microsoft.com/office/drawing/2014/main" id="{277CCECE-D45B-4CA0-BE3E-0B11E3DB27C6}"/>
                    </a:ext>
                  </a:extLst>
                </p:cNvPr>
                <p:cNvSpPr/>
                <p:nvPr/>
              </p:nvSpPr>
              <p:spPr>
                <a:xfrm>
                  <a:off x="6866777" y="4038148"/>
                  <a:ext cx="121245" cy="145204"/>
                </a:xfrm>
                <a:custGeom>
                  <a:avLst/>
                  <a:gdLst>
                    <a:gd name="connsiteX0" fmla="*/ 60623 w 121245"/>
                    <a:gd name="connsiteY0" fmla="*/ 51963 h 145204"/>
                    <a:gd name="connsiteX1" fmla="*/ 0 w 121245"/>
                    <a:gd name="connsiteY1" fmla="*/ 138567 h 145204"/>
                    <a:gd name="connsiteX2" fmla="*/ 60623 w 121245"/>
                    <a:gd name="connsiteY2" fmla="*/ 95265 h 145204"/>
                    <a:gd name="connsiteX3" fmla="*/ 121246 w 121245"/>
                    <a:gd name="connsiteY3" fmla="*/ 0 h 145204"/>
                    <a:gd name="connsiteX4" fmla="*/ 60623 w 121245"/>
                    <a:gd name="connsiteY4" fmla="*/ 51963 h 14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45204">
                      <a:moveTo>
                        <a:pt x="60623" y="51963"/>
                      </a:moveTo>
                      <a:cubicBezTo>
                        <a:pt x="25981" y="86604"/>
                        <a:pt x="0" y="121246"/>
                        <a:pt x="0" y="138567"/>
                      </a:cubicBezTo>
                      <a:cubicBezTo>
                        <a:pt x="0" y="155887"/>
                        <a:pt x="25981" y="138567"/>
                        <a:pt x="60623" y="95265"/>
                      </a:cubicBezTo>
                      <a:cubicBezTo>
                        <a:pt x="95264" y="51963"/>
                        <a:pt x="121246" y="17321"/>
                        <a:pt x="121246" y="0"/>
                      </a:cubicBezTo>
                      <a:cubicBezTo>
                        <a:pt x="121246" y="0"/>
                        <a:pt x="95264" y="17321"/>
                        <a:pt x="60623" y="5196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6" name="Freeform: Shape 555">
                  <a:extLst>
                    <a:ext uri="{FF2B5EF4-FFF2-40B4-BE49-F238E27FC236}">
                      <a16:creationId xmlns="" xmlns:a16="http://schemas.microsoft.com/office/drawing/2014/main" id="{D18C67B2-E0EF-4C47-81E1-C4D6C9CCF16D}"/>
                    </a:ext>
                  </a:extLst>
                </p:cNvPr>
                <p:cNvSpPr/>
                <p:nvPr/>
              </p:nvSpPr>
              <p:spPr>
                <a:xfrm>
                  <a:off x="6866777" y="3498949"/>
                  <a:ext cx="121245" cy="134366"/>
                </a:xfrm>
                <a:custGeom>
                  <a:avLst/>
                  <a:gdLst>
                    <a:gd name="connsiteX0" fmla="*/ 0 w 121245"/>
                    <a:gd name="connsiteY0" fmla="*/ 2253 h 134366"/>
                    <a:gd name="connsiteX1" fmla="*/ 60623 w 121245"/>
                    <a:gd name="connsiteY1" fmla="*/ 88857 h 134366"/>
                    <a:gd name="connsiteX2" fmla="*/ 121246 w 121245"/>
                    <a:gd name="connsiteY2" fmla="*/ 132159 h 134366"/>
                    <a:gd name="connsiteX3" fmla="*/ 60623 w 121245"/>
                    <a:gd name="connsiteY3" fmla="*/ 36895 h 134366"/>
                    <a:gd name="connsiteX4" fmla="*/ 0 w 121245"/>
                    <a:gd name="connsiteY4" fmla="*/ 2253 h 134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34366">
                      <a:moveTo>
                        <a:pt x="0" y="2253"/>
                      </a:moveTo>
                      <a:cubicBezTo>
                        <a:pt x="0" y="19574"/>
                        <a:pt x="25981" y="54215"/>
                        <a:pt x="60623" y="88857"/>
                      </a:cubicBezTo>
                      <a:cubicBezTo>
                        <a:pt x="95264" y="123499"/>
                        <a:pt x="121246" y="140820"/>
                        <a:pt x="121246" y="132159"/>
                      </a:cubicBezTo>
                      <a:cubicBezTo>
                        <a:pt x="121246" y="123499"/>
                        <a:pt x="95264" y="80197"/>
                        <a:pt x="60623" y="36895"/>
                      </a:cubicBezTo>
                      <a:cubicBezTo>
                        <a:pt x="25981" y="10913"/>
                        <a:pt x="0" y="-6408"/>
                        <a:pt x="0" y="2253"/>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6" name="Graphic 1">
                <a:extLst>
                  <a:ext uri="{FF2B5EF4-FFF2-40B4-BE49-F238E27FC236}">
                    <a16:creationId xmlns="" xmlns:a16="http://schemas.microsoft.com/office/drawing/2014/main" id="{DD1A5FC2-2B48-49C7-A262-3D22FE6B9E2C}"/>
                  </a:ext>
                </a:extLst>
              </p:cNvPr>
              <p:cNvGrpSpPr/>
              <p:nvPr/>
            </p:nvGrpSpPr>
            <p:grpSpPr>
              <a:xfrm>
                <a:off x="6572323" y="3239224"/>
                <a:ext cx="122591" cy="1211490"/>
                <a:chOff x="6572323" y="3239224"/>
                <a:chExt cx="122591" cy="1211490"/>
              </a:xfrm>
              <a:grpFill/>
            </p:grpSpPr>
            <p:sp>
              <p:nvSpPr>
                <p:cNvPr id="551" name="Freeform: Shape 550">
                  <a:extLst>
                    <a:ext uri="{FF2B5EF4-FFF2-40B4-BE49-F238E27FC236}">
                      <a16:creationId xmlns="" xmlns:a16="http://schemas.microsoft.com/office/drawing/2014/main" id="{E01D3628-07F6-472C-9B4B-53B245509742}"/>
                    </a:ext>
                  </a:extLst>
                </p:cNvPr>
                <p:cNvSpPr/>
                <p:nvPr/>
              </p:nvSpPr>
              <p:spPr>
                <a:xfrm>
                  <a:off x="6624285" y="3271701"/>
                  <a:ext cx="19088" cy="1131524"/>
                </a:xfrm>
                <a:custGeom>
                  <a:avLst/>
                  <a:gdLst>
                    <a:gd name="connsiteX0" fmla="*/ 0 w 19088"/>
                    <a:gd name="connsiteY0" fmla="*/ 12991 h 1131524"/>
                    <a:gd name="connsiteX1" fmla="*/ 0 w 19088"/>
                    <a:gd name="connsiteY1" fmla="*/ 1121524 h 1131524"/>
                    <a:gd name="connsiteX2" fmla="*/ 17321 w 19088"/>
                    <a:gd name="connsiteY2" fmla="*/ 1121524 h 1131524"/>
                    <a:gd name="connsiteX3" fmla="*/ 17321 w 19088"/>
                    <a:gd name="connsiteY3" fmla="*/ 12991 h 1131524"/>
                    <a:gd name="connsiteX4" fmla="*/ 0 w 19088"/>
                    <a:gd name="connsiteY4" fmla="*/ 12991 h 113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 h="1131524">
                      <a:moveTo>
                        <a:pt x="0" y="12991"/>
                      </a:moveTo>
                      <a:cubicBezTo>
                        <a:pt x="0" y="385389"/>
                        <a:pt x="0" y="749126"/>
                        <a:pt x="0" y="1121524"/>
                      </a:cubicBezTo>
                      <a:cubicBezTo>
                        <a:pt x="0" y="1130185"/>
                        <a:pt x="17321" y="1138845"/>
                        <a:pt x="17321" y="1121524"/>
                      </a:cubicBezTo>
                      <a:cubicBezTo>
                        <a:pt x="17321" y="749126"/>
                        <a:pt x="17321" y="385389"/>
                        <a:pt x="17321" y="12991"/>
                      </a:cubicBezTo>
                      <a:cubicBezTo>
                        <a:pt x="25982"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2" name="Freeform: Shape 551">
                  <a:extLst>
                    <a:ext uri="{FF2B5EF4-FFF2-40B4-BE49-F238E27FC236}">
                      <a16:creationId xmlns="" xmlns:a16="http://schemas.microsoft.com/office/drawing/2014/main" id="{DB2FFC25-8A8F-4193-8AA8-AC00DB0DA84F}"/>
                    </a:ext>
                  </a:extLst>
                </p:cNvPr>
                <p:cNvSpPr/>
                <p:nvPr/>
              </p:nvSpPr>
              <p:spPr>
                <a:xfrm>
                  <a:off x="6572323" y="4313116"/>
                  <a:ext cx="122591" cy="137598"/>
                </a:xfrm>
                <a:custGeom>
                  <a:avLst/>
                  <a:gdLst>
                    <a:gd name="connsiteX0" fmla="*/ 60623 w 122591"/>
                    <a:gd name="connsiteY0" fmla="*/ 19486 h 137598"/>
                    <a:gd name="connsiteX1" fmla="*/ 0 w 122591"/>
                    <a:gd name="connsiteY1" fmla="*/ 114751 h 137598"/>
                    <a:gd name="connsiteX2" fmla="*/ 60623 w 122591"/>
                    <a:gd name="connsiteY2" fmla="*/ 114751 h 137598"/>
                    <a:gd name="connsiteX3" fmla="*/ 121246 w 122591"/>
                    <a:gd name="connsiteY3" fmla="*/ 19486 h 137598"/>
                    <a:gd name="connsiteX4" fmla="*/ 60623 w 122591"/>
                    <a:gd name="connsiteY4" fmla="*/ 19486 h 137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7598">
                      <a:moveTo>
                        <a:pt x="60623" y="19486"/>
                      </a:moveTo>
                      <a:cubicBezTo>
                        <a:pt x="25982" y="45467"/>
                        <a:pt x="0" y="80109"/>
                        <a:pt x="0" y="114751"/>
                      </a:cubicBezTo>
                      <a:cubicBezTo>
                        <a:pt x="0" y="140732"/>
                        <a:pt x="25982" y="149392"/>
                        <a:pt x="60623" y="114751"/>
                      </a:cubicBezTo>
                      <a:cubicBezTo>
                        <a:pt x="95264" y="88769"/>
                        <a:pt x="121246" y="45467"/>
                        <a:pt x="121246" y="19486"/>
                      </a:cubicBezTo>
                      <a:cubicBezTo>
                        <a:pt x="129906" y="-6495"/>
                        <a:pt x="95264" y="-6495"/>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3" name="Freeform: Shape 552">
                  <a:extLst>
                    <a:ext uri="{FF2B5EF4-FFF2-40B4-BE49-F238E27FC236}">
                      <a16:creationId xmlns="" xmlns:a16="http://schemas.microsoft.com/office/drawing/2014/main" id="{9730C18A-A917-4E8F-932C-1A0D971EABA6}"/>
                    </a:ext>
                  </a:extLst>
                </p:cNvPr>
                <p:cNvSpPr/>
                <p:nvPr/>
              </p:nvSpPr>
              <p:spPr>
                <a:xfrm>
                  <a:off x="6572323" y="3239224"/>
                  <a:ext cx="122591" cy="134236"/>
                </a:xfrm>
                <a:custGeom>
                  <a:avLst/>
                  <a:gdLst>
                    <a:gd name="connsiteX0" fmla="*/ 60623 w 122591"/>
                    <a:gd name="connsiteY0" fmla="*/ 19486 h 134236"/>
                    <a:gd name="connsiteX1" fmla="*/ 0 w 122591"/>
                    <a:gd name="connsiteY1" fmla="*/ 19486 h 134236"/>
                    <a:gd name="connsiteX2" fmla="*/ 60623 w 122591"/>
                    <a:gd name="connsiteY2" fmla="*/ 114751 h 134236"/>
                    <a:gd name="connsiteX3" fmla="*/ 121246 w 122591"/>
                    <a:gd name="connsiteY3" fmla="*/ 114751 h 134236"/>
                    <a:gd name="connsiteX4" fmla="*/ 60623 w 122591"/>
                    <a:gd name="connsiteY4" fmla="*/ 19486 h 13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1" h="134236">
                      <a:moveTo>
                        <a:pt x="60623" y="19486"/>
                      </a:moveTo>
                      <a:cubicBezTo>
                        <a:pt x="25982" y="-6495"/>
                        <a:pt x="0" y="-6495"/>
                        <a:pt x="0" y="19486"/>
                      </a:cubicBezTo>
                      <a:cubicBezTo>
                        <a:pt x="0" y="45467"/>
                        <a:pt x="25982" y="88769"/>
                        <a:pt x="60623" y="114751"/>
                      </a:cubicBezTo>
                      <a:cubicBezTo>
                        <a:pt x="95264" y="140732"/>
                        <a:pt x="121246" y="140732"/>
                        <a:pt x="121246" y="114751"/>
                      </a:cubicBezTo>
                      <a:cubicBezTo>
                        <a:pt x="129906" y="88769"/>
                        <a:pt x="95264" y="45467"/>
                        <a:pt x="60623" y="19486"/>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nvGrpSpPr>
              <p:cNvPr id="547" name="Graphic 1">
                <a:extLst>
                  <a:ext uri="{FF2B5EF4-FFF2-40B4-BE49-F238E27FC236}">
                    <a16:creationId xmlns="" xmlns:a16="http://schemas.microsoft.com/office/drawing/2014/main" id="{B1752544-1444-4F9E-8804-B06B8F88214D}"/>
                  </a:ext>
                </a:extLst>
              </p:cNvPr>
              <p:cNvGrpSpPr/>
              <p:nvPr/>
            </p:nvGrpSpPr>
            <p:grpSpPr>
              <a:xfrm>
                <a:off x="6286529" y="3091955"/>
                <a:ext cx="121245" cy="1497312"/>
                <a:chOff x="6286529" y="3091955"/>
                <a:chExt cx="121245" cy="1497312"/>
              </a:xfrm>
              <a:grpFill/>
            </p:grpSpPr>
            <p:sp>
              <p:nvSpPr>
                <p:cNvPr id="548" name="Freeform: Shape 547">
                  <a:extLst>
                    <a:ext uri="{FF2B5EF4-FFF2-40B4-BE49-F238E27FC236}">
                      <a16:creationId xmlns="" xmlns:a16="http://schemas.microsoft.com/office/drawing/2014/main" id="{420F295A-D99A-40D3-80A3-ADCE4B6D6721}"/>
                    </a:ext>
                  </a:extLst>
                </p:cNvPr>
                <p:cNvSpPr/>
                <p:nvPr/>
              </p:nvSpPr>
              <p:spPr>
                <a:xfrm>
                  <a:off x="6338492" y="3115813"/>
                  <a:ext cx="17320" cy="1443299"/>
                </a:xfrm>
                <a:custGeom>
                  <a:avLst/>
                  <a:gdLst>
                    <a:gd name="connsiteX0" fmla="*/ 0 w 17320"/>
                    <a:gd name="connsiteY0" fmla="*/ 12991 h 1443299"/>
                    <a:gd name="connsiteX1" fmla="*/ 0 w 17320"/>
                    <a:gd name="connsiteY1" fmla="*/ 1433299 h 1443299"/>
                    <a:gd name="connsiteX2" fmla="*/ 17321 w 17320"/>
                    <a:gd name="connsiteY2" fmla="*/ 1433299 h 1443299"/>
                    <a:gd name="connsiteX3" fmla="*/ 17321 w 17320"/>
                    <a:gd name="connsiteY3" fmla="*/ 12991 h 1443299"/>
                    <a:gd name="connsiteX4" fmla="*/ 0 w 17320"/>
                    <a:gd name="connsiteY4" fmla="*/ 12991 h 1443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 h="1443299">
                      <a:moveTo>
                        <a:pt x="0" y="12991"/>
                      </a:moveTo>
                      <a:cubicBezTo>
                        <a:pt x="0" y="489314"/>
                        <a:pt x="0" y="956976"/>
                        <a:pt x="0" y="1433299"/>
                      </a:cubicBezTo>
                      <a:cubicBezTo>
                        <a:pt x="0" y="1441960"/>
                        <a:pt x="17321" y="1450620"/>
                        <a:pt x="17321" y="1433299"/>
                      </a:cubicBezTo>
                      <a:cubicBezTo>
                        <a:pt x="17321" y="956976"/>
                        <a:pt x="17321" y="489314"/>
                        <a:pt x="17321" y="12991"/>
                      </a:cubicBezTo>
                      <a:cubicBezTo>
                        <a:pt x="17321" y="-4330"/>
                        <a:pt x="0" y="-4330"/>
                        <a:pt x="0" y="12991"/>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49" name="Freeform: Shape 548">
                  <a:extLst>
                    <a:ext uri="{FF2B5EF4-FFF2-40B4-BE49-F238E27FC236}">
                      <a16:creationId xmlns="" xmlns:a16="http://schemas.microsoft.com/office/drawing/2014/main" id="{B7A3EDF3-6D86-497F-B771-3AE62DAB2805}"/>
                    </a:ext>
                  </a:extLst>
                </p:cNvPr>
                <p:cNvSpPr/>
                <p:nvPr/>
              </p:nvSpPr>
              <p:spPr>
                <a:xfrm>
                  <a:off x="6286529" y="4460301"/>
                  <a:ext cx="121245" cy="128966"/>
                </a:xfrm>
                <a:custGeom>
                  <a:avLst/>
                  <a:gdLst>
                    <a:gd name="connsiteX0" fmla="*/ 60623 w 121245"/>
                    <a:gd name="connsiteY0" fmla="*/ 2207 h 128966"/>
                    <a:gd name="connsiteX1" fmla="*/ 0 w 121245"/>
                    <a:gd name="connsiteY1" fmla="*/ 80151 h 128966"/>
                    <a:gd name="connsiteX2" fmla="*/ 60623 w 121245"/>
                    <a:gd name="connsiteY2" fmla="*/ 123453 h 128966"/>
                    <a:gd name="connsiteX3" fmla="*/ 121246 w 121245"/>
                    <a:gd name="connsiteY3" fmla="*/ 45509 h 128966"/>
                    <a:gd name="connsiteX4" fmla="*/ 60623 w 121245"/>
                    <a:gd name="connsiteY4" fmla="*/ 2207 h 12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8966">
                      <a:moveTo>
                        <a:pt x="60623" y="2207"/>
                      </a:moveTo>
                      <a:cubicBezTo>
                        <a:pt x="25982" y="10867"/>
                        <a:pt x="0" y="45509"/>
                        <a:pt x="0" y="80151"/>
                      </a:cubicBezTo>
                      <a:cubicBezTo>
                        <a:pt x="0" y="114793"/>
                        <a:pt x="25982" y="140774"/>
                        <a:pt x="60623" y="123453"/>
                      </a:cubicBezTo>
                      <a:cubicBezTo>
                        <a:pt x="95265" y="114793"/>
                        <a:pt x="121246" y="71490"/>
                        <a:pt x="121246" y="45509"/>
                      </a:cubicBezTo>
                      <a:cubicBezTo>
                        <a:pt x="121246" y="10867"/>
                        <a:pt x="95265" y="-6453"/>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sp>
              <p:nvSpPr>
                <p:cNvPr id="550" name="Freeform: Shape 549">
                  <a:extLst>
                    <a:ext uri="{FF2B5EF4-FFF2-40B4-BE49-F238E27FC236}">
                      <a16:creationId xmlns="" xmlns:a16="http://schemas.microsoft.com/office/drawing/2014/main" id="{DD715FC3-EE53-4542-8CD7-FD8E6609F0F2}"/>
                    </a:ext>
                  </a:extLst>
                </p:cNvPr>
                <p:cNvSpPr/>
                <p:nvPr/>
              </p:nvSpPr>
              <p:spPr>
                <a:xfrm>
                  <a:off x="6286529" y="3091955"/>
                  <a:ext cx="121245" cy="125659"/>
                </a:xfrm>
                <a:custGeom>
                  <a:avLst/>
                  <a:gdLst>
                    <a:gd name="connsiteX0" fmla="*/ 60623 w 121245"/>
                    <a:gd name="connsiteY0" fmla="*/ 2207 h 125659"/>
                    <a:gd name="connsiteX1" fmla="*/ 0 w 121245"/>
                    <a:gd name="connsiteY1" fmla="*/ 45509 h 125659"/>
                    <a:gd name="connsiteX2" fmla="*/ 60623 w 121245"/>
                    <a:gd name="connsiteY2" fmla="*/ 123453 h 125659"/>
                    <a:gd name="connsiteX3" fmla="*/ 121246 w 121245"/>
                    <a:gd name="connsiteY3" fmla="*/ 80151 h 125659"/>
                    <a:gd name="connsiteX4" fmla="*/ 60623 w 121245"/>
                    <a:gd name="connsiteY4" fmla="*/ 2207 h 12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5659">
                      <a:moveTo>
                        <a:pt x="60623" y="2207"/>
                      </a:moveTo>
                      <a:cubicBezTo>
                        <a:pt x="25982" y="-6453"/>
                        <a:pt x="0" y="10867"/>
                        <a:pt x="0" y="45509"/>
                      </a:cubicBezTo>
                      <a:cubicBezTo>
                        <a:pt x="0" y="80151"/>
                        <a:pt x="25982" y="114792"/>
                        <a:pt x="60623" y="123453"/>
                      </a:cubicBezTo>
                      <a:cubicBezTo>
                        <a:pt x="95265" y="132113"/>
                        <a:pt x="121246" y="114792"/>
                        <a:pt x="121246" y="80151"/>
                      </a:cubicBezTo>
                      <a:cubicBezTo>
                        <a:pt x="121246" y="54169"/>
                        <a:pt x="95265" y="10867"/>
                        <a:pt x="60623" y="2207"/>
                      </a:cubicBezTo>
                      <a:close/>
                    </a:path>
                  </a:pathLst>
                </a:custGeom>
                <a:grpFill/>
                <a:ln w="86580" cap="flat">
                  <a:noFill/>
                  <a:prstDash val="solid"/>
                  <a:miter/>
                </a:ln>
              </p:spPr>
              <p:txBody>
                <a:bodyPr rtlCol="0" anchor="ctr"/>
                <a:lstStyle/>
                <a:p>
                  <a:pPr defTabSz="1219170"/>
                  <a:endParaRPr lang="en-US" sz="2400">
                    <a:solidFill>
                      <a:srgbClr val="57565A"/>
                    </a:solidFill>
                  </a:endParaRPr>
                </a:p>
              </p:txBody>
            </p:sp>
          </p:grpSp>
        </p:grpSp>
      </p:grpSp>
    </p:spTree>
    <p:extLst>
      <p:ext uri="{BB962C8B-B14F-4D97-AF65-F5344CB8AC3E}">
        <p14:creationId xmlns:p14="http://schemas.microsoft.com/office/powerpoint/2010/main" val="404565887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blank" preserve="1">
  <p:cSld name="2_Utterly Blank">
    <p:spTree>
      <p:nvGrpSpPr>
        <p:cNvPr id="1" name=""/>
        <p:cNvGrpSpPr/>
        <p:nvPr/>
      </p:nvGrpSpPr>
      <p:grpSpPr>
        <a:xfrm>
          <a:off x="0" y="0"/>
          <a:ext cx="0" cy="0"/>
          <a:chOff x="0" y="0"/>
          <a:chExt cx="0" cy="0"/>
        </a:xfrm>
      </p:grpSpPr>
      <p:sp>
        <p:nvSpPr>
          <p:cNvPr id="2" name="Rectangle 18">
            <a:extLst>
              <a:ext uri="{FF2B5EF4-FFF2-40B4-BE49-F238E27FC236}">
                <a16:creationId xmlns="" xmlns:a16="http://schemas.microsoft.com/office/drawing/2014/main" id="{EC23726F-899C-4D2F-9B92-56857361E210}"/>
              </a:ext>
            </a:extLst>
          </p:cNvPr>
          <p:cNvSpPr/>
          <p:nvPr userDrawn="1"/>
        </p:nvSpPr>
        <p:spPr>
          <a:xfrm>
            <a:off x="0" y="34"/>
            <a:ext cx="10325100" cy="7150099"/>
          </a:xfrm>
          <a:prstGeom prst="rect">
            <a:avLst/>
          </a:prstGeom>
          <a:solidFill>
            <a:schemeClr val="bg1">
              <a:lumMod val="95000"/>
            </a:schemeClr>
          </a:solidFill>
          <a:ln>
            <a:noFill/>
          </a:ln>
          <a:effectLst>
            <a:innerShdw blurRad="977900" dist="698500" dir="13500000">
              <a:prstClr val="black">
                <a:alpha val="12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en-US" sz="2400" dirty="0">
              <a:solidFill>
                <a:prstClr val="white"/>
              </a:solidFill>
            </a:endParaRPr>
          </a:p>
        </p:txBody>
      </p:sp>
      <p:grpSp>
        <p:nvGrpSpPr>
          <p:cNvPr id="24" name="Group 23">
            <a:extLst>
              <a:ext uri="{FF2B5EF4-FFF2-40B4-BE49-F238E27FC236}">
                <a16:creationId xmlns="" xmlns:a16="http://schemas.microsoft.com/office/drawing/2014/main" id="{480D62E5-8451-4208-9507-3E7AD0EF9C38}"/>
              </a:ext>
            </a:extLst>
          </p:cNvPr>
          <p:cNvGrpSpPr/>
          <p:nvPr userDrawn="1"/>
        </p:nvGrpSpPr>
        <p:grpSpPr>
          <a:xfrm>
            <a:off x="1259717" y="-2530"/>
            <a:ext cx="1830100" cy="7152630"/>
            <a:chOff x="-820264" y="-532023"/>
            <a:chExt cx="5361218" cy="7922045"/>
          </a:xfrm>
        </p:grpSpPr>
        <p:sp>
          <p:nvSpPr>
            <p:cNvPr id="25" name="Freeform: Shape 24">
              <a:extLst>
                <a:ext uri="{FF2B5EF4-FFF2-40B4-BE49-F238E27FC236}">
                  <a16:creationId xmlns="" xmlns:a16="http://schemas.microsoft.com/office/drawing/2014/main" id="{6D21352B-D194-4167-AC43-55EDB61FB584}"/>
                </a:ext>
              </a:extLst>
            </p:cNvPr>
            <p:cNvSpPr/>
            <p:nvPr/>
          </p:nvSpPr>
          <p:spPr>
            <a:xfrm flipH="1">
              <a:off x="-807564" y="-532023"/>
              <a:ext cx="5348518" cy="7922045"/>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dirty="0">
                <a:solidFill>
                  <a:prstClr val="white"/>
                </a:solidFill>
              </a:endParaRPr>
            </a:p>
          </p:txBody>
        </p:sp>
        <p:sp>
          <p:nvSpPr>
            <p:cNvPr id="26" name="Freeform: Shape 25">
              <a:extLst>
                <a:ext uri="{FF2B5EF4-FFF2-40B4-BE49-F238E27FC236}">
                  <a16:creationId xmlns="" xmlns:a16="http://schemas.microsoft.com/office/drawing/2014/main" id="{09921CD0-BD92-4763-A017-8E467E29CA1C}"/>
                </a:ext>
              </a:extLst>
            </p:cNvPr>
            <p:cNvSpPr/>
            <p:nvPr/>
          </p:nvSpPr>
          <p:spPr>
            <a:xfrm flipH="1">
              <a:off x="-807564" y="0"/>
              <a:ext cx="4675418" cy="6925072"/>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7" name="Freeform: Shape 26">
              <a:extLst>
                <a:ext uri="{FF2B5EF4-FFF2-40B4-BE49-F238E27FC236}">
                  <a16:creationId xmlns="" xmlns:a16="http://schemas.microsoft.com/office/drawing/2014/main" id="{255EE215-328A-4B19-91D8-1102247A49B2}"/>
                </a:ext>
              </a:extLst>
            </p:cNvPr>
            <p:cNvSpPr/>
            <p:nvPr/>
          </p:nvSpPr>
          <p:spPr>
            <a:xfrm flipH="1">
              <a:off x="-807564" y="447480"/>
              <a:ext cx="4025909" cy="596304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8" name="Freeform: Shape 27">
              <a:extLst>
                <a:ext uri="{FF2B5EF4-FFF2-40B4-BE49-F238E27FC236}">
                  <a16:creationId xmlns="" xmlns:a16="http://schemas.microsoft.com/office/drawing/2014/main" id="{DB10562A-A89A-44D4-8730-BF90E4F5D9FA}"/>
                </a:ext>
              </a:extLst>
            </p:cNvPr>
            <p:cNvSpPr/>
            <p:nvPr/>
          </p:nvSpPr>
          <p:spPr>
            <a:xfrm flipH="1">
              <a:off x="-820263" y="959216"/>
              <a:ext cx="3334917" cy="493956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9" name="Freeform: Shape 28">
              <a:extLst>
                <a:ext uri="{FF2B5EF4-FFF2-40B4-BE49-F238E27FC236}">
                  <a16:creationId xmlns="" xmlns:a16="http://schemas.microsoft.com/office/drawing/2014/main" id="{E46C9DE9-F272-46F4-8FB3-9A1460DDCE56}"/>
                </a:ext>
              </a:extLst>
            </p:cNvPr>
            <p:cNvSpPr/>
            <p:nvPr/>
          </p:nvSpPr>
          <p:spPr>
            <a:xfrm flipH="1">
              <a:off x="-820264" y="1574800"/>
              <a:ext cx="2670759" cy="3708400"/>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0" name="Freeform: Shape 29">
              <a:extLst>
                <a:ext uri="{FF2B5EF4-FFF2-40B4-BE49-F238E27FC236}">
                  <a16:creationId xmlns="" xmlns:a16="http://schemas.microsoft.com/office/drawing/2014/main" id="{831A4862-7841-444C-B8FE-12132533B7D3}"/>
                </a:ext>
              </a:extLst>
            </p:cNvPr>
            <p:cNvSpPr/>
            <p:nvPr/>
          </p:nvSpPr>
          <p:spPr>
            <a:xfrm flipH="1">
              <a:off x="-817340" y="2105856"/>
              <a:ext cx="1905835" cy="2646288"/>
            </a:xfrm>
            <a:custGeom>
              <a:avLst/>
              <a:gdLst>
                <a:gd name="connsiteX0" fmla="*/ 0 w 2006600"/>
                <a:gd name="connsiteY0" fmla="*/ 1841500 h 3708400"/>
                <a:gd name="connsiteX1" fmla="*/ 2006600 w 2006600"/>
                <a:gd name="connsiteY1" fmla="*/ 0 h 3708400"/>
                <a:gd name="connsiteX2" fmla="*/ 2006600 w 2006600"/>
                <a:gd name="connsiteY2" fmla="*/ 3708400 h 3708400"/>
                <a:gd name="connsiteX3" fmla="*/ 0 w 2006600"/>
                <a:gd name="connsiteY3" fmla="*/ 1841500 h 3708400"/>
              </a:gdLst>
              <a:ahLst/>
              <a:cxnLst>
                <a:cxn ang="0">
                  <a:pos x="connsiteX0" y="connsiteY0"/>
                </a:cxn>
                <a:cxn ang="0">
                  <a:pos x="connsiteX1" y="connsiteY1"/>
                </a:cxn>
                <a:cxn ang="0">
                  <a:pos x="connsiteX2" y="connsiteY2"/>
                </a:cxn>
                <a:cxn ang="0">
                  <a:pos x="connsiteX3" y="connsiteY3"/>
                </a:cxn>
              </a:cxnLst>
              <a:rect l="l" t="t" r="r" b="b"/>
              <a:pathLst>
                <a:path w="2006600" h="3708400">
                  <a:moveTo>
                    <a:pt x="0" y="1841500"/>
                  </a:moveTo>
                  <a:lnTo>
                    <a:pt x="2006600" y="0"/>
                  </a:lnTo>
                  <a:lnTo>
                    <a:pt x="2006600" y="3708400"/>
                  </a:lnTo>
                  <a:lnTo>
                    <a:pt x="0" y="1841500"/>
                  </a:lnTo>
                  <a:close/>
                </a:path>
              </a:pathLst>
            </a:custGeom>
            <a:solidFill>
              <a:srgbClr val="002060">
                <a:alpha val="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grpSp>
      <p:sp>
        <p:nvSpPr>
          <p:cNvPr id="4" name="Rectangle 3">
            <a:extLst>
              <a:ext uri="{FF2B5EF4-FFF2-40B4-BE49-F238E27FC236}">
                <a16:creationId xmlns="" xmlns:a16="http://schemas.microsoft.com/office/drawing/2014/main" id="{0EB76714-25AE-4F90-82FE-C6D55649B6A7}"/>
              </a:ext>
            </a:extLst>
          </p:cNvPr>
          <p:cNvSpPr/>
          <p:nvPr userDrawn="1"/>
        </p:nvSpPr>
        <p:spPr>
          <a:xfrm>
            <a:off x="1654750"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5" name="Rectangle 4">
            <a:extLst>
              <a:ext uri="{FF2B5EF4-FFF2-40B4-BE49-F238E27FC236}">
                <a16:creationId xmlns="" xmlns:a16="http://schemas.microsoft.com/office/drawing/2014/main" id="{32614859-339D-4BB3-B9E4-6ED077413C82}"/>
              </a:ext>
            </a:extLst>
          </p:cNvPr>
          <p:cNvSpPr/>
          <p:nvPr userDrawn="1"/>
        </p:nvSpPr>
        <p:spPr>
          <a:xfrm>
            <a:off x="3822337"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6" name="Rectangle 5">
            <a:extLst>
              <a:ext uri="{FF2B5EF4-FFF2-40B4-BE49-F238E27FC236}">
                <a16:creationId xmlns="" xmlns:a16="http://schemas.microsoft.com/office/drawing/2014/main" id="{4D01B58B-127A-4CDA-81CA-6317764101C0}"/>
              </a:ext>
            </a:extLst>
          </p:cNvPr>
          <p:cNvSpPr/>
          <p:nvPr userDrawn="1"/>
        </p:nvSpPr>
        <p:spPr>
          <a:xfrm>
            <a:off x="5989924"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7" name="Rectangle 6">
            <a:extLst>
              <a:ext uri="{FF2B5EF4-FFF2-40B4-BE49-F238E27FC236}">
                <a16:creationId xmlns="" xmlns:a16="http://schemas.microsoft.com/office/drawing/2014/main" id="{757ABB3D-5F2D-4CF0-8252-5BCFC881B854}"/>
              </a:ext>
            </a:extLst>
          </p:cNvPr>
          <p:cNvSpPr/>
          <p:nvPr userDrawn="1"/>
        </p:nvSpPr>
        <p:spPr>
          <a:xfrm>
            <a:off x="8157512" y="0"/>
            <a:ext cx="2167588" cy="7150100"/>
          </a:xfrm>
          <a:prstGeom prst="rect">
            <a:avLst/>
          </a:prstGeom>
          <a:solidFill>
            <a:schemeClr val="bg1">
              <a:alpha val="50000"/>
            </a:schemeClr>
          </a:solidFill>
          <a:ln>
            <a:noFill/>
          </a:ln>
          <a:effectLst>
            <a:outerShdw blurRad="368300" sx="102000" sy="102000" algn="ctr" rotWithShape="0">
              <a:prstClr val="black">
                <a:alpha val="30000"/>
              </a:prstClr>
            </a:outerShdw>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t">
            <a:noAutofit/>
          </a:bodyPr>
          <a:lstStyle/>
          <a:p>
            <a:pPr defTabSz="1219170">
              <a:spcAft>
                <a:spcPts val="600"/>
              </a:spcAft>
            </a:pPr>
            <a:endParaRPr lang="ru-RU" sz="1200" b="1" dirty="0">
              <a:solidFill>
                <a:srgbClr val="57565A">
                  <a:lumMod val="50000"/>
                </a:srgbClr>
              </a:solidFill>
              <a:latin typeface="Roboto Condensed" panose="02000000000000000000" pitchFamily="2" charset="0"/>
            </a:endParaRPr>
          </a:p>
        </p:txBody>
      </p:sp>
      <p:sp>
        <p:nvSpPr>
          <p:cNvPr id="8" name="Rectangle 7">
            <a:extLst>
              <a:ext uri="{FF2B5EF4-FFF2-40B4-BE49-F238E27FC236}">
                <a16:creationId xmlns="" xmlns:a16="http://schemas.microsoft.com/office/drawing/2014/main" id="{E09BCE51-0B37-4543-B23A-1DF5A903BFBF}"/>
              </a:ext>
            </a:extLst>
          </p:cNvPr>
          <p:cNvSpPr/>
          <p:nvPr userDrawn="1"/>
        </p:nvSpPr>
        <p:spPr>
          <a:xfrm>
            <a:off x="1654749" y="0"/>
            <a:ext cx="2167588" cy="119293"/>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9" name="Rectangle 8">
            <a:extLst>
              <a:ext uri="{FF2B5EF4-FFF2-40B4-BE49-F238E27FC236}">
                <a16:creationId xmlns="" xmlns:a16="http://schemas.microsoft.com/office/drawing/2014/main" id="{AB5CA600-1400-4437-8008-DDB6600517A8}"/>
              </a:ext>
            </a:extLst>
          </p:cNvPr>
          <p:cNvSpPr/>
          <p:nvPr userDrawn="1"/>
        </p:nvSpPr>
        <p:spPr>
          <a:xfrm>
            <a:off x="3822337" y="0"/>
            <a:ext cx="2167588" cy="119293"/>
          </a:xfrm>
          <a:prstGeom prst="rect">
            <a:avLst/>
          </a:prstGeom>
          <a:solidFill>
            <a:srgbClr val="F1450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0" name="Rectangle 9">
            <a:extLst>
              <a:ext uri="{FF2B5EF4-FFF2-40B4-BE49-F238E27FC236}">
                <a16:creationId xmlns="" xmlns:a16="http://schemas.microsoft.com/office/drawing/2014/main" id="{A130F2A8-B2E2-461A-A7FE-66AC6B2C7DFA}"/>
              </a:ext>
            </a:extLst>
          </p:cNvPr>
          <p:cNvSpPr/>
          <p:nvPr userDrawn="1"/>
        </p:nvSpPr>
        <p:spPr>
          <a:xfrm>
            <a:off x="5989925" y="0"/>
            <a:ext cx="2167588" cy="119293"/>
          </a:xfrm>
          <a:prstGeom prst="rect">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1" name="Rectangle 10">
            <a:extLst>
              <a:ext uri="{FF2B5EF4-FFF2-40B4-BE49-F238E27FC236}">
                <a16:creationId xmlns="" xmlns:a16="http://schemas.microsoft.com/office/drawing/2014/main" id="{20136780-EA76-48E7-B2A0-5A002C02DF72}"/>
              </a:ext>
            </a:extLst>
          </p:cNvPr>
          <p:cNvSpPr/>
          <p:nvPr userDrawn="1"/>
        </p:nvSpPr>
        <p:spPr>
          <a:xfrm>
            <a:off x="8157513" y="0"/>
            <a:ext cx="2167588" cy="11929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12" name="TextBox 11">
            <a:extLst>
              <a:ext uri="{FF2B5EF4-FFF2-40B4-BE49-F238E27FC236}">
                <a16:creationId xmlns="" xmlns:a16="http://schemas.microsoft.com/office/drawing/2014/main" id="{94AC76C0-73B8-4046-8402-D29569F8535A}"/>
              </a:ext>
            </a:extLst>
          </p:cNvPr>
          <p:cNvSpPr txBox="1"/>
          <p:nvPr userDrawn="1"/>
        </p:nvSpPr>
        <p:spPr>
          <a:xfrm>
            <a:off x="2052480" y="432751"/>
            <a:ext cx="1595995"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ЦЕЛЬ ПРОЕКТА</a:t>
            </a:r>
          </a:p>
        </p:txBody>
      </p:sp>
      <p:sp>
        <p:nvSpPr>
          <p:cNvPr id="13" name="TextBox 12">
            <a:extLst>
              <a:ext uri="{FF2B5EF4-FFF2-40B4-BE49-F238E27FC236}">
                <a16:creationId xmlns="" xmlns:a16="http://schemas.microsoft.com/office/drawing/2014/main" id="{07791FAE-D2BE-49B1-9590-6ADA1931869D}"/>
              </a:ext>
            </a:extLst>
          </p:cNvPr>
          <p:cNvSpPr txBox="1"/>
          <p:nvPr userDrawn="1"/>
        </p:nvSpPr>
        <p:spPr>
          <a:xfrm>
            <a:off x="3982488" y="432751"/>
            <a:ext cx="1825764" cy="338554"/>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СУЩЕСТВУЮЩАЯ СИТУАЦИЯ</a:t>
            </a:r>
          </a:p>
        </p:txBody>
      </p:sp>
      <p:sp>
        <p:nvSpPr>
          <p:cNvPr id="14" name="TextBox 13">
            <a:extLst>
              <a:ext uri="{FF2B5EF4-FFF2-40B4-BE49-F238E27FC236}">
                <a16:creationId xmlns="" xmlns:a16="http://schemas.microsoft.com/office/drawing/2014/main" id="{9E2D0D05-F5EC-4D99-917E-208301583958}"/>
              </a:ext>
            </a:extLst>
          </p:cNvPr>
          <p:cNvSpPr txBox="1"/>
          <p:nvPr userDrawn="1"/>
        </p:nvSpPr>
        <p:spPr>
          <a:xfrm>
            <a:off x="6150075" y="432751"/>
            <a:ext cx="1825764" cy="169277"/>
          </a:xfrm>
          <a:prstGeom prst="rect">
            <a:avLst/>
          </a:prstGeom>
          <a:noFill/>
        </p:spPr>
        <p:txBody>
          <a:bodyPr wrap="square" lIns="0" tIns="0" rIns="0" bIns="0">
            <a:spAutoFit/>
          </a:bodyPr>
          <a:lstStyle/>
          <a:p>
            <a:pPr algn="r" defTabSz="1219170"/>
            <a:r>
              <a:rPr lang="ru-RU" sz="1100" b="1" dirty="0">
                <a:solidFill>
                  <a:srgbClr val="57565A">
                    <a:lumMod val="50000"/>
                  </a:srgbClr>
                </a:solidFill>
                <a:latin typeface="Roboto Condensed" panose="02000000000000000000" pitchFamily="2" charset="0"/>
              </a:rPr>
              <a:t>ПЛАН РЕАЛИЗАЦИИ</a:t>
            </a:r>
          </a:p>
        </p:txBody>
      </p:sp>
      <p:sp>
        <p:nvSpPr>
          <p:cNvPr id="15" name="TextBox 14">
            <a:extLst>
              <a:ext uri="{FF2B5EF4-FFF2-40B4-BE49-F238E27FC236}">
                <a16:creationId xmlns="" xmlns:a16="http://schemas.microsoft.com/office/drawing/2014/main" id="{11F445B3-4A8A-4F96-BB0E-A1541283F662}"/>
              </a:ext>
            </a:extLst>
          </p:cNvPr>
          <p:cNvSpPr txBox="1"/>
          <p:nvPr userDrawn="1"/>
        </p:nvSpPr>
        <p:spPr>
          <a:xfrm>
            <a:off x="8317663" y="432751"/>
            <a:ext cx="1825764" cy="169277"/>
          </a:xfrm>
          <a:prstGeom prst="rect">
            <a:avLst/>
          </a:prstGeom>
          <a:noFill/>
        </p:spPr>
        <p:txBody>
          <a:bodyPr wrap="square" lIns="0" tIns="0" rIns="0" bIns="0">
            <a:spAutoFit/>
          </a:bodyPr>
          <a:lstStyle/>
          <a:p>
            <a:pPr algn="r" defTabSz="1219170"/>
            <a:r>
              <a:rPr lang="en-US" sz="1100" b="1" dirty="0">
                <a:solidFill>
                  <a:srgbClr val="57565A">
                    <a:lumMod val="50000"/>
                  </a:srgbClr>
                </a:solidFill>
                <a:latin typeface="Roboto Condensed" panose="02000000000000000000" pitchFamily="2" charset="0"/>
              </a:rPr>
              <a:t>KPI </a:t>
            </a:r>
            <a:r>
              <a:rPr lang="ru-RU" sz="1100" b="1" dirty="0">
                <a:solidFill>
                  <a:srgbClr val="57565A">
                    <a:lumMod val="50000"/>
                  </a:srgbClr>
                </a:solidFill>
                <a:latin typeface="Roboto Condensed" panose="02000000000000000000" pitchFamily="2" charset="0"/>
              </a:rPr>
              <a:t>ПРОЕКТА</a:t>
            </a:r>
          </a:p>
        </p:txBody>
      </p:sp>
      <p:pic>
        <p:nvPicPr>
          <p:cNvPr id="16" name="Graphic 15" descr="Bullseye with solid fill">
            <a:extLst>
              <a:ext uri="{FF2B5EF4-FFF2-40B4-BE49-F238E27FC236}">
                <a16:creationId xmlns="" xmlns:a16="http://schemas.microsoft.com/office/drawing/2014/main" id="{77A8745F-41B0-46BB-BE44-D48E6AB61B13}"/>
              </a:ext>
            </a:extLst>
          </p:cNvPr>
          <p:cNvPicPr>
            <a:picLocks noChangeAspect="1"/>
          </p:cNvPicPr>
          <p:nvPr userDrawn="1"/>
        </p:nvPicPr>
        <p:blipFill>
          <a:blip r:embed="rId2">
            <a:extLst>
              <a:ext uri="{96DAC541-7B7A-43D3-8B79-37D633B846F1}">
                <asvg:svgBlip xmlns="" xmlns:asvg="http://schemas.microsoft.com/office/drawing/2016/SVG/main" r:embed="rId3"/>
              </a:ext>
            </a:extLst>
          </a:blip>
          <a:srcRect/>
          <a:stretch/>
        </p:blipFill>
        <p:spPr>
          <a:xfrm>
            <a:off x="3480515" y="167080"/>
            <a:ext cx="182076" cy="224154"/>
          </a:xfrm>
          <a:prstGeom prst="rect">
            <a:avLst/>
          </a:prstGeom>
        </p:spPr>
      </p:pic>
      <p:pic>
        <p:nvPicPr>
          <p:cNvPr id="17" name="Graphic 16" descr="Gantt Chart with solid fill">
            <a:extLst>
              <a:ext uri="{FF2B5EF4-FFF2-40B4-BE49-F238E27FC236}">
                <a16:creationId xmlns="" xmlns:a16="http://schemas.microsoft.com/office/drawing/2014/main" id="{D976933B-82FB-4213-9484-2BADEA639592}"/>
              </a:ext>
            </a:extLst>
          </p:cNvPr>
          <p:cNvPicPr>
            <a:picLocks noChangeAspect="1"/>
          </p:cNvPicPr>
          <p:nvPr userDrawn="1"/>
        </p:nvPicPr>
        <p:blipFill>
          <a:blip r:embed="rId4">
            <a:extLst>
              <a:ext uri="{96DAC541-7B7A-43D3-8B79-37D633B846F1}">
                <asvg:svgBlip xmlns="" xmlns:asvg="http://schemas.microsoft.com/office/drawing/2016/SVG/main" r:embed="rId5"/>
              </a:ext>
            </a:extLst>
          </a:blip>
          <a:srcRect/>
          <a:stretch/>
        </p:blipFill>
        <p:spPr>
          <a:xfrm>
            <a:off x="5647699" y="167080"/>
            <a:ext cx="182076" cy="224154"/>
          </a:xfrm>
          <a:prstGeom prst="rect">
            <a:avLst/>
          </a:prstGeom>
        </p:spPr>
      </p:pic>
      <p:pic>
        <p:nvPicPr>
          <p:cNvPr id="18" name="Graphic 17" descr="Badge Tick1 with solid fill">
            <a:extLst>
              <a:ext uri="{FF2B5EF4-FFF2-40B4-BE49-F238E27FC236}">
                <a16:creationId xmlns="" xmlns:a16="http://schemas.microsoft.com/office/drawing/2014/main" id="{3702024C-D654-4B27-BF8B-CD497DF4DCAE}"/>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793765" y="167080"/>
            <a:ext cx="182076" cy="224154"/>
          </a:xfrm>
          <a:prstGeom prst="rect">
            <a:avLst/>
          </a:prstGeom>
        </p:spPr>
      </p:pic>
      <p:pic>
        <p:nvPicPr>
          <p:cNvPr id="19" name="Graphic 18" descr="Bullseye with solid fill">
            <a:extLst>
              <a:ext uri="{FF2B5EF4-FFF2-40B4-BE49-F238E27FC236}">
                <a16:creationId xmlns="" xmlns:a16="http://schemas.microsoft.com/office/drawing/2014/main" id="{667A728E-50B8-4EC6-9F11-9F87342B8E54}"/>
              </a:ext>
            </a:extLst>
          </p:cNvPr>
          <p:cNvPicPr>
            <a:picLocks noChangeAspect="1"/>
          </p:cNvPicPr>
          <p:nvPr userDrawn="1"/>
        </p:nvPicPr>
        <p:blipFill>
          <a:blip r:embed="rId8">
            <a:extLst>
              <a:ext uri="{96DAC541-7B7A-43D3-8B79-37D633B846F1}">
                <asvg:svgBlip xmlns="" xmlns:asvg="http://schemas.microsoft.com/office/drawing/2016/SVG/main" r:embed="rId9"/>
              </a:ext>
            </a:extLst>
          </a:blip>
          <a:srcRect/>
          <a:stretch/>
        </p:blipFill>
        <p:spPr>
          <a:xfrm>
            <a:off x="9961350" y="167080"/>
            <a:ext cx="182076" cy="224154"/>
          </a:xfrm>
          <a:prstGeom prst="rect">
            <a:avLst/>
          </a:prstGeom>
        </p:spPr>
      </p:pic>
      <p:sp>
        <p:nvSpPr>
          <p:cNvPr id="20" name="Freeform: Shape 19">
            <a:extLst>
              <a:ext uri="{FF2B5EF4-FFF2-40B4-BE49-F238E27FC236}">
                <a16:creationId xmlns="" xmlns:a16="http://schemas.microsoft.com/office/drawing/2014/main" id="{278BA5FC-5599-4AF9-83ED-20988D677D5E}"/>
              </a:ext>
            </a:extLst>
          </p:cNvPr>
          <p:cNvSpPr/>
          <p:nvPr userDrawn="1"/>
        </p:nvSpPr>
        <p:spPr>
          <a:xfrm>
            <a:off x="3652941"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1" name="Freeform: Shape 20">
            <a:extLst>
              <a:ext uri="{FF2B5EF4-FFF2-40B4-BE49-F238E27FC236}">
                <a16:creationId xmlns="" xmlns:a16="http://schemas.microsoft.com/office/drawing/2014/main" id="{4A39D9F2-5472-4BC8-B2AC-1577E24B842B}"/>
              </a:ext>
            </a:extLst>
          </p:cNvPr>
          <p:cNvSpPr/>
          <p:nvPr userDrawn="1"/>
        </p:nvSpPr>
        <p:spPr>
          <a:xfrm>
            <a:off x="5820529"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2" name="Freeform: Shape 21">
            <a:extLst>
              <a:ext uri="{FF2B5EF4-FFF2-40B4-BE49-F238E27FC236}">
                <a16:creationId xmlns="" xmlns:a16="http://schemas.microsoft.com/office/drawing/2014/main" id="{04BC910D-8563-4DC0-AA04-19234E296678}"/>
              </a:ext>
            </a:extLst>
          </p:cNvPr>
          <p:cNvSpPr/>
          <p:nvPr userDrawn="1"/>
        </p:nvSpPr>
        <p:spPr>
          <a:xfrm>
            <a:off x="7988115"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23" name="Freeform: Shape 22">
            <a:extLst>
              <a:ext uri="{FF2B5EF4-FFF2-40B4-BE49-F238E27FC236}">
                <a16:creationId xmlns="" xmlns:a16="http://schemas.microsoft.com/office/drawing/2014/main" id="{9931CA9F-AF69-4773-AE48-483E901E0F31}"/>
              </a:ext>
            </a:extLst>
          </p:cNvPr>
          <p:cNvSpPr/>
          <p:nvPr userDrawn="1"/>
        </p:nvSpPr>
        <p:spPr>
          <a:xfrm>
            <a:off x="10155703" y="278059"/>
            <a:ext cx="161330" cy="6872041"/>
          </a:xfrm>
          <a:custGeom>
            <a:avLst/>
            <a:gdLst>
              <a:gd name="connsiteX0" fmla="*/ 0 w 190500"/>
              <a:gd name="connsiteY0" fmla="*/ 0 h 6591300"/>
              <a:gd name="connsiteX1" fmla="*/ 190500 w 190500"/>
              <a:gd name="connsiteY1" fmla="*/ 0 h 6591300"/>
              <a:gd name="connsiteX2" fmla="*/ 190500 w 190500"/>
              <a:gd name="connsiteY2" fmla="*/ 6591300 h 6591300"/>
            </a:gdLst>
            <a:ahLst/>
            <a:cxnLst>
              <a:cxn ang="0">
                <a:pos x="connsiteX0" y="connsiteY0"/>
              </a:cxn>
              <a:cxn ang="0">
                <a:pos x="connsiteX1" y="connsiteY1"/>
              </a:cxn>
              <a:cxn ang="0">
                <a:pos x="connsiteX2" y="connsiteY2"/>
              </a:cxn>
            </a:cxnLst>
            <a:rect l="l" t="t" r="r" b="b"/>
            <a:pathLst>
              <a:path w="190500" h="6591300">
                <a:moveTo>
                  <a:pt x="0" y="0"/>
                </a:moveTo>
                <a:lnTo>
                  <a:pt x="190500" y="0"/>
                </a:lnTo>
                <a:lnTo>
                  <a:pt x="190500" y="6591300"/>
                </a:lnTo>
              </a:path>
            </a:pathLst>
          </a:cu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1219170"/>
            <a:endParaRPr lang="ru-RU" sz="2400">
              <a:solidFill>
                <a:prstClr val="white"/>
              </a:solidFill>
            </a:endParaRPr>
          </a:p>
        </p:txBody>
      </p:sp>
      <p:sp>
        <p:nvSpPr>
          <p:cNvPr id="3" name="Номер слайда 5">
            <a:extLst>
              <a:ext uri="{FF2B5EF4-FFF2-40B4-BE49-F238E27FC236}">
                <a16:creationId xmlns="" xmlns:a16="http://schemas.microsoft.com/office/drawing/2014/main" id="{BE0951C9-484F-4E9A-8471-00D15E074EEA}"/>
              </a:ext>
            </a:extLst>
          </p:cNvPr>
          <p:cNvSpPr txBox="1">
            <a:spLocks/>
          </p:cNvSpPr>
          <p:nvPr userDrawn="1"/>
        </p:nvSpPr>
        <p:spPr>
          <a:xfrm>
            <a:off x="10102489" y="6878350"/>
            <a:ext cx="222612" cy="271750"/>
          </a:xfrm>
          <a:prstGeom prst="rect">
            <a:avLst/>
          </a:prstGeom>
          <a:solidFill>
            <a:schemeClr val="bg1"/>
          </a:solidFill>
        </p:spPr>
        <p:txBody>
          <a:bodyPr lIns="0" tIns="0" rIns="0" bIns="0" anchor="ct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lgn="ctr"/>
            <a:fld id="{2245CF44-F5A7-4881-A3C6-C17067F190D2}" type="slidenum">
              <a:rPr lang="en-US" sz="900" b="1" smtClean="0">
                <a:solidFill>
                  <a:srgbClr val="57565A"/>
                </a:solidFill>
                <a:latin typeface="Roboto Condensed" panose="02000000000000000000" pitchFamily="2" charset="0"/>
                <a:ea typeface="Roboto Condensed" panose="02000000000000000000" pitchFamily="2" charset="0"/>
              </a:rPr>
              <a:pPr algn="ctr"/>
              <a:t>‹#›</a:t>
            </a:fld>
            <a:endParaRPr lang="en-US" sz="900" b="1" dirty="0">
              <a:solidFill>
                <a:srgbClr val="57565A"/>
              </a:solidFill>
              <a:latin typeface="Roboto Condensed" panose="02000000000000000000" pitchFamily="2" charset="0"/>
              <a:ea typeface="Roboto Condensed" panose="02000000000000000000" pitchFamily="2" charset="0"/>
            </a:endParaRPr>
          </a:p>
        </p:txBody>
      </p:sp>
      <p:pic>
        <p:nvPicPr>
          <p:cNvPr id="31" name="Graphic 30" descr="Badge Tick1 with solid fill">
            <a:extLst>
              <a:ext uri="{FF2B5EF4-FFF2-40B4-BE49-F238E27FC236}">
                <a16:creationId xmlns="" xmlns:a16="http://schemas.microsoft.com/office/drawing/2014/main" id="{DC6B931E-A0C8-41C2-A8C9-64A1B058982B}"/>
              </a:ext>
            </a:extLst>
          </p:cNvPr>
          <p:cNvPicPr>
            <a:picLocks noChangeAspect="1"/>
          </p:cNvPicPr>
          <p:nvPr userDrawn="1"/>
        </p:nvPicPr>
        <p:blipFill>
          <a:blip r:embed="rId6">
            <a:extLst>
              <a:ext uri="{96DAC541-7B7A-43D3-8B79-37D633B846F1}">
                <asvg:svgBlip xmlns="" xmlns:asvg="http://schemas.microsoft.com/office/drawing/2016/SVG/main" r:embed="rId7"/>
              </a:ext>
            </a:extLst>
          </a:blip>
          <a:srcRect/>
          <a:stretch/>
        </p:blipFill>
        <p:spPr>
          <a:xfrm>
            <a:off x="7612267" y="167080"/>
            <a:ext cx="182076" cy="224154"/>
          </a:xfrm>
          <a:prstGeom prst="rect">
            <a:avLst/>
          </a:prstGeom>
        </p:spPr>
      </p:pic>
      <p:pic>
        <p:nvPicPr>
          <p:cNvPr id="32" name="Graphic 31" descr="Badge Tick1 with solid fill">
            <a:extLst>
              <a:ext uri="{FF2B5EF4-FFF2-40B4-BE49-F238E27FC236}">
                <a16:creationId xmlns="" xmlns:a16="http://schemas.microsoft.com/office/drawing/2014/main" id="{2D01B2CF-9438-41A8-A159-8FC50DAA2ED7}"/>
              </a:ext>
            </a:extLst>
          </p:cNvPr>
          <p:cNvPicPr>
            <a:picLocks noChangeAspect="1"/>
          </p:cNvPicPr>
          <p:nvPr userDrawn="1"/>
        </p:nvPicPr>
        <p:blipFill>
          <a:blip r:embed="rId10">
            <a:extLst>
              <a:ext uri="{96DAC541-7B7A-43D3-8B79-37D633B846F1}">
                <asvg:svgBlip xmlns="" xmlns:asvg="http://schemas.microsoft.com/office/drawing/2016/SVG/main" r:embed="rId11"/>
              </a:ext>
            </a:extLst>
          </a:blip>
          <a:srcRect/>
          <a:stretch/>
        </p:blipFill>
        <p:spPr>
          <a:xfrm>
            <a:off x="7430774" y="167080"/>
            <a:ext cx="182076" cy="224154"/>
          </a:xfrm>
          <a:prstGeom prst="rect">
            <a:avLst/>
          </a:prstGeom>
        </p:spPr>
      </p:pic>
    </p:spTree>
    <p:extLst>
      <p:ext uri="{BB962C8B-B14F-4D97-AF65-F5344CB8AC3E}">
        <p14:creationId xmlns:p14="http://schemas.microsoft.com/office/powerpoint/2010/main" val="113735595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 y="0"/>
            <a:ext cx="2594181" cy="3584583"/>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582136" y="0"/>
            <a:ext cx="2594181" cy="3584583"/>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5164274" y="0"/>
            <a:ext cx="2594181" cy="3584583"/>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746406" y="0"/>
            <a:ext cx="2594181" cy="3584583"/>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4" y="3565522"/>
            <a:ext cx="2594181" cy="3584583"/>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582136" y="3565522"/>
            <a:ext cx="2594181" cy="3584583"/>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5164274" y="3565522"/>
            <a:ext cx="2594181" cy="3584583"/>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746406" y="3565522"/>
            <a:ext cx="2594181" cy="3584583"/>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66073248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67601" cy="2392900"/>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064377" y="0"/>
            <a:ext cx="2067601" cy="2392900"/>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128750" y="0"/>
            <a:ext cx="2067601" cy="2392900"/>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193128" y="0"/>
            <a:ext cx="2067601" cy="2392900"/>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257501" y="0"/>
            <a:ext cx="2067601" cy="2392900"/>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378600"/>
            <a:ext cx="2067601" cy="2392900"/>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064377" y="2378600"/>
            <a:ext cx="2067601" cy="2392900"/>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128750" y="2378600"/>
            <a:ext cx="2067601" cy="2392900"/>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193128" y="2378600"/>
            <a:ext cx="2067601" cy="2392900"/>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8257501" y="2378600"/>
            <a:ext cx="2067601" cy="2392900"/>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757200"/>
            <a:ext cx="2067601" cy="2392900"/>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064377" y="4757200"/>
            <a:ext cx="2067601" cy="2392900"/>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128750" y="4757200"/>
            <a:ext cx="2067601" cy="2392900"/>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6193128" y="4757200"/>
            <a:ext cx="2067601" cy="2392900"/>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8257501" y="4757200"/>
            <a:ext cx="2067601" cy="2392900"/>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90518766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 y="0"/>
            <a:ext cx="1734617" cy="1801825"/>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718098" y="0"/>
            <a:ext cx="1734617" cy="1801825"/>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436194" y="0"/>
            <a:ext cx="1734617" cy="1801825"/>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154291" y="0"/>
            <a:ext cx="1734617" cy="1801825"/>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8590483" y="0"/>
            <a:ext cx="1734617" cy="1801825"/>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872391" y="0"/>
            <a:ext cx="1734617" cy="1801825"/>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2" y="1782758"/>
            <a:ext cx="1734617" cy="1801825"/>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718098" y="1782758"/>
            <a:ext cx="1734617" cy="1801825"/>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436194" y="1782758"/>
            <a:ext cx="1734617" cy="1801825"/>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5154291" y="1782758"/>
            <a:ext cx="1734617" cy="1801825"/>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8590483" y="1782758"/>
            <a:ext cx="1734617" cy="1801825"/>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872391" y="1782758"/>
            <a:ext cx="1734617" cy="1801825"/>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2" y="3565526"/>
            <a:ext cx="1734617" cy="1801825"/>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718098" y="3565526"/>
            <a:ext cx="1734617" cy="1801825"/>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436194" y="3565526"/>
            <a:ext cx="1734617" cy="1801825"/>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5154291" y="3565526"/>
            <a:ext cx="1734617" cy="1801825"/>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8590483" y="3565526"/>
            <a:ext cx="1734617" cy="1801825"/>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872391" y="3565526"/>
            <a:ext cx="1734617" cy="1801825"/>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2" y="5348277"/>
            <a:ext cx="1734617" cy="1801825"/>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718098" y="5348277"/>
            <a:ext cx="1734617" cy="1801825"/>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436194" y="5348277"/>
            <a:ext cx="1734617" cy="1801825"/>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5154291" y="5348277"/>
            <a:ext cx="1734617" cy="1801825"/>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8590483" y="5348277"/>
            <a:ext cx="1734617" cy="1801825"/>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872391" y="5348277"/>
            <a:ext cx="1734617" cy="1801825"/>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078433857"/>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34"/>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34"/>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34"/>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34"/>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11875676"/>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01148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5248592"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7485698" y="1456502"/>
            <a:ext cx="2065020" cy="3552570"/>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774383" y="5192734"/>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011488" y="5192734"/>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5248592" y="5192734"/>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7485698" y="5192734"/>
            <a:ext cx="2065020"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36994034"/>
      </p:ext>
    </p:extLst>
  </p:cSld>
  <p:clrMapOvr>
    <a:masterClrMapping/>
  </p:clrMapOvr>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35"/>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35"/>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35"/>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34"/>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34"/>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34"/>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794271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a:xfrm>
            <a:off x="516256" y="6627192"/>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3" name="Нижний колонтитул 2"/>
          <p:cNvSpPr>
            <a:spLocks noGrp="1"/>
          </p:cNvSpPr>
          <p:nvPr>
            <p:ph type="ftr" sz="quarter" idx="11"/>
          </p:nvPr>
        </p:nvSpPr>
        <p:spPr>
          <a:xfrm>
            <a:off x="3527748" y="6627192"/>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4" name="Номер слайда 3"/>
          <p:cNvSpPr>
            <a:spLocks noGrp="1"/>
          </p:cNvSpPr>
          <p:nvPr>
            <p:ph type="sldNum" sz="quarter" idx="12"/>
          </p:nvPr>
        </p:nvSpPr>
        <p:spPr/>
        <p:txBody>
          <a:bodyPr/>
          <a:lstStyle>
            <a:lvl1pPr>
              <a:defRPr/>
            </a:lvl1pPr>
          </a:lstStyle>
          <a:p>
            <a:pPr>
              <a:defRPr/>
            </a:pPr>
            <a:fld id="{39A2D679-B1CE-4B80-B6F9-CAA5757C6480}"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41027339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8" name="Rectangle 7"/>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9" name="Rectangle 8"/>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p>
        </p:txBody>
      </p:sp>
      <p:sp>
        <p:nvSpPr>
          <p:cNvPr id="10" name="Rectangle 9"/>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11" name="Oval 10"/>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3" name="Picture Placeholder 2"/>
          <p:cNvSpPr>
            <a:spLocks noGrp="1"/>
          </p:cNvSpPr>
          <p:nvPr>
            <p:ph type="pic" idx="1"/>
          </p:nvPr>
        </p:nvSpPr>
        <p:spPr>
          <a:xfrm>
            <a:off x="5053218" y="1191695"/>
            <a:ext cx="4646295" cy="3261027"/>
          </a:xfrm>
          <a:prstGeom prst="roundRect">
            <a:avLst>
              <a:gd name="adj" fmla="val 4230"/>
            </a:avLst>
          </a:prstGeom>
          <a:solidFill>
            <a:schemeClr val="bg2">
              <a:lumMod val="90000"/>
            </a:schemeClr>
          </a:solidFill>
          <a:effectLst>
            <a:reflection blurRad="4350" stA="23000" endA="300" endPos="28000" dir="5400000" sy="-100000" algn="bl" rotWithShape="0"/>
          </a:effectLst>
          <a:scene3d>
            <a:camera prst="perspectiveContrastingLeftFacing" fov="1800000">
              <a:rot lat="300000" lon="2100000" rev="0"/>
            </a:camera>
            <a:lightRig rig="balanced" dir="t"/>
          </a:scene3d>
          <a:sp3d>
            <a:bevelT w="50800" h="50800"/>
          </a:sp3d>
        </p:spPr>
        <p:txBody>
          <a:bodyPr>
            <a:normAutofit/>
            <a:flatTx/>
          </a:bodyPr>
          <a:lstStyle>
            <a:lvl1pPr marL="0" indent="0" algn="ctr">
              <a:buNone/>
              <a:defRPr sz="2200"/>
            </a:lvl1pPr>
            <a:lvl2pPr marL="499262" indent="0">
              <a:buNone/>
              <a:defRPr sz="3100"/>
            </a:lvl2pPr>
            <a:lvl3pPr marL="998525" indent="0">
              <a:buNone/>
              <a:defRPr sz="2600"/>
            </a:lvl3pPr>
            <a:lvl4pPr marL="1497787" indent="0">
              <a:buNone/>
              <a:defRPr sz="2200"/>
            </a:lvl4pPr>
            <a:lvl5pPr marL="1997050" indent="0">
              <a:buNone/>
              <a:defRPr sz="2200"/>
            </a:lvl5pPr>
            <a:lvl6pPr marL="2496312" indent="0">
              <a:buNone/>
              <a:defRPr sz="2200"/>
            </a:lvl6pPr>
            <a:lvl7pPr marL="2995574" indent="0">
              <a:buNone/>
              <a:defRPr sz="2200"/>
            </a:lvl7pPr>
            <a:lvl8pPr marL="3494837" indent="0">
              <a:buNone/>
              <a:defRPr sz="2200"/>
            </a:lvl8pPr>
            <a:lvl9pPr marL="3994099" indent="0">
              <a:buNone/>
              <a:defRPr sz="2200"/>
            </a:lvl9pPr>
          </a:lstStyle>
          <a:p>
            <a:r>
              <a:rPr lang="ru-RU" smtClean="0"/>
              <a:t>Вставка рисунка</a:t>
            </a:r>
            <a:endParaRPr lang="en-US" dirty="0"/>
          </a:p>
        </p:txBody>
      </p:sp>
      <p:sp>
        <p:nvSpPr>
          <p:cNvPr id="4" name="Text Placeholder 3"/>
          <p:cNvSpPr>
            <a:spLocks noGrp="1"/>
          </p:cNvSpPr>
          <p:nvPr>
            <p:ph type="body" sz="half" idx="2"/>
          </p:nvPr>
        </p:nvSpPr>
        <p:spPr>
          <a:xfrm>
            <a:off x="991281" y="1053525"/>
            <a:ext cx="4171270" cy="2255149"/>
          </a:xfrm>
        </p:spPr>
        <p:txBody>
          <a:bodyPr anchor="b"/>
          <a:lstStyle>
            <a:lvl1pPr marL="199705" indent="-199705">
              <a:buFont typeface="Georgia" pitchFamily="18" charset="0"/>
              <a:buChar char="*"/>
              <a:defRPr sz="17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8A5A0A1B-D7B0-4C6E-90BC-42E0241C5757}"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title"/>
          </p:nvPr>
        </p:nvSpPr>
        <p:spPr>
          <a:xfrm>
            <a:off x="821207" y="4654572"/>
            <a:ext cx="7208078" cy="1191683"/>
          </a:xfrm>
        </p:spPr>
        <p:txBody>
          <a:bodyPr anchor="b">
            <a:noAutofit/>
          </a:bodyPr>
          <a:lstStyle>
            <a:lvl1pPr algn="l">
              <a:defRPr sz="5000" b="1"/>
            </a:lvl1pPr>
          </a:lstStyle>
          <a:p>
            <a:r>
              <a:rPr lang="ru-RU" smtClean="0"/>
              <a:t>Образец заголовка</a:t>
            </a:r>
            <a:endParaRPr lang="en-US" dirty="0"/>
          </a:p>
        </p:txBody>
      </p:sp>
    </p:spTree>
  </p:cSld>
  <p:clrMapOvr>
    <a:masterClrMapping/>
  </p:clrMapOvr>
  <p:timing>
    <p:tnLst>
      <p:par>
        <p:cTn id="1" dur="indefinite" restart="never" nodeType="tmRoot"/>
      </p:par>
    </p:tnLst>
  </p:timing>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35"/>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35"/>
            <a:ext cx="2818752" cy="3552571"/>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35"/>
            <a:ext cx="2818752"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3" y="5192734"/>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753174" y="5192734"/>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6731965" y="5192734"/>
            <a:ext cx="2818752"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0122110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35"/>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35"/>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34"/>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34"/>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84885938"/>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35"/>
            <a:ext cx="4306858" cy="3552571"/>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35"/>
            <a:ext cx="4306858" cy="3552571"/>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774386" y="5192734"/>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5243862" y="5192734"/>
            <a:ext cx="4306858" cy="99969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0481958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3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3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3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36"/>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8283559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3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011488" y="145653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5248592" y="1456536"/>
            <a:ext cx="2065020" cy="1539039"/>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7485698" y="1456536"/>
            <a:ext cx="2065020" cy="15390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77438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10627"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873"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3116" y="3185413"/>
            <a:ext cx="2067601"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4414911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10349700"/>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774383"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3185413"/>
            <a:ext cx="2818752"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713157891"/>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3216249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5243862" y="1456502"/>
            <a:ext cx="4306858" cy="153488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774382"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3185413"/>
            <a:ext cx="4305567" cy="3115613"/>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7376687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36"/>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3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3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3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7950"/>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7950"/>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7950"/>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7950"/>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1"/>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59110455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a:xfrm>
            <a:off x="2151063" y="762676"/>
            <a:ext cx="7227570" cy="3622717"/>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4F7DC856-7421-485F-B27B-F1912165AC04}" type="slidenum">
              <a:rPr lang="ru-RU" smtClean="0">
                <a:solidFill>
                  <a:prstClr val="black">
                    <a:tint val="75000"/>
                  </a:prstClr>
                </a:solidFill>
              </a:rPr>
              <a:pPr>
                <a:defRPr/>
              </a:pPr>
              <a:t>‹#›</a:t>
            </a:fld>
            <a:endParaRPr lang="ru-RU">
              <a:solidFill>
                <a:prstClr val="black">
                  <a:tint val="75000"/>
                </a:prstClr>
              </a:solidFill>
            </a:endParaRPr>
          </a:p>
        </p:txBody>
      </p:sp>
    </p:spTree>
  </p:cSld>
  <p:clrMapOvr>
    <a:masterClrMapping/>
  </p:clrMapOvr>
  <p:timing>
    <p:tnLst>
      <p:par>
        <p:cTn id="1" dur="indefinite" restart="never" nodeType="tmRoot"/>
      </p:par>
    </p:tnLst>
  </p:timing>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3522" y="1456536"/>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0627" y="145653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7732" y="145653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4837" y="1456536"/>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773522" y="4917950"/>
            <a:ext cx="2067601" cy="1383109"/>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009768" y="4917950"/>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5246011" y="4917950"/>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7482258" y="4917950"/>
            <a:ext cx="2067601" cy="1383109"/>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773522" y="3187241"/>
            <a:ext cx="2065020" cy="153903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010627" y="318724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5247732" y="318724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484837" y="3187241"/>
            <a:ext cx="2065020" cy="153903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79953687"/>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417270293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3753174"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774383"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753174"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6731965" y="4922069"/>
            <a:ext cx="2818752" cy="1428610"/>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774383"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3753174"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6731965" y="3191360"/>
            <a:ext cx="2818752"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7794021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12"/>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12"/>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767241847"/>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5676"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5153" y="1456502"/>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774382" y="4904812"/>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5245151" y="4904812"/>
            <a:ext cx="4305567" cy="139624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775676"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5245153" y="3191360"/>
            <a:ext cx="4306858" cy="153488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3208584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4090272261"/>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065020"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1"/>
            <a:ext cx="2065020"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453779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453779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453779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453779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5402796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260796619"/>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1"/>
            <a:ext cx="2818752" cy="4447814"/>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1"/>
            <a:ext cx="2818752"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4845573"/>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4845573"/>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4845573"/>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81380727"/>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375"/>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375"/>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0738029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02787" y="392656"/>
            <a:ext cx="2323148" cy="5461453"/>
          </a:xfrm>
          <a:effectLst/>
        </p:spPr>
        <p:txBody>
          <a:bodyPr vert="eaVert"/>
          <a:lstStyle>
            <a:lvl1pPr algn="l">
              <a:defRPr/>
            </a:lvl1pPr>
          </a:lstStyle>
          <a:p>
            <a:r>
              <a:rPr lang="ru-RU" smtClean="0"/>
              <a:t>Образец заголовка</a:t>
            </a:r>
            <a:endParaRPr lang="en-US"/>
          </a:p>
        </p:txBody>
      </p:sp>
      <p:sp>
        <p:nvSpPr>
          <p:cNvPr id="3" name="Vertical Text Placeholder 2"/>
          <p:cNvSpPr>
            <a:spLocks noGrp="1"/>
          </p:cNvSpPr>
          <p:nvPr>
            <p:ph type="body" orient="vert" idx="1"/>
          </p:nvPr>
        </p:nvSpPr>
        <p:spPr>
          <a:xfrm>
            <a:off x="3753478" y="762680"/>
            <a:ext cx="5453070" cy="510320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5229668C-78C1-4B50-A238-56637A7CF593}" type="slidenum">
              <a:rPr lang="ru-RU" smtClean="0">
                <a:solidFill>
                  <a:prstClr val="black">
                    <a:tint val="75000"/>
                  </a:prstClr>
                </a:solidFill>
              </a:rPr>
              <a:pPr>
                <a:defRPr/>
              </a:pPr>
              <a:t>‹#›</a:t>
            </a:fld>
            <a:endParaRPr lang="ru-RU">
              <a:solidFill>
                <a:prstClr val="black">
                  <a:tint val="75000"/>
                </a:prstClr>
              </a:solidFill>
            </a:endParaRPr>
          </a:p>
        </p:txBody>
      </p:sp>
    </p:spTree>
  </p:cSld>
  <p:clrMapOvr>
    <a:masterClrMapping/>
  </p:clrMapOvr>
  <p:timing>
    <p:tnLst>
      <p:par>
        <p:cTn id="1" dur="indefinite" restart="never" nodeType="tmRoot"/>
      </p:par>
    </p:tnLst>
  </p:timing>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1"/>
            <a:ext cx="4306858" cy="444781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5153375"/>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5153375"/>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769350742"/>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43926887"/>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065020"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01148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5248592"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7485698" y="1456502"/>
            <a:ext cx="2065020"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774383" y="2846661"/>
            <a:ext cx="2067601" cy="1366528"/>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010627" y="2846661"/>
            <a:ext cx="2067601" cy="1366528"/>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5246873" y="2846661"/>
            <a:ext cx="2067601" cy="1366528"/>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7483116" y="2846661"/>
            <a:ext cx="2067601" cy="1366528"/>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774383" y="4391720"/>
            <a:ext cx="2067601" cy="1786543"/>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010627"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5246873"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7483116" y="4391720"/>
            <a:ext cx="2067601" cy="1786543"/>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67578463"/>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74603595"/>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3" y="1456502"/>
            <a:ext cx="2818752" cy="2756686"/>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753174"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731965" y="1456502"/>
            <a:ext cx="2818752"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774383" y="3154444"/>
            <a:ext cx="2818752"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753174" y="3154444"/>
            <a:ext cx="2818752"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6731965" y="3154444"/>
            <a:ext cx="2818752"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774383"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753174"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6731965" y="4391724"/>
            <a:ext cx="2818752" cy="1825259"/>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81019923"/>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245"/>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245"/>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6203413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774386"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5243862" y="1456502"/>
            <a:ext cx="4306858" cy="2756686"/>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774382" y="3462245"/>
            <a:ext cx="4305567"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5245151" y="3462245"/>
            <a:ext cx="4305567"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774382"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5245151" y="4391718"/>
            <a:ext cx="4305567" cy="1775604"/>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65752249"/>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0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29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8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26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0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29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8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26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0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296"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8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26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9525129"/>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0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950296"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850096"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413282"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13083"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787626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8776069" y="1709636"/>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0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950296"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3850096"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5413282"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6313083"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787626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8776069" y="3287872"/>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0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950296"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3850096"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5413282"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6313083"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7876267"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8776069" y="4866108"/>
            <a:ext cx="116803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50202325"/>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0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68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4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0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68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4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0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68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047"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3181955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11" name="Rectangle 10"/>
          <p:cNvSpPr/>
          <p:nvPr/>
        </p:nvSpPr>
        <p:spPr>
          <a:xfrm>
            <a:off x="0" y="4031622"/>
            <a:ext cx="10325100" cy="311847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2" name="Rectangle 11"/>
          <p:cNvSpPr/>
          <p:nvPr/>
        </p:nvSpPr>
        <p:spPr>
          <a:xfrm>
            <a:off x="0" y="0"/>
            <a:ext cx="10325100" cy="403162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3" name="Rectangle 12"/>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4" name="Oval 13"/>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Subtitle 2"/>
          <p:cNvSpPr>
            <a:spLocks noGrp="1"/>
          </p:cNvSpPr>
          <p:nvPr>
            <p:ph type="subTitle" idx="1"/>
          </p:nvPr>
        </p:nvSpPr>
        <p:spPr>
          <a:xfrm>
            <a:off x="1664160" y="5267848"/>
            <a:ext cx="6365124" cy="919691"/>
          </a:xfrm>
        </p:spPr>
        <p:txBody>
          <a:bodyPr>
            <a:normAutofit/>
          </a:bodyPr>
          <a:lstStyle>
            <a:lvl1pPr marL="0" indent="0" algn="l">
              <a:buNone/>
              <a:defRPr sz="2400">
                <a:solidFill>
                  <a:schemeClr val="tx2"/>
                </a:solidFill>
              </a:defRPr>
            </a:lvl1pPr>
            <a:lvl2pPr marL="499262" indent="0" algn="ctr">
              <a:buNone/>
              <a:defRPr>
                <a:solidFill>
                  <a:schemeClr val="tx1">
                    <a:tint val="75000"/>
                  </a:schemeClr>
                </a:solidFill>
              </a:defRPr>
            </a:lvl2pPr>
            <a:lvl3pPr marL="998525" indent="0" algn="ctr">
              <a:buNone/>
              <a:defRPr>
                <a:solidFill>
                  <a:schemeClr val="tx1">
                    <a:tint val="75000"/>
                  </a:schemeClr>
                </a:solidFill>
              </a:defRPr>
            </a:lvl3pPr>
            <a:lvl4pPr marL="1497787" indent="0" algn="ctr">
              <a:buNone/>
              <a:defRPr>
                <a:solidFill>
                  <a:schemeClr val="tx1">
                    <a:tint val="75000"/>
                  </a:schemeClr>
                </a:solidFill>
              </a:defRPr>
            </a:lvl4pPr>
            <a:lvl5pPr marL="1997050" indent="0" algn="ctr">
              <a:buNone/>
              <a:defRPr>
                <a:solidFill>
                  <a:schemeClr val="tx1">
                    <a:tint val="75000"/>
                  </a:schemeClr>
                </a:solidFill>
              </a:defRPr>
            </a:lvl5pPr>
            <a:lvl6pPr marL="2496312" indent="0" algn="ctr">
              <a:buNone/>
              <a:defRPr>
                <a:solidFill>
                  <a:schemeClr val="tx1">
                    <a:tint val="75000"/>
                  </a:schemeClr>
                </a:solidFill>
              </a:defRPr>
            </a:lvl6pPr>
            <a:lvl7pPr marL="2995574" indent="0" algn="ctr">
              <a:buNone/>
              <a:defRPr>
                <a:solidFill>
                  <a:schemeClr val="tx1">
                    <a:tint val="75000"/>
                  </a:schemeClr>
                </a:solidFill>
              </a:defRPr>
            </a:lvl7pPr>
            <a:lvl8pPr marL="3494837" indent="0" algn="ctr">
              <a:buNone/>
              <a:defRPr>
                <a:solidFill>
                  <a:schemeClr val="tx1">
                    <a:tint val="75000"/>
                  </a:schemeClr>
                </a:solidFill>
              </a:defRPr>
            </a:lvl8pPr>
            <a:lvl9pPr marL="3994099" indent="0" algn="ctr">
              <a:buNone/>
              <a:defRPr>
                <a:solidFill>
                  <a:schemeClr val="tx1">
                    <a:tint val="75000"/>
                  </a:schemeClr>
                </a:solidFill>
              </a:defRPr>
            </a:lvl9pPr>
          </a:lstStyle>
          <a:p>
            <a:r>
              <a:rPr lang="ru-RU" smtClean="0"/>
              <a:t>Образец подзаголовка</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14DD3B24-17C6-4A27-98CA-E0E92DC0559F}"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ctrTitle"/>
          </p:nvPr>
        </p:nvSpPr>
        <p:spPr>
          <a:xfrm>
            <a:off x="923188" y="3265804"/>
            <a:ext cx="8102167" cy="1869543"/>
          </a:xfrm>
          <a:effectLst/>
        </p:spPr>
        <p:txBody>
          <a:bodyPr>
            <a:noAutofit/>
          </a:bodyPr>
          <a:lstStyle>
            <a:lvl1pPr marL="698967" indent="-499262" algn="l">
              <a:defRPr sz="5900"/>
            </a:lvl1pPr>
          </a:lstStyle>
          <a:p>
            <a:r>
              <a:rPr lang="ru-RU" smtClean="0"/>
              <a:t>Образец заголовка</a:t>
            </a:r>
            <a:endParaRPr lang="en-US" dirty="0"/>
          </a:p>
        </p:txBody>
      </p:sp>
    </p:spTree>
    <p:extLst>
      <p:ext uri="{BB962C8B-B14F-4D97-AF65-F5344CB8AC3E}">
        <p14:creationId xmlns:p14="http://schemas.microsoft.com/office/powerpoint/2010/main" val="759651983"/>
      </p:ext>
    </p:extLst>
  </p:cSld>
  <p:clrMapOvr>
    <a:masterClrMapping/>
  </p:clrMapOvr>
  <p:timing>
    <p:tnLst>
      <p:par>
        <p:cTn id="1" dur="indefinite" restart="never" nodeType="tmRoot"/>
      </p:par>
    </p:tnLst>
  </p:timing>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0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68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4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36"/>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09"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680"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47" y="328787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3287872"/>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87309"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38711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692680" y="4866097"/>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95680"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898047" y="486609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804251" y="4866108"/>
            <a:ext cx="1960014" cy="102008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6040974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0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68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4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09"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680"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47"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6831710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309"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38711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692680"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95680"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98047" y="1709639"/>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804251" y="1709647"/>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309"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38711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692680" y="4052116"/>
            <a:ext cx="774383" cy="953347"/>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95680"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898047" y="4052115"/>
            <a:ext cx="774383" cy="953347"/>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804251" y="4052119"/>
            <a:ext cx="1960014"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6982913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96069655"/>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487281"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943895"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18208" y="1709633"/>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6778026" y="1709647"/>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87281"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943895"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5318208" y="4052116"/>
            <a:ext cx="1299238" cy="1599498"/>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6778026" y="4052119"/>
            <a:ext cx="3013756" cy="2024966"/>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46638603"/>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8178149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324704"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48728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530073"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692653"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7735442"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898021" y="3395731"/>
            <a:ext cx="2859844"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54345078"/>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00906521"/>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774383" y="291919"/>
            <a:ext cx="8776335" cy="852383"/>
          </a:xfrm>
        </p:spPr>
        <p:txBody>
          <a:bodyPr/>
          <a:lstStyle/>
          <a:p>
            <a:r>
              <a:rPr lang="en-US"/>
              <a:t>Click to edit Master title style</a:t>
            </a:r>
          </a:p>
        </p:txBody>
      </p:sp>
      <p:sp>
        <p:nvSpPr>
          <p:cNvPr id="4" name="Picture Placeholder 3"/>
          <p:cNvSpPr>
            <a:spLocks noGrp="1"/>
          </p:cNvSpPr>
          <p:nvPr>
            <p:ph type="pic" sz="quarter" idx="10"/>
          </p:nvPr>
        </p:nvSpPr>
        <p:spPr>
          <a:xfrm>
            <a:off x="1034545"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609119"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0906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2983641"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5783586" y="1709633"/>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5358160"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8158108" y="1709632"/>
            <a:ext cx="1184998" cy="1458858"/>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7732682" y="3395731"/>
            <a:ext cx="2035850" cy="2505578"/>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712332312"/>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11" name="Rectangle 10"/>
          <p:cNvSpPr/>
          <p:nvPr/>
        </p:nvSpPr>
        <p:spPr>
          <a:xfrm>
            <a:off x="0" y="4031622"/>
            <a:ext cx="10325100" cy="311847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2" name="Rectangle 11"/>
          <p:cNvSpPr/>
          <p:nvPr/>
        </p:nvSpPr>
        <p:spPr>
          <a:xfrm>
            <a:off x="0" y="0"/>
            <a:ext cx="10325100" cy="403162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3" name="Rectangle 12"/>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4" name="Oval 13"/>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Subtitle 2"/>
          <p:cNvSpPr>
            <a:spLocks noGrp="1"/>
          </p:cNvSpPr>
          <p:nvPr>
            <p:ph type="subTitle" idx="1"/>
          </p:nvPr>
        </p:nvSpPr>
        <p:spPr>
          <a:xfrm>
            <a:off x="1664160" y="5267848"/>
            <a:ext cx="6365124" cy="919691"/>
          </a:xfrm>
        </p:spPr>
        <p:txBody>
          <a:bodyPr>
            <a:normAutofit/>
          </a:bodyPr>
          <a:lstStyle>
            <a:lvl1pPr marL="0" indent="0" algn="l">
              <a:buNone/>
              <a:defRPr sz="2400">
                <a:solidFill>
                  <a:schemeClr val="tx2"/>
                </a:solidFill>
              </a:defRPr>
            </a:lvl1pPr>
            <a:lvl2pPr marL="499262" indent="0" algn="ctr">
              <a:buNone/>
              <a:defRPr>
                <a:solidFill>
                  <a:schemeClr val="tx1">
                    <a:tint val="75000"/>
                  </a:schemeClr>
                </a:solidFill>
              </a:defRPr>
            </a:lvl2pPr>
            <a:lvl3pPr marL="998525" indent="0" algn="ctr">
              <a:buNone/>
              <a:defRPr>
                <a:solidFill>
                  <a:schemeClr val="tx1">
                    <a:tint val="75000"/>
                  </a:schemeClr>
                </a:solidFill>
              </a:defRPr>
            </a:lvl3pPr>
            <a:lvl4pPr marL="1497787" indent="0" algn="ctr">
              <a:buNone/>
              <a:defRPr>
                <a:solidFill>
                  <a:schemeClr val="tx1">
                    <a:tint val="75000"/>
                  </a:schemeClr>
                </a:solidFill>
              </a:defRPr>
            </a:lvl4pPr>
            <a:lvl5pPr marL="1997050" indent="0" algn="ctr">
              <a:buNone/>
              <a:defRPr>
                <a:solidFill>
                  <a:schemeClr val="tx1">
                    <a:tint val="75000"/>
                  </a:schemeClr>
                </a:solidFill>
              </a:defRPr>
            </a:lvl5pPr>
            <a:lvl6pPr marL="2496312" indent="0" algn="ctr">
              <a:buNone/>
              <a:defRPr>
                <a:solidFill>
                  <a:schemeClr val="tx1">
                    <a:tint val="75000"/>
                  </a:schemeClr>
                </a:solidFill>
              </a:defRPr>
            </a:lvl6pPr>
            <a:lvl7pPr marL="2995574" indent="0" algn="ctr">
              <a:buNone/>
              <a:defRPr>
                <a:solidFill>
                  <a:schemeClr val="tx1">
                    <a:tint val="75000"/>
                  </a:schemeClr>
                </a:solidFill>
              </a:defRPr>
            </a:lvl7pPr>
            <a:lvl8pPr marL="3494837" indent="0" algn="ctr">
              <a:buNone/>
              <a:defRPr>
                <a:solidFill>
                  <a:schemeClr val="tx1">
                    <a:tint val="75000"/>
                  </a:schemeClr>
                </a:solidFill>
              </a:defRPr>
            </a:lvl8pPr>
            <a:lvl9pPr marL="3994099" indent="0" algn="ctr">
              <a:buNone/>
              <a:defRPr>
                <a:solidFill>
                  <a:schemeClr val="tx1">
                    <a:tint val="75000"/>
                  </a:schemeClr>
                </a:solidFill>
              </a:defRPr>
            </a:lvl9pPr>
          </a:lstStyle>
          <a:p>
            <a:r>
              <a:rPr lang="ru-RU" smtClean="0"/>
              <a:t>Образец подзаголовка</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14DD3B24-17C6-4A27-98CA-E0E92DC0559F}"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ctrTitle"/>
          </p:nvPr>
        </p:nvSpPr>
        <p:spPr>
          <a:xfrm>
            <a:off x="923188" y="3265804"/>
            <a:ext cx="8102167" cy="1869543"/>
          </a:xfrm>
          <a:effectLst/>
        </p:spPr>
        <p:txBody>
          <a:bodyPr>
            <a:noAutofit/>
          </a:bodyPr>
          <a:lstStyle>
            <a:lvl1pPr marL="698967" indent="-499262" algn="l">
              <a:defRPr sz="5900"/>
            </a:lvl1pPr>
          </a:lstStyle>
          <a:p>
            <a:r>
              <a:rPr lang="ru-RU" smtClean="0"/>
              <a:t>Образец заголовка</a:t>
            </a:r>
            <a:endParaRPr lang="en-US" dirty="0"/>
          </a:p>
        </p:txBody>
      </p:sp>
    </p:spTree>
    <p:extLst>
      <p:ext uri="{BB962C8B-B14F-4D97-AF65-F5344CB8AC3E}">
        <p14:creationId xmlns:p14="http://schemas.microsoft.com/office/powerpoint/2010/main" val="301656452"/>
      </p:ext>
    </p:extLst>
  </p:cSld>
  <p:clrMapOvr>
    <a:masterClrMapping/>
  </p:clrMapOvr>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28E80666-FB37-4B36-9149-507F3B0178E3}" type="datetimeFigureOut">
              <a:rPr lang="en-US" smtClean="0">
                <a:solidFill>
                  <a:prstClr val="black">
                    <a:lumMod val="50000"/>
                    <a:lumOff val="50000"/>
                  </a:prstClr>
                </a:solidFill>
              </a:rPr>
              <a:pPr/>
              <a:t>12/6/2022</a:t>
            </a:fld>
            <a:endParaRPr lang="en-US">
              <a:solidFill>
                <a:prstClr val="black">
                  <a:lumMod val="50000"/>
                  <a:lumOff val="50000"/>
                </a:prstClr>
              </a:solidFill>
            </a:endParaRPr>
          </a:p>
        </p:txBody>
      </p:sp>
      <p:sp>
        <p:nvSpPr>
          <p:cNvPr id="5" name="Footer Placeholder 4"/>
          <p:cNvSpPr>
            <a:spLocks noGrp="1"/>
          </p:cNvSpPr>
          <p:nvPr>
            <p:ph type="ftr" sz="quarter" idx="11"/>
          </p:nvPr>
        </p:nvSpPr>
        <p:spPr/>
        <p:txBody>
          <a:bodyPr/>
          <a:lstStyle/>
          <a:p>
            <a:endParaRPr lang="en-US">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a:t>
            </a:fld>
            <a:endParaRPr lang="ru-RU" dirty="0">
              <a:solidFill>
                <a:prstClr val="white"/>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10" name="Content Placeholder 9"/>
          <p:cNvSpPr>
            <a:spLocks noGrp="1"/>
          </p:cNvSpPr>
          <p:nvPr>
            <p:ph sz="quarter" idx="13"/>
          </p:nvPr>
        </p:nvSpPr>
        <p:spPr>
          <a:xfrm>
            <a:off x="1290638" y="762690"/>
            <a:ext cx="7227570"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Прямоугольник 6"/>
          <p:cNvSpPr/>
          <p:nvPr userDrawn="1"/>
        </p:nvSpPr>
        <p:spPr>
          <a:xfrm>
            <a:off x="9732297" y="5158198"/>
            <a:ext cx="489366" cy="131526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9" name="Прямоугольник 8"/>
          <p:cNvSpPr/>
          <p:nvPr userDrawn="1"/>
        </p:nvSpPr>
        <p:spPr>
          <a:xfrm>
            <a:off x="9732297" y="6493222"/>
            <a:ext cx="489366"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11" name="Прямоугольник 10"/>
          <p:cNvSpPr/>
          <p:nvPr userDrawn="1"/>
        </p:nvSpPr>
        <p:spPr>
          <a:xfrm>
            <a:off x="2" y="3"/>
            <a:ext cx="326244"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a:solidFill>
                <a:prstClr val="white"/>
              </a:solidFill>
            </a:endParaRPr>
          </a:p>
        </p:txBody>
      </p:sp>
    </p:spTree>
    <p:extLst>
      <p:ext uri="{BB962C8B-B14F-4D97-AF65-F5344CB8AC3E}">
        <p14:creationId xmlns:p14="http://schemas.microsoft.com/office/powerpoint/2010/main" val="4281886573"/>
      </p:ext>
    </p:extLst>
  </p:cSld>
  <p:clrMapOvr>
    <a:masterClrMapping/>
  </p:clrMapOvr>
  <p:timing>
    <p:tnLst>
      <p:par>
        <p:cTn id="1" dur="indefinite" restart="never" nodeType="tmRoot"/>
      </p:par>
    </p:tnLst>
  </p:timing>
</p:sldLayout>
</file>

<file path=ppt/slideLayouts/slideLayout740.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28E80666-FB37-4B36-9149-507F3B0178E3}" type="datetimeFigureOut">
              <a:rPr lang="en-US" smtClean="0">
                <a:solidFill>
                  <a:prstClr val="black">
                    <a:lumMod val="50000"/>
                    <a:lumOff val="50000"/>
                  </a:prstClr>
                </a:solidFill>
              </a:rPr>
              <a:pPr/>
              <a:t>12/6/2022</a:t>
            </a:fld>
            <a:endParaRPr lang="en-US">
              <a:solidFill>
                <a:prstClr val="black">
                  <a:lumMod val="50000"/>
                  <a:lumOff val="50000"/>
                </a:prstClr>
              </a:solidFill>
            </a:endParaRPr>
          </a:p>
        </p:txBody>
      </p:sp>
      <p:sp>
        <p:nvSpPr>
          <p:cNvPr id="5" name="Footer Placeholder 4"/>
          <p:cNvSpPr>
            <a:spLocks noGrp="1"/>
          </p:cNvSpPr>
          <p:nvPr>
            <p:ph type="ftr" sz="quarter" idx="11"/>
          </p:nvPr>
        </p:nvSpPr>
        <p:spPr/>
        <p:txBody>
          <a:bodyPr/>
          <a:lstStyle/>
          <a:p>
            <a:endParaRPr lang="en-US">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a:t>
            </a:fld>
            <a:endParaRPr lang="ru-RU" dirty="0">
              <a:solidFill>
                <a:prstClr val="white"/>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10" name="Content Placeholder 9"/>
          <p:cNvSpPr>
            <a:spLocks noGrp="1"/>
          </p:cNvSpPr>
          <p:nvPr>
            <p:ph sz="quarter" idx="13"/>
          </p:nvPr>
        </p:nvSpPr>
        <p:spPr>
          <a:xfrm>
            <a:off x="1290638" y="762690"/>
            <a:ext cx="7227570"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Прямоугольник 6"/>
          <p:cNvSpPr/>
          <p:nvPr userDrawn="1"/>
        </p:nvSpPr>
        <p:spPr>
          <a:xfrm>
            <a:off x="9732297" y="5158198"/>
            <a:ext cx="489366" cy="131526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9" name="Прямоугольник 8"/>
          <p:cNvSpPr/>
          <p:nvPr userDrawn="1"/>
        </p:nvSpPr>
        <p:spPr>
          <a:xfrm>
            <a:off x="9732297" y="6493222"/>
            <a:ext cx="489366"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11" name="Прямоугольник 10"/>
          <p:cNvSpPr/>
          <p:nvPr userDrawn="1"/>
        </p:nvSpPr>
        <p:spPr>
          <a:xfrm>
            <a:off x="2" y="3"/>
            <a:ext cx="326244"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a:solidFill>
                <a:prstClr val="white"/>
              </a:solidFill>
            </a:endParaRPr>
          </a:p>
        </p:txBody>
      </p:sp>
    </p:spTree>
    <p:extLst>
      <p:ext uri="{BB962C8B-B14F-4D97-AF65-F5344CB8AC3E}">
        <p14:creationId xmlns:p14="http://schemas.microsoft.com/office/powerpoint/2010/main" val="735302422"/>
      </p:ext>
    </p:extLst>
  </p:cSld>
  <p:clrMapOvr>
    <a:masterClrMapping/>
  </p:clrMapOvr>
  <p:timing>
    <p:tnLst>
      <p:par>
        <p:cTn id="1" dur="indefinite" restart="never" nodeType="tmRoot"/>
      </p:par>
    </p:tnLst>
  </p:timing>
</p:sldLayout>
</file>

<file path=ppt/slideLayouts/slideLayout741.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7" name="Rectangle 6"/>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1"/>
          <p:cNvSpPr>
            <a:spLocks noGrp="1"/>
          </p:cNvSpPr>
          <p:nvPr>
            <p:ph type="title"/>
          </p:nvPr>
        </p:nvSpPr>
        <p:spPr>
          <a:xfrm>
            <a:off x="2295816" y="2265199"/>
            <a:ext cx="6737360" cy="2526563"/>
          </a:xfrm>
          <a:effectLst/>
        </p:spPr>
        <p:txBody>
          <a:bodyPr anchor="b"/>
          <a:lstStyle>
            <a:lvl1pPr algn="r">
              <a:defRPr sz="5000" b="1" cap="none" baseline="0"/>
            </a:lvl1pPr>
          </a:lstStyle>
          <a:p>
            <a:r>
              <a:rPr lang="ru-RU" smtClean="0"/>
              <a:t>Образец заголовка</a:t>
            </a:r>
            <a:endParaRPr lang="en-US" dirty="0"/>
          </a:p>
        </p:txBody>
      </p:sp>
      <p:sp>
        <p:nvSpPr>
          <p:cNvPr id="3" name="Text Placeholder 2"/>
          <p:cNvSpPr>
            <a:spLocks noGrp="1"/>
          </p:cNvSpPr>
          <p:nvPr>
            <p:ph type="body" idx="1"/>
          </p:nvPr>
        </p:nvSpPr>
        <p:spPr>
          <a:xfrm>
            <a:off x="2283766" y="4803757"/>
            <a:ext cx="6741683" cy="871044"/>
          </a:xfrm>
        </p:spPr>
        <p:txBody>
          <a:bodyPr anchor="t"/>
          <a:lstStyle>
            <a:lvl1pPr marL="0" indent="0" algn="r">
              <a:buNone/>
              <a:defRPr sz="2200">
                <a:solidFill>
                  <a:schemeClr val="tx2"/>
                </a:solidFill>
              </a:defRPr>
            </a:lvl1pPr>
            <a:lvl2pPr marL="499262" indent="0">
              <a:buNone/>
              <a:defRPr sz="2000">
                <a:solidFill>
                  <a:schemeClr val="tx1">
                    <a:tint val="75000"/>
                  </a:schemeClr>
                </a:solidFill>
              </a:defRPr>
            </a:lvl2pPr>
            <a:lvl3pPr marL="998525" indent="0">
              <a:buNone/>
              <a:defRPr sz="1700">
                <a:solidFill>
                  <a:schemeClr val="tx1">
                    <a:tint val="75000"/>
                  </a:schemeClr>
                </a:solidFill>
              </a:defRPr>
            </a:lvl3pPr>
            <a:lvl4pPr marL="1497787" indent="0">
              <a:buNone/>
              <a:defRPr sz="1500">
                <a:solidFill>
                  <a:schemeClr val="tx1">
                    <a:tint val="75000"/>
                  </a:schemeClr>
                </a:solidFill>
              </a:defRPr>
            </a:lvl4pPr>
            <a:lvl5pPr marL="1997050" indent="0">
              <a:buNone/>
              <a:defRPr sz="1500">
                <a:solidFill>
                  <a:schemeClr val="tx1">
                    <a:tint val="75000"/>
                  </a:schemeClr>
                </a:solidFill>
              </a:defRPr>
            </a:lvl5pPr>
            <a:lvl6pPr marL="2496312" indent="0">
              <a:buNone/>
              <a:defRPr sz="1500">
                <a:solidFill>
                  <a:schemeClr val="tx1">
                    <a:tint val="75000"/>
                  </a:schemeClr>
                </a:solidFill>
              </a:defRPr>
            </a:lvl6pPr>
            <a:lvl7pPr marL="2995574" indent="0">
              <a:buNone/>
              <a:defRPr sz="1500">
                <a:solidFill>
                  <a:schemeClr val="tx1">
                    <a:tint val="75000"/>
                  </a:schemeClr>
                </a:solidFill>
              </a:defRPr>
            </a:lvl7pPr>
            <a:lvl8pPr marL="3494837" indent="0">
              <a:buNone/>
              <a:defRPr sz="1500">
                <a:solidFill>
                  <a:schemeClr val="tx1">
                    <a:tint val="75000"/>
                  </a:schemeClr>
                </a:solidFill>
              </a:defRPr>
            </a:lvl8pPr>
            <a:lvl9pPr marL="3994099" indent="0">
              <a:buNone/>
              <a:defRPr sz="1500">
                <a:solidFill>
                  <a:schemeClr val="tx1">
                    <a:tint val="75000"/>
                  </a:schemeClr>
                </a:solidFill>
              </a:defRPr>
            </a:lvl9pPr>
          </a:lstStyle>
          <a:p>
            <a:pPr lvl="0"/>
            <a:r>
              <a:rPr lang="ru-RU" smtClean="0"/>
              <a:t>Образец текста</a:t>
            </a:r>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697F8021-ED8C-4BDF-B535-680A6D8767B5}"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158453575"/>
      </p:ext>
    </p:extLst>
  </p:cSld>
  <p:clrMapOvr>
    <a:masterClrMapping/>
  </p:clrMapOvr>
  <p:timing>
    <p:tnLst>
      <p:par>
        <p:cTn id="1" dur="indefinite" restart="never" nodeType="tmRoot"/>
      </p:par>
    </p:tnLst>
  </p:timing>
</p:sldLayout>
</file>

<file path=ppt/slideLayouts/slideLayout742.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1AAE65D7-EF62-48DF-8BE3-AABB744AD3D7}" type="slidenum">
              <a:rPr lang="ru-RU" smtClean="0">
                <a:solidFill>
                  <a:prstClr val="black">
                    <a:tint val="75000"/>
                  </a:prstClr>
                </a:solidFill>
              </a:rPr>
              <a:pPr>
                <a:defRPr/>
              </a:pPr>
              <a:t>‹#›</a:t>
            </a:fld>
            <a:endParaRPr lang="ru-RU">
              <a:solidFill>
                <a:prstClr val="black">
                  <a:tint val="75000"/>
                </a:prstClr>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9" name="Content Placeholder 8"/>
          <p:cNvSpPr>
            <a:spLocks noGrp="1"/>
          </p:cNvSpPr>
          <p:nvPr>
            <p:ph sz="quarter" idx="13"/>
          </p:nvPr>
        </p:nvSpPr>
        <p:spPr>
          <a:xfrm>
            <a:off x="1290636" y="762676"/>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11" name="Content Placeholder 10"/>
          <p:cNvSpPr>
            <a:spLocks noGrp="1"/>
          </p:cNvSpPr>
          <p:nvPr>
            <p:ph sz="quarter" idx="14"/>
          </p:nvPr>
        </p:nvSpPr>
        <p:spPr>
          <a:xfrm>
            <a:off x="5245151" y="762690"/>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Tree>
    <p:extLst>
      <p:ext uri="{BB962C8B-B14F-4D97-AF65-F5344CB8AC3E}">
        <p14:creationId xmlns:p14="http://schemas.microsoft.com/office/powerpoint/2010/main" val="2476301820"/>
      </p:ext>
    </p:extLst>
  </p:cSld>
  <p:clrMapOvr>
    <a:masterClrMapping/>
  </p:clrMapOvr>
  <p:timing>
    <p:tnLst>
      <p:par>
        <p:cTn id="1" dur="indefinite" restart="never" nodeType="tmRoot"/>
      </p:par>
    </p:tnLst>
  </p:timing>
</p:sldLayout>
</file>

<file path=ppt/slideLayouts/slideLayout743.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290637"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lvl="0"/>
            <a:r>
              <a:rPr lang="ru-RU" smtClean="0"/>
              <a:t>Образец текста</a:t>
            </a:r>
          </a:p>
        </p:txBody>
      </p:sp>
      <p:sp>
        <p:nvSpPr>
          <p:cNvPr id="4" name="Content Placeholder 3"/>
          <p:cNvSpPr>
            <a:spLocks noGrp="1"/>
          </p:cNvSpPr>
          <p:nvPr>
            <p:ph sz="half" idx="2"/>
          </p:nvPr>
        </p:nvSpPr>
        <p:spPr>
          <a:xfrm>
            <a:off x="1305823" y="1459971"/>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5" name="Text Placeholder 4"/>
          <p:cNvSpPr>
            <a:spLocks noGrp="1"/>
          </p:cNvSpPr>
          <p:nvPr>
            <p:ph type="body" sz="quarter" idx="3"/>
          </p:nvPr>
        </p:nvSpPr>
        <p:spPr>
          <a:xfrm>
            <a:off x="5247579"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marL="0" lvl="0" indent="0" algn="ctr" defTabSz="998525" rtl="0" eaLnBrk="1" latinLnBrk="0" hangingPunct="1">
              <a:spcBef>
                <a:spcPct val="20000"/>
              </a:spcBef>
              <a:spcAft>
                <a:spcPts val="328"/>
              </a:spcAft>
              <a:buClr>
                <a:schemeClr val="accent6">
                  <a:lumMod val="75000"/>
                </a:schemeClr>
              </a:buClr>
              <a:buSzPct val="130000"/>
              <a:buFont typeface="Georgia" pitchFamily="18" charset="0"/>
              <a:buNone/>
            </a:pPr>
            <a:r>
              <a:rPr lang="ru-RU" smtClean="0"/>
              <a:t>Образец текста</a:t>
            </a:r>
          </a:p>
        </p:txBody>
      </p:sp>
      <p:sp>
        <p:nvSpPr>
          <p:cNvPr id="6" name="Content Placeholder 5"/>
          <p:cNvSpPr>
            <a:spLocks noGrp="1"/>
          </p:cNvSpPr>
          <p:nvPr>
            <p:ph sz="quarter" idx="4"/>
          </p:nvPr>
        </p:nvSpPr>
        <p:spPr>
          <a:xfrm>
            <a:off x="5245007" y="1458620"/>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Date Placeholder 6"/>
          <p:cNvSpPr>
            <a:spLocks noGrp="1"/>
          </p:cNvSpPr>
          <p:nvPr>
            <p:ph type="dt" sz="half" idx="10"/>
          </p:nvPr>
        </p:nvSpPr>
        <p:spPr/>
        <p:txBody>
          <a:bodyPr/>
          <a:lstStyle/>
          <a:p>
            <a:pPr>
              <a:defRPr/>
            </a:pPr>
            <a:endParaRPr lang="ru-RU">
              <a:solidFill>
                <a:prstClr val="black"/>
              </a:solidFill>
            </a:endParaRPr>
          </a:p>
        </p:txBody>
      </p:sp>
      <p:sp>
        <p:nvSpPr>
          <p:cNvPr id="8" name="Footer Placeholder 7"/>
          <p:cNvSpPr>
            <a:spLocks noGrp="1"/>
          </p:cNvSpPr>
          <p:nvPr>
            <p:ph type="ftr" sz="quarter" idx="11"/>
          </p:nvPr>
        </p:nvSpPr>
        <p:spPr/>
        <p:txBody>
          <a:bodyPr/>
          <a:lstStyle/>
          <a:p>
            <a:pPr>
              <a:defRPr/>
            </a:pPr>
            <a:endParaRPr lang="ru-RU">
              <a:solidFill>
                <a:prstClr val="black"/>
              </a:solidFill>
            </a:endParaRPr>
          </a:p>
        </p:txBody>
      </p:sp>
      <p:sp>
        <p:nvSpPr>
          <p:cNvPr id="9" name="Slide Number Placeholder 8"/>
          <p:cNvSpPr>
            <a:spLocks noGrp="1"/>
          </p:cNvSpPr>
          <p:nvPr>
            <p:ph type="sldNum" sz="quarter" idx="12"/>
          </p:nvPr>
        </p:nvSpPr>
        <p:spPr/>
        <p:txBody>
          <a:bodyPr/>
          <a:lstStyle/>
          <a:p>
            <a:pPr>
              <a:defRPr/>
            </a:pPr>
            <a:fld id="{6323F9DB-885A-4D81-8D62-6BEB8B6A1F78}" type="slidenum">
              <a:rPr lang="ru-RU" smtClean="0">
                <a:solidFill>
                  <a:prstClr val="black">
                    <a:tint val="75000"/>
                  </a:prstClr>
                </a:solidFill>
              </a:rPr>
              <a:pPr>
                <a:defRPr/>
              </a:pPr>
              <a:t>‹#›</a:t>
            </a:fld>
            <a:endParaRPr lang="ru-RU">
              <a:solidFill>
                <a:prstClr val="black">
                  <a:tint val="75000"/>
                </a:prstClr>
              </a:solidFill>
            </a:endParaRPr>
          </a:p>
        </p:txBody>
      </p:sp>
      <p:sp>
        <p:nvSpPr>
          <p:cNvPr id="10" name="Title 9"/>
          <p:cNvSpPr>
            <a:spLocks noGrp="1"/>
          </p:cNvSpPr>
          <p:nvPr>
            <p:ph type="title"/>
          </p:nvPr>
        </p:nvSpPr>
        <p:spPr/>
        <p:txBody>
          <a:bodyPr/>
          <a:lstStyle/>
          <a:p>
            <a:r>
              <a:rPr lang="ru-RU" smtClean="0"/>
              <a:t>Образец заголовка</a:t>
            </a:r>
            <a:endParaRPr lang="en-US" dirty="0"/>
          </a:p>
        </p:txBody>
      </p:sp>
    </p:spTree>
    <p:extLst>
      <p:ext uri="{BB962C8B-B14F-4D97-AF65-F5344CB8AC3E}">
        <p14:creationId xmlns:p14="http://schemas.microsoft.com/office/powerpoint/2010/main" val="430496700"/>
      </p:ext>
    </p:extLst>
  </p:cSld>
  <p:clrMapOvr>
    <a:masterClrMapping/>
  </p:clrMapOvr>
  <p:timing>
    <p:tnLst>
      <p:par>
        <p:cTn id="1" dur="indefinite" restart="never" nodeType="tmRoot"/>
      </p:par>
    </p:tnLst>
  </p:timing>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dirty="0"/>
          </a:p>
        </p:txBody>
      </p:sp>
      <p:sp>
        <p:nvSpPr>
          <p:cNvPr id="3" name="Date Placeholder 2"/>
          <p:cNvSpPr>
            <a:spLocks noGrp="1"/>
          </p:cNvSpPr>
          <p:nvPr>
            <p:ph type="dt" sz="half" idx="10"/>
          </p:nvPr>
        </p:nvSpPr>
        <p:spPr/>
        <p:txBody>
          <a:bodyPr/>
          <a:lstStyle/>
          <a:p>
            <a:pPr>
              <a:defRPr/>
            </a:pPr>
            <a:endParaRPr lang="ru-RU">
              <a:solidFill>
                <a:prstClr val="black"/>
              </a:solidFill>
            </a:endParaRPr>
          </a:p>
        </p:txBody>
      </p:sp>
      <p:sp>
        <p:nvSpPr>
          <p:cNvPr id="4" name="Footer Placeholder 3"/>
          <p:cNvSpPr>
            <a:spLocks noGrp="1"/>
          </p:cNvSpPr>
          <p:nvPr>
            <p:ph type="ftr" sz="quarter" idx="11"/>
          </p:nvPr>
        </p:nvSpPr>
        <p:spPr/>
        <p:txBody>
          <a:bodyPr/>
          <a:lstStyle/>
          <a:p>
            <a:pPr>
              <a:defRPr/>
            </a:pPr>
            <a:endParaRPr lang="ru-RU">
              <a:solidFill>
                <a:prstClr val="black"/>
              </a:solidFill>
            </a:endParaRPr>
          </a:p>
        </p:txBody>
      </p:sp>
      <p:sp>
        <p:nvSpPr>
          <p:cNvPr id="5" name="Slide Number Placeholder 4"/>
          <p:cNvSpPr>
            <a:spLocks noGrp="1"/>
          </p:cNvSpPr>
          <p:nvPr>
            <p:ph type="sldNum" sz="quarter" idx="12"/>
          </p:nvPr>
        </p:nvSpPr>
        <p:spPr/>
        <p:txBody>
          <a:bodyPr/>
          <a:lstStyle/>
          <a:p>
            <a:pPr>
              <a:defRPr/>
            </a:pPr>
            <a:fld id="{27AF9FE5-6402-411A-AFD6-F5FDF53EA1D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506719585"/>
      </p:ext>
    </p:extLst>
  </p:cSld>
  <p:clrMapOvr>
    <a:masterClrMapping/>
  </p:clrMapOvr>
  <p:timing>
    <p:tnLst>
      <p:par>
        <p:cTn id="1" dur="indefinite" restart="never" nodeType="tmRoot"/>
      </p:par>
    </p:tnLst>
  </p:timing>
</p:sldLayout>
</file>

<file path=ppt/slideLayouts/slideLayout745.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ru-RU">
              <a:solidFill>
                <a:prstClr val="black"/>
              </a:solidFill>
            </a:endParaRPr>
          </a:p>
        </p:txBody>
      </p:sp>
      <p:sp>
        <p:nvSpPr>
          <p:cNvPr id="3" name="Footer Placeholder 2"/>
          <p:cNvSpPr>
            <a:spLocks noGrp="1"/>
          </p:cNvSpPr>
          <p:nvPr>
            <p:ph type="ftr" sz="quarter" idx="11"/>
          </p:nvPr>
        </p:nvSpPr>
        <p:spPr/>
        <p:txBody>
          <a:bodyPr/>
          <a:lstStyle/>
          <a:p>
            <a:pPr>
              <a:defRPr/>
            </a:pPr>
            <a:endParaRPr lang="ru-RU">
              <a:solidFill>
                <a:prstClr val="black"/>
              </a:solidFill>
            </a:endParaRPr>
          </a:p>
        </p:txBody>
      </p:sp>
      <p:sp>
        <p:nvSpPr>
          <p:cNvPr id="4" name="Slide Number Placeholder 3"/>
          <p:cNvSpPr>
            <a:spLocks noGrp="1"/>
          </p:cNvSpPr>
          <p:nvPr>
            <p:ph type="sldNum" sz="quarter" idx="12"/>
          </p:nvPr>
        </p:nvSpPr>
        <p:spPr/>
        <p:txBody>
          <a:bodyPr/>
          <a:lstStyle/>
          <a:p>
            <a:pPr>
              <a:defRPr/>
            </a:pPr>
            <a:fld id="{39A2D679-B1CE-4B80-B6F9-CAA5757C6480}"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892198217"/>
      </p:ext>
    </p:extLst>
  </p:cSld>
  <p:clrMapOvr>
    <a:masterClrMapping/>
  </p:clrMapOvr>
  <p:timing>
    <p:tnLst>
      <p:par>
        <p:cT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47481" y="2304023"/>
            <a:ext cx="4105746" cy="1312095"/>
          </a:xfrm>
          <a:effectLst/>
        </p:spPr>
        <p:txBody>
          <a:bodyPr anchor="b">
            <a:noAutofit/>
          </a:bodyPr>
          <a:lstStyle>
            <a:lvl1pPr marL="249631" indent="-249631" algn="l">
              <a:defRPr sz="3100" b="1">
                <a:effectLst/>
              </a:defRPr>
            </a:lvl1pPr>
          </a:lstStyle>
          <a:p>
            <a:r>
              <a:rPr lang="ru-RU" smtClean="0"/>
              <a:t>Образец заголовка</a:t>
            </a:r>
            <a:endParaRPr lang="en-US" dirty="0"/>
          </a:p>
        </p:txBody>
      </p:sp>
      <p:sp>
        <p:nvSpPr>
          <p:cNvPr id="3" name="Content Placeholder 2"/>
          <p:cNvSpPr>
            <a:spLocks noGrp="1"/>
          </p:cNvSpPr>
          <p:nvPr>
            <p:ph idx="1"/>
          </p:nvPr>
        </p:nvSpPr>
        <p:spPr>
          <a:xfrm>
            <a:off x="5186847" y="762677"/>
            <a:ext cx="4535958" cy="5103209"/>
          </a:xfrm>
        </p:spPr>
        <p:txBody>
          <a:bodyPr anchor="ctr"/>
          <a:lstStyle>
            <a:lvl1pPr>
              <a:defRPr sz="2400"/>
            </a:lvl1pPr>
            <a:lvl2pPr>
              <a:defRPr sz="2200"/>
            </a:lvl2pPr>
            <a:lvl3pPr>
              <a:defRPr sz="2000"/>
            </a:lvl3pPr>
            <a:lvl4pPr>
              <a:defRPr sz="1700"/>
            </a:lvl4pPr>
            <a:lvl5pPr>
              <a:defRPr sz="1500"/>
            </a:lvl5pPr>
            <a:lvl6pPr>
              <a:defRPr sz="2200"/>
            </a:lvl6pPr>
            <a:lvl7pPr>
              <a:defRPr sz="2200"/>
            </a:lvl7pPr>
            <a:lvl8pPr>
              <a:defRPr sz="2200"/>
            </a:lvl8pPr>
            <a:lvl9pPr>
              <a:defRPr sz="2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Text Placeholder 3"/>
          <p:cNvSpPr>
            <a:spLocks noGrp="1"/>
          </p:cNvSpPr>
          <p:nvPr>
            <p:ph type="body" sz="half" idx="2"/>
          </p:nvPr>
        </p:nvSpPr>
        <p:spPr>
          <a:xfrm>
            <a:off x="1214720" y="3646782"/>
            <a:ext cx="3826362" cy="2230646"/>
          </a:xfrm>
        </p:spPr>
        <p:txBody>
          <a:bodyPr/>
          <a:lstStyle>
            <a:lvl1pPr marL="0" indent="0">
              <a:buNone/>
              <a:defRPr sz="15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F2778974-F02E-439E-80F3-43EB670DBF8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549732268"/>
      </p:ext>
    </p:extLst>
  </p:cSld>
  <p:clrMapOvr>
    <a:masterClrMapping/>
  </p:clrMapOvr>
  <p:timing>
    <p:tnLst>
      <p:par>
        <p:cT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8" name="Rectangle 7"/>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9" name="Rectangle 8"/>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0" name="Rectangle 9"/>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1" name="Oval 10"/>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Picture Placeholder 2"/>
          <p:cNvSpPr>
            <a:spLocks noGrp="1"/>
          </p:cNvSpPr>
          <p:nvPr>
            <p:ph type="pic" idx="1"/>
          </p:nvPr>
        </p:nvSpPr>
        <p:spPr>
          <a:xfrm>
            <a:off x="5053218" y="1191695"/>
            <a:ext cx="4646295" cy="3261027"/>
          </a:xfrm>
          <a:prstGeom prst="roundRect">
            <a:avLst>
              <a:gd name="adj" fmla="val 4230"/>
            </a:avLst>
          </a:prstGeom>
          <a:solidFill>
            <a:schemeClr val="bg2">
              <a:lumMod val="90000"/>
            </a:schemeClr>
          </a:solidFill>
          <a:effectLst>
            <a:reflection blurRad="4350" stA="23000" endA="300" endPos="28000" dir="5400000" sy="-100000" algn="bl" rotWithShape="0"/>
          </a:effectLst>
          <a:scene3d>
            <a:camera prst="perspectiveContrastingLeftFacing" fov="1800000">
              <a:rot lat="300000" lon="2100000" rev="0"/>
            </a:camera>
            <a:lightRig rig="balanced" dir="t"/>
          </a:scene3d>
          <a:sp3d>
            <a:bevelT w="50800" h="50800"/>
          </a:sp3d>
        </p:spPr>
        <p:txBody>
          <a:bodyPr>
            <a:normAutofit/>
            <a:flatTx/>
          </a:bodyPr>
          <a:lstStyle>
            <a:lvl1pPr marL="0" indent="0" algn="ctr">
              <a:buNone/>
              <a:defRPr sz="2200"/>
            </a:lvl1pPr>
            <a:lvl2pPr marL="499262" indent="0">
              <a:buNone/>
              <a:defRPr sz="3100"/>
            </a:lvl2pPr>
            <a:lvl3pPr marL="998525" indent="0">
              <a:buNone/>
              <a:defRPr sz="2600"/>
            </a:lvl3pPr>
            <a:lvl4pPr marL="1497787" indent="0">
              <a:buNone/>
              <a:defRPr sz="2200"/>
            </a:lvl4pPr>
            <a:lvl5pPr marL="1997050" indent="0">
              <a:buNone/>
              <a:defRPr sz="2200"/>
            </a:lvl5pPr>
            <a:lvl6pPr marL="2496312" indent="0">
              <a:buNone/>
              <a:defRPr sz="2200"/>
            </a:lvl6pPr>
            <a:lvl7pPr marL="2995574" indent="0">
              <a:buNone/>
              <a:defRPr sz="2200"/>
            </a:lvl7pPr>
            <a:lvl8pPr marL="3494837" indent="0">
              <a:buNone/>
              <a:defRPr sz="2200"/>
            </a:lvl8pPr>
            <a:lvl9pPr marL="3994099" indent="0">
              <a:buNone/>
              <a:defRPr sz="2200"/>
            </a:lvl9pPr>
          </a:lstStyle>
          <a:p>
            <a:r>
              <a:rPr lang="ru-RU" smtClean="0"/>
              <a:t>Вставка рисунка</a:t>
            </a:r>
            <a:endParaRPr lang="en-US" dirty="0"/>
          </a:p>
        </p:txBody>
      </p:sp>
      <p:sp>
        <p:nvSpPr>
          <p:cNvPr id="4" name="Text Placeholder 3"/>
          <p:cNvSpPr>
            <a:spLocks noGrp="1"/>
          </p:cNvSpPr>
          <p:nvPr>
            <p:ph type="body" sz="half" idx="2"/>
          </p:nvPr>
        </p:nvSpPr>
        <p:spPr>
          <a:xfrm>
            <a:off x="991281" y="1053525"/>
            <a:ext cx="4171270" cy="2255149"/>
          </a:xfrm>
        </p:spPr>
        <p:txBody>
          <a:bodyPr anchor="b"/>
          <a:lstStyle>
            <a:lvl1pPr marL="199705" indent="-199705">
              <a:buFont typeface="Georgia" pitchFamily="18" charset="0"/>
              <a:buChar char="*"/>
              <a:defRPr sz="17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8A5A0A1B-D7B0-4C6E-90BC-42E0241C5757}"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title"/>
          </p:nvPr>
        </p:nvSpPr>
        <p:spPr>
          <a:xfrm>
            <a:off x="821207" y="4654572"/>
            <a:ext cx="7208078" cy="1191683"/>
          </a:xfrm>
        </p:spPr>
        <p:txBody>
          <a:bodyPr anchor="b">
            <a:noAutofit/>
          </a:bodyPr>
          <a:lstStyle>
            <a:lvl1pPr algn="l">
              <a:defRPr sz="5000" b="1"/>
            </a:lvl1pPr>
          </a:lstStyle>
          <a:p>
            <a:r>
              <a:rPr lang="ru-RU" smtClean="0"/>
              <a:t>Образец заголовка</a:t>
            </a:r>
            <a:endParaRPr lang="en-US" dirty="0"/>
          </a:p>
        </p:txBody>
      </p:sp>
    </p:spTree>
    <p:extLst>
      <p:ext uri="{BB962C8B-B14F-4D97-AF65-F5344CB8AC3E}">
        <p14:creationId xmlns:p14="http://schemas.microsoft.com/office/powerpoint/2010/main" val="3464593641"/>
      </p:ext>
    </p:extLst>
  </p:cSld>
  <p:clrMapOvr>
    <a:masterClrMapping/>
  </p:clrMapOvr>
  <p:timing>
    <p:tnLst>
      <p:par>
        <p:cTn id="1" dur="indefinite" restart="never" nodeType="tmRoot"/>
      </p:par>
    </p:tnLst>
  </p:timing>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a:xfrm>
            <a:off x="2151063" y="762676"/>
            <a:ext cx="7227570" cy="3622717"/>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4F7DC856-7421-485F-B27B-F1912165AC04}"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28474652"/>
      </p:ext>
    </p:extLst>
  </p:cSld>
  <p:clrMapOvr>
    <a:masterClrMapping/>
  </p:clrMapOvr>
  <p:timing>
    <p:tnLst>
      <p:par>
        <p:cTn id="1" dur="indefinite" restart="never" nodeType="tmRoot"/>
      </p:par>
    </p:tnLst>
  </p:timing>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02787" y="392656"/>
            <a:ext cx="2323148" cy="5461453"/>
          </a:xfrm>
          <a:effectLst/>
        </p:spPr>
        <p:txBody>
          <a:bodyPr vert="eaVert"/>
          <a:lstStyle>
            <a:lvl1pPr algn="l">
              <a:defRPr/>
            </a:lvl1pPr>
          </a:lstStyle>
          <a:p>
            <a:r>
              <a:rPr lang="ru-RU" smtClean="0"/>
              <a:t>Образец заголовка</a:t>
            </a:r>
            <a:endParaRPr lang="en-US"/>
          </a:p>
        </p:txBody>
      </p:sp>
      <p:sp>
        <p:nvSpPr>
          <p:cNvPr id="3" name="Vertical Text Placeholder 2"/>
          <p:cNvSpPr>
            <a:spLocks noGrp="1"/>
          </p:cNvSpPr>
          <p:nvPr>
            <p:ph type="body" orient="vert" idx="1"/>
          </p:nvPr>
        </p:nvSpPr>
        <p:spPr>
          <a:xfrm>
            <a:off x="3753478" y="762680"/>
            <a:ext cx="5453070" cy="510320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5229668C-78C1-4B50-A238-56637A7CF593}"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645375514"/>
      </p:ext>
    </p:extLst>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7" name="Rectangle 6"/>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1"/>
          <p:cNvSpPr>
            <a:spLocks noGrp="1"/>
          </p:cNvSpPr>
          <p:nvPr>
            <p:ph type="title"/>
          </p:nvPr>
        </p:nvSpPr>
        <p:spPr>
          <a:xfrm>
            <a:off x="2295816" y="2265199"/>
            <a:ext cx="6737360" cy="2526563"/>
          </a:xfrm>
          <a:effectLst/>
        </p:spPr>
        <p:txBody>
          <a:bodyPr anchor="b"/>
          <a:lstStyle>
            <a:lvl1pPr algn="r">
              <a:defRPr sz="5000" b="1" cap="none" baseline="0"/>
            </a:lvl1pPr>
          </a:lstStyle>
          <a:p>
            <a:r>
              <a:rPr lang="ru-RU" smtClean="0"/>
              <a:t>Образец заголовка</a:t>
            </a:r>
            <a:endParaRPr lang="en-US" dirty="0"/>
          </a:p>
        </p:txBody>
      </p:sp>
      <p:sp>
        <p:nvSpPr>
          <p:cNvPr id="3" name="Text Placeholder 2"/>
          <p:cNvSpPr>
            <a:spLocks noGrp="1"/>
          </p:cNvSpPr>
          <p:nvPr>
            <p:ph type="body" idx="1"/>
          </p:nvPr>
        </p:nvSpPr>
        <p:spPr>
          <a:xfrm>
            <a:off x="2283766" y="4803757"/>
            <a:ext cx="6741683" cy="871044"/>
          </a:xfrm>
        </p:spPr>
        <p:txBody>
          <a:bodyPr anchor="t"/>
          <a:lstStyle>
            <a:lvl1pPr marL="0" indent="0" algn="r">
              <a:buNone/>
              <a:defRPr sz="2200">
                <a:solidFill>
                  <a:schemeClr val="tx2"/>
                </a:solidFill>
              </a:defRPr>
            </a:lvl1pPr>
            <a:lvl2pPr marL="499262" indent="0">
              <a:buNone/>
              <a:defRPr sz="2000">
                <a:solidFill>
                  <a:schemeClr val="tx1">
                    <a:tint val="75000"/>
                  </a:schemeClr>
                </a:solidFill>
              </a:defRPr>
            </a:lvl2pPr>
            <a:lvl3pPr marL="998525" indent="0">
              <a:buNone/>
              <a:defRPr sz="1700">
                <a:solidFill>
                  <a:schemeClr val="tx1">
                    <a:tint val="75000"/>
                  </a:schemeClr>
                </a:solidFill>
              </a:defRPr>
            </a:lvl3pPr>
            <a:lvl4pPr marL="1497787" indent="0">
              <a:buNone/>
              <a:defRPr sz="1500">
                <a:solidFill>
                  <a:schemeClr val="tx1">
                    <a:tint val="75000"/>
                  </a:schemeClr>
                </a:solidFill>
              </a:defRPr>
            </a:lvl4pPr>
            <a:lvl5pPr marL="1997050" indent="0">
              <a:buNone/>
              <a:defRPr sz="1500">
                <a:solidFill>
                  <a:schemeClr val="tx1">
                    <a:tint val="75000"/>
                  </a:schemeClr>
                </a:solidFill>
              </a:defRPr>
            </a:lvl5pPr>
            <a:lvl6pPr marL="2496312" indent="0">
              <a:buNone/>
              <a:defRPr sz="1500">
                <a:solidFill>
                  <a:schemeClr val="tx1">
                    <a:tint val="75000"/>
                  </a:schemeClr>
                </a:solidFill>
              </a:defRPr>
            </a:lvl6pPr>
            <a:lvl7pPr marL="2995574" indent="0">
              <a:buNone/>
              <a:defRPr sz="1500">
                <a:solidFill>
                  <a:schemeClr val="tx1">
                    <a:tint val="75000"/>
                  </a:schemeClr>
                </a:solidFill>
              </a:defRPr>
            </a:lvl7pPr>
            <a:lvl8pPr marL="3494837" indent="0">
              <a:buNone/>
              <a:defRPr sz="1500">
                <a:solidFill>
                  <a:schemeClr val="tx1">
                    <a:tint val="75000"/>
                  </a:schemeClr>
                </a:solidFill>
              </a:defRPr>
            </a:lvl8pPr>
            <a:lvl9pPr marL="3994099" indent="0">
              <a:buNone/>
              <a:defRPr sz="1500">
                <a:solidFill>
                  <a:schemeClr val="tx1">
                    <a:tint val="75000"/>
                  </a:schemeClr>
                </a:solidFill>
              </a:defRPr>
            </a:lvl9pPr>
          </a:lstStyle>
          <a:p>
            <a:pPr lvl="0"/>
            <a:r>
              <a:rPr lang="ru-RU" smtClean="0"/>
              <a:t>Образец текста</a:t>
            </a:r>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697F8021-ED8C-4BDF-B535-680A6D8767B5}"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66409205"/>
      </p:ext>
    </p:extLst>
  </p:cSld>
  <p:clrMapOvr>
    <a:masterClrMapping/>
  </p:clrMapOvr>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1AAE65D7-EF62-48DF-8BE3-AABB744AD3D7}" type="slidenum">
              <a:rPr lang="ru-RU" smtClean="0">
                <a:solidFill>
                  <a:prstClr val="black">
                    <a:tint val="75000"/>
                  </a:prstClr>
                </a:solidFill>
              </a:rPr>
              <a:pPr>
                <a:defRPr/>
              </a:pPr>
              <a:t>‹#›</a:t>
            </a:fld>
            <a:endParaRPr lang="ru-RU">
              <a:solidFill>
                <a:prstClr val="black">
                  <a:tint val="75000"/>
                </a:prstClr>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9" name="Content Placeholder 8"/>
          <p:cNvSpPr>
            <a:spLocks noGrp="1"/>
          </p:cNvSpPr>
          <p:nvPr>
            <p:ph sz="quarter" idx="13"/>
          </p:nvPr>
        </p:nvSpPr>
        <p:spPr>
          <a:xfrm>
            <a:off x="1290636" y="762676"/>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11" name="Content Placeholder 10"/>
          <p:cNvSpPr>
            <a:spLocks noGrp="1"/>
          </p:cNvSpPr>
          <p:nvPr>
            <p:ph sz="quarter" idx="14"/>
          </p:nvPr>
        </p:nvSpPr>
        <p:spPr>
          <a:xfrm>
            <a:off x="5245151" y="762690"/>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Tree>
    <p:extLst>
      <p:ext uri="{BB962C8B-B14F-4D97-AF65-F5344CB8AC3E}">
        <p14:creationId xmlns:p14="http://schemas.microsoft.com/office/powerpoint/2010/main" val="368160917"/>
      </p:ext>
    </p:extLst>
  </p:cSld>
  <p:clrMapOvr>
    <a:masterClrMapping/>
  </p:clrMapOvr>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290637"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lvl="0"/>
            <a:r>
              <a:rPr lang="ru-RU" smtClean="0"/>
              <a:t>Образец текста</a:t>
            </a:r>
          </a:p>
        </p:txBody>
      </p:sp>
      <p:sp>
        <p:nvSpPr>
          <p:cNvPr id="4" name="Content Placeholder 3"/>
          <p:cNvSpPr>
            <a:spLocks noGrp="1"/>
          </p:cNvSpPr>
          <p:nvPr>
            <p:ph sz="half" idx="2"/>
          </p:nvPr>
        </p:nvSpPr>
        <p:spPr>
          <a:xfrm>
            <a:off x="1305823" y="1459971"/>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5" name="Text Placeholder 4"/>
          <p:cNvSpPr>
            <a:spLocks noGrp="1"/>
          </p:cNvSpPr>
          <p:nvPr>
            <p:ph type="body" sz="quarter" idx="3"/>
          </p:nvPr>
        </p:nvSpPr>
        <p:spPr>
          <a:xfrm>
            <a:off x="5247579"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marL="0" lvl="0" indent="0" algn="ctr" defTabSz="998525" rtl="0" eaLnBrk="1" latinLnBrk="0" hangingPunct="1">
              <a:spcBef>
                <a:spcPct val="20000"/>
              </a:spcBef>
              <a:spcAft>
                <a:spcPts val="328"/>
              </a:spcAft>
              <a:buClr>
                <a:schemeClr val="accent6">
                  <a:lumMod val="75000"/>
                </a:schemeClr>
              </a:buClr>
              <a:buSzPct val="130000"/>
              <a:buFont typeface="Georgia" pitchFamily="18" charset="0"/>
              <a:buNone/>
            </a:pPr>
            <a:r>
              <a:rPr lang="ru-RU" smtClean="0"/>
              <a:t>Образец текста</a:t>
            </a:r>
          </a:p>
        </p:txBody>
      </p:sp>
      <p:sp>
        <p:nvSpPr>
          <p:cNvPr id="6" name="Content Placeholder 5"/>
          <p:cNvSpPr>
            <a:spLocks noGrp="1"/>
          </p:cNvSpPr>
          <p:nvPr>
            <p:ph sz="quarter" idx="4"/>
          </p:nvPr>
        </p:nvSpPr>
        <p:spPr>
          <a:xfrm>
            <a:off x="5245007" y="1458620"/>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Date Placeholder 6"/>
          <p:cNvSpPr>
            <a:spLocks noGrp="1"/>
          </p:cNvSpPr>
          <p:nvPr>
            <p:ph type="dt" sz="half" idx="10"/>
          </p:nvPr>
        </p:nvSpPr>
        <p:spPr/>
        <p:txBody>
          <a:bodyPr/>
          <a:lstStyle/>
          <a:p>
            <a:pPr>
              <a:defRPr/>
            </a:pPr>
            <a:endParaRPr lang="ru-RU">
              <a:solidFill>
                <a:prstClr val="black"/>
              </a:solidFill>
            </a:endParaRPr>
          </a:p>
        </p:txBody>
      </p:sp>
      <p:sp>
        <p:nvSpPr>
          <p:cNvPr id="8" name="Footer Placeholder 7"/>
          <p:cNvSpPr>
            <a:spLocks noGrp="1"/>
          </p:cNvSpPr>
          <p:nvPr>
            <p:ph type="ftr" sz="quarter" idx="11"/>
          </p:nvPr>
        </p:nvSpPr>
        <p:spPr/>
        <p:txBody>
          <a:bodyPr/>
          <a:lstStyle/>
          <a:p>
            <a:pPr>
              <a:defRPr/>
            </a:pPr>
            <a:endParaRPr lang="ru-RU">
              <a:solidFill>
                <a:prstClr val="black"/>
              </a:solidFill>
            </a:endParaRPr>
          </a:p>
        </p:txBody>
      </p:sp>
      <p:sp>
        <p:nvSpPr>
          <p:cNvPr id="9" name="Slide Number Placeholder 8"/>
          <p:cNvSpPr>
            <a:spLocks noGrp="1"/>
          </p:cNvSpPr>
          <p:nvPr>
            <p:ph type="sldNum" sz="quarter" idx="12"/>
          </p:nvPr>
        </p:nvSpPr>
        <p:spPr/>
        <p:txBody>
          <a:bodyPr/>
          <a:lstStyle/>
          <a:p>
            <a:pPr>
              <a:defRPr/>
            </a:pPr>
            <a:fld id="{6323F9DB-885A-4D81-8D62-6BEB8B6A1F78}" type="slidenum">
              <a:rPr lang="ru-RU" smtClean="0">
                <a:solidFill>
                  <a:prstClr val="black">
                    <a:tint val="75000"/>
                  </a:prstClr>
                </a:solidFill>
              </a:rPr>
              <a:pPr>
                <a:defRPr/>
              </a:pPr>
              <a:t>‹#›</a:t>
            </a:fld>
            <a:endParaRPr lang="ru-RU">
              <a:solidFill>
                <a:prstClr val="black">
                  <a:tint val="75000"/>
                </a:prstClr>
              </a:solidFill>
            </a:endParaRPr>
          </a:p>
        </p:txBody>
      </p:sp>
      <p:sp>
        <p:nvSpPr>
          <p:cNvPr id="10" name="Title 9"/>
          <p:cNvSpPr>
            <a:spLocks noGrp="1"/>
          </p:cNvSpPr>
          <p:nvPr>
            <p:ph type="title"/>
          </p:nvPr>
        </p:nvSpPr>
        <p:spPr/>
        <p:txBody>
          <a:bodyPr/>
          <a:lstStyle/>
          <a:p>
            <a:r>
              <a:rPr lang="ru-RU" smtClean="0"/>
              <a:t>Образец заголовка</a:t>
            </a:r>
            <a:endParaRPr lang="en-US" dirty="0"/>
          </a:p>
        </p:txBody>
      </p:sp>
    </p:spTree>
    <p:extLst>
      <p:ext uri="{BB962C8B-B14F-4D97-AF65-F5344CB8AC3E}">
        <p14:creationId xmlns:p14="http://schemas.microsoft.com/office/powerpoint/2010/main" val="1445037177"/>
      </p:ext>
    </p:extLst>
  </p:cSld>
  <p:clrMapOvr>
    <a:masterClrMapping/>
  </p:clrMapOvr>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dirty="0"/>
          </a:p>
        </p:txBody>
      </p:sp>
      <p:sp>
        <p:nvSpPr>
          <p:cNvPr id="3" name="Date Placeholder 2"/>
          <p:cNvSpPr>
            <a:spLocks noGrp="1"/>
          </p:cNvSpPr>
          <p:nvPr>
            <p:ph type="dt" sz="half" idx="10"/>
          </p:nvPr>
        </p:nvSpPr>
        <p:spPr/>
        <p:txBody>
          <a:bodyPr/>
          <a:lstStyle/>
          <a:p>
            <a:pPr>
              <a:defRPr/>
            </a:pPr>
            <a:endParaRPr lang="ru-RU">
              <a:solidFill>
                <a:prstClr val="black"/>
              </a:solidFill>
            </a:endParaRPr>
          </a:p>
        </p:txBody>
      </p:sp>
      <p:sp>
        <p:nvSpPr>
          <p:cNvPr id="4" name="Footer Placeholder 3"/>
          <p:cNvSpPr>
            <a:spLocks noGrp="1"/>
          </p:cNvSpPr>
          <p:nvPr>
            <p:ph type="ftr" sz="quarter" idx="11"/>
          </p:nvPr>
        </p:nvSpPr>
        <p:spPr/>
        <p:txBody>
          <a:bodyPr/>
          <a:lstStyle/>
          <a:p>
            <a:pPr>
              <a:defRPr/>
            </a:pPr>
            <a:endParaRPr lang="ru-RU">
              <a:solidFill>
                <a:prstClr val="black"/>
              </a:solidFill>
            </a:endParaRPr>
          </a:p>
        </p:txBody>
      </p:sp>
      <p:sp>
        <p:nvSpPr>
          <p:cNvPr id="5" name="Slide Number Placeholder 4"/>
          <p:cNvSpPr>
            <a:spLocks noGrp="1"/>
          </p:cNvSpPr>
          <p:nvPr>
            <p:ph type="sldNum" sz="quarter" idx="12"/>
          </p:nvPr>
        </p:nvSpPr>
        <p:spPr/>
        <p:txBody>
          <a:bodyPr/>
          <a:lstStyle/>
          <a:p>
            <a:pPr>
              <a:defRPr/>
            </a:pPr>
            <a:fld id="{27AF9FE5-6402-411A-AFD6-F5FDF53EA1D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94167115"/>
      </p:ext>
    </p:extLst>
  </p:cSld>
  <p:clrMapOvr>
    <a:masterClrMapping/>
  </p:clrMapOvr>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ru-RU">
              <a:solidFill>
                <a:prstClr val="black"/>
              </a:solidFill>
            </a:endParaRPr>
          </a:p>
        </p:txBody>
      </p:sp>
      <p:sp>
        <p:nvSpPr>
          <p:cNvPr id="3" name="Footer Placeholder 2"/>
          <p:cNvSpPr>
            <a:spLocks noGrp="1"/>
          </p:cNvSpPr>
          <p:nvPr>
            <p:ph type="ftr" sz="quarter" idx="11"/>
          </p:nvPr>
        </p:nvSpPr>
        <p:spPr/>
        <p:txBody>
          <a:bodyPr/>
          <a:lstStyle/>
          <a:p>
            <a:pPr>
              <a:defRPr/>
            </a:pPr>
            <a:endParaRPr lang="ru-RU">
              <a:solidFill>
                <a:prstClr val="black"/>
              </a:solidFill>
            </a:endParaRPr>
          </a:p>
        </p:txBody>
      </p:sp>
      <p:sp>
        <p:nvSpPr>
          <p:cNvPr id="4" name="Slide Number Placeholder 3"/>
          <p:cNvSpPr>
            <a:spLocks noGrp="1"/>
          </p:cNvSpPr>
          <p:nvPr>
            <p:ph type="sldNum" sz="quarter" idx="12"/>
          </p:nvPr>
        </p:nvSpPr>
        <p:spPr/>
        <p:txBody>
          <a:bodyPr/>
          <a:lstStyle/>
          <a:p>
            <a:pPr>
              <a:defRPr/>
            </a:pPr>
            <a:fld id="{39A2D679-B1CE-4B80-B6F9-CAA5757C6480}"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328767173"/>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16263" y="284680"/>
            <a:ext cx="3396887" cy="1211546"/>
          </a:xfrm>
        </p:spPr>
        <p:txBody>
          <a:bodyPr anchor="b"/>
          <a:lstStyle>
            <a:lvl1pPr algn="l">
              <a:defRPr sz="2085" b="1"/>
            </a:lvl1pPr>
          </a:lstStyle>
          <a:p>
            <a:r>
              <a:rPr lang="ru-RU" smtClean="0"/>
              <a:t>Образец заголовка</a:t>
            </a:r>
            <a:endParaRPr lang="ru-RU"/>
          </a:p>
        </p:txBody>
      </p:sp>
      <p:sp>
        <p:nvSpPr>
          <p:cNvPr id="3" name="Объект 2"/>
          <p:cNvSpPr>
            <a:spLocks noGrp="1"/>
          </p:cNvSpPr>
          <p:nvPr>
            <p:ph idx="1"/>
          </p:nvPr>
        </p:nvSpPr>
        <p:spPr>
          <a:xfrm>
            <a:off x="4036827" y="284692"/>
            <a:ext cx="5772018" cy="6102412"/>
          </a:xfrm>
        </p:spPr>
        <p:txBody>
          <a:bodyPr/>
          <a:lstStyle>
            <a:lvl1pPr>
              <a:defRPr sz="3336"/>
            </a:lvl1pPr>
            <a:lvl2pPr>
              <a:defRPr sz="2919"/>
            </a:lvl2pPr>
            <a:lvl3pPr>
              <a:defRPr sz="2502"/>
            </a:lvl3pPr>
            <a:lvl4pPr>
              <a:defRPr sz="2085"/>
            </a:lvl4pPr>
            <a:lvl5pPr>
              <a:defRPr sz="2085"/>
            </a:lvl5pPr>
            <a:lvl6pPr>
              <a:defRPr sz="2085"/>
            </a:lvl6pPr>
            <a:lvl7pPr>
              <a:defRPr sz="2085"/>
            </a:lvl7pPr>
            <a:lvl8pPr>
              <a:defRPr sz="2085"/>
            </a:lvl8pPr>
            <a:lvl9pPr>
              <a:defRPr sz="2085"/>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516263" y="1496228"/>
            <a:ext cx="3396887" cy="4890868"/>
          </a:xfrm>
        </p:spPr>
        <p:txBody>
          <a:bodyPr/>
          <a:lstStyle>
            <a:lvl1pPr marL="0" indent="0">
              <a:buNone/>
              <a:defRPr sz="1460"/>
            </a:lvl1pPr>
            <a:lvl2pPr marL="476245" indent="0">
              <a:buNone/>
              <a:defRPr sz="1251"/>
            </a:lvl2pPr>
            <a:lvl3pPr marL="952488" indent="0">
              <a:buNone/>
              <a:defRPr sz="1043"/>
            </a:lvl3pPr>
            <a:lvl4pPr marL="1428733" indent="0">
              <a:buNone/>
              <a:defRPr sz="938"/>
            </a:lvl4pPr>
            <a:lvl5pPr marL="1904978" indent="0">
              <a:buNone/>
              <a:defRPr sz="938"/>
            </a:lvl5pPr>
            <a:lvl6pPr marL="2381221" indent="0">
              <a:buNone/>
              <a:defRPr sz="938"/>
            </a:lvl6pPr>
            <a:lvl7pPr marL="2857465" indent="0">
              <a:buNone/>
              <a:defRPr sz="938"/>
            </a:lvl7pPr>
            <a:lvl8pPr marL="3333712" indent="0">
              <a:buNone/>
              <a:defRPr sz="938"/>
            </a:lvl8pPr>
            <a:lvl9pPr marL="3809954" indent="0">
              <a:buNone/>
              <a:defRPr sz="938"/>
            </a:lvl9pPr>
          </a:lstStyle>
          <a:p>
            <a:pPr lvl="0"/>
            <a:r>
              <a:rPr lang="ru-RU" smtClean="0"/>
              <a:t>Образец текста</a:t>
            </a:r>
          </a:p>
        </p:txBody>
      </p:sp>
      <p:sp>
        <p:nvSpPr>
          <p:cNvPr id="5" name="Дата 4"/>
          <p:cNvSpPr>
            <a:spLocks noGrp="1"/>
          </p:cNvSpPr>
          <p:nvPr>
            <p:ph type="dt" sz="half" idx="10"/>
          </p:nvPr>
        </p:nvSpPr>
        <p:spPr>
          <a:xfrm>
            <a:off x="516256" y="6627192"/>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6" name="Нижний колонтитул 5"/>
          <p:cNvSpPr>
            <a:spLocks noGrp="1"/>
          </p:cNvSpPr>
          <p:nvPr>
            <p:ph type="ftr" sz="quarter" idx="11"/>
          </p:nvPr>
        </p:nvSpPr>
        <p:spPr>
          <a:xfrm>
            <a:off x="3527748" y="6627192"/>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7" name="Номер слайда 6"/>
          <p:cNvSpPr>
            <a:spLocks noGrp="1"/>
          </p:cNvSpPr>
          <p:nvPr>
            <p:ph type="sldNum" sz="quarter" idx="12"/>
          </p:nvPr>
        </p:nvSpPr>
        <p:spPr/>
        <p:txBody>
          <a:bodyPr/>
          <a:lstStyle>
            <a:lvl1pPr>
              <a:defRPr/>
            </a:lvl1pPr>
          </a:lstStyle>
          <a:p>
            <a:pPr>
              <a:defRPr/>
            </a:pPr>
            <a:fld id="{F2778974-F02E-439E-80F3-43EB670DBF8C}"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98804778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47481" y="2304023"/>
            <a:ext cx="4105746" cy="1312095"/>
          </a:xfrm>
          <a:effectLst/>
        </p:spPr>
        <p:txBody>
          <a:bodyPr anchor="b">
            <a:noAutofit/>
          </a:bodyPr>
          <a:lstStyle>
            <a:lvl1pPr marL="249631" indent="-249631" algn="l">
              <a:defRPr sz="3100" b="1">
                <a:effectLst/>
              </a:defRPr>
            </a:lvl1pPr>
          </a:lstStyle>
          <a:p>
            <a:r>
              <a:rPr lang="ru-RU" smtClean="0"/>
              <a:t>Образец заголовка</a:t>
            </a:r>
            <a:endParaRPr lang="en-US" dirty="0"/>
          </a:p>
        </p:txBody>
      </p:sp>
      <p:sp>
        <p:nvSpPr>
          <p:cNvPr id="3" name="Content Placeholder 2"/>
          <p:cNvSpPr>
            <a:spLocks noGrp="1"/>
          </p:cNvSpPr>
          <p:nvPr>
            <p:ph idx="1"/>
          </p:nvPr>
        </p:nvSpPr>
        <p:spPr>
          <a:xfrm>
            <a:off x="5186847" y="762677"/>
            <a:ext cx="4535958" cy="5103209"/>
          </a:xfrm>
        </p:spPr>
        <p:txBody>
          <a:bodyPr anchor="ctr"/>
          <a:lstStyle>
            <a:lvl1pPr>
              <a:defRPr sz="2400"/>
            </a:lvl1pPr>
            <a:lvl2pPr>
              <a:defRPr sz="2200"/>
            </a:lvl2pPr>
            <a:lvl3pPr>
              <a:defRPr sz="2000"/>
            </a:lvl3pPr>
            <a:lvl4pPr>
              <a:defRPr sz="1700"/>
            </a:lvl4pPr>
            <a:lvl5pPr>
              <a:defRPr sz="1500"/>
            </a:lvl5pPr>
            <a:lvl6pPr>
              <a:defRPr sz="2200"/>
            </a:lvl6pPr>
            <a:lvl7pPr>
              <a:defRPr sz="2200"/>
            </a:lvl7pPr>
            <a:lvl8pPr>
              <a:defRPr sz="2200"/>
            </a:lvl8pPr>
            <a:lvl9pPr>
              <a:defRPr sz="2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Text Placeholder 3"/>
          <p:cNvSpPr>
            <a:spLocks noGrp="1"/>
          </p:cNvSpPr>
          <p:nvPr>
            <p:ph type="body" sz="half" idx="2"/>
          </p:nvPr>
        </p:nvSpPr>
        <p:spPr>
          <a:xfrm>
            <a:off x="1214720" y="3646782"/>
            <a:ext cx="3826362" cy="2230646"/>
          </a:xfrm>
        </p:spPr>
        <p:txBody>
          <a:bodyPr/>
          <a:lstStyle>
            <a:lvl1pPr marL="0" indent="0">
              <a:buNone/>
              <a:defRPr sz="15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F2778974-F02E-439E-80F3-43EB670DBF8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59034394"/>
      </p:ext>
    </p:extLst>
  </p:cSld>
  <p:clrMapOvr>
    <a:masterClrMapping/>
  </p:clrMapOvr>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8" name="Rectangle 7"/>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9" name="Rectangle 8"/>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0" name="Rectangle 9"/>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1" name="Oval 10"/>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Picture Placeholder 2"/>
          <p:cNvSpPr>
            <a:spLocks noGrp="1"/>
          </p:cNvSpPr>
          <p:nvPr>
            <p:ph type="pic" idx="1"/>
          </p:nvPr>
        </p:nvSpPr>
        <p:spPr>
          <a:xfrm>
            <a:off x="5053218" y="1191695"/>
            <a:ext cx="4646295" cy="3261027"/>
          </a:xfrm>
          <a:prstGeom prst="roundRect">
            <a:avLst>
              <a:gd name="adj" fmla="val 4230"/>
            </a:avLst>
          </a:prstGeom>
          <a:solidFill>
            <a:schemeClr val="bg2">
              <a:lumMod val="90000"/>
            </a:schemeClr>
          </a:solidFill>
          <a:effectLst>
            <a:reflection blurRad="4350" stA="23000" endA="300" endPos="28000" dir="5400000" sy="-100000" algn="bl" rotWithShape="0"/>
          </a:effectLst>
          <a:scene3d>
            <a:camera prst="perspectiveContrastingLeftFacing" fov="1800000">
              <a:rot lat="300000" lon="2100000" rev="0"/>
            </a:camera>
            <a:lightRig rig="balanced" dir="t"/>
          </a:scene3d>
          <a:sp3d>
            <a:bevelT w="50800" h="50800"/>
          </a:sp3d>
        </p:spPr>
        <p:txBody>
          <a:bodyPr>
            <a:normAutofit/>
            <a:flatTx/>
          </a:bodyPr>
          <a:lstStyle>
            <a:lvl1pPr marL="0" indent="0" algn="ctr">
              <a:buNone/>
              <a:defRPr sz="2200"/>
            </a:lvl1pPr>
            <a:lvl2pPr marL="499262" indent="0">
              <a:buNone/>
              <a:defRPr sz="3100"/>
            </a:lvl2pPr>
            <a:lvl3pPr marL="998525" indent="0">
              <a:buNone/>
              <a:defRPr sz="2600"/>
            </a:lvl3pPr>
            <a:lvl4pPr marL="1497787" indent="0">
              <a:buNone/>
              <a:defRPr sz="2200"/>
            </a:lvl4pPr>
            <a:lvl5pPr marL="1997050" indent="0">
              <a:buNone/>
              <a:defRPr sz="2200"/>
            </a:lvl5pPr>
            <a:lvl6pPr marL="2496312" indent="0">
              <a:buNone/>
              <a:defRPr sz="2200"/>
            </a:lvl6pPr>
            <a:lvl7pPr marL="2995574" indent="0">
              <a:buNone/>
              <a:defRPr sz="2200"/>
            </a:lvl7pPr>
            <a:lvl8pPr marL="3494837" indent="0">
              <a:buNone/>
              <a:defRPr sz="2200"/>
            </a:lvl8pPr>
            <a:lvl9pPr marL="3994099" indent="0">
              <a:buNone/>
              <a:defRPr sz="2200"/>
            </a:lvl9pPr>
          </a:lstStyle>
          <a:p>
            <a:r>
              <a:rPr lang="ru-RU" smtClean="0"/>
              <a:t>Вставка рисунка</a:t>
            </a:r>
            <a:endParaRPr lang="en-US" dirty="0"/>
          </a:p>
        </p:txBody>
      </p:sp>
      <p:sp>
        <p:nvSpPr>
          <p:cNvPr id="4" name="Text Placeholder 3"/>
          <p:cNvSpPr>
            <a:spLocks noGrp="1"/>
          </p:cNvSpPr>
          <p:nvPr>
            <p:ph type="body" sz="half" idx="2"/>
          </p:nvPr>
        </p:nvSpPr>
        <p:spPr>
          <a:xfrm>
            <a:off x="991281" y="1053525"/>
            <a:ext cx="4171270" cy="2255149"/>
          </a:xfrm>
        </p:spPr>
        <p:txBody>
          <a:bodyPr anchor="b"/>
          <a:lstStyle>
            <a:lvl1pPr marL="199705" indent="-199705">
              <a:buFont typeface="Georgia" pitchFamily="18" charset="0"/>
              <a:buChar char="*"/>
              <a:defRPr sz="17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8A5A0A1B-D7B0-4C6E-90BC-42E0241C5757}"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title"/>
          </p:nvPr>
        </p:nvSpPr>
        <p:spPr>
          <a:xfrm>
            <a:off x="821207" y="4654572"/>
            <a:ext cx="7208078" cy="1191683"/>
          </a:xfrm>
        </p:spPr>
        <p:txBody>
          <a:bodyPr anchor="b">
            <a:noAutofit/>
          </a:bodyPr>
          <a:lstStyle>
            <a:lvl1pPr algn="l">
              <a:defRPr sz="5000" b="1"/>
            </a:lvl1pPr>
          </a:lstStyle>
          <a:p>
            <a:r>
              <a:rPr lang="ru-RU" smtClean="0"/>
              <a:t>Образец заголовка</a:t>
            </a:r>
            <a:endParaRPr lang="en-US" dirty="0"/>
          </a:p>
        </p:txBody>
      </p:sp>
    </p:spTree>
    <p:extLst>
      <p:ext uri="{BB962C8B-B14F-4D97-AF65-F5344CB8AC3E}">
        <p14:creationId xmlns:p14="http://schemas.microsoft.com/office/powerpoint/2010/main" val="2901945916"/>
      </p:ext>
    </p:extLst>
  </p:cSld>
  <p:clrMapOvr>
    <a:masterClrMapping/>
  </p:clrMapOvr>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a:xfrm>
            <a:off x="2151063" y="762676"/>
            <a:ext cx="7227570" cy="3622717"/>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4F7DC856-7421-485F-B27B-F1912165AC04}"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159305103"/>
      </p:ext>
    </p:extLst>
  </p:cSld>
  <p:clrMapOvr>
    <a:masterClrMapping/>
  </p:clrMapOvr>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02787" y="392656"/>
            <a:ext cx="2323148" cy="5461453"/>
          </a:xfrm>
          <a:effectLst/>
        </p:spPr>
        <p:txBody>
          <a:bodyPr vert="eaVert"/>
          <a:lstStyle>
            <a:lvl1pPr algn="l">
              <a:defRPr/>
            </a:lvl1pPr>
          </a:lstStyle>
          <a:p>
            <a:r>
              <a:rPr lang="ru-RU" smtClean="0"/>
              <a:t>Образец заголовка</a:t>
            </a:r>
            <a:endParaRPr lang="en-US"/>
          </a:p>
        </p:txBody>
      </p:sp>
      <p:sp>
        <p:nvSpPr>
          <p:cNvPr id="3" name="Vertical Text Placeholder 2"/>
          <p:cNvSpPr>
            <a:spLocks noGrp="1"/>
          </p:cNvSpPr>
          <p:nvPr>
            <p:ph type="body" orient="vert" idx="1"/>
          </p:nvPr>
        </p:nvSpPr>
        <p:spPr>
          <a:xfrm>
            <a:off x="3753478" y="762680"/>
            <a:ext cx="5453070" cy="510320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5229668C-78C1-4B50-A238-56637A7CF593}"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179237341"/>
      </p:ext>
    </p:extLst>
  </p:cSld>
  <p:clrMapOvr>
    <a:masterClrMapping/>
  </p:clrMapOvr>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11" name="Rectangle 10"/>
          <p:cNvSpPr/>
          <p:nvPr/>
        </p:nvSpPr>
        <p:spPr>
          <a:xfrm>
            <a:off x="0" y="4031622"/>
            <a:ext cx="10325100" cy="311847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2" name="Rectangle 11"/>
          <p:cNvSpPr/>
          <p:nvPr/>
        </p:nvSpPr>
        <p:spPr>
          <a:xfrm>
            <a:off x="0" y="0"/>
            <a:ext cx="10325100" cy="403162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3" name="Rectangle 12"/>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4" name="Oval 13"/>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Subtitle 2"/>
          <p:cNvSpPr>
            <a:spLocks noGrp="1"/>
          </p:cNvSpPr>
          <p:nvPr>
            <p:ph type="subTitle" idx="1"/>
          </p:nvPr>
        </p:nvSpPr>
        <p:spPr>
          <a:xfrm>
            <a:off x="1664160" y="5267848"/>
            <a:ext cx="6365124" cy="919691"/>
          </a:xfrm>
        </p:spPr>
        <p:txBody>
          <a:bodyPr>
            <a:normAutofit/>
          </a:bodyPr>
          <a:lstStyle>
            <a:lvl1pPr marL="0" indent="0" algn="l">
              <a:buNone/>
              <a:defRPr sz="2400">
                <a:solidFill>
                  <a:schemeClr val="tx2"/>
                </a:solidFill>
              </a:defRPr>
            </a:lvl1pPr>
            <a:lvl2pPr marL="499262" indent="0" algn="ctr">
              <a:buNone/>
              <a:defRPr>
                <a:solidFill>
                  <a:schemeClr val="tx1">
                    <a:tint val="75000"/>
                  </a:schemeClr>
                </a:solidFill>
              </a:defRPr>
            </a:lvl2pPr>
            <a:lvl3pPr marL="998525" indent="0" algn="ctr">
              <a:buNone/>
              <a:defRPr>
                <a:solidFill>
                  <a:schemeClr val="tx1">
                    <a:tint val="75000"/>
                  </a:schemeClr>
                </a:solidFill>
              </a:defRPr>
            </a:lvl3pPr>
            <a:lvl4pPr marL="1497787" indent="0" algn="ctr">
              <a:buNone/>
              <a:defRPr>
                <a:solidFill>
                  <a:schemeClr val="tx1">
                    <a:tint val="75000"/>
                  </a:schemeClr>
                </a:solidFill>
              </a:defRPr>
            </a:lvl4pPr>
            <a:lvl5pPr marL="1997050" indent="0" algn="ctr">
              <a:buNone/>
              <a:defRPr>
                <a:solidFill>
                  <a:schemeClr val="tx1">
                    <a:tint val="75000"/>
                  </a:schemeClr>
                </a:solidFill>
              </a:defRPr>
            </a:lvl5pPr>
            <a:lvl6pPr marL="2496312" indent="0" algn="ctr">
              <a:buNone/>
              <a:defRPr>
                <a:solidFill>
                  <a:schemeClr val="tx1">
                    <a:tint val="75000"/>
                  </a:schemeClr>
                </a:solidFill>
              </a:defRPr>
            </a:lvl6pPr>
            <a:lvl7pPr marL="2995574" indent="0" algn="ctr">
              <a:buNone/>
              <a:defRPr>
                <a:solidFill>
                  <a:schemeClr val="tx1">
                    <a:tint val="75000"/>
                  </a:schemeClr>
                </a:solidFill>
              </a:defRPr>
            </a:lvl7pPr>
            <a:lvl8pPr marL="3494837" indent="0" algn="ctr">
              <a:buNone/>
              <a:defRPr>
                <a:solidFill>
                  <a:schemeClr val="tx1">
                    <a:tint val="75000"/>
                  </a:schemeClr>
                </a:solidFill>
              </a:defRPr>
            </a:lvl8pPr>
            <a:lvl9pPr marL="3994099" indent="0" algn="ctr">
              <a:buNone/>
              <a:defRPr>
                <a:solidFill>
                  <a:schemeClr val="tx1">
                    <a:tint val="75000"/>
                  </a:schemeClr>
                </a:solidFill>
              </a:defRPr>
            </a:lvl9pPr>
          </a:lstStyle>
          <a:p>
            <a:r>
              <a:rPr lang="ru-RU" smtClean="0"/>
              <a:t>Образец подзаголовка</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14DD3B24-17C6-4A27-98CA-E0E92DC0559F}"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ctrTitle"/>
          </p:nvPr>
        </p:nvSpPr>
        <p:spPr>
          <a:xfrm>
            <a:off x="923188" y="3265804"/>
            <a:ext cx="8102167" cy="1869543"/>
          </a:xfrm>
          <a:effectLst/>
        </p:spPr>
        <p:txBody>
          <a:bodyPr>
            <a:noAutofit/>
          </a:bodyPr>
          <a:lstStyle>
            <a:lvl1pPr marL="698967" indent="-499262" algn="l">
              <a:defRPr sz="5900"/>
            </a:lvl1pPr>
          </a:lstStyle>
          <a:p>
            <a:r>
              <a:rPr lang="ru-RU" smtClean="0"/>
              <a:t>Образец заголовка</a:t>
            </a:r>
            <a:endParaRPr lang="en-US" dirty="0"/>
          </a:p>
        </p:txBody>
      </p:sp>
    </p:spTree>
    <p:extLst>
      <p:ext uri="{BB962C8B-B14F-4D97-AF65-F5344CB8AC3E}">
        <p14:creationId xmlns:p14="http://schemas.microsoft.com/office/powerpoint/2010/main" val="3359187497"/>
      </p:ext>
    </p:extLst>
  </p:cSld>
  <p:clrMapOvr>
    <a:masterClrMapping/>
  </p:clrMapOvr>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28E80666-FB37-4B36-9149-507F3B0178E3}" type="datetimeFigureOut">
              <a:rPr lang="en-US" smtClean="0">
                <a:solidFill>
                  <a:prstClr val="black">
                    <a:lumMod val="50000"/>
                    <a:lumOff val="50000"/>
                  </a:prstClr>
                </a:solidFill>
              </a:rPr>
              <a:pPr/>
              <a:t>12/6/2022</a:t>
            </a:fld>
            <a:endParaRPr lang="en-US">
              <a:solidFill>
                <a:prstClr val="black">
                  <a:lumMod val="50000"/>
                  <a:lumOff val="50000"/>
                </a:prstClr>
              </a:solidFill>
            </a:endParaRPr>
          </a:p>
        </p:txBody>
      </p:sp>
      <p:sp>
        <p:nvSpPr>
          <p:cNvPr id="5" name="Footer Placeholder 4"/>
          <p:cNvSpPr>
            <a:spLocks noGrp="1"/>
          </p:cNvSpPr>
          <p:nvPr>
            <p:ph type="ftr" sz="quarter" idx="11"/>
          </p:nvPr>
        </p:nvSpPr>
        <p:spPr/>
        <p:txBody>
          <a:bodyPr/>
          <a:lstStyle/>
          <a:p>
            <a:endParaRPr lang="en-US">
              <a:solidFill>
                <a:prstClr val="black">
                  <a:lumMod val="50000"/>
                  <a:lumOff val="50000"/>
                </a:prstClr>
              </a:solidFill>
            </a:endParaRPr>
          </a:p>
        </p:txBody>
      </p:sp>
      <p:sp>
        <p:nvSpPr>
          <p:cNvPr id="6" name="Slide Number Placeholder 5"/>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a:t>
            </a:fld>
            <a:endParaRPr lang="ru-RU" dirty="0">
              <a:solidFill>
                <a:prstClr val="white"/>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10" name="Content Placeholder 9"/>
          <p:cNvSpPr>
            <a:spLocks noGrp="1"/>
          </p:cNvSpPr>
          <p:nvPr>
            <p:ph sz="quarter" idx="13"/>
          </p:nvPr>
        </p:nvSpPr>
        <p:spPr>
          <a:xfrm>
            <a:off x="1290638" y="762690"/>
            <a:ext cx="7227570"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Прямоугольник 6"/>
          <p:cNvSpPr/>
          <p:nvPr userDrawn="1"/>
        </p:nvSpPr>
        <p:spPr>
          <a:xfrm>
            <a:off x="9732297" y="5158198"/>
            <a:ext cx="489366" cy="131526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9" name="Прямоугольник 8"/>
          <p:cNvSpPr/>
          <p:nvPr userDrawn="1"/>
        </p:nvSpPr>
        <p:spPr>
          <a:xfrm>
            <a:off x="9732297" y="6493222"/>
            <a:ext cx="489366" cy="45019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dirty="0">
              <a:solidFill>
                <a:prstClr val="white"/>
              </a:solidFill>
            </a:endParaRPr>
          </a:p>
        </p:txBody>
      </p:sp>
      <p:sp>
        <p:nvSpPr>
          <p:cNvPr id="11" name="Прямоугольник 10"/>
          <p:cNvSpPr/>
          <p:nvPr userDrawn="1"/>
        </p:nvSpPr>
        <p:spPr>
          <a:xfrm>
            <a:off x="2" y="3"/>
            <a:ext cx="326244" cy="1125479"/>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7093" tIns="63547" rIns="127093" bIns="63547" anchor="ctr"/>
          <a:lstStyle/>
          <a:p>
            <a:pPr algn="ctr" defTabSz="1270888">
              <a:defRPr/>
            </a:pPr>
            <a:endParaRPr lang="ru-RU" sz="2502">
              <a:solidFill>
                <a:prstClr val="white"/>
              </a:solidFill>
            </a:endParaRPr>
          </a:p>
        </p:txBody>
      </p:sp>
    </p:spTree>
    <p:extLst>
      <p:ext uri="{BB962C8B-B14F-4D97-AF65-F5344CB8AC3E}">
        <p14:creationId xmlns:p14="http://schemas.microsoft.com/office/powerpoint/2010/main" val="1733992014"/>
      </p:ext>
    </p:extLst>
  </p:cSld>
  <p:clrMapOvr>
    <a:masterClrMapping/>
  </p:clrMapOvr>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7" name="Rectangle 6"/>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1"/>
          <p:cNvSpPr>
            <a:spLocks noGrp="1"/>
          </p:cNvSpPr>
          <p:nvPr>
            <p:ph type="title"/>
          </p:nvPr>
        </p:nvSpPr>
        <p:spPr>
          <a:xfrm>
            <a:off x="2295816" y="2265199"/>
            <a:ext cx="6737360" cy="2526563"/>
          </a:xfrm>
          <a:effectLst/>
        </p:spPr>
        <p:txBody>
          <a:bodyPr anchor="b"/>
          <a:lstStyle>
            <a:lvl1pPr algn="r">
              <a:defRPr sz="5000" b="1" cap="none" baseline="0"/>
            </a:lvl1pPr>
          </a:lstStyle>
          <a:p>
            <a:r>
              <a:rPr lang="ru-RU" smtClean="0"/>
              <a:t>Образец заголовка</a:t>
            </a:r>
            <a:endParaRPr lang="en-US" dirty="0"/>
          </a:p>
        </p:txBody>
      </p:sp>
      <p:sp>
        <p:nvSpPr>
          <p:cNvPr id="3" name="Text Placeholder 2"/>
          <p:cNvSpPr>
            <a:spLocks noGrp="1"/>
          </p:cNvSpPr>
          <p:nvPr>
            <p:ph type="body" idx="1"/>
          </p:nvPr>
        </p:nvSpPr>
        <p:spPr>
          <a:xfrm>
            <a:off x="2283766" y="4803757"/>
            <a:ext cx="6741683" cy="871044"/>
          </a:xfrm>
        </p:spPr>
        <p:txBody>
          <a:bodyPr anchor="t"/>
          <a:lstStyle>
            <a:lvl1pPr marL="0" indent="0" algn="r">
              <a:buNone/>
              <a:defRPr sz="2200">
                <a:solidFill>
                  <a:schemeClr val="tx2"/>
                </a:solidFill>
              </a:defRPr>
            </a:lvl1pPr>
            <a:lvl2pPr marL="499262" indent="0">
              <a:buNone/>
              <a:defRPr sz="2000">
                <a:solidFill>
                  <a:schemeClr val="tx1">
                    <a:tint val="75000"/>
                  </a:schemeClr>
                </a:solidFill>
              </a:defRPr>
            </a:lvl2pPr>
            <a:lvl3pPr marL="998525" indent="0">
              <a:buNone/>
              <a:defRPr sz="1700">
                <a:solidFill>
                  <a:schemeClr val="tx1">
                    <a:tint val="75000"/>
                  </a:schemeClr>
                </a:solidFill>
              </a:defRPr>
            </a:lvl3pPr>
            <a:lvl4pPr marL="1497787" indent="0">
              <a:buNone/>
              <a:defRPr sz="1500">
                <a:solidFill>
                  <a:schemeClr val="tx1">
                    <a:tint val="75000"/>
                  </a:schemeClr>
                </a:solidFill>
              </a:defRPr>
            </a:lvl4pPr>
            <a:lvl5pPr marL="1997050" indent="0">
              <a:buNone/>
              <a:defRPr sz="1500">
                <a:solidFill>
                  <a:schemeClr val="tx1">
                    <a:tint val="75000"/>
                  </a:schemeClr>
                </a:solidFill>
              </a:defRPr>
            </a:lvl5pPr>
            <a:lvl6pPr marL="2496312" indent="0">
              <a:buNone/>
              <a:defRPr sz="1500">
                <a:solidFill>
                  <a:schemeClr val="tx1">
                    <a:tint val="75000"/>
                  </a:schemeClr>
                </a:solidFill>
              </a:defRPr>
            </a:lvl6pPr>
            <a:lvl7pPr marL="2995574" indent="0">
              <a:buNone/>
              <a:defRPr sz="1500">
                <a:solidFill>
                  <a:schemeClr val="tx1">
                    <a:tint val="75000"/>
                  </a:schemeClr>
                </a:solidFill>
              </a:defRPr>
            </a:lvl7pPr>
            <a:lvl8pPr marL="3494837" indent="0">
              <a:buNone/>
              <a:defRPr sz="1500">
                <a:solidFill>
                  <a:schemeClr val="tx1">
                    <a:tint val="75000"/>
                  </a:schemeClr>
                </a:solidFill>
              </a:defRPr>
            </a:lvl8pPr>
            <a:lvl9pPr marL="3994099" indent="0">
              <a:buNone/>
              <a:defRPr sz="1500">
                <a:solidFill>
                  <a:schemeClr val="tx1">
                    <a:tint val="75000"/>
                  </a:schemeClr>
                </a:solidFill>
              </a:defRPr>
            </a:lvl9pPr>
          </a:lstStyle>
          <a:p>
            <a:pPr lvl="0"/>
            <a:r>
              <a:rPr lang="ru-RU" smtClean="0"/>
              <a:t>Образец текста</a:t>
            </a:r>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697F8021-ED8C-4BDF-B535-680A6D8767B5}"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405012755"/>
      </p:ext>
    </p:extLst>
  </p:cSld>
  <p:clrMapOvr>
    <a:masterClrMapping/>
  </p:clrMapOvr>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1AAE65D7-EF62-48DF-8BE3-AABB744AD3D7}" type="slidenum">
              <a:rPr lang="ru-RU" smtClean="0">
                <a:solidFill>
                  <a:prstClr val="black">
                    <a:tint val="75000"/>
                  </a:prstClr>
                </a:solidFill>
              </a:rPr>
              <a:pPr>
                <a:defRPr/>
              </a:pPr>
              <a:t>‹#›</a:t>
            </a:fld>
            <a:endParaRPr lang="ru-RU">
              <a:solidFill>
                <a:prstClr val="black">
                  <a:tint val="75000"/>
                </a:prstClr>
              </a:solidFill>
            </a:endParaRPr>
          </a:p>
        </p:txBody>
      </p:sp>
      <p:sp>
        <p:nvSpPr>
          <p:cNvPr id="8" name="Title 7"/>
          <p:cNvSpPr>
            <a:spLocks noGrp="1"/>
          </p:cNvSpPr>
          <p:nvPr>
            <p:ph type="title"/>
          </p:nvPr>
        </p:nvSpPr>
        <p:spPr/>
        <p:txBody>
          <a:bodyPr/>
          <a:lstStyle/>
          <a:p>
            <a:r>
              <a:rPr lang="ru-RU" smtClean="0"/>
              <a:t>Образец заголовка</a:t>
            </a:r>
            <a:endParaRPr lang="en-US"/>
          </a:p>
        </p:txBody>
      </p:sp>
      <p:sp>
        <p:nvSpPr>
          <p:cNvPr id="9" name="Content Placeholder 8"/>
          <p:cNvSpPr>
            <a:spLocks noGrp="1"/>
          </p:cNvSpPr>
          <p:nvPr>
            <p:ph sz="quarter" idx="13"/>
          </p:nvPr>
        </p:nvSpPr>
        <p:spPr>
          <a:xfrm>
            <a:off x="1290636" y="762676"/>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11" name="Content Placeholder 10"/>
          <p:cNvSpPr>
            <a:spLocks noGrp="1"/>
          </p:cNvSpPr>
          <p:nvPr>
            <p:ph sz="quarter" idx="14"/>
          </p:nvPr>
        </p:nvSpPr>
        <p:spPr>
          <a:xfrm>
            <a:off x="5245151" y="762690"/>
            <a:ext cx="3778987" cy="3622717"/>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Tree>
    <p:extLst>
      <p:ext uri="{BB962C8B-B14F-4D97-AF65-F5344CB8AC3E}">
        <p14:creationId xmlns:p14="http://schemas.microsoft.com/office/powerpoint/2010/main" val="2748953973"/>
      </p:ext>
    </p:extLst>
  </p:cSld>
  <p:clrMapOvr>
    <a:masterClrMapping/>
  </p:clrMapOvr>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290637"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lvl="0"/>
            <a:r>
              <a:rPr lang="ru-RU" smtClean="0"/>
              <a:t>Образец текста</a:t>
            </a:r>
          </a:p>
        </p:txBody>
      </p:sp>
      <p:sp>
        <p:nvSpPr>
          <p:cNvPr id="4" name="Content Placeholder 3"/>
          <p:cNvSpPr>
            <a:spLocks noGrp="1"/>
          </p:cNvSpPr>
          <p:nvPr>
            <p:ph sz="half" idx="2"/>
          </p:nvPr>
        </p:nvSpPr>
        <p:spPr>
          <a:xfrm>
            <a:off x="1305823" y="1459971"/>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5" name="Text Placeholder 4"/>
          <p:cNvSpPr>
            <a:spLocks noGrp="1"/>
          </p:cNvSpPr>
          <p:nvPr>
            <p:ph type="body" sz="quarter" idx="3"/>
          </p:nvPr>
        </p:nvSpPr>
        <p:spPr>
          <a:xfrm>
            <a:off x="5247579" y="762677"/>
            <a:ext cx="3778987" cy="667011"/>
          </a:xfrm>
        </p:spPr>
        <p:txBody>
          <a:bodyPr anchor="b">
            <a:noAutofit/>
          </a:bodyPr>
          <a:lstStyle>
            <a:lvl1pPr marL="0" indent="0" algn="ctr">
              <a:buNone/>
              <a:defRPr lang="en-US" sz="26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99262" indent="0">
              <a:buNone/>
              <a:defRPr sz="2200" b="1"/>
            </a:lvl2pPr>
            <a:lvl3pPr marL="998525" indent="0">
              <a:buNone/>
              <a:defRPr sz="2000" b="1"/>
            </a:lvl3pPr>
            <a:lvl4pPr marL="1497787" indent="0">
              <a:buNone/>
              <a:defRPr sz="1700" b="1"/>
            </a:lvl4pPr>
            <a:lvl5pPr marL="1997050" indent="0">
              <a:buNone/>
              <a:defRPr sz="1700" b="1"/>
            </a:lvl5pPr>
            <a:lvl6pPr marL="2496312" indent="0">
              <a:buNone/>
              <a:defRPr sz="1700" b="1"/>
            </a:lvl6pPr>
            <a:lvl7pPr marL="2995574" indent="0">
              <a:buNone/>
              <a:defRPr sz="1700" b="1"/>
            </a:lvl7pPr>
            <a:lvl8pPr marL="3494837" indent="0">
              <a:buNone/>
              <a:defRPr sz="1700" b="1"/>
            </a:lvl8pPr>
            <a:lvl9pPr marL="3994099" indent="0">
              <a:buNone/>
              <a:defRPr sz="1700" b="1"/>
            </a:lvl9pPr>
          </a:lstStyle>
          <a:p>
            <a:pPr marL="0" lvl="0" indent="0" algn="ctr" defTabSz="998525" rtl="0" eaLnBrk="1" latinLnBrk="0" hangingPunct="1">
              <a:spcBef>
                <a:spcPct val="20000"/>
              </a:spcBef>
              <a:spcAft>
                <a:spcPts val="328"/>
              </a:spcAft>
              <a:buClr>
                <a:schemeClr val="accent6">
                  <a:lumMod val="75000"/>
                </a:schemeClr>
              </a:buClr>
              <a:buSzPct val="130000"/>
              <a:buFont typeface="Georgia" pitchFamily="18" charset="0"/>
              <a:buNone/>
            </a:pPr>
            <a:r>
              <a:rPr lang="ru-RU" smtClean="0"/>
              <a:t>Образец текста</a:t>
            </a:r>
          </a:p>
        </p:txBody>
      </p:sp>
      <p:sp>
        <p:nvSpPr>
          <p:cNvPr id="6" name="Content Placeholder 5"/>
          <p:cNvSpPr>
            <a:spLocks noGrp="1"/>
          </p:cNvSpPr>
          <p:nvPr>
            <p:ph sz="quarter" idx="4"/>
          </p:nvPr>
        </p:nvSpPr>
        <p:spPr>
          <a:xfrm>
            <a:off x="5245007" y="1458620"/>
            <a:ext cx="3778987" cy="2860040"/>
          </a:xfrm>
        </p:spPr>
        <p:txBody>
          <a:bodyPr>
            <a:normAutofit/>
          </a:bodyPr>
          <a:lstStyle>
            <a:lvl1pPr>
              <a:defRPr sz="2000"/>
            </a:lvl1pPr>
            <a:lvl2pPr>
              <a:defRPr sz="2000"/>
            </a:lvl2pPr>
            <a:lvl3pPr>
              <a:defRPr sz="17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Date Placeholder 6"/>
          <p:cNvSpPr>
            <a:spLocks noGrp="1"/>
          </p:cNvSpPr>
          <p:nvPr>
            <p:ph type="dt" sz="half" idx="10"/>
          </p:nvPr>
        </p:nvSpPr>
        <p:spPr/>
        <p:txBody>
          <a:bodyPr/>
          <a:lstStyle/>
          <a:p>
            <a:pPr>
              <a:defRPr/>
            </a:pPr>
            <a:endParaRPr lang="ru-RU">
              <a:solidFill>
                <a:prstClr val="black"/>
              </a:solidFill>
            </a:endParaRPr>
          </a:p>
        </p:txBody>
      </p:sp>
      <p:sp>
        <p:nvSpPr>
          <p:cNvPr id="8" name="Footer Placeholder 7"/>
          <p:cNvSpPr>
            <a:spLocks noGrp="1"/>
          </p:cNvSpPr>
          <p:nvPr>
            <p:ph type="ftr" sz="quarter" idx="11"/>
          </p:nvPr>
        </p:nvSpPr>
        <p:spPr/>
        <p:txBody>
          <a:bodyPr/>
          <a:lstStyle/>
          <a:p>
            <a:pPr>
              <a:defRPr/>
            </a:pPr>
            <a:endParaRPr lang="ru-RU">
              <a:solidFill>
                <a:prstClr val="black"/>
              </a:solidFill>
            </a:endParaRPr>
          </a:p>
        </p:txBody>
      </p:sp>
      <p:sp>
        <p:nvSpPr>
          <p:cNvPr id="9" name="Slide Number Placeholder 8"/>
          <p:cNvSpPr>
            <a:spLocks noGrp="1"/>
          </p:cNvSpPr>
          <p:nvPr>
            <p:ph type="sldNum" sz="quarter" idx="12"/>
          </p:nvPr>
        </p:nvSpPr>
        <p:spPr/>
        <p:txBody>
          <a:bodyPr/>
          <a:lstStyle/>
          <a:p>
            <a:pPr>
              <a:defRPr/>
            </a:pPr>
            <a:fld id="{6323F9DB-885A-4D81-8D62-6BEB8B6A1F78}" type="slidenum">
              <a:rPr lang="ru-RU" smtClean="0">
                <a:solidFill>
                  <a:prstClr val="black">
                    <a:tint val="75000"/>
                  </a:prstClr>
                </a:solidFill>
              </a:rPr>
              <a:pPr>
                <a:defRPr/>
              </a:pPr>
              <a:t>‹#›</a:t>
            </a:fld>
            <a:endParaRPr lang="ru-RU">
              <a:solidFill>
                <a:prstClr val="black">
                  <a:tint val="75000"/>
                </a:prstClr>
              </a:solidFill>
            </a:endParaRPr>
          </a:p>
        </p:txBody>
      </p:sp>
      <p:sp>
        <p:nvSpPr>
          <p:cNvPr id="10" name="Title 9"/>
          <p:cNvSpPr>
            <a:spLocks noGrp="1"/>
          </p:cNvSpPr>
          <p:nvPr>
            <p:ph type="title"/>
          </p:nvPr>
        </p:nvSpPr>
        <p:spPr/>
        <p:txBody>
          <a:bodyPr/>
          <a:lstStyle/>
          <a:p>
            <a:r>
              <a:rPr lang="ru-RU" smtClean="0"/>
              <a:t>Образец заголовка</a:t>
            </a:r>
            <a:endParaRPr lang="en-US" dirty="0"/>
          </a:p>
        </p:txBody>
      </p:sp>
    </p:spTree>
    <p:extLst>
      <p:ext uri="{BB962C8B-B14F-4D97-AF65-F5344CB8AC3E}">
        <p14:creationId xmlns:p14="http://schemas.microsoft.com/office/powerpoint/2010/main" val="56575165"/>
      </p:ext>
    </p:extLst>
  </p:cSld>
  <p:clrMapOvr>
    <a:masterClrMapping/>
  </p:clrMapOvr>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dirty="0"/>
          </a:p>
        </p:txBody>
      </p:sp>
      <p:sp>
        <p:nvSpPr>
          <p:cNvPr id="3" name="Date Placeholder 2"/>
          <p:cNvSpPr>
            <a:spLocks noGrp="1"/>
          </p:cNvSpPr>
          <p:nvPr>
            <p:ph type="dt" sz="half" idx="10"/>
          </p:nvPr>
        </p:nvSpPr>
        <p:spPr/>
        <p:txBody>
          <a:bodyPr/>
          <a:lstStyle/>
          <a:p>
            <a:pPr>
              <a:defRPr/>
            </a:pPr>
            <a:endParaRPr lang="ru-RU">
              <a:solidFill>
                <a:prstClr val="black"/>
              </a:solidFill>
            </a:endParaRPr>
          </a:p>
        </p:txBody>
      </p:sp>
      <p:sp>
        <p:nvSpPr>
          <p:cNvPr id="4" name="Footer Placeholder 3"/>
          <p:cNvSpPr>
            <a:spLocks noGrp="1"/>
          </p:cNvSpPr>
          <p:nvPr>
            <p:ph type="ftr" sz="quarter" idx="11"/>
          </p:nvPr>
        </p:nvSpPr>
        <p:spPr/>
        <p:txBody>
          <a:bodyPr/>
          <a:lstStyle/>
          <a:p>
            <a:pPr>
              <a:defRPr/>
            </a:pPr>
            <a:endParaRPr lang="ru-RU">
              <a:solidFill>
                <a:prstClr val="black"/>
              </a:solidFill>
            </a:endParaRPr>
          </a:p>
        </p:txBody>
      </p:sp>
      <p:sp>
        <p:nvSpPr>
          <p:cNvPr id="5" name="Slide Number Placeholder 4"/>
          <p:cNvSpPr>
            <a:spLocks noGrp="1"/>
          </p:cNvSpPr>
          <p:nvPr>
            <p:ph type="sldNum" sz="quarter" idx="12"/>
          </p:nvPr>
        </p:nvSpPr>
        <p:spPr/>
        <p:txBody>
          <a:bodyPr/>
          <a:lstStyle/>
          <a:p>
            <a:pPr>
              <a:defRPr/>
            </a:pPr>
            <a:fld id="{27AF9FE5-6402-411A-AFD6-F5FDF53EA1D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2730681979"/>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2023792" y="5005084"/>
            <a:ext cx="6195060" cy="590878"/>
          </a:xfrm>
        </p:spPr>
        <p:txBody>
          <a:bodyPr anchor="b"/>
          <a:lstStyle>
            <a:lvl1pPr algn="l">
              <a:defRPr sz="2085" b="1"/>
            </a:lvl1pPr>
          </a:lstStyle>
          <a:p>
            <a:r>
              <a:rPr lang="ru-RU" smtClean="0"/>
              <a:t>Образец заголовка</a:t>
            </a:r>
            <a:endParaRPr lang="ru-RU"/>
          </a:p>
        </p:txBody>
      </p:sp>
      <p:sp>
        <p:nvSpPr>
          <p:cNvPr id="3" name="Рисунок 2"/>
          <p:cNvSpPr>
            <a:spLocks noGrp="1"/>
          </p:cNvSpPr>
          <p:nvPr>
            <p:ph type="pic" idx="1"/>
          </p:nvPr>
        </p:nvSpPr>
        <p:spPr>
          <a:xfrm>
            <a:off x="2023792" y="638875"/>
            <a:ext cx="6195060" cy="4290060"/>
          </a:xfrm>
        </p:spPr>
        <p:txBody>
          <a:bodyPr rtlCol="0">
            <a:normAutofit/>
          </a:bodyPr>
          <a:lstStyle>
            <a:lvl1pPr marL="0" indent="0">
              <a:buNone/>
              <a:defRPr sz="3336"/>
            </a:lvl1pPr>
            <a:lvl2pPr marL="476245" indent="0">
              <a:buNone/>
              <a:defRPr sz="2919"/>
            </a:lvl2pPr>
            <a:lvl3pPr marL="952488" indent="0">
              <a:buNone/>
              <a:defRPr sz="2502"/>
            </a:lvl3pPr>
            <a:lvl4pPr marL="1428733" indent="0">
              <a:buNone/>
              <a:defRPr sz="2085"/>
            </a:lvl4pPr>
            <a:lvl5pPr marL="1904978" indent="0">
              <a:buNone/>
              <a:defRPr sz="2085"/>
            </a:lvl5pPr>
            <a:lvl6pPr marL="2381221" indent="0">
              <a:buNone/>
              <a:defRPr sz="2085"/>
            </a:lvl6pPr>
            <a:lvl7pPr marL="2857465" indent="0">
              <a:buNone/>
              <a:defRPr sz="2085"/>
            </a:lvl7pPr>
            <a:lvl8pPr marL="3333712" indent="0">
              <a:buNone/>
              <a:defRPr sz="2085"/>
            </a:lvl8pPr>
            <a:lvl9pPr marL="3809954" indent="0">
              <a:buNone/>
              <a:defRPr sz="2085"/>
            </a:lvl9pPr>
          </a:lstStyle>
          <a:p>
            <a:pPr lvl="0"/>
            <a:endParaRPr lang="ru-RU" noProof="0"/>
          </a:p>
        </p:txBody>
      </p:sp>
      <p:sp>
        <p:nvSpPr>
          <p:cNvPr id="4" name="Текст 3"/>
          <p:cNvSpPr>
            <a:spLocks noGrp="1"/>
          </p:cNvSpPr>
          <p:nvPr>
            <p:ph type="body" sz="half" idx="2"/>
          </p:nvPr>
        </p:nvSpPr>
        <p:spPr>
          <a:xfrm>
            <a:off x="2023792" y="5595961"/>
            <a:ext cx="6195060" cy="839144"/>
          </a:xfrm>
        </p:spPr>
        <p:txBody>
          <a:bodyPr/>
          <a:lstStyle>
            <a:lvl1pPr marL="0" indent="0">
              <a:buNone/>
              <a:defRPr sz="1460"/>
            </a:lvl1pPr>
            <a:lvl2pPr marL="476245" indent="0">
              <a:buNone/>
              <a:defRPr sz="1251"/>
            </a:lvl2pPr>
            <a:lvl3pPr marL="952488" indent="0">
              <a:buNone/>
              <a:defRPr sz="1043"/>
            </a:lvl3pPr>
            <a:lvl4pPr marL="1428733" indent="0">
              <a:buNone/>
              <a:defRPr sz="938"/>
            </a:lvl4pPr>
            <a:lvl5pPr marL="1904978" indent="0">
              <a:buNone/>
              <a:defRPr sz="938"/>
            </a:lvl5pPr>
            <a:lvl6pPr marL="2381221" indent="0">
              <a:buNone/>
              <a:defRPr sz="938"/>
            </a:lvl6pPr>
            <a:lvl7pPr marL="2857465" indent="0">
              <a:buNone/>
              <a:defRPr sz="938"/>
            </a:lvl7pPr>
            <a:lvl8pPr marL="3333712" indent="0">
              <a:buNone/>
              <a:defRPr sz="938"/>
            </a:lvl8pPr>
            <a:lvl9pPr marL="3809954" indent="0">
              <a:buNone/>
              <a:defRPr sz="938"/>
            </a:lvl9pPr>
          </a:lstStyle>
          <a:p>
            <a:pPr lvl="0"/>
            <a:r>
              <a:rPr lang="ru-RU" smtClean="0"/>
              <a:t>Образец текста</a:t>
            </a:r>
          </a:p>
        </p:txBody>
      </p:sp>
      <p:sp>
        <p:nvSpPr>
          <p:cNvPr id="5" name="Дата 4"/>
          <p:cNvSpPr>
            <a:spLocks noGrp="1"/>
          </p:cNvSpPr>
          <p:nvPr>
            <p:ph type="dt" sz="half" idx="10"/>
          </p:nvPr>
        </p:nvSpPr>
        <p:spPr>
          <a:xfrm>
            <a:off x="516256" y="6627192"/>
            <a:ext cx="2409190"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6" name="Нижний колонтитул 5"/>
          <p:cNvSpPr>
            <a:spLocks noGrp="1"/>
          </p:cNvSpPr>
          <p:nvPr>
            <p:ph type="ftr" sz="quarter" idx="11"/>
          </p:nvPr>
        </p:nvSpPr>
        <p:spPr>
          <a:xfrm>
            <a:off x="3527748" y="6627192"/>
            <a:ext cx="3269615" cy="380677"/>
          </a:xfrm>
          <a:prstGeom prst="rect">
            <a:avLst/>
          </a:prstGeom>
        </p:spPr>
        <p:txBody>
          <a:bodyPr lIns="91360" tIns="45680" rIns="91360" bIns="45680"/>
          <a:lstStyle>
            <a:lvl1pPr fontAlgn="auto">
              <a:spcBef>
                <a:spcPts val="0"/>
              </a:spcBef>
              <a:spcAft>
                <a:spcPts val="0"/>
              </a:spcAft>
              <a:defRPr>
                <a:latin typeface="+mn-lt"/>
              </a:defRPr>
            </a:lvl1pPr>
          </a:lstStyle>
          <a:p>
            <a:pPr>
              <a:defRPr/>
            </a:pPr>
            <a:endParaRPr lang="ru-RU">
              <a:solidFill>
                <a:prstClr val="black"/>
              </a:solidFill>
            </a:endParaRPr>
          </a:p>
        </p:txBody>
      </p:sp>
      <p:sp>
        <p:nvSpPr>
          <p:cNvPr id="7" name="Номер слайда 6"/>
          <p:cNvSpPr>
            <a:spLocks noGrp="1"/>
          </p:cNvSpPr>
          <p:nvPr>
            <p:ph type="sldNum" sz="quarter" idx="12"/>
          </p:nvPr>
        </p:nvSpPr>
        <p:spPr/>
        <p:txBody>
          <a:bodyPr/>
          <a:lstStyle>
            <a:lvl1pPr>
              <a:defRPr/>
            </a:lvl1pPr>
          </a:lstStyle>
          <a:p>
            <a:pPr>
              <a:defRPr/>
            </a:pPr>
            <a:fld id="{8A5A0A1B-D7B0-4C6E-90BC-42E0241C5757}" type="slidenum">
              <a:rPr lang="ru-RU">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66741311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ru-RU">
              <a:solidFill>
                <a:prstClr val="black"/>
              </a:solidFill>
            </a:endParaRPr>
          </a:p>
        </p:txBody>
      </p:sp>
      <p:sp>
        <p:nvSpPr>
          <p:cNvPr id="3" name="Footer Placeholder 2"/>
          <p:cNvSpPr>
            <a:spLocks noGrp="1"/>
          </p:cNvSpPr>
          <p:nvPr>
            <p:ph type="ftr" sz="quarter" idx="11"/>
          </p:nvPr>
        </p:nvSpPr>
        <p:spPr/>
        <p:txBody>
          <a:bodyPr/>
          <a:lstStyle/>
          <a:p>
            <a:pPr>
              <a:defRPr/>
            </a:pPr>
            <a:endParaRPr lang="ru-RU">
              <a:solidFill>
                <a:prstClr val="black"/>
              </a:solidFill>
            </a:endParaRPr>
          </a:p>
        </p:txBody>
      </p:sp>
      <p:sp>
        <p:nvSpPr>
          <p:cNvPr id="4" name="Slide Number Placeholder 3"/>
          <p:cNvSpPr>
            <a:spLocks noGrp="1"/>
          </p:cNvSpPr>
          <p:nvPr>
            <p:ph type="sldNum" sz="quarter" idx="12"/>
          </p:nvPr>
        </p:nvSpPr>
        <p:spPr/>
        <p:txBody>
          <a:bodyPr/>
          <a:lstStyle/>
          <a:p>
            <a:pPr>
              <a:defRPr/>
            </a:pPr>
            <a:fld id="{39A2D679-B1CE-4B80-B6F9-CAA5757C6480}"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4190765614"/>
      </p:ext>
    </p:extLst>
  </p:cSld>
  <p:clrMapOvr>
    <a:masterClrMapping/>
  </p:clrMapOvr>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47481" y="2304023"/>
            <a:ext cx="4105746" cy="1312095"/>
          </a:xfrm>
          <a:effectLst/>
        </p:spPr>
        <p:txBody>
          <a:bodyPr anchor="b">
            <a:noAutofit/>
          </a:bodyPr>
          <a:lstStyle>
            <a:lvl1pPr marL="249631" indent="-249631" algn="l">
              <a:defRPr sz="3100" b="1">
                <a:effectLst/>
              </a:defRPr>
            </a:lvl1pPr>
          </a:lstStyle>
          <a:p>
            <a:r>
              <a:rPr lang="ru-RU" smtClean="0"/>
              <a:t>Образец заголовка</a:t>
            </a:r>
            <a:endParaRPr lang="en-US" dirty="0"/>
          </a:p>
        </p:txBody>
      </p:sp>
      <p:sp>
        <p:nvSpPr>
          <p:cNvPr id="3" name="Content Placeholder 2"/>
          <p:cNvSpPr>
            <a:spLocks noGrp="1"/>
          </p:cNvSpPr>
          <p:nvPr>
            <p:ph idx="1"/>
          </p:nvPr>
        </p:nvSpPr>
        <p:spPr>
          <a:xfrm>
            <a:off x="5186847" y="762677"/>
            <a:ext cx="4535958" cy="5103209"/>
          </a:xfrm>
        </p:spPr>
        <p:txBody>
          <a:bodyPr anchor="ctr"/>
          <a:lstStyle>
            <a:lvl1pPr>
              <a:defRPr sz="2400"/>
            </a:lvl1pPr>
            <a:lvl2pPr>
              <a:defRPr sz="2200"/>
            </a:lvl2pPr>
            <a:lvl3pPr>
              <a:defRPr sz="2000"/>
            </a:lvl3pPr>
            <a:lvl4pPr>
              <a:defRPr sz="1700"/>
            </a:lvl4pPr>
            <a:lvl5pPr>
              <a:defRPr sz="1500"/>
            </a:lvl5pPr>
            <a:lvl6pPr>
              <a:defRPr sz="2200"/>
            </a:lvl6pPr>
            <a:lvl7pPr>
              <a:defRPr sz="2200"/>
            </a:lvl7pPr>
            <a:lvl8pPr>
              <a:defRPr sz="2200"/>
            </a:lvl8pPr>
            <a:lvl9pPr>
              <a:defRPr sz="2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Text Placeholder 3"/>
          <p:cNvSpPr>
            <a:spLocks noGrp="1"/>
          </p:cNvSpPr>
          <p:nvPr>
            <p:ph type="body" sz="half" idx="2"/>
          </p:nvPr>
        </p:nvSpPr>
        <p:spPr>
          <a:xfrm>
            <a:off x="1214720" y="3646782"/>
            <a:ext cx="3826362" cy="2230646"/>
          </a:xfrm>
        </p:spPr>
        <p:txBody>
          <a:bodyPr/>
          <a:lstStyle>
            <a:lvl1pPr marL="0" indent="0">
              <a:buNone/>
              <a:defRPr sz="15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F2778974-F02E-439E-80F3-43EB670DBF8C}"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239239282"/>
      </p:ext>
    </p:extLst>
  </p:cSld>
  <p:clrMapOvr>
    <a:masterClrMapping/>
  </p:clrMapOvr>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8" name="Rectangle 7"/>
          <p:cNvSpPr/>
          <p:nvPr/>
        </p:nvSpPr>
        <p:spPr>
          <a:xfrm>
            <a:off x="0" y="4031622"/>
            <a:ext cx="10325100" cy="3118478"/>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9" name="Rectangle 8"/>
          <p:cNvSpPr/>
          <p:nvPr/>
        </p:nvSpPr>
        <p:spPr>
          <a:xfrm>
            <a:off x="0" y="0"/>
            <a:ext cx="10325100" cy="4031622"/>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10" name="Rectangle 9"/>
          <p:cNvSpPr/>
          <p:nvPr/>
        </p:nvSpPr>
        <p:spPr>
          <a:xfrm>
            <a:off x="0" y="2765289"/>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1" name="Oval 10"/>
          <p:cNvSpPr/>
          <p:nvPr/>
        </p:nvSpPr>
        <p:spPr>
          <a:xfrm>
            <a:off x="0" y="1668357"/>
            <a:ext cx="10325100" cy="5322852"/>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3" name="Picture Placeholder 2"/>
          <p:cNvSpPr>
            <a:spLocks noGrp="1"/>
          </p:cNvSpPr>
          <p:nvPr>
            <p:ph type="pic" idx="1"/>
          </p:nvPr>
        </p:nvSpPr>
        <p:spPr>
          <a:xfrm>
            <a:off x="5053218" y="1191695"/>
            <a:ext cx="4646295" cy="3261027"/>
          </a:xfrm>
          <a:prstGeom prst="roundRect">
            <a:avLst>
              <a:gd name="adj" fmla="val 4230"/>
            </a:avLst>
          </a:prstGeom>
          <a:solidFill>
            <a:schemeClr val="bg2">
              <a:lumMod val="90000"/>
            </a:schemeClr>
          </a:solidFill>
          <a:effectLst>
            <a:reflection blurRad="4350" stA="23000" endA="300" endPos="28000" dir="5400000" sy="-100000" algn="bl" rotWithShape="0"/>
          </a:effectLst>
          <a:scene3d>
            <a:camera prst="perspectiveContrastingLeftFacing" fov="1800000">
              <a:rot lat="300000" lon="2100000" rev="0"/>
            </a:camera>
            <a:lightRig rig="balanced" dir="t"/>
          </a:scene3d>
          <a:sp3d>
            <a:bevelT w="50800" h="50800"/>
          </a:sp3d>
        </p:spPr>
        <p:txBody>
          <a:bodyPr>
            <a:normAutofit/>
            <a:flatTx/>
          </a:bodyPr>
          <a:lstStyle>
            <a:lvl1pPr marL="0" indent="0" algn="ctr">
              <a:buNone/>
              <a:defRPr sz="2200"/>
            </a:lvl1pPr>
            <a:lvl2pPr marL="499262" indent="0">
              <a:buNone/>
              <a:defRPr sz="3100"/>
            </a:lvl2pPr>
            <a:lvl3pPr marL="998525" indent="0">
              <a:buNone/>
              <a:defRPr sz="2600"/>
            </a:lvl3pPr>
            <a:lvl4pPr marL="1497787" indent="0">
              <a:buNone/>
              <a:defRPr sz="2200"/>
            </a:lvl4pPr>
            <a:lvl5pPr marL="1997050" indent="0">
              <a:buNone/>
              <a:defRPr sz="2200"/>
            </a:lvl5pPr>
            <a:lvl6pPr marL="2496312" indent="0">
              <a:buNone/>
              <a:defRPr sz="2200"/>
            </a:lvl6pPr>
            <a:lvl7pPr marL="2995574" indent="0">
              <a:buNone/>
              <a:defRPr sz="2200"/>
            </a:lvl7pPr>
            <a:lvl8pPr marL="3494837" indent="0">
              <a:buNone/>
              <a:defRPr sz="2200"/>
            </a:lvl8pPr>
            <a:lvl9pPr marL="3994099" indent="0">
              <a:buNone/>
              <a:defRPr sz="2200"/>
            </a:lvl9pPr>
          </a:lstStyle>
          <a:p>
            <a:r>
              <a:rPr lang="ru-RU" smtClean="0"/>
              <a:t>Вставка рисунка</a:t>
            </a:r>
            <a:endParaRPr lang="en-US" dirty="0"/>
          </a:p>
        </p:txBody>
      </p:sp>
      <p:sp>
        <p:nvSpPr>
          <p:cNvPr id="4" name="Text Placeholder 3"/>
          <p:cNvSpPr>
            <a:spLocks noGrp="1"/>
          </p:cNvSpPr>
          <p:nvPr>
            <p:ph type="body" sz="half" idx="2"/>
          </p:nvPr>
        </p:nvSpPr>
        <p:spPr>
          <a:xfrm>
            <a:off x="991281" y="1053525"/>
            <a:ext cx="4171270" cy="2255149"/>
          </a:xfrm>
        </p:spPr>
        <p:txBody>
          <a:bodyPr anchor="b"/>
          <a:lstStyle>
            <a:lvl1pPr marL="199705" indent="-199705">
              <a:buFont typeface="Georgia" pitchFamily="18" charset="0"/>
              <a:buChar char="*"/>
              <a:defRPr sz="1700"/>
            </a:lvl1pPr>
            <a:lvl2pPr marL="499262" indent="0">
              <a:buNone/>
              <a:defRPr sz="1300"/>
            </a:lvl2pPr>
            <a:lvl3pPr marL="998525" indent="0">
              <a:buNone/>
              <a:defRPr sz="1100"/>
            </a:lvl3pPr>
            <a:lvl4pPr marL="1497787" indent="0">
              <a:buNone/>
              <a:defRPr sz="1000"/>
            </a:lvl4pPr>
            <a:lvl5pPr marL="1997050" indent="0">
              <a:buNone/>
              <a:defRPr sz="1000"/>
            </a:lvl5pPr>
            <a:lvl6pPr marL="2496312" indent="0">
              <a:buNone/>
              <a:defRPr sz="1000"/>
            </a:lvl6pPr>
            <a:lvl7pPr marL="2995574" indent="0">
              <a:buNone/>
              <a:defRPr sz="1000"/>
            </a:lvl7pPr>
            <a:lvl8pPr marL="3494837" indent="0">
              <a:buNone/>
              <a:defRPr sz="1000"/>
            </a:lvl8pPr>
            <a:lvl9pPr marL="3994099" indent="0">
              <a:buNone/>
              <a:defRPr sz="10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prstClr val="black"/>
              </a:solidFill>
            </a:endParaRPr>
          </a:p>
        </p:txBody>
      </p:sp>
      <p:sp>
        <p:nvSpPr>
          <p:cNvPr id="6" name="Footer Placeholder 5"/>
          <p:cNvSpPr>
            <a:spLocks noGrp="1"/>
          </p:cNvSpPr>
          <p:nvPr>
            <p:ph type="ftr" sz="quarter" idx="11"/>
          </p:nvPr>
        </p:nvSpPr>
        <p:spPr/>
        <p:txBody>
          <a:bodyPr/>
          <a:lstStyle/>
          <a:p>
            <a:pPr>
              <a:defRPr/>
            </a:pPr>
            <a:endParaRPr lang="ru-RU">
              <a:solidFill>
                <a:prstClr val="black"/>
              </a:solidFill>
            </a:endParaRPr>
          </a:p>
        </p:txBody>
      </p:sp>
      <p:sp>
        <p:nvSpPr>
          <p:cNvPr id="7" name="Slide Number Placeholder 6"/>
          <p:cNvSpPr>
            <a:spLocks noGrp="1"/>
          </p:cNvSpPr>
          <p:nvPr>
            <p:ph type="sldNum" sz="quarter" idx="12"/>
          </p:nvPr>
        </p:nvSpPr>
        <p:spPr/>
        <p:txBody>
          <a:bodyPr/>
          <a:lstStyle/>
          <a:p>
            <a:pPr>
              <a:defRPr/>
            </a:pPr>
            <a:fld id="{8A5A0A1B-D7B0-4C6E-90BC-42E0241C5757}" type="slidenum">
              <a:rPr lang="ru-RU" smtClean="0">
                <a:solidFill>
                  <a:prstClr val="black">
                    <a:tint val="75000"/>
                  </a:prstClr>
                </a:solidFill>
              </a:rPr>
              <a:pPr>
                <a:defRPr/>
              </a:pPr>
              <a:t>‹#›</a:t>
            </a:fld>
            <a:endParaRPr lang="ru-RU">
              <a:solidFill>
                <a:prstClr val="black">
                  <a:tint val="75000"/>
                </a:prstClr>
              </a:solidFill>
            </a:endParaRPr>
          </a:p>
        </p:txBody>
      </p:sp>
      <p:sp>
        <p:nvSpPr>
          <p:cNvPr id="2" name="Title 1"/>
          <p:cNvSpPr>
            <a:spLocks noGrp="1"/>
          </p:cNvSpPr>
          <p:nvPr>
            <p:ph type="title"/>
          </p:nvPr>
        </p:nvSpPr>
        <p:spPr>
          <a:xfrm>
            <a:off x="821207" y="4654572"/>
            <a:ext cx="7208078" cy="1191683"/>
          </a:xfrm>
        </p:spPr>
        <p:txBody>
          <a:bodyPr anchor="b">
            <a:noAutofit/>
          </a:bodyPr>
          <a:lstStyle>
            <a:lvl1pPr algn="l">
              <a:defRPr sz="5000" b="1"/>
            </a:lvl1pPr>
          </a:lstStyle>
          <a:p>
            <a:r>
              <a:rPr lang="ru-RU" smtClean="0"/>
              <a:t>Образец заголовка</a:t>
            </a:r>
            <a:endParaRPr lang="en-US" dirty="0"/>
          </a:p>
        </p:txBody>
      </p:sp>
    </p:spTree>
    <p:extLst>
      <p:ext uri="{BB962C8B-B14F-4D97-AF65-F5344CB8AC3E}">
        <p14:creationId xmlns:p14="http://schemas.microsoft.com/office/powerpoint/2010/main" val="1206465991"/>
      </p:ext>
    </p:extLst>
  </p:cSld>
  <p:clrMapOvr>
    <a:masterClrMapping/>
  </p:clrMapOvr>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a:xfrm>
            <a:off x="2151063" y="762676"/>
            <a:ext cx="7227570" cy="3622717"/>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4F7DC856-7421-485F-B27B-F1912165AC04}"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137110948"/>
      </p:ext>
    </p:extLst>
  </p:cSld>
  <p:clrMapOvr>
    <a:masterClrMapping/>
  </p:clrMapOvr>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02787" y="392656"/>
            <a:ext cx="2323148" cy="5461453"/>
          </a:xfrm>
          <a:effectLst/>
        </p:spPr>
        <p:txBody>
          <a:bodyPr vert="eaVert"/>
          <a:lstStyle>
            <a:lvl1pPr algn="l">
              <a:defRPr/>
            </a:lvl1pPr>
          </a:lstStyle>
          <a:p>
            <a:r>
              <a:rPr lang="ru-RU" smtClean="0"/>
              <a:t>Образец заголовка</a:t>
            </a:r>
            <a:endParaRPr lang="en-US"/>
          </a:p>
        </p:txBody>
      </p:sp>
      <p:sp>
        <p:nvSpPr>
          <p:cNvPr id="3" name="Vertical Text Placeholder 2"/>
          <p:cNvSpPr>
            <a:spLocks noGrp="1"/>
          </p:cNvSpPr>
          <p:nvPr>
            <p:ph type="body" orient="vert" idx="1"/>
          </p:nvPr>
        </p:nvSpPr>
        <p:spPr>
          <a:xfrm>
            <a:off x="3753478" y="762680"/>
            <a:ext cx="5453070" cy="510320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10"/>
          </p:nvPr>
        </p:nvSpPr>
        <p:spPr/>
        <p:txBody>
          <a:bodyPr/>
          <a:lstStyle/>
          <a:p>
            <a:pPr>
              <a:defRPr/>
            </a:pPr>
            <a:endParaRPr lang="ru-RU">
              <a:solidFill>
                <a:prstClr val="black"/>
              </a:solidFill>
            </a:endParaRPr>
          </a:p>
        </p:txBody>
      </p:sp>
      <p:sp>
        <p:nvSpPr>
          <p:cNvPr id="5" name="Footer Placeholder 4"/>
          <p:cNvSpPr>
            <a:spLocks noGrp="1"/>
          </p:cNvSpPr>
          <p:nvPr>
            <p:ph type="ftr" sz="quarter" idx="11"/>
          </p:nvPr>
        </p:nvSpPr>
        <p:spPr/>
        <p:txBody>
          <a:bodyPr/>
          <a:lstStyle/>
          <a:p>
            <a:pPr>
              <a:defRPr/>
            </a:pPr>
            <a:endParaRPr lang="ru-RU">
              <a:solidFill>
                <a:prstClr val="black"/>
              </a:solidFill>
            </a:endParaRPr>
          </a:p>
        </p:txBody>
      </p:sp>
      <p:sp>
        <p:nvSpPr>
          <p:cNvPr id="6" name="Slide Number Placeholder 5"/>
          <p:cNvSpPr>
            <a:spLocks noGrp="1"/>
          </p:cNvSpPr>
          <p:nvPr>
            <p:ph type="sldNum" sz="quarter" idx="12"/>
          </p:nvPr>
        </p:nvSpPr>
        <p:spPr/>
        <p:txBody>
          <a:bodyPr/>
          <a:lstStyle/>
          <a:p>
            <a:pPr>
              <a:defRPr/>
            </a:pPr>
            <a:fld id="{5229668C-78C1-4B50-A238-56637A7CF593}"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1794705067"/>
      </p:ext>
    </p:extLst>
  </p:cSld>
  <p:clrMapOvr>
    <a:masterClrMapping/>
  </p:clrMapOvr>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74383" y="2221272"/>
            <a:ext cx="8776335" cy="1532637"/>
          </a:xfrm>
        </p:spPr>
        <p:txBody>
          <a:bodyPr>
            <a:normAutofit/>
          </a:bodyPr>
          <a:lstStyle>
            <a:lvl1pPr>
              <a:defRPr sz="3600"/>
            </a:lvl1pPr>
          </a:lstStyle>
          <a:p>
            <a:r>
              <a:rPr lang="en-US" dirty="0"/>
              <a:t>Click to edit Master title style</a:t>
            </a:r>
          </a:p>
        </p:txBody>
      </p:sp>
      <p:sp>
        <p:nvSpPr>
          <p:cNvPr id="3" name="Subtitle 2"/>
          <p:cNvSpPr>
            <a:spLocks noGrp="1"/>
          </p:cNvSpPr>
          <p:nvPr>
            <p:ph type="subTitle" idx="1"/>
          </p:nvPr>
        </p:nvSpPr>
        <p:spPr>
          <a:xfrm>
            <a:off x="1548765" y="4051723"/>
            <a:ext cx="7227570" cy="1827248"/>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09167534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9257833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88"/>
            <a:ext cx="8776335" cy="48246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3108689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983731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774383" y="1514388"/>
            <a:ext cx="8776335" cy="48246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774383" y="973208"/>
            <a:ext cx="8776335" cy="42371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917819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gif"/><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167.xml"/><Relationship Id="rId18" Type="http://schemas.openxmlformats.org/officeDocument/2006/relationships/slideLayout" Target="../slideLayouts/slideLayout172.xml"/><Relationship Id="rId26" Type="http://schemas.openxmlformats.org/officeDocument/2006/relationships/slideLayout" Target="../slideLayouts/slideLayout180.xml"/><Relationship Id="rId39" Type="http://schemas.openxmlformats.org/officeDocument/2006/relationships/slideLayout" Target="../slideLayouts/slideLayout193.xml"/><Relationship Id="rId21" Type="http://schemas.openxmlformats.org/officeDocument/2006/relationships/slideLayout" Target="../slideLayouts/slideLayout175.xml"/><Relationship Id="rId34" Type="http://schemas.openxmlformats.org/officeDocument/2006/relationships/slideLayout" Target="../slideLayouts/slideLayout188.xml"/><Relationship Id="rId42" Type="http://schemas.openxmlformats.org/officeDocument/2006/relationships/slideLayout" Target="../slideLayouts/slideLayout196.xml"/><Relationship Id="rId47" Type="http://schemas.openxmlformats.org/officeDocument/2006/relationships/slideLayout" Target="../slideLayouts/slideLayout201.xml"/><Relationship Id="rId50" Type="http://schemas.openxmlformats.org/officeDocument/2006/relationships/slideLayout" Target="../slideLayouts/slideLayout204.xml"/><Relationship Id="rId55" Type="http://schemas.openxmlformats.org/officeDocument/2006/relationships/slideLayout" Target="../slideLayouts/slideLayout209.xml"/><Relationship Id="rId7" Type="http://schemas.openxmlformats.org/officeDocument/2006/relationships/slideLayout" Target="../slideLayouts/slideLayout161.xml"/><Relationship Id="rId2" Type="http://schemas.openxmlformats.org/officeDocument/2006/relationships/slideLayout" Target="../slideLayouts/slideLayout156.xml"/><Relationship Id="rId16" Type="http://schemas.openxmlformats.org/officeDocument/2006/relationships/slideLayout" Target="../slideLayouts/slideLayout170.xml"/><Relationship Id="rId29" Type="http://schemas.openxmlformats.org/officeDocument/2006/relationships/slideLayout" Target="../slideLayouts/slideLayout183.xml"/><Relationship Id="rId11" Type="http://schemas.openxmlformats.org/officeDocument/2006/relationships/slideLayout" Target="../slideLayouts/slideLayout165.xml"/><Relationship Id="rId24" Type="http://schemas.openxmlformats.org/officeDocument/2006/relationships/slideLayout" Target="../slideLayouts/slideLayout178.xml"/><Relationship Id="rId32" Type="http://schemas.openxmlformats.org/officeDocument/2006/relationships/slideLayout" Target="../slideLayouts/slideLayout186.xml"/><Relationship Id="rId37" Type="http://schemas.openxmlformats.org/officeDocument/2006/relationships/slideLayout" Target="../slideLayouts/slideLayout191.xml"/><Relationship Id="rId40" Type="http://schemas.openxmlformats.org/officeDocument/2006/relationships/slideLayout" Target="../slideLayouts/slideLayout194.xml"/><Relationship Id="rId45" Type="http://schemas.openxmlformats.org/officeDocument/2006/relationships/slideLayout" Target="../slideLayouts/slideLayout199.xml"/><Relationship Id="rId53" Type="http://schemas.openxmlformats.org/officeDocument/2006/relationships/slideLayout" Target="../slideLayouts/slideLayout207.xml"/><Relationship Id="rId58" Type="http://schemas.openxmlformats.org/officeDocument/2006/relationships/slideLayout" Target="../slideLayouts/slideLayout212.xml"/><Relationship Id="rId5" Type="http://schemas.openxmlformats.org/officeDocument/2006/relationships/slideLayout" Target="../slideLayouts/slideLayout159.xml"/><Relationship Id="rId61" Type="http://schemas.openxmlformats.org/officeDocument/2006/relationships/theme" Target="../theme/theme10.xml"/><Relationship Id="rId19" Type="http://schemas.openxmlformats.org/officeDocument/2006/relationships/slideLayout" Target="../slideLayouts/slideLayout173.xml"/><Relationship Id="rId14" Type="http://schemas.openxmlformats.org/officeDocument/2006/relationships/slideLayout" Target="../slideLayouts/slideLayout168.xml"/><Relationship Id="rId22" Type="http://schemas.openxmlformats.org/officeDocument/2006/relationships/slideLayout" Target="../slideLayouts/slideLayout176.xml"/><Relationship Id="rId27" Type="http://schemas.openxmlformats.org/officeDocument/2006/relationships/slideLayout" Target="../slideLayouts/slideLayout181.xml"/><Relationship Id="rId30" Type="http://schemas.openxmlformats.org/officeDocument/2006/relationships/slideLayout" Target="../slideLayouts/slideLayout184.xml"/><Relationship Id="rId35" Type="http://schemas.openxmlformats.org/officeDocument/2006/relationships/slideLayout" Target="../slideLayouts/slideLayout189.xml"/><Relationship Id="rId43" Type="http://schemas.openxmlformats.org/officeDocument/2006/relationships/slideLayout" Target="../slideLayouts/slideLayout197.xml"/><Relationship Id="rId48" Type="http://schemas.openxmlformats.org/officeDocument/2006/relationships/slideLayout" Target="../slideLayouts/slideLayout202.xml"/><Relationship Id="rId56" Type="http://schemas.openxmlformats.org/officeDocument/2006/relationships/slideLayout" Target="../slideLayouts/slideLayout210.xml"/><Relationship Id="rId8" Type="http://schemas.openxmlformats.org/officeDocument/2006/relationships/slideLayout" Target="../slideLayouts/slideLayout162.xml"/><Relationship Id="rId51" Type="http://schemas.openxmlformats.org/officeDocument/2006/relationships/slideLayout" Target="../slideLayouts/slideLayout205.xml"/><Relationship Id="rId3" Type="http://schemas.openxmlformats.org/officeDocument/2006/relationships/slideLayout" Target="../slideLayouts/slideLayout157.xml"/><Relationship Id="rId12" Type="http://schemas.openxmlformats.org/officeDocument/2006/relationships/slideLayout" Target="../slideLayouts/slideLayout166.xml"/><Relationship Id="rId17" Type="http://schemas.openxmlformats.org/officeDocument/2006/relationships/slideLayout" Target="../slideLayouts/slideLayout171.xml"/><Relationship Id="rId25" Type="http://schemas.openxmlformats.org/officeDocument/2006/relationships/slideLayout" Target="../slideLayouts/slideLayout179.xml"/><Relationship Id="rId33" Type="http://schemas.openxmlformats.org/officeDocument/2006/relationships/slideLayout" Target="../slideLayouts/slideLayout187.xml"/><Relationship Id="rId38" Type="http://schemas.openxmlformats.org/officeDocument/2006/relationships/slideLayout" Target="../slideLayouts/slideLayout192.xml"/><Relationship Id="rId46" Type="http://schemas.openxmlformats.org/officeDocument/2006/relationships/slideLayout" Target="../slideLayouts/slideLayout200.xml"/><Relationship Id="rId59" Type="http://schemas.openxmlformats.org/officeDocument/2006/relationships/slideLayout" Target="../slideLayouts/slideLayout213.xml"/><Relationship Id="rId20" Type="http://schemas.openxmlformats.org/officeDocument/2006/relationships/slideLayout" Target="../slideLayouts/slideLayout174.xml"/><Relationship Id="rId41" Type="http://schemas.openxmlformats.org/officeDocument/2006/relationships/slideLayout" Target="../slideLayouts/slideLayout195.xml"/><Relationship Id="rId54" Type="http://schemas.openxmlformats.org/officeDocument/2006/relationships/slideLayout" Target="../slideLayouts/slideLayout208.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5" Type="http://schemas.openxmlformats.org/officeDocument/2006/relationships/slideLayout" Target="../slideLayouts/slideLayout169.xml"/><Relationship Id="rId23" Type="http://schemas.openxmlformats.org/officeDocument/2006/relationships/slideLayout" Target="../slideLayouts/slideLayout177.xml"/><Relationship Id="rId28" Type="http://schemas.openxmlformats.org/officeDocument/2006/relationships/slideLayout" Target="../slideLayouts/slideLayout182.xml"/><Relationship Id="rId36" Type="http://schemas.openxmlformats.org/officeDocument/2006/relationships/slideLayout" Target="../slideLayouts/slideLayout190.xml"/><Relationship Id="rId49" Type="http://schemas.openxmlformats.org/officeDocument/2006/relationships/slideLayout" Target="../slideLayouts/slideLayout203.xml"/><Relationship Id="rId57" Type="http://schemas.openxmlformats.org/officeDocument/2006/relationships/slideLayout" Target="../slideLayouts/slideLayout211.xml"/><Relationship Id="rId10" Type="http://schemas.openxmlformats.org/officeDocument/2006/relationships/slideLayout" Target="../slideLayouts/slideLayout164.xml"/><Relationship Id="rId31" Type="http://schemas.openxmlformats.org/officeDocument/2006/relationships/slideLayout" Target="../slideLayouts/slideLayout185.xml"/><Relationship Id="rId44" Type="http://schemas.openxmlformats.org/officeDocument/2006/relationships/slideLayout" Target="../slideLayouts/slideLayout198.xml"/><Relationship Id="rId52" Type="http://schemas.openxmlformats.org/officeDocument/2006/relationships/slideLayout" Target="../slideLayouts/slideLayout206.xml"/><Relationship Id="rId60" Type="http://schemas.openxmlformats.org/officeDocument/2006/relationships/slideLayout" Target="../slideLayouts/slideLayout21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227.xml"/><Relationship Id="rId18" Type="http://schemas.openxmlformats.org/officeDocument/2006/relationships/slideLayout" Target="../slideLayouts/slideLayout232.xml"/><Relationship Id="rId26" Type="http://schemas.openxmlformats.org/officeDocument/2006/relationships/slideLayout" Target="../slideLayouts/slideLayout240.xml"/><Relationship Id="rId39" Type="http://schemas.openxmlformats.org/officeDocument/2006/relationships/slideLayout" Target="../slideLayouts/slideLayout253.xml"/><Relationship Id="rId21" Type="http://schemas.openxmlformats.org/officeDocument/2006/relationships/slideLayout" Target="../slideLayouts/slideLayout235.xml"/><Relationship Id="rId34" Type="http://schemas.openxmlformats.org/officeDocument/2006/relationships/slideLayout" Target="../slideLayouts/slideLayout248.xml"/><Relationship Id="rId42" Type="http://schemas.openxmlformats.org/officeDocument/2006/relationships/slideLayout" Target="../slideLayouts/slideLayout256.xml"/><Relationship Id="rId47" Type="http://schemas.openxmlformats.org/officeDocument/2006/relationships/slideLayout" Target="../slideLayouts/slideLayout261.xml"/><Relationship Id="rId50" Type="http://schemas.openxmlformats.org/officeDocument/2006/relationships/slideLayout" Target="../slideLayouts/slideLayout264.xml"/><Relationship Id="rId55" Type="http://schemas.openxmlformats.org/officeDocument/2006/relationships/slideLayout" Target="../slideLayouts/slideLayout269.xml"/><Relationship Id="rId7" Type="http://schemas.openxmlformats.org/officeDocument/2006/relationships/slideLayout" Target="../slideLayouts/slideLayout221.xml"/><Relationship Id="rId2" Type="http://schemas.openxmlformats.org/officeDocument/2006/relationships/slideLayout" Target="../slideLayouts/slideLayout216.xml"/><Relationship Id="rId16" Type="http://schemas.openxmlformats.org/officeDocument/2006/relationships/slideLayout" Target="../slideLayouts/slideLayout230.xml"/><Relationship Id="rId29" Type="http://schemas.openxmlformats.org/officeDocument/2006/relationships/slideLayout" Target="../slideLayouts/slideLayout243.xml"/><Relationship Id="rId11" Type="http://schemas.openxmlformats.org/officeDocument/2006/relationships/slideLayout" Target="../slideLayouts/slideLayout225.xml"/><Relationship Id="rId24" Type="http://schemas.openxmlformats.org/officeDocument/2006/relationships/slideLayout" Target="../slideLayouts/slideLayout238.xml"/><Relationship Id="rId32" Type="http://schemas.openxmlformats.org/officeDocument/2006/relationships/slideLayout" Target="../slideLayouts/slideLayout246.xml"/><Relationship Id="rId37" Type="http://schemas.openxmlformats.org/officeDocument/2006/relationships/slideLayout" Target="../slideLayouts/slideLayout251.xml"/><Relationship Id="rId40" Type="http://schemas.openxmlformats.org/officeDocument/2006/relationships/slideLayout" Target="../slideLayouts/slideLayout254.xml"/><Relationship Id="rId45" Type="http://schemas.openxmlformats.org/officeDocument/2006/relationships/slideLayout" Target="../slideLayouts/slideLayout259.xml"/><Relationship Id="rId53" Type="http://schemas.openxmlformats.org/officeDocument/2006/relationships/slideLayout" Target="../slideLayouts/slideLayout267.xml"/><Relationship Id="rId58" Type="http://schemas.openxmlformats.org/officeDocument/2006/relationships/slideLayout" Target="../slideLayouts/slideLayout272.xml"/><Relationship Id="rId5" Type="http://schemas.openxmlformats.org/officeDocument/2006/relationships/slideLayout" Target="../slideLayouts/slideLayout219.xml"/><Relationship Id="rId61" Type="http://schemas.openxmlformats.org/officeDocument/2006/relationships/theme" Target="../theme/theme11.xml"/><Relationship Id="rId19" Type="http://schemas.openxmlformats.org/officeDocument/2006/relationships/slideLayout" Target="../slideLayouts/slideLayout233.xml"/><Relationship Id="rId14" Type="http://schemas.openxmlformats.org/officeDocument/2006/relationships/slideLayout" Target="../slideLayouts/slideLayout228.xml"/><Relationship Id="rId22" Type="http://schemas.openxmlformats.org/officeDocument/2006/relationships/slideLayout" Target="../slideLayouts/slideLayout236.xml"/><Relationship Id="rId27" Type="http://schemas.openxmlformats.org/officeDocument/2006/relationships/slideLayout" Target="../slideLayouts/slideLayout241.xml"/><Relationship Id="rId30" Type="http://schemas.openxmlformats.org/officeDocument/2006/relationships/slideLayout" Target="../slideLayouts/slideLayout244.xml"/><Relationship Id="rId35" Type="http://schemas.openxmlformats.org/officeDocument/2006/relationships/slideLayout" Target="../slideLayouts/slideLayout249.xml"/><Relationship Id="rId43" Type="http://schemas.openxmlformats.org/officeDocument/2006/relationships/slideLayout" Target="../slideLayouts/slideLayout257.xml"/><Relationship Id="rId48" Type="http://schemas.openxmlformats.org/officeDocument/2006/relationships/slideLayout" Target="../slideLayouts/slideLayout262.xml"/><Relationship Id="rId56" Type="http://schemas.openxmlformats.org/officeDocument/2006/relationships/slideLayout" Target="../slideLayouts/slideLayout270.xml"/><Relationship Id="rId8" Type="http://schemas.openxmlformats.org/officeDocument/2006/relationships/slideLayout" Target="../slideLayouts/slideLayout222.xml"/><Relationship Id="rId51" Type="http://schemas.openxmlformats.org/officeDocument/2006/relationships/slideLayout" Target="../slideLayouts/slideLayout265.xml"/><Relationship Id="rId3" Type="http://schemas.openxmlformats.org/officeDocument/2006/relationships/slideLayout" Target="../slideLayouts/slideLayout217.xml"/><Relationship Id="rId12" Type="http://schemas.openxmlformats.org/officeDocument/2006/relationships/slideLayout" Target="../slideLayouts/slideLayout226.xml"/><Relationship Id="rId17" Type="http://schemas.openxmlformats.org/officeDocument/2006/relationships/slideLayout" Target="../slideLayouts/slideLayout231.xml"/><Relationship Id="rId25" Type="http://schemas.openxmlformats.org/officeDocument/2006/relationships/slideLayout" Target="../slideLayouts/slideLayout239.xml"/><Relationship Id="rId33" Type="http://schemas.openxmlformats.org/officeDocument/2006/relationships/slideLayout" Target="../slideLayouts/slideLayout247.xml"/><Relationship Id="rId38" Type="http://schemas.openxmlformats.org/officeDocument/2006/relationships/slideLayout" Target="../slideLayouts/slideLayout252.xml"/><Relationship Id="rId46" Type="http://schemas.openxmlformats.org/officeDocument/2006/relationships/slideLayout" Target="../slideLayouts/slideLayout260.xml"/><Relationship Id="rId59" Type="http://schemas.openxmlformats.org/officeDocument/2006/relationships/slideLayout" Target="../slideLayouts/slideLayout273.xml"/><Relationship Id="rId20" Type="http://schemas.openxmlformats.org/officeDocument/2006/relationships/slideLayout" Target="../slideLayouts/slideLayout234.xml"/><Relationship Id="rId41" Type="http://schemas.openxmlformats.org/officeDocument/2006/relationships/slideLayout" Target="../slideLayouts/slideLayout255.xml"/><Relationship Id="rId54" Type="http://schemas.openxmlformats.org/officeDocument/2006/relationships/slideLayout" Target="../slideLayouts/slideLayout268.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5" Type="http://schemas.openxmlformats.org/officeDocument/2006/relationships/slideLayout" Target="../slideLayouts/slideLayout229.xml"/><Relationship Id="rId23" Type="http://schemas.openxmlformats.org/officeDocument/2006/relationships/slideLayout" Target="../slideLayouts/slideLayout237.xml"/><Relationship Id="rId28" Type="http://schemas.openxmlformats.org/officeDocument/2006/relationships/slideLayout" Target="../slideLayouts/slideLayout242.xml"/><Relationship Id="rId36" Type="http://schemas.openxmlformats.org/officeDocument/2006/relationships/slideLayout" Target="../slideLayouts/slideLayout250.xml"/><Relationship Id="rId49" Type="http://schemas.openxmlformats.org/officeDocument/2006/relationships/slideLayout" Target="../slideLayouts/slideLayout263.xml"/><Relationship Id="rId57" Type="http://schemas.openxmlformats.org/officeDocument/2006/relationships/slideLayout" Target="../slideLayouts/slideLayout271.xml"/><Relationship Id="rId10" Type="http://schemas.openxmlformats.org/officeDocument/2006/relationships/slideLayout" Target="../slideLayouts/slideLayout224.xml"/><Relationship Id="rId31" Type="http://schemas.openxmlformats.org/officeDocument/2006/relationships/slideLayout" Target="../slideLayouts/slideLayout245.xml"/><Relationship Id="rId44" Type="http://schemas.openxmlformats.org/officeDocument/2006/relationships/slideLayout" Target="../slideLayouts/slideLayout258.xml"/><Relationship Id="rId52" Type="http://schemas.openxmlformats.org/officeDocument/2006/relationships/slideLayout" Target="../slideLayouts/slideLayout266.xml"/><Relationship Id="rId60" Type="http://schemas.openxmlformats.org/officeDocument/2006/relationships/slideLayout" Target="../slideLayouts/slideLayout27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82.xml"/><Relationship Id="rId3" Type="http://schemas.openxmlformats.org/officeDocument/2006/relationships/slideLayout" Target="../slideLayouts/slideLayout277.xml"/><Relationship Id="rId7" Type="http://schemas.openxmlformats.org/officeDocument/2006/relationships/slideLayout" Target="../slideLayouts/slideLayout281.xml"/><Relationship Id="rId12" Type="http://schemas.openxmlformats.org/officeDocument/2006/relationships/theme" Target="../theme/theme12.xml"/><Relationship Id="rId2" Type="http://schemas.openxmlformats.org/officeDocument/2006/relationships/slideLayout" Target="../slideLayouts/slideLayout276.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0" Type="http://schemas.openxmlformats.org/officeDocument/2006/relationships/slideLayout" Target="../slideLayouts/slideLayout284.xml"/><Relationship Id="rId4" Type="http://schemas.openxmlformats.org/officeDocument/2006/relationships/slideLayout" Target="../slideLayouts/slideLayout278.xml"/><Relationship Id="rId9" Type="http://schemas.openxmlformats.org/officeDocument/2006/relationships/slideLayout" Target="../slideLayouts/slideLayout28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93.xml"/><Relationship Id="rId3" Type="http://schemas.openxmlformats.org/officeDocument/2006/relationships/slideLayout" Target="../slideLayouts/slideLayout288.xml"/><Relationship Id="rId7" Type="http://schemas.openxmlformats.org/officeDocument/2006/relationships/slideLayout" Target="../slideLayouts/slideLayout292.xml"/><Relationship Id="rId12" Type="http://schemas.openxmlformats.org/officeDocument/2006/relationships/theme" Target="../theme/theme13.xml"/><Relationship Id="rId2" Type="http://schemas.openxmlformats.org/officeDocument/2006/relationships/slideLayout" Target="../slideLayouts/slideLayout287.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5" Type="http://schemas.openxmlformats.org/officeDocument/2006/relationships/slideLayout" Target="../slideLayouts/slideLayout290.xml"/><Relationship Id="rId10" Type="http://schemas.openxmlformats.org/officeDocument/2006/relationships/slideLayout" Target="../slideLayouts/slideLayout295.xml"/><Relationship Id="rId4" Type="http://schemas.openxmlformats.org/officeDocument/2006/relationships/slideLayout" Target="../slideLayouts/slideLayout289.xml"/><Relationship Id="rId9" Type="http://schemas.openxmlformats.org/officeDocument/2006/relationships/slideLayout" Target="../slideLayouts/slideLayout29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04.xml"/><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theme" Target="../theme/theme14.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15.xml"/><Relationship Id="rId3" Type="http://schemas.openxmlformats.org/officeDocument/2006/relationships/slideLayout" Target="../slideLayouts/slideLayout310.xml"/><Relationship Id="rId7" Type="http://schemas.openxmlformats.org/officeDocument/2006/relationships/slideLayout" Target="../slideLayouts/slideLayout314.xml"/><Relationship Id="rId12" Type="http://schemas.openxmlformats.org/officeDocument/2006/relationships/theme" Target="../theme/theme15.xml"/><Relationship Id="rId2" Type="http://schemas.openxmlformats.org/officeDocument/2006/relationships/slideLayout" Target="../slideLayouts/slideLayout309.xml"/><Relationship Id="rId1" Type="http://schemas.openxmlformats.org/officeDocument/2006/relationships/slideLayout" Target="../slideLayouts/slideLayout308.xml"/><Relationship Id="rId6" Type="http://schemas.openxmlformats.org/officeDocument/2006/relationships/slideLayout" Target="../slideLayouts/slideLayout313.xml"/><Relationship Id="rId11" Type="http://schemas.openxmlformats.org/officeDocument/2006/relationships/slideLayout" Target="../slideLayouts/slideLayout318.xml"/><Relationship Id="rId5" Type="http://schemas.openxmlformats.org/officeDocument/2006/relationships/slideLayout" Target="../slideLayouts/slideLayout312.xml"/><Relationship Id="rId10" Type="http://schemas.openxmlformats.org/officeDocument/2006/relationships/slideLayout" Target="../slideLayouts/slideLayout317.xml"/><Relationship Id="rId4" Type="http://schemas.openxmlformats.org/officeDocument/2006/relationships/slideLayout" Target="../slideLayouts/slideLayout311.xml"/><Relationship Id="rId9" Type="http://schemas.openxmlformats.org/officeDocument/2006/relationships/slideLayout" Target="../slideLayouts/slideLayout316.xml"/></Relationships>
</file>

<file path=ppt/slideMasters/_rels/slideMaster16.xml.rels><?xml version="1.0" encoding="UTF-8" standalone="yes"?>
<Relationships xmlns="http://schemas.openxmlformats.org/package/2006/relationships"><Relationship Id="rId13" Type="http://schemas.openxmlformats.org/officeDocument/2006/relationships/slideLayout" Target="../slideLayouts/slideLayout331.xml"/><Relationship Id="rId18" Type="http://schemas.openxmlformats.org/officeDocument/2006/relationships/slideLayout" Target="../slideLayouts/slideLayout336.xml"/><Relationship Id="rId26" Type="http://schemas.openxmlformats.org/officeDocument/2006/relationships/slideLayout" Target="../slideLayouts/slideLayout344.xml"/><Relationship Id="rId39" Type="http://schemas.openxmlformats.org/officeDocument/2006/relationships/slideLayout" Target="../slideLayouts/slideLayout357.xml"/><Relationship Id="rId21" Type="http://schemas.openxmlformats.org/officeDocument/2006/relationships/slideLayout" Target="../slideLayouts/slideLayout339.xml"/><Relationship Id="rId34" Type="http://schemas.openxmlformats.org/officeDocument/2006/relationships/slideLayout" Target="../slideLayouts/slideLayout352.xml"/><Relationship Id="rId42" Type="http://schemas.openxmlformats.org/officeDocument/2006/relationships/slideLayout" Target="../slideLayouts/slideLayout360.xml"/><Relationship Id="rId47" Type="http://schemas.openxmlformats.org/officeDocument/2006/relationships/slideLayout" Target="../slideLayouts/slideLayout365.xml"/><Relationship Id="rId50" Type="http://schemas.openxmlformats.org/officeDocument/2006/relationships/slideLayout" Target="../slideLayouts/slideLayout368.xml"/><Relationship Id="rId55" Type="http://schemas.openxmlformats.org/officeDocument/2006/relationships/slideLayout" Target="../slideLayouts/slideLayout373.xml"/><Relationship Id="rId7" Type="http://schemas.openxmlformats.org/officeDocument/2006/relationships/slideLayout" Target="../slideLayouts/slideLayout325.xml"/><Relationship Id="rId2" Type="http://schemas.openxmlformats.org/officeDocument/2006/relationships/slideLayout" Target="../slideLayouts/slideLayout320.xml"/><Relationship Id="rId16" Type="http://schemas.openxmlformats.org/officeDocument/2006/relationships/slideLayout" Target="../slideLayouts/slideLayout334.xml"/><Relationship Id="rId29" Type="http://schemas.openxmlformats.org/officeDocument/2006/relationships/slideLayout" Target="../slideLayouts/slideLayout347.xml"/><Relationship Id="rId11" Type="http://schemas.openxmlformats.org/officeDocument/2006/relationships/slideLayout" Target="../slideLayouts/slideLayout329.xml"/><Relationship Id="rId24" Type="http://schemas.openxmlformats.org/officeDocument/2006/relationships/slideLayout" Target="../slideLayouts/slideLayout342.xml"/><Relationship Id="rId32" Type="http://schemas.openxmlformats.org/officeDocument/2006/relationships/slideLayout" Target="../slideLayouts/slideLayout350.xml"/><Relationship Id="rId37" Type="http://schemas.openxmlformats.org/officeDocument/2006/relationships/slideLayout" Target="../slideLayouts/slideLayout355.xml"/><Relationship Id="rId40" Type="http://schemas.openxmlformats.org/officeDocument/2006/relationships/slideLayout" Target="../slideLayouts/slideLayout358.xml"/><Relationship Id="rId45" Type="http://schemas.openxmlformats.org/officeDocument/2006/relationships/slideLayout" Target="../slideLayouts/slideLayout363.xml"/><Relationship Id="rId53" Type="http://schemas.openxmlformats.org/officeDocument/2006/relationships/slideLayout" Target="../slideLayouts/slideLayout371.xml"/><Relationship Id="rId58" Type="http://schemas.openxmlformats.org/officeDocument/2006/relationships/slideLayout" Target="../slideLayouts/slideLayout376.xml"/><Relationship Id="rId5" Type="http://schemas.openxmlformats.org/officeDocument/2006/relationships/slideLayout" Target="../slideLayouts/slideLayout323.xml"/><Relationship Id="rId61" Type="http://schemas.openxmlformats.org/officeDocument/2006/relationships/theme" Target="../theme/theme16.xml"/><Relationship Id="rId19" Type="http://schemas.openxmlformats.org/officeDocument/2006/relationships/slideLayout" Target="../slideLayouts/slideLayout337.xml"/><Relationship Id="rId14" Type="http://schemas.openxmlformats.org/officeDocument/2006/relationships/slideLayout" Target="../slideLayouts/slideLayout332.xml"/><Relationship Id="rId22" Type="http://schemas.openxmlformats.org/officeDocument/2006/relationships/slideLayout" Target="../slideLayouts/slideLayout340.xml"/><Relationship Id="rId27" Type="http://schemas.openxmlformats.org/officeDocument/2006/relationships/slideLayout" Target="../slideLayouts/slideLayout345.xml"/><Relationship Id="rId30" Type="http://schemas.openxmlformats.org/officeDocument/2006/relationships/slideLayout" Target="../slideLayouts/slideLayout348.xml"/><Relationship Id="rId35" Type="http://schemas.openxmlformats.org/officeDocument/2006/relationships/slideLayout" Target="../slideLayouts/slideLayout353.xml"/><Relationship Id="rId43" Type="http://schemas.openxmlformats.org/officeDocument/2006/relationships/slideLayout" Target="../slideLayouts/slideLayout361.xml"/><Relationship Id="rId48" Type="http://schemas.openxmlformats.org/officeDocument/2006/relationships/slideLayout" Target="../slideLayouts/slideLayout366.xml"/><Relationship Id="rId56" Type="http://schemas.openxmlformats.org/officeDocument/2006/relationships/slideLayout" Target="../slideLayouts/slideLayout374.xml"/><Relationship Id="rId8" Type="http://schemas.openxmlformats.org/officeDocument/2006/relationships/slideLayout" Target="../slideLayouts/slideLayout326.xml"/><Relationship Id="rId51" Type="http://schemas.openxmlformats.org/officeDocument/2006/relationships/slideLayout" Target="../slideLayouts/slideLayout369.xml"/><Relationship Id="rId3" Type="http://schemas.openxmlformats.org/officeDocument/2006/relationships/slideLayout" Target="../slideLayouts/slideLayout321.xml"/><Relationship Id="rId12" Type="http://schemas.openxmlformats.org/officeDocument/2006/relationships/slideLayout" Target="../slideLayouts/slideLayout330.xml"/><Relationship Id="rId17" Type="http://schemas.openxmlformats.org/officeDocument/2006/relationships/slideLayout" Target="../slideLayouts/slideLayout335.xml"/><Relationship Id="rId25" Type="http://schemas.openxmlformats.org/officeDocument/2006/relationships/slideLayout" Target="../slideLayouts/slideLayout343.xml"/><Relationship Id="rId33" Type="http://schemas.openxmlformats.org/officeDocument/2006/relationships/slideLayout" Target="../slideLayouts/slideLayout351.xml"/><Relationship Id="rId38" Type="http://schemas.openxmlformats.org/officeDocument/2006/relationships/slideLayout" Target="../slideLayouts/slideLayout356.xml"/><Relationship Id="rId46" Type="http://schemas.openxmlformats.org/officeDocument/2006/relationships/slideLayout" Target="../slideLayouts/slideLayout364.xml"/><Relationship Id="rId59" Type="http://schemas.openxmlformats.org/officeDocument/2006/relationships/slideLayout" Target="../slideLayouts/slideLayout377.xml"/><Relationship Id="rId20" Type="http://schemas.openxmlformats.org/officeDocument/2006/relationships/slideLayout" Target="../slideLayouts/slideLayout338.xml"/><Relationship Id="rId41" Type="http://schemas.openxmlformats.org/officeDocument/2006/relationships/slideLayout" Target="../slideLayouts/slideLayout359.xml"/><Relationship Id="rId54" Type="http://schemas.openxmlformats.org/officeDocument/2006/relationships/slideLayout" Target="../slideLayouts/slideLayout372.xml"/><Relationship Id="rId1" Type="http://schemas.openxmlformats.org/officeDocument/2006/relationships/slideLayout" Target="../slideLayouts/slideLayout319.xml"/><Relationship Id="rId6" Type="http://schemas.openxmlformats.org/officeDocument/2006/relationships/slideLayout" Target="../slideLayouts/slideLayout324.xml"/><Relationship Id="rId15" Type="http://schemas.openxmlformats.org/officeDocument/2006/relationships/slideLayout" Target="../slideLayouts/slideLayout333.xml"/><Relationship Id="rId23" Type="http://schemas.openxmlformats.org/officeDocument/2006/relationships/slideLayout" Target="../slideLayouts/slideLayout341.xml"/><Relationship Id="rId28" Type="http://schemas.openxmlformats.org/officeDocument/2006/relationships/slideLayout" Target="../slideLayouts/slideLayout346.xml"/><Relationship Id="rId36" Type="http://schemas.openxmlformats.org/officeDocument/2006/relationships/slideLayout" Target="../slideLayouts/slideLayout354.xml"/><Relationship Id="rId49" Type="http://schemas.openxmlformats.org/officeDocument/2006/relationships/slideLayout" Target="../slideLayouts/slideLayout367.xml"/><Relationship Id="rId57" Type="http://schemas.openxmlformats.org/officeDocument/2006/relationships/slideLayout" Target="../slideLayouts/slideLayout375.xml"/><Relationship Id="rId10" Type="http://schemas.openxmlformats.org/officeDocument/2006/relationships/slideLayout" Target="../slideLayouts/slideLayout328.xml"/><Relationship Id="rId31" Type="http://schemas.openxmlformats.org/officeDocument/2006/relationships/slideLayout" Target="../slideLayouts/slideLayout349.xml"/><Relationship Id="rId44" Type="http://schemas.openxmlformats.org/officeDocument/2006/relationships/slideLayout" Target="../slideLayouts/slideLayout362.xml"/><Relationship Id="rId52" Type="http://schemas.openxmlformats.org/officeDocument/2006/relationships/slideLayout" Target="../slideLayouts/slideLayout370.xml"/><Relationship Id="rId60" Type="http://schemas.openxmlformats.org/officeDocument/2006/relationships/slideLayout" Target="../slideLayouts/slideLayout378.xml"/><Relationship Id="rId4" Type="http://schemas.openxmlformats.org/officeDocument/2006/relationships/slideLayout" Target="../slideLayouts/slideLayout322.xml"/><Relationship Id="rId9" Type="http://schemas.openxmlformats.org/officeDocument/2006/relationships/slideLayout" Target="../slideLayouts/slideLayout327.xml"/></Relationships>
</file>

<file path=ppt/slideMasters/_rels/slideMaster17.xml.rels><?xml version="1.0" encoding="UTF-8" standalone="yes"?>
<Relationships xmlns="http://schemas.openxmlformats.org/package/2006/relationships"><Relationship Id="rId13" Type="http://schemas.openxmlformats.org/officeDocument/2006/relationships/slideLayout" Target="../slideLayouts/slideLayout391.xml"/><Relationship Id="rId18" Type="http://schemas.openxmlformats.org/officeDocument/2006/relationships/slideLayout" Target="../slideLayouts/slideLayout396.xml"/><Relationship Id="rId26" Type="http://schemas.openxmlformats.org/officeDocument/2006/relationships/slideLayout" Target="../slideLayouts/slideLayout404.xml"/><Relationship Id="rId39" Type="http://schemas.openxmlformats.org/officeDocument/2006/relationships/slideLayout" Target="../slideLayouts/slideLayout417.xml"/><Relationship Id="rId21" Type="http://schemas.openxmlformats.org/officeDocument/2006/relationships/slideLayout" Target="../slideLayouts/slideLayout399.xml"/><Relationship Id="rId34" Type="http://schemas.openxmlformats.org/officeDocument/2006/relationships/slideLayout" Target="../slideLayouts/slideLayout412.xml"/><Relationship Id="rId42" Type="http://schemas.openxmlformats.org/officeDocument/2006/relationships/slideLayout" Target="../slideLayouts/slideLayout420.xml"/><Relationship Id="rId47" Type="http://schemas.openxmlformats.org/officeDocument/2006/relationships/slideLayout" Target="../slideLayouts/slideLayout425.xml"/><Relationship Id="rId50" Type="http://schemas.openxmlformats.org/officeDocument/2006/relationships/slideLayout" Target="../slideLayouts/slideLayout428.xml"/><Relationship Id="rId55" Type="http://schemas.openxmlformats.org/officeDocument/2006/relationships/slideLayout" Target="../slideLayouts/slideLayout433.xml"/><Relationship Id="rId7" Type="http://schemas.openxmlformats.org/officeDocument/2006/relationships/slideLayout" Target="../slideLayouts/slideLayout385.xml"/><Relationship Id="rId2" Type="http://schemas.openxmlformats.org/officeDocument/2006/relationships/slideLayout" Target="../slideLayouts/slideLayout380.xml"/><Relationship Id="rId16" Type="http://schemas.openxmlformats.org/officeDocument/2006/relationships/slideLayout" Target="../slideLayouts/slideLayout394.xml"/><Relationship Id="rId29" Type="http://schemas.openxmlformats.org/officeDocument/2006/relationships/slideLayout" Target="../slideLayouts/slideLayout407.xml"/><Relationship Id="rId11" Type="http://schemas.openxmlformats.org/officeDocument/2006/relationships/slideLayout" Target="../slideLayouts/slideLayout389.xml"/><Relationship Id="rId24" Type="http://schemas.openxmlformats.org/officeDocument/2006/relationships/slideLayout" Target="../slideLayouts/slideLayout402.xml"/><Relationship Id="rId32" Type="http://schemas.openxmlformats.org/officeDocument/2006/relationships/slideLayout" Target="../slideLayouts/slideLayout410.xml"/><Relationship Id="rId37" Type="http://schemas.openxmlformats.org/officeDocument/2006/relationships/slideLayout" Target="../slideLayouts/slideLayout415.xml"/><Relationship Id="rId40" Type="http://schemas.openxmlformats.org/officeDocument/2006/relationships/slideLayout" Target="../slideLayouts/slideLayout418.xml"/><Relationship Id="rId45" Type="http://schemas.openxmlformats.org/officeDocument/2006/relationships/slideLayout" Target="../slideLayouts/slideLayout423.xml"/><Relationship Id="rId53" Type="http://schemas.openxmlformats.org/officeDocument/2006/relationships/slideLayout" Target="../slideLayouts/slideLayout431.xml"/><Relationship Id="rId58" Type="http://schemas.openxmlformats.org/officeDocument/2006/relationships/slideLayout" Target="../slideLayouts/slideLayout436.xml"/><Relationship Id="rId5" Type="http://schemas.openxmlformats.org/officeDocument/2006/relationships/slideLayout" Target="../slideLayouts/slideLayout383.xml"/><Relationship Id="rId61" Type="http://schemas.openxmlformats.org/officeDocument/2006/relationships/theme" Target="../theme/theme17.xml"/><Relationship Id="rId19" Type="http://schemas.openxmlformats.org/officeDocument/2006/relationships/slideLayout" Target="../slideLayouts/slideLayout397.xml"/><Relationship Id="rId14" Type="http://schemas.openxmlformats.org/officeDocument/2006/relationships/slideLayout" Target="../slideLayouts/slideLayout392.xml"/><Relationship Id="rId22" Type="http://schemas.openxmlformats.org/officeDocument/2006/relationships/slideLayout" Target="../slideLayouts/slideLayout400.xml"/><Relationship Id="rId27" Type="http://schemas.openxmlformats.org/officeDocument/2006/relationships/slideLayout" Target="../slideLayouts/slideLayout405.xml"/><Relationship Id="rId30" Type="http://schemas.openxmlformats.org/officeDocument/2006/relationships/slideLayout" Target="../slideLayouts/slideLayout408.xml"/><Relationship Id="rId35" Type="http://schemas.openxmlformats.org/officeDocument/2006/relationships/slideLayout" Target="../slideLayouts/slideLayout413.xml"/><Relationship Id="rId43" Type="http://schemas.openxmlformats.org/officeDocument/2006/relationships/slideLayout" Target="../slideLayouts/slideLayout421.xml"/><Relationship Id="rId48" Type="http://schemas.openxmlformats.org/officeDocument/2006/relationships/slideLayout" Target="../slideLayouts/slideLayout426.xml"/><Relationship Id="rId56" Type="http://schemas.openxmlformats.org/officeDocument/2006/relationships/slideLayout" Target="../slideLayouts/slideLayout434.xml"/><Relationship Id="rId8" Type="http://schemas.openxmlformats.org/officeDocument/2006/relationships/slideLayout" Target="../slideLayouts/slideLayout386.xml"/><Relationship Id="rId51" Type="http://schemas.openxmlformats.org/officeDocument/2006/relationships/slideLayout" Target="../slideLayouts/slideLayout429.xml"/><Relationship Id="rId3" Type="http://schemas.openxmlformats.org/officeDocument/2006/relationships/slideLayout" Target="../slideLayouts/slideLayout381.xml"/><Relationship Id="rId12" Type="http://schemas.openxmlformats.org/officeDocument/2006/relationships/slideLayout" Target="../slideLayouts/slideLayout390.xml"/><Relationship Id="rId17" Type="http://schemas.openxmlformats.org/officeDocument/2006/relationships/slideLayout" Target="../slideLayouts/slideLayout395.xml"/><Relationship Id="rId25" Type="http://schemas.openxmlformats.org/officeDocument/2006/relationships/slideLayout" Target="../slideLayouts/slideLayout403.xml"/><Relationship Id="rId33" Type="http://schemas.openxmlformats.org/officeDocument/2006/relationships/slideLayout" Target="../slideLayouts/slideLayout411.xml"/><Relationship Id="rId38" Type="http://schemas.openxmlformats.org/officeDocument/2006/relationships/slideLayout" Target="../slideLayouts/slideLayout416.xml"/><Relationship Id="rId46" Type="http://schemas.openxmlformats.org/officeDocument/2006/relationships/slideLayout" Target="../slideLayouts/slideLayout424.xml"/><Relationship Id="rId59" Type="http://schemas.openxmlformats.org/officeDocument/2006/relationships/slideLayout" Target="../slideLayouts/slideLayout437.xml"/><Relationship Id="rId20" Type="http://schemas.openxmlformats.org/officeDocument/2006/relationships/slideLayout" Target="../slideLayouts/slideLayout398.xml"/><Relationship Id="rId41" Type="http://schemas.openxmlformats.org/officeDocument/2006/relationships/slideLayout" Target="../slideLayouts/slideLayout419.xml"/><Relationship Id="rId54" Type="http://schemas.openxmlformats.org/officeDocument/2006/relationships/slideLayout" Target="../slideLayouts/slideLayout432.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5" Type="http://schemas.openxmlformats.org/officeDocument/2006/relationships/slideLayout" Target="../slideLayouts/slideLayout393.xml"/><Relationship Id="rId23" Type="http://schemas.openxmlformats.org/officeDocument/2006/relationships/slideLayout" Target="../slideLayouts/slideLayout401.xml"/><Relationship Id="rId28" Type="http://schemas.openxmlformats.org/officeDocument/2006/relationships/slideLayout" Target="../slideLayouts/slideLayout406.xml"/><Relationship Id="rId36" Type="http://schemas.openxmlformats.org/officeDocument/2006/relationships/slideLayout" Target="../slideLayouts/slideLayout414.xml"/><Relationship Id="rId49" Type="http://schemas.openxmlformats.org/officeDocument/2006/relationships/slideLayout" Target="../slideLayouts/slideLayout427.xml"/><Relationship Id="rId57" Type="http://schemas.openxmlformats.org/officeDocument/2006/relationships/slideLayout" Target="../slideLayouts/slideLayout435.xml"/><Relationship Id="rId10" Type="http://schemas.openxmlformats.org/officeDocument/2006/relationships/slideLayout" Target="../slideLayouts/slideLayout388.xml"/><Relationship Id="rId31" Type="http://schemas.openxmlformats.org/officeDocument/2006/relationships/slideLayout" Target="../slideLayouts/slideLayout409.xml"/><Relationship Id="rId44" Type="http://schemas.openxmlformats.org/officeDocument/2006/relationships/slideLayout" Target="../slideLayouts/slideLayout422.xml"/><Relationship Id="rId52" Type="http://schemas.openxmlformats.org/officeDocument/2006/relationships/slideLayout" Target="../slideLayouts/slideLayout430.xml"/><Relationship Id="rId60" Type="http://schemas.openxmlformats.org/officeDocument/2006/relationships/slideLayout" Target="../slideLayouts/slideLayout438.xml"/><Relationship Id="rId4" Type="http://schemas.openxmlformats.org/officeDocument/2006/relationships/slideLayout" Target="../slideLayouts/slideLayout382.xml"/><Relationship Id="rId9" Type="http://schemas.openxmlformats.org/officeDocument/2006/relationships/slideLayout" Target="../slideLayouts/slideLayout387.xml"/></Relationships>
</file>

<file path=ppt/slideMasters/_rels/slideMaster18.xml.rels><?xml version="1.0" encoding="UTF-8" standalone="yes"?>
<Relationships xmlns="http://schemas.openxmlformats.org/package/2006/relationships"><Relationship Id="rId13" Type="http://schemas.openxmlformats.org/officeDocument/2006/relationships/slideLayout" Target="../slideLayouts/slideLayout451.xml"/><Relationship Id="rId18" Type="http://schemas.openxmlformats.org/officeDocument/2006/relationships/slideLayout" Target="../slideLayouts/slideLayout456.xml"/><Relationship Id="rId26" Type="http://schemas.openxmlformats.org/officeDocument/2006/relationships/slideLayout" Target="../slideLayouts/slideLayout464.xml"/><Relationship Id="rId39" Type="http://schemas.openxmlformats.org/officeDocument/2006/relationships/slideLayout" Target="../slideLayouts/slideLayout477.xml"/><Relationship Id="rId21" Type="http://schemas.openxmlformats.org/officeDocument/2006/relationships/slideLayout" Target="../slideLayouts/slideLayout459.xml"/><Relationship Id="rId34" Type="http://schemas.openxmlformats.org/officeDocument/2006/relationships/slideLayout" Target="../slideLayouts/slideLayout472.xml"/><Relationship Id="rId42" Type="http://schemas.openxmlformats.org/officeDocument/2006/relationships/slideLayout" Target="../slideLayouts/slideLayout480.xml"/><Relationship Id="rId47" Type="http://schemas.openxmlformats.org/officeDocument/2006/relationships/slideLayout" Target="../slideLayouts/slideLayout485.xml"/><Relationship Id="rId50" Type="http://schemas.openxmlformats.org/officeDocument/2006/relationships/slideLayout" Target="../slideLayouts/slideLayout488.xml"/><Relationship Id="rId55" Type="http://schemas.openxmlformats.org/officeDocument/2006/relationships/slideLayout" Target="../slideLayouts/slideLayout493.xml"/><Relationship Id="rId7" Type="http://schemas.openxmlformats.org/officeDocument/2006/relationships/slideLayout" Target="../slideLayouts/slideLayout445.xml"/><Relationship Id="rId2" Type="http://schemas.openxmlformats.org/officeDocument/2006/relationships/slideLayout" Target="../slideLayouts/slideLayout440.xml"/><Relationship Id="rId16" Type="http://schemas.openxmlformats.org/officeDocument/2006/relationships/slideLayout" Target="../slideLayouts/slideLayout454.xml"/><Relationship Id="rId29" Type="http://schemas.openxmlformats.org/officeDocument/2006/relationships/slideLayout" Target="../slideLayouts/slideLayout467.xml"/><Relationship Id="rId11" Type="http://schemas.openxmlformats.org/officeDocument/2006/relationships/slideLayout" Target="../slideLayouts/slideLayout449.xml"/><Relationship Id="rId24" Type="http://schemas.openxmlformats.org/officeDocument/2006/relationships/slideLayout" Target="../slideLayouts/slideLayout462.xml"/><Relationship Id="rId32" Type="http://schemas.openxmlformats.org/officeDocument/2006/relationships/slideLayout" Target="../slideLayouts/slideLayout470.xml"/><Relationship Id="rId37" Type="http://schemas.openxmlformats.org/officeDocument/2006/relationships/slideLayout" Target="../slideLayouts/slideLayout475.xml"/><Relationship Id="rId40" Type="http://schemas.openxmlformats.org/officeDocument/2006/relationships/slideLayout" Target="../slideLayouts/slideLayout478.xml"/><Relationship Id="rId45" Type="http://schemas.openxmlformats.org/officeDocument/2006/relationships/slideLayout" Target="../slideLayouts/slideLayout483.xml"/><Relationship Id="rId53" Type="http://schemas.openxmlformats.org/officeDocument/2006/relationships/slideLayout" Target="../slideLayouts/slideLayout491.xml"/><Relationship Id="rId58" Type="http://schemas.openxmlformats.org/officeDocument/2006/relationships/slideLayout" Target="../slideLayouts/slideLayout496.xml"/><Relationship Id="rId5" Type="http://schemas.openxmlformats.org/officeDocument/2006/relationships/slideLayout" Target="../slideLayouts/slideLayout443.xml"/><Relationship Id="rId61" Type="http://schemas.openxmlformats.org/officeDocument/2006/relationships/theme" Target="../theme/theme18.xml"/><Relationship Id="rId19" Type="http://schemas.openxmlformats.org/officeDocument/2006/relationships/slideLayout" Target="../slideLayouts/slideLayout457.xml"/><Relationship Id="rId14" Type="http://schemas.openxmlformats.org/officeDocument/2006/relationships/slideLayout" Target="../slideLayouts/slideLayout452.xml"/><Relationship Id="rId22" Type="http://schemas.openxmlformats.org/officeDocument/2006/relationships/slideLayout" Target="../slideLayouts/slideLayout460.xml"/><Relationship Id="rId27" Type="http://schemas.openxmlformats.org/officeDocument/2006/relationships/slideLayout" Target="../slideLayouts/slideLayout465.xml"/><Relationship Id="rId30" Type="http://schemas.openxmlformats.org/officeDocument/2006/relationships/slideLayout" Target="../slideLayouts/slideLayout468.xml"/><Relationship Id="rId35" Type="http://schemas.openxmlformats.org/officeDocument/2006/relationships/slideLayout" Target="../slideLayouts/slideLayout473.xml"/><Relationship Id="rId43" Type="http://schemas.openxmlformats.org/officeDocument/2006/relationships/slideLayout" Target="../slideLayouts/slideLayout481.xml"/><Relationship Id="rId48" Type="http://schemas.openxmlformats.org/officeDocument/2006/relationships/slideLayout" Target="../slideLayouts/slideLayout486.xml"/><Relationship Id="rId56" Type="http://schemas.openxmlformats.org/officeDocument/2006/relationships/slideLayout" Target="../slideLayouts/slideLayout494.xml"/><Relationship Id="rId8" Type="http://schemas.openxmlformats.org/officeDocument/2006/relationships/slideLayout" Target="../slideLayouts/slideLayout446.xml"/><Relationship Id="rId51" Type="http://schemas.openxmlformats.org/officeDocument/2006/relationships/slideLayout" Target="../slideLayouts/slideLayout489.xml"/><Relationship Id="rId3" Type="http://schemas.openxmlformats.org/officeDocument/2006/relationships/slideLayout" Target="../slideLayouts/slideLayout441.xml"/><Relationship Id="rId12" Type="http://schemas.openxmlformats.org/officeDocument/2006/relationships/slideLayout" Target="../slideLayouts/slideLayout450.xml"/><Relationship Id="rId17" Type="http://schemas.openxmlformats.org/officeDocument/2006/relationships/slideLayout" Target="../slideLayouts/slideLayout455.xml"/><Relationship Id="rId25" Type="http://schemas.openxmlformats.org/officeDocument/2006/relationships/slideLayout" Target="../slideLayouts/slideLayout463.xml"/><Relationship Id="rId33" Type="http://schemas.openxmlformats.org/officeDocument/2006/relationships/slideLayout" Target="../slideLayouts/slideLayout471.xml"/><Relationship Id="rId38" Type="http://schemas.openxmlformats.org/officeDocument/2006/relationships/slideLayout" Target="../slideLayouts/slideLayout476.xml"/><Relationship Id="rId46" Type="http://schemas.openxmlformats.org/officeDocument/2006/relationships/slideLayout" Target="../slideLayouts/slideLayout484.xml"/><Relationship Id="rId59" Type="http://schemas.openxmlformats.org/officeDocument/2006/relationships/slideLayout" Target="../slideLayouts/slideLayout497.xml"/><Relationship Id="rId20" Type="http://schemas.openxmlformats.org/officeDocument/2006/relationships/slideLayout" Target="../slideLayouts/slideLayout458.xml"/><Relationship Id="rId41" Type="http://schemas.openxmlformats.org/officeDocument/2006/relationships/slideLayout" Target="../slideLayouts/slideLayout479.xml"/><Relationship Id="rId54" Type="http://schemas.openxmlformats.org/officeDocument/2006/relationships/slideLayout" Target="../slideLayouts/slideLayout492.xml"/><Relationship Id="rId1" Type="http://schemas.openxmlformats.org/officeDocument/2006/relationships/slideLayout" Target="../slideLayouts/slideLayout439.xml"/><Relationship Id="rId6" Type="http://schemas.openxmlformats.org/officeDocument/2006/relationships/slideLayout" Target="../slideLayouts/slideLayout444.xml"/><Relationship Id="rId15" Type="http://schemas.openxmlformats.org/officeDocument/2006/relationships/slideLayout" Target="../slideLayouts/slideLayout453.xml"/><Relationship Id="rId23" Type="http://schemas.openxmlformats.org/officeDocument/2006/relationships/slideLayout" Target="../slideLayouts/slideLayout461.xml"/><Relationship Id="rId28" Type="http://schemas.openxmlformats.org/officeDocument/2006/relationships/slideLayout" Target="../slideLayouts/slideLayout466.xml"/><Relationship Id="rId36" Type="http://schemas.openxmlformats.org/officeDocument/2006/relationships/slideLayout" Target="../slideLayouts/slideLayout474.xml"/><Relationship Id="rId49" Type="http://schemas.openxmlformats.org/officeDocument/2006/relationships/slideLayout" Target="../slideLayouts/slideLayout487.xml"/><Relationship Id="rId57" Type="http://schemas.openxmlformats.org/officeDocument/2006/relationships/slideLayout" Target="../slideLayouts/slideLayout495.xml"/><Relationship Id="rId10" Type="http://schemas.openxmlformats.org/officeDocument/2006/relationships/slideLayout" Target="../slideLayouts/slideLayout448.xml"/><Relationship Id="rId31" Type="http://schemas.openxmlformats.org/officeDocument/2006/relationships/slideLayout" Target="../slideLayouts/slideLayout469.xml"/><Relationship Id="rId44" Type="http://schemas.openxmlformats.org/officeDocument/2006/relationships/slideLayout" Target="../slideLayouts/slideLayout482.xml"/><Relationship Id="rId52" Type="http://schemas.openxmlformats.org/officeDocument/2006/relationships/slideLayout" Target="../slideLayouts/slideLayout490.xml"/><Relationship Id="rId60" Type="http://schemas.openxmlformats.org/officeDocument/2006/relationships/slideLayout" Target="../slideLayouts/slideLayout498.xml"/><Relationship Id="rId4" Type="http://schemas.openxmlformats.org/officeDocument/2006/relationships/slideLayout" Target="../slideLayouts/slideLayout442.xml"/><Relationship Id="rId9" Type="http://schemas.openxmlformats.org/officeDocument/2006/relationships/slideLayout" Target="../slideLayouts/slideLayout447.xml"/></Relationships>
</file>

<file path=ppt/slideMasters/_rels/slideMaster19.xml.rels><?xml version="1.0" encoding="UTF-8" standalone="yes"?>
<Relationships xmlns="http://schemas.openxmlformats.org/package/2006/relationships"><Relationship Id="rId13" Type="http://schemas.openxmlformats.org/officeDocument/2006/relationships/slideLayout" Target="../slideLayouts/slideLayout511.xml"/><Relationship Id="rId18" Type="http://schemas.openxmlformats.org/officeDocument/2006/relationships/slideLayout" Target="../slideLayouts/slideLayout516.xml"/><Relationship Id="rId26" Type="http://schemas.openxmlformats.org/officeDocument/2006/relationships/slideLayout" Target="../slideLayouts/slideLayout524.xml"/><Relationship Id="rId39" Type="http://schemas.openxmlformats.org/officeDocument/2006/relationships/slideLayout" Target="../slideLayouts/slideLayout537.xml"/><Relationship Id="rId21" Type="http://schemas.openxmlformats.org/officeDocument/2006/relationships/slideLayout" Target="../slideLayouts/slideLayout519.xml"/><Relationship Id="rId34" Type="http://schemas.openxmlformats.org/officeDocument/2006/relationships/slideLayout" Target="../slideLayouts/slideLayout532.xml"/><Relationship Id="rId42" Type="http://schemas.openxmlformats.org/officeDocument/2006/relationships/slideLayout" Target="../slideLayouts/slideLayout540.xml"/><Relationship Id="rId47" Type="http://schemas.openxmlformats.org/officeDocument/2006/relationships/slideLayout" Target="../slideLayouts/slideLayout545.xml"/><Relationship Id="rId50" Type="http://schemas.openxmlformats.org/officeDocument/2006/relationships/slideLayout" Target="../slideLayouts/slideLayout548.xml"/><Relationship Id="rId55" Type="http://schemas.openxmlformats.org/officeDocument/2006/relationships/slideLayout" Target="../slideLayouts/slideLayout553.xml"/><Relationship Id="rId7" Type="http://schemas.openxmlformats.org/officeDocument/2006/relationships/slideLayout" Target="../slideLayouts/slideLayout505.xml"/><Relationship Id="rId2" Type="http://schemas.openxmlformats.org/officeDocument/2006/relationships/slideLayout" Target="../slideLayouts/slideLayout500.xml"/><Relationship Id="rId16" Type="http://schemas.openxmlformats.org/officeDocument/2006/relationships/slideLayout" Target="../slideLayouts/slideLayout514.xml"/><Relationship Id="rId29" Type="http://schemas.openxmlformats.org/officeDocument/2006/relationships/slideLayout" Target="../slideLayouts/slideLayout527.xml"/><Relationship Id="rId11" Type="http://schemas.openxmlformats.org/officeDocument/2006/relationships/slideLayout" Target="../slideLayouts/slideLayout509.xml"/><Relationship Id="rId24" Type="http://schemas.openxmlformats.org/officeDocument/2006/relationships/slideLayout" Target="../slideLayouts/slideLayout522.xml"/><Relationship Id="rId32" Type="http://schemas.openxmlformats.org/officeDocument/2006/relationships/slideLayout" Target="../slideLayouts/slideLayout530.xml"/><Relationship Id="rId37" Type="http://schemas.openxmlformats.org/officeDocument/2006/relationships/slideLayout" Target="../slideLayouts/slideLayout535.xml"/><Relationship Id="rId40" Type="http://schemas.openxmlformats.org/officeDocument/2006/relationships/slideLayout" Target="../slideLayouts/slideLayout538.xml"/><Relationship Id="rId45" Type="http://schemas.openxmlformats.org/officeDocument/2006/relationships/slideLayout" Target="../slideLayouts/slideLayout543.xml"/><Relationship Id="rId53" Type="http://schemas.openxmlformats.org/officeDocument/2006/relationships/slideLayout" Target="../slideLayouts/slideLayout551.xml"/><Relationship Id="rId58" Type="http://schemas.openxmlformats.org/officeDocument/2006/relationships/slideLayout" Target="../slideLayouts/slideLayout556.xml"/><Relationship Id="rId5" Type="http://schemas.openxmlformats.org/officeDocument/2006/relationships/slideLayout" Target="../slideLayouts/slideLayout503.xml"/><Relationship Id="rId61" Type="http://schemas.openxmlformats.org/officeDocument/2006/relationships/theme" Target="../theme/theme19.xml"/><Relationship Id="rId19" Type="http://schemas.openxmlformats.org/officeDocument/2006/relationships/slideLayout" Target="../slideLayouts/slideLayout517.xml"/><Relationship Id="rId14" Type="http://schemas.openxmlformats.org/officeDocument/2006/relationships/slideLayout" Target="../slideLayouts/slideLayout512.xml"/><Relationship Id="rId22" Type="http://schemas.openxmlformats.org/officeDocument/2006/relationships/slideLayout" Target="../slideLayouts/slideLayout520.xml"/><Relationship Id="rId27" Type="http://schemas.openxmlformats.org/officeDocument/2006/relationships/slideLayout" Target="../slideLayouts/slideLayout525.xml"/><Relationship Id="rId30" Type="http://schemas.openxmlformats.org/officeDocument/2006/relationships/slideLayout" Target="../slideLayouts/slideLayout528.xml"/><Relationship Id="rId35" Type="http://schemas.openxmlformats.org/officeDocument/2006/relationships/slideLayout" Target="../slideLayouts/slideLayout533.xml"/><Relationship Id="rId43" Type="http://schemas.openxmlformats.org/officeDocument/2006/relationships/slideLayout" Target="../slideLayouts/slideLayout541.xml"/><Relationship Id="rId48" Type="http://schemas.openxmlformats.org/officeDocument/2006/relationships/slideLayout" Target="../slideLayouts/slideLayout546.xml"/><Relationship Id="rId56" Type="http://schemas.openxmlformats.org/officeDocument/2006/relationships/slideLayout" Target="../slideLayouts/slideLayout554.xml"/><Relationship Id="rId8" Type="http://schemas.openxmlformats.org/officeDocument/2006/relationships/slideLayout" Target="../slideLayouts/slideLayout506.xml"/><Relationship Id="rId51" Type="http://schemas.openxmlformats.org/officeDocument/2006/relationships/slideLayout" Target="../slideLayouts/slideLayout549.xml"/><Relationship Id="rId3" Type="http://schemas.openxmlformats.org/officeDocument/2006/relationships/slideLayout" Target="../slideLayouts/slideLayout501.xml"/><Relationship Id="rId12" Type="http://schemas.openxmlformats.org/officeDocument/2006/relationships/slideLayout" Target="../slideLayouts/slideLayout510.xml"/><Relationship Id="rId17" Type="http://schemas.openxmlformats.org/officeDocument/2006/relationships/slideLayout" Target="../slideLayouts/slideLayout515.xml"/><Relationship Id="rId25" Type="http://schemas.openxmlformats.org/officeDocument/2006/relationships/slideLayout" Target="../slideLayouts/slideLayout523.xml"/><Relationship Id="rId33" Type="http://schemas.openxmlformats.org/officeDocument/2006/relationships/slideLayout" Target="../slideLayouts/slideLayout531.xml"/><Relationship Id="rId38" Type="http://schemas.openxmlformats.org/officeDocument/2006/relationships/slideLayout" Target="../slideLayouts/slideLayout536.xml"/><Relationship Id="rId46" Type="http://schemas.openxmlformats.org/officeDocument/2006/relationships/slideLayout" Target="../slideLayouts/slideLayout544.xml"/><Relationship Id="rId59" Type="http://schemas.openxmlformats.org/officeDocument/2006/relationships/slideLayout" Target="../slideLayouts/slideLayout557.xml"/><Relationship Id="rId20" Type="http://schemas.openxmlformats.org/officeDocument/2006/relationships/slideLayout" Target="../slideLayouts/slideLayout518.xml"/><Relationship Id="rId41" Type="http://schemas.openxmlformats.org/officeDocument/2006/relationships/slideLayout" Target="../slideLayouts/slideLayout539.xml"/><Relationship Id="rId54" Type="http://schemas.openxmlformats.org/officeDocument/2006/relationships/slideLayout" Target="../slideLayouts/slideLayout552.xml"/><Relationship Id="rId1" Type="http://schemas.openxmlformats.org/officeDocument/2006/relationships/slideLayout" Target="../slideLayouts/slideLayout499.xml"/><Relationship Id="rId6" Type="http://schemas.openxmlformats.org/officeDocument/2006/relationships/slideLayout" Target="../slideLayouts/slideLayout504.xml"/><Relationship Id="rId15" Type="http://schemas.openxmlformats.org/officeDocument/2006/relationships/slideLayout" Target="../slideLayouts/slideLayout513.xml"/><Relationship Id="rId23" Type="http://schemas.openxmlformats.org/officeDocument/2006/relationships/slideLayout" Target="../slideLayouts/slideLayout521.xml"/><Relationship Id="rId28" Type="http://schemas.openxmlformats.org/officeDocument/2006/relationships/slideLayout" Target="../slideLayouts/slideLayout526.xml"/><Relationship Id="rId36" Type="http://schemas.openxmlformats.org/officeDocument/2006/relationships/slideLayout" Target="../slideLayouts/slideLayout534.xml"/><Relationship Id="rId49" Type="http://schemas.openxmlformats.org/officeDocument/2006/relationships/slideLayout" Target="../slideLayouts/slideLayout547.xml"/><Relationship Id="rId57" Type="http://schemas.openxmlformats.org/officeDocument/2006/relationships/slideLayout" Target="../slideLayouts/slideLayout555.xml"/><Relationship Id="rId10" Type="http://schemas.openxmlformats.org/officeDocument/2006/relationships/slideLayout" Target="../slideLayouts/slideLayout508.xml"/><Relationship Id="rId31" Type="http://schemas.openxmlformats.org/officeDocument/2006/relationships/slideLayout" Target="../slideLayouts/slideLayout529.xml"/><Relationship Id="rId44" Type="http://schemas.openxmlformats.org/officeDocument/2006/relationships/slideLayout" Target="../slideLayouts/slideLayout542.xml"/><Relationship Id="rId52" Type="http://schemas.openxmlformats.org/officeDocument/2006/relationships/slideLayout" Target="../slideLayouts/slideLayout550.xml"/><Relationship Id="rId60" Type="http://schemas.openxmlformats.org/officeDocument/2006/relationships/slideLayout" Target="../slideLayouts/slideLayout558.xml"/><Relationship Id="rId4" Type="http://schemas.openxmlformats.org/officeDocument/2006/relationships/slideLayout" Target="../slideLayouts/slideLayout502.xml"/><Relationship Id="rId9" Type="http://schemas.openxmlformats.org/officeDocument/2006/relationships/slideLayout" Target="../slideLayouts/slideLayout50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image" Target="../media/image5.png"/><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3" Type="http://schemas.openxmlformats.org/officeDocument/2006/relationships/slideLayout" Target="../slideLayouts/slideLayout571.xml"/><Relationship Id="rId18" Type="http://schemas.openxmlformats.org/officeDocument/2006/relationships/slideLayout" Target="../slideLayouts/slideLayout576.xml"/><Relationship Id="rId26" Type="http://schemas.openxmlformats.org/officeDocument/2006/relationships/slideLayout" Target="../slideLayouts/slideLayout584.xml"/><Relationship Id="rId39" Type="http://schemas.openxmlformats.org/officeDocument/2006/relationships/slideLayout" Target="../slideLayouts/slideLayout597.xml"/><Relationship Id="rId21" Type="http://schemas.openxmlformats.org/officeDocument/2006/relationships/slideLayout" Target="../slideLayouts/slideLayout579.xml"/><Relationship Id="rId34" Type="http://schemas.openxmlformats.org/officeDocument/2006/relationships/slideLayout" Target="../slideLayouts/slideLayout592.xml"/><Relationship Id="rId42" Type="http://schemas.openxmlformats.org/officeDocument/2006/relationships/slideLayout" Target="../slideLayouts/slideLayout600.xml"/><Relationship Id="rId47" Type="http://schemas.openxmlformats.org/officeDocument/2006/relationships/slideLayout" Target="../slideLayouts/slideLayout605.xml"/><Relationship Id="rId50" Type="http://schemas.openxmlformats.org/officeDocument/2006/relationships/slideLayout" Target="../slideLayouts/slideLayout608.xml"/><Relationship Id="rId55" Type="http://schemas.openxmlformats.org/officeDocument/2006/relationships/slideLayout" Target="../slideLayouts/slideLayout613.xml"/><Relationship Id="rId7" Type="http://schemas.openxmlformats.org/officeDocument/2006/relationships/slideLayout" Target="../slideLayouts/slideLayout565.xml"/><Relationship Id="rId2" Type="http://schemas.openxmlformats.org/officeDocument/2006/relationships/slideLayout" Target="../slideLayouts/slideLayout560.xml"/><Relationship Id="rId16" Type="http://schemas.openxmlformats.org/officeDocument/2006/relationships/slideLayout" Target="../slideLayouts/slideLayout574.xml"/><Relationship Id="rId29" Type="http://schemas.openxmlformats.org/officeDocument/2006/relationships/slideLayout" Target="../slideLayouts/slideLayout587.xml"/><Relationship Id="rId11" Type="http://schemas.openxmlformats.org/officeDocument/2006/relationships/slideLayout" Target="../slideLayouts/slideLayout569.xml"/><Relationship Id="rId24" Type="http://schemas.openxmlformats.org/officeDocument/2006/relationships/slideLayout" Target="../slideLayouts/slideLayout582.xml"/><Relationship Id="rId32" Type="http://schemas.openxmlformats.org/officeDocument/2006/relationships/slideLayout" Target="../slideLayouts/slideLayout590.xml"/><Relationship Id="rId37" Type="http://schemas.openxmlformats.org/officeDocument/2006/relationships/slideLayout" Target="../slideLayouts/slideLayout595.xml"/><Relationship Id="rId40" Type="http://schemas.openxmlformats.org/officeDocument/2006/relationships/slideLayout" Target="../slideLayouts/slideLayout598.xml"/><Relationship Id="rId45" Type="http://schemas.openxmlformats.org/officeDocument/2006/relationships/slideLayout" Target="../slideLayouts/slideLayout603.xml"/><Relationship Id="rId53" Type="http://schemas.openxmlformats.org/officeDocument/2006/relationships/slideLayout" Target="../slideLayouts/slideLayout611.xml"/><Relationship Id="rId58" Type="http://schemas.openxmlformats.org/officeDocument/2006/relationships/slideLayout" Target="../slideLayouts/slideLayout616.xml"/><Relationship Id="rId5" Type="http://schemas.openxmlformats.org/officeDocument/2006/relationships/slideLayout" Target="../slideLayouts/slideLayout563.xml"/><Relationship Id="rId61" Type="http://schemas.openxmlformats.org/officeDocument/2006/relationships/theme" Target="../theme/theme20.xml"/><Relationship Id="rId19" Type="http://schemas.openxmlformats.org/officeDocument/2006/relationships/slideLayout" Target="../slideLayouts/slideLayout577.xml"/><Relationship Id="rId14" Type="http://schemas.openxmlformats.org/officeDocument/2006/relationships/slideLayout" Target="../slideLayouts/slideLayout572.xml"/><Relationship Id="rId22" Type="http://schemas.openxmlformats.org/officeDocument/2006/relationships/slideLayout" Target="../slideLayouts/slideLayout580.xml"/><Relationship Id="rId27" Type="http://schemas.openxmlformats.org/officeDocument/2006/relationships/slideLayout" Target="../slideLayouts/slideLayout585.xml"/><Relationship Id="rId30" Type="http://schemas.openxmlformats.org/officeDocument/2006/relationships/slideLayout" Target="../slideLayouts/slideLayout588.xml"/><Relationship Id="rId35" Type="http://schemas.openxmlformats.org/officeDocument/2006/relationships/slideLayout" Target="../slideLayouts/slideLayout593.xml"/><Relationship Id="rId43" Type="http://schemas.openxmlformats.org/officeDocument/2006/relationships/slideLayout" Target="../slideLayouts/slideLayout601.xml"/><Relationship Id="rId48" Type="http://schemas.openxmlformats.org/officeDocument/2006/relationships/slideLayout" Target="../slideLayouts/slideLayout606.xml"/><Relationship Id="rId56" Type="http://schemas.openxmlformats.org/officeDocument/2006/relationships/slideLayout" Target="../slideLayouts/slideLayout614.xml"/><Relationship Id="rId8" Type="http://schemas.openxmlformats.org/officeDocument/2006/relationships/slideLayout" Target="../slideLayouts/slideLayout566.xml"/><Relationship Id="rId51" Type="http://schemas.openxmlformats.org/officeDocument/2006/relationships/slideLayout" Target="../slideLayouts/slideLayout609.xml"/><Relationship Id="rId3" Type="http://schemas.openxmlformats.org/officeDocument/2006/relationships/slideLayout" Target="../slideLayouts/slideLayout561.xml"/><Relationship Id="rId12" Type="http://schemas.openxmlformats.org/officeDocument/2006/relationships/slideLayout" Target="../slideLayouts/slideLayout570.xml"/><Relationship Id="rId17" Type="http://schemas.openxmlformats.org/officeDocument/2006/relationships/slideLayout" Target="../slideLayouts/slideLayout575.xml"/><Relationship Id="rId25" Type="http://schemas.openxmlformats.org/officeDocument/2006/relationships/slideLayout" Target="../slideLayouts/slideLayout583.xml"/><Relationship Id="rId33" Type="http://schemas.openxmlformats.org/officeDocument/2006/relationships/slideLayout" Target="../slideLayouts/slideLayout591.xml"/><Relationship Id="rId38" Type="http://schemas.openxmlformats.org/officeDocument/2006/relationships/slideLayout" Target="../slideLayouts/slideLayout596.xml"/><Relationship Id="rId46" Type="http://schemas.openxmlformats.org/officeDocument/2006/relationships/slideLayout" Target="../slideLayouts/slideLayout604.xml"/><Relationship Id="rId59" Type="http://schemas.openxmlformats.org/officeDocument/2006/relationships/slideLayout" Target="../slideLayouts/slideLayout617.xml"/><Relationship Id="rId20" Type="http://schemas.openxmlformats.org/officeDocument/2006/relationships/slideLayout" Target="../slideLayouts/slideLayout578.xml"/><Relationship Id="rId41" Type="http://schemas.openxmlformats.org/officeDocument/2006/relationships/slideLayout" Target="../slideLayouts/slideLayout599.xml"/><Relationship Id="rId54" Type="http://schemas.openxmlformats.org/officeDocument/2006/relationships/slideLayout" Target="../slideLayouts/slideLayout612.xml"/><Relationship Id="rId1" Type="http://schemas.openxmlformats.org/officeDocument/2006/relationships/slideLayout" Target="../slideLayouts/slideLayout559.xml"/><Relationship Id="rId6" Type="http://schemas.openxmlformats.org/officeDocument/2006/relationships/slideLayout" Target="../slideLayouts/slideLayout564.xml"/><Relationship Id="rId15" Type="http://schemas.openxmlformats.org/officeDocument/2006/relationships/slideLayout" Target="../slideLayouts/slideLayout573.xml"/><Relationship Id="rId23" Type="http://schemas.openxmlformats.org/officeDocument/2006/relationships/slideLayout" Target="../slideLayouts/slideLayout581.xml"/><Relationship Id="rId28" Type="http://schemas.openxmlformats.org/officeDocument/2006/relationships/slideLayout" Target="../slideLayouts/slideLayout586.xml"/><Relationship Id="rId36" Type="http://schemas.openxmlformats.org/officeDocument/2006/relationships/slideLayout" Target="../slideLayouts/slideLayout594.xml"/><Relationship Id="rId49" Type="http://schemas.openxmlformats.org/officeDocument/2006/relationships/slideLayout" Target="../slideLayouts/slideLayout607.xml"/><Relationship Id="rId57" Type="http://schemas.openxmlformats.org/officeDocument/2006/relationships/slideLayout" Target="../slideLayouts/slideLayout615.xml"/><Relationship Id="rId10" Type="http://schemas.openxmlformats.org/officeDocument/2006/relationships/slideLayout" Target="../slideLayouts/slideLayout568.xml"/><Relationship Id="rId31" Type="http://schemas.openxmlformats.org/officeDocument/2006/relationships/slideLayout" Target="../slideLayouts/slideLayout589.xml"/><Relationship Id="rId44" Type="http://schemas.openxmlformats.org/officeDocument/2006/relationships/slideLayout" Target="../slideLayouts/slideLayout602.xml"/><Relationship Id="rId52" Type="http://schemas.openxmlformats.org/officeDocument/2006/relationships/slideLayout" Target="../slideLayouts/slideLayout610.xml"/><Relationship Id="rId60" Type="http://schemas.openxmlformats.org/officeDocument/2006/relationships/slideLayout" Target="../slideLayouts/slideLayout618.xml"/><Relationship Id="rId4" Type="http://schemas.openxmlformats.org/officeDocument/2006/relationships/slideLayout" Target="../slideLayouts/slideLayout562.xml"/><Relationship Id="rId9" Type="http://schemas.openxmlformats.org/officeDocument/2006/relationships/slideLayout" Target="../slideLayouts/slideLayout567.xml"/></Relationships>
</file>

<file path=ppt/slideMasters/_rels/slideMaster21.xml.rels><?xml version="1.0" encoding="UTF-8" standalone="yes"?>
<Relationships xmlns="http://schemas.openxmlformats.org/package/2006/relationships"><Relationship Id="rId13" Type="http://schemas.openxmlformats.org/officeDocument/2006/relationships/slideLayout" Target="../slideLayouts/slideLayout631.xml"/><Relationship Id="rId18" Type="http://schemas.openxmlformats.org/officeDocument/2006/relationships/slideLayout" Target="../slideLayouts/slideLayout636.xml"/><Relationship Id="rId26" Type="http://schemas.openxmlformats.org/officeDocument/2006/relationships/slideLayout" Target="../slideLayouts/slideLayout644.xml"/><Relationship Id="rId39" Type="http://schemas.openxmlformats.org/officeDocument/2006/relationships/slideLayout" Target="../slideLayouts/slideLayout657.xml"/><Relationship Id="rId21" Type="http://schemas.openxmlformats.org/officeDocument/2006/relationships/slideLayout" Target="../slideLayouts/slideLayout639.xml"/><Relationship Id="rId34" Type="http://schemas.openxmlformats.org/officeDocument/2006/relationships/slideLayout" Target="../slideLayouts/slideLayout652.xml"/><Relationship Id="rId42" Type="http://schemas.openxmlformats.org/officeDocument/2006/relationships/slideLayout" Target="../slideLayouts/slideLayout660.xml"/><Relationship Id="rId47" Type="http://schemas.openxmlformats.org/officeDocument/2006/relationships/slideLayout" Target="../slideLayouts/slideLayout665.xml"/><Relationship Id="rId50" Type="http://schemas.openxmlformats.org/officeDocument/2006/relationships/slideLayout" Target="../slideLayouts/slideLayout668.xml"/><Relationship Id="rId55" Type="http://schemas.openxmlformats.org/officeDocument/2006/relationships/slideLayout" Target="../slideLayouts/slideLayout673.xml"/><Relationship Id="rId7" Type="http://schemas.openxmlformats.org/officeDocument/2006/relationships/slideLayout" Target="../slideLayouts/slideLayout625.xml"/><Relationship Id="rId2" Type="http://schemas.openxmlformats.org/officeDocument/2006/relationships/slideLayout" Target="../slideLayouts/slideLayout620.xml"/><Relationship Id="rId16" Type="http://schemas.openxmlformats.org/officeDocument/2006/relationships/slideLayout" Target="../slideLayouts/slideLayout634.xml"/><Relationship Id="rId29" Type="http://schemas.openxmlformats.org/officeDocument/2006/relationships/slideLayout" Target="../slideLayouts/slideLayout647.xml"/><Relationship Id="rId11" Type="http://schemas.openxmlformats.org/officeDocument/2006/relationships/slideLayout" Target="../slideLayouts/slideLayout629.xml"/><Relationship Id="rId24" Type="http://schemas.openxmlformats.org/officeDocument/2006/relationships/slideLayout" Target="../slideLayouts/slideLayout642.xml"/><Relationship Id="rId32" Type="http://schemas.openxmlformats.org/officeDocument/2006/relationships/slideLayout" Target="../slideLayouts/slideLayout650.xml"/><Relationship Id="rId37" Type="http://schemas.openxmlformats.org/officeDocument/2006/relationships/slideLayout" Target="../slideLayouts/slideLayout655.xml"/><Relationship Id="rId40" Type="http://schemas.openxmlformats.org/officeDocument/2006/relationships/slideLayout" Target="../slideLayouts/slideLayout658.xml"/><Relationship Id="rId45" Type="http://schemas.openxmlformats.org/officeDocument/2006/relationships/slideLayout" Target="../slideLayouts/slideLayout663.xml"/><Relationship Id="rId53" Type="http://schemas.openxmlformats.org/officeDocument/2006/relationships/slideLayout" Target="../slideLayouts/slideLayout671.xml"/><Relationship Id="rId58" Type="http://schemas.openxmlformats.org/officeDocument/2006/relationships/slideLayout" Target="../slideLayouts/slideLayout676.xml"/><Relationship Id="rId5" Type="http://schemas.openxmlformats.org/officeDocument/2006/relationships/slideLayout" Target="../slideLayouts/slideLayout623.xml"/><Relationship Id="rId61" Type="http://schemas.openxmlformats.org/officeDocument/2006/relationships/theme" Target="../theme/theme21.xml"/><Relationship Id="rId19" Type="http://schemas.openxmlformats.org/officeDocument/2006/relationships/slideLayout" Target="../slideLayouts/slideLayout637.xml"/><Relationship Id="rId14" Type="http://schemas.openxmlformats.org/officeDocument/2006/relationships/slideLayout" Target="../slideLayouts/slideLayout632.xml"/><Relationship Id="rId22" Type="http://schemas.openxmlformats.org/officeDocument/2006/relationships/slideLayout" Target="../slideLayouts/slideLayout640.xml"/><Relationship Id="rId27" Type="http://schemas.openxmlformats.org/officeDocument/2006/relationships/slideLayout" Target="../slideLayouts/slideLayout645.xml"/><Relationship Id="rId30" Type="http://schemas.openxmlformats.org/officeDocument/2006/relationships/slideLayout" Target="../slideLayouts/slideLayout648.xml"/><Relationship Id="rId35" Type="http://schemas.openxmlformats.org/officeDocument/2006/relationships/slideLayout" Target="../slideLayouts/slideLayout653.xml"/><Relationship Id="rId43" Type="http://schemas.openxmlformats.org/officeDocument/2006/relationships/slideLayout" Target="../slideLayouts/slideLayout661.xml"/><Relationship Id="rId48" Type="http://schemas.openxmlformats.org/officeDocument/2006/relationships/slideLayout" Target="../slideLayouts/slideLayout666.xml"/><Relationship Id="rId56" Type="http://schemas.openxmlformats.org/officeDocument/2006/relationships/slideLayout" Target="../slideLayouts/slideLayout674.xml"/><Relationship Id="rId8" Type="http://schemas.openxmlformats.org/officeDocument/2006/relationships/slideLayout" Target="../slideLayouts/slideLayout626.xml"/><Relationship Id="rId51" Type="http://schemas.openxmlformats.org/officeDocument/2006/relationships/slideLayout" Target="../slideLayouts/slideLayout669.xml"/><Relationship Id="rId3" Type="http://schemas.openxmlformats.org/officeDocument/2006/relationships/slideLayout" Target="../slideLayouts/slideLayout621.xml"/><Relationship Id="rId12" Type="http://schemas.openxmlformats.org/officeDocument/2006/relationships/slideLayout" Target="../slideLayouts/slideLayout630.xml"/><Relationship Id="rId17" Type="http://schemas.openxmlformats.org/officeDocument/2006/relationships/slideLayout" Target="../slideLayouts/slideLayout635.xml"/><Relationship Id="rId25" Type="http://schemas.openxmlformats.org/officeDocument/2006/relationships/slideLayout" Target="../slideLayouts/slideLayout643.xml"/><Relationship Id="rId33" Type="http://schemas.openxmlformats.org/officeDocument/2006/relationships/slideLayout" Target="../slideLayouts/slideLayout651.xml"/><Relationship Id="rId38" Type="http://schemas.openxmlformats.org/officeDocument/2006/relationships/slideLayout" Target="../slideLayouts/slideLayout656.xml"/><Relationship Id="rId46" Type="http://schemas.openxmlformats.org/officeDocument/2006/relationships/slideLayout" Target="../slideLayouts/slideLayout664.xml"/><Relationship Id="rId59" Type="http://schemas.openxmlformats.org/officeDocument/2006/relationships/slideLayout" Target="../slideLayouts/slideLayout677.xml"/><Relationship Id="rId20" Type="http://schemas.openxmlformats.org/officeDocument/2006/relationships/slideLayout" Target="../slideLayouts/slideLayout638.xml"/><Relationship Id="rId41" Type="http://schemas.openxmlformats.org/officeDocument/2006/relationships/slideLayout" Target="../slideLayouts/slideLayout659.xml"/><Relationship Id="rId54" Type="http://schemas.openxmlformats.org/officeDocument/2006/relationships/slideLayout" Target="../slideLayouts/slideLayout672.xml"/><Relationship Id="rId1" Type="http://schemas.openxmlformats.org/officeDocument/2006/relationships/slideLayout" Target="../slideLayouts/slideLayout619.xml"/><Relationship Id="rId6" Type="http://schemas.openxmlformats.org/officeDocument/2006/relationships/slideLayout" Target="../slideLayouts/slideLayout624.xml"/><Relationship Id="rId15" Type="http://schemas.openxmlformats.org/officeDocument/2006/relationships/slideLayout" Target="../slideLayouts/slideLayout633.xml"/><Relationship Id="rId23" Type="http://schemas.openxmlformats.org/officeDocument/2006/relationships/slideLayout" Target="../slideLayouts/slideLayout641.xml"/><Relationship Id="rId28" Type="http://schemas.openxmlformats.org/officeDocument/2006/relationships/slideLayout" Target="../slideLayouts/slideLayout646.xml"/><Relationship Id="rId36" Type="http://schemas.openxmlformats.org/officeDocument/2006/relationships/slideLayout" Target="../slideLayouts/slideLayout654.xml"/><Relationship Id="rId49" Type="http://schemas.openxmlformats.org/officeDocument/2006/relationships/slideLayout" Target="../slideLayouts/slideLayout667.xml"/><Relationship Id="rId57" Type="http://schemas.openxmlformats.org/officeDocument/2006/relationships/slideLayout" Target="../slideLayouts/slideLayout675.xml"/><Relationship Id="rId10" Type="http://schemas.openxmlformats.org/officeDocument/2006/relationships/slideLayout" Target="../slideLayouts/slideLayout628.xml"/><Relationship Id="rId31" Type="http://schemas.openxmlformats.org/officeDocument/2006/relationships/slideLayout" Target="../slideLayouts/slideLayout649.xml"/><Relationship Id="rId44" Type="http://schemas.openxmlformats.org/officeDocument/2006/relationships/slideLayout" Target="../slideLayouts/slideLayout662.xml"/><Relationship Id="rId52" Type="http://schemas.openxmlformats.org/officeDocument/2006/relationships/slideLayout" Target="../slideLayouts/slideLayout670.xml"/><Relationship Id="rId60" Type="http://schemas.openxmlformats.org/officeDocument/2006/relationships/slideLayout" Target="../slideLayouts/slideLayout678.xml"/><Relationship Id="rId4" Type="http://schemas.openxmlformats.org/officeDocument/2006/relationships/slideLayout" Target="../slideLayouts/slideLayout622.xml"/><Relationship Id="rId9" Type="http://schemas.openxmlformats.org/officeDocument/2006/relationships/slideLayout" Target="../slideLayouts/slideLayout627.xml"/></Relationships>
</file>

<file path=ppt/slideMasters/_rels/slideMaster22.xml.rels><?xml version="1.0" encoding="UTF-8" standalone="yes"?>
<Relationships xmlns="http://schemas.openxmlformats.org/package/2006/relationships"><Relationship Id="rId13" Type="http://schemas.openxmlformats.org/officeDocument/2006/relationships/slideLayout" Target="../slideLayouts/slideLayout691.xml"/><Relationship Id="rId18" Type="http://schemas.openxmlformats.org/officeDocument/2006/relationships/slideLayout" Target="../slideLayouts/slideLayout696.xml"/><Relationship Id="rId26" Type="http://schemas.openxmlformats.org/officeDocument/2006/relationships/slideLayout" Target="../slideLayouts/slideLayout704.xml"/><Relationship Id="rId39" Type="http://schemas.openxmlformats.org/officeDocument/2006/relationships/slideLayout" Target="../slideLayouts/slideLayout717.xml"/><Relationship Id="rId21" Type="http://schemas.openxmlformats.org/officeDocument/2006/relationships/slideLayout" Target="../slideLayouts/slideLayout699.xml"/><Relationship Id="rId34" Type="http://schemas.openxmlformats.org/officeDocument/2006/relationships/slideLayout" Target="../slideLayouts/slideLayout712.xml"/><Relationship Id="rId42" Type="http://schemas.openxmlformats.org/officeDocument/2006/relationships/slideLayout" Target="../slideLayouts/slideLayout720.xml"/><Relationship Id="rId47" Type="http://schemas.openxmlformats.org/officeDocument/2006/relationships/slideLayout" Target="../slideLayouts/slideLayout725.xml"/><Relationship Id="rId50" Type="http://schemas.openxmlformats.org/officeDocument/2006/relationships/slideLayout" Target="../slideLayouts/slideLayout728.xml"/><Relationship Id="rId55" Type="http://schemas.openxmlformats.org/officeDocument/2006/relationships/slideLayout" Target="../slideLayouts/slideLayout733.xml"/><Relationship Id="rId7" Type="http://schemas.openxmlformats.org/officeDocument/2006/relationships/slideLayout" Target="../slideLayouts/slideLayout685.xml"/><Relationship Id="rId2" Type="http://schemas.openxmlformats.org/officeDocument/2006/relationships/slideLayout" Target="../slideLayouts/slideLayout680.xml"/><Relationship Id="rId16" Type="http://schemas.openxmlformats.org/officeDocument/2006/relationships/slideLayout" Target="../slideLayouts/slideLayout694.xml"/><Relationship Id="rId29" Type="http://schemas.openxmlformats.org/officeDocument/2006/relationships/slideLayout" Target="../slideLayouts/slideLayout707.xml"/><Relationship Id="rId11" Type="http://schemas.openxmlformats.org/officeDocument/2006/relationships/slideLayout" Target="../slideLayouts/slideLayout689.xml"/><Relationship Id="rId24" Type="http://schemas.openxmlformats.org/officeDocument/2006/relationships/slideLayout" Target="../slideLayouts/slideLayout702.xml"/><Relationship Id="rId32" Type="http://schemas.openxmlformats.org/officeDocument/2006/relationships/slideLayout" Target="../slideLayouts/slideLayout710.xml"/><Relationship Id="rId37" Type="http://schemas.openxmlformats.org/officeDocument/2006/relationships/slideLayout" Target="../slideLayouts/slideLayout715.xml"/><Relationship Id="rId40" Type="http://schemas.openxmlformats.org/officeDocument/2006/relationships/slideLayout" Target="../slideLayouts/slideLayout718.xml"/><Relationship Id="rId45" Type="http://schemas.openxmlformats.org/officeDocument/2006/relationships/slideLayout" Target="../slideLayouts/slideLayout723.xml"/><Relationship Id="rId53" Type="http://schemas.openxmlformats.org/officeDocument/2006/relationships/slideLayout" Target="../slideLayouts/slideLayout731.xml"/><Relationship Id="rId58" Type="http://schemas.openxmlformats.org/officeDocument/2006/relationships/slideLayout" Target="../slideLayouts/slideLayout736.xml"/><Relationship Id="rId5" Type="http://schemas.openxmlformats.org/officeDocument/2006/relationships/slideLayout" Target="../slideLayouts/slideLayout683.xml"/><Relationship Id="rId61" Type="http://schemas.openxmlformats.org/officeDocument/2006/relationships/theme" Target="../theme/theme22.xml"/><Relationship Id="rId19" Type="http://schemas.openxmlformats.org/officeDocument/2006/relationships/slideLayout" Target="../slideLayouts/slideLayout697.xml"/><Relationship Id="rId14" Type="http://schemas.openxmlformats.org/officeDocument/2006/relationships/slideLayout" Target="../slideLayouts/slideLayout692.xml"/><Relationship Id="rId22" Type="http://schemas.openxmlformats.org/officeDocument/2006/relationships/slideLayout" Target="../slideLayouts/slideLayout700.xml"/><Relationship Id="rId27" Type="http://schemas.openxmlformats.org/officeDocument/2006/relationships/slideLayout" Target="../slideLayouts/slideLayout705.xml"/><Relationship Id="rId30" Type="http://schemas.openxmlformats.org/officeDocument/2006/relationships/slideLayout" Target="../slideLayouts/slideLayout708.xml"/><Relationship Id="rId35" Type="http://schemas.openxmlformats.org/officeDocument/2006/relationships/slideLayout" Target="../slideLayouts/slideLayout713.xml"/><Relationship Id="rId43" Type="http://schemas.openxmlformats.org/officeDocument/2006/relationships/slideLayout" Target="../slideLayouts/slideLayout721.xml"/><Relationship Id="rId48" Type="http://schemas.openxmlformats.org/officeDocument/2006/relationships/slideLayout" Target="../slideLayouts/slideLayout726.xml"/><Relationship Id="rId56" Type="http://schemas.openxmlformats.org/officeDocument/2006/relationships/slideLayout" Target="../slideLayouts/slideLayout734.xml"/><Relationship Id="rId8" Type="http://schemas.openxmlformats.org/officeDocument/2006/relationships/slideLayout" Target="../slideLayouts/slideLayout686.xml"/><Relationship Id="rId51" Type="http://schemas.openxmlformats.org/officeDocument/2006/relationships/slideLayout" Target="../slideLayouts/slideLayout729.xml"/><Relationship Id="rId3" Type="http://schemas.openxmlformats.org/officeDocument/2006/relationships/slideLayout" Target="../slideLayouts/slideLayout681.xml"/><Relationship Id="rId12" Type="http://schemas.openxmlformats.org/officeDocument/2006/relationships/slideLayout" Target="../slideLayouts/slideLayout690.xml"/><Relationship Id="rId17" Type="http://schemas.openxmlformats.org/officeDocument/2006/relationships/slideLayout" Target="../slideLayouts/slideLayout695.xml"/><Relationship Id="rId25" Type="http://schemas.openxmlformats.org/officeDocument/2006/relationships/slideLayout" Target="../slideLayouts/slideLayout703.xml"/><Relationship Id="rId33" Type="http://schemas.openxmlformats.org/officeDocument/2006/relationships/slideLayout" Target="../slideLayouts/slideLayout711.xml"/><Relationship Id="rId38" Type="http://schemas.openxmlformats.org/officeDocument/2006/relationships/slideLayout" Target="../slideLayouts/slideLayout716.xml"/><Relationship Id="rId46" Type="http://schemas.openxmlformats.org/officeDocument/2006/relationships/slideLayout" Target="../slideLayouts/slideLayout724.xml"/><Relationship Id="rId59" Type="http://schemas.openxmlformats.org/officeDocument/2006/relationships/slideLayout" Target="../slideLayouts/slideLayout737.xml"/><Relationship Id="rId20" Type="http://schemas.openxmlformats.org/officeDocument/2006/relationships/slideLayout" Target="../slideLayouts/slideLayout698.xml"/><Relationship Id="rId41" Type="http://schemas.openxmlformats.org/officeDocument/2006/relationships/slideLayout" Target="../slideLayouts/slideLayout719.xml"/><Relationship Id="rId54" Type="http://schemas.openxmlformats.org/officeDocument/2006/relationships/slideLayout" Target="../slideLayouts/slideLayout732.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5" Type="http://schemas.openxmlformats.org/officeDocument/2006/relationships/slideLayout" Target="../slideLayouts/slideLayout693.xml"/><Relationship Id="rId23" Type="http://schemas.openxmlformats.org/officeDocument/2006/relationships/slideLayout" Target="../slideLayouts/slideLayout701.xml"/><Relationship Id="rId28" Type="http://schemas.openxmlformats.org/officeDocument/2006/relationships/slideLayout" Target="../slideLayouts/slideLayout706.xml"/><Relationship Id="rId36" Type="http://schemas.openxmlformats.org/officeDocument/2006/relationships/slideLayout" Target="../slideLayouts/slideLayout714.xml"/><Relationship Id="rId49" Type="http://schemas.openxmlformats.org/officeDocument/2006/relationships/slideLayout" Target="../slideLayouts/slideLayout727.xml"/><Relationship Id="rId57" Type="http://schemas.openxmlformats.org/officeDocument/2006/relationships/slideLayout" Target="../slideLayouts/slideLayout735.xml"/><Relationship Id="rId10" Type="http://schemas.openxmlformats.org/officeDocument/2006/relationships/slideLayout" Target="../slideLayouts/slideLayout688.xml"/><Relationship Id="rId31" Type="http://schemas.openxmlformats.org/officeDocument/2006/relationships/slideLayout" Target="../slideLayouts/slideLayout709.xml"/><Relationship Id="rId44" Type="http://schemas.openxmlformats.org/officeDocument/2006/relationships/slideLayout" Target="../slideLayouts/slideLayout722.xml"/><Relationship Id="rId52" Type="http://schemas.openxmlformats.org/officeDocument/2006/relationships/slideLayout" Target="../slideLayouts/slideLayout730.xml"/><Relationship Id="rId60" Type="http://schemas.openxmlformats.org/officeDocument/2006/relationships/slideLayout" Target="../slideLayouts/slideLayout738.xml"/><Relationship Id="rId4" Type="http://schemas.openxmlformats.org/officeDocument/2006/relationships/slideLayout" Target="../slideLayouts/slideLayout682.xml"/><Relationship Id="rId9" Type="http://schemas.openxmlformats.org/officeDocument/2006/relationships/slideLayout" Target="../slideLayouts/slideLayout68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746.xml"/><Relationship Id="rId3" Type="http://schemas.openxmlformats.org/officeDocument/2006/relationships/slideLayout" Target="../slideLayouts/slideLayout741.xml"/><Relationship Id="rId7" Type="http://schemas.openxmlformats.org/officeDocument/2006/relationships/slideLayout" Target="../slideLayouts/slideLayout745.xml"/><Relationship Id="rId12" Type="http://schemas.openxmlformats.org/officeDocument/2006/relationships/theme" Target="../theme/theme23.xml"/><Relationship Id="rId2" Type="http://schemas.openxmlformats.org/officeDocument/2006/relationships/slideLayout" Target="../slideLayouts/slideLayout740.xml"/><Relationship Id="rId1" Type="http://schemas.openxmlformats.org/officeDocument/2006/relationships/slideLayout" Target="../slideLayouts/slideLayout739.xml"/><Relationship Id="rId6" Type="http://schemas.openxmlformats.org/officeDocument/2006/relationships/slideLayout" Target="../slideLayouts/slideLayout744.xml"/><Relationship Id="rId11" Type="http://schemas.openxmlformats.org/officeDocument/2006/relationships/slideLayout" Target="../slideLayouts/slideLayout749.xml"/><Relationship Id="rId5" Type="http://schemas.openxmlformats.org/officeDocument/2006/relationships/slideLayout" Target="../slideLayouts/slideLayout743.xml"/><Relationship Id="rId10" Type="http://schemas.openxmlformats.org/officeDocument/2006/relationships/slideLayout" Target="../slideLayouts/slideLayout748.xml"/><Relationship Id="rId4" Type="http://schemas.openxmlformats.org/officeDocument/2006/relationships/slideLayout" Target="../slideLayouts/slideLayout742.xml"/><Relationship Id="rId9" Type="http://schemas.openxmlformats.org/officeDocument/2006/relationships/slideLayout" Target="../slideLayouts/slideLayout74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theme" Target="../theme/theme3.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5" Type="http://schemas.openxmlformats.org/officeDocument/2006/relationships/image" Target="../media/image5.png"/><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theme" Target="../theme/theme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5" Type="http://schemas.openxmlformats.org/officeDocument/2006/relationships/image" Target="../media/image2.gif"/><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image" Target="../media/image6.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slideLayout" Target="../slideLayouts/slideLayout61.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heme" Target="../theme/theme6.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7.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8.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107.xml"/><Relationship Id="rId18" Type="http://schemas.openxmlformats.org/officeDocument/2006/relationships/slideLayout" Target="../slideLayouts/slideLayout112.xml"/><Relationship Id="rId26" Type="http://schemas.openxmlformats.org/officeDocument/2006/relationships/slideLayout" Target="../slideLayouts/slideLayout120.xml"/><Relationship Id="rId39" Type="http://schemas.openxmlformats.org/officeDocument/2006/relationships/slideLayout" Target="../slideLayouts/slideLayout133.xml"/><Relationship Id="rId21" Type="http://schemas.openxmlformats.org/officeDocument/2006/relationships/slideLayout" Target="../slideLayouts/slideLayout115.xml"/><Relationship Id="rId34" Type="http://schemas.openxmlformats.org/officeDocument/2006/relationships/slideLayout" Target="../slideLayouts/slideLayout128.xml"/><Relationship Id="rId42" Type="http://schemas.openxmlformats.org/officeDocument/2006/relationships/slideLayout" Target="../slideLayouts/slideLayout136.xml"/><Relationship Id="rId47" Type="http://schemas.openxmlformats.org/officeDocument/2006/relationships/slideLayout" Target="../slideLayouts/slideLayout141.xml"/><Relationship Id="rId50" Type="http://schemas.openxmlformats.org/officeDocument/2006/relationships/slideLayout" Target="../slideLayouts/slideLayout144.xml"/><Relationship Id="rId55" Type="http://schemas.openxmlformats.org/officeDocument/2006/relationships/slideLayout" Target="../slideLayouts/slideLayout149.xml"/><Relationship Id="rId7" Type="http://schemas.openxmlformats.org/officeDocument/2006/relationships/slideLayout" Target="../slideLayouts/slideLayout101.xml"/><Relationship Id="rId2" Type="http://schemas.openxmlformats.org/officeDocument/2006/relationships/slideLayout" Target="../slideLayouts/slideLayout96.xml"/><Relationship Id="rId16" Type="http://schemas.openxmlformats.org/officeDocument/2006/relationships/slideLayout" Target="../slideLayouts/slideLayout110.xml"/><Relationship Id="rId29" Type="http://schemas.openxmlformats.org/officeDocument/2006/relationships/slideLayout" Target="../slideLayouts/slideLayout123.xml"/><Relationship Id="rId11" Type="http://schemas.openxmlformats.org/officeDocument/2006/relationships/slideLayout" Target="../slideLayouts/slideLayout105.xml"/><Relationship Id="rId24" Type="http://schemas.openxmlformats.org/officeDocument/2006/relationships/slideLayout" Target="../slideLayouts/slideLayout118.xml"/><Relationship Id="rId32" Type="http://schemas.openxmlformats.org/officeDocument/2006/relationships/slideLayout" Target="../slideLayouts/slideLayout126.xml"/><Relationship Id="rId37" Type="http://schemas.openxmlformats.org/officeDocument/2006/relationships/slideLayout" Target="../slideLayouts/slideLayout131.xml"/><Relationship Id="rId40" Type="http://schemas.openxmlformats.org/officeDocument/2006/relationships/slideLayout" Target="../slideLayouts/slideLayout134.xml"/><Relationship Id="rId45" Type="http://schemas.openxmlformats.org/officeDocument/2006/relationships/slideLayout" Target="../slideLayouts/slideLayout139.xml"/><Relationship Id="rId53" Type="http://schemas.openxmlformats.org/officeDocument/2006/relationships/slideLayout" Target="../slideLayouts/slideLayout147.xml"/><Relationship Id="rId58" Type="http://schemas.openxmlformats.org/officeDocument/2006/relationships/slideLayout" Target="../slideLayouts/slideLayout152.xml"/><Relationship Id="rId5" Type="http://schemas.openxmlformats.org/officeDocument/2006/relationships/slideLayout" Target="../slideLayouts/slideLayout99.xml"/><Relationship Id="rId61" Type="http://schemas.openxmlformats.org/officeDocument/2006/relationships/theme" Target="../theme/theme9.xml"/><Relationship Id="rId19" Type="http://schemas.openxmlformats.org/officeDocument/2006/relationships/slideLayout" Target="../slideLayouts/slideLayout113.xml"/><Relationship Id="rId14" Type="http://schemas.openxmlformats.org/officeDocument/2006/relationships/slideLayout" Target="../slideLayouts/slideLayout108.xml"/><Relationship Id="rId22" Type="http://schemas.openxmlformats.org/officeDocument/2006/relationships/slideLayout" Target="../slideLayouts/slideLayout116.xml"/><Relationship Id="rId27" Type="http://schemas.openxmlformats.org/officeDocument/2006/relationships/slideLayout" Target="../slideLayouts/slideLayout121.xml"/><Relationship Id="rId30" Type="http://schemas.openxmlformats.org/officeDocument/2006/relationships/slideLayout" Target="../slideLayouts/slideLayout124.xml"/><Relationship Id="rId35" Type="http://schemas.openxmlformats.org/officeDocument/2006/relationships/slideLayout" Target="../slideLayouts/slideLayout129.xml"/><Relationship Id="rId43" Type="http://schemas.openxmlformats.org/officeDocument/2006/relationships/slideLayout" Target="../slideLayouts/slideLayout137.xml"/><Relationship Id="rId48" Type="http://schemas.openxmlformats.org/officeDocument/2006/relationships/slideLayout" Target="../slideLayouts/slideLayout142.xml"/><Relationship Id="rId56" Type="http://schemas.openxmlformats.org/officeDocument/2006/relationships/slideLayout" Target="../slideLayouts/slideLayout150.xml"/><Relationship Id="rId8" Type="http://schemas.openxmlformats.org/officeDocument/2006/relationships/slideLayout" Target="../slideLayouts/slideLayout102.xml"/><Relationship Id="rId51" Type="http://schemas.openxmlformats.org/officeDocument/2006/relationships/slideLayout" Target="../slideLayouts/slideLayout145.xml"/><Relationship Id="rId3" Type="http://schemas.openxmlformats.org/officeDocument/2006/relationships/slideLayout" Target="../slideLayouts/slideLayout97.xml"/><Relationship Id="rId12" Type="http://schemas.openxmlformats.org/officeDocument/2006/relationships/slideLayout" Target="../slideLayouts/slideLayout106.xml"/><Relationship Id="rId17" Type="http://schemas.openxmlformats.org/officeDocument/2006/relationships/slideLayout" Target="../slideLayouts/slideLayout111.xml"/><Relationship Id="rId25" Type="http://schemas.openxmlformats.org/officeDocument/2006/relationships/slideLayout" Target="../slideLayouts/slideLayout119.xml"/><Relationship Id="rId33" Type="http://schemas.openxmlformats.org/officeDocument/2006/relationships/slideLayout" Target="../slideLayouts/slideLayout127.xml"/><Relationship Id="rId38" Type="http://schemas.openxmlformats.org/officeDocument/2006/relationships/slideLayout" Target="../slideLayouts/slideLayout132.xml"/><Relationship Id="rId46" Type="http://schemas.openxmlformats.org/officeDocument/2006/relationships/slideLayout" Target="../slideLayouts/slideLayout140.xml"/><Relationship Id="rId59" Type="http://schemas.openxmlformats.org/officeDocument/2006/relationships/slideLayout" Target="../slideLayouts/slideLayout153.xml"/><Relationship Id="rId20" Type="http://schemas.openxmlformats.org/officeDocument/2006/relationships/slideLayout" Target="../slideLayouts/slideLayout114.xml"/><Relationship Id="rId41" Type="http://schemas.openxmlformats.org/officeDocument/2006/relationships/slideLayout" Target="../slideLayouts/slideLayout135.xml"/><Relationship Id="rId54" Type="http://schemas.openxmlformats.org/officeDocument/2006/relationships/slideLayout" Target="../slideLayouts/slideLayout148.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5" Type="http://schemas.openxmlformats.org/officeDocument/2006/relationships/slideLayout" Target="../slideLayouts/slideLayout109.xml"/><Relationship Id="rId23" Type="http://schemas.openxmlformats.org/officeDocument/2006/relationships/slideLayout" Target="../slideLayouts/slideLayout117.xml"/><Relationship Id="rId28" Type="http://schemas.openxmlformats.org/officeDocument/2006/relationships/slideLayout" Target="../slideLayouts/slideLayout122.xml"/><Relationship Id="rId36" Type="http://schemas.openxmlformats.org/officeDocument/2006/relationships/slideLayout" Target="../slideLayouts/slideLayout130.xml"/><Relationship Id="rId49" Type="http://schemas.openxmlformats.org/officeDocument/2006/relationships/slideLayout" Target="../slideLayouts/slideLayout143.xml"/><Relationship Id="rId57" Type="http://schemas.openxmlformats.org/officeDocument/2006/relationships/slideLayout" Target="../slideLayouts/slideLayout151.xml"/><Relationship Id="rId10" Type="http://schemas.openxmlformats.org/officeDocument/2006/relationships/slideLayout" Target="../slideLayouts/slideLayout104.xml"/><Relationship Id="rId31" Type="http://schemas.openxmlformats.org/officeDocument/2006/relationships/slideLayout" Target="../slideLayouts/slideLayout125.xml"/><Relationship Id="rId44" Type="http://schemas.openxmlformats.org/officeDocument/2006/relationships/slideLayout" Target="../slideLayouts/slideLayout138.xml"/><Relationship Id="rId52" Type="http://schemas.openxmlformats.org/officeDocument/2006/relationships/slideLayout" Target="../slideLayouts/slideLayout146.xml"/><Relationship Id="rId60" Type="http://schemas.openxmlformats.org/officeDocument/2006/relationships/slideLayout" Target="../slideLayouts/slideLayout15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62466" name="Заголовок 1"/>
          <p:cNvSpPr>
            <a:spLocks noGrp="1"/>
          </p:cNvSpPr>
          <p:nvPr>
            <p:ph type="title"/>
          </p:nvPr>
        </p:nvSpPr>
        <p:spPr bwMode="auto">
          <a:xfrm>
            <a:off x="647211" y="115868"/>
            <a:ext cx="9161733" cy="951692"/>
          </a:xfrm>
          <a:prstGeom prst="rect">
            <a:avLst/>
          </a:prstGeom>
          <a:noFill/>
          <a:ln w="9525">
            <a:noFill/>
            <a:miter lim="800000"/>
            <a:headEnd/>
            <a:tailEnd/>
          </a:ln>
        </p:spPr>
        <p:txBody>
          <a:bodyPr vert="horz" wrap="square" lIns="0" tIns="45680" rIns="0" bIns="45680" numCol="1" anchor="ctr" anchorCtr="0" compatLnSpc="1">
            <a:prstTxWarp prst="textNoShape">
              <a:avLst/>
            </a:prstTxWarp>
          </a:bodyPr>
          <a:lstStyle/>
          <a:p>
            <a:pPr lvl="0"/>
            <a:r>
              <a:rPr lang="ru-RU" smtClean="0"/>
              <a:t>Образец заголовка</a:t>
            </a:r>
          </a:p>
        </p:txBody>
      </p:sp>
      <p:sp>
        <p:nvSpPr>
          <p:cNvPr id="62467" name="Текст 2"/>
          <p:cNvSpPr>
            <a:spLocks noGrp="1"/>
          </p:cNvSpPr>
          <p:nvPr>
            <p:ph type="body" idx="1"/>
          </p:nvPr>
        </p:nvSpPr>
        <p:spPr bwMode="auto">
          <a:xfrm>
            <a:off x="516255" y="1421850"/>
            <a:ext cx="9292590" cy="4718735"/>
          </a:xfrm>
          <a:prstGeom prst="rect">
            <a:avLst/>
          </a:prstGeom>
          <a:noFill/>
          <a:ln w="9525">
            <a:noFill/>
            <a:miter lim="800000"/>
            <a:headEnd/>
            <a:tailEnd/>
          </a:ln>
        </p:spPr>
        <p:txBody>
          <a:bodyPr vert="horz" wrap="square" lIns="91360" tIns="45680" rIns="91360" bIns="45680" numCol="1" anchor="t" anchorCtr="0" compatLnSpc="1">
            <a:prstTxWarp prst="textNoShape">
              <a:avLst/>
            </a:prstTxWarp>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p>
        </p:txBody>
      </p:sp>
      <p:sp>
        <p:nvSpPr>
          <p:cNvPr id="6" name="Номер слайда 5"/>
          <p:cNvSpPr>
            <a:spLocks noGrp="1"/>
          </p:cNvSpPr>
          <p:nvPr>
            <p:ph type="sldNum" sz="quarter" idx="4"/>
          </p:nvPr>
        </p:nvSpPr>
        <p:spPr>
          <a:xfrm>
            <a:off x="7399655" y="6627192"/>
            <a:ext cx="2409190" cy="380677"/>
          </a:xfrm>
          <a:prstGeom prst="rect">
            <a:avLst/>
          </a:prstGeom>
        </p:spPr>
        <p:txBody>
          <a:bodyPr vert="horz" lIns="91360" tIns="45680" rIns="91360" bIns="45680" rtlCol="0" anchor="ctr"/>
          <a:lstStyle>
            <a:lvl1pPr algn="r" fontAlgn="auto">
              <a:spcBef>
                <a:spcPts val="0"/>
              </a:spcBef>
              <a:spcAft>
                <a:spcPts val="0"/>
              </a:spcAft>
              <a:defRPr sz="1251">
                <a:solidFill>
                  <a:schemeClr val="tx1">
                    <a:tint val="75000"/>
                  </a:schemeClr>
                </a:solidFill>
                <a:latin typeface="+mn-lt"/>
              </a:defRPr>
            </a:lvl1pPr>
          </a:lstStyle>
          <a:p>
            <a:pPr>
              <a:defRPr/>
            </a:pPr>
            <a:fld id="{500C75FB-29DB-479D-90FD-07DD74D67401}" type="slidenum">
              <a:rPr lang="ru-RU">
                <a:solidFill>
                  <a:prstClr val="black">
                    <a:tint val="75000"/>
                  </a:prstClr>
                </a:solidFill>
              </a:rPr>
              <a:pPr>
                <a:defRPr/>
              </a:pPr>
              <a:t>‹#›</a:t>
            </a:fld>
            <a:endParaRPr lang="ru-RU" dirty="0">
              <a:solidFill>
                <a:prstClr val="black">
                  <a:tint val="75000"/>
                </a:prstClr>
              </a:solidFill>
            </a:endParaRPr>
          </a:p>
        </p:txBody>
      </p:sp>
      <p:pic>
        <p:nvPicPr>
          <p:cNvPr id="62469" name="Рисунок 6"/>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9023812" y="115865"/>
            <a:ext cx="1188463" cy="1097342"/>
          </a:xfrm>
          <a:prstGeom prst="rect">
            <a:avLst/>
          </a:prstGeom>
          <a:noFill/>
          <a:ln w="9525">
            <a:noFill/>
            <a:miter lim="800000"/>
            <a:headEnd/>
            <a:tailEnd/>
          </a:ln>
        </p:spPr>
      </p:pic>
      <p:sp>
        <p:nvSpPr>
          <p:cNvPr id="8" name="Прямоугольник 7"/>
          <p:cNvSpPr/>
          <p:nvPr/>
        </p:nvSpPr>
        <p:spPr>
          <a:xfrm>
            <a:off x="647122" y="1155278"/>
            <a:ext cx="8376595" cy="57930"/>
          </a:xfrm>
          <a:prstGeom prst="rect">
            <a:avLst/>
          </a:prstGeom>
          <a:solidFill>
            <a:srgbClr val="2685C5"/>
          </a:solidFill>
          <a:ln>
            <a:noFill/>
          </a:ln>
        </p:spPr>
        <p:style>
          <a:lnRef idx="2">
            <a:schemeClr val="accent1">
              <a:shade val="50000"/>
            </a:schemeClr>
          </a:lnRef>
          <a:fillRef idx="1">
            <a:schemeClr val="accent1"/>
          </a:fillRef>
          <a:effectRef idx="0">
            <a:schemeClr val="accent1"/>
          </a:effectRef>
          <a:fontRef idx="minor">
            <a:schemeClr val="lt1"/>
          </a:fontRef>
        </p:style>
        <p:txBody>
          <a:bodyPr lIns="95251" tIns="47626" rIns="95251" bIns="47626" anchor="ctr"/>
          <a:lstStyle/>
          <a:p>
            <a:pPr algn="ctr">
              <a:defRPr/>
            </a:pPr>
            <a:endParaRPr lang="ru-RU" sz="1877">
              <a:solidFill>
                <a:prstClr val="white"/>
              </a:solidFill>
            </a:endParaRPr>
          </a:p>
        </p:txBody>
      </p:sp>
      <p:pic>
        <p:nvPicPr>
          <p:cNvPr id="62471" name="Объект 3"/>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0" y="6974674"/>
            <a:ext cx="10325100" cy="175442"/>
          </a:xfrm>
          <a:prstGeom prst="rect">
            <a:avLst/>
          </a:prstGeom>
          <a:noFill/>
          <a:ln w="9525">
            <a:noFill/>
            <a:miter lim="800000"/>
            <a:headEnd/>
            <a:tailEnd/>
          </a:ln>
        </p:spPr>
      </p:pic>
    </p:spTree>
    <p:extLst>
      <p:ext uri="{BB962C8B-B14F-4D97-AF65-F5344CB8AC3E}">
        <p14:creationId xmlns:p14="http://schemas.microsoft.com/office/powerpoint/2010/main" val="3663630164"/>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Lst>
  <p:hf hdr="0" ftr="0" dt="0"/>
  <p:txStyles>
    <p:titleStyle>
      <a:lvl1pPr algn="l" rtl="0" eaLnBrk="0" fontAlgn="base" hangingPunct="0">
        <a:spcBef>
          <a:spcPct val="0"/>
        </a:spcBef>
        <a:spcAft>
          <a:spcPct val="0"/>
        </a:spcAft>
        <a:defRPr sz="3336" b="1" kern="1200">
          <a:solidFill>
            <a:schemeClr val="tx1"/>
          </a:solidFill>
          <a:latin typeface="Arial" pitchFamily="34" charset="0"/>
          <a:ea typeface="+mj-ea"/>
          <a:cs typeface="Arial" pitchFamily="34" charset="0"/>
        </a:defRPr>
      </a:lvl1pPr>
      <a:lvl2pPr algn="l" rtl="0" eaLnBrk="0" fontAlgn="base" hangingPunct="0">
        <a:spcBef>
          <a:spcPct val="0"/>
        </a:spcBef>
        <a:spcAft>
          <a:spcPct val="0"/>
        </a:spcAft>
        <a:defRPr sz="3336" b="1">
          <a:solidFill>
            <a:schemeClr val="tx1"/>
          </a:solidFill>
          <a:latin typeface="Arial" charset="0"/>
          <a:cs typeface="Arial" charset="0"/>
        </a:defRPr>
      </a:lvl2pPr>
      <a:lvl3pPr algn="l" rtl="0" eaLnBrk="0" fontAlgn="base" hangingPunct="0">
        <a:spcBef>
          <a:spcPct val="0"/>
        </a:spcBef>
        <a:spcAft>
          <a:spcPct val="0"/>
        </a:spcAft>
        <a:defRPr sz="3336" b="1">
          <a:solidFill>
            <a:schemeClr val="tx1"/>
          </a:solidFill>
          <a:latin typeface="Arial" charset="0"/>
          <a:cs typeface="Arial" charset="0"/>
        </a:defRPr>
      </a:lvl3pPr>
      <a:lvl4pPr algn="l" rtl="0" eaLnBrk="0" fontAlgn="base" hangingPunct="0">
        <a:spcBef>
          <a:spcPct val="0"/>
        </a:spcBef>
        <a:spcAft>
          <a:spcPct val="0"/>
        </a:spcAft>
        <a:defRPr sz="3336" b="1">
          <a:solidFill>
            <a:schemeClr val="tx1"/>
          </a:solidFill>
          <a:latin typeface="Arial" charset="0"/>
          <a:cs typeface="Arial" charset="0"/>
        </a:defRPr>
      </a:lvl4pPr>
      <a:lvl5pPr algn="l" rtl="0" eaLnBrk="0" fontAlgn="base" hangingPunct="0">
        <a:spcBef>
          <a:spcPct val="0"/>
        </a:spcBef>
        <a:spcAft>
          <a:spcPct val="0"/>
        </a:spcAft>
        <a:defRPr sz="3336" b="1">
          <a:solidFill>
            <a:schemeClr val="tx1"/>
          </a:solidFill>
          <a:latin typeface="Arial" charset="0"/>
          <a:cs typeface="Arial" charset="0"/>
        </a:defRPr>
      </a:lvl5pPr>
      <a:lvl6pPr marL="476245" algn="l" rtl="0" fontAlgn="base">
        <a:spcBef>
          <a:spcPct val="0"/>
        </a:spcBef>
        <a:spcAft>
          <a:spcPct val="0"/>
        </a:spcAft>
        <a:defRPr sz="3336" b="1">
          <a:solidFill>
            <a:schemeClr val="tx1"/>
          </a:solidFill>
          <a:latin typeface="Arial" charset="0"/>
          <a:cs typeface="Arial" charset="0"/>
        </a:defRPr>
      </a:lvl6pPr>
      <a:lvl7pPr marL="952488" algn="l" rtl="0" fontAlgn="base">
        <a:spcBef>
          <a:spcPct val="0"/>
        </a:spcBef>
        <a:spcAft>
          <a:spcPct val="0"/>
        </a:spcAft>
        <a:defRPr sz="3336" b="1">
          <a:solidFill>
            <a:schemeClr val="tx1"/>
          </a:solidFill>
          <a:latin typeface="Arial" charset="0"/>
          <a:cs typeface="Arial" charset="0"/>
        </a:defRPr>
      </a:lvl7pPr>
      <a:lvl8pPr marL="1428733" algn="l" rtl="0" fontAlgn="base">
        <a:spcBef>
          <a:spcPct val="0"/>
        </a:spcBef>
        <a:spcAft>
          <a:spcPct val="0"/>
        </a:spcAft>
        <a:defRPr sz="3336" b="1">
          <a:solidFill>
            <a:schemeClr val="tx1"/>
          </a:solidFill>
          <a:latin typeface="Arial" charset="0"/>
          <a:cs typeface="Arial" charset="0"/>
        </a:defRPr>
      </a:lvl8pPr>
      <a:lvl9pPr marL="1904978" algn="l" rtl="0" fontAlgn="base">
        <a:spcBef>
          <a:spcPct val="0"/>
        </a:spcBef>
        <a:spcAft>
          <a:spcPct val="0"/>
        </a:spcAft>
        <a:defRPr sz="3336" b="1">
          <a:solidFill>
            <a:schemeClr val="tx1"/>
          </a:solidFill>
          <a:latin typeface="Arial" charset="0"/>
          <a:cs typeface="Arial" charset="0"/>
        </a:defRPr>
      </a:lvl9pPr>
    </p:titleStyle>
    <p:bodyStyle>
      <a:lvl1pPr marL="357183" indent="-357183" algn="l" rtl="0" eaLnBrk="0" fontAlgn="base" hangingPunct="0">
        <a:spcBef>
          <a:spcPct val="20000"/>
        </a:spcBef>
        <a:spcAft>
          <a:spcPct val="0"/>
        </a:spcAft>
        <a:buFont typeface="Arial" charset="0"/>
        <a:buChar char="•"/>
        <a:defRPr sz="3336" kern="1200">
          <a:solidFill>
            <a:schemeClr val="tx1"/>
          </a:solidFill>
          <a:latin typeface="+mn-lt"/>
          <a:ea typeface="+mn-ea"/>
          <a:cs typeface="+mn-cs"/>
        </a:defRPr>
      </a:lvl1pPr>
      <a:lvl2pPr marL="773897" indent="-297655" algn="l" rtl="0" eaLnBrk="0" fontAlgn="base" hangingPunct="0">
        <a:spcBef>
          <a:spcPct val="20000"/>
        </a:spcBef>
        <a:spcAft>
          <a:spcPct val="0"/>
        </a:spcAft>
        <a:buFont typeface="Arial" charset="0"/>
        <a:buChar char="–"/>
        <a:defRPr sz="2919" kern="1200">
          <a:solidFill>
            <a:schemeClr val="tx1"/>
          </a:solidFill>
          <a:latin typeface="+mn-lt"/>
          <a:ea typeface="+mn-ea"/>
          <a:cs typeface="+mn-cs"/>
        </a:defRPr>
      </a:lvl2pPr>
      <a:lvl3pPr marL="1190611" indent="-238123" algn="l" rtl="0" eaLnBrk="0" fontAlgn="base" hangingPunct="0">
        <a:spcBef>
          <a:spcPct val="20000"/>
        </a:spcBef>
        <a:spcAft>
          <a:spcPct val="0"/>
        </a:spcAft>
        <a:buFont typeface="Arial" charset="0"/>
        <a:buChar char="•"/>
        <a:defRPr sz="2502" kern="1200">
          <a:solidFill>
            <a:schemeClr val="tx1"/>
          </a:solidFill>
          <a:latin typeface="+mn-lt"/>
          <a:ea typeface="+mn-ea"/>
          <a:cs typeface="+mn-cs"/>
        </a:defRPr>
      </a:lvl3pPr>
      <a:lvl4pPr marL="1666856" indent="-238123" algn="l" rtl="0" eaLnBrk="0" fontAlgn="base" hangingPunct="0">
        <a:spcBef>
          <a:spcPct val="20000"/>
        </a:spcBef>
        <a:spcAft>
          <a:spcPct val="0"/>
        </a:spcAft>
        <a:buFont typeface="Arial" charset="0"/>
        <a:buChar char="–"/>
        <a:defRPr sz="2085" kern="1200">
          <a:solidFill>
            <a:schemeClr val="tx1"/>
          </a:solidFill>
          <a:latin typeface="+mn-lt"/>
          <a:ea typeface="+mn-ea"/>
          <a:cs typeface="+mn-cs"/>
        </a:defRPr>
      </a:lvl4pPr>
      <a:lvl5pPr marL="2143100" indent="-238123" algn="l" rtl="0" eaLnBrk="0" fontAlgn="base" hangingPunct="0">
        <a:spcBef>
          <a:spcPct val="20000"/>
        </a:spcBef>
        <a:spcAft>
          <a:spcPct val="0"/>
        </a:spcAft>
        <a:buFont typeface="Arial" charset="0"/>
        <a:buChar char="»"/>
        <a:defRPr sz="2085" kern="1200">
          <a:solidFill>
            <a:schemeClr val="tx1"/>
          </a:solidFill>
          <a:latin typeface="+mn-lt"/>
          <a:ea typeface="+mn-ea"/>
          <a:cs typeface="+mn-cs"/>
        </a:defRPr>
      </a:lvl5pPr>
      <a:lvl6pPr marL="2619345" indent="-238123" algn="l" defTabSz="952488" rtl="0" eaLnBrk="1" latinLnBrk="0" hangingPunct="1">
        <a:spcBef>
          <a:spcPct val="20000"/>
        </a:spcBef>
        <a:buFont typeface="Arial" pitchFamily="34" charset="0"/>
        <a:buChar char="•"/>
        <a:defRPr sz="2085" kern="1200">
          <a:solidFill>
            <a:schemeClr val="tx1"/>
          </a:solidFill>
          <a:latin typeface="+mn-lt"/>
          <a:ea typeface="+mn-ea"/>
          <a:cs typeface="+mn-cs"/>
        </a:defRPr>
      </a:lvl6pPr>
      <a:lvl7pPr marL="3095588" indent="-238123" algn="l" defTabSz="952488" rtl="0" eaLnBrk="1" latinLnBrk="0" hangingPunct="1">
        <a:spcBef>
          <a:spcPct val="20000"/>
        </a:spcBef>
        <a:buFont typeface="Arial" pitchFamily="34" charset="0"/>
        <a:buChar char="•"/>
        <a:defRPr sz="2085" kern="1200">
          <a:solidFill>
            <a:schemeClr val="tx1"/>
          </a:solidFill>
          <a:latin typeface="+mn-lt"/>
          <a:ea typeface="+mn-ea"/>
          <a:cs typeface="+mn-cs"/>
        </a:defRPr>
      </a:lvl7pPr>
      <a:lvl8pPr marL="3571833" indent="-238123" algn="l" defTabSz="952488" rtl="0" eaLnBrk="1" latinLnBrk="0" hangingPunct="1">
        <a:spcBef>
          <a:spcPct val="20000"/>
        </a:spcBef>
        <a:buFont typeface="Arial" pitchFamily="34" charset="0"/>
        <a:buChar char="•"/>
        <a:defRPr sz="2085" kern="1200">
          <a:solidFill>
            <a:schemeClr val="tx1"/>
          </a:solidFill>
          <a:latin typeface="+mn-lt"/>
          <a:ea typeface="+mn-ea"/>
          <a:cs typeface="+mn-cs"/>
        </a:defRPr>
      </a:lvl8pPr>
      <a:lvl9pPr marL="4048078" indent="-238123" algn="l" defTabSz="952488" rtl="0" eaLnBrk="1" latinLnBrk="0" hangingPunct="1">
        <a:spcBef>
          <a:spcPct val="20000"/>
        </a:spcBef>
        <a:buFont typeface="Arial" pitchFamily="34" charset="0"/>
        <a:buChar char="•"/>
        <a:defRPr sz="2085" kern="1200">
          <a:solidFill>
            <a:schemeClr val="tx1"/>
          </a:solidFill>
          <a:latin typeface="+mn-lt"/>
          <a:ea typeface="+mn-ea"/>
          <a:cs typeface="+mn-cs"/>
        </a:defRPr>
      </a:lvl9pPr>
    </p:bodyStyle>
    <p:otherStyle>
      <a:defPPr>
        <a:defRPr lang="ru-RU"/>
      </a:defPPr>
      <a:lvl1pPr marL="0" algn="l" defTabSz="952488" rtl="0" eaLnBrk="1" latinLnBrk="0" hangingPunct="1">
        <a:defRPr sz="1877" kern="1200">
          <a:solidFill>
            <a:schemeClr val="tx1"/>
          </a:solidFill>
          <a:latin typeface="+mn-lt"/>
          <a:ea typeface="+mn-ea"/>
          <a:cs typeface="+mn-cs"/>
        </a:defRPr>
      </a:lvl1pPr>
      <a:lvl2pPr marL="476245" algn="l" defTabSz="952488" rtl="0" eaLnBrk="1" latinLnBrk="0" hangingPunct="1">
        <a:defRPr sz="1877" kern="1200">
          <a:solidFill>
            <a:schemeClr val="tx1"/>
          </a:solidFill>
          <a:latin typeface="+mn-lt"/>
          <a:ea typeface="+mn-ea"/>
          <a:cs typeface="+mn-cs"/>
        </a:defRPr>
      </a:lvl2pPr>
      <a:lvl3pPr marL="952488" algn="l" defTabSz="952488" rtl="0" eaLnBrk="1" latinLnBrk="0" hangingPunct="1">
        <a:defRPr sz="1877" kern="1200">
          <a:solidFill>
            <a:schemeClr val="tx1"/>
          </a:solidFill>
          <a:latin typeface="+mn-lt"/>
          <a:ea typeface="+mn-ea"/>
          <a:cs typeface="+mn-cs"/>
        </a:defRPr>
      </a:lvl3pPr>
      <a:lvl4pPr marL="1428733" algn="l" defTabSz="952488" rtl="0" eaLnBrk="1" latinLnBrk="0" hangingPunct="1">
        <a:defRPr sz="1877" kern="1200">
          <a:solidFill>
            <a:schemeClr val="tx1"/>
          </a:solidFill>
          <a:latin typeface="+mn-lt"/>
          <a:ea typeface="+mn-ea"/>
          <a:cs typeface="+mn-cs"/>
        </a:defRPr>
      </a:lvl4pPr>
      <a:lvl5pPr marL="1904978" algn="l" defTabSz="952488" rtl="0" eaLnBrk="1" latinLnBrk="0" hangingPunct="1">
        <a:defRPr sz="1877" kern="1200">
          <a:solidFill>
            <a:schemeClr val="tx1"/>
          </a:solidFill>
          <a:latin typeface="+mn-lt"/>
          <a:ea typeface="+mn-ea"/>
          <a:cs typeface="+mn-cs"/>
        </a:defRPr>
      </a:lvl5pPr>
      <a:lvl6pPr marL="2381221" algn="l" defTabSz="952488" rtl="0" eaLnBrk="1" latinLnBrk="0" hangingPunct="1">
        <a:defRPr sz="1877" kern="1200">
          <a:solidFill>
            <a:schemeClr val="tx1"/>
          </a:solidFill>
          <a:latin typeface="+mn-lt"/>
          <a:ea typeface="+mn-ea"/>
          <a:cs typeface="+mn-cs"/>
        </a:defRPr>
      </a:lvl6pPr>
      <a:lvl7pPr marL="2857465" algn="l" defTabSz="952488" rtl="0" eaLnBrk="1" latinLnBrk="0" hangingPunct="1">
        <a:defRPr sz="1877" kern="1200">
          <a:solidFill>
            <a:schemeClr val="tx1"/>
          </a:solidFill>
          <a:latin typeface="+mn-lt"/>
          <a:ea typeface="+mn-ea"/>
          <a:cs typeface="+mn-cs"/>
        </a:defRPr>
      </a:lvl7pPr>
      <a:lvl8pPr marL="3333712" algn="l" defTabSz="952488" rtl="0" eaLnBrk="1" latinLnBrk="0" hangingPunct="1">
        <a:defRPr sz="1877" kern="1200">
          <a:solidFill>
            <a:schemeClr val="tx1"/>
          </a:solidFill>
          <a:latin typeface="+mn-lt"/>
          <a:ea typeface="+mn-ea"/>
          <a:cs typeface="+mn-cs"/>
        </a:defRPr>
      </a:lvl8pPr>
      <a:lvl9pPr marL="3809954" algn="l" defTabSz="952488" rtl="0" eaLnBrk="1" latinLnBrk="0" hangingPunct="1">
        <a:defRPr sz="1877"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74383" y="291990"/>
            <a:ext cx="8776335" cy="852383"/>
          </a:xfrm>
          <a:prstGeom prst="rect">
            <a:avLst/>
          </a:prstGeom>
        </p:spPr>
        <p:txBody>
          <a:bodyPr vert="horz" lIns="0" tIns="0" rIns="0" bIns="0" rtlCol="0" anchor="ctr">
            <a:normAutofit/>
          </a:bodyPr>
          <a:lstStyle/>
          <a:p>
            <a:r>
              <a:rPr lang="en-US" dirty="0"/>
              <a:t>Click to edit Master title style</a:t>
            </a:r>
          </a:p>
        </p:txBody>
      </p:sp>
      <p:sp>
        <p:nvSpPr>
          <p:cNvPr id="3" name="Text Placeholder 2"/>
          <p:cNvSpPr>
            <a:spLocks noGrp="1"/>
          </p:cNvSpPr>
          <p:nvPr>
            <p:ph type="body" idx="1"/>
          </p:nvPr>
        </p:nvSpPr>
        <p:spPr>
          <a:xfrm>
            <a:off x="774383" y="1271234"/>
            <a:ext cx="8776335" cy="4824663"/>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46582841"/>
      </p:ext>
    </p:extLst>
  </p:cSld>
  <p:clrMap bg1="lt1" tx1="dk1" bg2="lt2" tx2="dk2" accent1="accent1" accent2="accent2" accent3="accent3" accent4="accent4" accent5="accent5" accent6="accent6" hlink="hlink" folHlink="folHlink"/>
  <p:sldLayoutIdLst>
    <p:sldLayoutId id="2147483889" r:id="rId1"/>
    <p:sldLayoutId id="2147483890" r:id="rId2"/>
    <p:sldLayoutId id="2147483891" r:id="rId3"/>
    <p:sldLayoutId id="2147483892" r:id="rId4"/>
    <p:sldLayoutId id="2147483893" r:id="rId5"/>
    <p:sldLayoutId id="2147483894" r:id="rId6"/>
    <p:sldLayoutId id="2147483895" r:id="rId7"/>
    <p:sldLayoutId id="2147483896" r:id="rId8"/>
    <p:sldLayoutId id="2147483897" r:id="rId9"/>
    <p:sldLayoutId id="2147483898" r:id="rId10"/>
    <p:sldLayoutId id="2147483899" r:id="rId11"/>
    <p:sldLayoutId id="2147483900" r:id="rId12"/>
    <p:sldLayoutId id="2147483901" r:id="rId13"/>
    <p:sldLayoutId id="2147483902" r:id="rId14"/>
    <p:sldLayoutId id="2147483903" r:id="rId15"/>
    <p:sldLayoutId id="2147483904" r:id="rId16"/>
    <p:sldLayoutId id="2147483905" r:id="rId17"/>
    <p:sldLayoutId id="2147483906" r:id="rId18"/>
    <p:sldLayoutId id="2147483907" r:id="rId19"/>
    <p:sldLayoutId id="2147483908" r:id="rId20"/>
    <p:sldLayoutId id="2147483909" r:id="rId21"/>
    <p:sldLayoutId id="2147483910" r:id="rId22"/>
    <p:sldLayoutId id="2147483911" r:id="rId23"/>
    <p:sldLayoutId id="2147483912" r:id="rId24"/>
    <p:sldLayoutId id="2147483913" r:id="rId25"/>
    <p:sldLayoutId id="2147483914" r:id="rId26"/>
    <p:sldLayoutId id="2147483915" r:id="rId27"/>
    <p:sldLayoutId id="2147483916" r:id="rId28"/>
    <p:sldLayoutId id="2147483917" r:id="rId29"/>
    <p:sldLayoutId id="2147483918" r:id="rId30"/>
    <p:sldLayoutId id="2147483919" r:id="rId31"/>
    <p:sldLayoutId id="2147483920" r:id="rId32"/>
    <p:sldLayoutId id="2147483921" r:id="rId33"/>
    <p:sldLayoutId id="2147483922" r:id="rId34"/>
    <p:sldLayoutId id="2147483923" r:id="rId35"/>
    <p:sldLayoutId id="2147483924" r:id="rId36"/>
    <p:sldLayoutId id="2147483925" r:id="rId37"/>
    <p:sldLayoutId id="2147483926" r:id="rId38"/>
    <p:sldLayoutId id="2147483927" r:id="rId39"/>
    <p:sldLayoutId id="2147483928" r:id="rId40"/>
    <p:sldLayoutId id="2147483929" r:id="rId41"/>
    <p:sldLayoutId id="2147483930" r:id="rId42"/>
    <p:sldLayoutId id="2147483931" r:id="rId43"/>
    <p:sldLayoutId id="2147483932" r:id="rId44"/>
    <p:sldLayoutId id="2147483933" r:id="rId45"/>
    <p:sldLayoutId id="2147483934" r:id="rId46"/>
    <p:sldLayoutId id="2147483935" r:id="rId47"/>
    <p:sldLayoutId id="2147483936" r:id="rId48"/>
    <p:sldLayoutId id="2147483937" r:id="rId49"/>
    <p:sldLayoutId id="2147483938" r:id="rId50"/>
    <p:sldLayoutId id="2147483939" r:id="rId51"/>
    <p:sldLayoutId id="2147483940" r:id="rId52"/>
    <p:sldLayoutId id="2147483941" r:id="rId53"/>
    <p:sldLayoutId id="2147483942" r:id="rId54"/>
    <p:sldLayoutId id="2147483943" r:id="rId55"/>
    <p:sldLayoutId id="2147483944" r:id="rId56"/>
    <p:sldLayoutId id="2147483945" r:id="rId57"/>
    <p:sldLayoutId id="2147483946" r:id="rId58"/>
    <p:sldLayoutId id="2147483947" r:id="rId59"/>
    <p:sldLayoutId id="2147483948" r:id="rId60"/>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74383" y="291988"/>
            <a:ext cx="8776335" cy="852383"/>
          </a:xfrm>
          <a:prstGeom prst="rect">
            <a:avLst/>
          </a:prstGeom>
        </p:spPr>
        <p:txBody>
          <a:bodyPr vert="horz" lIns="0" tIns="0" rIns="0" bIns="0" rtlCol="0" anchor="ctr">
            <a:normAutofit/>
          </a:bodyPr>
          <a:lstStyle/>
          <a:p>
            <a:r>
              <a:rPr lang="en-US" dirty="0"/>
              <a:t>Click to edit Master title style</a:t>
            </a:r>
          </a:p>
        </p:txBody>
      </p:sp>
      <p:sp>
        <p:nvSpPr>
          <p:cNvPr id="3" name="Text Placeholder 2"/>
          <p:cNvSpPr>
            <a:spLocks noGrp="1"/>
          </p:cNvSpPr>
          <p:nvPr>
            <p:ph type="body" idx="1"/>
          </p:nvPr>
        </p:nvSpPr>
        <p:spPr>
          <a:xfrm>
            <a:off x="774383" y="1271232"/>
            <a:ext cx="8776335" cy="4824663"/>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6401008"/>
      </p:ext>
    </p:extLst>
  </p:cSld>
  <p:clrMap bg1="lt1" tx1="dk1" bg2="lt2" tx2="dk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 id="2147483961" r:id="rId12"/>
    <p:sldLayoutId id="2147483962" r:id="rId13"/>
    <p:sldLayoutId id="2147483963" r:id="rId14"/>
    <p:sldLayoutId id="2147483964" r:id="rId15"/>
    <p:sldLayoutId id="2147483965" r:id="rId16"/>
    <p:sldLayoutId id="2147483966" r:id="rId17"/>
    <p:sldLayoutId id="2147483967" r:id="rId18"/>
    <p:sldLayoutId id="2147483968" r:id="rId19"/>
    <p:sldLayoutId id="2147483969" r:id="rId20"/>
    <p:sldLayoutId id="2147483970" r:id="rId21"/>
    <p:sldLayoutId id="2147483971" r:id="rId22"/>
    <p:sldLayoutId id="2147483972" r:id="rId23"/>
    <p:sldLayoutId id="2147483973" r:id="rId24"/>
    <p:sldLayoutId id="2147483974" r:id="rId25"/>
    <p:sldLayoutId id="2147483975" r:id="rId26"/>
    <p:sldLayoutId id="2147483976" r:id="rId27"/>
    <p:sldLayoutId id="2147483977" r:id="rId28"/>
    <p:sldLayoutId id="2147483978" r:id="rId29"/>
    <p:sldLayoutId id="2147483979" r:id="rId30"/>
    <p:sldLayoutId id="2147483980" r:id="rId31"/>
    <p:sldLayoutId id="2147483981" r:id="rId32"/>
    <p:sldLayoutId id="2147483982" r:id="rId33"/>
    <p:sldLayoutId id="2147483983" r:id="rId34"/>
    <p:sldLayoutId id="2147483984" r:id="rId35"/>
    <p:sldLayoutId id="2147483985" r:id="rId36"/>
    <p:sldLayoutId id="2147483986" r:id="rId37"/>
    <p:sldLayoutId id="2147483987" r:id="rId38"/>
    <p:sldLayoutId id="2147483988" r:id="rId39"/>
    <p:sldLayoutId id="2147483989" r:id="rId40"/>
    <p:sldLayoutId id="2147483990" r:id="rId41"/>
    <p:sldLayoutId id="2147483991" r:id="rId42"/>
    <p:sldLayoutId id="2147483992" r:id="rId43"/>
    <p:sldLayoutId id="2147483993" r:id="rId44"/>
    <p:sldLayoutId id="2147483994" r:id="rId45"/>
    <p:sldLayoutId id="2147483995" r:id="rId46"/>
    <p:sldLayoutId id="2147483996" r:id="rId47"/>
    <p:sldLayoutId id="2147483997" r:id="rId48"/>
    <p:sldLayoutId id="2147483998" r:id="rId49"/>
    <p:sldLayoutId id="2147483999" r:id="rId50"/>
    <p:sldLayoutId id="2147484000" r:id="rId51"/>
    <p:sldLayoutId id="2147484001" r:id="rId52"/>
    <p:sldLayoutId id="2147484002" r:id="rId53"/>
    <p:sldLayoutId id="2147484003" r:id="rId54"/>
    <p:sldLayoutId id="2147484004" r:id="rId55"/>
    <p:sldLayoutId id="2147484005" r:id="rId56"/>
    <p:sldLayoutId id="2147484006" r:id="rId57"/>
    <p:sldLayoutId id="2147484007" r:id="rId58"/>
    <p:sldLayoutId id="2147484008" r:id="rId59"/>
    <p:sldLayoutId id="2147484009" r:id="rId60"/>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7" name="Rectangle 6"/>
          <p:cNvSpPr/>
          <p:nvPr/>
        </p:nvSpPr>
        <p:spPr>
          <a:xfrm>
            <a:off x="0" y="5322852"/>
            <a:ext cx="10325100" cy="182724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532285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3928814"/>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6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Placeholder 1"/>
          <p:cNvSpPr>
            <a:spLocks noGrp="1"/>
          </p:cNvSpPr>
          <p:nvPr>
            <p:ph type="title"/>
          </p:nvPr>
        </p:nvSpPr>
        <p:spPr>
          <a:xfrm>
            <a:off x="2024923" y="4558390"/>
            <a:ext cx="7353710" cy="1191683"/>
          </a:xfrm>
          <a:prstGeom prst="rect">
            <a:avLst/>
          </a:prstGeom>
          <a:effectLst/>
        </p:spPr>
        <p:txBody>
          <a:bodyPr vert="horz" lIns="99852" tIns="49926" rIns="99852" bIns="49926" rtlCol="0" anchor="t" anchorCtr="0">
            <a:noAutofit/>
          </a:bodyPr>
          <a:lstStyle/>
          <a:p>
            <a:r>
              <a:rPr lang="ru-RU" smtClean="0"/>
              <a:t>Образец заголовка</a:t>
            </a:r>
            <a:endParaRPr lang="en-US" dirty="0"/>
          </a:p>
        </p:txBody>
      </p:sp>
      <p:sp>
        <p:nvSpPr>
          <p:cNvPr id="3" name="Text Placeholder 2"/>
          <p:cNvSpPr>
            <a:spLocks noGrp="1"/>
          </p:cNvSpPr>
          <p:nvPr>
            <p:ph type="body" idx="1"/>
          </p:nvPr>
        </p:nvSpPr>
        <p:spPr>
          <a:xfrm>
            <a:off x="1290638" y="763449"/>
            <a:ext cx="7227570" cy="3622717"/>
          </a:xfrm>
          <a:prstGeom prst="rect">
            <a:avLst/>
          </a:prstGeom>
        </p:spPr>
        <p:txBody>
          <a:bodyPr vert="horz" lIns="99852" tIns="49926" rIns="99852" bIns="49926"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2"/>
          </p:nvPr>
        </p:nvSpPr>
        <p:spPr>
          <a:xfrm>
            <a:off x="6969539" y="6435191"/>
            <a:ext cx="2839403" cy="380677"/>
          </a:xfrm>
          <a:prstGeom prst="rect">
            <a:avLst/>
          </a:prstGeom>
        </p:spPr>
        <p:txBody>
          <a:bodyPr vert="horz" lIns="99852" tIns="49926" rIns="99852" bIns="49926" rtlCol="0" anchor="ctr"/>
          <a:lstStyle>
            <a:lvl1pPr algn="r">
              <a:defRPr sz="1200" b="1">
                <a:solidFill>
                  <a:schemeClr val="tx1">
                    <a:lumMod val="50000"/>
                    <a:lumOff val="50000"/>
                  </a:schemeClr>
                </a:solidFill>
              </a:defRPr>
            </a:lvl1pPr>
          </a:lstStyle>
          <a:p>
            <a:fld id="{28E80666-FB37-4B36-9149-507F3B0178E3}" type="datetimeFigureOut">
              <a:rPr lang="en-US" smtClean="0">
                <a:solidFill>
                  <a:prstClr val="black">
                    <a:lumMod val="50000"/>
                    <a:lumOff val="50000"/>
                  </a:prstClr>
                </a:solidFill>
              </a:rPr>
              <a:pPr/>
              <a:t>12/6/2022</a:t>
            </a:fld>
            <a:endParaRPr lang="en-US" dirty="0">
              <a:solidFill>
                <a:prstClr val="black">
                  <a:lumMod val="50000"/>
                  <a:lumOff val="50000"/>
                </a:prstClr>
              </a:solidFill>
            </a:endParaRPr>
          </a:p>
        </p:txBody>
      </p:sp>
      <p:sp>
        <p:nvSpPr>
          <p:cNvPr id="5" name="Footer Placeholder 4"/>
          <p:cNvSpPr>
            <a:spLocks noGrp="1"/>
          </p:cNvSpPr>
          <p:nvPr>
            <p:ph type="ftr" sz="quarter" idx="3"/>
          </p:nvPr>
        </p:nvSpPr>
        <p:spPr>
          <a:xfrm>
            <a:off x="516352" y="6435191"/>
            <a:ext cx="3785871" cy="380677"/>
          </a:xfrm>
          <a:prstGeom prst="rect">
            <a:avLst/>
          </a:prstGeom>
        </p:spPr>
        <p:txBody>
          <a:bodyPr vert="horz" lIns="99852" tIns="49926" rIns="99852" bIns="49926" rtlCol="0" anchor="ctr"/>
          <a:lstStyle>
            <a:lvl1pPr algn="l">
              <a:defRPr sz="1200" b="1">
                <a:solidFill>
                  <a:schemeClr val="tx1">
                    <a:lumMod val="50000"/>
                    <a:lumOff val="50000"/>
                  </a:schemeClr>
                </a:solidFill>
              </a:defRPr>
            </a:lvl1pPr>
          </a:lstStyle>
          <a:p>
            <a:endParaRPr lang="en-US" dirty="0">
              <a:solidFill>
                <a:prstClr val="black">
                  <a:lumMod val="50000"/>
                  <a:lumOff val="50000"/>
                </a:prstClr>
              </a:solidFill>
            </a:endParaRPr>
          </a:p>
        </p:txBody>
      </p:sp>
      <p:sp>
        <p:nvSpPr>
          <p:cNvPr id="6" name="Slide Number Placeholder 5"/>
          <p:cNvSpPr>
            <a:spLocks noGrp="1"/>
          </p:cNvSpPr>
          <p:nvPr>
            <p:ph type="sldNum" sz="quarter" idx="4"/>
          </p:nvPr>
        </p:nvSpPr>
        <p:spPr>
          <a:xfrm>
            <a:off x="4302125" y="6435191"/>
            <a:ext cx="2065020" cy="380677"/>
          </a:xfrm>
          <a:prstGeom prst="rect">
            <a:avLst/>
          </a:prstGeom>
        </p:spPr>
        <p:txBody>
          <a:bodyPr vert="horz" lIns="99852" tIns="49926" rIns="99852" bIns="49926" rtlCol="0" anchor="ctr"/>
          <a:lstStyle>
            <a:lvl1pPr algn="ctr">
              <a:defRPr sz="1300" b="1">
                <a:solidFill>
                  <a:schemeClr val="tx1">
                    <a:lumMod val="50000"/>
                    <a:lumOff val="50000"/>
                  </a:schemeClr>
                </a:solidFill>
              </a:defRPr>
            </a:lvl1pPr>
          </a:lstStyle>
          <a:p>
            <a:pPr>
              <a:defRPr/>
            </a:pPr>
            <a:fld id="{500C75FB-29DB-479D-90FD-07DD74D67401}" type="slidenum">
              <a:rPr lang="ru-RU" smtClean="0">
                <a:solidFill>
                  <a:prstClr val="black">
                    <a:tint val="75000"/>
                  </a:prstClr>
                </a:solidFill>
              </a:rPr>
              <a:pPr>
                <a:defRPr/>
              </a:pPr>
              <a:t>‹#›</a:t>
            </a:fld>
            <a:endParaRPr lang="ru-RU" dirty="0">
              <a:solidFill>
                <a:prstClr val="black">
                  <a:tint val="75000"/>
                </a:prstClr>
              </a:solidFill>
            </a:endParaRPr>
          </a:p>
        </p:txBody>
      </p:sp>
    </p:spTree>
    <p:extLst>
      <p:ext uri="{BB962C8B-B14F-4D97-AF65-F5344CB8AC3E}">
        <p14:creationId xmlns:p14="http://schemas.microsoft.com/office/powerpoint/2010/main" val="4142989619"/>
      </p:ext>
    </p:extLst>
  </p:cSld>
  <p:clrMap bg1="lt1" tx1="dk1" bg2="lt2" tx2="dk2" accent1="accent1" accent2="accent2" accent3="accent3" accent4="accent4" accent5="accent5" accent6="accent6" hlink="hlink" folHlink="folHlink"/>
  <p:sldLayoutIdLst>
    <p:sldLayoutId id="2147484011" r:id="rId1"/>
    <p:sldLayoutId id="2147484012" r:id="rId2"/>
    <p:sldLayoutId id="2147484013" r:id="rId3"/>
    <p:sldLayoutId id="2147484014" r:id="rId4"/>
    <p:sldLayoutId id="2147484015" r:id="rId5"/>
    <p:sldLayoutId id="2147484016" r:id="rId6"/>
    <p:sldLayoutId id="2147484017" r:id="rId7"/>
    <p:sldLayoutId id="2147484018" r:id="rId8"/>
    <p:sldLayoutId id="2147484019" r:id="rId9"/>
    <p:sldLayoutId id="2147484020" r:id="rId10"/>
    <p:sldLayoutId id="2147484021" r:id="rId11"/>
  </p:sldLayoutIdLst>
  <p:timing>
    <p:tnLst>
      <p:par>
        <p:cTn id="1" dur="indefinite" restart="never" nodeType="tmRoot"/>
      </p:par>
    </p:tnLst>
  </p:timing>
  <p:hf hdr="0" ftr="0" dt="0"/>
  <p:txStyles>
    <p:titleStyle>
      <a:lvl1pPr marL="349484" indent="-349484" algn="r" defTabSz="998525" rtl="0" eaLnBrk="1" latinLnBrk="0" hangingPunct="1">
        <a:spcBef>
          <a:spcPct val="0"/>
        </a:spcBef>
        <a:buClr>
          <a:schemeClr val="accent6">
            <a:lumMod val="75000"/>
          </a:schemeClr>
        </a:buClr>
        <a:buSzPct val="128000"/>
        <a:buFont typeface="Georgia" pitchFamily="18" charset="0"/>
        <a:buChar char="*"/>
        <a:defRPr sz="50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49631"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400" kern="1200">
          <a:solidFill>
            <a:schemeClr val="tx1">
              <a:lumMod val="75000"/>
              <a:lumOff val="25000"/>
            </a:schemeClr>
          </a:solidFill>
          <a:latin typeface="+mn-lt"/>
          <a:ea typeface="+mn-ea"/>
          <a:cs typeface="+mn-cs"/>
        </a:defRPr>
      </a:lvl1pPr>
      <a:lvl2pPr marL="5991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200" kern="1200">
          <a:solidFill>
            <a:schemeClr val="tx1">
              <a:lumMod val="75000"/>
              <a:lumOff val="25000"/>
            </a:schemeClr>
          </a:solidFill>
          <a:latin typeface="+mn-lt"/>
          <a:ea typeface="+mn-ea"/>
          <a:cs typeface="+mn-cs"/>
        </a:defRPr>
      </a:lvl2pPr>
      <a:lvl3pPr marL="89867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000" kern="1200">
          <a:solidFill>
            <a:schemeClr val="tx1">
              <a:lumMod val="75000"/>
              <a:lumOff val="25000"/>
            </a:schemeClr>
          </a:solidFill>
          <a:latin typeface="+mn-lt"/>
          <a:ea typeface="+mn-ea"/>
          <a:cs typeface="+mn-cs"/>
        </a:defRPr>
      </a:lvl3pPr>
      <a:lvl4pPr marL="1198230"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700" kern="1200">
          <a:solidFill>
            <a:schemeClr val="tx1">
              <a:lumMod val="75000"/>
              <a:lumOff val="25000"/>
            </a:schemeClr>
          </a:solidFill>
          <a:latin typeface="+mn-lt"/>
          <a:ea typeface="+mn-ea"/>
          <a:cs typeface="+mn-cs"/>
        </a:defRPr>
      </a:lvl4pPr>
      <a:lvl5pPr marL="151775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5pPr>
      <a:lvl6pPr marL="18173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6pPr>
      <a:lvl7pPr marL="214682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7pPr>
      <a:lvl8pPr marL="249631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8pPr>
      <a:lvl9pPr marL="282582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9pPr>
    </p:bodyStyle>
    <p:otherStyle>
      <a:defPPr>
        <a:defRPr lang="en-US"/>
      </a:defPPr>
      <a:lvl1pPr marL="0" algn="l" defTabSz="998525" rtl="0" eaLnBrk="1" latinLnBrk="0" hangingPunct="1">
        <a:defRPr sz="2000" kern="1200">
          <a:solidFill>
            <a:schemeClr val="tx1"/>
          </a:solidFill>
          <a:latin typeface="+mn-lt"/>
          <a:ea typeface="+mn-ea"/>
          <a:cs typeface="+mn-cs"/>
        </a:defRPr>
      </a:lvl1pPr>
      <a:lvl2pPr marL="499262" algn="l" defTabSz="998525" rtl="0" eaLnBrk="1" latinLnBrk="0" hangingPunct="1">
        <a:defRPr sz="2000" kern="1200">
          <a:solidFill>
            <a:schemeClr val="tx1"/>
          </a:solidFill>
          <a:latin typeface="+mn-lt"/>
          <a:ea typeface="+mn-ea"/>
          <a:cs typeface="+mn-cs"/>
        </a:defRPr>
      </a:lvl2pPr>
      <a:lvl3pPr marL="998525" algn="l" defTabSz="998525" rtl="0" eaLnBrk="1" latinLnBrk="0" hangingPunct="1">
        <a:defRPr sz="2000" kern="1200">
          <a:solidFill>
            <a:schemeClr val="tx1"/>
          </a:solidFill>
          <a:latin typeface="+mn-lt"/>
          <a:ea typeface="+mn-ea"/>
          <a:cs typeface="+mn-cs"/>
        </a:defRPr>
      </a:lvl3pPr>
      <a:lvl4pPr marL="1497787" algn="l" defTabSz="998525" rtl="0" eaLnBrk="1" latinLnBrk="0" hangingPunct="1">
        <a:defRPr sz="2000" kern="1200">
          <a:solidFill>
            <a:schemeClr val="tx1"/>
          </a:solidFill>
          <a:latin typeface="+mn-lt"/>
          <a:ea typeface="+mn-ea"/>
          <a:cs typeface="+mn-cs"/>
        </a:defRPr>
      </a:lvl4pPr>
      <a:lvl5pPr marL="1997050" algn="l" defTabSz="998525" rtl="0" eaLnBrk="1" latinLnBrk="0" hangingPunct="1">
        <a:defRPr sz="2000" kern="1200">
          <a:solidFill>
            <a:schemeClr val="tx1"/>
          </a:solidFill>
          <a:latin typeface="+mn-lt"/>
          <a:ea typeface="+mn-ea"/>
          <a:cs typeface="+mn-cs"/>
        </a:defRPr>
      </a:lvl5pPr>
      <a:lvl6pPr marL="2496312" algn="l" defTabSz="998525" rtl="0" eaLnBrk="1" latinLnBrk="0" hangingPunct="1">
        <a:defRPr sz="2000" kern="1200">
          <a:solidFill>
            <a:schemeClr val="tx1"/>
          </a:solidFill>
          <a:latin typeface="+mn-lt"/>
          <a:ea typeface="+mn-ea"/>
          <a:cs typeface="+mn-cs"/>
        </a:defRPr>
      </a:lvl6pPr>
      <a:lvl7pPr marL="2995574" algn="l" defTabSz="998525" rtl="0" eaLnBrk="1" latinLnBrk="0" hangingPunct="1">
        <a:defRPr sz="2000" kern="1200">
          <a:solidFill>
            <a:schemeClr val="tx1"/>
          </a:solidFill>
          <a:latin typeface="+mn-lt"/>
          <a:ea typeface="+mn-ea"/>
          <a:cs typeface="+mn-cs"/>
        </a:defRPr>
      </a:lvl7pPr>
      <a:lvl8pPr marL="3494837" algn="l" defTabSz="998525" rtl="0" eaLnBrk="1" latinLnBrk="0" hangingPunct="1">
        <a:defRPr sz="2000" kern="1200">
          <a:solidFill>
            <a:schemeClr val="tx1"/>
          </a:solidFill>
          <a:latin typeface="+mn-lt"/>
          <a:ea typeface="+mn-ea"/>
          <a:cs typeface="+mn-cs"/>
        </a:defRPr>
      </a:lvl8pPr>
      <a:lvl9pPr marL="3994099" algn="l" defTabSz="998525" rtl="0" eaLnBrk="1" latinLnBrk="0" hangingPunct="1">
        <a:defRPr sz="20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7" name="Rectangle 6"/>
          <p:cNvSpPr/>
          <p:nvPr/>
        </p:nvSpPr>
        <p:spPr>
          <a:xfrm>
            <a:off x="0" y="5322852"/>
            <a:ext cx="10325100" cy="182724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532285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3928814"/>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6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Placeholder 1"/>
          <p:cNvSpPr>
            <a:spLocks noGrp="1"/>
          </p:cNvSpPr>
          <p:nvPr>
            <p:ph type="title"/>
          </p:nvPr>
        </p:nvSpPr>
        <p:spPr>
          <a:xfrm>
            <a:off x="2024923" y="4558390"/>
            <a:ext cx="7353710" cy="1191683"/>
          </a:xfrm>
          <a:prstGeom prst="rect">
            <a:avLst/>
          </a:prstGeom>
          <a:effectLst/>
        </p:spPr>
        <p:txBody>
          <a:bodyPr vert="horz" lIns="99852" tIns="49926" rIns="99852" bIns="49926" rtlCol="0" anchor="t" anchorCtr="0">
            <a:noAutofit/>
          </a:bodyPr>
          <a:lstStyle/>
          <a:p>
            <a:r>
              <a:rPr lang="ru-RU" smtClean="0"/>
              <a:t>Образец заголовка</a:t>
            </a:r>
            <a:endParaRPr lang="en-US" dirty="0"/>
          </a:p>
        </p:txBody>
      </p:sp>
      <p:sp>
        <p:nvSpPr>
          <p:cNvPr id="3" name="Text Placeholder 2"/>
          <p:cNvSpPr>
            <a:spLocks noGrp="1"/>
          </p:cNvSpPr>
          <p:nvPr>
            <p:ph type="body" idx="1"/>
          </p:nvPr>
        </p:nvSpPr>
        <p:spPr>
          <a:xfrm>
            <a:off x="1290638" y="763449"/>
            <a:ext cx="7227570" cy="3622717"/>
          </a:xfrm>
          <a:prstGeom prst="rect">
            <a:avLst/>
          </a:prstGeom>
        </p:spPr>
        <p:txBody>
          <a:bodyPr vert="horz" lIns="99852" tIns="49926" rIns="99852" bIns="49926"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2"/>
          </p:nvPr>
        </p:nvSpPr>
        <p:spPr>
          <a:xfrm>
            <a:off x="6969539" y="6435191"/>
            <a:ext cx="2839403" cy="380677"/>
          </a:xfrm>
          <a:prstGeom prst="rect">
            <a:avLst/>
          </a:prstGeom>
        </p:spPr>
        <p:txBody>
          <a:bodyPr vert="horz" lIns="99852" tIns="49926" rIns="99852" bIns="49926" rtlCol="0" anchor="ctr"/>
          <a:lstStyle>
            <a:lvl1pPr algn="r">
              <a:defRPr sz="1200" b="1">
                <a:solidFill>
                  <a:schemeClr val="tx1">
                    <a:lumMod val="50000"/>
                    <a:lumOff val="50000"/>
                  </a:schemeClr>
                </a:solidFill>
              </a:defRPr>
            </a:lvl1pPr>
          </a:lstStyle>
          <a:p>
            <a:fld id="{28E80666-FB37-4B36-9149-507F3B0178E3}" type="datetimeFigureOut">
              <a:rPr lang="en-US" smtClean="0">
                <a:solidFill>
                  <a:prstClr val="black">
                    <a:lumMod val="50000"/>
                    <a:lumOff val="50000"/>
                  </a:prstClr>
                </a:solidFill>
              </a:rPr>
              <a:pPr/>
              <a:t>12/6/2022</a:t>
            </a:fld>
            <a:endParaRPr lang="en-US" dirty="0">
              <a:solidFill>
                <a:prstClr val="black">
                  <a:lumMod val="50000"/>
                  <a:lumOff val="50000"/>
                </a:prstClr>
              </a:solidFill>
            </a:endParaRPr>
          </a:p>
        </p:txBody>
      </p:sp>
      <p:sp>
        <p:nvSpPr>
          <p:cNvPr id="5" name="Footer Placeholder 4"/>
          <p:cNvSpPr>
            <a:spLocks noGrp="1"/>
          </p:cNvSpPr>
          <p:nvPr>
            <p:ph type="ftr" sz="quarter" idx="3"/>
          </p:nvPr>
        </p:nvSpPr>
        <p:spPr>
          <a:xfrm>
            <a:off x="516352" y="6435191"/>
            <a:ext cx="3785871" cy="380677"/>
          </a:xfrm>
          <a:prstGeom prst="rect">
            <a:avLst/>
          </a:prstGeom>
        </p:spPr>
        <p:txBody>
          <a:bodyPr vert="horz" lIns="99852" tIns="49926" rIns="99852" bIns="49926" rtlCol="0" anchor="ctr"/>
          <a:lstStyle>
            <a:lvl1pPr algn="l">
              <a:defRPr sz="1200" b="1">
                <a:solidFill>
                  <a:schemeClr val="tx1">
                    <a:lumMod val="50000"/>
                    <a:lumOff val="50000"/>
                  </a:schemeClr>
                </a:solidFill>
              </a:defRPr>
            </a:lvl1pPr>
          </a:lstStyle>
          <a:p>
            <a:endParaRPr lang="en-US" dirty="0">
              <a:solidFill>
                <a:prstClr val="black">
                  <a:lumMod val="50000"/>
                  <a:lumOff val="50000"/>
                </a:prstClr>
              </a:solidFill>
            </a:endParaRPr>
          </a:p>
        </p:txBody>
      </p:sp>
      <p:sp>
        <p:nvSpPr>
          <p:cNvPr id="6" name="Slide Number Placeholder 5"/>
          <p:cNvSpPr>
            <a:spLocks noGrp="1"/>
          </p:cNvSpPr>
          <p:nvPr>
            <p:ph type="sldNum" sz="quarter" idx="4"/>
          </p:nvPr>
        </p:nvSpPr>
        <p:spPr>
          <a:xfrm>
            <a:off x="4302125" y="6435191"/>
            <a:ext cx="2065020" cy="380677"/>
          </a:xfrm>
          <a:prstGeom prst="rect">
            <a:avLst/>
          </a:prstGeom>
        </p:spPr>
        <p:txBody>
          <a:bodyPr vert="horz" lIns="99852" tIns="49926" rIns="99852" bIns="49926" rtlCol="0" anchor="ctr"/>
          <a:lstStyle>
            <a:lvl1pPr algn="ctr">
              <a:defRPr sz="1300" b="1">
                <a:solidFill>
                  <a:schemeClr val="tx1">
                    <a:lumMod val="50000"/>
                    <a:lumOff val="50000"/>
                  </a:schemeClr>
                </a:solidFill>
              </a:defRPr>
            </a:lvl1pPr>
          </a:lstStyle>
          <a:p>
            <a:pPr>
              <a:defRPr/>
            </a:pPr>
            <a:fld id="{500C75FB-29DB-479D-90FD-07DD74D67401}" type="slidenum">
              <a:rPr lang="ru-RU" smtClean="0">
                <a:solidFill>
                  <a:prstClr val="black">
                    <a:tint val="75000"/>
                  </a:prstClr>
                </a:solidFill>
              </a:rPr>
              <a:pPr>
                <a:defRPr/>
              </a:pPr>
              <a:t>‹#›</a:t>
            </a:fld>
            <a:endParaRPr lang="ru-RU" dirty="0">
              <a:solidFill>
                <a:prstClr val="black">
                  <a:tint val="75000"/>
                </a:prstClr>
              </a:solidFill>
            </a:endParaRPr>
          </a:p>
        </p:txBody>
      </p:sp>
    </p:spTree>
    <p:extLst>
      <p:ext uri="{BB962C8B-B14F-4D97-AF65-F5344CB8AC3E}">
        <p14:creationId xmlns:p14="http://schemas.microsoft.com/office/powerpoint/2010/main" val="9951596"/>
      </p:ext>
    </p:extLst>
  </p:cSld>
  <p:clrMap bg1="lt1" tx1="dk1" bg2="lt2" tx2="dk2" accent1="accent1" accent2="accent2" accent3="accent3" accent4="accent4" accent5="accent5" accent6="accent6" hlink="hlink" folHlink="folHlink"/>
  <p:sldLayoutIdLst>
    <p:sldLayoutId id="2147484023" r:id="rId1"/>
    <p:sldLayoutId id="2147484024" r:id="rId2"/>
    <p:sldLayoutId id="2147484025" r:id="rId3"/>
    <p:sldLayoutId id="2147484026" r:id="rId4"/>
    <p:sldLayoutId id="2147484027" r:id="rId5"/>
    <p:sldLayoutId id="2147484028" r:id="rId6"/>
    <p:sldLayoutId id="2147484029" r:id="rId7"/>
    <p:sldLayoutId id="2147484030" r:id="rId8"/>
    <p:sldLayoutId id="2147484031" r:id="rId9"/>
    <p:sldLayoutId id="2147484032" r:id="rId10"/>
    <p:sldLayoutId id="2147484033" r:id="rId11"/>
  </p:sldLayoutIdLst>
  <p:timing>
    <p:tnLst>
      <p:par>
        <p:cTn id="1" dur="indefinite" restart="never" nodeType="tmRoot"/>
      </p:par>
    </p:tnLst>
  </p:timing>
  <p:hf hdr="0" ftr="0" dt="0"/>
  <p:txStyles>
    <p:titleStyle>
      <a:lvl1pPr marL="349484" indent="-349484" algn="r" defTabSz="998525" rtl="0" eaLnBrk="1" latinLnBrk="0" hangingPunct="1">
        <a:spcBef>
          <a:spcPct val="0"/>
        </a:spcBef>
        <a:buClr>
          <a:schemeClr val="accent6">
            <a:lumMod val="75000"/>
          </a:schemeClr>
        </a:buClr>
        <a:buSzPct val="128000"/>
        <a:buFont typeface="Georgia" pitchFamily="18" charset="0"/>
        <a:buChar char="*"/>
        <a:defRPr sz="50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49631"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400" kern="1200">
          <a:solidFill>
            <a:schemeClr val="tx1">
              <a:lumMod val="75000"/>
              <a:lumOff val="25000"/>
            </a:schemeClr>
          </a:solidFill>
          <a:latin typeface="+mn-lt"/>
          <a:ea typeface="+mn-ea"/>
          <a:cs typeface="+mn-cs"/>
        </a:defRPr>
      </a:lvl1pPr>
      <a:lvl2pPr marL="5991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200" kern="1200">
          <a:solidFill>
            <a:schemeClr val="tx1">
              <a:lumMod val="75000"/>
              <a:lumOff val="25000"/>
            </a:schemeClr>
          </a:solidFill>
          <a:latin typeface="+mn-lt"/>
          <a:ea typeface="+mn-ea"/>
          <a:cs typeface="+mn-cs"/>
        </a:defRPr>
      </a:lvl2pPr>
      <a:lvl3pPr marL="89867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000" kern="1200">
          <a:solidFill>
            <a:schemeClr val="tx1">
              <a:lumMod val="75000"/>
              <a:lumOff val="25000"/>
            </a:schemeClr>
          </a:solidFill>
          <a:latin typeface="+mn-lt"/>
          <a:ea typeface="+mn-ea"/>
          <a:cs typeface="+mn-cs"/>
        </a:defRPr>
      </a:lvl3pPr>
      <a:lvl4pPr marL="1198230"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700" kern="1200">
          <a:solidFill>
            <a:schemeClr val="tx1">
              <a:lumMod val="75000"/>
              <a:lumOff val="25000"/>
            </a:schemeClr>
          </a:solidFill>
          <a:latin typeface="+mn-lt"/>
          <a:ea typeface="+mn-ea"/>
          <a:cs typeface="+mn-cs"/>
        </a:defRPr>
      </a:lvl4pPr>
      <a:lvl5pPr marL="151775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5pPr>
      <a:lvl6pPr marL="18173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6pPr>
      <a:lvl7pPr marL="214682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7pPr>
      <a:lvl8pPr marL="249631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8pPr>
      <a:lvl9pPr marL="282582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9pPr>
    </p:bodyStyle>
    <p:otherStyle>
      <a:defPPr>
        <a:defRPr lang="en-US"/>
      </a:defPPr>
      <a:lvl1pPr marL="0" algn="l" defTabSz="998525" rtl="0" eaLnBrk="1" latinLnBrk="0" hangingPunct="1">
        <a:defRPr sz="2000" kern="1200">
          <a:solidFill>
            <a:schemeClr val="tx1"/>
          </a:solidFill>
          <a:latin typeface="+mn-lt"/>
          <a:ea typeface="+mn-ea"/>
          <a:cs typeface="+mn-cs"/>
        </a:defRPr>
      </a:lvl1pPr>
      <a:lvl2pPr marL="499262" algn="l" defTabSz="998525" rtl="0" eaLnBrk="1" latinLnBrk="0" hangingPunct="1">
        <a:defRPr sz="2000" kern="1200">
          <a:solidFill>
            <a:schemeClr val="tx1"/>
          </a:solidFill>
          <a:latin typeface="+mn-lt"/>
          <a:ea typeface="+mn-ea"/>
          <a:cs typeface="+mn-cs"/>
        </a:defRPr>
      </a:lvl2pPr>
      <a:lvl3pPr marL="998525" algn="l" defTabSz="998525" rtl="0" eaLnBrk="1" latinLnBrk="0" hangingPunct="1">
        <a:defRPr sz="2000" kern="1200">
          <a:solidFill>
            <a:schemeClr val="tx1"/>
          </a:solidFill>
          <a:latin typeface="+mn-lt"/>
          <a:ea typeface="+mn-ea"/>
          <a:cs typeface="+mn-cs"/>
        </a:defRPr>
      </a:lvl3pPr>
      <a:lvl4pPr marL="1497787" algn="l" defTabSz="998525" rtl="0" eaLnBrk="1" latinLnBrk="0" hangingPunct="1">
        <a:defRPr sz="2000" kern="1200">
          <a:solidFill>
            <a:schemeClr val="tx1"/>
          </a:solidFill>
          <a:latin typeface="+mn-lt"/>
          <a:ea typeface="+mn-ea"/>
          <a:cs typeface="+mn-cs"/>
        </a:defRPr>
      </a:lvl4pPr>
      <a:lvl5pPr marL="1997050" algn="l" defTabSz="998525" rtl="0" eaLnBrk="1" latinLnBrk="0" hangingPunct="1">
        <a:defRPr sz="2000" kern="1200">
          <a:solidFill>
            <a:schemeClr val="tx1"/>
          </a:solidFill>
          <a:latin typeface="+mn-lt"/>
          <a:ea typeface="+mn-ea"/>
          <a:cs typeface="+mn-cs"/>
        </a:defRPr>
      </a:lvl5pPr>
      <a:lvl6pPr marL="2496312" algn="l" defTabSz="998525" rtl="0" eaLnBrk="1" latinLnBrk="0" hangingPunct="1">
        <a:defRPr sz="2000" kern="1200">
          <a:solidFill>
            <a:schemeClr val="tx1"/>
          </a:solidFill>
          <a:latin typeface="+mn-lt"/>
          <a:ea typeface="+mn-ea"/>
          <a:cs typeface="+mn-cs"/>
        </a:defRPr>
      </a:lvl6pPr>
      <a:lvl7pPr marL="2995574" algn="l" defTabSz="998525" rtl="0" eaLnBrk="1" latinLnBrk="0" hangingPunct="1">
        <a:defRPr sz="2000" kern="1200">
          <a:solidFill>
            <a:schemeClr val="tx1"/>
          </a:solidFill>
          <a:latin typeface="+mn-lt"/>
          <a:ea typeface="+mn-ea"/>
          <a:cs typeface="+mn-cs"/>
        </a:defRPr>
      </a:lvl7pPr>
      <a:lvl8pPr marL="3494837" algn="l" defTabSz="998525" rtl="0" eaLnBrk="1" latinLnBrk="0" hangingPunct="1">
        <a:defRPr sz="2000" kern="1200">
          <a:solidFill>
            <a:schemeClr val="tx1"/>
          </a:solidFill>
          <a:latin typeface="+mn-lt"/>
          <a:ea typeface="+mn-ea"/>
          <a:cs typeface="+mn-cs"/>
        </a:defRPr>
      </a:lvl8pPr>
      <a:lvl9pPr marL="3994099" algn="l" defTabSz="998525" rtl="0" eaLnBrk="1" latinLnBrk="0" hangingPunct="1">
        <a:defRPr sz="20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7" name="Rectangle 6"/>
          <p:cNvSpPr/>
          <p:nvPr/>
        </p:nvSpPr>
        <p:spPr>
          <a:xfrm>
            <a:off x="0" y="5322852"/>
            <a:ext cx="10325100" cy="182724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532285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3928814"/>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6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Placeholder 1"/>
          <p:cNvSpPr>
            <a:spLocks noGrp="1"/>
          </p:cNvSpPr>
          <p:nvPr>
            <p:ph type="title"/>
          </p:nvPr>
        </p:nvSpPr>
        <p:spPr>
          <a:xfrm>
            <a:off x="2024923" y="4558390"/>
            <a:ext cx="7353710" cy="1191683"/>
          </a:xfrm>
          <a:prstGeom prst="rect">
            <a:avLst/>
          </a:prstGeom>
          <a:effectLst/>
        </p:spPr>
        <p:txBody>
          <a:bodyPr vert="horz" lIns="99852" tIns="49926" rIns="99852" bIns="49926" rtlCol="0" anchor="t" anchorCtr="0">
            <a:noAutofit/>
          </a:bodyPr>
          <a:lstStyle/>
          <a:p>
            <a:r>
              <a:rPr lang="ru-RU" smtClean="0"/>
              <a:t>Образец заголовка</a:t>
            </a:r>
            <a:endParaRPr lang="en-US" dirty="0"/>
          </a:p>
        </p:txBody>
      </p:sp>
      <p:sp>
        <p:nvSpPr>
          <p:cNvPr id="3" name="Text Placeholder 2"/>
          <p:cNvSpPr>
            <a:spLocks noGrp="1"/>
          </p:cNvSpPr>
          <p:nvPr>
            <p:ph type="body" idx="1"/>
          </p:nvPr>
        </p:nvSpPr>
        <p:spPr>
          <a:xfrm>
            <a:off x="1290638" y="763449"/>
            <a:ext cx="7227570" cy="3622717"/>
          </a:xfrm>
          <a:prstGeom prst="rect">
            <a:avLst/>
          </a:prstGeom>
        </p:spPr>
        <p:txBody>
          <a:bodyPr vert="horz" lIns="99852" tIns="49926" rIns="99852" bIns="49926"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2"/>
          </p:nvPr>
        </p:nvSpPr>
        <p:spPr>
          <a:xfrm>
            <a:off x="6969539" y="6435191"/>
            <a:ext cx="2839403" cy="380677"/>
          </a:xfrm>
          <a:prstGeom prst="rect">
            <a:avLst/>
          </a:prstGeom>
        </p:spPr>
        <p:txBody>
          <a:bodyPr vert="horz" lIns="99852" tIns="49926" rIns="99852" bIns="49926" rtlCol="0" anchor="ctr"/>
          <a:lstStyle>
            <a:lvl1pPr algn="r">
              <a:defRPr sz="1200" b="1">
                <a:solidFill>
                  <a:schemeClr val="tx1">
                    <a:lumMod val="50000"/>
                    <a:lumOff val="50000"/>
                  </a:schemeClr>
                </a:solidFill>
              </a:defRPr>
            </a:lvl1pPr>
          </a:lstStyle>
          <a:p>
            <a:fld id="{28E80666-FB37-4B36-9149-507F3B0178E3}" type="datetimeFigureOut">
              <a:rPr lang="en-US" smtClean="0">
                <a:solidFill>
                  <a:prstClr val="black">
                    <a:lumMod val="50000"/>
                    <a:lumOff val="50000"/>
                  </a:prstClr>
                </a:solidFill>
              </a:rPr>
              <a:pPr/>
              <a:t>12/6/2022</a:t>
            </a:fld>
            <a:endParaRPr lang="en-US" dirty="0">
              <a:solidFill>
                <a:prstClr val="black">
                  <a:lumMod val="50000"/>
                  <a:lumOff val="50000"/>
                </a:prstClr>
              </a:solidFill>
            </a:endParaRPr>
          </a:p>
        </p:txBody>
      </p:sp>
      <p:sp>
        <p:nvSpPr>
          <p:cNvPr id="5" name="Footer Placeholder 4"/>
          <p:cNvSpPr>
            <a:spLocks noGrp="1"/>
          </p:cNvSpPr>
          <p:nvPr>
            <p:ph type="ftr" sz="quarter" idx="3"/>
          </p:nvPr>
        </p:nvSpPr>
        <p:spPr>
          <a:xfrm>
            <a:off x="516352" y="6435191"/>
            <a:ext cx="3785871" cy="380677"/>
          </a:xfrm>
          <a:prstGeom prst="rect">
            <a:avLst/>
          </a:prstGeom>
        </p:spPr>
        <p:txBody>
          <a:bodyPr vert="horz" lIns="99852" tIns="49926" rIns="99852" bIns="49926" rtlCol="0" anchor="ctr"/>
          <a:lstStyle>
            <a:lvl1pPr algn="l">
              <a:defRPr sz="1200" b="1">
                <a:solidFill>
                  <a:schemeClr val="tx1">
                    <a:lumMod val="50000"/>
                    <a:lumOff val="50000"/>
                  </a:schemeClr>
                </a:solidFill>
              </a:defRPr>
            </a:lvl1pPr>
          </a:lstStyle>
          <a:p>
            <a:endParaRPr lang="en-US" dirty="0">
              <a:solidFill>
                <a:prstClr val="black">
                  <a:lumMod val="50000"/>
                  <a:lumOff val="50000"/>
                </a:prstClr>
              </a:solidFill>
            </a:endParaRPr>
          </a:p>
        </p:txBody>
      </p:sp>
      <p:sp>
        <p:nvSpPr>
          <p:cNvPr id="6" name="Slide Number Placeholder 5"/>
          <p:cNvSpPr>
            <a:spLocks noGrp="1"/>
          </p:cNvSpPr>
          <p:nvPr>
            <p:ph type="sldNum" sz="quarter" idx="4"/>
          </p:nvPr>
        </p:nvSpPr>
        <p:spPr>
          <a:xfrm>
            <a:off x="4302125" y="6435191"/>
            <a:ext cx="2065020" cy="380677"/>
          </a:xfrm>
          <a:prstGeom prst="rect">
            <a:avLst/>
          </a:prstGeom>
        </p:spPr>
        <p:txBody>
          <a:bodyPr vert="horz" lIns="99852" tIns="49926" rIns="99852" bIns="49926" rtlCol="0" anchor="ctr"/>
          <a:lstStyle>
            <a:lvl1pPr algn="ctr">
              <a:defRPr sz="1300" b="1">
                <a:solidFill>
                  <a:schemeClr val="tx1">
                    <a:lumMod val="50000"/>
                    <a:lumOff val="50000"/>
                  </a:schemeClr>
                </a:solidFill>
              </a:defRPr>
            </a:lvl1pPr>
          </a:lstStyle>
          <a:p>
            <a:pPr>
              <a:defRPr/>
            </a:pPr>
            <a:fld id="{500C75FB-29DB-479D-90FD-07DD74D67401}" type="slidenum">
              <a:rPr lang="ru-RU" smtClean="0">
                <a:solidFill>
                  <a:prstClr val="black">
                    <a:tint val="75000"/>
                  </a:prstClr>
                </a:solidFill>
              </a:rPr>
              <a:pPr>
                <a:defRPr/>
              </a:pPr>
              <a:t>‹#›</a:t>
            </a:fld>
            <a:endParaRPr lang="ru-RU" dirty="0">
              <a:solidFill>
                <a:prstClr val="black">
                  <a:tint val="75000"/>
                </a:prstClr>
              </a:solidFill>
            </a:endParaRPr>
          </a:p>
        </p:txBody>
      </p:sp>
    </p:spTree>
    <p:extLst>
      <p:ext uri="{BB962C8B-B14F-4D97-AF65-F5344CB8AC3E}">
        <p14:creationId xmlns:p14="http://schemas.microsoft.com/office/powerpoint/2010/main" val="2558663072"/>
      </p:ext>
    </p:extLst>
  </p:cSld>
  <p:clrMap bg1="lt1" tx1="dk1" bg2="lt2" tx2="dk2" accent1="accent1" accent2="accent2" accent3="accent3" accent4="accent4" accent5="accent5" accent6="accent6" hlink="hlink" folHlink="folHlink"/>
  <p:sldLayoutIdLst>
    <p:sldLayoutId id="2147484035" r:id="rId1"/>
    <p:sldLayoutId id="2147484036" r:id="rId2"/>
    <p:sldLayoutId id="2147484037" r:id="rId3"/>
    <p:sldLayoutId id="2147484038" r:id="rId4"/>
    <p:sldLayoutId id="2147484039" r:id="rId5"/>
    <p:sldLayoutId id="2147484040" r:id="rId6"/>
    <p:sldLayoutId id="2147484041" r:id="rId7"/>
    <p:sldLayoutId id="2147484042" r:id="rId8"/>
    <p:sldLayoutId id="2147484043" r:id="rId9"/>
    <p:sldLayoutId id="2147484044" r:id="rId10"/>
    <p:sldLayoutId id="2147484045" r:id="rId11"/>
  </p:sldLayoutIdLst>
  <p:timing>
    <p:tnLst>
      <p:par>
        <p:cTn id="1" dur="indefinite" restart="never" nodeType="tmRoot"/>
      </p:par>
    </p:tnLst>
  </p:timing>
  <p:hf hdr="0" ftr="0" dt="0"/>
  <p:txStyles>
    <p:titleStyle>
      <a:lvl1pPr marL="349484" indent="-349484" algn="r" defTabSz="998525" rtl="0" eaLnBrk="1" latinLnBrk="0" hangingPunct="1">
        <a:spcBef>
          <a:spcPct val="0"/>
        </a:spcBef>
        <a:buClr>
          <a:schemeClr val="accent6">
            <a:lumMod val="75000"/>
          </a:schemeClr>
        </a:buClr>
        <a:buSzPct val="128000"/>
        <a:buFont typeface="Georgia" pitchFamily="18" charset="0"/>
        <a:buChar char="*"/>
        <a:defRPr sz="50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49631"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400" kern="1200">
          <a:solidFill>
            <a:schemeClr val="tx1">
              <a:lumMod val="75000"/>
              <a:lumOff val="25000"/>
            </a:schemeClr>
          </a:solidFill>
          <a:latin typeface="+mn-lt"/>
          <a:ea typeface="+mn-ea"/>
          <a:cs typeface="+mn-cs"/>
        </a:defRPr>
      </a:lvl1pPr>
      <a:lvl2pPr marL="5991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200" kern="1200">
          <a:solidFill>
            <a:schemeClr val="tx1">
              <a:lumMod val="75000"/>
              <a:lumOff val="25000"/>
            </a:schemeClr>
          </a:solidFill>
          <a:latin typeface="+mn-lt"/>
          <a:ea typeface="+mn-ea"/>
          <a:cs typeface="+mn-cs"/>
        </a:defRPr>
      </a:lvl2pPr>
      <a:lvl3pPr marL="89867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000" kern="1200">
          <a:solidFill>
            <a:schemeClr val="tx1">
              <a:lumMod val="75000"/>
              <a:lumOff val="25000"/>
            </a:schemeClr>
          </a:solidFill>
          <a:latin typeface="+mn-lt"/>
          <a:ea typeface="+mn-ea"/>
          <a:cs typeface="+mn-cs"/>
        </a:defRPr>
      </a:lvl3pPr>
      <a:lvl4pPr marL="1198230"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700" kern="1200">
          <a:solidFill>
            <a:schemeClr val="tx1">
              <a:lumMod val="75000"/>
              <a:lumOff val="25000"/>
            </a:schemeClr>
          </a:solidFill>
          <a:latin typeface="+mn-lt"/>
          <a:ea typeface="+mn-ea"/>
          <a:cs typeface="+mn-cs"/>
        </a:defRPr>
      </a:lvl4pPr>
      <a:lvl5pPr marL="151775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5pPr>
      <a:lvl6pPr marL="18173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6pPr>
      <a:lvl7pPr marL="214682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7pPr>
      <a:lvl8pPr marL="249631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8pPr>
      <a:lvl9pPr marL="282582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9pPr>
    </p:bodyStyle>
    <p:otherStyle>
      <a:defPPr>
        <a:defRPr lang="en-US"/>
      </a:defPPr>
      <a:lvl1pPr marL="0" algn="l" defTabSz="998525" rtl="0" eaLnBrk="1" latinLnBrk="0" hangingPunct="1">
        <a:defRPr sz="2000" kern="1200">
          <a:solidFill>
            <a:schemeClr val="tx1"/>
          </a:solidFill>
          <a:latin typeface="+mn-lt"/>
          <a:ea typeface="+mn-ea"/>
          <a:cs typeface="+mn-cs"/>
        </a:defRPr>
      </a:lvl1pPr>
      <a:lvl2pPr marL="499262" algn="l" defTabSz="998525" rtl="0" eaLnBrk="1" latinLnBrk="0" hangingPunct="1">
        <a:defRPr sz="2000" kern="1200">
          <a:solidFill>
            <a:schemeClr val="tx1"/>
          </a:solidFill>
          <a:latin typeface="+mn-lt"/>
          <a:ea typeface="+mn-ea"/>
          <a:cs typeface="+mn-cs"/>
        </a:defRPr>
      </a:lvl2pPr>
      <a:lvl3pPr marL="998525" algn="l" defTabSz="998525" rtl="0" eaLnBrk="1" latinLnBrk="0" hangingPunct="1">
        <a:defRPr sz="2000" kern="1200">
          <a:solidFill>
            <a:schemeClr val="tx1"/>
          </a:solidFill>
          <a:latin typeface="+mn-lt"/>
          <a:ea typeface="+mn-ea"/>
          <a:cs typeface="+mn-cs"/>
        </a:defRPr>
      </a:lvl3pPr>
      <a:lvl4pPr marL="1497787" algn="l" defTabSz="998525" rtl="0" eaLnBrk="1" latinLnBrk="0" hangingPunct="1">
        <a:defRPr sz="2000" kern="1200">
          <a:solidFill>
            <a:schemeClr val="tx1"/>
          </a:solidFill>
          <a:latin typeface="+mn-lt"/>
          <a:ea typeface="+mn-ea"/>
          <a:cs typeface="+mn-cs"/>
        </a:defRPr>
      </a:lvl4pPr>
      <a:lvl5pPr marL="1997050" algn="l" defTabSz="998525" rtl="0" eaLnBrk="1" latinLnBrk="0" hangingPunct="1">
        <a:defRPr sz="2000" kern="1200">
          <a:solidFill>
            <a:schemeClr val="tx1"/>
          </a:solidFill>
          <a:latin typeface="+mn-lt"/>
          <a:ea typeface="+mn-ea"/>
          <a:cs typeface="+mn-cs"/>
        </a:defRPr>
      </a:lvl5pPr>
      <a:lvl6pPr marL="2496312" algn="l" defTabSz="998525" rtl="0" eaLnBrk="1" latinLnBrk="0" hangingPunct="1">
        <a:defRPr sz="2000" kern="1200">
          <a:solidFill>
            <a:schemeClr val="tx1"/>
          </a:solidFill>
          <a:latin typeface="+mn-lt"/>
          <a:ea typeface="+mn-ea"/>
          <a:cs typeface="+mn-cs"/>
        </a:defRPr>
      </a:lvl6pPr>
      <a:lvl7pPr marL="2995574" algn="l" defTabSz="998525" rtl="0" eaLnBrk="1" latinLnBrk="0" hangingPunct="1">
        <a:defRPr sz="2000" kern="1200">
          <a:solidFill>
            <a:schemeClr val="tx1"/>
          </a:solidFill>
          <a:latin typeface="+mn-lt"/>
          <a:ea typeface="+mn-ea"/>
          <a:cs typeface="+mn-cs"/>
        </a:defRPr>
      </a:lvl7pPr>
      <a:lvl8pPr marL="3494837" algn="l" defTabSz="998525" rtl="0" eaLnBrk="1" latinLnBrk="0" hangingPunct="1">
        <a:defRPr sz="2000" kern="1200">
          <a:solidFill>
            <a:schemeClr val="tx1"/>
          </a:solidFill>
          <a:latin typeface="+mn-lt"/>
          <a:ea typeface="+mn-ea"/>
          <a:cs typeface="+mn-cs"/>
        </a:defRPr>
      </a:lvl8pPr>
      <a:lvl9pPr marL="3994099" algn="l" defTabSz="998525" rtl="0" eaLnBrk="1" latinLnBrk="0" hangingPunct="1">
        <a:defRPr sz="20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7" name="Rectangle 6"/>
          <p:cNvSpPr/>
          <p:nvPr/>
        </p:nvSpPr>
        <p:spPr>
          <a:xfrm>
            <a:off x="0" y="5322852"/>
            <a:ext cx="10325100" cy="182724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532285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3928814"/>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6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Placeholder 1"/>
          <p:cNvSpPr>
            <a:spLocks noGrp="1"/>
          </p:cNvSpPr>
          <p:nvPr>
            <p:ph type="title"/>
          </p:nvPr>
        </p:nvSpPr>
        <p:spPr>
          <a:xfrm>
            <a:off x="2024923" y="4558390"/>
            <a:ext cx="7353710" cy="1191683"/>
          </a:xfrm>
          <a:prstGeom prst="rect">
            <a:avLst/>
          </a:prstGeom>
          <a:effectLst/>
        </p:spPr>
        <p:txBody>
          <a:bodyPr vert="horz" lIns="99852" tIns="49926" rIns="99852" bIns="49926" rtlCol="0" anchor="t" anchorCtr="0">
            <a:noAutofit/>
          </a:bodyPr>
          <a:lstStyle/>
          <a:p>
            <a:r>
              <a:rPr lang="ru-RU" smtClean="0"/>
              <a:t>Образец заголовка</a:t>
            </a:r>
            <a:endParaRPr lang="en-US" dirty="0"/>
          </a:p>
        </p:txBody>
      </p:sp>
      <p:sp>
        <p:nvSpPr>
          <p:cNvPr id="3" name="Text Placeholder 2"/>
          <p:cNvSpPr>
            <a:spLocks noGrp="1"/>
          </p:cNvSpPr>
          <p:nvPr>
            <p:ph type="body" idx="1"/>
          </p:nvPr>
        </p:nvSpPr>
        <p:spPr>
          <a:xfrm>
            <a:off x="1290638" y="763449"/>
            <a:ext cx="7227570" cy="3622717"/>
          </a:xfrm>
          <a:prstGeom prst="rect">
            <a:avLst/>
          </a:prstGeom>
        </p:spPr>
        <p:txBody>
          <a:bodyPr vert="horz" lIns="99852" tIns="49926" rIns="99852" bIns="49926"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2"/>
          </p:nvPr>
        </p:nvSpPr>
        <p:spPr>
          <a:xfrm>
            <a:off x="6969539" y="6435191"/>
            <a:ext cx="2839403" cy="380677"/>
          </a:xfrm>
          <a:prstGeom prst="rect">
            <a:avLst/>
          </a:prstGeom>
        </p:spPr>
        <p:txBody>
          <a:bodyPr vert="horz" lIns="99852" tIns="49926" rIns="99852" bIns="49926" rtlCol="0" anchor="ctr"/>
          <a:lstStyle>
            <a:lvl1pPr algn="r">
              <a:defRPr sz="1200" b="1">
                <a:solidFill>
                  <a:schemeClr val="tx1">
                    <a:lumMod val="50000"/>
                    <a:lumOff val="50000"/>
                  </a:schemeClr>
                </a:solidFill>
              </a:defRPr>
            </a:lvl1pPr>
          </a:lstStyle>
          <a:p>
            <a:fld id="{28E80666-FB37-4B36-9149-507F3B0178E3}" type="datetimeFigureOut">
              <a:rPr lang="en-US" smtClean="0">
                <a:solidFill>
                  <a:prstClr val="black">
                    <a:lumMod val="50000"/>
                    <a:lumOff val="50000"/>
                  </a:prstClr>
                </a:solidFill>
              </a:rPr>
              <a:pPr/>
              <a:t>12/6/2022</a:t>
            </a:fld>
            <a:endParaRPr lang="en-US" dirty="0">
              <a:solidFill>
                <a:prstClr val="black">
                  <a:lumMod val="50000"/>
                  <a:lumOff val="50000"/>
                </a:prstClr>
              </a:solidFill>
            </a:endParaRPr>
          </a:p>
        </p:txBody>
      </p:sp>
      <p:sp>
        <p:nvSpPr>
          <p:cNvPr id="5" name="Footer Placeholder 4"/>
          <p:cNvSpPr>
            <a:spLocks noGrp="1"/>
          </p:cNvSpPr>
          <p:nvPr>
            <p:ph type="ftr" sz="quarter" idx="3"/>
          </p:nvPr>
        </p:nvSpPr>
        <p:spPr>
          <a:xfrm>
            <a:off x="516352" y="6435191"/>
            <a:ext cx="3785871" cy="380677"/>
          </a:xfrm>
          <a:prstGeom prst="rect">
            <a:avLst/>
          </a:prstGeom>
        </p:spPr>
        <p:txBody>
          <a:bodyPr vert="horz" lIns="99852" tIns="49926" rIns="99852" bIns="49926" rtlCol="0" anchor="ctr"/>
          <a:lstStyle>
            <a:lvl1pPr algn="l">
              <a:defRPr sz="1200" b="1">
                <a:solidFill>
                  <a:schemeClr val="tx1">
                    <a:lumMod val="50000"/>
                    <a:lumOff val="50000"/>
                  </a:schemeClr>
                </a:solidFill>
              </a:defRPr>
            </a:lvl1pPr>
          </a:lstStyle>
          <a:p>
            <a:endParaRPr lang="en-US" dirty="0">
              <a:solidFill>
                <a:prstClr val="black">
                  <a:lumMod val="50000"/>
                  <a:lumOff val="50000"/>
                </a:prstClr>
              </a:solidFill>
            </a:endParaRPr>
          </a:p>
        </p:txBody>
      </p:sp>
      <p:sp>
        <p:nvSpPr>
          <p:cNvPr id="6" name="Slide Number Placeholder 5"/>
          <p:cNvSpPr>
            <a:spLocks noGrp="1"/>
          </p:cNvSpPr>
          <p:nvPr>
            <p:ph type="sldNum" sz="quarter" idx="4"/>
          </p:nvPr>
        </p:nvSpPr>
        <p:spPr>
          <a:xfrm>
            <a:off x="4302125" y="6435191"/>
            <a:ext cx="2065020" cy="380677"/>
          </a:xfrm>
          <a:prstGeom prst="rect">
            <a:avLst/>
          </a:prstGeom>
        </p:spPr>
        <p:txBody>
          <a:bodyPr vert="horz" lIns="99852" tIns="49926" rIns="99852" bIns="49926" rtlCol="0" anchor="ctr"/>
          <a:lstStyle>
            <a:lvl1pPr algn="ctr">
              <a:defRPr sz="1300" b="1">
                <a:solidFill>
                  <a:schemeClr val="tx1">
                    <a:lumMod val="50000"/>
                    <a:lumOff val="50000"/>
                  </a:schemeClr>
                </a:solidFill>
              </a:defRPr>
            </a:lvl1pPr>
          </a:lstStyle>
          <a:p>
            <a:pPr>
              <a:defRPr/>
            </a:pPr>
            <a:fld id="{500C75FB-29DB-479D-90FD-07DD74D67401}" type="slidenum">
              <a:rPr lang="ru-RU" smtClean="0">
                <a:solidFill>
                  <a:prstClr val="black">
                    <a:tint val="75000"/>
                  </a:prstClr>
                </a:solidFill>
              </a:rPr>
              <a:pPr>
                <a:defRPr/>
              </a:pPr>
              <a:t>‹#›</a:t>
            </a:fld>
            <a:endParaRPr lang="ru-RU" dirty="0">
              <a:solidFill>
                <a:prstClr val="black">
                  <a:tint val="75000"/>
                </a:prstClr>
              </a:solidFill>
            </a:endParaRPr>
          </a:p>
        </p:txBody>
      </p:sp>
    </p:spTree>
    <p:extLst>
      <p:ext uri="{BB962C8B-B14F-4D97-AF65-F5344CB8AC3E}">
        <p14:creationId xmlns:p14="http://schemas.microsoft.com/office/powerpoint/2010/main" val="1223293279"/>
      </p:ext>
    </p:extLst>
  </p:cSld>
  <p:clrMap bg1="lt1" tx1="dk1" bg2="lt2" tx2="dk2" accent1="accent1" accent2="accent2" accent3="accent3" accent4="accent4" accent5="accent5" accent6="accent6" hlink="hlink" folHlink="folHlink"/>
  <p:sldLayoutIdLst>
    <p:sldLayoutId id="2147484047" r:id="rId1"/>
    <p:sldLayoutId id="2147484048" r:id="rId2"/>
    <p:sldLayoutId id="2147484049" r:id="rId3"/>
    <p:sldLayoutId id="2147484050" r:id="rId4"/>
    <p:sldLayoutId id="2147484051" r:id="rId5"/>
    <p:sldLayoutId id="2147484052" r:id="rId6"/>
    <p:sldLayoutId id="2147484053" r:id="rId7"/>
    <p:sldLayoutId id="2147484054" r:id="rId8"/>
    <p:sldLayoutId id="2147484055" r:id="rId9"/>
    <p:sldLayoutId id="2147484056" r:id="rId10"/>
    <p:sldLayoutId id="2147484057" r:id="rId11"/>
  </p:sldLayoutIdLst>
  <p:timing>
    <p:tnLst>
      <p:par>
        <p:cTn id="1" dur="indefinite" restart="never" nodeType="tmRoot"/>
      </p:par>
    </p:tnLst>
  </p:timing>
  <p:hf hdr="0" ftr="0" dt="0"/>
  <p:txStyles>
    <p:titleStyle>
      <a:lvl1pPr marL="349484" indent="-349484" algn="r" defTabSz="998525" rtl="0" eaLnBrk="1" latinLnBrk="0" hangingPunct="1">
        <a:spcBef>
          <a:spcPct val="0"/>
        </a:spcBef>
        <a:buClr>
          <a:schemeClr val="accent6">
            <a:lumMod val="75000"/>
          </a:schemeClr>
        </a:buClr>
        <a:buSzPct val="128000"/>
        <a:buFont typeface="Georgia" pitchFamily="18" charset="0"/>
        <a:buChar char="*"/>
        <a:defRPr sz="50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49631"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400" kern="1200">
          <a:solidFill>
            <a:schemeClr val="tx1">
              <a:lumMod val="75000"/>
              <a:lumOff val="25000"/>
            </a:schemeClr>
          </a:solidFill>
          <a:latin typeface="+mn-lt"/>
          <a:ea typeface="+mn-ea"/>
          <a:cs typeface="+mn-cs"/>
        </a:defRPr>
      </a:lvl1pPr>
      <a:lvl2pPr marL="5991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200" kern="1200">
          <a:solidFill>
            <a:schemeClr val="tx1">
              <a:lumMod val="75000"/>
              <a:lumOff val="25000"/>
            </a:schemeClr>
          </a:solidFill>
          <a:latin typeface="+mn-lt"/>
          <a:ea typeface="+mn-ea"/>
          <a:cs typeface="+mn-cs"/>
        </a:defRPr>
      </a:lvl2pPr>
      <a:lvl3pPr marL="89867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000" kern="1200">
          <a:solidFill>
            <a:schemeClr val="tx1">
              <a:lumMod val="75000"/>
              <a:lumOff val="25000"/>
            </a:schemeClr>
          </a:solidFill>
          <a:latin typeface="+mn-lt"/>
          <a:ea typeface="+mn-ea"/>
          <a:cs typeface="+mn-cs"/>
        </a:defRPr>
      </a:lvl3pPr>
      <a:lvl4pPr marL="1198230"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700" kern="1200">
          <a:solidFill>
            <a:schemeClr val="tx1">
              <a:lumMod val="75000"/>
              <a:lumOff val="25000"/>
            </a:schemeClr>
          </a:solidFill>
          <a:latin typeface="+mn-lt"/>
          <a:ea typeface="+mn-ea"/>
          <a:cs typeface="+mn-cs"/>
        </a:defRPr>
      </a:lvl4pPr>
      <a:lvl5pPr marL="151775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5pPr>
      <a:lvl6pPr marL="18173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6pPr>
      <a:lvl7pPr marL="214682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7pPr>
      <a:lvl8pPr marL="249631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8pPr>
      <a:lvl9pPr marL="282582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9pPr>
    </p:bodyStyle>
    <p:otherStyle>
      <a:defPPr>
        <a:defRPr lang="en-US"/>
      </a:defPPr>
      <a:lvl1pPr marL="0" algn="l" defTabSz="998525" rtl="0" eaLnBrk="1" latinLnBrk="0" hangingPunct="1">
        <a:defRPr sz="2000" kern="1200">
          <a:solidFill>
            <a:schemeClr val="tx1"/>
          </a:solidFill>
          <a:latin typeface="+mn-lt"/>
          <a:ea typeface="+mn-ea"/>
          <a:cs typeface="+mn-cs"/>
        </a:defRPr>
      </a:lvl1pPr>
      <a:lvl2pPr marL="499262" algn="l" defTabSz="998525" rtl="0" eaLnBrk="1" latinLnBrk="0" hangingPunct="1">
        <a:defRPr sz="2000" kern="1200">
          <a:solidFill>
            <a:schemeClr val="tx1"/>
          </a:solidFill>
          <a:latin typeface="+mn-lt"/>
          <a:ea typeface="+mn-ea"/>
          <a:cs typeface="+mn-cs"/>
        </a:defRPr>
      </a:lvl2pPr>
      <a:lvl3pPr marL="998525" algn="l" defTabSz="998525" rtl="0" eaLnBrk="1" latinLnBrk="0" hangingPunct="1">
        <a:defRPr sz="2000" kern="1200">
          <a:solidFill>
            <a:schemeClr val="tx1"/>
          </a:solidFill>
          <a:latin typeface="+mn-lt"/>
          <a:ea typeface="+mn-ea"/>
          <a:cs typeface="+mn-cs"/>
        </a:defRPr>
      </a:lvl3pPr>
      <a:lvl4pPr marL="1497787" algn="l" defTabSz="998525" rtl="0" eaLnBrk="1" latinLnBrk="0" hangingPunct="1">
        <a:defRPr sz="2000" kern="1200">
          <a:solidFill>
            <a:schemeClr val="tx1"/>
          </a:solidFill>
          <a:latin typeface="+mn-lt"/>
          <a:ea typeface="+mn-ea"/>
          <a:cs typeface="+mn-cs"/>
        </a:defRPr>
      </a:lvl4pPr>
      <a:lvl5pPr marL="1997050" algn="l" defTabSz="998525" rtl="0" eaLnBrk="1" latinLnBrk="0" hangingPunct="1">
        <a:defRPr sz="2000" kern="1200">
          <a:solidFill>
            <a:schemeClr val="tx1"/>
          </a:solidFill>
          <a:latin typeface="+mn-lt"/>
          <a:ea typeface="+mn-ea"/>
          <a:cs typeface="+mn-cs"/>
        </a:defRPr>
      </a:lvl5pPr>
      <a:lvl6pPr marL="2496312" algn="l" defTabSz="998525" rtl="0" eaLnBrk="1" latinLnBrk="0" hangingPunct="1">
        <a:defRPr sz="2000" kern="1200">
          <a:solidFill>
            <a:schemeClr val="tx1"/>
          </a:solidFill>
          <a:latin typeface="+mn-lt"/>
          <a:ea typeface="+mn-ea"/>
          <a:cs typeface="+mn-cs"/>
        </a:defRPr>
      </a:lvl6pPr>
      <a:lvl7pPr marL="2995574" algn="l" defTabSz="998525" rtl="0" eaLnBrk="1" latinLnBrk="0" hangingPunct="1">
        <a:defRPr sz="2000" kern="1200">
          <a:solidFill>
            <a:schemeClr val="tx1"/>
          </a:solidFill>
          <a:latin typeface="+mn-lt"/>
          <a:ea typeface="+mn-ea"/>
          <a:cs typeface="+mn-cs"/>
        </a:defRPr>
      </a:lvl7pPr>
      <a:lvl8pPr marL="3494837" algn="l" defTabSz="998525" rtl="0" eaLnBrk="1" latinLnBrk="0" hangingPunct="1">
        <a:defRPr sz="2000" kern="1200">
          <a:solidFill>
            <a:schemeClr val="tx1"/>
          </a:solidFill>
          <a:latin typeface="+mn-lt"/>
          <a:ea typeface="+mn-ea"/>
          <a:cs typeface="+mn-cs"/>
        </a:defRPr>
      </a:lvl8pPr>
      <a:lvl9pPr marL="3994099" algn="l" defTabSz="998525" rtl="0" eaLnBrk="1" latinLnBrk="0" hangingPunct="1">
        <a:defRPr sz="20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74383" y="291985"/>
            <a:ext cx="8776335" cy="852383"/>
          </a:xfrm>
          <a:prstGeom prst="rect">
            <a:avLst/>
          </a:prstGeom>
        </p:spPr>
        <p:txBody>
          <a:bodyPr vert="horz" lIns="0" tIns="0" rIns="0" bIns="0" rtlCol="0" anchor="ctr">
            <a:normAutofit/>
          </a:bodyPr>
          <a:lstStyle/>
          <a:p>
            <a:r>
              <a:rPr lang="en-US" dirty="0"/>
              <a:t>Click to edit Master title style</a:t>
            </a:r>
          </a:p>
        </p:txBody>
      </p:sp>
      <p:sp>
        <p:nvSpPr>
          <p:cNvPr id="3" name="Text Placeholder 2"/>
          <p:cNvSpPr>
            <a:spLocks noGrp="1"/>
          </p:cNvSpPr>
          <p:nvPr>
            <p:ph type="body" idx="1"/>
          </p:nvPr>
        </p:nvSpPr>
        <p:spPr>
          <a:xfrm>
            <a:off x="774383" y="1271228"/>
            <a:ext cx="8776335" cy="4824663"/>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6910066"/>
      </p:ext>
    </p:extLst>
  </p:cSld>
  <p:clrMap bg1="lt1" tx1="dk1" bg2="lt2" tx2="dk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 id="2147484070" r:id="rId12"/>
    <p:sldLayoutId id="2147484071" r:id="rId13"/>
    <p:sldLayoutId id="2147484072" r:id="rId14"/>
    <p:sldLayoutId id="2147484073" r:id="rId15"/>
    <p:sldLayoutId id="2147484074" r:id="rId16"/>
    <p:sldLayoutId id="2147484075" r:id="rId17"/>
    <p:sldLayoutId id="2147484076" r:id="rId18"/>
    <p:sldLayoutId id="2147484077" r:id="rId19"/>
    <p:sldLayoutId id="2147484078" r:id="rId20"/>
    <p:sldLayoutId id="2147484079" r:id="rId21"/>
    <p:sldLayoutId id="2147484080" r:id="rId22"/>
    <p:sldLayoutId id="2147484081" r:id="rId23"/>
    <p:sldLayoutId id="2147484082" r:id="rId24"/>
    <p:sldLayoutId id="2147484083" r:id="rId25"/>
    <p:sldLayoutId id="2147484084" r:id="rId26"/>
    <p:sldLayoutId id="2147484085" r:id="rId27"/>
    <p:sldLayoutId id="2147484086" r:id="rId28"/>
    <p:sldLayoutId id="2147484087" r:id="rId29"/>
    <p:sldLayoutId id="2147484088" r:id="rId30"/>
    <p:sldLayoutId id="2147484089" r:id="rId31"/>
    <p:sldLayoutId id="2147484090" r:id="rId32"/>
    <p:sldLayoutId id="2147484091" r:id="rId33"/>
    <p:sldLayoutId id="2147484092" r:id="rId34"/>
    <p:sldLayoutId id="2147484093" r:id="rId35"/>
    <p:sldLayoutId id="2147484094" r:id="rId36"/>
    <p:sldLayoutId id="2147484095" r:id="rId37"/>
    <p:sldLayoutId id="2147484096" r:id="rId38"/>
    <p:sldLayoutId id="2147484097" r:id="rId39"/>
    <p:sldLayoutId id="2147484098" r:id="rId40"/>
    <p:sldLayoutId id="2147484099" r:id="rId41"/>
    <p:sldLayoutId id="2147484100" r:id="rId42"/>
    <p:sldLayoutId id="2147484101" r:id="rId43"/>
    <p:sldLayoutId id="2147484102" r:id="rId44"/>
    <p:sldLayoutId id="2147484103" r:id="rId45"/>
    <p:sldLayoutId id="2147484104" r:id="rId46"/>
    <p:sldLayoutId id="2147484105" r:id="rId47"/>
    <p:sldLayoutId id="2147484106" r:id="rId48"/>
    <p:sldLayoutId id="2147484107" r:id="rId49"/>
    <p:sldLayoutId id="2147484108" r:id="rId50"/>
    <p:sldLayoutId id="2147484109" r:id="rId51"/>
    <p:sldLayoutId id="2147484110" r:id="rId52"/>
    <p:sldLayoutId id="2147484111" r:id="rId53"/>
    <p:sldLayoutId id="2147484112" r:id="rId54"/>
    <p:sldLayoutId id="2147484113" r:id="rId55"/>
    <p:sldLayoutId id="2147484114" r:id="rId56"/>
    <p:sldLayoutId id="2147484115" r:id="rId57"/>
    <p:sldLayoutId id="2147484116" r:id="rId58"/>
    <p:sldLayoutId id="2147484117" r:id="rId59"/>
    <p:sldLayoutId id="2147484118" r:id="rId60"/>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74383" y="291982"/>
            <a:ext cx="8776335" cy="852383"/>
          </a:xfrm>
          <a:prstGeom prst="rect">
            <a:avLst/>
          </a:prstGeom>
        </p:spPr>
        <p:txBody>
          <a:bodyPr vert="horz" lIns="0" tIns="0" rIns="0" bIns="0" rtlCol="0" anchor="ctr">
            <a:normAutofit/>
          </a:bodyPr>
          <a:lstStyle/>
          <a:p>
            <a:r>
              <a:rPr lang="en-US" dirty="0"/>
              <a:t>Click to edit Master title style</a:t>
            </a:r>
          </a:p>
        </p:txBody>
      </p:sp>
      <p:sp>
        <p:nvSpPr>
          <p:cNvPr id="3" name="Text Placeholder 2"/>
          <p:cNvSpPr>
            <a:spLocks noGrp="1"/>
          </p:cNvSpPr>
          <p:nvPr>
            <p:ph type="body" idx="1"/>
          </p:nvPr>
        </p:nvSpPr>
        <p:spPr>
          <a:xfrm>
            <a:off x="774383" y="1271225"/>
            <a:ext cx="8776335" cy="4824663"/>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6910066"/>
      </p:ext>
    </p:extLst>
  </p:cSld>
  <p:clrMap bg1="lt1" tx1="dk1" bg2="lt2" tx2="dk2" accent1="accent1" accent2="accent2" accent3="accent3" accent4="accent4" accent5="accent5" accent6="accent6" hlink="hlink" folHlink="folHlink"/>
  <p:sldLayoutIdLst>
    <p:sldLayoutId id="2147484120" r:id="rId1"/>
    <p:sldLayoutId id="2147484121" r:id="rId2"/>
    <p:sldLayoutId id="2147484122" r:id="rId3"/>
    <p:sldLayoutId id="2147484123" r:id="rId4"/>
    <p:sldLayoutId id="2147484124" r:id="rId5"/>
    <p:sldLayoutId id="2147484125" r:id="rId6"/>
    <p:sldLayoutId id="2147484126" r:id="rId7"/>
    <p:sldLayoutId id="2147484127" r:id="rId8"/>
    <p:sldLayoutId id="2147484128" r:id="rId9"/>
    <p:sldLayoutId id="2147484129" r:id="rId10"/>
    <p:sldLayoutId id="2147484130" r:id="rId11"/>
    <p:sldLayoutId id="2147484131" r:id="rId12"/>
    <p:sldLayoutId id="2147484132" r:id="rId13"/>
    <p:sldLayoutId id="2147484133" r:id="rId14"/>
    <p:sldLayoutId id="2147484134" r:id="rId15"/>
    <p:sldLayoutId id="2147484135" r:id="rId16"/>
    <p:sldLayoutId id="2147484136" r:id="rId17"/>
    <p:sldLayoutId id="2147484137" r:id="rId18"/>
    <p:sldLayoutId id="2147484138" r:id="rId19"/>
    <p:sldLayoutId id="2147484139" r:id="rId20"/>
    <p:sldLayoutId id="2147484140" r:id="rId21"/>
    <p:sldLayoutId id="2147484141" r:id="rId22"/>
    <p:sldLayoutId id="2147484142" r:id="rId23"/>
    <p:sldLayoutId id="2147484143" r:id="rId24"/>
    <p:sldLayoutId id="2147484144" r:id="rId25"/>
    <p:sldLayoutId id="2147484145" r:id="rId26"/>
    <p:sldLayoutId id="2147484146" r:id="rId27"/>
    <p:sldLayoutId id="2147484147" r:id="rId28"/>
    <p:sldLayoutId id="2147484148" r:id="rId29"/>
    <p:sldLayoutId id="2147484149" r:id="rId30"/>
    <p:sldLayoutId id="2147484150" r:id="rId31"/>
    <p:sldLayoutId id="2147484151" r:id="rId32"/>
    <p:sldLayoutId id="2147484152" r:id="rId33"/>
    <p:sldLayoutId id="2147484153" r:id="rId34"/>
    <p:sldLayoutId id="2147484154" r:id="rId35"/>
    <p:sldLayoutId id="2147484155" r:id="rId36"/>
    <p:sldLayoutId id="2147484156" r:id="rId37"/>
    <p:sldLayoutId id="2147484157" r:id="rId38"/>
    <p:sldLayoutId id="2147484158" r:id="rId39"/>
    <p:sldLayoutId id="2147484159" r:id="rId40"/>
    <p:sldLayoutId id="2147484160" r:id="rId41"/>
    <p:sldLayoutId id="2147484161" r:id="rId42"/>
    <p:sldLayoutId id="2147484162" r:id="rId43"/>
    <p:sldLayoutId id="2147484163" r:id="rId44"/>
    <p:sldLayoutId id="2147484164" r:id="rId45"/>
    <p:sldLayoutId id="2147484165" r:id="rId46"/>
    <p:sldLayoutId id="2147484166" r:id="rId47"/>
    <p:sldLayoutId id="2147484167" r:id="rId48"/>
    <p:sldLayoutId id="2147484168" r:id="rId49"/>
    <p:sldLayoutId id="2147484169" r:id="rId50"/>
    <p:sldLayoutId id="2147484170" r:id="rId51"/>
    <p:sldLayoutId id="2147484171" r:id="rId52"/>
    <p:sldLayoutId id="2147484172" r:id="rId53"/>
    <p:sldLayoutId id="2147484173" r:id="rId54"/>
    <p:sldLayoutId id="2147484174" r:id="rId55"/>
    <p:sldLayoutId id="2147484175" r:id="rId56"/>
    <p:sldLayoutId id="2147484176" r:id="rId57"/>
    <p:sldLayoutId id="2147484177" r:id="rId58"/>
    <p:sldLayoutId id="2147484178" r:id="rId59"/>
    <p:sldLayoutId id="2147484179" r:id="rId60"/>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74383" y="291978"/>
            <a:ext cx="8776335" cy="852383"/>
          </a:xfrm>
          <a:prstGeom prst="rect">
            <a:avLst/>
          </a:prstGeom>
        </p:spPr>
        <p:txBody>
          <a:bodyPr vert="horz" lIns="0" tIns="0" rIns="0" bIns="0" rtlCol="0" anchor="ctr">
            <a:normAutofit/>
          </a:bodyPr>
          <a:lstStyle/>
          <a:p>
            <a:r>
              <a:rPr lang="en-US" dirty="0"/>
              <a:t>Click to edit Master title style</a:t>
            </a:r>
          </a:p>
        </p:txBody>
      </p:sp>
      <p:sp>
        <p:nvSpPr>
          <p:cNvPr id="3" name="Text Placeholder 2"/>
          <p:cNvSpPr>
            <a:spLocks noGrp="1"/>
          </p:cNvSpPr>
          <p:nvPr>
            <p:ph type="body" idx="1"/>
          </p:nvPr>
        </p:nvSpPr>
        <p:spPr>
          <a:xfrm>
            <a:off x="774383" y="1271221"/>
            <a:ext cx="8776335" cy="4824663"/>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6910066"/>
      </p:ext>
    </p:extLst>
  </p:cSld>
  <p:clrMap bg1="lt1" tx1="dk1" bg2="lt2" tx2="dk2" accent1="accent1" accent2="accent2" accent3="accent3" accent4="accent4" accent5="accent5" accent6="accent6" hlink="hlink" folHlink="folHlink"/>
  <p:sldLayoutIdLst>
    <p:sldLayoutId id="2147484181" r:id="rId1"/>
    <p:sldLayoutId id="2147484182" r:id="rId2"/>
    <p:sldLayoutId id="2147484183" r:id="rId3"/>
    <p:sldLayoutId id="2147484184" r:id="rId4"/>
    <p:sldLayoutId id="2147484185" r:id="rId5"/>
    <p:sldLayoutId id="2147484186" r:id="rId6"/>
    <p:sldLayoutId id="2147484187" r:id="rId7"/>
    <p:sldLayoutId id="2147484188" r:id="rId8"/>
    <p:sldLayoutId id="2147484189" r:id="rId9"/>
    <p:sldLayoutId id="2147484190" r:id="rId10"/>
    <p:sldLayoutId id="2147484191" r:id="rId11"/>
    <p:sldLayoutId id="2147484192" r:id="rId12"/>
    <p:sldLayoutId id="2147484193" r:id="rId13"/>
    <p:sldLayoutId id="2147484194" r:id="rId14"/>
    <p:sldLayoutId id="2147484195" r:id="rId15"/>
    <p:sldLayoutId id="2147484196" r:id="rId16"/>
    <p:sldLayoutId id="2147484197" r:id="rId17"/>
    <p:sldLayoutId id="2147484198" r:id="rId18"/>
    <p:sldLayoutId id="2147484199" r:id="rId19"/>
    <p:sldLayoutId id="2147484200" r:id="rId20"/>
    <p:sldLayoutId id="2147484201" r:id="rId21"/>
    <p:sldLayoutId id="2147484202" r:id="rId22"/>
    <p:sldLayoutId id="2147484203" r:id="rId23"/>
    <p:sldLayoutId id="2147484204" r:id="rId24"/>
    <p:sldLayoutId id="2147484205" r:id="rId25"/>
    <p:sldLayoutId id="2147484206" r:id="rId26"/>
    <p:sldLayoutId id="2147484207" r:id="rId27"/>
    <p:sldLayoutId id="2147484208" r:id="rId28"/>
    <p:sldLayoutId id="2147484209" r:id="rId29"/>
    <p:sldLayoutId id="2147484210" r:id="rId30"/>
    <p:sldLayoutId id="2147484211" r:id="rId31"/>
    <p:sldLayoutId id="2147484212" r:id="rId32"/>
    <p:sldLayoutId id="2147484213" r:id="rId33"/>
    <p:sldLayoutId id="2147484214" r:id="rId34"/>
    <p:sldLayoutId id="2147484215" r:id="rId35"/>
    <p:sldLayoutId id="2147484216" r:id="rId36"/>
    <p:sldLayoutId id="2147484217" r:id="rId37"/>
    <p:sldLayoutId id="2147484218" r:id="rId38"/>
    <p:sldLayoutId id="2147484219" r:id="rId39"/>
    <p:sldLayoutId id="2147484220" r:id="rId40"/>
    <p:sldLayoutId id="2147484221" r:id="rId41"/>
    <p:sldLayoutId id="2147484222" r:id="rId42"/>
    <p:sldLayoutId id="2147484223" r:id="rId43"/>
    <p:sldLayoutId id="2147484224" r:id="rId44"/>
    <p:sldLayoutId id="2147484225" r:id="rId45"/>
    <p:sldLayoutId id="2147484226" r:id="rId46"/>
    <p:sldLayoutId id="2147484227" r:id="rId47"/>
    <p:sldLayoutId id="2147484228" r:id="rId48"/>
    <p:sldLayoutId id="2147484229" r:id="rId49"/>
    <p:sldLayoutId id="2147484230" r:id="rId50"/>
    <p:sldLayoutId id="2147484231" r:id="rId51"/>
    <p:sldLayoutId id="2147484232" r:id="rId52"/>
    <p:sldLayoutId id="2147484233" r:id="rId53"/>
    <p:sldLayoutId id="2147484234" r:id="rId54"/>
    <p:sldLayoutId id="2147484235" r:id="rId55"/>
    <p:sldLayoutId id="2147484236" r:id="rId56"/>
    <p:sldLayoutId id="2147484237" r:id="rId57"/>
    <p:sldLayoutId id="2147484238" r:id="rId58"/>
    <p:sldLayoutId id="2147484239" r:id="rId59"/>
    <p:sldLayoutId id="2147484240" r:id="rId60"/>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74383" y="291972"/>
            <a:ext cx="8776335" cy="852383"/>
          </a:xfrm>
          <a:prstGeom prst="rect">
            <a:avLst/>
          </a:prstGeom>
        </p:spPr>
        <p:txBody>
          <a:bodyPr vert="horz" lIns="0" tIns="0" rIns="0" bIns="0" rtlCol="0" anchor="ctr">
            <a:normAutofit/>
          </a:bodyPr>
          <a:lstStyle/>
          <a:p>
            <a:r>
              <a:rPr lang="en-US" dirty="0"/>
              <a:t>Click to edit Master title style</a:t>
            </a:r>
          </a:p>
        </p:txBody>
      </p:sp>
      <p:sp>
        <p:nvSpPr>
          <p:cNvPr id="3" name="Text Placeholder 2"/>
          <p:cNvSpPr>
            <a:spLocks noGrp="1"/>
          </p:cNvSpPr>
          <p:nvPr>
            <p:ph type="body" idx="1"/>
          </p:nvPr>
        </p:nvSpPr>
        <p:spPr>
          <a:xfrm>
            <a:off x="774383" y="1271216"/>
            <a:ext cx="8776335" cy="4824663"/>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6910066"/>
      </p:ext>
    </p:extLst>
  </p:cSld>
  <p:clrMap bg1="lt1" tx1="dk1" bg2="lt2" tx2="dk2" accent1="accent1" accent2="accent2" accent3="accent3" accent4="accent4" accent5="accent5" accent6="accent6" hlink="hlink" folHlink="folHlink"/>
  <p:sldLayoutIdLst>
    <p:sldLayoutId id="2147484242" r:id="rId1"/>
    <p:sldLayoutId id="2147484243" r:id="rId2"/>
    <p:sldLayoutId id="2147484244" r:id="rId3"/>
    <p:sldLayoutId id="2147484245" r:id="rId4"/>
    <p:sldLayoutId id="2147484246" r:id="rId5"/>
    <p:sldLayoutId id="2147484247" r:id="rId6"/>
    <p:sldLayoutId id="2147484248" r:id="rId7"/>
    <p:sldLayoutId id="2147484249" r:id="rId8"/>
    <p:sldLayoutId id="2147484250" r:id="rId9"/>
    <p:sldLayoutId id="2147484251" r:id="rId10"/>
    <p:sldLayoutId id="2147484252" r:id="rId11"/>
    <p:sldLayoutId id="2147484253" r:id="rId12"/>
    <p:sldLayoutId id="2147484254" r:id="rId13"/>
    <p:sldLayoutId id="2147484255" r:id="rId14"/>
    <p:sldLayoutId id="2147484256" r:id="rId15"/>
    <p:sldLayoutId id="2147484257" r:id="rId16"/>
    <p:sldLayoutId id="2147484258" r:id="rId17"/>
    <p:sldLayoutId id="2147484259" r:id="rId18"/>
    <p:sldLayoutId id="2147484260" r:id="rId19"/>
    <p:sldLayoutId id="2147484261" r:id="rId20"/>
    <p:sldLayoutId id="2147484262" r:id="rId21"/>
    <p:sldLayoutId id="2147484263" r:id="rId22"/>
    <p:sldLayoutId id="2147484264" r:id="rId23"/>
    <p:sldLayoutId id="2147484265" r:id="rId24"/>
    <p:sldLayoutId id="2147484266" r:id="rId25"/>
    <p:sldLayoutId id="2147484267" r:id="rId26"/>
    <p:sldLayoutId id="2147484268" r:id="rId27"/>
    <p:sldLayoutId id="2147484269" r:id="rId28"/>
    <p:sldLayoutId id="2147484270" r:id="rId29"/>
    <p:sldLayoutId id="2147484271" r:id="rId30"/>
    <p:sldLayoutId id="2147484272" r:id="rId31"/>
    <p:sldLayoutId id="2147484273" r:id="rId32"/>
    <p:sldLayoutId id="2147484274" r:id="rId33"/>
    <p:sldLayoutId id="2147484275" r:id="rId34"/>
    <p:sldLayoutId id="2147484276" r:id="rId35"/>
    <p:sldLayoutId id="2147484277" r:id="rId36"/>
    <p:sldLayoutId id="2147484278" r:id="rId37"/>
    <p:sldLayoutId id="2147484279" r:id="rId38"/>
    <p:sldLayoutId id="2147484280" r:id="rId39"/>
    <p:sldLayoutId id="2147484281" r:id="rId40"/>
    <p:sldLayoutId id="2147484282" r:id="rId41"/>
    <p:sldLayoutId id="2147484283" r:id="rId42"/>
    <p:sldLayoutId id="2147484284" r:id="rId43"/>
    <p:sldLayoutId id="2147484285" r:id="rId44"/>
    <p:sldLayoutId id="2147484286" r:id="rId45"/>
    <p:sldLayoutId id="2147484287" r:id="rId46"/>
    <p:sldLayoutId id="2147484288" r:id="rId47"/>
    <p:sldLayoutId id="2147484289" r:id="rId48"/>
    <p:sldLayoutId id="2147484290" r:id="rId49"/>
    <p:sldLayoutId id="2147484291" r:id="rId50"/>
    <p:sldLayoutId id="2147484292" r:id="rId51"/>
    <p:sldLayoutId id="2147484293" r:id="rId52"/>
    <p:sldLayoutId id="2147484294" r:id="rId53"/>
    <p:sldLayoutId id="2147484295" r:id="rId54"/>
    <p:sldLayoutId id="2147484296" r:id="rId55"/>
    <p:sldLayoutId id="2147484297" r:id="rId56"/>
    <p:sldLayoutId id="2147484298" r:id="rId57"/>
    <p:sldLayoutId id="2147484299" r:id="rId58"/>
    <p:sldLayoutId id="2147484300" r:id="rId59"/>
    <p:sldLayoutId id="2147484301" r:id="rId60"/>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4098" name="Заголовок 1"/>
          <p:cNvSpPr>
            <a:spLocks noGrp="1"/>
          </p:cNvSpPr>
          <p:nvPr>
            <p:ph type="title"/>
          </p:nvPr>
        </p:nvSpPr>
        <p:spPr bwMode="auto">
          <a:xfrm>
            <a:off x="646665" y="115868"/>
            <a:ext cx="9162181" cy="951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680" rIns="0" bIns="45680" numCol="1" anchor="ctr" anchorCtr="0" compatLnSpc="1">
            <a:prstTxWarp prst="textNoShape">
              <a:avLst/>
            </a:prstTxWarp>
          </a:bodyPr>
          <a:lstStyle/>
          <a:p>
            <a:pPr lvl="0"/>
            <a:r>
              <a:rPr lang="ru-RU" altLang="ru-RU" smtClean="0"/>
              <a:t>Образец заголовка</a:t>
            </a:r>
          </a:p>
        </p:txBody>
      </p:sp>
      <p:sp>
        <p:nvSpPr>
          <p:cNvPr id="4099" name="Текст 2"/>
          <p:cNvSpPr>
            <a:spLocks noGrp="1"/>
          </p:cNvSpPr>
          <p:nvPr>
            <p:ph type="body" idx="1"/>
          </p:nvPr>
        </p:nvSpPr>
        <p:spPr bwMode="auto">
          <a:xfrm>
            <a:off x="516255" y="1421745"/>
            <a:ext cx="9292590" cy="47187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60" tIns="45680" rIns="91360" bIns="45680" numCol="1" anchor="t" anchorCtr="0" compatLnSpc="1">
            <a:prstTxWarp prst="textNoShape">
              <a:avLst/>
            </a:prstTxWarp>
          </a:bodyPr>
          <a:lstStyle/>
          <a:p>
            <a:pPr lvl="0"/>
            <a:r>
              <a:rPr lang="ru-RU" altLang="ru-RU" smtClean="0"/>
              <a:t>Образец текста</a:t>
            </a:r>
          </a:p>
          <a:p>
            <a:pPr lvl="1"/>
            <a:r>
              <a:rPr lang="ru-RU" altLang="ru-RU" smtClean="0"/>
              <a:t>Второй уровень</a:t>
            </a:r>
          </a:p>
          <a:p>
            <a:pPr lvl="2"/>
            <a:r>
              <a:rPr lang="ru-RU" altLang="ru-RU" smtClean="0"/>
              <a:t>Третий уровень</a:t>
            </a:r>
          </a:p>
          <a:p>
            <a:pPr lvl="3"/>
            <a:r>
              <a:rPr lang="ru-RU" altLang="ru-RU" smtClean="0"/>
              <a:t>Четвертый уровень</a:t>
            </a:r>
          </a:p>
          <a:p>
            <a:pPr lvl="4"/>
            <a:r>
              <a:rPr lang="ru-RU" altLang="ru-RU" smtClean="0"/>
              <a:t>Пятый уровень</a:t>
            </a:r>
          </a:p>
        </p:txBody>
      </p:sp>
      <p:sp>
        <p:nvSpPr>
          <p:cNvPr id="6" name="Номер слайда 5"/>
          <p:cNvSpPr>
            <a:spLocks noGrp="1"/>
          </p:cNvSpPr>
          <p:nvPr>
            <p:ph type="sldNum" sz="quarter" idx="4"/>
          </p:nvPr>
        </p:nvSpPr>
        <p:spPr>
          <a:xfrm>
            <a:off x="7399655" y="6627185"/>
            <a:ext cx="2409190" cy="380677"/>
          </a:xfrm>
          <a:prstGeom prst="rect">
            <a:avLst/>
          </a:prstGeom>
        </p:spPr>
        <p:txBody>
          <a:bodyPr vert="horz" wrap="square" lIns="91360" tIns="45680" rIns="91360" bIns="45680" numCol="1" anchor="ctr" anchorCtr="0" compatLnSpc="1">
            <a:prstTxWarp prst="textNoShape">
              <a:avLst/>
            </a:prstTxWarp>
          </a:bodyPr>
          <a:lstStyle>
            <a:lvl1pPr algn="r" eaLnBrk="1" hangingPunct="1">
              <a:defRPr sz="1016">
                <a:solidFill>
                  <a:srgbClr val="898989"/>
                </a:solidFill>
              </a:defRPr>
            </a:lvl1pPr>
          </a:lstStyle>
          <a:p>
            <a:pPr defTabSz="774405" fontAlgn="base">
              <a:spcBef>
                <a:spcPct val="0"/>
              </a:spcBef>
              <a:spcAft>
                <a:spcPct val="0"/>
              </a:spcAft>
              <a:defRPr/>
            </a:pPr>
            <a:fld id="{00905F5D-8C4F-4F67-8F20-5E724ADABA88}" type="slidenum">
              <a:rPr lang="ru-RU" altLang="ru-RU" smtClean="0"/>
              <a:pPr defTabSz="774405" fontAlgn="base">
                <a:spcBef>
                  <a:spcPct val="0"/>
                </a:spcBef>
                <a:spcAft>
                  <a:spcPct val="0"/>
                </a:spcAft>
                <a:defRPr/>
              </a:pPr>
              <a:t>‹#›</a:t>
            </a:fld>
            <a:endParaRPr lang="ru-RU" altLang="ru-RU"/>
          </a:p>
        </p:txBody>
      </p:sp>
      <p:pic>
        <p:nvPicPr>
          <p:cNvPr id="4101" name="Рисунок 6"/>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9023707" y="115865"/>
            <a:ext cx="1188462" cy="1097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Прямоугольник 7"/>
          <p:cNvSpPr/>
          <p:nvPr/>
        </p:nvSpPr>
        <p:spPr>
          <a:xfrm>
            <a:off x="646663" y="1155271"/>
            <a:ext cx="8377044" cy="57930"/>
          </a:xfrm>
          <a:prstGeom prst="rect">
            <a:avLst/>
          </a:prstGeom>
          <a:solidFill>
            <a:srgbClr val="2685C5"/>
          </a:solidFill>
          <a:ln>
            <a:noFill/>
          </a:ln>
        </p:spPr>
        <p:style>
          <a:lnRef idx="2">
            <a:schemeClr val="accent1">
              <a:shade val="50000"/>
            </a:schemeClr>
          </a:lnRef>
          <a:fillRef idx="1">
            <a:schemeClr val="accent1"/>
          </a:fillRef>
          <a:effectRef idx="0">
            <a:schemeClr val="accent1"/>
          </a:effectRef>
          <a:fontRef idx="minor">
            <a:schemeClr val="lt1"/>
          </a:fontRef>
        </p:style>
        <p:txBody>
          <a:bodyPr lIns="77371" tIns="38685" rIns="77371" bIns="38685" anchor="ctr"/>
          <a:lstStyle/>
          <a:p>
            <a:pPr algn="ctr" defTabSz="774405">
              <a:defRPr/>
            </a:pPr>
            <a:endParaRPr lang="ru-RU" sz="1524">
              <a:solidFill>
                <a:prstClr val="white"/>
              </a:solidFill>
            </a:endParaRPr>
          </a:p>
        </p:txBody>
      </p:sp>
      <p:pic>
        <p:nvPicPr>
          <p:cNvPr id="4103" name="Объект 3"/>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0" y="6974658"/>
            <a:ext cx="10325100" cy="175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1572752"/>
      </p:ext>
    </p:extLst>
  </p:cSld>
  <p:clrMap bg1="lt1" tx1="dk1" bg2="lt2" tx2="dk2" accent1="accent1" accent2="accent2" accent3="accent3" accent4="accent4" accent5="accent5" accent6="accent6" hlink="hlink" folHlink="folHlink"/>
  <p:sldLayoutIdLst>
    <p:sldLayoutId id="2147483702" r:id="rId1"/>
    <p:sldLayoutId id="2147483703" r:id="rId2"/>
    <p:sldLayoutId id="2147483704" r:id="rId3"/>
    <p:sldLayoutId id="2147483705" r:id="rId4"/>
    <p:sldLayoutId id="2147483706" r:id="rId5"/>
    <p:sldLayoutId id="2147483707" r:id="rId6"/>
    <p:sldLayoutId id="2147483708" r:id="rId7"/>
    <p:sldLayoutId id="2147483709" r:id="rId8"/>
    <p:sldLayoutId id="2147483710" r:id="rId9"/>
    <p:sldLayoutId id="2147483711" r:id="rId10"/>
    <p:sldLayoutId id="2147483712" r:id="rId11"/>
    <p:sldLayoutId id="2147483713" r:id="rId12"/>
  </p:sldLayoutIdLst>
  <p:hf hdr="0" ftr="0" dt="0"/>
  <p:txStyles>
    <p:titleStyle>
      <a:lvl1pPr algn="l" rtl="0" eaLnBrk="0" fontAlgn="base" hangingPunct="0">
        <a:spcBef>
          <a:spcPct val="0"/>
        </a:spcBef>
        <a:spcAft>
          <a:spcPct val="0"/>
        </a:spcAft>
        <a:defRPr sz="2710" b="1" kern="1200">
          <a:solidFill>
            <a:schemeClr val="tx1"/>
          </a:solidFill>
          <a:latin typeface="Arial" pitchFamily="34" charset="0"/>
          <a:ea typeface="+mj-ea"/>
          <a:cs typeface="Arial" pitchFamily="34" charset="0"/>
        </a:defRPr>
      </a:lvl1pPr>
      <a:lvl2pPr algn="l" rtl="0" eaLnBrk="0" fontAlgn="base" hangingPunct="0">
        <a:spcBef>
          <a:spcPct val="0"/>
        </a:spcBef>
        <a:spcAft>
          <a:spcPct val="0"/>
        </a:spcAft>
        <a:defRPr sz="2710" b="1">
          <a:solidFill>
            <a:schemeClr val="tx1"/>
          </a:solidFill>
          <a:latin typeface="Arial" charset="0"/>
          <a:cs typeface="Arial" charset="0"/>
        </a:defRPr>
      </a:lvl2pPr>
      <a:lvl3pPr algn="l" rtl="0" eaLnBrk="0" fontAlgn="base" hangingPunct="0">
        <a:spcBef>
          <a:spcPct val="0"/>
        </a:spcBef>
        <a:spcAft>
          <a:spcPct val="0"/>
        </a:spcAft>
        <a:defRPr sz="2710" b="1">
          <a:solidFill>
            <a:schemeClr val="tx1"/>
          </a:solidFill>
          <a:latin typeface="Arial" charset="0"/>
          <a:cs typeface="Arial" charset="0"/>
        </a:defRPr>
      </a:lvl3pPr>
      <a:lvl4pPr algn="l" rtl="0" eaLnBrk="0" fontAlgn="base" hangingPunct="0">
        <a:spcBef>
          <a:spcPct val="0"/>
        </a:spcBef>
        <a:spcAft>
          <a:spcPct val="0"/>
        </a:spcAft>
        <a:defRPr sz="2710" b="1">
          <a:solidFill>
            <a:schemeClr val="tx1"/>
          </a:solidFill>
          <a:latin typeface="Arial" charset="0"/>
          <a:cs typeface="Arial" charset="0"/>
        </a:defRPr>
      </a:lvl4pPr>
      <a:lvl5pPr algn="l" rtl="0" eaLnBrk="0" fontAlgn="base" hangingPunct="0">
        <a:spcBef>
          <a:spcPct val="0"/>
        </a:spcBef>
        <a:spcAft>
          <a:spcPct val="0"/>
        </a:spcAft>
        <a:defRPr sz="2710" b="1">
          <a:solidFill>
            <a:schemeClr val="tx1"/>
          </a:solidFill>
          <a:latin typeface="Arial" charset="0"/>
          <a:cs typeface="Arial" charset="0"/>
        </a:defRPr>
      </a:lvl5pPr>
      <a:lvl6pPr marL="386843" algn="l" rtl="0" fontAlgn="base">
        <a:spcBef>
          <a:spcPct val="0"/>
        </a:spcBef>
        <a:spcAft>
          <a:spcPct val="0"/>
        </a:spcAft>
        <a:defRPr sz="2710" b="1">
          <a:solidFill>
            <a:schemeClr val="tx1"/>
          </a:solidFill>
          <a:latin typeface="Arial" charset="0"/>
          <a:cs typeface="Arial" charset="0"/>
        </a:defRPr>
      </a:lvl6pPr>
      <a:lvl7pPr marL="773684" algn="l" rtl="0" fontAlgn="base">
        <a:spcBef>
          <a:spcPct val="0"/>
        </a:spcBef>
        <a:spcAft>
          <a:spcPct val="0"/>
        </a:spcAft>
        <a:defRPr sz="2710" b="1">
          <a:solidFill>
            <a:schemeClr val="tx1"/>
          </a:solidFill>
          <a:latin typeface="Arial" charset="0"/>
          <a:cs typeface="Arial" charset="0"/>
        </a:defRPr>
      </a:lvl7pPr>
      <a:lvl8pPr marL="1160526" algn="l" rtl="0" fontAlgn="base">
        <a:spcBef>
          <a:spcPct val="0"/>
        </a:spcBef>
        <a:spcAft>
          <a:spcPct val="0"/>
        </a:spcAft>
        <a:defRPr sz="2710" b="1">
          <a:solidFill>
            <a:schemeClr val="tx1"/>
          </a:solidFill>
          <a:latin typeface="Arial" charset="0"/>
          <a:cs typeface="Arial" charset="0"/>
        </a:defRPr>
      </a:lvl8pPr>
      <a:lvl9pPr marL="1547368" algn="l" rtl="0" fontAlgn="base">
        <a:spcBef>
          <a:spcPct val="0"/>
        </a:spcBef>
        <a:spcAft>
          <a:spcPct val="0"/>
        </a:spcAft>
        <a:defRPr sz="2710" b="1">
          <a:solidFill>
            <a:schemeClr val="tx1"/>
          </a:solidFill>
          <a:latin typeface="Arial" charset="0"/>
          <a:cs typeface="Arial" charset="0"/>
        </a:defRPr>
      </a:lvl9pPr>
    </p:titleStyle>
    <p:bodyStyle>
      <a:lvl1pPr marL="289058" indent="-289058" algn="l" rtl="0" eaLnBrk="0" fontAlgn="base" hangingPunct="0">
        <a:spcBef>
          <a:spcPct val="20000"/>
        </a:spcBef>
        <a:spcAft>
          <a:spcPct val="0"/>
        </a:spcAft>
        <a:buFont typeface="Arial" panose="020B0604020202020204" pitchFamily="34" charset="0"/>
        <a:buChar char="•"/>
        <a:defRPr sz="2710" kern="1200">
          <a:solidFill>
            <a:schemeClr val="tx1"/>
          </a:solidFill>
          <a:latin typeface="+mn-lt"/>
          <a:ea typeface="+mn-ea"/>
          <a:cs typeface="+mn-cs"/>
        </a:defRPr>
      </a:lvl1pPr>
      <a:lvl2pPr marL="627860" indent="-240658" algn="l" rtl="0" eaLnBrk="0" fontAlgn="base" hangingPunct="0">
        <a:spcBef>
          <a:spcPct val="20000"/>
        </a:spcBef>
        <a:spcAft>
          <a:spcPct val="0"/>
        </a:spcAft>
        <a:buFont typeface="Arial" panose="020B0604020202020204" pitchFamily="34" charset="0"/>
        <a:buChar char="–"/>
        <a:defRPr sz="2371" kern="1200">
          <a:solidFill>
            <a:schemeClr val="tx1"/>
          </a:solidFill>
          <a:latin typeface="+mn-lt"/>
          <a:ea typeface="+mn-ea"/>
          <a:cs typeface="+mn-cs"/>
        </a:defRPr>
      </a:lvl2pPr>
      <a:lvl3pPr marL="966663" indent="-192257" algn="l" rtl="0" eaLnBrk="0" fontAlgn="base" hangingPunct="0">
        <a:spcBef>
          <a:spcPct val="20000"/>
        </a:spcBef>
        <a:spcAft>
          <a:spcPct val="0"/>
        </a:spcAft>
        <a:buFont typeface="Arial" panose="020B0604020202020204" pitchFamily="34" charset="0"/>
        <a:buChar char="•"/>
        <a:defRPr sz="2033" kern="1200">
          <a:solidFill>
            <a:schemeClr val="tx1"/>
          </a:solidFill>
          <a:latin typeface="+mn-lt"/>
          <a:ea typeface="+mn-ea"/>
          <a:cs typeface="+mn-cs"/>
        </a:defRPr>
      </a:lvl3pPr>
      <a:lvl4pPr marL="1353865" indent="-192257" algn="l" rtl="0" eaLnBrk="0" fontAlgn="base" hangingPunct="0">
        <a:spcBef>
          <a:spcPct val="20000"/>
        </a:spcBef>
        <a:spcAft>
          <a:spcPct val="0"/>
        </a:spcAft>
        <a:buFont typeface="Arial" panose="020B0604020202020204" pitchFamily="34" charset="0"/>
        <a:buChar char="–"/>
        <a:defRPr sz="1694" kern="1200">
          <a:solidFill>
            <a:schemeClr val="tx1"/>
          </a:solidFill>
          <a:latin typeface="+mn-lt"/>
          <a:ea typeface="+mn-ea"/>
          <a:cs typeface="+mn-cs"/>
        </a:defRPr>
      </a:lvl4pPr>
      <a:lvl5pPr marL="1739723" indent="-192257" algn="l" rtl="0" eaLnBrk="0" fontAlgn="base" hangingPunct="0">
        <a:spcBef>
          <a:spcPct val="20000"/>
        </a:spcBef>
        <a:spcAft>
          <a:spcPct val="0"/>
        </a:spcAft>
        <a:buFont typeface="Arial" panose="020B0604020202020204" pitchFamily="34" charset="0"/>
        <a:buChar char="»"/>
        <a:defRPr sz="1694" kern="1200">
          <a:solidFill>
            <a:schemeClr val="tx1"/>
          </a:solidFill>
          <a:latin typeface="+mn-lt"/>
          <a:ea typeface="+mn-ea"/>
          <a:cs typeface="+mn-cs"/>
        </a:defRPr>
      </a:lvl5pPr>
      <a:lvl6pPr marL="2127630" indent="-193422" algn="l" defTabSz="773684" rtl="0" eaLnBrk="1" latinLnBrk="0" hangingPunct="1">
        <a:spcBef>
          <a:spcPct val="20000"/>
        </a:spcBef>
        <a:buFont typeface="Arial" pitchFamily="34" charset="0"/>
        <a:buChar char="•"/>
        <a:defRPr sz="1694" kern="1200">
          <a:solidFill>
            <a:schemeClr val="tx1"/>
          </a:solidFill>
          <a:latin typeface="+mn-lt"/>
          <a:ea typeface="+mn-ea"/>
          <a:cs typeface="+mn-cs"/>
        </a:defRPr>
      </a:lvl6pPr>
      <a:lvl7pPr marL="2514472" indent="-193422" algn="l" defTabSz="773684" rtl="0" eaLnBrk="1" latinLnBrk="0" hangingPunct="1">
        <a:spcBef>
          <a:spcPct val="20000"/>
        </a:spcBef>
        <a:buFont typeface="Arial" pitchFamily="34" charset="0"/>
        <a:buChar char="•"/>
        <a:defRPr sz="1694" kern="1200">
          <a:solidFill>
            <a:schemeClr val="tx1"/>
          </a:solidFill>
          <a:latin typeface="+mn-lt"/>
          <a:ea typeface="+mn-ea"/>
          <a:cs typeface="+mn-cs"/>
        </a:defRPr>
      </a:lvl7pPr>
      <a:lvl8pPr marL="2901314" indent="-193422" algn="l" defTabSz="773684" rtl="0" eaLnBrk="1" latinLnBrk="0" hangingPunct="1">
        <a:spcBef>
          <a:spcPct val="20000"/>
        </a:spcBef>
        <a:buFont typeface="Arial" pitchFamily="34" charset="0"/>
        <a:buChar char="•"/>
        <a:defRPr sz="1694" kern="1200">
          <a:solidFill>
            <a:schemeClr val="tx1"/>
          </a:solidFill>
          <a:latin typeface="+mn-lt"/>
          <a:ea typeface="+mn-ea"/>
          <a:cs typeface="+mn-cs"/>
        </a:defRPr>
      </a:lvl8pPr>
      <a:lvl9pPr marL="3288156" indent="-193422" algn="l" defTabSz="773684" rtl="0" eaLnBrk="1" latinLnBrk="0" hangingPunct="1">
        <a:spcBef>
          <a:spcPct val="20000"/>
        </a:spcBef>
        <a:buFont typeface="Arial" pitchFamily="34" charset="0"/>
        <a:buChar char="•"/>
        <a:defRPr sz="1694" kern="1200">
          <a:solidFill>
            <a:schemeClr val="tx1"/>
          </a:solidFill>
          <a:latin typeface="+mn-lt"/>
          <a:ea typeface="+mn-ea"/>
          <a:cs typeface="+mn-cs"/>
        </a:defRPr>
      </a:lvl9pPr>
    </p:bodyStyle>
    <p:otherStyle>
      <a:defPPr>
        <a:defRPr lang="ru-RU"/>
      </a:defPPr>
      <a:lvl1pPr marL="0" algn="l" defTabSz="773684" rtl="0" eaLnBrk="1" latinLnBrk="0" hangingPunct="1">
        <a:defRPr sz="1524" kern="1200">
          <a:solidFill>
            <a:schemeClr val="tx1"/>
          </a:solidFill>
          <a:latin typeface="+mn-lt"/>
          <a:ea typeface="+mn-ea"/>
          <a:cs typeface="+mn-cs"/>
        </a:defRPr>
      </a:lvl1pPr>
      <a:lvl2pPr marL="386843" algn="l" defTabSz="773684" rtl="0" eaLnBrk="1" latinLnBrk="0" hangingPunct="1">
        <a:defRPr sz="1524" kern="1200">
          <a:solidFill>
            <a:schemeClr val="tx1"/>
          </a:solidFill>
          <a:latin typeface="+mn-lt"/>
          <a:ea typeface="+mn-ea"/>
          <a:cs typeface="+mn-cs"/>
        </a:defRPr>
      </a:lvl2pPr>
      <a:lvl3pPr marL="773684" algn="l" defTabSz="773684" rtl="0" eaLnBrk="1" latinLnBrk="0" hangingPunct="1">
        <a:defRPr sz="1524" kern="1200">
          <a:solidFill>
            <a:schemeClr val="tx1"/>
          </a:solidFill>
          <a:latin typeface="+mn-lt"/>
          <a:ea typeface="+mn-ea"/>
          <a:cs typeface="+mn-cs"/>
        </a:defRPr>
      </a:lvl3pPr>
      <a:lvl4pPr marL="1160526" algn="l" defTabSz="773684" rtl="0" eaLnBrk="1" latinLnBrk="0" hangingPunct="1">
        <a:defRPr sz="1524" kern="1200">
          <a:solidFill>
            <a:schemeClr val="tx1"/>
          </a:solidFill>
          <a:latin typeface="+mn-lt"/>
          <a:ea typeface="+mn-ea"/>
          <a:cs typeface="+mn-cs"/>
        </a:defRPr>
      </a:lvl4pPr>
      <a:lvl5pPr marL="1547368" algn="l" defTabSz="773684" rtl="0" eaLnBrk="1" latinLnBrk="0" hangingPunct="1">
        <a:defRPr sz="1524" kern="1200">
          <a:solidFill>
            <a:schemeClr val="tx1"/>
          </a:solidFill>
          <a:latin typeface="+mn-lt"/>
          <a:ea typeface="+mn-ea"/>
          <a:cs typeface="+mn-cs"/>
        </a:defRPr>
      </a:lvl5pPr>
      <a:lvl6pPr marL="1934210" algn="l" defTabSz="773684" rtl="0" eaLnBrk="1" latinLnBrk="0" hangingPunct="1">
        <a:defRPr sz="1524" kern="1200">
          <a:solidFill>
            <a:schemeClr val="tx1"/>
          </a:solidFill>
          <a:latin typeface="+mn-lt"/>
          <a:ea typeface="+mn-ea"/>
          <a:cs typeface="+mn-cs"/>
        </a:defRPr>
      </a:lvl6pPr>
      <a:lvl7pPr marL="2321050" algn="l" defTabSz="773684" rtl="0" eaLnBrk="1" latinLnBrk="0" hangingPunct="1">
        <a:defRPr sz="1524" kern="1200">
          <a:solidFill>
            <a:schemeClr val="tx1"/>
          </a:solidFill>
          <a:latin typeface="+mn-lt"/>
          <a:ea typeface="+mn-ea"/>
          <a:cs typeface="+mn-cs"/>
        </a:defRPr>
      </a:lvl7pPr>
      <a:lvl8pPr marL="2707894" algn="l" defTabSz="773684" rtl="0" eaLnBrk="1" latinLnBrk="0" hangingPunct="1">
        <a:defRPr sz="1524" kern="1200">
          <a:solidFill>
            <a:schemeClr val="tx1"/>
          </a:solidFill>
          <a:latin typeface="+mn-lt"/>
          <a:ea typeface="+mn-ea"/>
          <a:cs typeface="+mn-cs"/>
        </a:defRPr>
      </a:lvl8pPr>
      <a:lvl9pPr marL="3094734" algn="l" defTabSz="773684" rtl="0" eaLnBrk="1" latinLnBrk="0" hangingPunct="1">
        <a:defRPr sz="1524"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74383" y="291966"/>
            <a:ext cx="8776335" cy="852383"/>
          </a:xfrm>
          <a:prstGeom prst="rect">
            <a:avLst/>
          </a:prstGeom>
        </p:spPr>
        <p:txBody>
          <a:bodyPr vert="horz" lIns="0" tIns="0" rIns="0" bIns="0" rtlCol="0" anchor="ctr">
            <a:normAutofit/>
          </a:bodyPr>
          <a:lstStyle/>
          <a:p>
            <a:r>
              <a:rPr lang="en-US" dirty="0"/>
              <a:t>Click to edit Master title style</a:t>
            </a:r>
          </a:p>
        </p:txBody>
      </p:sp>
      <p:sp>
        <p:nvSpPr>
          <p:cNvPr id="3" name="Text Placeholder 2"/>
          <p:cNvSpPr>
            <a:spLocks noGrp="1"/>
          </p:cNvSpPr>
          <p:nvPr>
            <p:ph type="body" idx="1"/>
          </p:nvPr>
        </p:nvSpPr>
        <p:spPr>
          <a:xfrm>
            <a:off x="774383" y="1271210"/>
            <a:ext cx="8776335" cy="4824663"/>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6910066"/>
      </p:ext>
    </p:extLst>
  </p:cSld>
  <p:clrMap bg1="lt1" tx1="dk1" bg2="lt2" tx2="dk2" accent1="accent1" accent2="accent2" accent3="accent3" accent4="accent4" accent5="accent5" accent6="accent6" hlink="hlink" folHlink="folHlink"/>
  <p:sldLayoutIdLst>
    <p:sldLayoutId id="2147484303" r:id="rId1"/>
    <p:sldLayoutId id="2147484304" r:id="rId2"/>
    <p:sldLayoutId id="2147484305" r:id="rId3"/>
    <p:sldLayoutId id="2147484306" r:id="rId4"/>
    <p:sldLayoutId id="2147484307" r:id="rId5"/>
    <p:sldLayoutId id="2147484308" r:id="rId6"/>
    <p:sldLayoutId id="2147484309" r:id="rId7"/>
    <p:sldLayoutId id="2147484310" r:id="rId8"/>
    <p:sldLayoutId id="2147484311" r:id="rId9"/>
    <p:sldLayoutId id="2147484312" r:id="rId10"/>
    <p:sldLayoutId id="2147484313" r:id="rId11"/>
    <p:sldLayoutId id="2147484314" r:id="rId12"/>
    <p:sldLayoutId id="2147484315" r:id="rId13"/>
    <p:sldLayoutId id="2147484316" r:id="rId14"/>
    <p:sldLayoutId id="2147484317" r:id="rId15"/>
    <p:sldLayoutId id="2147484318" r:id="rId16"/>
    <p:sldLayoutId id="2147484319" r:id="rId17"/>
    <p:sldLayoutId id="2147484320" r:id="rId18"/>
    <p:sldLayoutId id="2147484321" r:id="rId19"/>
    <p:sldLayoutId id="2147484322" r:id="rId20"/>
    <p:sldLayoutId id="2147484323" r:id="rId21"/>
    <p:sldLayoutId id="2147484324" r:id="rId22"/>
    <p:sldLayoutId id="2147484325" r:id="rId23"/>
    <p:sldLayoutId id="2147484326" r:id="rId24"/>
    <p:sldLayoutId id="2147484327" r:id="rId25"/>
    <p:sldLayoutId id="2147484328" r:id="rId26"/>
    <p:sldLayoutId id="2147484329" r:id="rId27"/>
    <p:sldLayoutId id="2147484330" r:id="rId28"/>
    <p:sldLayoutId id="2147484331" r:id="rId29"/>
    <p:sldLayoutId id="2147484332" r:id="rId30"/>
    <p:sldLayoutId id="2147484333" r:id="rId31"/>
    <p:sldLayoutId id="2147484334" r:id="rId32"/>
    <p:sldLayoutId id="2147484335" r:id="rId33"/>
    <p:sldLayoutId id="2147484336" r:id="rId34"/>
    <p:sldLayoutId id="2147484337" r:id="rId35"/>
    <p:sldLayoutId id="2147484338" r:id="rId36"/>
    <p:sldLayoutId id="2147484339" r:id="rId37"/>
    <p:sldLayoutId id="2147484340" r:id="rId38"/>
    <p:sldLayoutId id="2147484341" r:id="rId39"/>
    <p:sldLayoutId id="2147484342" r:id="rId40"/>
    <p:sldLayoutId id="2147484343" r:id="rId41"/>
    <p:sldLayoutId id="2147484344" r:id="rId42"/>
    <p:sldLayoutId id="2147484345" r:id="rId43"/>
    <p:sldLayoutId id="2147484346" r:id="rId44"/>
    <p:sldLayoutId id="2147484347" r:id="rId45"/>
    <p:sldLayoutId id="2147484348" r:id="rId46"/>
    <p:sldLayoutId id="2147484349" r:id="rId47"/>
    <p:sldLayoutId id="2147484350" r:id="rId48"/>
    <p:sldLayoutId id="2147484351" r:id="rId49"/>
    <p:sldLayoutId id="2147484352" r:id="rId50"/>
    <p:sldLayoutId id="2147484353" r:id="rId51"/>
    <p:sldLayoutId id="2147484354" r:id="rId52"/>
    <p:sldLayoutId id="2147484355" r:id="rId53"/>
    <p:sldLayoutId id="2147484356" r:id="rId54"/>
    <p:sldLayoutId id="2147484357" r:id="rId55"/>
    <p:sldLayoutId id="2147484358" r:id="rId56"/>
    <p:sldLayoutId id="2147484359" r:id="rId57"/>
    <p:sldLayoutId id="2147484360" r:id="rId58"/>
    <p:sldLayoutId id="2147484361" r:id="rId59"/>
    <p:sldLayoutId id="2147484362" r:id="rId60"/>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74383" y="291928"/>
            <a:ext cx="8776335" cy="852383"/>
          </a:xfrm>
          <a:prstGeom prst="rect">
            <a:avLst/>
          </a:prstGeom>
        </p:spPr>
        <p:txBody>
          <a:bodyPr vert="horz" lIns="0" tIns="0" rIns="0" bIns="0" rtlCol="0" anchor="ctr">
            <a:normAutofit/>
          </a:bodyPr>
          <a:lstStyle/>
          <a:p>
            <a:r>
              <a:rPr lang="en-US" dirty="0"/>
              <a:t>Click to edit Master title style</a:t>
            </a:r>
          </a:p>
        </p:txBody>
      </p:sp>
      <p:sp>
        <p:nvSpPr>
          <p:cNvPr id="3" name="Text Placeholder 2"/>
          <p:cNvSpPr>
            <a:spLocks noGrp="1"/>
          </p:cNvSpPr>
          <p:nvPr>
            <p:ph type="body" idx="1"/>
          </p:nvPr>
        </p:nvSpPr>
        <p:spPr>
          <a:xfrm>
            <a:off x="774383" y="1271171"/>
            <a:ext cx="8776335" cy="4824663"/>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6910066"/>
      </p:ext>
    </p:extLst>
  </p:cSld>
  <p:clrMap bg1="lt1" tx1="dk1" bg2="lt2" tx2="dk2" accent1="accent1" accent2="accent2" accent3="accent3" accent4="accent4" accent5="accent5" accent6="accent6" hlink="hlink" folHlink="folHlink"/>
  <p:sldLayoutIdLst>
    <p:sldLayoutId id="2147484364" r:id="rId1"/>
    <p:sldLayoutId id="2147484365" r:id="rId2"/>
    <p:sldLayoutId id="2147484366" r:id="rId3"/>
    <p:sldLayoutId id="2147484367" r:id="rId4"/>
    <p:sldLayoutId id="2147484368" r:id="rId5"/>
    <p:sldLayoutId id="2147484369" r:id="rId6"/>
    <p:sldLayoutId id="2147484370" r:id="rId7"/>
    <p:sldLayoutId id="2147484371" r:id="rId8"/>
    <p:sldLayoutId id="2147484372" r:id="rId9"/>
    <p:sldLayoutId id="2147484373" r:id="rId10"/>
    <p:sldLayoutId id="2147484374" r:id="rId11"/>
    <p:sldLayoutId id="2147484375" r:id="rId12"/>
    <p:sldLayoutId id="2147484376" r:id="rId13"/>
    <p:sldLayoutId id="2147484377" r:id="rId14"/>
    <p:sldLayoutId id="2147484378" r:id="rId15"/>
    <p:sldLayoutId id="2147484379" r:id="rId16"/>
    <p:sldLayoutId id="2147484380" r:id="rId17"/>
    <p:sldLayoutId id="2147484381" r:id="rId18"/>
    <p:sldLayoutId id="2147484382" r:id="rId19"/>
    <p:sldLayoutId id="2147484383" r:id="rId20"/>
    <p:sldLayoutId id="2147484384" r:id="rId21"/>
    <p:sldLayoutId id="2147484385" r:id="rId22"/>
    <p:sldLayoutId id="2147484386" r:id="rId23"/>
    <p:sldLayoutId id="2147484387" r:id="rId24"/>
    <p:sldLayoutId id="2147484388" r:id="rId25"/>
    <p:sldLayoutId id="2147484389" r:id="rId26"/>
    <p:sldLayoutId id="2147484390" r:id="rId27"/>
    <p:sldLayoutId id="2147484391" r:id="rId28"/>
    <p:sldLayoutId id="2147484392" r:id="rId29"/>
    <p:sldLayoutId id="2147484393" r:id="rId30"/>
    <p:sldLayoutId id="2147484394" r:id="rId31"/>
    <p:sldLayoutId id="2147484395" r:id="rId32"/>
    <p:sldLayoutId id="2147484396" r:id="rId33"/>
    <p:sldLayoutId id="2147484397" r:id="rId34"/>
    <p:sldLayoutId id="2147484398" r:id="rId35"/>
    <p:sldLayoutId id="2147484399" r:id="rId36"/>
    <p:sldLayoutId id="2147484400" r:id="rId37"/>
    <p:sldLayoutId id="2147484401" r:id="rId38"/>
    <p:sldLayoutId id="2147484402" r:id="rId39"/>
    <p:sldLayoutId id="2147484403" r:id="rId40"/>
    <p:sldLayoutId id="2147484404" r:id="rId41"/>
    <p:sldLayoutId id="2147484405" r:id="rId42"/>
    <p:sldLayoutId id="2147484406" r:id="rId43"/>
    <p:sldLayoutId id="2147484407" r:id="rId44"/>
    <p:sldLayoutId id="2147484408" r:id="rId45"/>
    <p:sldLayoutId id="2147484409" r:id="rId46"/>
    <p:sldLayoutId id="2147484410" r:id="rId47"/>
    <p:sldLayoutId id="2147484411" r:id="rId48"/>
    <p:sldLayoutId id="2147484412" r:id="rId49"/>
    <p:sldLayoutId id="2147484413" r:id="rId50"/>
    <p:sldLayoutId id="2147484414" r:id="rId51"/>
    <p:sldLayoutId id="2147484415" r:id="rId52"/>
    <p:sldLayoutId id="2147484416" r:id="rId53"/>
    <p:sldLayoutId id="2147484417" r:id="rId54"/>
    <p:sldLayoutId id="2147484418" r:id="rId55"/>
    <p:sldLayoutId id="2147484419" r:id="rId56"/>
    <p:sldLayoutId id="2147484420" r:id="rId57"/>
    <p:sldLayoutId id="2147484421" r:id="rId58"/>
    <p:sldLayoutId id="2147484422" r:id="rId59"/>
    <p:sldLayoutId id="2147484423" r:id="rId60"/>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74383" y="291919"/>
            <a:ext cx="8776335" cy="852383"/>
          </a:xfrm>
          <a:prstGeom prst="rect">
            <a:avLst/>
          </a:prstGeom>
        </p:spPr>
        <p:txBody>
          <a:bodyPr vert="horz" lIns="0" tIns="0" rIns="0" bIns="0" rtlCol="0" anchor="ctr">
            <a:normAutofit/>
          </a:bodyPr>
          <a:lstStyle/>
          <a:p>
            <a:r>
              <a:rPr lang="en-US" dirty="0"/>
              <a:t>Click to edit Master title style</a:t>
            </a:r>
          </a:p>
        </p:txBody>
      </p:sp>
      <p:sp>
        <p:nvSpPr>
          <p:cNvPr id="3" name="Text Placeholder 2"/>
          <p:cNvSpPr>
            <a:spLocks noGrp="1"/>
          </p:cNvSpPr>
          <p:nvPr>
            <p:ph type="body" idx="1"/>
          </p:nvPr>
        </p:nvSpPr>
        <p:spPr>
          <a:xfrm>
            <a:off x="774383" y="1271163"/>
            <a:ext cx="8776335" cy="4824663"/>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6910066"/>
      </p:ext>
    </p:extLst>
  </p:cSld>
  <p:clrMap bg1="lt1" tx1="dk1" bg2="lt2" tx2="dk2" accent1="accent1" accent2="accent2" accent3="accent3" accent4="accent4" accent5="accent5" accent6="accent6" hlink="hlink" folHlink="folHlink"/>
  <p:sldLayoutIdLst>
    <p:sldLayoutId id="2147484425" r:id="rId1"/>
    <p:sldLayoutId id="2147484426" r:id="rId2"/>
    <p:sldLayoutId id="2147484427" r:id="rId3"/>
    <p:sldLayoutId id="2147484428" r:id="rId4"/>
    <p:sldLayoutId id="2147484429" r:id="rId5"/>
    <p:sldLayoutId id="2147484430" r:id="rId6"/>
    <p:sldLayoutId id="2147484431" r:id="rId7"/>
    <p:sldLayoutId id="2147484432" r:id="rId8"/>
    <p:sldLayoutId id="2147484433" r:id="rId9"/>
    <p:sldLayoutId id="2147484434" r:id="rId10"/>
    <p:sldLayoutId id="2147484435" r:id="rId11"/>
    <p:sldLayoutId id="2147484436" r:id="rId12"/>
    <p:sldLayoutId id="2147484437" r:id="rId13"/>
    <p:sldLayoutId id="2147484438" r:id="rId14"/>
    <p:sldLayoutId id="2147484439" r:id="rId15"/>
    <p:sldLayoutId id="2147484440" r:id="rId16"/>
    <p:sldLayoutId id="2147484441" r:id="rId17"/>
    <p:sldLayoutId id="2147484442" r:id="rId18"/>
    <p:sldLayoutId id="2147484443" r:id="rId19"/>
    <p:sldLayoutId id="2147484444" r:id="rId20"/>
    <p:sldLayoutId id="2147484445" r:id="rId21"/>
    <p:sldLayoutId id="2147484446" r:id="rId22"/>
    <p:sldLayoutId id="2147484447" r:id="rId23"/>
    <p:sldLayoutId id="2147484448" r:id="rId24"/>
    <p:sldLayoutId id="2147484449" r:id="rId25"/>
    <p:sldLayoutId id="2147484450" r:id="rId26"/>
    <p:sldLayoutId id="2147484451" r:id="rId27"/>
    <p:sldLayoutId id="2147484452" r:id="rId28"/>
    <p:sldLayoutId id="2147484453" r:id="rId29"/>
    <p:sldLayoutId id="2147484454" r:id="rId30"/>
    <p:sldLayoutId id="2147484455" r:id="rId31"/>
    <p:sldLayoutId id="2147484456" r:id="rId32"/>
    <p:sldLayoutId id="2147484457" r:id="rId33"/>
    <p:sldLayoutId id="2147484458" r:id="rId34"/>
    <p:sldLayoutId id="2147484459" r:id="rId35"/>
    <p:sldLayoutId id="2147484460" r:id="rId36"/>
    <p:sldLayoutId id="2147484461" r:id="rId37"/>
    <p:sldLayoutId id="2147484462" r:id="rId38"/>
    <p:sldLayoutId id="2147484463" r:id="rId39"/>
    <p:sldLayoutId id="2147484464" r:id="rId40"/>
    <p:sldLayoutId id="2147484465" r:id="rId41"/>
    <p:sldLayoutId id="2147484466" r:id="rId42"/>
    <p:sldLayoutId id="2147484467" r:id="rId43"/>
    <p:sldLayoutId id="2147484468" r:id="rId44"/>
    <p:sldLayoutId id="2147484469" r:id="rId45"/>
    <p:sldLayoutId id="2147484470" r:id="rId46"/>
    <p:sldLayoutId id="2147484471" r:id="rId47"/>
    <p:sldLayoutId id="2147484472" r:id="rId48"/>
    <p:sldLayoutId id="2147484473" r:id="rId49"/>
    <p:sldLayoutId id="2147484474" r:id="rId50"/>
    <p:sldLayoutId id="2147484475" r:id="rId51"/>
    <p:sldLayoutId id="2147484476" r:id="rId52"/>
    <p:sldLayoutId id="2147484477" r:id="rId53"/>
    <p:sldLayoutId id="2147484478" r:id="rId54"/>
    <p:sldLayoutId id="2147484479" r:id="rId55"/>
    <p:sldLayoutId id="2147484480" r:id="rId56"/>
    <p:sldLayoutId id="2147484481" r:id="rId57"/>
    <p:sldLayoutId id="2147484482" r:id="rId58"/>
    <p:sldLayoutId id="2147484483" r:id="rId59"/>
    <p:sldLayoutId id="2147484484" r:id="rId60"/>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7" name="Rectangle 6"/>
          <p:cNvSpPr/>
          <p:nvPr/>
        </p:nvSpPr>
        <p:spPr>
          <a:xfrm>
            <a:off x="0" y="5322852"/>
            <a:ext cx="10325100" cy="182724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532285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3928814"/>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6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Placeholder 1"/>
          <p:cNvSpPr>
            <a:spLocks noGrp="1"/>
          </p:cNvSpPr>
          <p:nvPr>
            <p:ph type="title"/>
          </p:nvPr>
        </p:nvSpPr>
        <p:spPr>
          <a:xfrm>
            <a:off x="2024923" y="4558390"/>
            <a:ext cx="7353710" cy="1191683"/>
          </a:xfrm>
          <a:prstGeom prst="rect">
            <a:avLst/>
          </a:prstGeom>
          <a:effectLst/>
        </p:spPr>
        <p:txBody>
          <a:bodyPr vert="horz" lIns="99852" tIns="49926" rIns="99852" bIns="49926" rtlCol="0" anchor="t" anchorCtr="0">
            <a:noAutofit/>
          </a:bodyPr>
          <a:lstStyle/>
          <a:p>
            <a:r>
              <a:rPr lang="ru-RU" smtClean="0"/>
              <a:t>Образец заголовка</a:t>
            </a:r>
            <a:endParaRPr lang="en-US" dirty="0"/>
          </a:p>
        </p:txBody>
      </p:sp>
      <p:sp>
        <p:nvSpPr>
          <p:cNvPr id="3" name="Text Placeholder 2"/>
          <p:cNvSpPr>
            <a:spLocks noGrp="1"/>
          </p:cNvSpPr>
          <p:nvPr>
            <p:ph type="body" idx="1"/>
          </p:nvPr>
        </p:nvSpPr>
        <p:spPr>
          <a:xfrm>
            <a:off x="1290638" y="763449"/>
            <a:ext cx="7227570" cy="3622717"/>
          </a:xfrm>
          <a:prstGeom prst="rect">
            <a:avLst/>
          </a:prstGeom>
        </p:spPr>
        <p:txBody>
          <a:bodyPr vert="horz" lIns="99852" tIns="49926" rIns="99852" bIns="49926"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2"/>
          </p:nvPr>
        </p:nvSpPr>
        <p:spPr>
          <a:xfrm>
            <a:off x="6969539" y="6435191"/>
            <a:ext cx="2839403" cy="380677"/>
          </a:xfrm>
          <a:prstGeom prst="rect">
            <a:avLst/>
          </a:prstGeom>
        </p:spPr>
        <p:txBody>
          <a:bodyPr vert="horz" lIns="99852" tIns="49926" rIns="99852" bIns="49926" rtlCol="0" anchor="ctr"/>
          <a:lstStyle>
            <a:lvl1pPr algn="r">
              <a:defRPr sz="1200" b="1">
                <a:solidFill>
                  <a:schemeClr val="tx1">
                    <a:lumMod val="50000"/>
                    <a:lumOff val="50000"/>
                  </a:schemeClr>
                </a:solidFill>
              </a:defRPr>
            </a:lvl1pPr>
          </a:lstStyle>
          <a:p>
            <a:fld id="{28E80666-FB37-4B36-9149-507F3B0178E3}" type="datetimeFigureOut">
              <a:rPr lang="en-US" smtClean="0">
                <a:solidFill>
                  <a:prstClr val="black">
                    <a:lumMod val="50000"/>
                    <a:lumOff val="50000"/>
                  </a:prstClr>
                </a:solidFill>
              </a:rPr>
              <a:pPr/>
              <a:t>12/6/2022</a:t>
            </a:fld>
            <a:endParaRPr lang="en-US" dirty="0">
              <a:solidFill>
                <a:prstClr val="black">
                  <a:lumMod val="50000"/>
                  <a:lumOff val="50000"/>
                </a:prstClr>
              </a:solidFill>
            </a:endParaRPr>
          </a:p>
        </p:txBody>
      </p:sp>
      <p:sp>
        <p:nvSpPr>
          <p:cNvPr id="5" name="Footer Placeholder 4"/>
          <p:cNvSpPr>
            <a:spLocks noGrp="1"/>
          </p:cNvSpPr>
          <p:nvPr>
            <p:ph type="ftr" sz="quarter" idx="3"/>
          </p:nvPr>
        </p:nvSpPr>
        <p:spPr>
          <a:xfrm>
            <a:off x="516352" y="6435191"/>
            <a:ext cx="3785871" cy="380677"/>
          </a:xfrm>
          <a:prstGeom prst="rect">
            <a:avLst/>
          </a:prstGeom>
        </p:spPr>
        <p:txBody>
          <a:bodyPr vert="horz" lIns="99852" tIns="49926" rIns="99852" bIns="49926" rtlCol="0" anchor="ctr"/>
          <a:lstStyle>
            <a:lvl1pPr algn="l">
              <a:defRPr sz="1200" b="1">
                <a:solidFill>
                  <a:schemeClr val="tx1">
                    <a:lumMod val="50000"/>
                    <a:lumOff val="50000"/>
                  </a:schemeClr>
                </a:solidFill>
              </a:defRPr>
            </a:lvl1pPr>
          </a:lstStyle>
          <a:p>
            <a:endParaRPr lang="en-US" dirty="0">
              <a:solidFill>
                <a:prstClr val="black">
                  <a:lumMod val="50000"/>
                  <a:lumOff val="50000"/>
                </a:prstClr>
              </a:solidFill>
            </a:endParaRPr>
          </a:p>
        </p:txBody>
      </p:sp>
      <p:sp>
        <p:nvSpPr>
          <p:cNvPr id="6" name="Slide Number Placeholder 5"/>
          <p:cNvSpPr>
            <a:spLocks noGrp="1"/>
          </p:cNvSpPr>
          <p:nvPr>
            <p:ph type="sldNum" sz="quarter" idx="4"/>
          </p:nvPr>
        </p:nvSpPr>
        <p:spPr>
          <a:xfrm>
            <a:off x="4302125" y="6435191"/>
            <a:ext cx="2065020" cy="380677"/>
          </a:xfrm>
          <a:prstGeom prst="rect">
            <a:avLst/>
          </a:prstGeom>
        </p:spPr>
        <p:txBody>
          <a:bodyPr vert="horz" lIns="99852" tIns="49926" rIns="99852" bIns="49926" rtlCol="0" anchor="ctr"/>
          <a:lstStyle>
            <a:lvl1pPr algn="ctr">
              <a:defRPr sz="1300" b="1">
                <a:solidFill>
                  <a:schemeClr val="tx1">
                    <a:lumMod val="50000"/>
                    <a:lumOff val="50000"/>
                  </a:schemeClr>
                </a:solidFill>
              </a:defRPr>
            </a:lvl1pPr>
          </a:lstStyle>
          <a:p>
            <a:pPr>
              <a:defRPr/>
            </a:pPr>
            <a:fld id="{500C75FB-29DB-479D-90FD-07DD74D67401}" type="slidenum">
              <a:rPr lang="ru-RU" smtClean="0">
                <a:solidFill>
                  <a:prstClr val="black">
                    <a:tint val="75000"/>
                  </a:prstClr>
                </a:solidFill>
              </a:rPr>
              <a:pPr>
                <a:defRPr/>
              </a:pPr>
              <a:t>‹#›</a:t>
            </a:fld>
            <a:endParaRPr lang="ru-RU" dirty="0">
              <a:solidFill>
                <a:prstClr val="black">
                  <a:tint val="75000"/>
                </a:prstClr>
              </a:solidFill>
            </a:endParaRPr>
          </a:p>
        </p:txBody>
      </p:sp>
    </p:spTree>
    <p:extLst>
      <p:ext uri="{BB962C8B-B14F-4D97-AF65-F5344CB8AC3E}">
        <p14:creationId xmlns:p14="http://schemas.microsoft.com/office/powerpoint/2010/main" val="463452521"/>
      </p:ext>
    </p:extLst>
  </p:cSld>
  <p:clrMap bg1="lt1" tx1="dk1" bg2="lt2" tx2="dk2" accent1="accent1" accent2="accent2" accent3="accent3" accent4="accent4" accent5="accent5" accent6="accent6" hlink="hlink" folHlink="folHlink"/>
  <p:sldLayoutIdLst>
    <p:sldLayoutId id="2147484486" r:id="rId1"/>
    <p:sldLayoutId id="2147484487" r:id="rId2"/>
    <p:sldLayoutId id="2147484488" r:id="rId3"/>
    <p:sldLayoutId id="2147484489" r:id="rId4"/>
    <p:sldLayoutId id="2147484490" r:id="rId5"/>
    <p:sldLayoutId id="2147484491" r:id="rId6"/>
    <p:sldLayoutId id="2147484492" r:id="rId7"/>
    <p:sldLayoutId id="2147484493" r:id="rId8"/>
    <p:sldLayoutId id="2147484494" r:id="rId9"/>
    <p:sldLayoutId id="2147484495" r:id="rId10"/>
    <p:sldLayoutId id="2147484496" r:id="rId11"/>
  </p:sldLayoutIdLst>
  <p:timing>
    <p:tnLst>
      <p:par>
        <p:cTn id="1" dur="indefinite" restart="never" nodeType="tmRoot"/>
      </p:par>
    </p:tnLst>
  </p:timing>
  <p:hf hdr="0" ftr="0" dt="0"/>
  <p:txStyles>
    <p:titleStyle>
      <a:lvl1pPr marL="349484" indent="-349484" algn="r" defTabSz="998525" rtl="0" eaLnBrk="1" latinLnBrk="0" hangingPunct="1">
        <a:spcBef>
          <a:spcPct val="0"/>
        </a:spcBef>
        <a:buClr>
          <a:schemeClr val="accent6">
            <a:lumMod val="75000"/>
          </a:schemeClr>
        </a:buClr>
        <a:buSzPct val="128000"/>
        <a:buFont typeface="Georgia" pitchFamily="18" charset="0"/>
        <a:buChar char="*"/>
        <a:defRPr sz="50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49631"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400" kern="1200">
          <a:solidFill>
            <a:schemeClr val="tx1">
              <a:lumMod val="75000"/>
              <a:lumOff val="25000"/>
            </a:schemeClr>
          </a:solidFill>
          <a:latin typeface="+mn-lt"/>
          <a:ea typeface="+mn-ea"/>
          <a:cs typeface="+mn-cs"/>
        </a:defRPr>
      </a:lvl1pPr>
      <a:lvl2pPr marL="5991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200" kern="1200">
          <a:solidFill>
            <a:schemeClr val="tx1">
              <a:lumMod val="75000"/>
              <a:lumOff val="25000"/>
            </a:schemeClr>
          </a:solidFill>
          <a:latin typeface="+mn-lt"/>
          <a:ea typeface="+mn-ea"/>
          <a:cs typeface="+mn-cs"/>
        </a:defRPr>
      </a:lvl2pPr>
      <a:lvl3pPr marL="89867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000" kern="1200">
          <a:solidFill>
            <a:schemeClr val="tx1">
              <a:lumMod val="75000"/>
              <a:lumOff val="25000"/>
            </a:schemeClr>
          </a:solidFill>
          <a:latin typeface="+mn-lt"/>
          <a:ea typeface="+mn-ea"/>
          <a:cs typeface="+mn-cs"/>
        </a:defRPr>
      </a:lvl3pPr>
      <a:lvl4pPr marL="1198230"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700" kern="1200">
          <a:solidFill>
            <a:schemeClr val="tx1">
              <a:lumMod val="75000"/>
              <a:lumOff val="25000"/>
            </a:schemeClr>
          </a:solidFill>
          <a:latin typeface="+mn-lt"/>
          <a:ea typeface="+mn-ea"/>
          <a:cs typeface="+mn-cs"/>
        </a:defRPr>
      </a:lvl4pPr>
      <a:lvl5pPr marL="151775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5pPr>
      <a:lvl6pPr marL="18173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6pPr>
      <a:lvl7pPr marL="214682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7pPr>
      <a:lvl8pPr marL="249631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8pPr>
      <a:lvl9pPr marL="282582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9pPr>
    </p:bodyStyle>
    <p:otherStyle>
      <a:defPPr>
        <a:defRPr lang="en-US"/>
      </a:defPPr>
      <a:lvl1pPr marL="0" algn="l" defTabSz="998525" rtl="0" eaLnBrk="1" latinLnBrk="0" hangingPunct="1">
        <a:defRPr sz="2000" kern="1200">
          <a:solidFill>
            <a:schemeClr val="tx1"/>
          </a:solidFill>
          <a:latin typeface="+mn-lt"/>
          <a:ea typeface="+mn-ea"/>
          <a:cs typeface="+mn-cs"/>
        </a:defRPr>
      </a:lvl1pPr>
      <a:lvl2pPr marL="499262" algn="l" defTabSz="998525" rtl="0" eaLnBrk="1" latinLnBrk="0" hangingPunct="1">
        <a:defRPr sz="2000" kern="1200">
          <a:solidFill>
            <a:schemeClr val="tx1"/>
          </a:solidFill>
          <a:latin typeface="+mn-lt"/>
          <a:ea typeface="+mn-ea"/>
          <a:cs typeface="+mn-cs"/>
        </a:defRPr>
      </a:lvl2pPr>
      <a:lvl3pPr marL="998525" algn="l" defTabSz="998525" rtl="0" eaLnBrk="1" latinLnBrk="0" hangingPunct="1">
        <a:defRPr sz="2000" kern="1200">
          <a:solidFill>
            <a:schemeClr val="tx1"/>
          </a:solidFill>
          <a:latin typeface="+mn-lt"/>
          <a:ea typeface="+mn-ea"/>
          <a:cs typeface="+mn-cs"/>
        </a:defRPr>
      </a:lvl3pPr>
      <a:lvl4pPr marL="1497787" algn="l" defTabSz="998525" rtl="0" eaLnBrk="1" latinLnBrk="0" hangingPunct="1">
        <a:defRPr sz="2000" kern="1200">
          <a:solidFill>
            <a:schemeClr val="tx1"/>
          </a:solidFill>
          <a:latin typeface="+mn-lt"/>
          <a:ea typeface="+mn-ea"/>
          <a:cs typeface="+mn-cs"/>
        </a:defRPr>
      </a:lvl4pPr>
      <a:lvl5pPr marL="1997050" algn="l" defTabSz="998525" rtl="0" eaLnBrk="1" latinLnBrk="0" hangingPunct="1">
        <a:defRPr sz="2000" kern="1200">
          <a:solidFill>
            <a:schemeClr val="tx1"/>
          </a:solidFill>
          <a:latin typeface="+mn-lt"/>
          <a:ea typeface="+mn-ea"/>
          <a:cs typeface="+mn-cs"/>
        </a:defRPr>
      </a:lvl5pPr>
      <a:lvl6pPr marL="2496312" algn="l" defTabSz="998525" rtl="0" eaLnBrk="1" latinLnBrk="0" hangingPunct="1">
        <a:defRPr sz="2000" kern="1200">
          <a:solidFill>
            <a:schemeClr val="tx1"/>
          </a:solidFill>
          <a:latin typeface="+mn-lt"/>
          <a:ea typeface="+mn-ea"/>
          <a:cs typeface="+mn-cs"/>
        </a:defRPr>
      </a:lvl6pPr>
      <a:lvl7pPr marL="2995574" algn="l" defTabSz="998525" rtl="0" eaLnBrk="1" latinLnBrk="0" hangingPunct="1">
        <a:defRPr sz="2000" kern="1200">
          <a:solidFill>
            <a:schemeClr val="tx1"/>
          </a:solidFill>
          <a:latin typeface="+mn-lt"/>
          <a:ea typeface="+mn-ea"/>
          <a:cs typeface="+mn-cs"/>
        </a:defRPr>
      </a:lvl7pPr>
      <a:lvl8pPr marL="3494837" algn="l" defTabSz="998525" rtl="0" eaLnBrk="1" latinLnBrk="0" hangingPunct="1">
        <a:defRPr sz="2000" kern="1200">
          <a:solidFill>
            <a:schemeClr val="tx1"/>
          </a:solidFill>
          <a:latin typeface="+mn-lt"/>
          <a:ea typeface="+mn-ea"/>
          <a:cs typeface="+mn-cs"/>
        </a:defRPr>
      </a:lvl8pPr>
      <a:lvl9pPr marL="3994099" algn="l" defTabSz="998525" rtl="0" eaLnBrk="1" latinLnBrk="0" hangingPunct="1">
        <a:defRPr sz="20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2050" name="Заголовок 1"/>
          <p:cNvSpPr>
            <a:spLocks noGrp="1"/>
          </p:cNvSpPr>
          <p:nvPr>
            <p:ph type="title"/>
          </p:nvPr>
        </p:nvSpPr>
        <p:spPr bwMode="auto">
          <a:xfrm>
            <a:off x="646665" y="115868"/>
            <a:ext cx="9162181" cy="951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680" rIns="0" bIns="45680" numCol="1" anchor="ctr" anchorCtr="0" compatLnSpc="1">
            <a:prstTxWarp prst="textNoShape">
              <a:avLst/>
            </a:prstTxWarp>
          </a:bodyPr>
          <a:lstStyle/>
          <a:p>
            <a:pPr lvl="0"/>
            <a:r>
              <a:rPr lang="ru-RU" altLang="ru-RU" smtClean="0"/>
              <a:t>Образец заголовка</a:t>
            </a:r>
          </a:p>
        </p:txBody>
      </p:sp>
      <p:sp>
        <p:nvSpPr>
          <p:cNvPr id="2051" name="Текст 2"/>
          <p:cNvSpPr>
            <a:spLocks noGrp="1"/>
          </p:cNvSpPr>
          <p:nvPr>
            <p:ph type="body" idx="1"/>
          </p:nvPr>
        </p:nvSpPr>
        <p:spPr bwMode="auto">
          <a:xfrm>
            <a:off x="516255" y="1421745"/>
            <a:ext cx="9292590" cy="47187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60" tIns="45680" rIns="91360" bIns="45680" numCol="1" anchor="t" anchorCtr="0" compatLnSpc="1">
            <a:prstTxWarp prst="textNoShape">
              <a:avLst/>
            </a:prstTxWarp>
          </a:bodyPr>
          <a:lstStyle/>
          <a:p>
            <a:pPr lvl="0"/>
            <a:r>
              <a:rPr lang="ru-RU" altLang="ru-RU" smtClean="0"/>
              <a:t>Образец текста</a:t>
            </a:r>
          </a:p>
          <a:p>
            <a:pPr lvl="1"/>
            <a:r>
              <a:rPr lang="ru-RU" altLang="ru-RU" smtClean="0"/>
              <a:t>Второй уровень</a:t>
            </a:r>
          </a:p>
          <a:p>
            <a:pPr lvl="2"/>
            <a:r>
              <a:rPr lang="ru-RU" altLang="ru-RU" smtClean="0"/>
              <a:t>Третий уровень</a:t>
            </a:r>
          </a:p>
          <a:p>
            <a:pPr lvl="3"/>
            <a:r>
              <a:rPr lang="ru-RU" altLang="ru-RU" smtClean="0"/>
              <a:t>Четвертый уровень</a:t>
            </a:r>
          </a:p>
          <a:p>
            <a:pPr lvl="4"/>
            <a:r>
              <a:rPr lang="ru-RU" altLang="ru-RU" smtClean="0"/>
              <a:t>Пятый уровень</a:t>
            </a:r>
          </a:p>
        </p:txBody>
      </p:sp>
      <p:sp>
        <p:nvSpPr>
          <p:cNvPr id="6" name="Номер слайда 5"/>
          <p:cNvSpPr>
            <a:spLocks noGrp="1"/>
          </p:cNvSpPr>
          <p:nvPr>
            <p:ph type="sldNum" sz="quarter" idx="4"/>
          </p:nvPr>
        </p:nvSpPr>
        <p:spPr>
          <a:xfrm>
            <a:off x="7399655" y="6627185"/>
            <a:ext cx="2409190" cy="380677"/>
          </a:xfrm>
          <a:prstGeom prst="rect">
            <a:avLst/>
          </a:prstGeom>
        </p:spPr>
        <p:txBody>
          <a:bodyPr vert="horz" wrap="square" lIns="91360" tIns="45680" rIns="91360" bIns="45680" numCol="1" anchor="ctr" anchorCtr="0" compatLnSpc="1">
            <a:prstTxWarp prst="textNoShape">
              <a:avLst/>
            </a:prstTxWarp>
          </a:bodyPr>
          <a:lstStyle>
            <a:lvl1pPr algn="r" eaLnBrk="1" hangingPunct="1">
              <a:defRPr sz="1016">
                <a:solidFill>
                  <a:srgbClr val="898989"/>
                </a:solidFill>
              </a:defRPr>
            </a:lvl1pPr>
          </a:lstStyle>
          <a:p>
            <a:pPr defTabSz="774405" fontAlgn="base">
              <a:spcBef>
                <a:spcPct val="0"/>
              </a:spcBef>
              <a:spcAft>
                <a:spcPct val="0"/>
              </a:spcAft>
              <a:defRPr/>
            </a:pPr>
            <a:fld id="{A7D2D94E-558B-452D-B921-48D8C1C25BC7}" type="slidenum">
              <a:rPr lang="ru-RU" altLang="ru-RU" smtClean="0"/>
              <a:pPr defTabSz="774405" fontAlgn="base">
                <a:spcBef>
                  <a:spcPct val="0"/>
                </a:spcBef>
                <a:spcAft>
                  <a:spcPct val="0"/>
                </a:spcAft>
                <a:defRPr/>
              </a:pPr>
              <a:t>‹#›</a:t>
            </a:fld>
            <a:endParaRPr lang="ru-RU" altLang="ru-RU"/>
          </a:p>
        </p:txBody>
      </p:sp>
      <p:pic>
        <p:nvPicPr>
          <p:cNvPr id="2053" name="Рисунок 6"/>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9023707" y="115865"/>
            <a:ext cx="1188462" cy="1097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Прямоугольник 7"/>
          <p:cNvSpPr/>
          <p:nvPr/>
        </p:nvSpPr>
        <p:spPr>
          <a:xfrm>
            <a:off x="646663" y="1155271"/>
            <a:ext cx="8377044" cy="57930"/>
          </a:xfrm>
          <a:prstGeom prst="rect">
            <a:avLst/>
          </a:prstGeom>
          <a:solidFill>
            <a:srgbClr val="2685C5"/>
          </a:solidFill>
          <a:ln>
            <a:noFill/>
          </a:ln>
        </p:spPr>
        <p:style>
          <a:lnRef idx="2">
            <a:schemeClr val="accent1">
              <a:shade val="50000"/>
            </a:schemeClr>
          </a:lnRef>
          <a:fillRef idx="1">
            <a:schemeClr val="accent1"/>
          </a:fillRef>
          <a:effectRef idx="0">
            <a:schemeClr val="accent1"/>
          </a:effectRef>
          <a:fontRef idx="minor">
            <a:schemeClr val="lt1"/>
          </a:fontRef>
        </p:style>
        <p:txBody>
          <a:bodyPr lIns="77371" tIns="38685" rIns="77371" bIns="38685" anchor="ctr"/>
          <a:lstStyle/>
          <a:p>
            <a:pPr algn="ctr" defTabSz="774405">
              <a:defRPr/>
            </a:pPr>
            <a:endParaRPr lang="ru-RU" sz="1524">
              <a:solidFill>
                <a:prstClr val="white"/>
              </a:solidFill>
            </a:endParaRPr>
          </a:p>
        </p:txBody>
      </p:sp>
      <p:pic>
        <p:nvPicPr>
          <p:cNvPr id="2055" name="Объект 3"/>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0" y="6974658"/>
            <a:ext cx="10325100" cy="175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52767006"/>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Lst>
  <p:hf hdr="0" ftr="0" dt="0"/>
  <p:txStyles>
    <p:titleStyle>
      <a:lvl1pPr algn="l" rtl="0" eaLnBrk="0" fontAlgn="base" hangingPunct="0">
        <a:spcBef>
          <a:spcPct val="0"/>
        </a:spcBef>
        <a:spcAft>
          <a:spcPct val="0"/>
        </a:spcAft>
        <a:defRPr sz="2710" b="1" kern="1200">
          <a:solidFill>
            <a:schemeClr val="tx1"/>
          </a:solidFill>
          <a:latin typeface="Arial" pitchFamily="34" charset="0"/>
          <a:ea typeface="+mj-ea"/>
          <a:cs typeface="Arial" pitchFamily="34" charset="0"/>
        </a:defRPr>
      </a:lvl1pPr>
      <a:lvl2pPr algn="l" rtl="0" eaLnBrk="0" fontAlgn="base" hangingPunct="0">
        <a:spcBef>
          <a:spcPct val="0"/>
        </a:spcBef>
        <a:spcAft>
          <a:spcPct val="0"/>
        </a:spcAft>
        <a:defRPr sz="2710" b="1">
          <a:solidFill>
            <a:schemeClr val="tx1"/>
          </a:solidFill>
          <a:latin typeface="Arial" charset="0"/>
          <a:cs typeface="Arial" charset="0"/>
        </a:defRPr>
      </a:lvl2pPr>
      <a:lvl3pPr algn="l" rtl="0" eaLnBrk="0" fontAlgn="base" hangingPunct="0">
        <a:spcBef>
          <a:spcPct val="0"/>
        </a:spcBef>
        <a:spcAft>
          <a:spcPct val="0"/>
        </a:spcAft>
        <a:defRPr sz="2710" b="1">
          <a:solidFill>
            <a:schemeClr val="tx1"/>
          </a:solidFill>
          <a:latin typeface="Arial" charset="0"/>
          <a:cs typeface="Arial" charset="0"/>
        </a:defRPr>
      </a:lvl3pPr>
      <a:lvl4pPr algn="l" rtl="0" eaLnBrk="0" fontAlgn="base" hangingPunct="0">
        <a:spcBef>
          <a:spcPct val="0"/>
        </a:spcBef>
        <a:spcAft>
          <a:spcPct val="0"/>
        </a:spcAft>
        <a:defRPr sz="2710" b="1">
          <a:solidFill>
            <a:schemeClr val="tx1"/>
          </a:solidFill>
          <a:latin typeface="Arial" charset="0"/>
          <a:cs typeface="Arial" charset="0"/>
        </a:defRPr>
      </a:lvl4pPr>
      <a:lvl5pPr algn="l" rtl="0" eaLnBrk="0" fontAlgn="base" hangingPunct="0">
        <a:spcBef>
          <a:spcPct val="0"/>
        </a:spcBef>
        <a:spcAft>
          <a:spcPct val="0"/>
        </a:spcAft>
        <a:defRPr sz="2710" b="1">
          <a:solidFill>
            <a:schemeClr val="tx1"/>
          </a:solidFill>
          <a:latin typeface="Arial" charset="0"/>
          <a:cs typeface="Arial" charset="0"/>
        </a:defRPr>
      </a:lvl5pPr>
      <a:lvl6pPr marL="386852" algn="l" rtl="0" fontAlgn="base">
        <a:spcBef>
          <a:spcPct val="0"/>
        </a:spcBef>
        <a:spcAft>
          <a:spcPct val="0"/>
        </a:spcAft>
        <a:defRPr sz="2710" b="1">
          <a:solidFill>
            <a:schemeClr val="tx1"/>
          </a:solidFill>
          <a:latin typeface="Arial" charset="0"/>
          <a:cs typeface="Arial" charset="0"/>
        </a:defRPr>
      </a:lvl6pPr>
      <a:lvl7pPr marL="773702" algn="l" rtl="0" fontAlgn="base">
        <a:spcBef>
          <a:spcPct val="0"/>
        </a:spcBef>
        <a:spcAft>
          <a:spcPct val="0"/>
        </a:spcAft>
        <a:defRPr sz="2710" b="1">
          <a:solidFill>
            <a:schemeClr val="tx1"/>
          </a:solidFill>
          <a:latin typeface="Arial" charset="0"/>
          <a:cs typeface="Arial" charset="0"/>
        </a:defRPr>
      </a:lvl7pPr>
      <a:lvl8pPr marL="1160554" algn="l" rtl="0" fontAlgn="base">
        <a:spcBef>
          <a:spcPct val="0"/>
        </a:spcBef>
        <a:spcAft>
          <a:spcPct val="0"/>
        </a:spcAft>
        <a:defRPr sz="2710" b="1">
          <a:solidFill>
            <a:schemeClr val="tx1"/>
          </a:solidFill>
          <a:latin typeface="Arial" charset="0"/>
          <a:cs typeface="Arial" charset="0"/>
        </a:defRPr>
      </a:lvl8pPr>
      <a:lvl9pPr marL="1547407" algn="l" rtl="0" fontAlgn="base">
        <a:spcBef>
          <a:spcPct val="0"/>
        </a:spcBef>
        <a:spcAft>
          <a:spcPct val="0"/>
        </a:spcAft>
        <a:defRPr sz="2710" b="1">
          <a:solidFill>
            <a:schemeClr val="tx1"/>
          </a:solidFill>
          <a:latin typeface="Arial" charset="0"/>
          <a:cs typeface="Arial" charset="0"/>
        </a:defRPr>
      </a:lvl9pPr>
    </p:titleStyle>
    <p:bodyStyle>
      <a:lvl1pPr marL="289058" indent="-289058" algn="l" rtl="0" eaLnBrk="0" fontAlgn="base" hangingPunct="0">
        <a:spcBef>
          <a:spcPct val="20000"/>
        </a:spcBef>
        <a:spcAft>
          <a:spcPct val="0"/>
        </a:spcAft>
        <a:buFont typeface="Arial" panose="020B0604020202020204" pitchFamily="34" charset="0"/>
        <a:buChar char="•"/>
        <a:defRPr sz="2710" kern="1200">
          <a:solidFill>
            <a:schemeClr val="tx1"/>
          </a:solidFill>
          <a:latin typeface="+mn-lt"/>
          <a:ea typeface="+mn-ea"/>
          <a:cs typeface="+mn-cs"/>
        </a:defRPr>
      </a:lvl1pPr>
      <a:lvl2pPr marL="627860" indent="-240658" algn="l" rtl="0" eaLnBrk="0" fontAlgn="base" hangingPunct="0">
        <a:spcBef>
          <a:spcPct val="20000"/>
        </a:spcBef>
        <a:spcAft>
          <a:spcPct val="0"/>
        </a:spcAft>
        <a:buFont typeface="Arial" panose="020B0604020202020204" pitchFamily="34" charset="0"/>
        <a:buChar char="–"/>
        <a:defRPr sz="2371" kern="1200">
          <a:solidFill>
            <a:schemeClr val="tx1"/>
          </a:solidFill>
          <a:latin typeface="+mn-lt"/>
          <a:ea typeface="+mn-ea"/>
          <a:cs typeface="+mn-cs"/>
        </a:defRPr>
      </a:lvl2pPr>
      <a:lvl3pPr marL="966663" indent="-192257" algn="l" rtl="0" eaLnBrk="0" fontAlgn="base" hangingPunct="0">
        <a:spcBef>
          <a:spcPct val="20000"/>
        </a:spcBef>
        <a:spcAft>
          <a:spcPct val="0"/>
        </a:spcAft>
        <a:buFont typeface="Arial" panose="020B0604020202020204" pitchFamily="34" charset="0"/>
        <a:buChar char="•"/>
        <a:defRPr sz="2033" kern="1200">
          <a:solidFill>
            <a:schemeClr val="tx1"/>
          </a:solidFill>
          <a:latin typeface="+mn-lt"/>
          <a:ea typeface="+mn-ea"/>
          <a:cs typeface="+mn-cs"/>
        </a:defRPr>
      </a:lvl3pPr>
      <a:lvl4pPr marL="1353865" indent="-192257" algn="l" rtl="0" eaLnBrk="0" fontAlgn="base" hangingPunct="0">
        <a:spcBef>
          <a:spcPct val="20000"/>
        </a:spcBef>
        <a:spcAft>
          <a:spcPct val="0"/>
        </a:spcAft>
        <a:buFont typeface="Arial" panose="020B0604020202020204" pitchFamily="34" charset="0"/>
        <a:buChar char="–"/>
        <a:defRPr sz="1694" kern="1200">
          <a:solidFill>
            <a:schemeClr val="tx1"/>
          </a:solidFill>
          <a:latin typeface="+mn-lt"/>
          <a:ea typeface="+mn-ea"/>
          <a:cs typeface="+mn-cs"/>
        </a:defRPr>
      </a:lvl4pPr>
      <a:lvl5pPr marL="1739723" indent="-192257" algn="l" rtl="0" eaLnBrk="0" fontAlgn="base" hangingPunct="0">
        <a:spcBef>
          <a:spcPct val="20000"/>
        </a:spcBef>
        <a:spcAft>
          <a:spcPct val="0"/>
        </a:spcAft>
        <a:buFont typeface="Arial" panose="020B0604020202020204" pitchFamily="34" charset="0"/>
        <a:buChar char="»"/>
        <a:defRPr sz="1694" kern="1200">
          <a:solidFill>
            <a:schemeClr val="tx1"/>
          </a:solidFill>
          <a:latin typeface="+mn-lt"/>
          <a:ea typeface="+mn-ea"/>
          <a:cs typeface="+mn-cs"/>
        </a:defRPr>
      </a:lvl5pPr>
      <a:lvl6pPr marL="2127684" indent="-193426" algn="l" defTabSz="773702" rtl="0" eaLnBrk="1" latinLnBrk="0" hangingPunct="1">
        <a:spcBef>
          <a:spcPct val="20000"/>
        </a:spcBef>
        <a:buFont typeface="Arial" pitchFamily="34" charset="0"/>
        <a:buChar char="•"/>
        <a:defRPr sz="1694" kern="1200">
          <a:solidFill>
            <a:schemeClr val="tx1"/>
          </a:solidFill>
          <a:latin typeface="+mn-lt"/>
          <a:ea typeface="+mn-ea"/>
          <a:cs typeface="+mn-cs"/>
        </a:defRPr>
      </a:lvl6pPr>
      <a:lvl7pPr marL="2514534" indent="-193426" algn="l" defTabSz="773702" rtl="0" eaLnBrk="1" latinLnBrk="0" hangingPunct="1">
        <a:spcBef>
          <a:spcPct val="20000"/>
        </a:spcBef>
        <a:buFont typeface="Arial" pitchFamily="34" charset="0"/>
        <a:buChar char="•"/>
        <a:defRPr sz="1694" kern="1200">
          <a:solidFill>
            <a:schemeClr val="tx1"/>
          </a:solidFill>
          <a:latin typeface="+mn-lt"/>
          <a:ea typeface="+mn-ea"/>
          <a:cs typeface="+mn-cs"/>
        </a:defRPr>
      </a:lvl7pPr>
      <a:lvl8pPr marL="2901386" indent="-193426" algn="l" defTabSz="773702" rtl="0" eaLnBrk="1" latinLnBrk="0" hangingPunct="1">
        <a:spcBef>
          <a:spcPct val="20000"/>
        </a:spcBef>
        <a:buFont typeface="Arial" pitchFamily="34" charset="0"/>
        <a:buChar char="•"/>
        <a:defRPr sz="1694" kern="1200">
          <a:solidFill>
            <a:schemeClr val="tx1"/>
          </a:solidFill>
          <a:latin typeface="+mn-lt"/>
          <a:ea typeface="+mn-ea"/>
          <a:cs typeface="+mn-cs"/>
        </a:defRPr>
      </a:lvl8pPr>
      <a:lvl9pPr marL="3288238" indent="-193426" algn="l" defTabSz="773702" rtl="0" eaLnBrk="1" latinLnBrk="0" hangingPunct="1">
        <a:spcBef>
          <a:spcPct val="20000"/>
        </a:spcBef>
        <a:buFont typeface="Arial" pitchFamily="34" charset="0"/>
        <a:buChar char="•"/>
        <a:defRPr sz="1694" kern="1200">
          <a:solidFill>
            <a:schemeClr val="tx1"/>
          </a:solidFill>
          <a:latin typeface="+mn-lt"/>
          <a:ea typeface="+mn-ea"/>
          <a:cs typeface="+mn-cs"/>
        </a:defRPr>
      </a:lvl9pPr>
    </p:bodyStyle>
    <p:otherStyle>
      <a:defPPr>
        <a:defRPr lang="ru-RU"/>
      </a:defPPr>
      <a:lvl1pPr marL="0" algn="l" defTabSz="773702" rtl="0" eaLnBrk="1" latinLnBrk="0" hangingPunct="1">
        <a:defRPr sz="1524" kern="1200">
          <a:solidFill>
            <a:schemeClr val="tx1"/>
          </a:solidFill>
          <a:latin typeface="+mn-lt"/>
          <a:ea typeface="+mn-ea"/>
          <a:cs typeface="+mn-cs"/>
        </a:defRPr>
      </a:lvl1pPr>
      <a:lvl2pPr marL="386852" algn="l" defTabSz="773702" rtl="0" eaLnBrk="1" latinLnBrk="0" hangingPunct="1">
        <a:defRPr sz="1524" kern="1200">
          <a:solidFill>
            <a:schemeClr val="tx1"/>
          </a:solidFill>
          <a:latin typeface="+mn-lt"/>
          <a:ea typeface="+mn-ea"/>
          <a:cs typeface="+mn-cs"/>
        </a:defRPr>
      </a:lvl2pPr>
      <a:lvl3pPr marL="773702" algn="l" defTabSz="773702" rtl="0" eaLnBrk="1" latinLnBrk="0" hangingPunct="1">
        <a:defRPr sz="1524" kern="1200">
          <a:solidFill>
            <a:schemeClr val="tx1"/>
          </a:solidFill>
          <a:latin typeface="+mn-lt"/>
          <a:ea typeface="+mn-ea"/>
          <a:cs typeface="+mn-cs"/>
        </a:defRPr>
      </a:lvl3pPr>
      <a:lvl4pPr marL="1160554" algn="l" defTabSz="773702" rtl="0" eaLnBrk="1" latinLnBrk="0" hangingPunct="1">
        <a:defRPr sz="1524" kern="1200">
          <a:solidFill>
            <a:schemeClr val="tx1"/>
          </a:solidFill>
          <a:latin typeface="+mn-lt"/>
          <a:ea typeface="+mn-ea"/>
          <a:cs typeface="+mn-cs"/>
        </a:defRPr>
      </a:lvl4pPr>
      <a:lvl5pPr marL="1547407" algn="l" defTabSz="773702" rtl="0" eaLnBrk="1" latinLnBrk="0" hangingPunct="1">
        <a:defRPr sz="1524" kern="1200">
          <a:solidFill>
            <a:schemeClr val="tx1"/>
          </a:solidFill>
          <a:latin typeface="+mn-lt"/>
          <a:ea typeface="+mn-ea"/>
          <a:cs typeface="+mn-cs"/>
        </a:defRPr>
      </a:lvl5pPr>
      <a:lvl6pPr marL="1934257" algn="l" defTabSz="773702" rtl="0" eaLnBrk="1" latinLnBrk="0" hangingPunct="1">
        <a:defRPr sz="1524" kern="1200">
          <a:solidFill>
            <a:schemeClr val="tx1"/>
          </a:solidFill>
          <a:latin typeface="+mn-lt"/>
          <a:ea typeface="+mn-ea"/>
          <a:cs typeface="+mn-cs"/>
        </a:defRPr>
      </a:lvl6pPr>
      <a:lvl7pPr marL="2321108" algn="l" defTabSz="773702" rtl="0" eaLnBrk="1" latinLnBrk="0" hangingPunct="1">
        <a:defRPr sz="1524" kern="1200">
          <a:solidFill>
            <a:schemeClr val="tx1"/>
          </a:solidFill>
          <a:latin typeface="+mn-lt"/>
          <a:ea typeface="+mn-ea"/>
          <a:cs typeface="+mn-cs"/>
        </a:defRPr>
      </a:lvl7pPr>
      <a:lvl8pPr marL="2707962" algn="l" defTabSz="773702" rtl="0" eaLnBrk="1" latinLnBrk="0" hangingPunct="1">
        <a:defRPr sz="1524" kern="1200">
          <a:solidFill>
            <a:schemeClr val="tx1"/>
          </a:solidFill>
          <a:latin typeface="+mn-lt"/>
          <a:ea typeface="+mn-ea"/>
          <a:cs typeface="+mn-cs"/>
        </a:defRPr>
      </a:lvl8pPr>
      <a:lvl9pPr marL="3094811" algn="l" defTabSz="773702" rtl="0" eaLnBrk="1" latinLnBrk="0" hangingPunct="1">
        <a:defRPr sz="1524"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62466" name="Заголовок 1"/>
          <p:cNvSpPr>
            <a:spLocks noGrp="1"/>
          </p:cNvSpPr>
          <p:nvPr>
            <p:ph type="title"/>
          </p:nvPr>
        </p:nvSpPr>
        <p:spPr bwMode="auto">
          <a:xfrm>
            <a:off x="647210" y="115868"/>
            <a:ext cx="9161733" cy="951692"/>
          </a:xfrm>
          <a:prstGeom prst="rect">
            <a:avLst/>
          </a:prstGeom>
          <a:noFill/>
          <a:ln w="9525">
            <a:noFill/>
            <a:miter lim="800000"/>
            <a:headEnd/>
            <a:tailEnd/>
          </a:ln>
        </p:spPr>
        <p:txBody>
          <a:bodyPr vert="horz" wrap="square" lIns="0" tIns="45680" rIns="0" bIns="45680" numCol="1" anchor="ctr" anchorCtr="0" compatLnSpc="1">
            <a:prstTxWarp prst="textNoShape">
              <a:avLst/>
            </a:prstTxWarp>
          </a:bodyPr>
          <a:lstStyle/>
          <a:p>
            <a:pPr lvl="0"/>
            <a:r>
              <a:rPr lang="ru-RU"/>
              <a:t>Образец заголовка</a:t>
            </a:r>
          </a:p>
        </p:txBody>
      </p:sp>
      <p:sp>
        <p:nvSpPr>
          <p:cNvPr id="62467" name="Текст 2"/>
          <p:cNvSpPr>
            <a:spLocks noGrp="1"/>
          </p:cNvSpPr>
          <p:nvPr>
            <p:ph type="body" idx="1"/>
          </p:nvPr>
        </p:nvSpPr>
        <p:spPr bwMode="auto">
          <a:xfrm>
            <a:off x="516255" y="1421848"/>
            <a:ext cx="9292590" cy="4718735"/>
          </a:xfrm>
          <a:prstGeom prst="rect">
            <a:avLst/>
          </a:prstGeom>
          <a:noFill/>
          <a:ln w="9525">
            <a:noFill/>
            <a:miter lim="800000"/>
            <a:headEnd/>
            <a:tailEnd/>
          </a:ln>
        </p:spPr>
        <p:txBody>
          <a:bodyPr vert="horz" wrap="square" lIns="91360" tIns="45680" rIns="91360" bIns="45680" numCol="1" anchor="t" anchorCtr="0" compatLnSpc="1">
            <a:prstTxWarp prst="textNoShape">
              <a:avLst/>
            </a:prstTxWarp>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6" name="Номер слайда 5"/>
          <p:cNvSpPr>
            <a:spLocks noGrp="1"/>
          </p:cNvSpPr>
          <p:nvPr>
            <p:ph type="sldNum" sz="quarter" idx="4"/>
          </p:nvPr>
        </p:nvSpPr>
        <p:spPr>
          <a:xfrm>
            <a:off x="7399655" y="6627191"/>
            <a:ext cx="2409190" cy="380677"/>
          </a:xfrm>
          <a:prstGeom prst="rect">
            <a:avLst/>
          </a:prstGeom>
        </p:spPr>
        <p:txBody>
          <a:bodyPr vert="horz" lIns="91360" tIns="45680" rIns="91360" bIns="45680" rtlCol="0" anchor="ctr"/>
          <a:lstStyle>
            <a:lvl1pPr algn="r" fontAlgn="auto">
              <a:spcBef>
                <a:spcPts val="0"/>
              </a:spcBef>
              <a:spcAft>
                <a:spcPts val="0"/>
              </a:spcAft>
              <a:defRPr sz="1016">
                <a:solidFill>
                  <a:schemeClr val="tx1">
                    <a:tint val="75000"/>
                  </a:schemeClr>
                </a:solidFill>
                <a:latin typeface="+mn-lt"/>
              </a:defRPr>
            </a:lvl1pPr>
          </a:lstStyle>
          <a:p>
            <a:pPr defTabSz="1032540">
              <a:defRPr/>
            </a:pPr>
            <a:fld id="{500C75FB-29DB-479D-90FD-07DD74D67401}" type="slidenum">
              <a:rPr lang="ru-RU" smtClean="0">
                <a:solidFill>
                  <a:prstClr val="black">
                    <a:tint val="75000"/>
                  </a:prstClr>
                </a:solidFill>
              </a:rPr>
              <a:pPr defTabSz="1032540">
                <a:defRPr/>
              </a:pPr>
              <a:t>‹#›</a:t>
            </a:fld>
            <a:endParaRPr lang="ru-RU" dirty="0">
              <a:solidFill>
                <a:prstClr val="black">
                  <a:tint val="75000"/>
                </a:prstClr>
              </a:solidFill>
            </a:endParaRPr>
          </a:p>
        </p:txBody>
      </p:sp>
      <p:pic>
        <p:nvPicPr>
          <p:cNvPr id="62469" name="Рисунок 6"/>
          <p:cNvPicPr>
            <a:picLocks noChangeAspect="1"/>
          </p:cNvPicPr>
          <p:nvPr/>
        </p:nvPicPr>
        <p:blipFill>
          <a:blip r:embed="rId14" cstate="print"/>
          <a:srcRect/>
          <a:stretch>
            <a:fillRect/>
          </a:stretch>
        </p:blipFill>
        <p:spPr bwMode="auto">
          <a:xfrm>
            <a:off x="9023811" y="115859"/>
            <a:ext cx="1188463" cy="1097343"/>
          </a:xfrm>
          <a:prstGeom prst="rect">
            <a:avLst/>
          </a:prstGeom>
          <a:noFill/>
          <a:ln w="9525">
            <a:noFill/>
            <a:miter lim="800000"/>
            <a:headEnd/>
            <a:tailEnd/>
          </a:ln>
        </p:spPr>
      </p:pic>
      <p:sp>
        <p:nvSpPr>
          <p:cNvPr id="8" name="Прямоугольник 7"/>
          <p:cNvSpPr/>
          <p:nvPr/>
        </p:nvSpPr>
        <p:spPr>
          <a:xfrm>
            <a:off x="647119" y="1155282"/>
            <a:ext cx="8376595" cy="57929"/>
          </a:xfrm>
          <a:prstGeom prst="rect">
            <a:avLst/>
          </a:prstGeom>
          <a:solidFill>
            <a:srgbClr val="2685C5"/>
          </a:solidFill>
          <a:ln>
            <a:noFill/>
          </a:ln>
        </p:spPr>
        <p:style>
          <a:lnRef idx="2">
            <a:schemeClr val="accent1">
              <a:shade val="50000"/>
            </a:schemeClr>
          </a:lnRef>
          <a:fillRef idx="1">
            <a:schemeClr val="accent1"/>
          </a:fillRef>
          <a:effectRef idx="0">
            <a:schemeClr val="accent1"/>
          </a:effectRef>
          <a:fontRef idx="minor">
            <a:schemeClr val="lt1"/>
          </a:fontRef>
        </p:style>
        <p:txBody>
          <a:bodyPr lIns="77371" tIns="38685" rIns="77371" bIns="38685" anchor="ctr"/>
          <a:lstStyle/>
          <a:p>
            <a:pPr algn="ctr" defTabSz="1032540">
              <a:defRPr/>
            </a:pPr>
            <a:endParaRPr lang="ru-RU" sz="1524">
              <a:solidFill>
                <a:prstClr val="white"/>
              </a:solidFill>
            </a:endParaRPr>
          </a:p>
        </p:txBody>
      </p:sp>
      <p:pic>
        <p:nvPicPr>
          <p:cNvPr id="62471" name="Объект 3"/>
          <p:cNvPicPr>
            <a:picLocks noChangeAspect="1"/>
          </p:cNvPicPr>
          <p:nvPr/>
        </p:nvPicPr>
        <p:blipFill>
          <a:blip r:embed="rId15" cstate="print"/>
          <a:srcRect/>
          <a:stretch>
            <a:fillRect/>
          </a:stretch>
        </p:blipFill>
        <p:spPr bwMode="auto">
          <a:xfrm>
            <a:off x="0" y="6974674"/>
            <a:ext cx="10325100" cy="175442"/>
          </a:xfrm>
          <a:prstGeom prst="rect">
            <a:avLst/>
          </a:prstGeom>
          <a:noFill/>
          <a:ln w="9525">
            <a:noFill/>
            <a:miter lim="800000"/>
            <a:headEnd/>
            <a:tailEnd/>
          </a:ln>
        </p:spPr>
      </p:pic>
    </p:spTree>
    <p:extLst>
      <p:ext uri="{BB962C8B-B14F-4D97-AF65-F5344CB8AC3E}">
        <p14:creationId xmlns:p14="http://schemas.microsoft.com/office/powerpoint/2010/main" val="1877443344"/>
      </p:ext>
    </p:extLst>
  </p:cSld>
  <p:clrMap bg1="lt1" tx1="dk1" bg2="lt2" tx2="dk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 id="2147483739" r:id="rId12"/>
  </p:sldLayoutIdLst>
  <p:hf hdr="0" ftr="0" dt="0"/>
  <p:txStyles>
    <p:titleStyle>
      <a:lvl1pPr algn="l" rtl="0" eaLnBrk="0" fontAlgn="base" hangingPunct="0">
        <a:spcBef>
          <a:spcPct val="0"/>
        </a:spcBef>
        <a:spcAft>
          <a:spcPct val="0"/>
        </a:spcAft>
        <a:defRPr sz="2710" b="1" kern="1200">
          <a:solidFill>
            <a:schemeClr val="tx1"/>
          </a:solidFill>
          <a:latin typeface="Arial" pitchFamily="34" charset="0"/>
          <a:ea typeface="+mj-ea"/>
          <a:cs typeface="Arial" pitchFamily="34" charset="0"/>
        </a:defRPr>
      </a:lvl1pPr>
      <a:lvl2pPr algn="l" rtl="0" eaLnBrk="0" fontAlgn="base" hangingPunct="0">
        <a:spcBef>
          <a:spcPct val="0"/>
        </a:spcBef>
        <a:spcAft>
          <a:spcPct val="0"/>
        </a:spcAft>
        <a:defRPr sz="2710" b="1">
          <a:solidFill>
            <a:schemeClr val="tx1"/>
          </a:solidFill>
          <a:latin typeface="Arial" charset="0"/>
          <a:cs typeface="Arial" charset="0"/>
        </a:defRPr>
      </a:lvl2pPr>
      <a:lvl3pPr algn="l" rtl="0" eaLnBrk="0" fontAlgn="base" hangingPunct="0">
        <a:spcBef>
          <a:spcPct val="0"/>
        </a:spcBef>
        <a:spcAft>
          <a:spcPct val="0"/>
        </a:spcAft>
        <a:defRPr sz="2710" b="1">
          <a:solidFill>
            <a:schemeClr val="tx1"/>
          </a:solidFill>
          <a:latin typeface="Arial" charset="0"/>
          <a:cs typeface="Arial" charset="0"/>
        </a:defRPr>
      </a:lvl3pPr>
      <a:lvl4pPr algn="l" rtl="0" eaLnBrk="0" fontAlgn="base" hangingPunct="0">
        <a:spcBef>
          <a:spcPct val="0"/>
        </a:spcBef>
        <a:spcAft>
          <a:spcPct val="0"/>
        </a:spcAft>
        <a:defRPr sz="2710" b="1">
          <a:solidFill>
            <a:schemeClr val="tx1"/>
          </a:solidFill>
          <a:latin typeface="Arial" charset="0"/>
          <a:cs typeface="Arial" charset="0"/>
        </a:defRPr>
      </a:lvl4pPr>
      <a:lvl5pPr algn="l" rtl="0" eaLnBrk="0" fontAlgn="base" hangingPunct="0">
        <a:spcBef>
          <a:spcPct val="0"/>
        </a:spcBef>
        <a:spcAft>
          <a:spcPct val="0"/>
        </a:spcAft>
        <a:defRPr sz="2710" b="1">
          <a:solidFill>
            <a:schemeClr val="tx1"/>
          </a:solidFill>
          <a:latin typeface="Arial" charset="0"/>
          <a:cs typeface="Arial" charset="0"/>
        </a:defRPr>
      </a:lvl5pPr>
      <a:lvl6pPr marL="386862" algn="l" rtl="0" fontAlgn="base">
        <a:spcBef>
          <a:spcPct val="0"/>
        </a:spcBef>
        <a:spcAft>
          <a:spcPct val="0"/>
        </a:spcAft>
        <a:defRPr sz="2710" b="1">
          <a:solidFill>
            <a:schemeClr val="tx1"/>
          </a:solidFill>
          <a:latin typeface="Arial" charset="0"/>
          <a:cs typeface="Arial" charset="0"/>
        </a:defRPr>
      </a:lvl6pPr>
      <a:lvl7pPr marL="773722" algn="l" rtl="0" fontAlgn="base">
        <a:spcBef>
          <a:spcPct val="0"/>
        </a:spcBef>
        <a:spcAft>
          <a:spcPct val="0"/>
        </a:spcAft>
        <a:defRPr sz="2710" b="1">
          <a:solidFill>
            <a:schemeClr val="tx1"/>
          </a:solidFill>
          <a:latin typeface="Arial" charset="0"/>
          <a:cs typeface="Arial" charset="0"/>
        </a:defRPr>
      </a:lvl7pPr>
      <a:lvl8pPr marL="1160584" algn="l" rtl="0" fontAlgn="base">
        <a:spcBef>
          <a:spcPct val="0"/>
        </a:spcBef>
        <a:spcAft>
          <a:spcPct val="0"/>
        </a:spcAft>
        <a:defRPr sz="2710" b="1">
          <a:solidFill>
            <a:schemeClr val="tx1"/>
          </a:solidFill>
          <a:latin typeface="Arial" charset="0"/>
          <a:cs typeface="Arial" charset="0"/>
        </a:defRPr>
      </a:lvl8pPr>
      <a:lvl9pPr marL="1547446" algn="l" rtl="0" fontAlgn="base">
        <a:spcBef>
          <a:spcPct val="0"/>
        </a:spcBef>
        <a:spcAft>
          <a:spcPct val="0"/>
        </a:spcAft>
        <a:defRPr sz="2710" b="1">
          <a:solidFill>
            <a:schemeClr val="tx1"/>
          </a:solidFill>
          <a:latin typeface="Arial" charset="0"/>
          <a:cs typeface="Arial" charset="0"/>
        </a:defRPr>
      </a:lvl9pPr>
    </p:titleStyle>
    <p:bodyStyle>
      <a:lvl1pPr marL="290146" indent="-290146" algn="l" rtl="0" eaLnBrk="0" fontAlgn="base" hangingPunct="0">
        <a:spcBef>
          <a:spcPct val="20000"/>
        </a:spcBef>
        <a:spcAft>
          <a:spcPct val="0"/>
        </a:spcAft>
        <a:buFont typeface="Arial" charset="0"/>
        <a:buChar char="•"/>
        <a:defRPr sz="2710" kern="1200">
          <a:solidFill>
            <a:schemeClr val="tx1"/>
          </a:solidFill>
          <a:latin typeface="+mn-lt"/>
          <a:ea typeface="+mn-ea"/>
          <a:cs typeface="+mn-cs"/>
        </a:defRPr>
      </a:lvl1pPr>
      <a:lvl2pPr marL="628649" indent="-241790" algn="l" rtl="0" eaLnBrk="0" fontAlgn="base" hangingPunct="0">
        <a:spcBef>
          <a:spcPct val="20000"/>
        </a:spcBef>
        <a:spcAft>
          <a:spcPct val="0"/>
        </a:spcAft>
        <a:buFont typeface="Arial" charset="0"/>
        <a:buChar char="–"/>
        <a:defRPr sz="2371" kern="1200">
          <a:solidFill>
            <a:schemeClr val="tx1"/>
          </a:solidFill>
          <a:latin typeface="+mn-lt"/>
          <a:ea typeface="+mn-ea"/>
          <a:cs typeface="+mn-cs"/>
        </a:defRPr>
      </a:lvl2pPr>
      <a:lvl3pPr marL="967153" indent="-193431" algn="l" rtl="0" eaLnBrk="0" fontAlgn="base" hangingPunct="0">
        <a:spcBef>
          <a:spcPct val="20000"/>
        </a:spcBef>
        <a:spcAft>
          <a:spcPct val="0"/>
        </a:spcAft>
        <a:buFont typeface="Arial" charset="0"/>
        <a:buChar char="•"/>
        <a:defRPr sz="2033" kern="1200">
          <a:solidFill>
            <a:schemeClr val="tx1"/>
          </a:solidFill>
          <a:latin typeface="+mn-lt"/>
          <a:ea typeface="+mn-ea"/>
          <a:cs typeface="+mn-cs"/>
        </a:defRPr>
      </a:lvl3pPr>
      <a:lvl4pPr marL="1354015" indent="-193431" algn="l" rtl="0" eaLnBrk="0" fontAlgn="base" hangingPunct="0">
        <a:spcBef>
          <a:spcPct val="20000"/>
        </a:spcBef>
        <a:spcAft>
          <a:spcPct val="0"/>
        </a:spcAft>
        <a:buFont typeface="Arial" charset="0"/>
        <a:buChar char="–"/>
        <a:defRPr sz="1694" kern="1200">
          <a:solidFill>
            <a:schemeClr val="tx1"/>
          </a:solidFill>
          <a:latin typeface="+mn-lt"/>
          <a:ea typeface="+mn-ea"/>
          <a:cs typeface="+mn-cs"/>
        </a:defRPr>
      </a:lvl4pPr>
      <a:lvl5pPr marL="1740875" indent="-193431" algn="l" rtl="0" eaLnBrk="0" fontAlgn="base" hangingPunct="0">
        <a:spcBef>
          <a:spcPct val="20000"/>
        </a:spcBef>
        <a:spcAft>
          <a:spcPct val="0"/>
        </a:spcAft>
        <a:buFont typeface="Arial" charset="0"/>
        <a:buChar char="»"/>
        <a:defRPr sz="1694" kern="1200">
          <a:solidFill>
            <a:schemeClr val="tx1"/>
          </a:solidFill>
          <a:latin typeface="+mn-lt"/>
          <a:ea typeface="+mn-ea"/>
          <a:cs typeface="+mn-cs"/>
        </a:defRPr>
      </a:lvl5pPr>
      <a:lvl6pPr marL="2127737" indent="-193431" algn="l" defTabSz="773722" rtl="0" eaLnBrk="1" latinLnBrk="0" hangingPunct="1">
        <a:spcBef>
          <a:spcPct val="20000"/>
        </a:spcBef>
        <a:buFont typeface="Arial" pitchFamily="34" charset="0"/>
        <a:buChar char="•"/>
        <a:defRPr sz="1694" kern="1200">
          <a:solidFill>
            <a:schemeClr val="tx1"/>
          </a:solidFill>
          <a:latin typeface="+mn-lt"/>
          <a:ea typeface="+mn-ea"/>
          <a:cs typeface="+mn-cs"/>
        </a:defRPr>
      </a:lvl6pPr>
      <a:lvl7pPr marL="2514597" indent="-193431" algn="l" defTabSz="773722" rtl="0" eaLnBrk="1" latinLnBrk="0" hangingPunct="1">
        <a:spcBef>
          <a:spcPct val="20000"/>
        </a:spcBef>
        <a:buFont typeface="Arial" pitchFamily="34" charset="0"/>
        <a:buChar char="•"/>
        <a:defRPr sz="1694" kern="1200">
          <a:solidFill>
            <a:schemeClr val="tx1"/>
          </a:solidFill>
          <a:latin typeface="+mn-lt"/>
          <a:ea typeface="+mn-ea"/>
          <a:cs typeface="+mn-cs"/>
        </a:defRPr>
      </a:lvl7pPr>
      <a:lvl8pPr marL="2901459" indent="-193431" algn="l" defTabSz="773722" rtl="0" eaLnBrk="1" latinLnBrk="0" hangingPunct="1">
        <a:spcBef>
          <a:spcPct val="20000"/>
        </a:spcBef>
        <a:buFont typeface="Arial" pitchFamily="34" charset="0"/>
        <a:buChar char="•"/>
        <a:defRPr sz="1694" kern="1200">
          <a:solidFill>
            <a:schemeClr val="tx1"/>
          </a:solidFill>
          <a:latin typeface="+mn-lt"/>
          <a:ea typeface="+mn-ea"/>
          <a:cs typeface="+mn-cs"/>
        </a:defRPr>
      </a:lvl8pPr>
      <a:lvl9pPr marL="3288321" indent="-193431" algn="l" defTabSz="773722" rtl="0" eaLnBrk="1" latinLnBrk="0" hangingPunct="1">
        <a:spcBef>
          <a:spcPct val="20000"/>
        </a:spcBef>
        <a:buFont typeface="Arial" pitchFamily="34" charset="0"/>
        <a:buChar char="•"/>
        <a:defRPr sz="1694" kern="1200">
          <a:solidFill>
            <a:schemeClr val="tx1"/>
          </a:solidFill>
          <a:latin typeface="+mn-lt"/>
          <a:ea typeface="+mn-ea"/>
          <a:cs typeface="+mn-cs"/>
        </a:defRPr>
      </a:lvl9pPr>
    </p:bodyStyle>
    <p:otherStyle>
      <a:defPPr>
        <a:defRPr lang="ru-RU"/>
      </a:defPPr>
      <a:lvl1pPr marL="0" algn="l" defTabSz="773722" rtl="0" eaLnBrk="1" latinLnBrk="0" hangingPunct="1">
        <a:defRPr sz="1524" kern="1200">
          <a:solidFill>
            <a:schemeClr val="tx1"/>
          </a:solidFill>
          <a:latin typeface="+mn-lt"/>
          <a:ea typeface="+mn-ea"/>
          <a:cs typeface="+mn-cs"/>
        </a:defRPr>
      </a:lvl1pPr>
      <a:lvl2pPr marL="386862" algn="l" defTabSz="773722" rtl="0" eaLnBrk="1" latinLnBrk="0" hangingPunct="1">
        <a:defRPr sz="1524" kern="1200">
          <a:solidFill>
            <a:schemeClr val="tx1"/>
          </a:solidFill>
          <a:latin typeface="+mn-lt"/>
          <a:ea typeface="+mn-ea"/>
          <a:cs typeface="+mn-cs"/>
        </a:defRPr>
      </a:lvl2pPr>
      <a:lvl3pPr marL="773722" algn="l" defTabSz="773722" rtl="0" eaLnBrk="1" latinLnBrk="0" hangingPunct="1">
        <a:defRPr sz="1524" kern="1200">
          <a:solidFill>
            <a:schemeClr val="tx1"/>
          </a:solidFill>
          <a:latin typeface="+mn-lt"/>
          <a:ea typeface="+mn-ea"/>
          <a:cs typeface="+mn-cs"/>
        </a:defRPr>
      </a:lvl3pPr>
      <a:lvl4pPr marL="1160584" algn="l" defTabSz="773722" rtl="0" eaLnBrk="1" latinLnBrk="0" hangingPunct="1">
        <a:defRPr sz="1524" kern="1200">
          <a:solidFill>
            <a:schemeClr val="tx1"/>
          </a:solidFill>
          <a:latin typeface="+mn-lt"/>
          <a:ea typeface="+mn-ea"/>
          <a:cs typeface="+mn-cs"/>
        </a:defRPr>
      </a:lvl4pPr>
      <a:lvl5pPr marL="1547446" algn="l" defTabSz="773722" rtl="0" eaLnBrk="1" latinLnBrk="0" hangingPunct="1">
        <a:defRPr sz="1524" kern="1200">
          <a:solidFill>
            <a:schemeClr val="tx1"/>
          </a:solidFill>
          <a:latin typeface="+mn-lt"/>
          <a:ea typeface="+mn-ea"/>
          <a:cs typeface="+mn-cs"/>
        </a:defRPr>
      </a:lvl5pPr>
      <a:lvl6pPr marL="1934305" algn="l" defTabSz="773722" rtl="0" eaLnBrk="1" latinLnBrk="0" hangingPunct="1">
        <a:defRPr sz="1524" kern="1200">
          <a:solidFill>
            <a:schemeClr val="tx1"/>
          </a:solidFill>
          <a:latin typeface="+mn-lt"/>
          <a:ea typeface="+mn-ea"/>
          <a:cs typeface="+mn-cs"/>
        </a:defRPr>
      </a:lvl6pPr>
      <a:lvl7pPr marL="2321167" algn="l" defTabSz="773722" rtl="0" eaLnBrk="1" latinLnBrk="0" hangingPunct="1">
        <a:defRPr sz="1524" kern="1200">
          <a:solidFill>
            <a:schemeClr val="tx1"/>
          </a:solidFill>
          <a:latin typeface="+mn-lt"/>
          <a:ea typeface="+mn-ea"/>
          <a:cs typeface="+mn-cs"/>
        </a:defRPr>
      </a:lvl7pPr>
      <a:lvl8pPr marL="2708029" algn="l" defTabSz="773722" rtl="0" eaLnBrk="1" latinLnBrk="0" hangingPunct="1">
        <a:defRPr sz="1524" kern="1200">
          <a:solidFill>
            <a:schemeClr val="tx1"/>
          </a:solidFill>
          <a:latin typeface="+mn-lt"/>
          <a:ea typeface="+mn-ea"/>
          <a:cs typeface="+mn-cs"/>
        </a:defRPr>
      </a:lvl8pPr>
      <a:lvl9pPr marL="3094889" algn="l" defTabSz="773722" rtl="0" eaLnBrk="1" latinLnBrk="0" hangingPunct="1">
        <a:defRPr sz="1524"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14" name="Rounded Rectangle 13"/>
          <p:cNvSpPr/>
          <p:nvPr/>
        </p:nvSpPr>
        <p:spPr>
          <a:xfrm>
            <a:off x="258128" y="238337"/>
            <a:ext cx="9819170" cy="2574036"/>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grpSp>
        <p:nvGrpSpPr>
          <p:cNvPr id="8" name="Group 15"/>
          <p:cNvGrpSpPr>
            <a:grpSpLocks noChangeAspect="1"/>
          </p:cNvGrpSpPr>
          <p:nvPr/>
        </p:nvGrpSpPr>
        <p:grpSpPr bwMode="hidden">
          <a:xfrm>
            <a:off x="239005" y="1750960"/>
            <a:ext cx="9850145" cy="1386517"/>
            <a:chOff x="-3905251" y="4294188"/>
            <a:chExt cx="13027839" cy="1892300"/>
          </a:xfrm>
        </p:grpSpPr>
        <p:sp>
          <p:nvSpPr>
            <p:cNvPr id="1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Placeholder 1"/>
          <p:cNvSpPr>
            <a:spLocks noGrp="1"/>
          </p:cNvSpPr>
          <p:nvPr>
            <p:ph type="title"/>
          </p:nvPr>
        </p:nvSpPr>
        <p:spPr>
          <a:xfrm>
            <a:off x="516255" y="352738"/>
            <a:ext cx="9292590" cy="1306085"/>
          </a:xfrm>
          <a:prstGeom prst="rect">
            <a:avLst/>
          </a:prstGeom>
        </p:spPr>
        <p:txBody>
          <a:bodyPr vert="horz" lIns="99852" tIns="49926" rIns="99852" bIns="49926" rtlCol="0" anchor="ctr">
            <a:normAutofit/>
          </a:bodyPr>
          <a:lstStyle/>
          <a:p>
            <a:r>
              <a:rPr lang="ru-RU" smtClean="0"/>
              <a:t>Образец заголовка</a:t>
            </a:r>
            <a:endParaRPr lang="en-US" dirty="0"/>
          </a:p>
        </p:txBody>
      </p:sp>
      <p:sp>
        <p:nvSpPr>
          <p:cNvPr id="4" name="Date Placeholder 3"/>
          <p:cNvSpPr>
            <a:spLocks noGrp="1"/>
          </p:cNvSpPr>
          <p:nvPr>
            <p:ph type="dt" sz="half" idx="2"/>
          </p:nvPr>
        </p:nvSpPr>
        <p:spPr>
          <a:xfrm>
            <a:off x="5830646" y="6516476"/>
            <a:ext cx="4275804" cy="380677"/>
          </a:xfrm>
          <a:prstGeom prst="rect">
            <a:avLst/>
          </a:prstGeom>
        </p:spPr>
        <p:txBody>
          <a:bodyPr vert="horz" lIns="99852" tIns="49926" rIns="99852" bIns="49926" rtlCol="0" anchor="ctr"/>
          <a:lstStyle>
            <a:lvl1pPr algn="r">
              <a:defRPr sz="1100">
                <a:solidFill>
                  <a:schemeClr val="tx2"/>
                </a:solidFill>
              </a:defRPr>
            </a:lvl1pPr>
          </a:lstStyle>
          <a:p>
            <a:fld id="{9D1D110F-3F4E-48D9-B8AA-5D0E825AFDBA}" type="datetime1">
              <a:rPr lang="en-US" smtClean="0"/>
              <a:pPr/>
              <a:t>12/6/2022</a:t>
            </a:fld>
            <a:endParaRPr lang="en-US"/>
          </a:p>
        </p:txBody>
      </p:sp>
      <p:sp>
        <p:nvSpPr>
          <p:cNvPr id="5" name="Footer Placeholder 4"/>
          <p:cNvSpPr>
            <a:spLocks noGrp="1"/>
          </p:cNvSpPr>
          <p:nvPr>
            <p:ph type="ftr" sz="quarter" idx="3"/>
          </p:nvPr>
        </p:nvSpPr>
        <p:spPr>
          <a:xfrm>
            <a:off x="218747" y="6516476"/>
            <a:ext cx="4275805" cy="380677"/>
          </a:xfrm>
          <a:prstGeom prst="rect">
            <a:avLst/>
          </a:prstGeom>
        </p:spPr>
        <p:txBody>
          <a:bodyPr vert="horz" lIns="99852" tIns="49926" rIns="99852" bIns="49926" rtlCol="0" anchor="ctr"/>
          <a:lstStyle>
            <a:lvl1pPr algn="l">
              <a:defRPr sz="1100">
                <a:solidFill>
                  <a:schemeClr val="tx2"/>
                </a:solidFill>
              </a:defRPr>
            </a:lvl1pPr>
          </a:lstStyle>
          <a:p>
            <a:endParaRPr lang="en-US" dirty="0"/>
          </a:p>
        </p:txBody>
      </p:sp>
      <p:sp>
        <p:nvSpPr>
          <p:cNvPr id="6" name="Slide Number Placeholder 5"/>
          <p:cNvSpPr>
            <a:spLocks noGrp="1"/>
          </p:cNvSpPr>
          <p:nvPr>
            <p:ph type="sldNum" sz="quarter" idx="4"/>
          </p:nvPr>
        </p:nvSpPr>
        <p:spPr>
          <a:xfrm>
            <a:off x="4506701" y="6516475"/>
            <a:ext cx="1311895" cy="380677"/>
          </a:xfrm>
          <a:prstGeom prst="rect">
            <a:avLst/>
          </a:prstGeom>
        </p:spPr>
        <p:txBody>
          <a:bodyPr vert="horz" lIns="99852" tIns="49926" rIns="99852" bIns="49926" rtlCol="0" anchor="ctr"/>
          <a:lstStyle>
            <a:lvl1pPr algn="ctr">
              <a:defRPr sz="1100">
                <a:solidFill>
                  <a:schemeClr val="tx2"/>
                </a:solidFill>
              </a:defRPr>
            </a:lvl1pPr>
          </a:lstStyle>
          <a:p>
            <a:pPr>
              <a:defRPr/>
            </a:pPr>
            <a:fld id="{500C75FB-29DB-479D-90FD-07DD74D67401}" type="slidenum">
              <a:rPr lang="ru-RU" smtClean="0">
                <a:solidFill>
                  <a:prstClr val="black">
                    <a:tint val="75000"/>
                  </a:prstClr>
                </a:solidFill>
              </a:rPr>
              <a:pPr>
                <a:defRPr/>
              </a:pPr>
              <a:t>‹#›</a:t>
            </a:fld>
            <a:endParaRPr lang="ru-RU" dirty="0">
              <a:solidFill>
                <a:prstClr val="black">
                  <a:tint val="75000"/>
                </a:prstClr>
              </a:solidFill>
            </a:endParaRPr>
          </a:p>
        </p:txBody>
      </p:sp>
      <p:sp>
        <p:nvSpPr>
          <p:cNvPr id="3" name="Text Placeholder 2"/>
          <p:cNvSpPr>
            <a:spLocks noGrp="1"/>
          </p:cNvSpPr>
          <p:nvPr>
            <p:ph type="body" idx="1"/>
          </p:nvPr>
        </p:nvSpPr>
        <p:spPr>
          <a:xfrm>
            <a:off x="984709" y="2789422"/>
            <a:ext cx="8365243" cy="3597670"/>
          </a:xfrm>
          <a:prstGeom prst="rect">
            <a:avLst/>
          </a:prstGeom>
        </p:spPr>
        <p:txBody>
          <a:bodyPr vert="horz" lIns="99852" tIns="49926" rIns="99852" bIns="49926"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Tree>
  </p:cSld>
  <p:clrMap bg1="lt1" tx1="dk1" bg2="lt2" tx2="dk2" accent1="accent1" accent2="accent2" accent3="accent3" accent4="accent4" accent5="accent5" accent6="accent6" hlink="hlink" folHlink="folHlink"/>
  <p:sldLayoutIdLst>
    <p:sldLayoutId id="2147483767" r:id="rId1"/>
    <p:sldLayoutId id="2147483768" r:id="rId2"/>
    <p:sldLayoutId id="2147483769" r:id="rId3"/>
    <p:sldLayoutId id="2147483770" r:id="rId4"/>
    <p:sldLayoutId id="2147483771" r:id="rId5"/>
    <p:sldLayoutId id="2147483772" r:id="rId6"/>
    <p:sldLayoutId id="2147483773" r:id="rId7"/>
    <p:sldLayoutId id="2147483774" r:id="rId8"/>
    <p:sldLayoutId id="2147483775" r:id="rId9"/>
    <p:sldLayoutId id="2147483776" r:id="rId10"/>
    <p:sldLayoutId id="2147483777" r:id="rId11"/>
    <p:sldLayoutId id="2147483778" r:id="rId12"/>
    <p:sldLayoutId id="2147483700" r:id="rId13"/>
  </p:sldLayoutIdLst>
  <p:hf hdr="0" ftr="0" dt="0"/>
  <p:txStyles>
    <p:titleStyle>
      <a:lvl1pPr algn="ctr" defTabSz="998525" rtl="0" eaLnBrk="1" latinLnBrk="0" hangingPunct="1">
        <a:spcBef>
          <a:spcPct val="0"/>
        </a:spcBef>
        <a:buNone/>
        <a:defRPr sz="48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99557" indent="-299557" algn="l" defTabSz="998525" rtl="0" eaLnBrk="1" latinLnBrk="0" hangingPunct="1">
        <a:spcBef>
          <a:spcPct val="20000"/>
        </a:spcBef>
        <a:buClr>
          <a:schemeClr val="accent1"/>
        </a:buClr>
        <a:buSzPct val="100000"/>
        <a:buFont typeface="Symbol" pitchFamily="18" charset="2"/>
        <a:buChar char=""/>
        <a:defRPr sz="2600" kern="1200">
          <a:solidFill>
            <a:schemeClr val="tx2"/>
          </a:solidFill>
          <a:latin typeface="+mn-lt"/>
          <a:ea typeface="+mn-ea"/>
          <a:cs typeface="+mn-cs"/>
        </a:defRPr>
      </a:lvl1pPr>
      <a:lvl2pPr marL="629279" indent="-299557" algn="l" defTabSz="998525"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2pPr>
      <a:lvl3pPr marL="934384" indent="-249631" algn="l" defTabSz="998525"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3pPr>
      <a:lvl4pPr marL="1248156" indent="-249631" algn="l" defTabSz="998525"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4pPr>
      <a:lvl5pPr marL="1597640" indent="-249631" algn="l" defTabSz="998525" rtl="0" eaLnBrk="1" latinLnBrk="0" hangingPunct="1">
        <a:spcBef>
          <a:spcPct val="20000"/>
        </a:spcBef>
        <a:buClr>
          <a:schemeClr val="accent1"/>
        </a:buClr>
        <a:buSzPct val="100000"/>
        <a:buFont typeface="Symbol" pitchFamily="18" charset="2"/>
        <a:buChar char=""/>
        <a:defRPr sz="1700" kern="1200">
          <a:solidFill>
            <a:schemeClr val="tx2"/>
          </a:solidFill>
          <a:latin typeface="+mn-lt"/>
          <a:ea typeface="+mn-ea"/>
          <a:cs typeface="+mn-cs"/>
        </a:defRPr>
      </a:lvl5pPr>
      <a:lvl6pPr marL="1947123" indent="-249631" algn="l" defTabSz="998525" rtl="0" eaLnBrk="1" latinLnBrk="0" hangingPunct="1">
        <a:spcBef>
          <a:spcPts val="419"/>
        </a:spcBef>
        <a:buClr>
          <a:schemeClr val="accent1"/>
        </a:buClr>
        <a:buFont typeface="Symbol" pitchFamily="18" charset="2"/>
        <a:buChar char="*"/>
        <a:defRPr sz="1500" kern="1200">
          <a:solidFill>
            <a:schemeClr val="tx2"/>
          </a:solidFill>
          <a:latin typeface="+mn-lt"/>
          <a:ea typeface="+mn-ea"/>
          <a:cs typeface="+mn-cs"/>
        </a:defRPr>
      </a:lvl6pPr>
      <a:lvl7pPr marL="2296607" indent="-249631" algn="l" defTabSz="998525" rtl="0" eaLnBrk="1" latinLnBrk="0" hangingPunct="1">
        <a:spcBef>
          <a:spcPts val="419"/>
        </a:spcBef>
        <a:buClr>
          <a:schemeClr val="accent1"/>
        </a:buClr>
        <a:buFont typeface="Symbol" pitchFamily="18" charset="2"/>
        <a:buChar char="*"/>
        <a:defRPr sz="1500" kern="1200">
          <a:solidFill>
            <a:schemeClr val="tx2"/>
          </a:solidFill>
          <a:latin typeface="+mn-lt"/>
          <a:ea typeface="+mn-ea"/>
          <a:cs typeface="+mn-cs"/>
        </a:defRPr>
      </a:lvl7pPr>
      <a:lvl8pPr marL="2646091" indent="-249631" algn="l" defTabSz="998525" rtl="0" eaLnBrk="1" latinLnBrk="0" hangingPunct="1">
        <a:spcBef>
          <a:spcPts val="419"/>
        </a:spcBef>
        <a:buClr>
          <a:schemeClr val="accent1"/>
        </a:buClr>
        <a:buFont typeface="Symbol" pitchFamily="18" charset="2"/>
        <a:buChar char="*"/>
        <a:defRPr sz="1500" kern="1200">
          <a:solidFill>
            <a:schemeClr val="tx2"/>
          </a:solidFill>
          <a:latin typeface="+mn-lt"/>
          <a:ea typeface="+mn-ea"/>
          <a:cs typeface="+mn-cs"/>
        </a:defRPr>
      </a:lvl8pPr>
      <a:lvl9pPr marL="2995574" indent="-249631" algn="l" defTabSz="998525" rtl="0" eaLnBrk="1" latinLnBrk="0" hangingPunct="1">
        <a:spcBef>
          <a:spcPts val="419"/>
        </a:spcBef>
        <a:buClr>
          <a:schemeClr val="accent1"/>
        </a:buClr>
        <a:buFont typeface="Symbol" pitchFamily="18" charset="2"/>
        <a:buChar char="*"/>
        <a:defRPr sz="1500" kern="1200">
          <a:solidFill>
            <a:schemeClr val="tx2"/>
          </a:solidFill>
          <a:latin typeface="+mn-lt"/>
          <a:ea typeface="+mn-ea"/>
          <a:cs typeface="+mn-cs"/>
        </a:defRPr>
      </a:lvl9pPr>
    </p:bodyStyle>
    <p:otherStyle>
      <a:defPPr>
        <a:defRPr lang="en-US"/>
      </a:defPPr>
      <a:lvl1pPr marL="0" algn="l" defTabSz="998525" rtl="0" eaLnBrk="1" latinLnBrk="0" hangingPunct="1">
        <a:defRPr sz="2000" kern="1200">
          <a:solidFill>
            <a:schemeClr val="tx1"/>
          </a:solidFill>
          <a:latin typeface="+mn-lt"/>
          <a:ea typeface="+mn-ea"/>
          <a:cs typeface="+mn-cs"/>
        </a:defRPr>
      </a:lvl1pPr>
      <a:lvl2pPr marL="499262" algn="l" defTabSz="998525" rtl="0" eaLnBrk="1" latinLnBrk="0" hangingPunct="1">
        <a:defRPr sz="2000" kern="1200">
          <a:solidFill>
            <a:schemeClr val="tx1"/>
          </a:solidFill>
          <a:latin typeface="+mn-lt"/>
          <a:ea typeface="+mn-ea"/>
          <a:cs typeface="+mn-cs"/>
        </a:defRPr>
      </a:lvl2pPr>
      <a:lvl3pPr marL="998525" algn="l" defTabSz="998525" rtl="0" eaLnBrk="1" latinLnBrk="0" hangingPunct="1">
        <a:defRPr sz="2000" kern="1200">
          <a:solidFill>
            <a:schemeClr val="tx1"/>
          </a:solidFill>
          <a:latin typeface="+mn-lt"/>
          <a:ea typeface="+mn-ea"/>
          <a:cs typeface="+mn-cs"/>
        </a:defRPr>
      </a:lvl3pPr>
      <a:lvl4pPr marL="1497787" algn="l" defTabSz="998525" rtl="0" eaLnBrk="1" latinLnBrk="0" hangingPunct="1">
        <a:defRPr sz="2000" kern="1200">
          <a:solidFill>
            <a:schemeClr val="tx1"/>
          </a:solidFill>
          <a:latin typeface="+mn-lt"/>
          <a:ea typeface="+mn-ea"/>
          <a:cs typeface="+mn-cs"/>
        </a:defRPr>
      </a:lvl4pPr>
      <a:lvl5pPr marL="1997050" algn="l" defTabSz="998525" rtl="0" eaLnBrk="1" latinLnBrk="0" hangingPunct="1">
        <a:defRPr sz="2000" kern="1200">
          <a:solidFill>
            <a:schemeClr val="tx1"/>
          </a:solidFill>
          <a:latin typeface="+mn-lt"/>
          <a:ea typeface="+mn-ea"/>
          <a:cs typeface="+mn-cs"/>
        </a:defRPr>
      </a:lvl5pPr>
      <a:lvl6pPr marL="2496312" algn="l" defTabSz="998525" rtl="0" eaLnBrk="1" latinLnBrk="0" hangingPunct="1">
        <a:defRPr sz="2000" kern="1200">
          <a:solidFill>
            <a:schemeClr val="tx1"/>
          </a:solidFill>
          <a:latin typeface="+mn-lt"/>
          <a:ea typeface="+mn-ea"/>
          <a:cs typeface="+mn-cs"/>
        </a:defRPr>
      </a:lvl6pPr>
      <a:lvl7pPr marL="2995574" algn="l" defTabSz="998525" rtl="0" eaLnBrk="1" latinLnBrk="0" hangingPunct="1">
        <a:defRPr sz="2000" kern="1200">
          <a:solidFill>
            <a:schemeClr val="tx1"/>
          </a:solidFill>
          <a:latin typeface="+mn-lt"/>
          <a:ea typeface="+mn-ea"/>
          <a:cs typeface="+mn-cs"/>
        </a:defRPr>
      </a:lvl7pPr>
      <a:lvl8pPr marL="3494837" algn="l" defTabSz="998525" rtl="0" eaLnBrk="1" latinLnBrk="0" hangingPunct="1">
        <a:defRPr sz="2000" kern="1200">
          <a:solidFill>
            <a:schemeClr val="tx1"/>
          </a:solidFill>
          <a:latin typeface="+mn-lt"/>
          <a:ea typeface="+mn-ea"/>
          <a:cs typeface="+mn-cs"/>
        </a:defRPr>
      </a:lvl8pPr>
      <a:lvl9pPr marL="3994099" algn="l" defTabSz="998525" rtl="0" eaLnBrk="1" latinLnBrk="0" hangingPunct="1">
        <a:defRPr sz="20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7" name="Rectangle 6"/>
          <p:cNvSpPr/>
          <p:nvPr/>
        </p:nvSpPr>
        <p:spPr>
          <a:xfrm>
            <a:off x="0" y="5322852"/>
            <a:ext cx="10325100" cy="182724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8" name="Rectangle 7"/>
          <p:cNvSpPr/>
          <p:nvPr/>
        </p:nvSpPr>
        <p:spPr>
          <a:xfrm>
            <a:off x="0" y="0"/>
            <a:ext cx="10325100" cy="532285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p>
        </p:txBody>
      </p:sp>
      <p:sp>
        <p:nvSpPr>
          <p:cNvPr id="9" name="Rectangle 8"/>
          <p:cNvSpPr/>
          <p:nvPr/>
        </p:nvSpPr>
        <p:spPr>
          <a:xfrm>
            <a:off x="0" y="3928814"/>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10" name="Oval 9"/>
          <p:cNvSpPr/>
          <p:nvPr/>
        </p:nvSpPr>
        <p:spPr>
          <a:xfrm>
            <a:off x="0" y="1668357"/>
            <a:ext cx="10325100" cy="5322852"/>
          </a:xfrm>
          <a:prstGeom prst="ellipse">
            <a:avLst/>
          </a:prstGeom>
          <a:gradFill flip="none" rotWithShape="1">
            <a:gsLst>
              <a:gs pos="0">
                <a:schemeClr val="bg1"/>
              </a:gs>
              <a:gs pos="56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p>
        </p:txBody>
      </p:sp>
      <p:sp>
        <p:nvSpPr>
          <p:cNvPr id="2" name="Title Placeholder 1"/>
          <p:cNvSpPr>
            <a:spLocks noGrp="1"/>
          </p:cNvSpPr>
          <p:nvPr>
            <p:ph type="title"/>
          </p:nvPr>
        </p:nvSpPr>
        <p:spPr>
          <a:xfrm>
            <a:off x="2024923" y="4558390"/>
            <a:ext cx="7353710" cy="1191683"/>
          </a:xfrm>
          <a:prstGeom prst="rect">
            <a:avLst/>
          </a:prstGeom>
          <a:effectLst/>
        </p:spPr>
        <p:txBody>
          <a:bodyPr vert="horz" lIns="99852" tIns="49926" rIns="99852" bIns="49926" rtlCol="0" anchor="t" anchorCtr="0">
            <a:noAutofit/>
          </a:bodyPr>
          <a:lstStyle/>
          <a:p>
            <a:r>
              <a:rPr lang="ru-RU" smtClean="0"/>
              <a:t>Образец заголовка</a:t>
            </a:r>
            <a:endParaRPr lang="en-US" dirty="0"/>
          </a:p>
        </p:txBody>
      </p:sp>
      <p:sp>
        <p:nvSpPr>
          <p:cNvPr id="3" name="Text Placeholder 2"/>
          <p:cNvSpPr>
            <a:spLocks noGrp="1"/>
          </p:cNvSpPr>
          <p:nvPr>
            <p:ph type="body" idx="1"/>
          </p:nvPr>
        </p:nvSpPr>
        <p:spPr>
          <a:xfrm>
            <a:off x="1290638" y="763449"/>
            <a:ext cx="7227570" cy="3622717"/>
          </a:xfrm>
          <a:prstGeom prst="rect">
            <a:avLst/>
          </a:prstGeom>
        </p:spPr>
        <p:txBody>
          <a:bodyPr vert="horz" lIns="99852" tIns="49926" rIns="99852" bIns="49926"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2"/>
          </p:nvPr>
        </p:nvSpPr>
        <p:spPr>
          <a:xfrm>
            <a:off x="6969539" y="6435191"/>
            <a:ext cx="2839403" cy="380677"/>
          </a:xfrm>
          <a:prstGeom prst="rect">
            <a:avLst/>
          </a:prstGeom>
        </p:spPr>
        <p:txBody>
          <a:bodyPr vert="horz" lIns="99852" tIns="49926" rIns="99852" bIns="49926" rtlCol="0" anchor="ctr"/>
          <a:lstStyle>
            <a:lvl1pPr algn="r">
              <a:defRPr sz="1200" b="1">
                <a:solidFill>
                  <a:schemeClr val="tx1">
                    <a:lumMod val="50000"/>
                    <a:lumOff val="50000"/>
                  </a:schemeClr>
                </a:solidFill>
              </a:defRPr>
            </a:lvl1pPr>
          </a:lstStyle>
          <a:p>
            <a:fld id="{28E80666-FB37-4B36-9149-507F3B0178E3}" type="datetimeFigureOut">
              <a:rPr lang="en-US" smtClean="0"/>
              <a:pPr/>
              <a:t>12/6/2022</a:t>
            </a:fld>
            <a:endParaRPr lang="en-US" dirty="0"/>
          </a:p>
        </p:txBody>
      </p:sp>
      <p:sp>
        <p:nvSpPr>
          <p:cNvPr id="5" name="Footer Placeholder 4"/>
          <p:cNvSpPr>
            <a:spLocks noGrp="1"/>
          </p:cNvSpPr>
          <p:nvPr>
            <p:ph type="ftr" sz="quarter" idx="3"/>
          </p:nvPr>
        </p:nvSpPr>
        <p:spPr>
          <a:xfrm>
            <a:off x="516352" y="6435191"/>
            <a:ext cx="3785871" cy="380677"/>
          </a:xfrm>
          <a:prstGeom prst="rect">
            <a:avLst/>
          </a:prstGeom>
        </p:spPr>
        <p:txBody>
          <a:bodyPr vert="horz" lIns="99852" tIns="49926" rIns="99852" bIns="49926" rtlCol="0" anchor="ctr"/>
          <a:lstStyle>
            <a:lvl1pPr algn="l">
              <a:defRPr sz="1200" b="1">
                <a:solidFill>
                  <a:schemeClr val="tx1">
                    <a:lumMod val="50000"/>
                    <a:lumOff val="50000"/>
                  </a:schemeClr>
                </a:solidFill>
              </a:defRPr>
            </a:lvl1pPr>
          </a:lstStyle>
          <a:p>
            <a:endParaRPr lang="en-US" dirty="0"/>
          </a:p>
        </p:txBody>
      </p:sp>
      <p:sp>
        <p:nvSpPr>
          <p:cNvPr id="6" name="Slide Number Placeholder 5"/>
          <p:cNvSpPr>
            <a:spLocks noGrp="1"/>
          </p:cNvSpPr>
          <p:nvPr>
            <p:ph type="sldNum" sz="quarter" idx="4"/>
          </p:nvPr>
        </p:nvSpPr>
        <p:spPr>
          <a:xfrm>
            <a:off x="4302125" y="6435191"/>
            <a:ext cx="2065020" cy="380677"/>
          </a:xfrm>
          <a:prstGeom prst="rect">
            <a:avLst/>
          </a:prstGeom>
        </p:spPr>
        <p:txBody>
          <a:bodyPr vert="horz" lIns="99852" tIns="49926" rIns="99852" bIns="49926" rtlCol="0" anchor="ctr"/>
          <a:lstStyle>
            <a:lvl1pPr algn="ctr">
              <a:defRPr sz="1300" b="1">
                <a:solidFill>
                  <a:schemeClr val="tx1">
                    <a:lumMod val="50000"/>
                    <a:lumOff val="50000"/>
                  </a:schemeClr>
                </a:solidFill>
              </a:defRPr>
            </a:lvl1pPr>
          </a:lstStyle>
          <a:p>
            <a:pPr>
              <a:defRPr/>
            </a:pPr>
            <a:fld id="{500C75FB-29DB-479D-90FD-07DD74D67401}" type="slidenum">
              <a:rPr lang="ru-RU" smtClean="0">
                <a:solidFill>
                  <a:prstClr val="black">
                    <a:tint val="75000"/>
                  </a:prstClr>
                </a:solidFill>
              </a:rPr>
              <a:pPr>
                <a:defRPr/>
              </a:pPr>
              <a:t>‹#›</a:t>
            </a:fld>
            <a:endParaRPr lang="ru-RU" dirty="0">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3780" r:id="rId1"/>
    <p:sldLayoutId id="2147483781" r:id="rId2"/>
    <p:sldLayoutId id="2147483782" r:id="rId3"/>
    <p:sldLayoutId id="2147483783" r:id="rId4"/>
    <p:sldLayoutId id="2147483784" r:id="rId5"/>
    <p:sldLayoutId id="2147483785" r:id="rId6"/>
    <p:sldLayoutId id="2147483786" r:id="rId7"/>
    <p:sldLayoutId id="2147483787" r:id="rId8"/>
    <p:sldLayoutId id="2147483788" r:id="rId9"/>
    <p:sldLayoutId id="2147483789" r:id="rId10"/>
    <p:sldLayoutId id="2147483790" r:id="rId11"/>
  </p:sldLayoutIdLst>
  <p:timing>
    <p:tnLst>
      <p:par>
        <p:cTn id="1" dur="indefinite" restart="never" nodeType="tmRoot"/>
      </p:par>
    </p:tnLst>
  </p:timing>
  <p:hf hdr="0" ftr="0" dt="0"/>
  <p:txStyles>
    <p:titleStyle>
      <a:lvl1pPr marL="349484" indent="-349484" algn="r" defTabSz="998525" rtl="0" eaLnBrk="1" latinLnBrk="0" hangingPunct="1">
        <a:spcBef>
          <a:spcPct val="0"/>
        </a:spcBef>
        <a:buClr>
          <a:schemeClr val="accent6">
            <a:lumMod val="75000"/>
          </a:schemeClr>
        </a:buClr>
        <a:buSzPct val="128000"/>
        <a:buFont typeface="Georgia" pitchFamily="18" charset="0"/>
        <a:buChar char="*"/>
        <a:defRPr sz="50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49631"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400" kern="1200">
          <a:solidFill>
            <a:schemeClr val="tx1">
              <a:lumMod val="75000"/>
              <a:lumOff val="25000"/>
            </a:schemeClr>
          </a:solidFill>
          <a:latin typeface="+mn-lt"/>
          <a:ea typeface="+mn-ea"/>
          <a:cs typeface="+mn-cs"/>
        </a:defRPr>
      </a:lvl1pPr>
      <a:lvl2pPr marL="5991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200" kern="1200">
          <a:solidFill>
            <a:schemeClr val="tx1">
              <a:lumMod val="75000"/>
              <a:lumOff val="25000"/>
            </a:schemeClr>
          </a:solidFill>
          <a:latin typeface="+mn-lt"/>
          <a:ea typeface="+mn-ea"/>
          <a:cs typeface="+mn-cs"/>
        </a:defRPr>
      </a:lvl2pPr>
      <a:lvl3pPr marL="89867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000" kern="1200">
          <a:solidFill>
            <a:schemeClr val="tx1">
              <a:lumMod val="75000"/>
              <a:lumOff val="25000"/>
            </a:schemeClr>
          </a:solidFill>
          <a:latin typeface="+mn-lt"/>
          <a:ea typeface="+mn-ea"/>
          <a:cs typeface="+mn-cs"/>
        </a:defRPr>
      </a:lvl3pPr>
      <a:lvl4pPr marL="1198230"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700" kern="1200">
          <a:solidFill>
            <a:schemeClr val="tx1">
              <a:lumMod val="75000"/>
              <a:lumOff val="25000"/>
            </a:schemeClr>
          </a:solidFill>
          <a:latin typeface="+mn-lt"/>
          <a:ea typeface="+mn-ea"/>
          <a:cs typeface="+mn-cs"/>
        </a:defRPr>
      </a:lvl4pPr>
      <a:lvl5pPr marL="151775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5pPr>
      <a:lvl6pPr marL="18173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6pPr>
      <a:lvl7pPr marL="214682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7pPr>
      <a:lvl8pPr marL="249631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8pPr>
      <a:lvl9pPr marL="282582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9pPr>
    </p:bodyStyle>
    <p:otherStyle>
      <a:defPPr>
        <a:defRPr lang="en-US"/>
      </a:defPPr>
      <a:lvl1pPr marL="0" algn="l" defTabSz="998525" rtl="0" eaLnBrk="1" latinLnBrk="0" hangingPunct="1">
        <a:defRPr sz="2000" kern="1200">
          <a:solidFill>
            <a:schemeClr val="tx1"/>
          </a:solidFill>
          <a:latin typeface="+mn-lt"/>
          <a:ea typeface="+mn-ea"/>
          <a:cs typeface="+mn-cs"/>
        </a:defRPr>
      </a:lvl1pPr>
      <a:lvl2pPr marL="499262" algn="l" defTabSz="998525" rtl="0" eaLnBrk="1" latinLnBrk="0" hangingPunct="1">
        <a:defRPr sz="2000" kern="1200">
          <a:solidFill>
            <a:schemeClr val="tx1"/>
          </a:solidFill>
          <a:latin typeface="+mn-lt"/>
          <a:ea typeface="+mn-ea"/>
          <a:cs typeface="+mn-cs"/>
        </a:defRPr>
      </a:lvl2pPr>
      <a:lvl3pPr marL="998525" algn="l" defTabSz="998525" rtl="0" eaLnBrk="1" latinLnBrk="0" hangingPunct="1">
        <a:defRPr sz="2000" kern="1200">
          <a:solidFill>
            <a:schemeClr val="tx1"/>
          </a:solidFill>
          <a:latin typeface="+mn-lt"/>
          <a:ea typeface="+mn-ea"/>
          <a:cs typeface="+mn-cs"/>
        </a:defRPr>
      </a:lvl3pPr>
      <a:lvl4pPr marL="1497787" algn="l" defTabSz="998525" rtl="0" eaLnBrk="1" latinLnBrk="0" hangingPunct="1">
        <a:defRPr sz="2000" kern="1200">
          <a:solidFill>
            <a:schemeClr val="tx1"/>
          </a:solidFill>
          <a:latin typeface="+mn-lt"/>
          <a:ea typeface="+mn-ea"/>
          <a:cs typeface="+mn-cs"/>
        </a:defRPr>
      </a:lvl4pPr>
      <a:lvl5pPr marL="1997050" algn="l" defTabSz="998525" rtl="0" eaLnBrk="1" latinLnBrk="0" hangingPunct="1">
        <a:defRPr sz="2000" kern="1200">
          <a:solidFill>
            <a:schemeClr val="tx1"/>
          </a:solidFill>
          <a:latin typeface="+mn-lt"/>
          <a:ea typeface="+mn-ea"/>
          <a:cs typeface="+mn-cs"/>
        </a:defRPr>
      </a:lvl5pPr>
      <a:lvl6pPr marL="2496312" algn="l" defTabSz="998525" rtl="0" eaLnBrk="1" latinLnBrk="0" hangingPunct="1">
        <a:defRPr sz="2000" kern="1200">
          <a:solidFill>
            <a:schemeClr val="tx1"/>
          </a:solidFill>
          <a:latin typeface="+mn-lt"/>
          <a:ea typeface="+mn-ea"/>
          <a:cs typeface="+mn-cs"/>
        </a:defRPr>
      </a:lvl6pPr>
      <a:lvl7pPr marL="2995574" algn="l" defTabSz="998525" rtl="0" eaLnBrk="1" latinLnBrk="0" hangingPunct="1">
        <a:defRPr sz="2000" kern="1200">
          <a:solidFill>
            <a:schemeClr val="tx1"/>
          </a:solidFill>
          <a:latin typeface="+mn-lt"/>
          <a:ea typeface="+mn-ea"/>
          <a:cs typeface="+mn-cs"/>
        </a:defRPr>
      </a:lvl7pPr>
      <a:lvl8pPr marL="3494837" algn="l" defTabSz="998525" rtl="0" eaLnBrk="1" latinLnBrk="0" hangingPunct="1">
        <a:defRPr sz="2000" kern="1200">
          <a:solidFill>
            <a:schemeClr val="tx1"/>
          </a:solidFill>
          <a:latin typeface="+mn-lt"/>
          <a:ea typeface="+mn-ea"/>
          <a:cs typeface="+mn-cs"/>
        </a:defRPr>
      </a:lvl8pPr>
      <a:lvl9pPr marL="3994099" algn="l" defTabSz="998525" rtl="0" eaLnBrk="1" latinLnBrk="0" hangingPunct="1">
        <a:defRPr sz="20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7" name="Rectangle 6"/>
          <p:cNvSpPr/>
          <p:nvPr/>
        </p:nvSpPr>
        <p:spPr>
          <a:xfrm>
            <a:off x="0" y="5322852"/>
            <a:ext cx="10325100" cy="182724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532285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3928814"/>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6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Placeholder 1"/>
          <p:cNvSpPr>
            <a:spLocks noGrp="1"/>
          </p:cNvSpPr>
          <p:nvPr>
            <p:ph type="title"/>
          </p:nvPr>
        </p:nvSpPr>
        <p:spPr>
          <a:xfrm>
            <a:off x="2024923" y="4558390"/>
            <a:ext cx="7353710" cy="1191683"/>
          </a:xfrm>
          <a:prstGeom prst="rect">
            <a:avLst/>
          </a:prstGeom>
          <a:effectLst/>
        </p:spPr>
        <p:txBody>
          <a:bodyPr vert="horz" lIns="99852" tIns="49926" rIns="99852" bIns="49926" rtlCol="0" anchor="t" anchorCtr="0">
            <a:noAutofit/>
          </a:bodyPr>
          <a:lstStyle/>
          <a:p>
            <a:r>
              <a:rPr lang="ru-RU" smtClean="0"/>
              <a:t>Образец заголовка</a:t>
            </a:r>
            <a:endParaRPr lang="en-US" dirty="0"/>
          </a:p>
        </p:txBody>
      </p:sp>
      <p:sp>
        <p:nvSpPr>
          <p:cNvPr id="3" name="Text Placeholder 2"/>
          <p:cNvSpPr>
            <a:spLocks noGrp="1"/>
          </p:cNvSpPr>
          <p:nvPr>
            <p:ph type="body" idx="1"/>
          </p:nvPr>
        </p:nvSpPr>
        <p:spPr>
          <a:xfrm>
            <a:off x="1290638" y="763449"/>
            <a:ext cx="7227570" cy="3622717"/>
          </a:xfrm>
          <a:prstGeom prst="rect">
            <a:avLst/>
          </a:prstGeom>
        </p:spPr>
        <p:txBody>
          <a:bodyPr vert="horz" lIns="99852" tIns="49926" rIns="99852" bIns="49926"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2"/>
          </p:nvPr>
        </p:nvSpPr>
        <p:spPr>
          <a:xfrm>
            <a:off x="6969539" y="6435191"/>
            <a:ext cx="2839403" cy="380677"/>
          </a:xfrm>
          <a:prstGeom prst="rect">
            <a:avLst/>
          </a:prstGeom>
        </p:spPr>
        <p:txBody>
          <a:bodyPr vert="horz" lIns="99852" tIns="49926" rIns="99852" bIns="49926" rtlCol="0" anchor="ctr"/>
          <a:lstStyle>
            <a:lvl1pPr algn="r">
              <a:defRPr sz="1200" b="1">
                <a:solidFill>
                  <a:schemeClr val="tx1">
                    <a:lumMod val="50000"/>
                    <a:lumOff val="50000"/>
                  </a:schemeClr>
                </a:solidFill>
              </a:defRPr>
            </a:lvl1pPr>
          </a:lstStyle>
          <a:p>
            <a:fld id="{28E80666-FB37-4B36-9149-507F3B0178E3}" type="datetimeFigureOut">
              <a:rPr lang="en-US" smtClean="0">
                <a:solidFill>
                  <a:prstClr val="black">
                    <a:lumMod val="50000"/>
                    <a:lumOff val="50000"/>
                  </a:prstClr>
                </a:solidFill>
              </a:rPr>
              <a:pPr/>
              <a:t>12/6/2022</a:t>
            </a:fld>
            <a:endParaRPr lang="en-US" dirty="0">
              <a:solidFill>
                <a:prstClr val="black">
                  <a:lumMod val="50000"/>
                  <a:lumOff val="50000"/>
                </a:prstClr>
              </a:solidFill>
            </a:endParaRPr>
          </a:p>
        </p:txBody>
      </p:sp>
      <p:sp>
        <p:nvSpPr>
          <p:cNvPr id="5" name="Footer Placeholder 4"/>
          <p:cNvSpPr>
            <a:spLocks noGrp="1"/>
          </p:cNvSpPr>
          <p:nvPr>
            <p:ph type="ftr" sz="quarter" idx="3"/>
          </p:nvPr>
        </p:nvSpPr>
        <p:spPr>
          <a:xfrm>
            <a:off x="516352" y="6435191"/>
            <a:ext cx="3785871" cy="380677"/>
          </a:xfrm>
          <a:prstGeom prst="rect">
            <a:avLst/>
          </a:prstGeom>
        </p:spPr>
        <p:txBody>
          <a:bodyPr vert="horz" lIns="99852" tIns="49926" rIns="99852" bIns="49926" rtlCol="0" anchor="ctr"/>
          <a:lstStyle>
            <a:lvl1pPr algn="l">
              <a:defRPr sz="1200" b="1">
                <a:solidFill>
                  <a:schemeClr val="tx1">
                    <a:lumMod val="50000"/>
                    <a:lumOff val="50000"/>
                  </a:schemeClr>
                </a:solidFill>
              </a:defRPr>
            </a:lvl1pPr>
          </a:lstStyle>
          <a:p>
            <a:endParaRPr lang="en-US" dirty="0">
              <a:solidFill>
                <a:prstClr val="black">
                  <a:lumMod val="50000"/>
                  <a:lumOff val="50000"/>
                </a:prstClr>
              </a:solidFill>
            </a:endParaRPr>
          </a:p>
        </p:txBody>
      </p:sp>
      <p:sp>
        <p:nvSpPr>
          <p:cNvPr id="6" name="Slide Number Placeholder 5"/>
          <p:cNvSpPr>
            <a:spLocks noGrp="1"/>
          </p:cNvSpPr>
          <p:nvPr>
            <p:ph type="sldNum" sz="quarter" idx="4"/>
          </p:nvPr>
        </p:nvSpPr>
        <p:spPr>
          <a:xfrm>
            <a:off x="4302125" y="6435191"/>
            <a:ext cx="2065020" cy="380677"/>
          </a:xfrm>
          <a:prstGeom prst="rect">
            <a:avLst/>
          </a:prstGeom>
        </p:spPr>
        <p:txBody>
          <a:bodyPr vert="horz" lIns="99852" tIns="49926" rIns="99852" bIns="49926" rtlCol="0" anchor="ctr"/>
          <a:lstStyle>
            <a:lvl1pPr algn="ctr">
              <a:defRPr sz="1300" b="1">
                <a:solidFill>
                  <a:schemeClr val="tx1">
                    <a:lumMod val="50000"/>
                    <a:lumOff val="50000"/>
                  </a:schemeClr>
                </a:solidFill>
              </a:defRPr>
            </a:lvl1pPr>
          </a:lstStyle>
          <a:p>
            <a:pPr>
              <a:defRPr/>
            </a:pPr>
            <a:fld id="{500C75FB-29DB-479D-90FD-07DD74D67401}" type="slidenum">
              <a:rPr lang="ru-RU" smtClean="0">
                <a:solidFill>
                  <a:prstClr val="black">
                    <a:tint val="75000"/>
                  </a:prstClr>
                </a:solidFill>
              </a:rPr>
              <a:pPr>
                <a:defRPr/>
              </a:pPr>
              <a:t>‹#›</a:t>
            </a:fld>
            <a:endParaRPr lang="ru-RU" dirty="0">
              <a:solidFill>
                <a:prstClr val="black">
                  <a:tint val="75000"/>
                </a:prstClr>
              </a:solidFill>
            </a:endParaRPr>
          </a:p>
        </p:txBody>
      </p:sp>
    </p:spTree>
    <p:extLst>
      <p:ext uri="{BB962C8B-B14F-4D97-AF65-F5344CB8AC3E}">
        <p14:creationId xmlns:p14="http://schemas.microsoft.com/office/powerpoint/2010/main" val="3504210059"/>
      </p:ext>
    </p:extLst>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 id="2147483802" r:id="rId11"/>
  </p:sldLayoutIdLst>
  <p:timing>
    <p:tnLst>
      <p:par>
        <p:cTn id="1" dur="indefinite" restart="never" nodeType="tmRoot"/>
      </p:par>
    </p:tnLst>
  </p:timing>
  <p:hf hdr="0" ftr="0" dt="0"/>
  <p:txStyles>
    <p:titleStyle>
      <a:lvl1pPr marL="349484" indent="-349484" algn="r" defTabSz="998525" rtl="0" eaLnBrk="1" latinLnBrk="0" hangingPunct="1">
        <a:spcBef>
          <a:spcPct val="0"/>
        </a:spcBef>
        <a:buClr>
          <a:schemeClr val="accent6">
            <a:lumMod val="75000"/>
          </a:schemeClr>
        </a:buClr>
        <a:buSzPct val="128000"/>
        <a:buFont typeface="Georgia" pitchFamily="18" charset="0"/>
        <a:buChar char="*"/>
        <a:defRPr sz="50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49631"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400" kern="1200">
          <a:solidFill>
            <a:schemeClr val="tx1">
              <a:lumMod val="75000"/>
              <a:lumOff val="25000"/>
            </a:schemeClr>
          </a:solidFill>
          <a:latin typeface="+mn-lt"/>
          <a:ea typeface="+mn-ea"/>
          <a:cs typeface="+mn-cs"/>
        </a:defRPr>
      </a:lvl1pPr>
      <a:lvl2pPr marL="5991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200" kern="1200">
          <a:solidFill>
            <a:schemeClr val="tx1">
              <a:lumMod val="75000"/>
              <a:lumOff val="25000"/>
            </a:schemeClr>
          </a:solidFill>
          <a:latin typeface="+mn-lt"/>
          <a:ea typeface="+mn-ea"/>
          <a:cs typeface="+mn-cs"/>
        </a:defRPr>
      </a:lvl2pPr>
      <a:lvl3pPr marL="89867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000" kern="1200">
          <a:solidFill>
            <a:schemeClr val="tx1">
              <a:lumMod val="75000"/>
              <a:lumOff val="25000"/>
            </a:schemeClr>
          </a:solidFill>
          <a:latin typeface="+mn-lt"/>
          <a:ea typeface="+mn-ea"/>
          <a:cs typeface="+mn-cs"/>
        </a:defRPr>
      </a:lvl3pPr>
      <a:lvl4pPr marL="1198230"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700" kern="1200">
          <a:solidFill>
            <a:schemeClr val="tx1">
              <a:lumMod val="75000"/>
              <a:lumOff val="25000"/>
            </a:schemeClr>
          </a:solidFill>
          <a:latin typeface="+mn-lt"/>
          <a:ea typeface="+mn-ea"/>
          <a:cs typeface="+mn-cs"/>
        </a:defRPr>
      </a:lvl4pPr>
      <a:lvl5pPr marL="151775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5pPr>
      <a:lvl6pPr marL="18173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6pPr>
      <a:lvl7pPr marL="214682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7pPr>
      <a:lvl8pPr marL="249631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8pPr>
      <a:lvl9pPr marL="282582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9pPr>
    </p:bodyStyle>
    <p:otherStyle>
      <a:defPPr>
        <a:defRPr lang="en-US"/>
      </a:defPPr>
      <a:lvl1pPr marL="0" algn="l" defTabSz="998525" rtl="0" eaLnBrk="1" latinLnBrk="0" hangingPunct="1">
        <a:defRPr sz="2000" kern="1200">
          <a:solidFill>
            <a:schemeClr val="tx1"/>
          </a:solidFill>
          <a:latin typeface="+mn-lt"/>
          <a:ea typeface="+mn-ea"/>
          <a:cs typeface="+mn-cs"/>
        </a:defRPr>
      </a:lvl1pPr>
      <a:lvl2pPr marL="499262" algn="l" defTabSz="998525" rtl="0" eaLnBrk="1" latinLnBrk="0" hangingPunct="1">
        <a:defRPr sz="2000" kern="1200">
          <a:solidFill>
            <a:schemeClr val="tx1"/>
          </a:solidFill>
          <a:latin typeface="+mn-lt"/>
          <a:ea typeface="+mn-ea"/>
          <a:cs typeface="+mn-cs"/>
        </a:defRPr>
      </a:lvl2pPr>
      <a:lvl3pPr marL="998525" algn="l" defTabSz="998525" rtl="0" eaLnBrk="1" latinLnBrk="0" hangingPunct="1">
        <a:defRPr sz="2000" kern="1200">
          <a:solidFill>
            <a:schemeClr val="tx1"/>
          </a:solidFill>
          <a:latin typeface="+mn-lt"/>
          <a:ea typeface="+mn-ea"/>
          <a:cs typeface="+mn-cs"/>
        </a:defRPr>
      </a:lvl3pPr>
      <a:lvl4pPr marL="1497787" algn="l" defTabSz="998525" rtl="0" eaLnBrk="1" latinLnBrk="0" hangingPunct="1">
        <a:defRPr sz="2000" kern="1200">
          <a:solidFill>
            <a:schemeClr val="tx1"/>
          </a:solidFill>
          <a:latin typeface="+mn-lt"/>
          <a:ea typeface="+mn-ea"/>
          <a:cs typeface="+mn-cs"/>
        </a:defRPr>
      </a:lvl4pPr>
      <a:lvl5pPr marL="1997050" algn="l" defTabSz="998525" rtl="0" eaLnBrk="1" latinLnBrk="0" hangingPunct="1">
        <a:defRPr sz="2000" kern="1200">
          <a:solidFill>
            <a:schemeClr val="tx1"/>
          </a:solidFill>
          <a:latin typeface="+mn-lt"/>
          <a:ea typeface="+mn-ea"/>
          <a:cs typeface="+mn-cs"/>
        </a:defRPr>
      </a:lvl5pPr>
      <a:lvl6pPr marL="2496312" algn="l" defTabSz="998525" rtl="0" eaLnBrk="1" latinLnBrk="0" hangingPunct="1">
        <a:defRPr sz="2000" kern="1200">
          <a:solidFill>
            <a:schemeClr val="tx1"/>
          </a:solidFill>
          <a:latin typeface="+mn-lt"/>
          <a:ea typeface="+mn-ea"/>
          <a:cs typeface="+mn-cs"/>
        </a:defRPr>
      </a:lvl6pPr>
      <a:lvl7pPr marL="2995574" algn="l" defTabSz="998525" rtl="0" eaLnBrk="1" latinLnBrk="0" hangingPunct="1">
        <a:defRPr sz="2000" kern="1200">
          <a:solidFill>
            <a:schemeClr val="tx1"/>
          </a:solidFill>
          <a:latin typeface="+mn-lt"/>
          <a:ea typeface="+mn-ea"/>
          <a:cs typeface="+mn-cs"/>
        </a:defRPr>
      </a:lvl7pPr>
      <a:lvl8pPr marL="3494837" algn="l" defTabSz="998525" rtl="0" eaLnBrk="1" latinLnBrk="0" hangingPunct="1">
        <a:defRPr sz="2000" kern="1200">
          <a:solidFill>
            <a:schemeClr val="tx1"/>
          </a:solidFill>
          <a:latin typeface="+mn-lt"/>
          <a:ea typeface="+mn-ea"/>
          <a:cs typeface="+mn-cs"/>
        </a:defRPr>
      </a:lvl8pPr>
      <a:lvl9pPr marL="3994099" algn="l" defTabSz="998525" rtl="0" eaLnBrk="1" latinLnBrk="0" hangingPunct="1">
        <a:defRPr sz="20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7" name="Rectangle 6"/>
          <p:cNvSpPr/>
          <p:nvPr/>
        </p:nvSpPr>
        <p:spPr>
          <a:xfrm>
            <a:off x="0" y="5322852"/>
            <a:ext cx="10325100" cy="1827248"/>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8" name="Rectangle 7"/>
          <p:cNvSpPr/>
          <p:nvPr/>
        </p:nvSpPr>
        <p:spPr>
          <a:xfrm>
            <a:off x="0" y="0"/>
            <a:ext cx="10325100" cy="5322852"/>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dirty="0">
              <a:solidFill>
                <a:prstClr val="white"/>
              </a:solidFill>
            </a:endParaRPr>
          </a:p>
        </p:txBody>
      </p:sp>
      <p:sp>
        <p:nvSpPr>
          <p:cNvPr id="9" name="Rectangle 8"/>
          <p:cNvSpPr/>
          <p:nvPr/>
        </p:nvSpPr>
        <p:spPr>
          <a:xfrm>
            <a:off x="0" y="3928814"/>
            <a:ext cx="10325100" cy="2383367"/>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10" name="Oval 9"/>
          <p:cNvSpPr/>
          <p:nvPr/>
        </p:nvSpPr>
        <p:spPr>
          <a:xfrm>
            <a:off x="0" y="1668357"/>
            <a:ext cx="10325100" cy="5322852"/>
          </a:xfrm>
          <a:prstGeom prst="ellipse">
            <a:avLst/>
          </a:prstGeom>
          <a:gradFill flip="none" rotWithShape="1">
            <a:gsLst>
              <a:gs pos="0">
                <a:schemeClr val="bg1"/>
              </a:gs>
              <a:gs pos="56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9852" tIns="49926" rIns="99852" bIns="49926" rtlCol="0" anchor="ctr"/>
          <a:lstStyle/>
          <a:p>
            <a:pPr algn="ctr"/>
            <a:endParaRPr lang="en-US">
              <a:solidFill>
                <a:prstClr val="white"/>
              </a:solidFill>
            </a:endParaRPr>
          </a:p>
        </p:txBody>
      </p:sp>
      <p:sp>
        <p:nvSpPr>
          <p:cNvPr id="2" name="Title Placeholder 1"/>
          <p:cNvSpPr>
            <a:spLocks noGrp="1"/>
          </p:cNvSpPr>
          <p:nvPr>
            <p:ph type="title"/>
          </p:nvPr>
        </p:nvSpPr>
        <p:spPr>
          <a:xfrm>
            <a:off x="2024923" y="4558390"/>
            <a:ext cx="7353710" cy="1191683"/>
          </a:xfrm>
          <a:prstGeom prst="rect">
            <a:avLst/>
          </a:prstGeom>
          <a:effectLst/>
        </p:spPr>
        <p:txBody>
          <a:bodyPr vert="horz" lIns="99852" tIns="49926" rIns="99852" bIns="49926" rtlCol="0" anchor="t" anchorCtr="0">
            <a:noAutofit/>
          </a:bodyPr>
          <a:lstStyle/>
          <a:p>
            <a:r>
              <a:rPr lang="ru-RU" smtClean="0"/>
              <a:t>Образец заголовка</a:t>
            </a:r>
            <a:endParaRPr lang="en-US" dirty="0"/>
          </a:p>
        </p:txBody>
      </p:sp>
      <p:sp>
        <p:nvSpPr>
          <p:cNvPr id="3" name="Text Placeholder 2"/>
          <p:cNvSpPr>
            <a:spLocks noGrp="1"/>
          </p:cNvSpPr>
          <p:nvPr>
            <p:ph type="body" idx="1"/>
          </p:nvPr>
        </p:nvSpPr>
        <p:spPr>
          <a:xfrm>
            <a:off x="1290638" y="763449"/>
            <a:ext cx="7227570" cy="3622717"/>
          </a:xfrm>
          <a:prstGeom prst="rect">
            <a:avLst/>
          </a:prstGeom>
        </p:spPr>
        <p:txBody>
          <a:bodyPr vert="horz" lIns="99852" tIns="49926" rIns="99852" bIns="49926"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4" name="Date Placeholder 3"/>
          <p:cNvSpPr>
            <a:spLocks noGrp="1"/>
          </p:cNvSpPr>
          <p:nvPr>
            <p:ph type="dt" sz="half" idx="2"/>
          </p:nvPr>
        </p:nvSpPr>
        <p:spPr>
          <a:xfrm>
            <a:off x="6969539" y="6435191"/>
            <a:ext cx="2839403" cy="380677"/>
          </a:xfrm>
          <a:prstGeom prst="rect">
            <a:avLst/>
          </a:prstGeom>
        </p:spPr>
        <p:txBody>
          <a:bodyPr vert="horz" lIns="99852" tIns="49926" rIns="99852" bIns="49926" rtlCol="0" anchor="ctr"/>
          <a:lstStyle>
            <a:lvl1pPr algn="r">
              <a:defRPr sz="1200" b="1">
                <a:solidFill>
                  <a:schemeClr val="tx1">
                    <a:lumMod val="50000"/>
                    <a:lumOff val="50000"/>
                  </a:schemeClr>
                </a:solidFill>
              </a:defRPr>
            </a:lvl1pPr>
          </a:lstStyle>
          <a:p>
            <a:fld id="{28E80666-FB37-4B36-9149-507F3B0178E3}" type="datetimeFigureOut">
              <a:rPr lang="en-US" smtClean="0">
                <a:solidFill>
                  <a:prstClr val="black">
                    <a:lumMod val="50000"/>
                    <a:lumOff val="50000"/>
                  </a:prstClr>
                </a:solidFill>
              </a:rPr>
              <a:pPr/>
              <a:t>12/6/2022</a:t>
            </a:fld>
            <a:endParaRPr lang="en-US" dirty="0">
              <a:solidFill>
                <a:prstClr val="black">
                  <a:lumMod val="50000"/>
                  <a:lumOff val="50000"/>
                </a:prstClr>
              </a:solidFill>
            </a:endParaRPr>
          </a:p>
        </p:txBody>
      </p:sp>
      <p:sp>
        <p:nvSpPr>
          <p:cNvPr id="5" name="Footer Placeholder 4"/>
          <p:cNvSpPr>
            <a:spLocks noGrp="1"/>
          </p:cNvSpPr>
          <p:nvPr>
            <p:ph type="ftr" sz="quarter" idx="3"/>
          </p:nvPr>
        </p:nvSpPr>
        <p:spPr>
          <a:xfrm>
            <a:off x="516352" y="6435191"/>
            <a:ext cx="3785871" cy="380677"/>
          </a:xfrm>
          <a:prstGeom prst="rect">
            <a:avLst/>
          </a:prstGeom>
        </p:spPr>
        <p:txBody>
          <a:bodyPr vert="horz" lIns="99852" tIns="49926" rIns="99852" bIns="49926" rtlCol="0" anchor="ctr"/>
          <a:lstStyle>
            <a:lvl1pPr algn="l">
              <a:defRPr sz="1200" b="1">
                <a:solidFill>
                  <a:schemeClr val="tx1">
                    <a:lumMod val="50000"/>
                    <a:lumOff val="50000"/>
                  </a:schemeClr>
                </a:solidFill>
              </a:defRPr>
            </a:lvl1pPr>
          </a:lstStyle>
          <a:p>
            <a:endParaRPr lang="en-US" dirty="0">
              <a:solidFill>
                <a:prstClr val="black">
                  <a:lumMod val="50000"/>
                  <a:lumOff val="50000"/>
                </a:prstClr>
              </a:solidFill>
            </a:endParaRPr>
          </a:p>
        </p:txBody>
      </p:sp>
      <p:sp>
        <p:nvSpPr>
          <p:cNvPr id="6" name="Slide Number Placeholder 5"/>
          <p:cNvSpPr>
            <a:spLocks noGrp="1"/>
          </p:cNvSpPr>
          <p:nvPr>
            <p:ph type="sldNum" sz="quarter" idx="4"/>
          </p:nvPr>
        </p:nvSpPr>
        <p:spPr>
          <a:xfrm>
            <a:off x="4302125" y="6435191"/>
            <a:ext cx="2065020" cy="380677"/>
          </a:xfrm>
          <a:prstGeom prst="rect">
            <a:avLst/>
          </a:prstGeom>
        </p:spPr>
        <p:txBody>
          <a:bodyPr vert="horz" lIns="99852" tIns="49926" rIns="99852" bIns="49926" rtlCol="0" anchor="ctr"/>
          <a:lstStyle>
            <a:lvl1pPr algn="ctr">
              <a:defRPr sz="1300" b="1">
                <a:solidFill>
                  <a:schemeClr val="tx1">
                    <a:lumMod val="50000"/>
                    <a:lumOff val="50000"/>
                  </a:schemeClr>
                </a:solidFill>
              </a:defRPr>
            </a:lvl1pPr>
          </a:lstStyle>
          <a:p>
            <a:pPr>
              <a:defRPr/>
            </a:pPr>
            <a:fld id="{500C75FB-29DB-479D-90FD-07DD74D67401}" type="slidenum">
              <a:rPr lang="ru-RU" smtClean="0">
                <a:solidFill>
                  <a:prstClr val="black">
                    <a:tint val="75000"/>
                  </a:prstClr>
                </a:solidFill>
              </a:rPr>
              <a:pPr>
                <a:defRPr/>
              </a:pPr>
              <a:t>‹#›</a:t>
            </a:fld>
            <a:endParaRPr lang="ru-RU" dirty="0">
              <a:solidFill>
                <a:prstClr val="black">
                  <a:tint val="75000"/>
                </a:prstClr>
              </a:solidFill>
            </a:endParaRPr>
          </a:p>
        </p:txBody>
      </p:sp>
    </p:spTree>
    <p:extLst>
      <p:ext uri="{BB962C8B-B14F-4D97-AF65-F5344CB8AC3E}">
        <p14:creationId xmlns:p14="http://schemas.microsoft.com/office/powerpoint/2010/main" val="110228294"/>
      </p:ext>
    </p:extLst>
  </p:cSld>
  <p:clrMap bg1="lt1" tx1="dk1" bg2="lt2" tx2="dk2" accent1="accent1" accent2="accent2" accent3="accent3" accent4="accent4" accent5="accent5" accent6="accent6" hlink="hlink" folHlink="folHlink"/>
  <p:sldLayoutIdLst>
    <p:sldLayoutId id="2147483804" r:id="rId1"/>
    <p:sldLayoutId id="2147483805" r:id="rId2"/>
    <p:sldLayoutId id="2147483806" r:id="rId3"/>
    <p:sldLayoutId id="2147483807" r:id="rId4"/>
    <p:sldLayoutId id="2147483808" r:id="rId5"/>
    <p:sldLayoutId id="2147483809" r:id="rId6"/>
    <p:sldLayoutId id="2147483810" r:id="rId7"/>
    <p:sldLayoutId id="2147483811" r:id="rId8"/>
    <p:sldLayoutId id="2147483812" r:id="rId9"/>
    <p:sldLayoutId id="2147483813" r:id="rId10"/>
    <p:sldLayoutId id="2147483814" r:id="rId11"/>
  </p:sldLayoutIdLst>
  <p:timing>
    <p:tnLst>
      <p:par>
        <p:cTn id="1" dur="indefinite" restart="never" nodeType="tmRoot"/>
      </p:par>
    </p:tnLst>
  </p:timing>
  <p:hf hdr="0" ftr="0" dt="0"/>
  <p:txStyles>
    <p:titleStyle>
      <a:lvl1pPr marL="349484" indent="-349484" algn="r" defTabSz="998525" rtl="0" eaLnBrk="1" latinLnBrk="0" hangingPunct="1">
        <a:spcBef>
          <a:spcPct val="0"/>
        </a:spcBef>
        <a:buClr>
          <a:schemeClr val="accent6">
            <a:lumMod val="75000"/>
          </a:schemeClr>
        </a:buClr>
        <a:buSzPct val="128000"/>
        <a:buFont typeface="Georgia" pitchFamily="18" charset="0"/>
        <a:buChar char="*"/>
        <a:defRPr sz="50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49631"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400" kern="1200">
          <a:solidFill>
            <a:schemeClr val="tx1">
              <a:lumMod val="75000"/>
              <a:lumOff val="25000"/>
            </a:schemeClr>
          </a:solidFill>
          <a:latin typeface="+mn-lt"/>
          <a:ea typeface="+mn-ea"/>
          <a:cs typeface="+mn-cs"/>
        </a:defRPr>
      </a:lvl1pPr>
      <a:lvl2pPr marL="5991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200" kern="1200">
          <a:solidFill>
            <a:schemeClr val="tx1">
              <a:lumMod val="75000"/>
              <a:lumOff val="25000"/>
            </a:schemeClr>
          </a:solidFill>
          <a:latin typeface="+mn-lt"/>
          <a:ea typeface="+mn-ea"/>
          <a:cs typeface="+mn-cs"/>
        </a:defRPr>
      </a:lvl2pPr>
      <a:lvl3pPr marL="89867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2000" kern="1200">
          <a:solidFill>
            <a:schemeClr val="tx1">
              <a:lumMod val="75000"/>
              <a:lumOff val="25000"/>
            </a:schemeClr>
          </a:solidFill>
          <a:latin typeface="+mn-lt"/>
          <a:ea typeface="+mn-ea"/>
          <a:cs typeface="+mn-cs"/>
        </a:defRPr>
      </a:lvl3pPr>
      <a:lvl4pPr marL="1198230"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700" kern="1200">
          <a:solidFill>
            <a:schemeClr val="tx1">
              <a:lumMod val="75000"/>
              <a:lumOff val="25000"/>
            </a:schemeClr>
          </a:solidFill>
          <a:latin typeface="+mn-lt"/>
          <a:ea typeface="+mn-ea"/>
          <a:cs typeface="+mn-cs"/>
        </a:defRPr>
      </a:lvl4pPr>
      <a:lvl5pPr marL="151775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5pPr>
      <a:lvl6pPr marL="181731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6pPr>
      <a:lvl7pPr marL="2146828"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7pPr>
      <a:lvl8pPr marL="2496312"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8pPr>
      <a:lvl9pPr marL="2825825" indent="-199705" algn="l" defTabSz="998525" rtl="0" eaLnBrk="1" latinLnBrk="0" hangingPunct="1">
        <a:spcBef>
          <a:spcPct val="20000"/>
        </a:spcBef>
        <a:spcAft>
          <a:spcPts val="328"/>
        </a:spcAft>
        <a:buClr>
          <a:schemeClr val="accent6">
            <a:lumMod val="75000"/>
          </a:schemeClr>
        </a:buClr>
        <a:buSzPct val="130000"/>
        <a:buFont typeface="Georgia" pitchFamily="18" charset="0"/>
        <a:buChar char="*"/>
        <a:defRPr sz="1500" kern="1200">
          <a:solidFill>
            <a:schemeClr val="tx1">
              <a:lumMod val="75000"/>
              <a:lumOff val="25000"/>
            </a:schemeClr>
          </a:solidFill>
          <a:latin typeface="+mn-lt"/>
          <a:ea typeface="+mn-ea"/>
          <a:cs typeface="+mn-cs"/>
        </a:defRPr>
      </a:lvl9pPr>
    </p:bodyStyle>
    <p:otherStyle>
      <a:defPPr>
        <a:defRPr lang="en-US"/>
      </a:defPPr>
      <a:lvl1pPr marL="0" algn="l" defTabSz="998525" rtl="0" eaLnBrk="1" latinLnBrk="0" hangingPunct="1">
        <a:defRPr sz="2000" kern="1200">
          <a:solidFill>
            <a:schemeClr val="tx1"/>
          </a:solidFill>
          <a:latin typeface="+mn-lt"/>
          <a:ea typeface="+mn-ea"/>
          <a:cs typeface="+mn-cs"/>
        </a:defRPr>
      </a:lvl1pPr>
      <a:lvl2pPr marL="499262" algn="l" defTabSz="998525" rtl="0" eaLnBrk="1" latinLnBrk="0" hangingPunct="1">
        <a:defRPr sz="2000" kern="1200">
          <a:solidFill>
            <a:schemeClr val="tx1"/>
          </a:solidFill>
          <a:latin typeface="+mn-lt"/>
          <a:ea typeface="+mn-ea"/>
          <a:cs typeface="+mn-cs"/>
        </a:defRPr>
      </a:lvl2pPr>
      <a:lvl3pPr marL="998525" algn="l" defTabSz="998525" rtl="0" eaLnBrk="1" latinLnBrk="0" hangingPunct="1">
        <a:defRPr sz="2000" kern="1200">
          <a:solidFill>
            <a:schemeClr val="tx1"/>
          </a:solidFill>
          <a:latin typeface="+mn-lt"/>
          <a:ea typeface="+mn-ea"/>
          <a:cs typeface="+mn-cs"/>
        </a:defRPr>
      </a:lvl3pPr>
      <a:lvl4pPr marL="1497787" algn="l" defTabSz="998525" rtl="0" eaLnBrk="1" latinLnBrk="0" hangingPunct="1">
        <a:defRPr sz="2000" kern="1200">
          <a:solidFill>
            <a:schemeClr val="tx1"/>
          </a:solidFill>
          <a:latin typeface="+mn-lt"/>
          <a:ea typeface="+mn-ea"/>
          <a:cs typeface="+mn-cs"/>
        </a:defRPr>
      </a:lvl4pPr>
      <a:lvl5pPr marL="1997050" algn="l" defTabSz="998525" rtl="0" eaLnBrk="1" latinLnBrk="0" hangingPunct="1">
        <a:defRPr sz="2000" kern="1200">
          <a:solidFill>
            <a:schemeClr val="tx1"/>
          </a:solidFill>
          <a:latin typeface="+mn-lt"/>
          <a:ea typeface="+mn-ea"/>
          <a:cs typeface="+mn-cs"/>
        </a:defRPr>
      </a:lvl5pPr>
      <a:lvl6pPr marL="2496312" algn="l" defTabSz="998525" rtl="0" eaLnBrk="1" latinLnBrk="0" hangingPunct="1">
        <a:defRPr sz="2000" kern="1200">
          <a:solidFill>
            <a:schemeClr val="tx1"/>
          </a:solidFill>
          <a:latin typeface="+mn-lt"/>
          <a:ea typeface="+mn-ea"/>
          <a:cs typeface="+mn-cs"/>
        </a:defRPr>
      </a:lvl6pPr>
      <a:lvl7pPr marL="2995574" algn="l" defTabSz="998525" rtl="0" eaLnBrk="1" latinLnBrk="0" hangingPunct="1">
        <a:defRPr sz="2000" kern="1200">
          <a:solidFill>
            <a:schemeClr val="tx1"/>
          </a:solidFill>
          <a:latin typeface="+mn-lt"/>
          <a:ea typeface="+mn-ea"/>
          <a:cs typeface="+mn-cs"/>
        </a:defRPr>
      </a:lvl7pPr>
      <a:lvl8pPr marL="3494837" algn="l" defTabSz="998525" rtl="0" eaLnBrk="1" latinLnBrk="0" hangingPunct="1">
        <a:defRPr sz="2000" kern="1200">
          <a:solidFill>
            <a:schemeClr val="tx1"/>
          </a:solidFill>
          <a:latin typeface="+mn-lt"/>
          <a:ea typeface="+mn-ea"/>
          <a:cs typeface="+mn-cs"/>
        </a:defRPr>
      </a:lvl8pPr>
      <a:lvl9pPr marL="3994099" algn="l" defTabSz="998525" rtl="0" eaLnBrk="1" latinLnBrk="0" hangingPunct="1">
        <a:defRPr sz="20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2">
                <a:tint val="98000"/>
                <a:shade val="90000"/>
                <a:satMod val="160000"/>
                <a:lumMod val="100000"/>
              </a:schemeClr>
            </a:gs>
            <a:gs pos="60000">
              <a:schemeClr val="bg2">
                <a:tint val="95000"/>
                <a:shade val="100000"/>
                <a:satMod val="130000"/>
                <a:lumMod val="130000"/>
              </a:schemeClr>
            </a:gs>
            <a:gs pos="100000">
              <a:schemeClr val="bg2">
                <a:tint val="97000"/>
                <a:shade val="100000"/>
                <a:hueMod val="100000"/>
                <a:satMod val="140000"/>
                <a:lumMod val="80000"/>
              </a:schemeClr>
            </a:gs>
          </a:gsLst>
          <a:path path="circle">
            <a:fillToRect l="20000" t="10000" r="20000" b="6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74383" y="291991"/>
            <a:ext cx="8776335" cy="852383"/>
          </a:xfrm>
          <a:prstGeom prst="rect">
            <a:avLst/>
          </a:prstGeom>
        </p:spPr>
        <p:txBody>
          <a:bodyPr vert="horz" lIns="0" tIns="0" rIns="0" bIns="0" rtlCol="0" anchor="ctr">
            <a:normAutofit/>
          </a:bodyPr>
          <a:lstStyle/>
          <a:p>
            <a:r>
              <a:rPr lang="en-US" dirty="0"/>
              <a:t>Click to edit Master title style</a:t>
            </a:r>
          </a:p>
        </p:txBody>
      </p:sp>
      <p:sp>
        <p:nvSpPr>
          <p:cNvPr id="3" name="Text Placeholder 2"/>
          <p:cNvSpPr>
            <a:spLocks noGrp="1"/>
          </p:cNvSpPr>
          <p:nvPr>
            <p:ph type="body" idx="1"/>
          </p:nvPr>
        </p:nvSpPr>
        <p:spPr>
          <a:xfrm>
            <a:off x="774383" y="1271235"/>
            <a:ext cx="8776335" cy="4824663"/>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21496414"/>
      </p:ext>
    </p:extLst>
  </p:cSld>
  <p:clrMap bg1="lt1" tx1="dk1" bg2="lt2" tx2="dk2" accent1="accent1" accent2="accent2" accent3="accent3" accent4="accent4" accent5="accent5" accent6="accent6" hlink="hlink" folHlink="folHlink"/>
  <p:sldLayoutIdLst>
    <p:sldLayoutId id="2147483828" r:id="rId1"/>
    <p:sldLayoutId id="2147483829" r:id="rId2"/>
    <p:sldLayoutId id="2147483830" r:id="rId3"/>
    <p:sldLayoutId id="2147483831" r:id="rId4"/>
    <p:sldLayoutId id="2147483832" r:id="rId5"/>
    <p:sldLayoutId id="2147483833" r:id="rId6"/>
    <p:sldLayoutId id="2147483834" r:id="rId7"/>
    <p:sldLayoutId id="2147483835" r:id="rId8"/>
    <p:sldLayoutId id="2147483836" r:id="rId9"/>
    <p:sldLayoutId id="2147483837" r:id="rId10"/>
    <p:sldLayoutId id="2147483838" r:id="rId11"/>
    <p:sldLayoutId id="2147483839" r:id="rId12"/>
    <p:sldLayoutId id="2147483840" r:id="rId13"/>
    <p:sldLayoutId id="2147483841" r:id="rId14"/>
    <p:sldLayoutId id="2147483842" r:id="rId15"/>
    <p:sldLayoutId id="2147483843" r:id="rId16"/>
    <p:sldLayoutId id="2147483844" r:id="rId17"/>
    <p:sldLayoutId id="2147483845" r:id="rId18"/>
    <p:sldLayoutId id="2147483846" r:id="rId19"/>
    <p:sldLayoutId id="2147483847" r:id="rId20"/>
    <p:sldLayoutId id="2147483848" r:id="rId21"/>
    <p:sldLayoutId id="2147483849" r:id="rId22"/>
    <p:sldLayoutId id="2147483850" r:id="rId23"/>
    <p:sldLayoutId id="2147483851" r:id="rId24"/>
    <p:sldLayoutId id="2147483852" r:id="rId25"/>
    <p:sldLayoutId id="2147483853" r:id="rId26"/>
    <p:sldLayoutId id="2147483854" r:id="rId27"/>
    <p:sldLayoutId id="2147483855" r:id="rId28"/>
    <p:sldLayoutId id="2147483856" r:id="rId29"/>
    <p:sldLayoutId id="2147483857" r:id="rId30"/>
    <p:sldLayoutId id="2147483858" r:id="rId31"/>
    <p:sldLayoutId id="2147483859" r:id="rId32"/>
    <p:sldLayoutId id="2147483860" r:id="rId33"/>
    <p:sldLayoutId id="2147483861" r:id="rId34"/>
    <p:sldLayoutId id="2147483862" r:id="rId35"/>
    <p:sldLayoutId id="2147483863" r:id="rId36"/>
    <p:sldLayoutId id="2147483864" r:id="rId37"/>
    <p:sldLayoutId id="2147483865" r:id="rId38"/>
    <p:sldLayoutId id="2147483866" r:id="rId39"/>
    <p:sldLayoutId id="2147483867" r:id="rId40"/>
    <p:sldLayoutId id="2147483868" r:id="rId41"/>
    <p:sldLayoutId id="2147483869" r:id="rId42"/>
    <p:sldLayoutId id="2147483870" r:id="rId43"/>
    <p:sldLayoutId id="2147483871" r:id="rId44"/>
    <p:sldLayoutId id="2147483872" r:id="rId45"/>
    <p:sldLayoutId id="2147483873" r:id="rId46"/>
    <p:sldLayoutId id="2147483874" r:id="rId47"/>
    <p:sldLayoutId id="2147483875" r:id="rId48"/>
    <p:sldLayoutId id="2147483876" r:id="rId49"/>
    <p:sldLayoutId id="2147483877" r:id="rId50"/>
    <p:sldLayoutId id="2147483878" r:id="rId51"/>
    <p:sldLayoutId id="2147483879" r:id="rId52"/>
    <p:sldLayoutId id="2147483880" r:id="rId53"/>
    <p:sldLayoutId id="2147483881" r:id="rId54"/>
    <p:sldLayoutId id="2147483882" r:id="rId55"/>
    <p:sldLayoutId id="2147483883" r:id="rId56"/>
    <p:sldLayoutId id="2147483884" r:id="rId57"/>
    <p:sldLayoutId id="2147483885" r:id="rId58"/>
    <p:sldLayoutId id="2147483886" r:id="rId59"/>
    <p:sldLayoutId id="2147483887" r:id="rId60"/>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xml"/><Relationship Id="rId1" Type="http://schemas.openxmlformats.org/officeDocument/2006/relationships/slideLayout" Target="../slideLayouts/slideLayout60.xml"/><Relationship Id="rId6" Type="http://schemas.openxmlformats.org/officeDocument/2006/relationships/image" Target="../media/image19.png"/><Relationship Id="rId5" Type="http://schemas.openxmlformats.org/officeDocument/2006/relationships/image" Target="../media/image18.jpeg"/><Relationship Id="rId4" Type="http://schemas.openxmlformats.org/officeDocument/2006/relationships/image" Target="../media/image17.jpeg"/></Relationships>
</file>

<file path=ppt/slides/_rels/slide1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hyperlink" Target="consultantplus://offline/ref=3D6A7D90AD20A229C91BD28D2607227AE72B0ACE60349FCBB238F7B912E4DF86C01362FA3E1161FC9BA911A941527060E2366536903EDCD4pE54J" TargetMode="External"/><Relationship Id="rId1" Type="http://schemas.openxmlformats.org/officeDocument/2006/relationships/slideLayout" Target="../slideLayouts/slideLayout287.xml"/></Relationships>
</file>

<file path=ppt/slides/_rels/slide11.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29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40.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309.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63.xml"/><Relationship Id="rId6" Type="http://schemas.openxmlformats.org/officeDocument/2006/relationships/image" Target="../media/image19.png"/><Relationship Id="rId5" Type="http://schemas.openxmlformats.org/officeDocument/2006/relationships/image" Target="../media/image18.jpeg"/><Relationship Id="rId4" Type="http://schemas.openxmlformats.org/officeDocument/2006/relationships/image" Target="../media/image22.png"/></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41.jpeg"/><Relationship Id="rId2" Type="http://schemas.openxmlformats.org/officeDocument/2006/relationships/image" Target="../media/image18.jpeg"/><Relationship Id="rId1" Type="http://schemas.openxmlformats.org/officeDocument/2006/relationships/slideLayout" Target="../slideLayouts/slideLayout63.xml"/><Relationship Id="rId6" Type="http://schemas.openxmlformats.org/officeDocument/2006/relationships/image" Target="../media/image40.jpeg"/><Relationship Id="rId5" Type="http://schemas.openxmlformats.org/officeDocument/2006/relationships/image" Target="../media/image39.png"/><Relationship Id="rId4" Type="http://schemas.openxmlformats.org/officeDocument/2006/relationships/image" Target="../media/image38.jpeg"/></Relationships>
</file>

<file path=ppt/slides/_rels/slide16.xml.rels><?xml version="1.0" encoding="UTF-8" standalone="yes"?>
<Relationships xmlns="http://schemas.openxmlformats.org/package/2006/relationships"><Relationship Id="rId3" Type="http://schemas.openxmlformats.org/officeDocument/2006/relationships/package" Target="../embeddings/_________Microsoft_Word1.docx"/><Relationship Id="rId2" Type="http://schemas.openxmlformats.org/officeDocument/2006/relationships/slideLayout" Target="../slideLayouts/slideLayout63.xml"/><Relationship Id="rId1" Type="http://schemas.openxmlformats.org/officeDocument/2006/relationships/vmlDrawing" Target="../drawings/vmlDrawing1.vml"/><Relationship Id="rId4" Type="http://schemas.openxmlformats.org/officeDocument/2006/relationships/image" Target="../media/image42.emf"/></Relationships>
</file>

<file path=ppt/slides/_rels/slide17.xml.rels><?xml version="1.0" encoding="UTF-8" standalone="yes"?>
<Relationships xmlns="http://schemas.openxmlformats.org/package/2006/relationships"><Relationship Id="rId2" Type="http://schemas.openxmlformats.org/officeDocument/2006/relationships/image" Target="../media/image43.jpg"/><Relationship Id="rId1" Type="http://schemas.openxmlformats.org/officeDocument/2006/relationships/slideLayout" Target="../slideLayouts/slideLayout63.xml"/></Relationships>
</file>

<file path=ppt/slides/_rels/slide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63.xml"/></Relationships>
</file>

<file path=ppt/slides/_rels/slide3.xml.rels><?xml version="1.0" encoding="UTF-8" standalone="yes"?>
<Relationships xmlns="http://schemas.openxmlformats.org/package/2006/relationships"><Relationship Id="rId3" Type="http://schemas.openxmlformats.org/officeDocument/2006/relationships/hyperlink" Target="consultantplus://offline/ref=80D3D9ADB9CD0D38BC0A778DE1871BAC04C9CCCD2A20F9E30A89799734CB70E8F39D4FF7A6B5AD9215F8B52174B2157B35B2907881ADDFVBJ0K" TargetMode="External"/><Relationship Id="rId2" Type="http://schemas.openxmlformats.org/officeDocument/2006/relationships/hyperlink" Target="consultantplus://offline/ref=3D6A7D90AD20A229C91BD28D2607227AE72B0ACE60349FCBB238F7B912E4DF86C01362FA3E1161FC9BA911A941527060E2366536903EDCD4pE54J" TargetMode="External"/><Relationship Id="rId1" Type="http://schemas.openxmlformats.org/officeDocument/2006/relationships/slideLayout" Target="../slideLayouts/slideLayout74.xml"/></Relationships>
</file>

<file path=ppt/slides/_rels/slide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hyperlink" Target="consultantplus://offline/ref=3D6A7D90AD20A229C91BD28D2607227AE72B0ACE60349FCBB238F7B912E4DF86C01362FA3E1161FC9BA911A941527060E2366536903EDCD4pE54J" TargetMode="External"/><Relationship Id="rId1" Type="http://schemas.openxmlformats.org/officeDocument/2006/relationships/slideLayout" Target="../slideLayouts/slideLayout85.xml"/><Relationship Id="rId6" Type="http://schemas.openxmlformats.org/officeDocument/2006/relationships/image" Target="../media/image19.png"/><Relationship Id="rId5" Type="http://schemas.openxmlformats.org/officeDocument/2006/relationships/image" Target="../media/image18.jpeg"/><Relationship Id="rId4" Type="http://schemas.openxmlformats.org/officeDocument/2006/relationships/image" Target="../media/image22.png"/></Relationships>
</file>

<file path=ppt/slides/_rels/slide5.xml.rels><?xml version="1.0" encoding="UTF-8" standalone="yes"?>
<Relationships xmlns="http://schemas.openxmlformats.org/package/2006/relationships"><Relationship Id="rId8" Type="http://schemas.openxmlformats.org/officeDocument/2006/relationships/image" Target="../media/image27.jpeg"/><Relationship Id="rId3" Type="http://schemas.openxmlformats.org/officeDocument/2006/relationships/image" Target="../media/image23.png"/><Relationship Id="rId7" Type="http://schemas.openxmlformats.org/officeDocument/2006/relationships/image" Target="../media/image26.png"/><Relationship Id="rId2" Type="http://schemas.openxmlformats.org/officeDocument/2006/relationships/hyperlink" Target="consultantplus://offline/ref=3D6A7D90AD20A229C91BD28D2607227AE72B0ACE60349FCBB238F7B912E4DF86C01362FA3E1161FC9BA911A941527060E2366536903EDCD4pE54J" TargetMode="External"/><Relationship Id="rId1" Type="http://schemas.openxmlformats.org/officeDocument/2006/relationships/slideLayout" Target="../slideLayouts/slideLayout63.xml"/><Relationship Id="rId6" Type="http://schemas.openxmlformats.org/officeDocument/2006/relationships/image" Target="../media/image19.png"/><Relationship Id="rId5" Type="http://schemas.openxmlformats.org/officeDocument/2006/relationships/image" Target="../media/image25.jpeg"/><Relationship Id="rId4" Type="http://schemas.openxmlformats.org/officeDocument/2006/relationships/image" Target="../media/image24.png"/></Relationships>
</file>

<file path=ppt/slides/_rels/slide6.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28.png"/><Relationship Id="rId7" Type="http://schemas.openxmlformats.org/officeDocument/2006/relationships/image" Target="../media/image29.png"/><Relationship Id="rId12" Type="http://schemas.openxmlformats.org/officeDocument/2006/relationships/image" Target="../media/image32.png"/><Relationship Id="rId2" Type="http://schemas.openxmlformats.org/officeDocument/2006/relationships/notesSlide" Target="../notesSlides/notesSlide2.xml"/><Relationship Id="rId1" Type="http://schemas.openxmlformats.org/officeDocument/2006/relationships/slideLayout" Target="../slideLayouts/slideLayout68.xml"/><Relationship Id="rId6" Type="http://schemas.openxmlformats.org/officeDocument/2006/relationships/image" Target="../media/image2.svg"/><Relationship Id="rId11" Type="http://schemas.openxmlformats.org/officeDocument/2006/relationships/image" Target="../media/image31.png"/><Relationship Id="rId5" Type="http://schemas.openxmlformats.org/officeDocument/2006/relationships/image" Target="../media/image9.png"/><Relationship Id="rId10" Type="http://schemas.openxmlformats.org/officeDocument/2006/relationships/image" Target="../media/image35.svg"/><Relationship Id="rId4" Type="http://schemas.openxmlformats.org/officeDocument/2006/relationships/image" Target="../media/image18.svg"/><Relationship Id="rId9" Type="http://schemas.openxmlformats.org/officeDocument/2006/relationships/image" Target="../media/image30.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8.xml.rels><?xml version="1.0" encoding="UTF-8" standalone="yes"?>
<Relationships xmlns="http://schemas.openxmlformats.org/package/2006/relationships"><Relationship Id="rId2" Type="http://schemas.openxmlformats.org/officeDocument/2006/relationships/image" Target="../media/image33.gif"/><Relationship Id="rId1" Type="http://schemas.openxmlformats.org/officeDocument/2006/relationships/slideLayout" Target="../slideLayouts/slideLayout63.xml"/></Relationships>
</file>

<file path=ppt/slides/_rels/slide9.xml.rels><?xml version="1.0" encoding="UTF-8" standalone="yes"?>
<Relationships xmlns="http://schemas.openxmlformats.org/package/2006/relationships"><Relationship Id="rId2" Type="http://schemas.openxmlformats.org/officeDocument/2006/relationships/hyperlink" Target="consultantplus://offline/ref=3D6A7D90AD20A229C91BD28D2607227AE72B0ACE60349FCBB238F7B912E4DF86C01362FA3E1161FC9BA911A941527060E2366536903EDCD4pE54J" TargetMode="External"/><Relationship Id="rId1" Type="http://schemas.openxmlformats.org/officeDocument/2006/relationships/slideLayout" Target="../slideLayouts/slideLayout27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Прямоугольник 7"/>
          <p:cNvSpPr/>
          <p:nvPr/>
        </p:nvSpPr>
        <p:spPr>
          <a:xfrm>
            <a:off x="243745" y="295002"/>
            <a:ext cx="9844755" cy="6605173"/>
          </a:xfrm>
          <a:prstGeom prst="rect">
            <a:avLst/>
          </a:prstGeom>
          <a:solidFill>
            <a:schemeClr val="bg1">
              <a:lumMod val="65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462" tIns="58740" rIns="117462" bIns="58740" anchor="ctr"/>
          <a:lstStyle/>
          <a:p>
            <a:pPr algn="ctr" defTabSz="1174027">
              <a:defRPr/>
            </a:pPr>
            <a:endParaRPr lang="ru-RU" sz="2742" dirty="0">
              <a:solidFill>
                <a:prstClr val="white"/>
              </a:solidFill>
            </a:endParaRPr>
          </a:p>
        </p:txBody>
      </p:sp>
      <p:pic>
        <p:nvPicPr>
          <p:cNvPr id="24166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7172" y="5043329"/>
            <a:ext cx="505896" cy="1990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71" name="TextBox 42"/>
          <p:cNvSpPr txBox="1">
            <a:spLocks noChangeArrowheads="1"/>
          </p:cNvSpPr>
          <p:nvPr/>
        </p:nvSpPr>
        <p:spPr bwMode="auto">
          <a:xfrm>
            <a:off x="645113" y="2186982"/>
            <a:ext cx="9255283" cy="1211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2909" tIns="51463" rIns="102909" bIns="51463">
            <a:spAutoFit/>
          </a:bodyPr>
          <a:lstStyle>
            <a:lvl1pPr defTabSz="1027113">
              <a:spcBef>
                <a:spcPct val="20000"/>
              </a:spcBef>
              <a:buFont typeface="+mj-lt"/>
              <a:defRPr sz="4600">
                <a:solidFill>
                  <a:srgbClr val="005AA9"/>
                </a:solidFill>
                <a:latin typeface="Calibri" panose="020F0502020204030204" pitchFamily="34" charset="0"/>
              </a:defRPr>
            </a:lvl1pPr>
            <a:lvl2pPr marL="742950" indent="-285750" defTabSz="1027113">
              <a:spcBef>
                <a:spcPct val="20000"/>
              </a:spcBef>
              <a:buFont typeface="Arial" panose="020B0604020202020204" pitchFamily="34" charset="0"/>
              <a:defRPr sz="2900">
                <a:solidFill>
                  <a:srgbClr val="504F53"/>
                </a:solidFill>
                <a:latin typeface="Calibri" panose="020F0502020204030204" pitchFamily="34" charset="0"/>
              </a:defRPr>
            </a:lvl2pPr>
            <a:lvl3pPr marL="1143000" indent="-228600" defTabSz="1027113">
              <a:spcBef>
                <a:spcPct val="20000"/>
              </a:spcBef>
              <a:buFont typeface="Arial" panose="020B0604020202020204" pitchFamily="34" charset="0"/>
              <a:buChar char="•"/>
              <a:defRPr sz="2900">
                <a:solidFill>
                  <a:srgbClr val="504F53"/>
                </a:solidFill>
                <a:latin typeface="Calibri" panose="020F0502020204030204" pitchFamily="34" charset="0"/>
              </a:defRPr>
            </a:lvl3pPr>
            <a:lvl4pPr marL="1600200" indent="-228600" algn="just" defTabSz="1027113">
              <a:lnSpc>
                <a:spcPts val="2263"/>
              </a:lnSpc>
              <a:spcBef>
                <a:spcPts val="500"/>
              </a:spcBef>
              <a:buFont typeface="Arial" panose="020B0604020202020204" pitchFamily="34" charset="0"/>
              <a:defRPr sz="2000">
                <a:solidFill>
                  <a:srgbClr val="504F53"/>
                </a:solidFill>
                <a:latin typeface="Calibri" panose="020F0502020204030204" pitchFamily="34" charset="0"/>
              </a:defRPr>
            </a:lvl4pPr>
            <a:lvl5pPr marL="2057400" indent="-228600" defTabSz="1027113">
              <a:lnSpc>
                <a:spcPts val="2263"/>
              </a:lnSpc>
              <a:spcBef>
                <a:spcPts val="500"/>
              </a:spcBef>
              <a:buFont typeface="Arial" panose="020B0604020202020204" pitchFamily="34" charset="0"/>
              <a:defRPr>
                <a:solidFill>
                  <a:srgbClr val="8D8C90"/>
                </a:solidFill>
                <a:latin typeface="Calibri" panose="020F0502020204030204" pitchFamily="34" charset="0"/>
              </a:defRPr>
            </a:lvl5pPr>
            <a:lvl6pPr marL="2514600" indent="-228600" defTabSz="1027113" eaLnBrk="0" fontAlgn="base" hangingPunct="0">
              <a:lnSpc>
                <a:spcPts val="2263"/>
              </a:lnSpc>
              <a:spcBef>
                <a:spcPts val="500"/>
              </a:spcBef>
              <a:spcAft>
                <a:spcPct val="0"/>
              </a:spcAft>
              <a:buFont typeface="Arial" panose="020B0604020202020204" pitchFamily="34" charset="0"/>
              <a:defRPr>
                <a:solidFill>
                  <a:srgbClr val="8D8C90"/>
                </a:solidFill>
                <a:latin typeface="Calibri" panose="020F0502020204030204" pitchFamily="34" charset="0"/>
              </a:defRPr>
            </a:lvl6pPr>
            <a:lvl7pPr marL="2971800" indent="-228600" defTabSz="1027113" eaLnBrk="0" fontAlgn="base" hangingPunct="0">
              <a:lnSpc>
                <a:spcPts val="2263"/>
              </a:lnSpc>
              <a:spcBef>
                <a:spcPts val="500"/>
              </a:spcBef>
              <a:spcAft>
                <a:spcPct val="0"/>
              </a:spcAft>
              <a:buFont typeface="Arial" panose="020B0604020202020204" pitchFamily="34" charset="0"/>
              <a:defRPr>
                <a:solidFill>
                  <a:srgbClr val="8D8C90"/>
                </a:solidFill>
                <a:latin typeface="Calibri" panose="020F0502020204030204" pitchFamily="34" charset="0"/>
              </a:defRPr>
            </a:lvl7pPr>
            <a:lvl8pPr marL="3429000" indent="-228600" defTabSz="1027113" eaLnBrk="0" fontAlgn="base" hangingPunct="0">
              <a:lnSpc>
                <a:spcPts val="2263"/>
              </a:lnSpc>
              <a:spcBef>
                <a:spcPts val="500"/>
              </a:spcBef>
              <a:spcAft>
                <a:spcPct val="0"/>
              </a:spcAft>
              <a:buFont typeface="Arial" panose="020B0604020202020204" pitchFamily="34" charset="0"/>
              <a:defRPr>
                <a:solidFill>
                  <a:srgbClr val="8D8C90"/>
                </a:solidFill>
                <a:latin typeface="Calibri" panose="020F0502020204030204" pitchFamily="34" charset="0"/>
              </a:defRPr>
            </a:lvl8pPr>
            <a:lvl9pPr marL="3886200" indent="-228600" defTabSz="1027113" eaLnBrk="0" fontAlgn="base" hangingPunct="0">
              <a:lnSpc>
                <a:spcPts val="2263"/>
              </a:lnSpc>
              <a:spcBef>
                <a:spcPts val="500"/>
              </a:spcBef>
              <a:spcAft>
                <a:spcPct val="0"/>
              </a:spcAft>
              <a:buFont typeface="Arial" panose="020B0604020202020204" pitchFamily="34" charset="0"/>
              <a:defRPr>
                <a:solidFill>
                  <a:srgbClr val="8D8C90"/>
                </a:solidFill>
                <a:latin typeface="Calibri" panose="020F0502020204030204" pitchFamily="34" charset="0"/>
              </a:defRPr>
            </a:lvl9pPr>
          </a:lstStyle>
          <a:p>
            <a:pPr algn="ctr">
              <a:spcBef>
                <a:spcPct val="0"/>
              </a:spcBef>
            </a:pPr>
            <a:r>
              <a:rPr lang="ru-RU" altLang="ru-RU" sz="2400" b="1" dirty="0" smtClean="0">
                <a:solidFill>
                  <a:srgbClr val="104E72"/>
                </a:solidFill>
                <a:latin typeface="Times New Roman" panose="02020603050405020304" pitchFamily="18" charset="0"/>
                <a:cs typeface="Times New Roman" panose="02020603050405020304" pitchFamily="18" charset="0"/>
              </a:rPr>
              <a:t>О </a:t>
            </a:r>
            <a:r>
              <a:rPr lang="ru-RU" altLang="ru-RU" sz="2400" b="1" dirty="0">
                <a:solidFill>
                  <a:srgbClr val="104E72"/>
                </a:solidFill>
                <a:latin typeface="Times New Roman" panose="02020603050405020304" pitchFamily="18" charset="0"/>
                <a:cs typeface="Times New Roman" panose="02020603050405020304" pitchFamily="18" charset="0"/>
              </a:rPr>
              <a:t>введении с 01.01.2023 года института «Единого налогового счета налогоплательщика» </a:t>
            </a:r>
          </a:p>
          <a:p>
            <a:pPr algn="ctr">
              <a:spcBef>
                <a:spcPct val="0"/>
              </a:spcBef>
            </a:pPr>
            <a:r>
              <a:rPr lang="ru-RU" altLang="ru-RU" sz="2400" b="1" dirty="0">
                <a:solidFill>
                  <a:srgbClr val="104E72"/>
                </a:solidFill>
                <a:latin typeface="Times New Roman" panose="02020603050405020304" pitchFamily="18" charset="0"/>
                <a:cs typeface="Times New Roman" panose="02020603050405020304" pitchFamily="18" charset="0"/>
              </a:rPr>
              <a:t>(</a:t>
            </a:r>
            <a:r>
              <a:rPr lang="ru-RU" sz="2400" b="1" dirty="0">
                <a:solidFill>
                  <a:srgbClr val="104E72"/>
                </a:solidFill>
                <a:latin typeface="Times New Roman" panose="02020603050405020304" pitchFamily="18" charset="0"/>
                <a:cs typeface="Times New Roman" panose="02020603050405020304" pitchFamily="18" charset="0"/>
              </a:rPr>
              <a:t>Федеральный закон от 14.07.2022 N 263-ФЗ) </a:t>
            </a:r>
            <a:endParaRPr lang="ru-RU" altLang="ru-RU" sz="2400" b="1" dirty="0">
              <a:solidFill>
                <a:srgbClr val="104E72"/>
              </a:solidFill>
              <a:latin typeface="Times New Roman" panose="02020603050405020304" pitchFamily="18" charset="0"/>
              <a:cs typeface="Times New Roman" panose="02020603050405020304" pitchFamily="18" charset="0"/>
            </a:endParaRPr>
          </a:p>
        </p:txBody>
      </p:sp>
      <p:pic>
        <p:nvPicPr>
          <p:cNvPr id="9" name="Рисунок 6" descr="C:\Users\panova_ea\Desktop\ФНС\Новая папка\word\jpg\true-logo-FNS.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3588" y="660024"/>
            <a:ext cx="988037" cy="1065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42"/>
          <p:cNvSpPr txBox="1">
            <a:spLocks noChangeArrowheads="1"/>
          </p:cNvSpPr>
          <p:nvPr/>
        </p:nvSpPr>
        <p:spPr bwMode="auto">
          <a:xfrm>
            <a:off x="585381" y="4522442"/>
            <a:ext cx="3276544" cy="627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2909" tIns="51463" rIns="102909" bIns="51463">
            <a:spAutoFit/>
          </a:bodyPr>
          <a:lstStyle>
            <a:lvl1pPr defTabSz="1027113">
              <a:spcBef>
                <a:spcPct val="20000"/>
              </a:spcBef>
              <a:buFont typeface="+mj-lt"/>
              <a:defRPr sz="4600">
                <a:solidFill>
                  <a:srgbClr val="005AA9"/>
                </a:solidFill>
                <a:latin typeface="Calibri" panose="020F0502020204030204" pitchFamily="34" charset="0"/>
              </a:defRPr>
            </a:lvl1pPr>
            <a:lvl2pPr marL="742950" indent="-285750" defTabSz="1027113">
              <a:spcBef>
                <a:spcPct val="20000"/>
              </a:spcBef>
              <a:buFont typeface="Arial" panose="020B0604020202020204" pitchFamily="34" charset="0"/>
              <a:defRPr sz="2900">
                <a:solidFill>
                  <a:srgbClr val="504F53"/>
                </a:solidFill>
                <a:latin typeface="Calibri" panose="020F0502020204030204" pitchFamily="34" charset="0"/>
              </a:defRPr>
            </a:lvl2pPr>
            <a:lvl3pPr marL="1143000" indent="-228600" defTabSz="1027113">
              <a:spcBef>
                <a:spcPct val="20000"/>
              </a:spcBef>
              <a:buFont typeface="Arial" panose="020B0604020202020204" pitchFamily="34" charset="0"/>
              <a:buChar char="•"/>
              <a:defRPr sz="2900">
                <a:solidFill>
                  <a:srgbClr val="504F53"/>
                </a:solidFill>
                <a:latin typeface="Calibri" panose="020F0502020204030204" pitchFamily="34" charset="0"/>
              </a:defRPr>
            </a:lvl3pPr>
            <a:lvl4pPr marL="1600200" indent="-228600" algn="just" defTabSz="1027113">
              <a:lnSpc>
                <a:spcPts val="2263"/>
              </a:lnSpc>
              <a:spcBef>
                <a:spcPts val="500"/>
              </a:spcBef>
              <a:buFont typeface="Arial" panose="020B0604020202020204" pitchFamily="34" charset="0"/>
              <a:defRPr sz="2000">
                <a:solidFill>
                  <a:srgbClr val="504F53"/>
                </a:solidFill>
                <a:latin typeface="Calibri" panose="020F0502020204030204" pitchFamily="34" charset="0"/>
              </a:defRPr>
            </a:lvl4pPr>
            <a:lvl5pPr marL="2057400" indent="-228600" defTabSz="1027113">
              <a:lnSpc>
                <a:spcPts val="2263"/>
              </a:lnSpc>
              <a:spcBef>
                <a:spcPts val="500"/>
              </a:spcBef>
              <a:buFont typeface="Arial" panose="020B0604020202020204" pitchFamily="34" charset="0"/>
              <a:defRPr>
                <a:solidFill>
                  <a:srgbClr val="8D8C90"/>
                </a:solidFill>
                <a:latin typeface="Calibri" panose="020F0502020204030204" pitchFamily="34" charset="0"/>
              </a:defRPr>
            </a:lvl5pPr>
            <a:lvl6pPr marL="2514600" indent="-228600" defTabSz="1027113" eaLnBrk="0" fontAlgn="base" hangingPunct="0">
              <a:lnSpc>
                <a:spcPts val="2263"/>
              </a:lnSpc>
              <a:spcBef>
                <a:spcPts val="500"/>
              </a:spcBef>
              <a:spcAft>
                <a:spcPct val="0"/>
              </a:spcAft>
              <a:buFont typeface="Arial" panose="020B0604020202020204" pitchFamily="34" charset="0"/>
              <a:defRPr>
                <a:solidFill>
                  <a:srgbClr val="8D8C90"/>
                </a:solidFill>
                <a:latin typeface="Calibri" panose="020F0502020204030204" pitchFamily="34" charset="0"/>
              </a:defRPr>
            </a:lvl6pPr>
            <a:lvl7pPr marL="2971800" indent="-228600" defTabSz="1027113" eaLnBrk="0" fontAlgn="base" hangingPunct="0">
              <a:lnSpc>
                <a:spcPts val="2263"/>
              </a:lnSpc>
              <a:spcBef>
                <a:spcPts val="500"/>
              </a:spcBef>
              <a:spcAft>
                <a:spcPct val="0"/>
              </a:spcAft>
              <a:buFont typeface="Arial" panose="020B0604020202020204" pitchFamily="34" charset="0"/>
              <a:defRPr>
                <a:solidFill>
                  <a:srgbClr val="8D8C90"/>
                </a:solidFill>
                <a:latin typeface="Calibri" panose="020F0502020204030204" pitchFamily="34" charset="0"/>
              </a:defRPr>
            </a:lvl7pPr>
            <a:lvl8pPr marL="3429000" indent="-228600" defTabSz="1027113" eaLnBrk="0" fontAlgn="base" hangingPunct="0">
              <a:lnSpc>
                <a:spcPts val="2263"/>
              </a:lnSpc>
              <a:spcBef>
                <a:spcPts val="500"/>
              </a:spcBef>
              <a:spcAft>
                <a:spcPct val="0"/>
              </a:spcAft>
              <a:buFont typeface="Arial" panose="020B0604020202020204" pitchFamily="34" charset="0"/>
              <a:defRPr>
                <a:solidFill>
                  <a:srgbClr val="8D8C90"/>
                </a:solidFill>
                <a:latin typeface="Calibri" panose="020F0502020204030204" pitchFamily="34" charset="0"/>
              </a:defRPr>
            </a:lvl8pPr>
            <a:lvl9pPr marL="3886200" indent="-228600" defTabSz="1027113" eaLnBrk="0" fontAlgn="base" hangingPunct="0">
              <a:lnSpc>
                <a:spcPts val="2263"/>
              </a:lnSpc>
              <a:spcBef>
                <a:spcPts val="500"/>
              </a:spcBef>
              <a:spcAft>
                <a:spcPct val="0"/>
              </a:spcAft>
              <a:buFont typeface="Arial" panose="020B0604020202020204" pitchFamily="34" charset="0"/>
              <a:defRPr>
                <a:solidFill>
                  <a:srgbClr val="8D8C90"/>
                </a:solidFill>
                <a:latin typeface="Calibri" panose="020F0502020204030204" pitchFamily="34" charset="0"/>
              </a:defRPr>
            </a:lvl9pPr>
          </a:lstStyle>
          <a:p>
            <a:pPr algn="ctr" eaLnBrk="1" hangingPunct="1">
              <a:spcBef>
                <a:spcPct val="0"/>
              </a:spcBef>
              <a:buFontTx/>
              <a:buNone/>
            </a:pPr>
            <a:endParaRPr lang="ru-RU" altLang="ru-RU" sz="1700" b="1" dirty="0" smtClean="0">
              <a:solidFill>
                <a:schemeClr val="bg2">
                  <a:lumMod val="25000"/>
                </a:schemeClr>
              </a:solidFill>
              <a:latin typeface="Times New Roman" panose="02020603050405020304" pitchFamily="18" charset="0"/>
              <a:cs typeface="Times New Roman" panose="02020603050405020304" pitchFamily="18" charset="0"/>
            </a:endParaRPr>
          </a:p>
          <a:p>
            <a:pPr algn="ctr" eaLnBrk="1" hangingPunct="1">
              <a:spcBef>
                <a:spcPct val="0"/>
              </a:spcBef>
              <a:buFontTx/>
              <a:buNone/>
            </a:pPr>
            <a:endParaRPr lang="ru-RU" altLang="ru-RU" sz="1700" b="1"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11" name="Скругленный прямоугольник 10"/>
          <p:cNvSpPr/>
          <p:nvPr/>
        </p:nvSpPr>
        <p:spPr>
          <a:xfrm>
            <a:off x="3610124" y="4208077"/>
            <a:ext cx="3069032" cy="1883023"/>
          </a:xfrm>
          <a:prstGeom prst="roundRect">
            <a:avLst/>
          </a:prstGeom>
          <a:solidFill>
            <a:schemeClr val="bg2">
              <a:lumMod val="50000"/>
            </a:schemeClr>
          </a:solidFill>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12" name="Рисунок 6" descr="C:\Users\panova_ea\Desktop\ФНС\Новая папка\word\jpg\true-logo-FNS.jpg"/>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799355" y="4406965"/>
            <a:ext cx="623038" cy="636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Прямоугольник 12"/>
          <p:cNvSpPr/>
          <p:nvPr/>
        </p:nvSpPr>
        <p:spPr>
          <a:xfrm>
            <a:off x="4378910" y="4647238"/>
            <a:ext cx="2300245" cy="798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ru-RU" sz="1400" b="1" dirty="0" smtClean="0">
                <a:latin typeface="Times New Roman" panose="02020603050405020304" pitchFamily="18" charset="0"/>
                <a:cs typeface="Times New Roman" panose="02020603050405020304" pitchFamily="18" charset="0"/>
              </a:rPr>
              <a:t>ЕДИНЫЙ НАЛОГОВЫЙ СЧЕТ</a:t>
            </a:r>
            <a:endParaRPr lang="ru-RU" sz="1400" b="1" dirty="0">
              <a:latin typeface="Times New Roman" panose="02020603050405020304" pitchFamily="18" charset="0"/>
              <a:cs typeface="Times New Roman" panose="02020603050405020304" pitchFamily="18" charset="0"/>
            </a:endParaRPr>
          </a:p>
        </p:txBody>
      </p:sp>
      <p:sp>
        <p:nvSpPr>
          <p:cNvPr id="14" name="Прямоугольник 13"/>
          <p:cNvSpPr/>
          <p:nvPr/>
        </p:nvSpPr>
        <p:spPr>
          <a:xfrm>
            <a:off x="3846266" y="5374739"/>
            <a:ext cx="2300245" cy="798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ru-RU" sz="700" b="1" dirty="0" smtClean="0">
                <a:latin typeface="Times New Roman" panose="02020603050405020304" pitchFamily="18" charset="0"/>
                <a:cs typeface="Times New Roman" panose="02020603050405020304" pitchFamily="18" charset="0"/>
              </a:rPr>
              <a:t>ИНН</a:t>
            </a:r>
          </a:p>
          <a:p>
            <a:r>
              <a:rPr lang="ru-RU" sz="1400" b="1" dirty="0" smtClean="0">
                <a:latin typeface="Times New Roman" panose="02020603050405020304" pitchFamily="18" charset="0"/>
                <a:cs typeface="Times New Roman" panose="02020603050405020304" pitchFamily="18" charset="0"/>
              </a:rPr>
              <a:t>0000 0000 0000</a:t>
            </a:r>
            <a:endParaRPr lang="ru-RU" sz="1400" b="1" dirty="0">
              <a:latin typeface="Times New Roman" panose="02020603050405020304" pitchFamily="18" charset="0"/>
              <a:cs typeface="Times New Roman" panose="02020603050405020304" pitchFamily="18" charset="0"/>
            </a:endParaRPr>
          </a:p>
        </p:txBody>
      </p:sp>
      <p:pic>
        <p:nvPicPr>
          <p:cNvPr id="16" name="Picture 12" descr="Картинки по запросу экономика пнг"/>
          <p:cNvPicPr>
            <a:picLocks noChangeAspect="1" noChangeArrowheads="1"/>
          </p:cNvPicPr>
          <p:nvPr/>
        </p:nvPicPr>
        <p:blipFill>
          <a:blip r:embed="rId6" cstate="print"/>
          <a:srcRect/>
          <a:stretch>
            <a:fillRect/>
          </a:stretch>
        </p:blipFill>
        <p:spPr bwMode="auto">
          <a:xfrm>
            <a:off x="5249090" y="4986974"/>
            <a:ext cx="1296143" cy="864096"/>
          </a:xfrm>
          <a:prstGeom prst="rect">
            <a:avLst/>
          </a:prstGeom>
          <a:noFill/>
        </p:spPr>
      </p:pic>
    </p:spTree>
    <p:extLst>
      <p:ext uri="{BB962C8B-B14F-4D97-AF65-F5344CB8AC3E}">
        <p14:creationId xmlns:p14="http://schemas.microsoft.com/office/powerpoint/2010/main" val="98596029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10</a:t>
            </a:fld>
            <a:endParaRPr lang="ru-RU" dirty="0">
              <a:solidFill>
                <a:prstClr val="white"/>
              </a:solidFill>
            </a:endParaRPr>
          </a:p>
        </p:txBody>
      </p:sp>
      <p:sp>
        <p:nvSpPr>
          <p:cNvPr id="3" name="Прямоугольник 2"/>
          <p:cNvSpPr/>
          <p:nvPr/>
        </p:nvSpPr>
        <p:spPr>
          <a:xfrm>
            <a:off x="9642302" y="6371406"/>
            <a:ext cx="682798"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prstClr val="white"/>
                </a:solidFill>
                <a:latin typeface="Times New Roman" panose="02020603050405020304" pitchFamily="18" charset="0"/>
                <a:cs typeface="Times New Roman" panose="02020603050405020304" pitchFamily="18" charset="0"/>
              </a:rPr>
              <a:t>10</a:t>
            </a:r>
          </a:p>
        </p:txBody>
      </p:sp>
      <p:sp>
        <p:nvSpPr>
          <p:cNvPr id="4" name="TextBox 3"/>
          <p:cNvSpPr txBox="1"/>
          <p:nvPr/>
        </p:nvSpPr>
        <p:spPr>
          <a:xfrm>
            <a:off x="756754" y="267131"/>
            <a:ext cx="8813928" cy="923330"/>
          </a:xfrm>
          <a:prstGeom prst="rect">
            <a:avLst/>
          </a:prstGeom>
          <a:noFill/>
        </p:spPr>
        <p:txBody>
          <a:bodyPr wrap="square" rtlCol="0">
            <a:spAutoFit/>
          </a:bodyPr>
          <a:lstStyle/>
          <a:p>
            <a:r>
              <a:rPr lang="ru-RU" sz="1800" b="1" dirty="0" smtClean="0">
                <a:solidFill>
                  <a:srgbClr val="4E67C8">
                    <a:lumMod val="50000"/>
                  </a:srgbClr>
                </a:solidFill>
                <a:latin typeface="Times New Roman" panose="02020603050405020304" pitchFamily="18" charset="0"/>
                <a:cs typeface="Times New Roman" panose="02020603050405020304" pitchFamily="18" charset="0"/>
              </a:rPr>
              <a:t>Федеральный </a:t>
            </a:r>
            <a:r>
              <a:rPr lang="ru-RU" sz="1800" b="1" dirty="0">
                <a:solidFill>
                  <a:srgbClr val="4E67C8">
                    <a:lumMod val="50000"/>
                  </a:srgbClr>
                </a:solidFill>
                <a:latin typeface="Times New Roman" panose="02020603050405020304" pitchFamily="18" charset="0"/>
                <a:cs typeface="Times New Roman" panose="02020603050405020304" pitchFamily="18" charset="0"/>
              </a:rPr>
              <a:t>закон от 14.07.2022 N </a:t>
            </a:r>
            <a:r>
              <a:rPr lang="ru-RU" sz="1800" b="1" dirty="0" smtClean="0">
                <a:solidFill>
                  <a:srgbClr val="4E67C8">
                    <a:lumMod val="50000"/>
                  </a:srgbClr>
                </a:solidFill>
                <a:latin typeface="Times New Roman" panose="02020603050405020304" pitchFamily="18" charset="0"/>
                <a:cs typeface="Times New Roman" panose="02020603050405020304" pitchFamily="18" charset="0"/>
              </a:rPr>
              <a:t>263-ФЗ "</a:t>
            </a:r>
            <a:r>
              <a:rPr lang="ru-RU" sz="1800" b="1" dirty="0">
                <a:solidFill>
                  <a:srgbClr val="4E67C8">
                    <a:lumMod val="50000"/>
                  </a:srgbClr>
                </a:solidFill>
                <a:latin typeface="Times New Roman" panose="02020603050405020304" pitchFamily="18" charset="0"/>
                <a:cs typeface="Times New Roman" panose="02020603050405020304" pitchFamily="18" charset="0"/>
              </a:rPr>
              <a:t>О внесении изменений в части первую и вторую Налогового кодекса Российской Федерации"</a:t>
            </a:r>
          </a:p>
          <a:p>
            <a:pPr algn="r"/>
            <a:r>
              <a:rPr lang="ru-RU" sz="1800" b="1" dirty="0">
                <a:solidFill>
                  <a:srgbClr val="FF0000"/>
                </a:solidFill>
                <a:latin typeface="Times New Roman" panose="02020603050405020304" pitchFamily="18" charset="0"/>
                <a:cs typeface="Times New Roman" panose="02020603050405020304" pitchFamily="18" charset="0"/>
              </a:rPr>
              <a:t>Начало действия документа - </a:t>
            </a:r>
            <a:r>
              <a:rPr lang="ru-RU" sz="1800" b="1" dirty="0">
                <a:solidFill>
                  <a:srgbClr val="FF0000"/>
                </a:solidFill>
                <a:latin typeface="Times New Roman" panose="02020603050405020304" pitchFamily="18" charset="0"/>
                <a:cs typeface="Times New Roman" panose="02020603050405020304" pitchFamily="18" charset="0"/>
                <a:hlinkClick r:id="rId2"/>
              </a:rPr>
              <a:t>01.01.2023</a:t>
            </a:r>
            <a:r>
              <a:rPr lang="ru-RU" sz="1800" b="1" dirty="0" smtClean="0">
                <a:solidFill>
                  <a:srgbClr val="FF0000"/>
                </a:solidFill>
                <a:latin typeface="Times New Roman" panose="02020603050405020304" pitchFamily="18" charset="0"/>
                <a:cs typeface="Times New Roman" panose="02020603050405020304" pitchFamily="18" charset="0"/>
                <a:hlinkClick r:id="rId2"/>
              </a:rPr>
              <a:t>.</a:t>
            </a:r>
            <a:endParaRPr lang="ru-RU" sz="1800" b="1" dirty="0" smtClean="0">
              <a:solidFill>
                <a:srgbClr val="FF0000"/>
              </a:solidFill>
              <a:latin typeface="Times New Roman" panose="02020603050405020304" pitchFamily="18" charset="0"/>
              <a:cs typeface="Times New Roman" panose="02020603050405020304" pitchFamily="18" charset="0"/>
            </a:endParaRPr>
          </a:p>
        </p:txBody>
      </p:sp>
      <p:sp>
        <p:nvSpPr>
          <p:cNvPr id="5" name="TextBox 4"/>
          <p:cNvSpPr txBox="1"/>
          <p:nvPr/>
        </p:nvSpPr>
        <p:spPr>
          <a:xfrm>
            <a:off x="264652" y="1404745"/>
            <a:ext cx="7751305" cy="2185214"/>
          </a:xfrm>
          <a:prstGeom prst="rect">
            <a:avLst/>
          </a:prstGeom>
          <a:noFill/>
        </p:spPr>
        <p:txBody>
          <a:bodyPr wrap="square" rtlCol="0">
            <a:spAutoFit/>
          </a:bodyPr>
          <a:lstStyle/>
          <a:p>
            <a:r>
              <a:rPr lang="ru-RU" sz="2000" b="1" dirty="0">
                <a:solidFill>
                  <a:srgbClr val="4E67C8">
                    <a:lumMod val="50000"/>
                  </a:srgbClr>
                </a:solidFill>
                <a:latin typeface="Times New Roman" panose="02020603050405020304" pitchFamily="18" charset="0"/>
                <a:cs typeface="Times New Roman" panose="02020603050405020304" pitchFamily="18" charset="0"/>
              </a:rPr>
              <a:t>Статья 11.3. Единый налоговый платеж. Единый налоговый счет</a:t>
            </a:r>
          </a:p>
          <a:p>
            <a:endParaRPr lang="ru-RU" sz="1800" dirty="0" smtClean="0">
              <a:solidFill>
                <a:prstClr val="black"/>
              </a:solidFill>
            </a:endParaRPr>
          </a:p>
          <a:p>
            <a:r>
              <a:rPr lang="ru-RU" sz="2000" dirty="0">
                <a:solidFill>
                  <a:srgbClr val="4E67C8">
                    <a:lumMod val="50000"/>
                  </a:srgbClr>
                </a:solidFill>
                <a:latin typeface="Times New Roman" panose="02020603050405020304" pitchFamily="18" charset="0"/>
                <a:cs typeface="Times New Roman" panose="02020603050405020304" pitchFamily="18" charset="0"/>
              </a:rPr>
              <a:t>4. </a:t>
            </a:r>
            <a:r>
              <a:rPr lang="ru-RU" sz="2000" b="1" dirty="0">
                <a:solidFill>
                  <a:srgbClr val="C00000"/>
                </a:solidFill>
                <a:latin typeface="Times New Roman" panose="02020603050405020304" pitchFamily="18" charset="0"/>
                <a:cs typeface="Times New Roman" panose="02020603050405020304" pitchFamily="18" charset="0"/>
              </a:rPr>
              <a:t>Отрицательное сальдо </a:t>
            </a:r>
            <a:r>
              <a:rPr lang="ru-RU" sz="2000" dirty="0" smtClean="0">
                <a:solidFill>
                  <a:srgbClr val="4E67C8">
                    <a:lumMod val="50000"/>
                  </a:srgbClr>
                </a:solidFill>
                <a:latin typeface="Times New Roman" panose="02020603050405020304" pitchFamily="18" charset="0"/>
                <a:cs typeface="Times New Roman" panose="02020603050405020304" pitchFamily="18" charset="0"/>
              </a:rPr>
              <a:t>ЕНС формируется</a:t>
            </a:r>
            <a:r>
              <a:rPr lang="ru-RU" sz="2000" dirty="0">
                <a:solidFill>
                  <a:srgbClr val="4E67C8">
                    <a:lumMod val="50000"/>
                  </a:srgbClr>
                </a:solidFill>
                <a:latin typeface="Times New Roman" panose="02020603050405020304" pitchFamily="18" charset="0"/>
                <a:cs typeface="Times New Roman" panose="02020603050405020304" pitchFamily="18" charset="0"/>
              </a:rPr>
              <a:t>, если общая сумма денежных средств, перечисленных и (или) признаваемых </a:t>
            </a:r>
            <a:endParaRPr lang="en-US" sz="2000" dirty="0" smtClean="0">
              <a:solidFill>
                <a:srgbClr val="4E67C8">
                  <a:lumMod val="50000"/>
                </a:srgbClr>
              </a:solidFill>
              <a:latin typeface="Times New Roman" panose="02020603050405020304" pitchFamily="18" charset="0"/>
              <a:cs typeface="Times New Roman" panose="02020603050405020304" pitchFamily="18" charset="0"/>
            </a:endParaRPr>
          </a:p>
          <a:p>
            <a:r>
              <a:rPr lang="ru-RU" sz="2000" dirty="0" smtClean="0">
                <a:solidFill>
                  <a:srgbClr val="4E67C8">
                    <a:lumMod val="50000"/>
                  </a:srgbClr>
                </a:solidFill>
                <a:latin typeface="Times New Roman" panose="02020603050405020304" pitchFamily="18" charset="0"/>
                <a:cs typeface="Times New Roman" panose="02020603050405020304" pitchFamily="18" charset="0"/>
              </a:rPr>
              <a:t>в качестве </a:t>
            </a:r>
            <a:r>
              <a:rPr lang="ru-RU" sz="2000" dirty="0">
                <a:solidFill>
                  <a:srgbClr val="4E67C8">
                    <a:lumMod val="50000"/>
                  </a:srgbClr>
                </a:solidFill>
                <a:latin typeface="Times New Roman" panose="02020603050405020304" pitchFamily="18" charset="0"/>
                <a:cs typeface="Times New Roman" panose="02020603050405020304" pitchFamily="18" charset="0"/>
              </a:rPr>
              <a:t>единого налогового платежа, меньше денежного выражения совокупной обязанности.</a:t>
            </a:r>
          </a:p>
          <a:p>
            <a:endParaRPr lang="ru-RU" sz="1800" b="1" dirty="0">
              <a:solidFill>
                <a:srgbClr val="4E67C8">
                  <a:lumMod val="50000"/>
                </a:srgbClr>
              </a:solidFill>
              <a:latin typeface="Times New Roman" panose="02020603050405020304" pitchFamily="18" charset="0"/>
              <a:cs typeface="Times New Roman" panose="02020603050405020304" pitchFamily="18" charset="0"/>
            </a:endParaRPr>
          </a:p>
        </p:txBody>
      </p:sp>
      <p:sp>
        <p:nvSpPr>
          <p:cNvPr id="7" name="TextBox 6"/>
          <p:cNvSpPr txBox="1"/>
          <p:nvPr/>
        </p:nvSpPr>
        <p:spPr>
          <a:xfrm>
            <a:off x="7759165" y="2282323"/>
            <a:ext cx="2633133" cy="400110"/>
          </a:xfrm>
          <a:prstGeom prst="rect">
            <a:avLst/>
          </a:prstGeom>
          <a:noFill/>
        </p:spPr>
        <p:txBody>
          <a:bodyPr wrap="square" rtlCol="0">
            <a:spAutoFit/>
          </a:bodyPr>
          <a:lstStyle/>
          <a:p>
            <a:r>
              <a:rPr lang="ru-RU" sz="2000" b="1" dirty="0">
                <a:solidFill>
                  <a:srgbClr val="FF0000"/>
                </a:solidFill>
                <a:latin typeface="Times New Roman" panose="02020603050405020304" pitchFamily="18" charset="0"/>
                <a:cs typeface="Times New Roman" panose="02020603050405020304" pitchFamily="18" charset="0"/>
              </a:rPr>
              <a:t>З</a:t>
            </a:r>
            <a:r>
              <a:rPr lang="ru-RU" sz="2000" b="1" dirty="0" smtClean="0">
                <a:solidFill>
                  <a:srgbClr val="FF0000"/>
                </a:solidFill>
                <a:latin typeface="Times New Roman" panose="02020603050405020304" pitchFamily="18" charset="0"/>
                <a:cs typeface="Times New Roman" panose="02020603050405020304" pitchFamily="18" charset="0"/>
              </a:rPr>
              <a:t>АДОЛЖЕННОСТЬ</a:t>
            </a:r>
          </a:p>
        </p:txBody>
      </p:sp>
      <p:sp>
        <p:nvSpPr>
          <p:cNvPr id="8" name="Прямоугольник 7"/>
          <p:cNvSpPr/>
          <p:nvPr/>
        </p:nvSpPr>
        <p:spPr>
          <a:xfrm>
            <a:off x="7020343" y="2040241"/>
            <a:ext cx="995612" cy="9142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dirty="0" smtClean="0">
                <a:solidFill>
                  <a:srgbClr val="212745">
                    <a:lumMod val="50000"/>
                  </a:srgbClr>
                </a:solidFill>
              </a:rPr>
              <a:t>=</a:t>
            </a:r>
            <a:endParaRPr lang="ru-RU" sz="6600" dirty="0">
              <a:solidFill>
                <a:srgbClr val="212745">
                  <a:lumMod val="50000"/>
                </a:srgbClr>
              </a:solidFill>
            </a:endParaRPr>
          </a:p>
        </p:txBody>
      </p:sp>
      <p:sp>
        <p:nvSpPr>
          <p:cNvPr id="9" name="TextBox 8"/>
          <p:cNvSpPr txBox="1"/>
          <p:nvPr/>
        </p:nvSpPr>
        <p:spPr>
          <a:xfrm>
            <a:off x="1237670" y="3184004"/>
            <a:ext cx="8897645" cy="2308324"/>
          </a:xfrm>
          <a:prstGeom prst="rect">
            <a:avLst/>
          </a:prstGeom>
          <a:noFill/>
        </p:spPr>
        <p:txBody>
          <a:bodyPr wrap="square" rtlCol="0">
            <a:spAutoFit/>
          </a:bodyPr>
          <a:lstStyle/>
          <a:p>
            <a:r>
              <a:rPr lang="ru-RU" sz="2400" b="1" dirty="0" smtClean="0">
                <a:solidFill>
                  <a:srgbClr val="4E67C8">
                    <a:lumMod val="50000"/>
                  </a:srgbClr>
                </a:solidFill>
                <a:latin typeface="Times New Roman" panose="02020603050405020304" pitchFamily="18" charset="0"/>
                <a:cs typeface="Times New Roman" panose="02020603050405020304" pitchFamily="18" charset="0"/>
              </a:rPr>
              <a:t>Статьи 69, 70, 45, 46, 47, 48, 76, 78, 79 – </a:t>
            </a:r>
            <a:r>
              <a:rPr lang="ru-RU" sz="2400" b="1" dirty="0" smtClean="0">
                <a:solidFill>
                  <a:srgbClr val="C00000"/>
                </a:solidFill>
                <a:latin typeface="Times New Roman" panose="02020603050405020304" pitchFamily="18" charset="0"/>
                <a:cs typeface="Times New Roman" panose="02020603050405020304" pitchFamily="18" charset="0"/>
              </a:rPr>
              <a:t>ПОЛНОСТЬЮ в новой редакции.</a:t>
            </a:r>
            <a:endParaRPr lang="en-US" sz="2400" b="1" dirty="0" smtClean="0">
              <a:solidFill>
                <a:srgbClr val="C00000"/>
              </a:solidFill>
              <a:latin typeface="Times New Roman" panose="02020603050405020304" pitchFamily="18" charset="0"/>
              <a:cs typeface="Times New Roman" panose="02020603050405020304" pitchFamily="18" charset="0"/>
            </a:endParaRPr>
          </a:p>
          <a:p>
            <a:r>
              <a:rPr lang="ru-RU" sz="2400" b="1" dirty="0" smtClean="0">
                <a:solidFill>
                  <a:srgbClr val="C00000"/>
                </a:solidFill>
                <a:latin typeface="Times New Roman" panose="02020603050405020304" pitchFamily="18" charset="0"/>
                <a:cs typeface="Times New Roman" panose="02020603050405020304" pitchFamily="18" charset="0"/>
              </a:rPr>
              <a:t>Прекращают действие требования (ст. 69) и решения (ст. 46 и ст. 76) не исполненные на 0</a:t>
            </a:r>
            <a:r>
              <a:rPr lang="en-US" sz="2400" b="1" dirty="0" smtClean="0">
                <a:solidFill>
                  <a:srgbClr val="C00000"/>
                </a:solidFill>
                <a:latin typeface="Times New Roman" panose="02020603050405020304" pitchFamily="18" charset="0"/>
                <a:cs typeface="Times New Roman" panose="02020603050405020304" pitchFamily="18" charset="0"/>
              </a:rPr>
              <a:t>1</a:t>
            </a:r>
            <a:r>
              <a:rPr lang="ru-RU" sz="2400" b="1" dirty="0" smtClean="0">
                <a:solidFill>
                  <a:srgbClr val="C00000"/>
                </a:solidFill>
                <a:latin typeface="Times New Roman" panose="02020603050405020304" pitchFamily="18" charset="0"/>
                <a:cs typeface="Times New Roman" panose="02020603050405020304" pitchFamily="18" charset="0"/>
              </a:rPr>
              <a:t>.01.2023. </a:t>
            </a:r>
          </a:p>
          <a:p>
            <a:r>
              <a:rPr lang="ru-RU" sz="2400" b="1" dirty="0">
                <a:solidFill>
                  <a:srgbClr val="C00000"/>
                </a:solidFill>
                <a:latin typeface="Times New Roman" panose="02020603050405020304" pitchFamily="18" charset="0"/>
                <a:cs typeface="Times New Roman" panose="02020603050405020304" pitchFamily="18" charset="0"/>
              </a:rPr>
              <a:t>Б</a:t>
            </a:r>
            <a:r>
              <a:rPr lang="ru-RU" sz="2400" b="1" dirty="0" smtClean="0">
                <a:solidFill>
                  <a:srgbClr val="C00000"/>
                </a:solidFill>
                <a:latin typeface="Times New Roman" panose="02020603050405020304" pitchFamily="18" charset="0"/>
                <a:cs typeface="Times New Roman" panose="02020603050405020304" pitchFamily="18" charset="0"/>
              </a:rPr>
              <a:t>удут сформированы новые документы по взысканию</a:t>
            </a:r>
          </a:p>
          <a:p>
            <a:r>
              <a:rPr lang="ru-RU" sz="2400" b="1" dirty="0" smtClean="0">
                <a:solidFill>
                  <a:srgbClr val="B4DCFA">
                    <a:lumMod val="25000"/>
                  </a:srgbClr>
                </a:solidFill>
                <a:latin typeface="Times New Roman" panose="02020603050405020304" pitchFamily="18" charset="0"/>
                <a:cs typeface="Times New Roman" panose="02020603050405020304" pitchFamily="18" charset="0"/>
              </a:rPr>
              <a:t>(пункт 9 ст. 4 закона 263-ФЗ)</a:t>
            </a:r>
            <a:endParaRPr lang="ru-RU" sz="2400" b="1" dirty="0">
              <a:solidFill>
                <a:srgbClr val="B4DCFA">
                  <a:lumMod val="25000"/>
                </a:srgbClr>
              </a:solidFill>
              <a:latin typeface="Times New Roman" panose="02020603050405020304" pitchFamily="18" charset="0"/>
              <a:cs typeface="Times New Roman" panose="02020603050405020304" pitchFamily="18" charset="0"/>
            </a:endParaRPr>
          </a:p>
        </p:txBody>
      </p:sp>
      <p:pic>
        <p:nvPicPr>
          <p:cNvPr id="10" name="Рисунок 9" descr="Дела заграничные!"/>
          <p:cNvPicPr/>
          <p:nvPr/>
        </p:nvPicPr>
        <p:blipFill rotWithShape="1">
          <a:blip r:embed="rId3" cstate="print">
            <a:extLst>
              <a:ext uri="{28A0092B-C50C-407E-A947-70E740481C1C}">
                <a14:useLocalDpi xmlns:a14="http://schemas.microsoft.com/office/drawing/2010/main" val="0"/>
              </a:ext>
            </a:extLst>
          </a:blip>
          <a:srcRect l="9957" t="2970" r="12750" b="7199"/>
          <a:stretch/>
        </p:blipFill>
        <p:spPr bwMode="auto">
          <a:xfrm>
            <a:off x="81345" y="3722176"/>
            <a:ext cx="1060012" cy="1299334"/>
          </a:xfrm>
          <a:prstGeom prst="rect">
            <a:avLst/>
          </a:prstGeom>
          <a:noFill/>
          <a:ln>
            <a:noFill/>
          </a:ln>
        </p:spPr>
      </p:pic>
      <p:sp>
        <p:nvSpPr>
          <p:cNvPr id="11" name="TextBox 10"/>
          <p:cNvSpPr txBox="1"/>
          <p:nvPr/>
        </p:nvSpPr>
        <p:spPr>
          <a:xfrm>
            <a:off x="1141454" y="5624567"/>
            <a:ext cx="8386555" cy="1323439"/>
          </a:xfrm>
          <a:prstGeom prst="rect">
            <a:avLst/>
          </a:prstGeom>
          <a:noFill/>
        </p:spPr>
        <p:txBody>
          <a:bodyPr wrap="square" rtlCol="0">
            <a:spAutoFit/>
          </a:bodyPr>
          <a:lstStyle/>
          <a:p>
            <a:r>
              <a:rPr lang="ru-RU" sz="2000" b="1" dirty="0" smtClean="0">
                <a:solidFill>
                  <a:srgbClr val="4E67C8">
                    <a:lumMod val="50000"/>
                  </a:srgbClr>
                </a:solidFill>
                <a:latin typeface="Times New Roman" panose="02020603050405020304" pitchFamily="18" charset="0"/>
                <a:cs typeface="Times New Roman" panose="02020603050405020304" pitchFamily="18" charset="0"/>
              </a:rPr>
              <a:t>Нет документа выявления недоимки;</a:t>
            </a:r>
          </a:p>
          <a:p>
            <a:r>
              <a:rPr lang="ru-RU" sz="2000" b="1" dirty="0" smtClean="0">
                <a:solidFill>
                  <a:srgbClr val="4E67C8">
                    <a:lumMod val="50000"/>
                  </a:srgbClr>
                </a:solidFill>
                <a:latin typeface="Times New Roman" panose="02020603050405020304" pitchFamily="18" charset="0"/>
                <a:cs typeface="Times New Roman" panose="02020603050405020304" pitchFamily="18" charset="0"/>
              </a:rPr>
              <a:t>Единый динамичный документ взыскания;</a:t>
            </a:r>
          </a:p>
          <a:p>
            <a:r>
              <a:rPr lang="ru-RU" sz="2000" b="1" dirty="0" smtClean="0">
                <a:solidFill>
                  <a:srgbClr val="4E67C8">
                    <a:lumMod val="50000"/>
                  </a:srgbClr>
                </a:solidFill>
                <a:latin typeface="Times New Roman" panose="02020603050405020304" pitchFamily="18" charset="0"/>
                <a:cs typeface="Times New Roman" panose="02020603050405020304" pitchFamily="18" charset="0"/>
              </a:rPr>
              <a:t>На любом этапе взыскания процедура осуществляется в отношении отрицательного сальдо на дату принятия решения.</a:t>
            </a:r>
            <a:endParaRPr lang="ru-RU" sz="1800" b="1" dirty="0">
              <a:solidFill>
                <a:srgbClr val="4E67C8">
                  <a:lumMod val="50000"/>
                </a:srgb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3255378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11</a:t>
            </a:fld>
            <a:endParaRPr lang="ru-RU" dirty="0">
              <a:solidFill>
                <a:prstClr val="white"/>
              </a:solidFill>
            </a:endParaRPr>
          </a:p>
        </p:txBody>
      </p:sp>
      <p:sp>
        <p:nvSpPr>
          <p:cNvPr id="4" name="Прямоугольник 3"/>
          <p:cNvSpPr/>
          <p:nvPr/>
        </p:nvSpPr>
        <p:spPr>
          <a:xfrm>
            <a:off x="759585" y="400208"/>
            <a:ext cx="9324311" cy="17672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ru-RU" sz="1800" b="1" dirty="0" smtClean="0">
                <a:solidFill>
                  <a:srgbClr val="4E67C8">
                    <a:lumMod val="50000"/>
                  </a:srgbClr>
                </a:solidFill>
                <a:latin typeface="Times New Roman" panose="02020603050405020304" pitchFamily="18" charset="0"/>
                <a:cs typeface="Times New Roman" panose="02020603050405020304" pitchFamily="18" charset="0"/>
              </a:rPr>
              <a:t>Федеральным законом </a:t>
            </a:r>
            <a:r>
              <a:rPr lang="ru-RU" sz="1800" b="1" dirty="0">
                <a:solidFill>
                  <a:srgbClr val="4E67C8">
                    <a:lumMod val="50000"/>
                  </a:srgbClr>
                </a:solidFill>
                <a:latin typeface="Times New Roman" panose="02020603050405020304" pitchFamily="18" charset="0"/>
                <a:cs typeface="Times New Roman" panose="02020603050405020304" pitchFamily="18" charset="0"/>
              </a:rPr>
              <a:t>от 14.07.2022 № 263–ФЗ </a:t>
            </a:r>
            <a:r>
              <a:rPr lang="ru-RU" sz="1800" b="1" i="1" dirty="0">
                <a:solidFill>
                  <a:srgbClr val="4E67C8">
                    <a:lumMod val="50000"/>
                  </a:srgbClr>
                </a:solidFill>
                <a:latin typeface="Times New Roman" panose="02020603050405020304" pitchFamily="18" charset="0"/>
                <a:cs typeface="Times New Roman" panose="02020603050405020304" pitchFamily="18" charset="0"/>
              </a:rPr>
              <a:t>«О внесении изменений в части первую и вторую Налогового кодекса Российской Федерации» </a:t>
            </a:r>
            <a:endParaRPr lang="ru-RU" sz="1800" b="1" i="1" dirty="0" smtClean="0">
              <a:solidFill>
                <a:srgbClr val="4E67C8">
                  <a:lumMod val="50000"/>
                </a:srgbClr>
              </a:solidFill>
              <a:latin typeface="Times New Roman" panose="02020603050405020304" pitchFamily="18" charset="0"/>
              <a:cs typeface="Times New Roman" panose="02020603050405020304" pitchFamily="18" charset="0"/>
            </a:endParaRPr>
          </a:p>
          <a:p>
            <a:pPr algn="ctr">
              <a:defRPr/>
            </a:pPr>
            <a:r>
              <a:rPr lang="ru-RU" sz="2000" b="1" dirty="0" smtClean="0">
                <a:solidFill>
                  <a:srgbClr val="4E67C8">
                    <a:lumMod val="50000"/>
                  </a:srgbClr>
                </a:solidFill>
                <a:latin typeface="Times New Roman" panose="02020603050405020304" pitchFamily="18" charset="0"/>
                <a:cs typeface="Times New Roman" panose="02020603050405020304" pitchFamily="18" charset="0"/>
              </a:rPr>
              <a:t>с 01.01.2023 </a:t>
            </a:r>
            <a:r>
              <a:rPr lang="ru-RU" sz="2000" b="1" dirty="0">
                <a:solidFill>
                  <a:srgbClr val="4E67C8">
                    <a:lumMod val="50000"/>
                  </a:srgbClr>
                </a:solidFill>
                <a:latin typeface="Times New Roman" panose="02020603050405020304" pitchFamily="18" charset="0"/>
                <a:cs typeface="Times New Roman" panose="02020603050405020304" pitchFamily="18" charset="0"/>
              </a:rPr>
              <a:t>года </a:t>
            </a:r>
            <a:r>
              <a:rPr lang="ru-RU" sz="2000" b="1" dirty="0" smtClean="0">
                <a:solidFill>
                  <a:srgbClr val="4E67C8">
                    <a:lumMod val="50000"/>
                  </a:srgbClr>
                </a:solidFill>
                <a:latin typeface="Times New Roman" panose="02020603050405020304" pitchFamily="18" charset="0"/>
                <a:cs typeface="Times New Roman" panose="02020603050405020304" pitchFamily="18" charset="0"/>
              </a:rPr>
              <a:t>устанавливаются единые сроки </a:t>
            </a:r>
            <a:r>
              <a:rPr lang="ru-RU" sz="2000" b="1" dirty="0">
                <a:solidFill>
                  <a:srgbClr val="4E67C8">
                    <a:lumMod val="50000"/>
                  </a:srgbClr>
                </a:solidFill>
                <a:latin typeface="Times New Roman" panose="02020603050405020304" pitchFamily="18" charset="0"/>
                <a:cs typeface="Times New Roman" panose="02020603050405020304" pitchFamily="18" charset="0"/>
              </a:rPr>
              <a:t>уплаты </a:t>
            </a:r>
            <a:r>
              <a:rPr lang="ru-RU" sz="2000" b="1" dirty="0" smtClean="0">
                <a:solidFill>
                  <a:srgbClr val="4E67C8">
                    <a:lumMod val="50000"/>
                  </a:srgbClr>
                </a:solidFill>
                <a:latin typeface="Times New Roman" panose="02020603050405020304" pitchFamily="18" charset="0"/>
                <a:cs typeface="Times New Roman" panose="02020603050405020304" pitchFamily="18" charset="0"/>
              </a:rPr>
              <a:t>и представление налоговой отчетности </a:t>
            </a:r>
            <a:r>
              <a:rPr lang="ru-RU" sz="2000" b="1" u="sng" dirty="0" smtClean="0">
                <a:solidFill>
                  <a:srgbClr val="4E67C8">
                    <a:lumMod val="50000"/>
                  </a:srgbClr>
                </a:solidFill>
                <a:latin typeface="Times New Roman" panose="02020603050405020304" pitchFamily="18" charset="0"/>
                <a:cs typeface="Times New Roman" panose="02020603050405020304" pitchFamily="18" charset="0"/>
              </a:rPr>
              <a:t>по </a:t>
            </a:r>
            <a:r>
              <a:rPr lang="ru-RU" sz="2000" b="1" u="sng" dirty="0">
                <a:solidFill>
                  <a:srgbClr val="4E67C8">
                    <a:lumMod val="50000"/>
                  </a:srgbClr>
                </a:solidFill>
                <a:latin typeface="Times New Roman" panose="02020603050405020304" pitchFamily="18" charset="0"/>
                <a:cs typeface="Times New Roman" panose="02020603050405020304" pitchFamily="18" charset="0"/>
              </a:rPr>
              <a:t>всем налогам </a:t>
            </a:r>
            <a:r>
              <a:rPr lang="ru-RU" sz="2000" b="1" dirty="0" smtClean="0">
                <a:solidFill>
                  <a:srgbClr val="4E67C8">
                    <a:lumMod val="50000"/>
                  </a:srgbClr>
                </a:solidFill>
                <a:latin typeface="Times New Roman" panose="02020603050405020304" pitchFamily="18" charset="0"/>
                <a:cs typeface="Times New Roman" panose="02020603050405020304" pitchFamily="18" charset="0"/>
              </a:rPr>
              <a:t>!</a:t>
            </a:r>
            <a:endParaRPr lang="ru-RU" sz="2000" b="1" dirty="0">
              <a:solidFill>
                <a:srgbClr val="4E67C8">
                  <a:lumMod val="50000"/>
                </a:srgbClr>
              </a:solidFill>
              <a:latin typeface="Times New Roman" panose="02020603050405020304" pitchFamily="18" charset="0"/>
              <a:cs typeface="Times New Roman" panose="02020603050405020304" pitchFamily="18" charset="0"/>
            </a:endParaRPr>
          </a:p>
        </p:txBody>
      </p:sp>
      <p:sp>
        <p:nvSpPr>
          <p:cNvPr id="7" name="Прямоугольник 6"/>
          <p:cNvSpPr/>
          <p:nvPr/>
        </p:nvSpPr>
        <p:spPr>
          <a:xfrm>
            <a:off x="827224" y="817333"/>
            <a:ext cx="9256576" cy="16210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ru-RU" sz="2800" b="1" dirty="0">
              <a:solidFill>
                <a:srgbClr val="4E67C8">
                  <a:lumMod val="50000"/>
                </a:srgbClr>
              </a:solidFill>
              <a:latin typeface="Calibri" panose="020F0502020204030204" pitchFamily="34" charset="0"/>
              <a:cs typeface="Calibri" panose="020F0502020204030204" pitchFamily="34" charset="0"/>
            </a:endParaRPr>
          </a:p>
        </p:txBody>
      </p:sp>
      <p:sp>
        <p:nvSpPr>
          <p:cNvPr id="17" name="Прямоугольник 16"/>
          <p:cNvSpPr/>
          <p:nvPr/>
        </p:nvSpPr>
        <p:spPr>
          <a:xfrm>
            <a:off x="461308" y="5410200"/>
            <a:ext cx="554694" cy="1602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9600" dirty="0" smtClean="0">
                <a:solidFill>
                  <a:srgbClr val="FF0000"/>
                </a:solidFill>
                <a:latin typeface="Times New Roman" panose="02020603050405020304" pitchFamily="18" charset="0"/>
                <a:cs typeface="Times New Roman" panose="02020603050405020304" pitchFamily="18" charset="0"/>
              </a:rPr>
              <a:t>!</a:t>
            </a:r>
            <a:endParaRPr lang="ru-RU" sz="9600" dirty="0">
              <a:solidFill>
                <a:srgbClr val="FF0000"/>
              </a:solidFill>
              <a:latin typeface="Times New Roman" panose="02020603050405020304" pitchFamily="18" charset="0"/>
              <a:cs typeface="Times New Roman" panose="02020603050405020304" pitchFamily="18" charset="0"/>
            </a:endParaRPr>
          </a:p>
        </p:txBody>
      </p:sp>
      <p:sp>
        <p:nvSpPr>
          <p:cNvPr id="18" name="Прямоугольник 17"/>
          <p:cNvSpPr/>
          <p:nvPr/>
        </p:nvSpPr>
        <p:spPr>
          <a:xfrm>
            <a:off x="9702647" y="6373697"/>
            <a:ext cx="574089"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3200" b="1" dirty="0">
              <a:solidFill>
                <a:prstClr val="white"/>
              </a:solidFill>
              <a:latin typeface="Times New Roman" panose="02020603050405020304" pitchFamily="18" charset="0"/>
              <a:cs typeface="Times New Roman" panose="02020603050405020304" pitchFamily="18" charset="0"/>
            </a:endParaRPr>
          </a:p>
        </p:txBody>
      </p:sp>
      <p:sp>
        <p:nvSpPr>
          <p:cNvPr id="20" name="Прямоугольник 12">
            <a:extLst>
              <a:ext uri="{FF2B5EF4-FFF2-40B4-BE49-F238E27FC236}">
                <a16:creationId xmlns:a16="http://schemas.microsoft.com/office/drawing/2014/main" xmlns="" id="{577B0EA0-00DB-4414-966C-58E8DB422E0F}"/>
              </a:ext>
            </a:extLst>
          </p:cNvPr>
          <p:cNvSpPr/>
          <p:nvPr/>
        </p:nvSpPr>
        <p:spPr>
          <a:xfrm>
            <a:off x="1016003" y="5734959"/>
            <a:ext cx="8542867" cy="1177245"/>
          </a:xfrm>
          <a:prstGeom prst="rect">
            <a:avLst/>
          </a:prstGeom>
        </p:spPr>
        <p:txBody>
          <a:bodyPr wrap="square">
            <a:spAutoFit/>
          </a:bodyPr>
          <a:lstStyle/>
          <a:p>
            <a:pPr>
              <a:spcAft>
                <a:spcPts val="300"/>
              </a:spcAft>
            </a:pPr>
            <a:r>
              <a:rPr lang="en-US" sz="2400" b="1" dirty="0" smtClean="0">
                <a:solidFill>
                  <a:srgbClr val="00B0F0"/>
                </a:solidFill>
                <a:latin typeface="Times New Roman" panose="02020603050405020304" pitchFamily="18" charset="0"/>
                <a:ea typeface="Roboto Condensed" panose="02000000000000000000" pitchFamily="2" charset="0"/>
                <a:cs typeface="Times New Roman" panose="02020603050405020304" pitchFamily="18" charset="0"/>
              </a:rPr>
              <a:t>2</a:t>
            </a:r>
            <a:r>
              <a:rPr lang="ru-RU" sz="2400" b="1" dirty="0" smtClean="0">
                <a:solidFill>
                  <a:srgbClr val="00B0F0"/>
                </a:solidFill>
                <a:latin typeface="Times New Roman" panose="02020603050405020304" pitchFamily="18" charset="0"/>
                <a:ea typeface="Roboto Condensed" panose="02000000000000000000" pitchFamily="2" charset="0"/>
                <a:cs typeface="Times New Roman" panose="02020603050405020304" pitchFamily="18" charset="0"/>
              </a:rPr>
              <a:t>5</a:t>
            </a:r>
            <a:r>
              <a:rPr lang="ru-RU" sz="2000" dirty="0" smtClean="0">
                <a:solidFill>
                  <a:srgbClr val="00B0F0"/>
                </a:solidFill>
                <a:latin typeface="Times New Roman" panose="02020603050405020304" pitchFamily="18" charset="0"/>
                <a:ea typeface="Roboto Condensed" panose="02000000000000000000" pitchFamily="2" charset="0"/>
                <a:cs typeface="Times New Roman" panose="02020603050405020304" pitchFamily="18" charset="0"/>
              </a:rPr>
              <a:t> –</a:t>
            </a:r>
            <a:r>
              <a:rPr lang="en-US" sz="2000" dirty="0" smtClean="0">
                <a:solidFill>
                  <a:srgbClr val="00B0F0"/>
                </a:solidFill>
                <a:latin typeface="Times New Roman" panose="02020603050405020304" pitchFamily="18" charset="0"/>
                <a:ea typeface="Roboto Condensed" panose="02000000000000000000" pitchFamily="2" charset="0"/>
                <a:cs typeface="Times New Roman" panose="02020603050405020304" pitchFamily="18" charset="0"/>
              </a:rPr>
              <a:t> </a:t>
            </a:r>
            <a:r>
              <a:rPr lang="ru-RU" sz="2000" dirty="0" smtClean="0">
                <a:solidFill>
                  <a:prstClr val="black">
                    <a:lumMod val="50000"/>
                  </a:prstClr>
                </a:solidFill>
                <a:latin typeface="Times New Roman" panose="02020603050405020304" pitchFamily="18" charset="0"/>
                <a:ea typeface="Roboto Condensed" panose="02000000000000000000" pitchFamily="2" charset="0"/>
                <a:cs typeface="Times New Roman" panose="02020603050405020304" pitchFamily="18" charset="0"/>
              </a:rPr>
              <a:t>Представление деклараций / расчетов и уведомлений об исчисленных суммах налогов</a:t>
            </a:r>
            <a:endParaRPr lang="ru-RU" sz="2000" dirty="0">
              <a:solidFill>
                <a:prstClr val="black">
                  <a:lumMod val="50000"/>
                </a:prstClr>
              </a:solidFill>
              <a:latin typeface="Times New Roman" panose="02020603050405020304" pitchFamily="18" charset="0"/>
              <a:ea typeface="Roboto Condensed" panose="02000000000000000000" pitchFamily="2" charset="0"/>
              <a:cs typeface="Times New Roman" panose="02020603050405020304" pitchFamily="18" charset="0"/>
            </a:endParaRPr>
          </a:p>
          <a:p>
            <a:pPr>
              <a:spcAft>
                <a:spcPts val="300"/>
              </a:spcAft>
            </a:pPr>
            <a:r>
              <a:rPr lang="ru-RU" sz="2400" b="1" dirty="0" smtClean="0">
                <a:solidFill>
                  <a:srgbClr val="00B0F0"/>
                </a:solidFill>
                <a:latin typeface="Times New Roman" panose="02020603050405020304" pitchFamily="18" charset="0"/>
                <a:ea typeface="Roboto Condensed" panose="02000000000000000000" pitchFamily="2" charset="0"/>
                <a:cs typeface="Times New Roman" panose="02020603050405020304" pitchFamily="18" charset="0"/>
              </a:rPr>
              <a:t>28</a:t>
            </a:r>
            <a:r>
              <a:rPr lang="ru-RU" sz="2400" dirty="0" smtClean="0">
                <a:solidFill>
                  <a:srgbClr val="00B0F0"/>
                </a:solidFill>
                <a:latin typeface="Times New Roman" panose="02020603050405020304" pitchFamily="18" charset="0"/>
                <a:ea typeface="Roboto Condensed" panose="02000000000000000000" pitchFamily="2" charset="0"/>
                <a:cs typeface="Times New Roman" panose="02020603050405020304" pitchFamily="18" charset="0"/>
              </a:rPr>
              <a:t> </a:t>
            </a:r>
            <a:r>
              <a:rPr lang="ru-RU" sz="2000" dirty="0" smtClean="0">
                <a:solidFill>
                  <a:srgbClr val="00B0F0"/>
                </a:solidFill>
                <a:latin typeface="Times New Roman" panose="02020603050405020304" pitchFamily="18" charset="0"/>
                <a:ea typeface="Roboto Condensed" panose="02000000000000000000" pitchFamily="2" charset="0"/>
                <a:cs typeface="Times New Roman" panose="02020603050405020304" pitchFamily="18" charset="0"/>
              </a:rPr>
              <a:t>- </a:t>
            </a:r>
            <a:r>
              <a:rPr lang="ru-RU" sz="2000" dirty="0">
                <a:solidFill>
                  <a:prstClr val="black">
                    <a:lumMod val="50000"/>
                  </a:prstClr>
                </a:solidFill>
                <a:latin typeface="Times New Roman" panose="02020603050405020304" pitchFamily="18" charset="0"/>
                <a:ea typeface="Roboto Condensed" panose="02000000000000000000" pitchFamily="2" charset="0"/>
                <a:cs typeface="Times New Roman" panose="02020603050405020304" pitchFamily="18" charset="0"/>
              </a:rPr>
              <a:t>Срок уплаты</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1305" y="2072506"/>
            <a:ext cx="6747934" cy="3409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Прямоугольник 8"/>
          <p:cNvSpPr/>
          <p:nvPr/>
        </p:nvSpPr>
        <p:spPr>
          <a:xfrm>
            <a:off x="9642384" y="6371407"/>
            <a:ext cx="694613"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prstClr val="white"/>
                </a:solidFill>
                <a:latin typeface="Times New Roman" panose="02020603050405020304" pitchFamily="18" charset="0"/>
                <a:cs typeface="Times New Roman" panose="02020603050405020304" pitchFamily="18" charset="0"/>
              </a:rPr>
              <a:t>11</a:t>
            </a:r>
            <a:endParaRPr lang="ru-RU" sz="3200" b="1" dirty="0">
              <a:solidFill>
                <a:prstClr val="white"/>
              </a:solidFill>
              <a:latin typeface="Times New Roman" panose="02020603050405020304" pitchFamily="18" charset="0"/>
              <a:cs typeface="Times New Roman" panose="02020603050405020304" pitchFamily="18" charset="0"/>
            </a:endParaRPr>
          </a:p>
        </p:txBody>
      </p:sp>
      <p:sp>
        <p:nvSpPr>
          <p:cNvPr id="10" name="TextBox 9"/>
          <p:cNvSpPr txBox="1"/>
          <p:nvPr/>
        </p:nvSpPr>
        <p:spPr>
          <a:xfrm>
            <a:off x="8133713" y="2799010"/>
            <a:ext cx="1799231" cy="707886"/>
          </a:xfrm>
          <a:prstGeom prst="rect">
            <a:avLst/>
          </a:prstGeom>
          <a:noFill/>
        </p:spPr>
        <p:txBody>
          <a:bodyPr wrap="square" rtlCol="0">
            <a:spAutoFit/>
          </a:bodyPr>
          <a:lstStyle/>
          <a:p>
            <a:pPr algn="ctr"/>
            <a:r>
              <a:rPr lang="ru-RU" sz="2000" b="1" dirty="0" smtClean="0">
                <a:solidFill>
                  <a:srgbClr val="4E67C8">
                    <a:lumMod val="50000"/>
                  </a:srgbClr>
                </a:solidFill>
                <a:latin typeface="Times New Roman" panose="02020603050405020304" pitchFamily="18" charset="0"/>
                <a:cs typeface="Times New Roman" panose="02020603050405020304" pitchFamily="18" charset="0"/>
              </a:rPr>
              <a:t>В том числе НДФЛ</a:t>
            </a:r>
            <a:endParaRPr lang="ru-RU" sz="2000" b="1" dirty="0" smtClean="0">
              <a:solidFill>
                <a:srgbClr val="FF0000"/>
              </a:solidFill>
              <a:latin typeface="Times New Roman" panose="02020603050405020304" pitchFamily="18" charset="0"/>
              <a:cs typeface="Times New Roman" panose="02020603050405020304" pitchFamily="18" charset="0"/>
            </a:endParaRPr>
          </a:p>
        </p:txBody>
      </p:sp>
      <p:cxnSp>
        <p:nvCxnSpPr>
          <p:cNvPr id="5" name="Прямая со стрелкой 4"/>
          <p:cNvCxnSpPr>
            <a:stCxn id="10" idx="1"/>
          </p:cNvCxnSpPr>
          <p:nvPr/>
        </p:nvCxnSpPr>
        <p:spPr>
          <a:xfrm flipH="1">
            <a:off x="1529799" y="3152953"/>
            <a:ext cx="6603914" cy="1615602"/>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 name="Прямая со стрелкой 12"/>
          <p:cNvCxnSpPr/>
          <p:nvPr/>
        </p:nvCxnSpPr>
        <p:spPr>
          <a:xfrm flipH="1">
            <a:off x="4408968" y="3236758"/>
            <a:ext cx="3724745" cy="1501407"/>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4" name="Прямоугольник 13"/>
          <p:cNvSpPr/>
          <p:nvPr/>
        </p:nvSpPr>
        <p:spPr>
          <a:xfrm>
            <a:off x="8755884" y="3106449"/>
            <a:ext cx="554694" cy="1602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9600" dirty="0" smtClean="0">
                <a:solidFill>
                  <a:srgbClr val="FF0000"/>
                </a:solidFill>
                <a:latin typeface="Times New Roman" panose="02020603050405020304" pitchFamily="18" charset="0"/>
                <a:cs typeface="Times New Roman" panose="02020603050405020304" pitchFamily="18" charset="0"/>
              </a:rPr>
              <a:t>!</a:t>
            </a:r>
            <a:endParaRPr lang="ru-RU" sz="96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9833427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12</a:t>
            </a:fld>
            <a:endParaRPr lang="ru-RU" dirty="0">
              <a:solidFill>
                <a:prstClr val="white"/>
              </a:solidFill>
            </a:endParaRPr>
          </a:p>
        </p:txBody>
      </p:sp>
      <p:sp>
        <p:nvSpPr>
          <p:cNvPr id="4" name="Объект 3"/>
          <p:cNvSpPr>
            <a:spLocks noGrp="1"/>
          </p:cNvSpPr>
          <p:nvPr>
            <p:ph sz="quarter" idx="13"/>
          </p:nvPr>
        </p:nvSpPr>
        <p:spPr>
          <a:xfrm>
            <a:off x="839377" y="228288"/>
            <a:ext cx="8803388" cy="1268003"/>
          </a:xfrm>
        </p:spPr>
        <p:txBody>
          <a:bodyPr/>
          <a:lstStyle/>
          <a:p>
            <a:pPr marL="49926" indent="0">
              <a:buNone/>
            </a:pPr>
            <a:r>
              <a:rPr lang="ru-RU" sz="2000" dirty="0"/>
              <a:t>С 01.01.2023 года не будет иметь значения, с какого вида дохода уплачивается НДФЛ, -важно будет, в какой период исчислен и удержан налог:</a:t>
            </a:r>
          </a:p>
          <a:p>
            <a:endParaRPr lang="ru-RU" dirty="0"/>
          </a:p>
        </p:txBody>
      </p:sp>
      <p:sp>
        <p:nvSpPr>
          <p:cNvPr id="7" name="Прямоугольник 6"/>
          <p:cNvSpPr/>
          <p:nvPr/>
        </p:nvSpPr>
        <p:spPr>
          <a:xfrm>
            <a:off x="9642384" y="6371407"/>
            <a:ext cx="694613"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prstClr val="white"/>
                </a:solidFill>
                <a:latin typeface="Times New Roman" panose="02020603050405020304" pitchFamily="18" charset="0"/>
                <a:cs typeface="Times New Roman" panose="02020603050405020304" pitchFamily="18" charset="0"/>
              </a:rPr>
              <a:t>1</a:t>
            </a:r>
            <a:r>
              <a:rPr lang="en-US" sz="3200" b="1" dirty="0" smtClean="0">
                <a:solidFill>
                  <a:prstClr val="white"/>
                </a:solidFill>
                <a:latin typeface="Times New Roman" panose="02020603050405020304" pitchFamily="18" charset="0"/>
                <a:cs typeface="Times New Roman" panose="02020603050405020304" pitchFamily="18" charset="0"/>
              </a:rPr>
              <a:t>2</a:t>
            </a:r>
            <a:endParaRPr lang="ru-RU" sz="3200" b="1" dirty="0">
              <a:solidFill>
                <a:prstClr val="white"/>
              </a:solidFill>
              <a:latin typeface="Times New Roman" panose="02020603050405020304" pitchFamily="18" charset="0"/>
              <a:cs typeface="Times New Roman" panose="02020603050405020304" pitchFamily="18" charset="0"/>
            </a:endParaRPr>
          </a:p>
        </p:txBody>
      </p:sp>
      <p:graphicFrame>
        <p:nvGraphicFramePr>
          <p:cNvPr id="5" name="Таблица 4"/>
          <p:cNvGraphicFramePr>
            <a:graphicFrameLocks noGrp="1"/>
          </p:cNvGraphicFramePr>
          <p:nvPr>
            <p:extLst>
              <p:ext uri="{D42A27DB-BD31-4B8C-83A1-F6EECF244321}">
                <p14:modId xmlns:p14="http://schemas.microsoft.com/office/powerpoint/2010/main" val="4235075859"/>
              </p:ext>
            </p:extLst>
          </p:nvPr>
        </p:nvGraphicFramePr>
        <p:xfrm>
          <a:off x="1000664" y="1828164"/>
          <a:ext cx="8108830" cy="3400542"/>
        </p:xfrm>
        <a:graphic>
          <a:graphicData uri="http://schemas.openxmlformats.org/drawingml/2006/table">
            <a:tbl>
              <a:tblPr/>
              <a:tblGrid>
                <a:gridCol w="4389943"/>
                <a:gridCol w="3718887"/>
              </a:tblGrid>
              <a:tr h="418315">
                <a:tc>
                  <a:txBody>
                    <a:bodyPr/>
                    <a:lstStyle/>
                    <a:p>
                      <a:pPr marL="441960">
                        <a:lnSpc>
                          <a:spcPct val="115000"/>
                        </a:lnSpc>
                        <a:spcAft>
                          <a:spcPts val="0"/>
                        </a:spcAft>
                      </a:pPr>
                      <a:r>
                        <a:rPr lang="ru-RU" sz="1600" b="1" dirty="0">
                          <a:effectLst/>
                          <a:latin typeface="Calibri"/>
                          <a:ea typeface="Times New Roman"/>
                          <a:cs typeface="Calibri"/>
                        </a:rPr>
                        <a:t>Когда исчислен и удержан НДФЛ</a:t>
                      </a:r>
                      <a:endParaRPr lang="ru-RU" sz="1600" dirty="0">
                        <a:effectLst/>
                        <a:latin typeface="Calibri"/>
                        <a:ea typeface="Calibri"/>
                        <a:cs typeface="Times New Roman"/>
                      </a:endParaRPr>
                    </a:p>
                  </a:txBody>
                  <a:tcPr marL="25400" marR="254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83920">
                        <a:lnSpc>
                          <a:spcPct val="115000"/>
                        </a:lnSpc>
                        <a:spcAft>
                          <a:spcPts val="0"/>
                        </a:spcAft>
                      </a:pPr>
                      <a:r>
                        <a:rPr lang="ru-RU" sz="1600" b="1">
                          <a:effectLst/>
                          <a:latin typeface="Calibri"/>
                          <a:ea typeface="Times New Roman"/>
                          <a:cs typeface="Calibri"/>
                        </a:rPr>
                        <a:t>Срок уплаты</a:t>
                      </a:r>
                      <a:endParaRPr lang="ru-RU" sz="1600">
                        <a:effectLst/>
                        <a:latin typeface="Calibri"/>
                        <a:ea typeface="Calibri"/>
                        <a:cs typeface="Times New Roman"/>
                      </a:endParaRPr>
                    </a:p>
                  </a:txBody>
                  <a:tcPr marL="25400" marR="254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18315">
                <a:tc>
                  <a:txBody>
                    <a:bodyPr/>
                    <a:lstStyle/>
                    <a:p>
                      <a:pPr algn="l">
                        <a:lnSpc>
                          <a:spcPct val="115000"/>
                        </a:lnSpc>
                        <a:spcAft>
                          <a:spcPts val="0"/>
                        </a:spcAft>
                      </a:pPr>
                      <a:r>
                        <a:rPr lang="ru-RU" sz="1600" dirty="0">
                          <a:effectLst/>
                          <a:latin typeface="Calibri"/>
                          <a:ea typeface="Times New Roman"/>
                          <a:cs typeface="Calibri"/>
                        </a:rPr>
                        <a:t>С 1 по 22 января</a:t>
                      </a:r>
                      <a:endParaRPr lang="ru-RU" sz="1600" dirty="0">
                        <a:effectLst/>
                        <a:latin typeface="Calibri"/>
                        <a:ea typeface="Calibri"/>
                        <a:cs typeface="Times New Roman"/>
                      </a:endParaRPr>
                    </a:p>
                  </a:txBody>
                  <a:tcPr marL="25400" marR="254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ru-RU" sz="1600">
                          <a:effectLst/>
                          <a:latin typeface="Calibri"/>
                          <a:ea typeface="Times New Roman"/>
                          <a:cs typeface="Calibri"/>
                        </a:rPr>
                        <a:t>Не позднее 28 января</a:t>
                      </a:r>
                      <a:endParaRPr lang="ru-RU" sz="1600">
                        <a:effectLst/>
                        <a:latin typeface="Calibri"/>
                        <a:ea typeface="Calibri"/>
                        <a:cs typeface="Times New Roman"/>
                      </a:endParaRPr>
                    </a:p>
                  </a:txBody>
                  <a:tcPr marL="25400" marR="254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54691">
                <a:tc>
                  <a:txBody>
                    <a:bodyPr/>
                    <a:lstStyle/>
                    <a:p>
                      <a:pPr marL="3175" indent="-3175" algn="l">
                        <a:lnSpc>
                          <a:spcPts val="1465"/>
                        </a:lnSpc>
                        <a:spcAft>
                          <a:spcPts val="0"/>
                        </a:spcAft>
                      </a:pPr>
                      <a:r>
                        <a:rPr lang="ru-RU" sz="1600" dirty="0">
                          <a:effectLst/>
                          <a:latin typeface="Calibri"/>
                          <a:ea typeface="Times New Roman"/>
                          <a:cs typeface="Calibri"/>
                        </a:rPr>
                        <a:t>С 23 числа прошлого месяца по 22 число теку­щего месяца</a:t>
                      </a:r>
                      <a:endParaRPr lang="ru-RU" sz="1600" dirty="0">
                        <a:effectLst/>
                        <a:latin typeface="Calibri"/>
                        <a:ea typeface="Calibri"/>
                        <a:cs typeface="Times New Roman"/>
                      </a:endParaRPr>
                    </a:p>
                  </a:txBody>
                  <a:tcPr marL="25400" marR="254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ru-RU" sz="1600">
                          <a:effectLst/>
                          <a:latin typeface="Calibri"/>
                          <a:ea typeface="Times New Roman"/>
                          <a:cs typeface="Calibri"/>
                        </a:rPr>
                        <a:t>Не позднее 28 числа текущего месяца*</a:t>
                      </a:r>
                      <a:endParaRPr lang="ru-RU" sz="1600">
                        <a:effectLst/>
                        <a:latin typeface="Calibri"/>
                        <a:ea typeface="Calibri"/>
                        <a:cs typeface="Times New Roman"/>
                      </a:endParaRPr>
                    </a:p>
                  </a:txBody>
                  <a:tcPr marL="25400" marR="254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45149">
                <a:tc gridSpan="2">
                  <a:txBody>
                    <a:bodyPr/>
                    <a:lstStyle/>
                    <a:p>
                      <a:pPr indent="8890" algn="l">
                        <a:lnSpc>
                          <a:spcPts val="1465"/>
                        </a:lnSpc>
                        <a:spcAft>
                          <a:spcPts val="0"/>
                        </a:spcAft>
                      </a:pPr>
                      <a:endParaRPr lang="en-US" sz="1600" i="1" dirty="0" smtClean="0">
                        <a:effectLst/>
                        <a:latin typeface="Calibri"/>
                        <a:ea typeface="Times New Roman"/>
                        <a:cs typeface="Calibri"/>
                      </a:endParaRPr>
                    </a:p>
                    <a:p>
                      <a:pPr indent="8890" algn="l">
                        <a:lnSpc>
                          <a:spcPts val="1465"/>
                        </a:lnSpc>
                        <a:spcAft>
                          <a:spcPts val="0"/>
                        </a:spcAft>
                      </a:pPr>
                      <a:r>
                        <a:rPr lang="ru-RU" sz="1600" i="1" dirty="0" smtClean="0">
                          <a:effectLst/>
                          <a:latin typeface="Calibri"/>
                          <a:ea typeface="Times New Roman"/>
                          <a:cs typeface="Calibri"/>
                        </a:rPr>
                        <a:t>* </a:t>
                      </a:r>
                      <a:r>
                        <a:rPr lang="ru-RU" sz="1600" i="1" dirty="0">
                          <a:effectLst/>
                          <a:latin typeface="Calibri"/>
                          <a:ea typeface="Times New Roman"/>
                          <a:cs typeface="Calibri"/>
                        </a:rPr>
                        <a:t>Например, НДФЛ, исчисленный и удержанный в период с 23.01.2023 по 22.02.2023, нужно будет уплатить не позднее 28.02.2023</a:t>
                      </a:r>
                      <a:endParaRPr lang="ru-RU" sz="1600" dirty="0">
                        <a:effectLst/>
                        <a:latin typeface="Calibri"/>
                        <a:ea typeface="Calibri"/>
                        <a:cs typeface="Times New Roman"/>
                      </a:endParaRPr>
                    </a:p>
                  </a:txBody>
                  <a:tcPr marL="25400" marR="254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r>
              <a:tr h="454691">
                <a:tc>
                  <a:txBody>
                    <a:bodyPr/>
                    <a:lstStyle/>
                    <a:p>
                      <a:pPr algn="l">
                        <a:lnSpc>
                          <a:spcPct val="115000"/>
                        </a:lnSpc>
                        <a:spcAft>
                          <a:spcPts val="0"/>
                        </a:spcAft>
                      </a:pPr>
                      <a:r>
                        <a:rPr lang="ru-RU" sz="1600" dirty="0">
                          <a:effectLst/>
                          <a:latin typeface="Calibri"/>
                          <a:ea typeface="Times New Roman"/>
                          <a:cs typeface="Calibri"/>
                        </a:rPr>
                        <a:t>С 23 по 31 декабря</a:t>
                      </a:r>
                      <a:endParaRPr lang="ru-RU" sz="1600" dirty="0">
                        <a:effectLst/>
                        <a:latin typeface="Calibri"/>
                        <a:ea typeface="Calibri"/>
                        <a:cs typeface="Times New Roman"/>
                      </a:endParaRPr>
                    </a:p>
                  </a:txBody>
                  <a:tcPr marL="25400" marR="254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465"/>
                        </a:lnSpc>
                        <a:spcAft>
                          <a:spcPts val="0"/>
                        </a:spcAft>
                      </a:pPr>
                      <a:r>
                        <a:rPr lang="ru-RU" sz="1600" dirty="0">
                          <a:effectLst/>
                          <a:latin typeface="Calibri"/>
                          <a:ea typeface="Times New Roman"/>
                          <a:cs typeface="Calibri"/>
                        </a:rPr>
                        <a:t>Не позднее последнего рабочего дня года*</a:t>
                      </a:r>
                      <a:endParaRPr lang="ru-RU" sz="1600" dirty="0">
                        <a:effectLst/>
                        <a:latin typeface="Calibri"/>
                        <a:ea typeface="Calibri"/>
                        <a:cs typeface="Times New Roman"/>
                      </a:endParaRPr>
                    </a:p>
                  </a:txBody>
                  <a:tcPr marL="25400" marR="254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909381">
                <a:tc gridSpan="2">
                  <a:txBody>
                    <a:bodyPr/>
                    <a:lstStyle/>
                    <a:p>
                      <a:pPr indent="8890" algn="l">
                        <a:lnSpc>
                          <a:spcPts val="1465"/>
                        </a:lnSpc>
                        <a:spcAft>
                          <a:spcPts val="0"/>
                        </a:spcAft>
                      </a:pPr>
                      <a:endParaRPr lang="en-US" sz="1600" i="1" dirty="0" smtClean="0">
                        <a:effectLst/>
                        <a:latin typeface="Calibri"/>
                        <a:ea typeface="Times New Roman"/>
                        <a:cs typeface="Calibri"/>
                      </a:endParaRPr>
                    </a:p>
                    <a:p>
                      <a:pPr indent="8890" algn="l">
                        <a:lnSpc>
                          <a:spcPts val="1465"/>
                        </a:lnSpc>
                        <a:spcAft>
                          <a:spcPts val="0"/>
                        </a:spcAft>
                      </a:pPr>
                      <a:r>
                        <a:rPr lang="ru-RU" sz="1600" i="1" dirty="0" smtClean="0">
                          <a:effectLst/>
                          <a:latin typeface="Calibri"/>
                          <a:ea typeface="Times New Roman"/>
                          <a:cs typeface="Calibri"/>
                        </a:rPr>
                        <a:t>* </a:t>
                      </a:r>
                      <a:r>
                        <a:rPr lang="ru-RU" sz="1600" i="1" dirty="0">
                          <a:effectLst/>
                          <a:latin typeface="Calibri"/>
                          <a:ea typeface="Times New Roman"/>
                          <a:cs typeface="Calibri"/>
                        </a:rPr>
                        <a:t>НДФЛ, исчисленный и удержанный с 23.12.2023 по 31.12.2023, необходимо будет пере­числить в бюджет не позднее 29.12.2023</a:t>
                      </a:r>
                      <a:endParaRPr lang="ru-RU" sz="1600" dirty="0">
                        <a:effectLst/>
                        <a:latin typeface="Calibri"/>
                        <a:ea typeface="Calibri"/>
                        <a:cs typeface="Times New Roman"/>
                      </a:endParaRPr>
                    </a:p>
                  </a:txBody>
                  <a:tcPr marL="25400" marR="254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r>
            </a:tbl>
          </a:graphicData>
        </a:graphic>
      </p:graphicFrame>
    </p:spTree>
    <p:extLst>
      <p:ext uri="{BB962C8B-B14F-4D97-AF65-F5344CB8AC3E}">
        <p14:creationId xmlns:p14="http://schemas.microsoft.com/office/powerpoint/2010/main" val="39533135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13</a:t>
            </a:fld>
            <a:endParaRPr lang="ru-RU" dirty="0">
              <a:solidFill>
                <a:prstClr val="white"/>
              </a:solidFill>
            </a:endParaRPr>
          </a:p>
        </p:txBody>
      </p:sp>
      <p:sp>
        <p:nvSpPr>
          <p:cNvPr id="3" name="Заголовок 2"/>
          <p:cNvSpPr>
            <a:spLocks noGrp="1"/>
          </p:cNvSpPr>
          <p:nvPr>
            <p:ph type="title"/>
          </p:nvPr>
        </p:nvSpPr>
        <p:spPr>
          <a:xfrm>
            <a:off x="516468" y="172658"/>
            <a:ext cx="9203265" cy="1266676"/>
          </a:xfrm>
        </p:spPr>
        <p:txBody>
          <a:bodyPr/>
          <a:lstStyle/>
          <a:p>
            <a:pPr marL="0" lvl="0" indent="0" algn="ctr">
              <a:spcBef>
                <a:spcPts val="0"/>
              </a:spcBef>
              <a:buNone/>
              <a:defRPr/>
            </a:pPr>
            <a:r>
              <a:rPr lang="ru-RU" sz="1800" dirty="0">
                <a:solidFill>
                  <a:schemeClr val="accent6"/>
                </a:solidFill>
                <a:effectLst/>
                <a:latin typeface="Times New Roman" panose="02020603050405020304" pitchFamily="18" charset="0"/>
                <a:ea typeface="+mn-ea"/>
                <a:cs typeface="Times New Roman" panose="02020603050405020304" pitchFamily="18" charset="0"/>
              </a:rPr>
              <a:t>Сальдо единого налогового счета</a:t>
            </a:r>
            <a:r>
              <a:rPr lang="ru-RU" sz="1800" dirty="0">
                <a:solidFill>
                  <a:srgbClr val="4E67C8">
                    <a:lumMod val="50000"/>
                  </a:srgbClr>
                </a:solidFill>
                <a:effectLst/>
                <a:latin typeface="Times New Roman" panose="02020603050405020304" pitchFamily="18" charset="0"/>
                <a:ea typeface="+mn-ea"/>
                <a:cs typeface="Times New Roman" panose="02020603050405020304" pitchFamily="18" charset="0"/>
              </a:rPr>
              <a:t> </a:t>
            </a:r>
            <a:r>
              <a:rPr lang="ru-RU" sz="1800" dirty="0" smtClean="0">
                <a:solidFill>
                  <a:srgbClr val="4E67C8">
                    <a:lumMod val="50000"/>
                  </a:srgbClr>
                </a:solidFill>
                <a:effectLst/>
                <a:latin typeface="Times New Roman" panose="02020603050405020304" pitchFamily="18" charset="0"/>
                <a:ea typeface="+mn-ea"/>
                <a:cs typeface="Times New Roman" panose="02020603050405020304" pitchFamily="18" charset="0"/>
              </a:rPr>
              <a:t>(ЕНС) представляет </a:t>
            </a:r>
            <a:r>
              <a:rPr lang="ru-RU" sz="1800" dirty="0">
                <a:solidFill>
                  <a:srgbClr val="4E67C8">
                    <a:lumMod val="50000"/>
                  </a:srgbClr>
                </a:solidFill>
                <a:effectLst/>
                <a:latin typeface="Times New Roman" panose="02020603050405020304" pitchFamily="18" charset="0"/>
                <a:ea typeface="+mn-ea"/>
                <a:cs typeface="Times New Roman" panose="02020603050405020304" pitchFamily="18" charset="0"/>
              </a:rPr>
              <a:t>собой разницу между общей суммой денежных средств, перечисленных и (или) признаваемых в качестве единого налогового платежа, и денежным выражением совокупной обязанности. </a:t>
            </a:r>
            <a:r>
              <a:rPr lang="ru-RU" sz="1800" dirty="0" smtClean="0">
                <a:solidFill>
                  <a:srgbClr val="4E67C8">
                    <a:lumMod val="50000"/>
                  </a:srgbClr>
                </a:solidFill>
                <a:effectLst/>
                <a:latin typeface="Times New Roman" panose="02020603050405020304" pitchFamily="18" charset="0"/>
                <a:ea typeface="+mn-ea"/>
                <a:cs typeface="Times New Roman" panose="02020603050405020304" pitchFamily="18" charset="0"/>
              </a:rPr>
              <a:t/>
            </a:r>
            <a:br>
              <a:rPr lang="ru-RU" sz="1800" dirty="0" smtClean="0">
                <a:solidFill>
                  <a:srgbClr val="4E67C8">
                    <a:lumMod val="50000"/>
                  </a:srgbClr>
                </a:solidFill>
                <a:effectLst/>
                <a:latin typeface="Times New Roman" panose="02020603050405020304" pitchFamily="18" charset="0"/>
                <a:ea typeface="+mn-ea"/>
                <a:cs typeface="Times New Roman" panose="02020603050405020304" pitchFamily="18" charset="0"/>
              </a:rPr>
            </a:br>
            <a:r>
              <a:rPr lang="ru-RU" sz="1800" i="1" dirty="0" smtClean="0">
                <a:solidFill>
                  <a:srgbClr val="4E67C8">
                    <a:lumMod val="50000"/>
                  </a:srgbClr>
                </a:solidFill>
                <a:effectLst/>
                <a:latin typeface="Times New Roman" panose="02020603050405020304" pitchFamily="18" charset="0"/>
                <a:ea typeface="+mn-ea"/>
                <a:cs typeface="Times New Roman" panose="02020603050405020304" pitchFamily="18" charset="0"/>
              </a:rPr>
              <a:t>(статья 4 </a:t>
            </a:r>
            <a:r>
              <a:rPr lang="ru-RU" sz="1800" i="1" dirty="0">
                <a:solidFill>
                  <a:srgbClr val="4E67C8">
                    <a:lumMod val="50000"/>
                  </a:srgbClr>
                </a:solidFill>
                <a:effectLst/>
                <a:latin typeface="Times New Roman" panose="02020603050405020304" pitchFamily="18" charset="0"/>
                <a:ea typeface="+mn-ea"/>
                <a:cs typeface="Times New Roman" panose="02020603050405020304" pitchFamily="18" charset="0"/>
              </a:rPr>
              <a:t>Федерального закона от 14.07.2022 № </a:t>
            </a:r>
            <a:r>
              <a:rPr lang="ru-RU" sz="1800" i="1" dirty="0" smtClean="0">
                <a:solidFill>
                  <a:srgbClr val="4E67C8">
                    <a:lumMod val="50000"/>
                  </a:srgbClr>
                </a:solidFill>
                <a:effectLst/>
                <a:latin typeface="Times New Roman" panose="02020603050405020304" pitchFamily="18" charset="0"/>
                <a:ea typeface="+mn-ea"/>
                <a:cs typeface="Times New Roman" panose="02020603050405020304" pitchFamily="18" charset="0"/>
              </a:rPr>
              <a:t>263-ФЗ)</a:t>
            </a:r>
            <a:r>
              <a:rPr lang="ru-RU" sz="1800" i="1" dirty="0">
                <a:solidFill>
                  <a:srgbClr val="4E67C8">
                    <a:lumMod val="50000"/>
                  </a:srgbClr>
                </a:solidFill>
                <a:effectLst/>
                <a:latin typeface="Times New Roman" panose="02020603050405020304" pitchFamily="18" charset="0"/>
                <a:ea typeface="+mn-ea"/>
                <a:cs typeface="Times New Roman" panose="02020603050405020304" pitchFamily="18" charset="0"/>
              </a:rPr>
              <a:t/>
            </a:r>
            <a:br>
              <a:rPr lang="ru-RU" sz="1800" i="1" dirty="0">
                <a:solidFill>
                  <a:srgbClr val="4E67C8">
                    <a:lumMod val="50000"/>
                  </a:srgbClr>
                </a:solidFill>
                <a:effectLst/>
                <a:latin typeface="Times New Roman" panose="02020603050405020304" pitchFamily="18" charset="0"/>
                <a:ea typeface="+mn-ea"/>
                <a:cs typeface="Times New Roman" panose="02020603050405020304" pitchFamily="18" charset="0"/>
              </a:rPr>
            </a:br>
            <a:r>
              <a:rPr lang="ru-RU" sz="2000" dirty="0">
                <a:solidFill>
                  <a:srgbClr val="4E67C8">
                    <a:lumMod val="50000"/>
                  </a:srgbClr>
                </a:solidFill>
                <a:effectLst/>
                <a:latin typeface="Times New Roman" panose="02020603050405020304" pitchFamily="18" charset="0"/>
                <a:ea typeface="+mn-ea"/>
                <a:cs typeface="Times New Roman" panose="02020603050405020304" pitchFamily="18" charset="0"/>
              </a:rPr>
              <a:t> </a:t>
            </a:r>
            <a:br>
              <a:rPr lang="ru-RU" sz="2000" dirty="0">
                <a:solidFill>
                  <a:srgbClr val="4E67C8">
                    <a:lumMod val="50000"/>
                  </a:srgbClr>
                </a:solidFill>
                <a:effectLst/>
                <a:latin typeface="Times New Roman" panose="02020603050405020304" pitchFamily="18" charset="0"/>
                <a:ea typeface="+mn-ea"/>
                <a:cs typeface="Times New Roman" panose="02020603050405020304" pitchFamily="18" charset="0"/>
              </a:rPr>
            </a:br>
            <a:endParaRPr lang="ru-RU" sz="2000" dirty="0"/>
          </a:p>
        </p:txBody>
      </p:sp>
      <p:graphicFrame>
        <p:nvGraphicFramePr>
          <p:cNvPr id="5" name="Объект 4"/>
          <p:cNvGraphicFramePr>
            <a:graphicFrameLocks noGrp="1"/>
          </p:cNvGraphicFramePr>
          <p:nvPr>
            <p:ph sz="quarter" idx="13"/>
            <p:extLst>
              <p:ext uri="{D42A27DB-BD31-4B8C-83A1-F6EECF244321}">
                <p14:modId xmlns:p14="http://schemas.microsoft.com/office/powerpoint/2010/main" val="3410970562"/>
              </p:ext>
            </p:extLst>
          </p:nvPr>
        </p:nvGraphicFramePr>
        <p:xfrm>
          <a:off x="93230" y="1236335"/>
          <a:ext cx="9643531" cy="55795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Прямоугольник 7"/>
          <p:cNvSpPr/>
          <p:nvPr/>
        </p:nvSpPr>
        <p:spPr>
          <a:xfrm>
            <a:off x="9652502" y="6373047"/>
            <a:ext cx="648007"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prstClr val="white"/>
                </a:solidFill>
                <a:latin typeface="Times New Roman" panose="02020603050405020304" pitchFamily="18" charset="0"/>
                <a:cs typeface="Times New Roman" panose="02020603050405020304" pitchFamily="18" charset="0"/>
              </a:rPr>
              <a:t>1</a:t>
            </a:r>
            <a:r>
              <a:rPr lang="en-US" sz="3200" b="1" dirty="0" smtClean="0">
                <a:solidFill>
                  <a:prstClr val="white"/>
                </a:solidFill>
                <a:latin typeface="Times New Roman" panose="02020603050405020304" pitchFamily="18" charset="0"/>
                <a:cs typeface="Times New Roman" panose="02020603050405020304" pitchFamily="18" charset="0"/>
              </a:rPr>
              <a:t>3</a:t>
            </a:r>
          </a:p>
        </p:txBody>
      </p:sp>
    </p:spTree>
    <p:extLst>
      <p:ext uri="{BB962C8B-B14F-4D97-AF65-F5344CB8AC3E}">
        <p14:creationId xmlns:p14="http://schemas.microsoft.com/office/powerpoint/2010/main" val="403576323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14</a:t>
            </a:fld>
            <a:endParaRPr lang="ru-RU" dirty="0">
              <a:solidFill>
                <a:prstClr val="white"/>
              </a:solidFill>
            </a:endParaRPr>
          </a:p>
        </p:txBody>
      </p:sp>
      <p:sp>
        <p:nvSpPr>
          <p:cNvPr id="7" name="Номер слайда 3"/>
          <p:cNvSpPr txBox="1">
            <a:spLocks/>
          </p:cNvSpPr>
          <p:nvPr/>
        </p:nvSpPr>
        <p:spPr>
          <a:xfrm>
            <a:off x="3384550" y="6356452"/>
            <a:ext cx="3136900" cy="365125"/>
          </a:xfrm>
          <a:prstGeom prst="rect">
            <a:avLst/>
          </a:prstGeom>
        </p:spPr>
        <p:txBody>
          <a:bodyPr vert="horz" lIns="99852" tIns="49926" rIns="99852" bIns="49926" rtlCol="0" anchor="ctr"/>
          <a:lstStyle>
            <a:defPPr>
              <a:defRPr lang="ru-RU"/>
            </a:defPPr>
            <a:lvl1pPr marL="0" algn="l" defTabSz="998525" rtl="0" eaLnBrk="1" latinLnBrk="0" hangingPunct="1">
              <a:defRPr sz="1200" b="1" kern="1200">
                <a:solidFill>
                  <a:schemeClr val="tx1">
                    <a:lumMod val="50000"/>
                    <a:lumOff val="50000"/>
                  </a:schemeClr>
                </a:solidFill>
                <a:latin typeface="+mn-lt"/>
                <a:ea typeface="+mn-ea"/>
                <a:cs typeface="+mn-cs"/>
              </a:defRPr>
            </a:lvl1pPr>
            <a:lvl2pPr marL="499262" algn="l" defTabSz="998525" rtl="0" eaLnBrk="1" latinLnBrk="0" hangingPunct="1">
              <a:defRPr sz="1966" kern="1200">
                <a:solidFill>
                  <a:schemeClr val="tx1"/>
                </a:solidFill>
                <a:latin typeface="+mn-lt"/>
                <a:ea typeface="+mn-ea"/>
                <a:cs typeface="+mn-cs"/>
              </a:defRPr>
            </a:lvl2pPr>
            <a:lvl3pPr marL="998525" algn="l" defTabSz="998525" rtl="0" eaLnBrk="1" latinLnBrk="0" hangingPunct="1">
              <a:defRPr sz="1966" kern="1200">
                <a:solidFill>
                  <a:schemeClr val="tx1"/>
                </a:solidFill>
                <a:latin typeface="+mn-lt"/>
                <a:ea typeface="+mn-ea"/>
                <a:cs typeface="+mn-cs"/>
              </a:defRPr>
            </a:lvl3pPr>
            <a:lvl4pPr marL="1497787" algn="l" defTabSz="998525" rtl="0" eaLnBrk="1" latinLnBrk="0" hangingPunct="1">
              <a:defRPr sz="1966" kern="1200">
                <a:solidFill>
                  <a:schemeClr val="tx1"/>
                </a:solidFill>
                <a:latin typeface="+mn-lt"/>
                <a:ea typeface="+mn-ea"/>
                <a:cs typeface="+mn-cs"/>
              </a:defRPr>
            </a:lvl4pPr>
            <a:lvl5pPr marL="1997050" algn="l" defTabSz="998525" rtl="0" eaLnBrk="1" latinLnBrk="0" hangingPunct="1">
              <a:defRPr sz="1966" kern="1200">
                <a:solidFill>
                  <a:schemeClr val="tx1"/>
                </a:solidFill>
                <a:latin typeface="+mn-lt"/>
                <a:ea typeface="+mn-ea"/>
                <a:cs typeface="+mn-cs"/>
              </a:defRPr>
            </a:lvl5pPr>
            <a:lvl6pPr marL="2496312" algn="l" defTabSz="998525" rtl="0" eaLnBrk="1" latinLnBrk="0" hangingPunct="1">
              <a:defRPr sz="1966" kern="1200">
                <a:solidFill>
                  <a:schemeClr val="tx1"/>
                </a:solidFill>
                <a:latin typeface="+mn-lt"/>
                <a:ea typeface="+mn-ea"/>
                <a:cs typeface="+mn-cs"/>
              </a:defRPr>
            </a:lvl6pPr>
            <a:lvl7pPr marL="2995574" algn="l" defTabSz="998525" rtl="0" eaLnBrk="1" latinLnBrk="0" hangingPunct="1">
              <a:defRPr sz="1966" kern="1200">
                <a:solidFill>
                  <a:schemeClr val="tx1"/>
                </a:solidFill>
                <a:latin typeface="+mn-lt"/>
                <a:ea typeface="+mn-ea"/>
                <a:cs typeface="+mn-cs"/>
              </a:defRPr>
            </a:lvl7pPr>
            <a:lvl8pPr marL="3494837" algn="l" defTabSz="998525" rtl="0" eaLnBrk="1" latinLnBrk="0" hangingPunct="1">
              <a:defRPr sz="1966" kern="1200">
                <a:solidFill>
                  <a:schemeClr val="tx1"/>
                </a:solidFill>
                <a:latin typeface="+mn-lt"/>
                <a:ea typeface="+mn-ea"/>
                <a:cs typeface="+mn-cs"/>
              </a:defRPr>
            </a:lvl8pPr>
            <a:lvl9pPr marL="3994099" algn="l" defTabSz="998525" rtl="0" eaLnBrk="1" latinLnBrk="0" hangingPunct="1">
              <a:defRPr sz="1966" kern="1200">
                <a:solidFill>
                  <a:schemeClr val="tx1"/>
                </a:solidFill>
                <a:latin typeface="+mn-lt"/>
                <a:ea typeface="+mn-ea"/>
                <a:cs typeface="+mn-cs"/>
              </a:defRPr>
            </a:lvl9pPr>
          </a:lstStyle>
          <a:p>
            <a:fld id="{E20E89E6-FE54-4E13-859C-1FA908D70D39}" type="slidenum">
              <a:rPr lang="ru-RU" smtClean="0">
                <a:solidFill>
                  <a:prstClr val="white"/>
                </a:solidFill>
              </a:rPr>
              <a:pPr/>
              <a:t>14</a:t>
            </a:fld>
            <a:endParaRPr lang="ru-RU" dirty="0">
              <a:solidFill>
                <a:prstClr val="white"/>
              </a:solidFill>
            </a:endParaRPr>
          </a:p>
        </p:txBody>
      </p:sp>
      <p:cxnSp>
        <p:nvCxnSpPr>
          <p:cNvPr id="8" name="Прямая соединительная линия 7"/>
          <p:cNvCxnSpPr/>
          <p:nvPr/>
        </p:nvCxnSpPr>
        <p:spPr>
          <a:xfrm flipH="1">
            <a:off x="4833432" y="541873"/>
            <a:ext cx="1" cy="6131393"/>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28149" y="1877003"/>
            <a:ext cx="2692400" cy="640136"/>
          </a:xfrm>
          <a:prstGeom prst="rect">
            <a:avLst/>
          </a:prstGeom>
        </p:spPr>
        <p:txBody>
          <a:bodyPr vert="horz" wrap="square" lIns="104306" tIns="52153" rIns="104306" bIns="52153" rtlCol="0" anchor="ctr">
            <a:noAutofit/>
          </a:bodyPr>
          <a:lstStyle/>
          <a:p>
            <a:pPr defTabSz="1043056">
              <a:spcBef>
                <a:spcPct val="0"/>
              </a:spcBef>
            </a:pPr>
            <a:r>
              <a:rPr lang="ru-RU" sz="1600" b="1" dirty="0" smtClean="0">
                <a:solidFill>
                  <a:srgbClr val="005AA9"/>
                </a:solidFill>
                <a:latin typeface="Times New Roman" panose="02020603050405020304" pitchFamily="18" charset="0"/>
                <a:cs typeface="Times New Roman" panose="02020603050405020304" pitchFamily="18" charset="0"/>
              </a:rPr>
              <a:t>НАЛОГОПЛАТЕЛЬЩИК</a:t>
            </a:r>
          </a:p>
        </p:txBody>
      </p:sp>
      <p:sp>
        <p:nvSpPr>
          <p:cNvPr id="12" name="TextBox 11"/>
          <p:cNvSpPr txBox="1"/>
          <p:nvPr/>
        </p:nvSpPr>
        <p:spPr>
          <a:xfrm>
            <a:off x="2831966" y="2081669"/>
            <a:ext cx="1996126" cy="557100"/>
          </a:xfrm>
          <a:prstGeom prst="rect">
            <a:avLst/>
          </a:prstGeom>
        </p:spPr>
        <p:txBody>
          <a:bodyPr vert="horz" wrap="square" lIns="104306" tIns="52153" rIns="104306" bIns="52153" rtlCol="0" anchor="ctr">
            <a:noAutofit/>
          </a:bodyPr>
          <a:lstStyle/>
          <a:p>
            <a:pPr algn="ctr" defTabSz="1043056">
              <a:spcBef>
                <a:spcPct val="0"/>
              </a:spcBef>
            </a:pPr>
            <a:r>
              <a:rPr lang="ru-RU" sz="1800" b="1" dirty="0" smtClean="0">
                <a:solidFill>
                  <a:srgbClr val="005AA9"/>
                </a:solidFill>
                <a:latin typeface="Times New Roman" panose="02020603050405020304" pitchFamily="18" charset="0"/>
                <a:cs typeface="Times New Roman" panose="02020603050405020304" pitchFamily="18" charset="0"/>
              </a:rPr>
              <a:t>Обособленные подразделения</a:t>
            </a:r>
          </a:p>
        </p:txBody>
      </p:sp>
      <p:pic>
        <p:nvPicPr>
          <p:cNvPr id="13" name="Рисунок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384647" y="471826"/>
            <a:ext cx="1055585" cy="913710"/>
          </a:xfrm>
          <a:prstGeom prst="rect">
            <a:avLst/>
          </a:prstGeom>
        </p:spPr>
      </p:pic>
      <p:pic>
        <p:nvPicPr>
          <p:cNvPr id="14" name="Рисунок 13"/>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flipH="1">
            <a:off x="1124793" y="3123033"/>
            <a:ext cx="729730" cy="702128"/>
          </a:xfrm>
          <a:prstGeom prst="rect">
            <a:avLst/>
          </a:prstGeom>
        </p:spPr>
      </p:pic>
      <p:sp>
        <p:nvSpPr>
          <p:cNvPr id="15" name="Скругленный прямоугольник 14"/>
          <p:cNvSpPr/>
          <p:nvPr/>
        </p:nvSpPr>
        <p:spPr>
          <a:xfrm>
            <a:off x="956061" y="2525677"/>
            <a:ext cx="1067387" cy="511744"/>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prstClr val="white"/>
                </a:solidFill>
                <a:latin typeface="Times New Roman" panose="02020603050405020304" pitchFamily="18" charset="0"/>
                <a:cs typeface="Times New Roman" panose="02020603050405020304" pitchFamily="18" charset="0"/>
              </a:rPr>
              <a:t>НДС</a:t>
            </a:r>
            <a:endParaRPr lang="ru-RU" b="1" dirty="0">
              <a:solidFill>
                <a:prstClr val="white"/>
              </a:solidFill>
              <a:latin typeface="Times New Roman" panose="02020603050405020304" pitchFamily="18" charset="0"/>
              <a:cs typeface="Times New Roman" panose="02020603050405020304" pitchFamily="18" charset="0"/>
            </a:endParaRPr>
          </a:p>
        </p:txBody>
      </p:sp>
      <p:pic>
        <p:nvPicPr>
          <p:cNvPr id="16" name="Рисунок 15"/>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flipH="1">
            <a:off x="1205714" y="4571684"/>
            <a:ext cx="648810" cy="624269"/>
          </a:xfrm>
          <a:prstGeom prst="rect">
            <a:avLst/>
          </a:prstGeom>
        </p:spPr>
      </p:pic>
      <p:sp>
        <p:nvSpPr>
          <p:cNvPr id="17" name="Скругленный прямоугольник 16"/>
          <p:cNvSpPr/>
          <p:nvPr/>
        </p:nvSpPr>
        <p:spPr>
          <a:xfrm>
            <a:off x="725146" y="3924416"/>
            <a:ext cx="1529022" cy="511744"/>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prstClr val="white"/>
                </a:solidFill>
                <a:latin typeface="Times New Roman" panose="02020603050405020304" pitchFamily="18" charset="0"/>
                <a:cs typeface="Times New Roman" panose="02020603050405020304" pitchFamily="18" charset="0"/>
              </a:rPr>
              <a:t>Прибыль</a:t>
            </a:r>
            <a:endParaRPr lang="ru-RU" b="1" dirty="0">
              <a:solidFill>
                <a:prstClr val="white"/>
              </a:solidFill>
              <a:latin typeface="Times New Roman" panose="02020603050405020304" pitchFamily="18" charset="0"/>
              <a:cs typeface="Times New Roman" panose="02020603050405020304" pitchFamily="18" charset="0"/>
            </a:endParaRPr>
          </a:p>
        </p:txBody>
      </p:sp>
      <p:pic>
        <p:nvPicPr>
          <p:cNvPr id="18" name="Рисунок 17"/>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flipH="1">
            <a:off x="1124793" y="5965717"/>
            <a:ext cx="729730" cy="702128"/>
          </a:xfrm>
          <a:prstGeom prst="rect">
            <a:avLst/>
          </a:prstGeom>
        </p:spPr>
      </p:pic>
      <p:sp>
        <p:nvSpPr>
          <p:cNvPr id="19" name="Скругленный прямоугольник 18"/>
          <p:cNvSpPr/>
          <p:nvPr/>
        </p:nvSpPr>
        <p:spPr>
          <a:xfrm>
            <a:off x="718636" y="5302617"/>
            <a:ext cx="1601079" cy="511744"/>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prstClr val="white"/>
                </a:solidFill>
                <a:latin typeface="Times New Roman" panose="02020603050405020304" pitchFamily="18" charset="0"/>
                <a:cs typeface="Times New Roman" panose="02020603050405020304" pitchFamily="18" charset="0"/>
              </a:rPr>
              <a:t>Акцизы</a:t>
            </a:r>
            <a:endParaRPr lang="ru-RU" b="1" dirty="0">
              <a:solidFill>
                <a:prstClr val="white"/>
              </a:solidFill>
              <a:latin typeface="Times New Roman" panose="02020603050405020304" pitchFamily="18" charset="0"/>
              <a:cs typeface="Times New Roman" panose="02020603050405020304" pitchFamily="18" charset="0"/>
            </a:endParaRPr>
          </a:p>
        </p:txBody>
      </p:sp>
      <p:pic>
        <p:nvPicPr>
          <p:cNvPr id="20" name="Рисунок 19"/>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flipH="1">
            <a:off x="3458887" y="3759021"/>
            <a:ext cx="645597" cy="621178"/>
          </a:xfrm>
          <a:prstGeom prst="rect">
            <a:avLst/>
          </a:prstGeom>
        </p:spPr>
      </p:pic>
      <p:sp>
        <p:nvSpPr>
          <p:cNvPr id="21" name="Скругленный прямоугольник 20"/>
          <p:cNvSpPr/>
          <p:nvPr/>
        </p:nvSpPr>
        <p:spPr>
          <a:xfrm>
            <a:off x="2906959" y="2986362"/>
            <a:ext cx="1772156" cy="595427"/>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prstClr val="white"/>
                </a:solidFill>
                <a:latin typeface="Times New Roman" panose="02020603050405020304" pitchFamily="18" charset="0"/>
                <a:cs typeface="Times New Roman" panose="02020603050405020304" pitchFamily="18" charset="0"/>
              </a:rPr>
              <a:t>Транспорт</a:t>
            </a:r>
            <a:endParaRPr lang="ru-RU" b="1" dirty="0">
              <a:solidFill>
                <a:prstClr val="white"/>
              </a:solidFill>
              <a:latin typeface="Times New Roman" panose="02020603050405020304" pitchFamily="18" charset="0"/>
              <a:cs typeface="Times New Roman" panose="02020603050405020304" pitchFamily="18" charset="0"/>
            </a:endParaRPr>
          </a:p>
        </p:txBody>
      </p:sp>
      <p:pic>
        <p:nvPicPr>
          <p:cNvPr id="22" name="Рисунок 21"/>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flipH="1">
            <a:off x="3456756" y="5247900"/>
            <a:ext cx="645598" cy="621179"/>
          </a:xfrm>
          <a:prstGeom prst="rect">
            <a:avLst/>
          </a:prstGeom>
        </p:spPr>
      </p:pic>
      <p:sp>
        <p:nvSpPr>
          <p:cNvPr id="23" name="Скругленный прямоугольник 22"/>
          <p:cNvSpPr/>
          <p:nvPr/>
        </p:nvSpPr>
        <p:spPr>
          <a:xfrm>
            <a:off x="2981035" y="4537314"/>
            <a:ext cx="1698177" cy="553479"/>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prstClr val="white"/>
                </a:solidFill>
                <a:latin typeface="Times New Roman" panose="02020603050405020304" pitchFamily="18" charset="0"/>
                <a:cs typeface="Times New Roman" panose="02020603050405020304" pitchFamily="18" charset="0"/>
              </a:rPr>
              <a:t>Имущество</a:t>
            </a:r>
            <a:endParaRPr lang="ru-RU" b="1" dirty="0">
              <a:solidFill>
                <a:prstClr val="white"/>
              </a:solidFill>
              <a:latin typeface="Times New Roman" panose="02020603050405020304" pitchFamily="18" charset="0"/>
              <a:cs typeface="Times New Roman" panose="02020603050405020304" pitchFamily="18" charset="0"/>
            </a:endParaRPr>
          </a:p>
        </p:txBody>
      </p:sp>
      <p:sp>
        <p:nvSpPr>
          <p:cNvPr id="25" name="TextBox 24"/>
          <p:cNvSpPr txBox="1"/>
          <p:nvPr/>
        </p:nvSpPr>
        <p:spPr>
          <a:xfrm>
            <a:off x="6739636" y="2373490"/>
            <a:ext cx="1731097" cy="735391"/>
          </a:xfrm>
          <a:prstGeom prst="rect">
            <a:avLst/>
          </a:prstGeom>
        </p:spPr>
        <p:txBody>
          <a:bodyPr vert="horz" wrap="square" lIns="104306" tIns="52153" rIns="104306" bIns="52153" rtlCol="0" anchor="ctr">
            <a:normAutofit fontScale="55000" lnSpcReduction="20000"/>
          </a:bodyPr>
          <a:lstStyle/>
          <a:p>
            <a:pPr defTabSz="1043056">
              <a:spcBef>
                <a:spcPct val="0"/>
              </a:spcBef>
            </a:pPr>
            <a:r>
              <a:rPr lang="ru-RU" sz="4800" b="1" dirty="0" smtClean="0">
                <a:solidFill>
                  <a:srgbClr val="005AA9"/>
                </a:solidFill>
                <a:latin typeface="Times New Roman" panose="02020603050405020304" pitchFamily="18" charset="0"/>
                <a:cs typeface="Times New Roman" panose="02020603050405020304" pitchFamily="18" charset="0"/>
              </a:rPr>
              <a:t>Итого: +/-</a:t>
            </a:r>
          </a:p>
        </p:txBody>
      </p:sp>
      <p:sp>
        <p:nvSpPr>
          <p:cNvPr id="30" name="TextBox 29">
            <a:extLst>
              <a:ext uri="{FF2B5EF4-FFF2-40B4-BE49-F238E27FC236}">
                <a16:creationId xmlns:a16="http://schemas.microsoft.com/office/drawing/2014/main" xmlns="" id="{EBA9629F-5259-418E-8DA4-899DC249101C}"/>
              </a:ext>
            </a:extLst>
          </p:cNvPr>
          <p:cNvSpPr txBox="1"/>
          <p:nvPr/>
        </p:nvSpPr>
        <p:spPr>
          <a:xfrm>
            <a:off x="6739733" y="5117089"/>
            <a:ext cx="884997" cy="261610"/>
          </a:xfrm>
          <a:prstGeom prst="rect">
            <a:avLst/>
          </a:prstGeom>
          <a:noFill/>
        </p:spPr>
        <p:txBody>
          <a:bodyPr wrap="square" rtlCol="0">
            <a:spAutoFit/>
          </a:bodyPr>
          <a:lstStyle/>
          <a:p>
            <a:pPr algn="ctr"/>
            <a:r>
              <a:rPr lang="en-US" sz="1100" dirty="0">
                <a:solidFill>
                  <a:prstClr val="white"/>
                </a:solidFill>
              </a:rPr>
              <a:t>nalog.ru</a:t>
            </a:r>
            <a:endParaRPr lang="ru-RU" sz="1100" dirty="0">
              <a:solidFill>
                <a:prstClr val="white"/>
              </a:solidFill>
            </a:endParaRPr>
          </a:p>
        </p:txBody>
      </p:sp>
      <p:pic>
        <p:nvPicPr>
          <p:cNvPr id="31" name="Рисунок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41247" y="296027"/>
            <a:ext cx="1917812" cy="1972646"/>
          </a:xfrm>
          <a:prstGeom prst="rect">
            <a:avLst/>
          </a:prstGeom>
        </p:spPr>
      </p:pic>
      <p:pic>
        <p:nvPicPr>
          <p:cNvPr id="32" name="Рисунок 3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981035" y="1109558"/>
            <a:ext cx="1055585" cy="913710"/>
          </a:xfrm>
          <a:prstGeom prst="rect">
            <a:avLst/>
          </a:prstGeom>
        </p:spPr>
      </p:pic>
      <p:pic>
        <p:nvPicPr>
          <p:cNvPr id="33" name="Рисунок 3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808555" y="1126571"/>
            <a:ext cx="1055585" cy="913710"/>
          </a:xfrm>
          <a:prstGeom prst="rect">
            <a:avLst/>
          </a:prstGeom>
        </p:spPr>
      </p:pic>
      <p:pic>
        <p:nvPicPr>
          <p:cNvPr id="34" name="Рисунок 3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459246" y="118598"/>
            <a:ext cx="1917812" cy="1972646"/>
          </a:xfrm>
          <a:prstGeom prst="rect">
            <a:avLst/>
          </a:prstGeom>
        </p:spPr>
      </p:pic>
      <p:sp>
        <p:nvSpPr>
          <p:cNvPr id="35" name="Прямоугольник 34"/>
          <p:cNvSpPr/>
          <p:nvPr/>
        </p:nvSpPr>
        <p:spPr>
          <a:xfrm>
            <a:off x="4901204" y="1733897"/>
            <a:ext cx="5346757" cy="769441"/>
          </a:xfrm>
          <a:prstGeom prst="rect">
            <a:avLst/>
          </a:prstGeom>
        </p:spPr>
        <p:txBody>
          <a:bodyPr wrap="square">
            <a:spAutoFit/>
          </a:bodyPr>
          <a:lstStyle/>
          <a:p>
            <a:pPr algn="ctr"/>
            <a:r>
              <a:rPr lang="ru-RU" sz="2200" b="1" kern="800" spc="-11" dirty="0" smtClean="0">
                <a:solidFill>
                  <a:schemeClr val="accent1"/>
                </a:solidFill>
                <a:latin typeface="Times New Roman" panose="02020603050405020304" pitchFamily="18" charset="0"/>
                <a:ea typeface="Roboto Condensed" panose="020B0604020202020204" charset="0"/>
                <a:cs typeface="Times New Roman" panose="02020603050405020304" pitchFamily="18" charset="0"/>
              </a:rPr>
              <a:t>Единая </a:t>
            </a:r>
            <a:r>
              <a:rPr lang="ru-RU" sz="2200" b="1" kern="800" spc="-11" dirty="0">
                <a:solidFill>
                  <a:schemeClr val="accent1"/>
                </a:solidFill>
                <a:latin typeface="Times New Roman" panose="02020603050405020304" pitchFamily="18" charset="0"/>
                <a:ea typeface="Roboto Condensed" panose="020B0604020202020204" charset="0"/>
                <a:cs typeface="Times New Roman" panose="02020603050405020304" pitchFamily="18" charset="0"/>
              </a:rPr>
              <a:t>сумма состояния расчетов с </a:t>
            </a:r>
            <a:r>
              <a:rPr lang="ru-RU" sz="2200" b="1" kern="800" spc="-11" dirty="0" smtClean="0">
                <a:solidFill>
                  <a:schemeClr val="accent1"/>
                </a:solidFill>
                <a:latin typeface="Times New Roman" panose="02020603050405020304" pitchFamily="18" charset="0"/>
                <a:ea typeface="Roboto Condensed" panose="020B0604020202020204" charset="0"/>
                <a:cs typeface="Times New Roman" panose="02020603050405020304" pitchFamily="18" charset="0"/>
              </a:rPr>
              <a:t>бюджетом</a:t>
            </a:r>
            <a:endParaRPr lang="ru-RU" sz="2200" b="1" dirty="0">
              <a:solidFill>
                <a:schemeClr val="accent1"/>
              </a:solidFill>
            </a:endParaRPr>
          </a:p>
        </p:txBody>
      </p:sp>
      <p:sp>
        <p:nvSpPr>
          <p:cNvPr id="36" name="TextBox 35"/>
          <p:cNvSpPr txBox="1"/>
          <p:nvPr/>
        </p:nvSpPr>
        <p:spPr>
          <a:xfrm>
            <a:off x="5023097" y="5074684"/>
            <a:ext cx="5046466" cy="1846659"/>
          </a:xfrm>
          <a:prstGeom prst="rect">
            <a:avLst/>
          </a:prstGeom>
          <a:noFill/>
        </p:spPr>
        <p:txBody>
          <a:bodyPr wrap="square" rtlCol="0">
            <a:spAutoFit/>
          </a:bodyPr>
          <a:lstStyle/>
          <a:p>
            <a:r>
              <a:rPr lang="ru-RU" sz="1800" b="1" dirty="0" smtClean="0">
                <a:solidFill>
                  <a:schemeClr val="accent1">
                    <a:lumMod val="50000"/>
                  </a:schemeClr>
                </a:solidFill>
                <a:latin typeface="Times New Roman" panose="02020603050405020304" pitchFamily="18" charset="0"/>
                <a:cs typeface="Times New Roman" panose="02020603050405020304" pitchFamily="18" charset="0"/>
              </a:rPr>
              <a:t>1. </a:t>
            </a:r>
            <a:r>
              <a:rPr lang="ru-RU" sz="2000" b="1" dirty="0" smtClean="0">
                <a:solidFill>
                  <a:schemeClr val="accent1">
                    <a:lumMod val="50000"/>
                  </a:schemeClr>
                </a:solidFill>
                <a:latin typeface="Times New Roman" panose="02020603050405020304" pitchFamily="18" charset="0"/>
                <a:cs typeface="Times New Roman" panose="02020603050405020304" pitchFamily="18" charset="0"/>
              </a:rPr>
              <a:t>Консолидация </a:t>
            </a:r>
            <a:r>
              <a:rPr lang="ru-RU" sz="2000" b="1" dirty="0">
                <a:solidFill>
                  <a:schemeClr val="accent1">
                    <a:lumMod val="50000"/>
                  </a:schemeClr>
                </a:solidFill>
                <a:latin typeface="Times New Roman" panose="02020603050405020304" pitchFamily="18" charset="0"/>
                <a:cs typeface="Times New Roman" panose="02020603050405020304" pitchFamily="18" charset="0"/>
              </a:rPr>
              <a:t>всех обязательств </a:t>
            </a:r>
            <a:r>
              <a:rPr lang="ru-RU" sz="2000" b="1" dirty="0" smtClean="0">
                <a:solidFill>
                  <a:schemeClr val="accent1">
                    <a:lumMod val="50000"/>
                  </a:schemeClr>
                </a:solidFill>
                <a:latin typeface="Times New Roman" panose="02020603050405020304" pitchFamily="18" charset="0"/>
                <a:cs typeface="Times New Roman" panose="02020603050405020304" pitchFamily="18" charset="0"/>
              </a:rPr>
              <a:t>в целом по налогоплательщику</a:t>
            </a:r>
          </a:p>
          <a:p>
            <a:r>
              <a:rPr lang="ru-RU" sz="1800" b="1" dirty="0" smtClean="0">
                <a:solidFill>
                  <a:schemeClr val="accent1">
                    <a:lumMod val="50000"/>
                  </a:schemeClr>
                </a:solidFill>
                <a:latin typeface="Times New Roman" panose="02020603050405020304" pitchFamily="18" charset="0"/>
                <a:cs typeface="Times New Roman" panose="02020603050405020304" pitchFamily="18" charset="0"/>
              </a:rPr>
              <a:t>2. </a:t>
            </a:r>
            <a:r>
              <a:rPr lang="ru-RU" sz="2000" b="1" dirty="0">
                <a:solidFill>
                  <a:schemeClr val="accent1">
                    <a:lumMod val="50000"/>
                  </a:schemeClr>
                </a:solidFill>
                <a:latin typeface="Times New Roman" panose="02020603050405020304" pitchFamily="18" charset="0"/>
                <a:cs typeface="Times New Roman" panose="02020603050405020304" pitchFamily="18" charset="0"/>
              </a:rPr>
              <a:t>Свернутое сальдо по всем налогам в целом по налогоплательщику с учетом обособленных </a:t>
            </a:r>
            <a:r>
              <a:rPr lang="ru-RU" sz="2000" b="1" dirty="0" smtClean="0">
                <a:solidFill>
                  <a:schemeClr val="accent1">
                    <a:lumMod val="50000"/>
                  </a:schemeClr>
                </a:solidFill>
                <a:latin typeface="Times New Roman" panose="02020603050405020304" pitchFamily="18" charset="0"/>
                <a:cs typeface="Times New Roman" panose="02020603050405020304" pitchFamily="18" charset="0"/>
              </a:rPr>
              <a:t>подразделений</a:t>
            </a:r>
            <a:endParaRPr lang="ru-RU" sz="1800" b="1" dirty="0">
              <a:solidFill>
                <a:schemeClr val="accent1">
                  <a:lumMod val="50000"/>
                </a:schemeClr>
              </a:solidFill>
              <a:latin typeface="Times New Roman" panose="02020603050405020304" pitchFamily="18" charset="0"/>
              <a:cs typeface="Times New Roman" panose="02020603050405020304" pitchFamily="18" charset="0"/>
            </a:endParaRPr>
          </a:p>
          <a:p>
            <a:endParaRPr lang="ru-RU" sz="1400" dirty="0">
              <a:solidFill>
                <a:schemeClr val="accent1">
                  <a:lumMod val="50000"/>
                </a:schemeClr>
              </a:solidFill>
            </a:endParaRPr>
          </a:p>
        </p:txBody>
      </p:sp>
      <p:sp>
        <p:nvSpPr>
          <p:cNvPr id="37" name="Скругленный прямоугольник 36"/>
          <p:cNvSpPr/>
          <p:nvPr/>
        </p:nvSpPr>
        <p:spPr>
          <a:xfrm>
            <a:off x="6090117" y="2983005"/>
            <a:ext cx="3069032" cy="1883023"/>
          </a:xfrm>
          <a:prstGeom prst="roundRect">
            <a:avLst/>
          </a:prstGeom>
          <a:solidFill>
            <a:schemeClr val="bg2">
              <a:lumMod val="50000"/>
            </a:schemeClr>
          </a:solidFill>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38" name="Рисунок 6" descr="C:\Users\panova_ea\Desktop\ФНС\Новая папка\word\jpg\true-logo-FNS.jpg"/>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279348" y="3181893"/>
            <a:ext cx="623038" cy="636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Прямоугольник 38"/>
          <p:cNvSpPr/>
          <p:nvPr/>
        </p:nvSpPr>
        <p:spPr>
          <a:xfrm>
            <a:off x="6858903" y="3422166"/>
            <a:ext cx="2300245" cy="798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ru-RU" sz="1400" b="1" dirty="0" smtClean="0">
                <a:latin typeface="Times New Roman" panose="02020603050405020304" pitchFamily="18" charset="0"/>
                <a:cs typeface="Times New Roman" panose="02020603050405020304" pitchFamily="18" charset="0"/>
              </a:rPr>
              <a:t>ЕДИНЫЙ НАЛОГОВЫЙ СЧЕТ</a:t>
            </a:r>
            <a:endParaRPr lang="ru-RU" sz="1400" b="1" dirty="0">
              <a:latin typeface="Times New Roman" panose="02020603050405020304" pitchFamily="18" charset="0"/>
              <a:cs typeface="Times New Roman" panose="02020603050405020304" pitchFamily="18" charset="0"/>
            </a:endParaRPr>
          </a:p>
        </p:txBody>
      </p:sp>
      <p:sp>
        <p:nvSpPr>
          <p:cNvPr id="40" name="Прямоугольник 39"/>
          <p:cNvSpPr/>
          <p:nvPr/>
        </p:nvSpPr>
        <p:spPr>
          <a:xfrm>
            <a:off x="6326259" y="4149667"/>
            <a:ext cx="2300245" cy="798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ru-RU" sz="700" b="1" dirty="0" smtClean="0">
                <a:latin typeface="Times New Roman" panose="02020603050405020304" pitchFamily="18" charset="0"/>
                <a:cs typeface="Times New Roman" panose="02020603050405020304" pitchFamily="18" charset="0"/>
              </a:rPr>
              <a:t>ИНН</a:t>
            </a:r>
          </a:p>
          <a:p>
            <a:r>
              <a:rPr lang="ru-RU" sz="1400" b="1" dirty="0" smtClean="0">
                <a:latin typeface="Times New Roman" panose="02020603050405020304" pitchFamily="18" charset="0"/>
                <a:cs typeface="Times New Roman" panose="02020603050405020304" pitchFamily="18" charset="0"/>
              </a:rPr>
              <a:t>0000 0000 0000</a:t>
            </a:r>
            <a:endParaRPr lang="ru-RU" sz="1400" b="1" dirty="0">
              <a:latin typeface="Times New Roman" panose="02020603050405020304" pitchFamily="18" charset="0"/>
              <a:cs typeface="Times New Roman" panose="02020603050405020304" pitchFamily="18" charset="0"/>
            </a:endParaRPr>
          </a:p>
        </p:txBody>
      </p:sp>
      <p:pic>
        <p:nvPicPr>
          <p:cNvPr id="41" name="Picture 12" descr="Картинки по запросу экономика пнг"/>
          <p:cNvPicPr>
            <a:picLocks noChangeAspect="1" noChangeArrowheads="1"/>
          </p:cNvPicPr>
          <p:nvPr/>
        </p:nvPicPr>
        <p:blipFill>
          <a:blip r:embed="rId6" cstate="print"/>
          <a:srcRect/>
          <a:stretch>
            <a:fillRect/>
          </a:stretch>
        </p:blipFill>
        <p:spPr bwMode="auto">
          <a:xfrm>
            <a:off x="7729083" y="3761911"/>
            <a:ext cx="1296143" cy="864096"/>
          </a:xfrm>
          <a:prstGeom prst="rect">
            <a:avLst/>
          </a:prstGeom>
          <a:noFill/>
        </p:spPr>
      </p:pic>
      <p:sp>
        <p:nvSpPr>
          <p:cNvPr id="42" name="TextBox 41"/>
          <p:cNvSpPr txBox="1"/>
          <p:nvPr/>
        </p:nvSpPr>
        <p:spPr>
          <a:xfrm>
            <a:off x="1499789" y="204395"/>
            <a:ext cx="2186408" cy="461665"/>
          </a:xfrm>
          <a:prstGeom prst="rect">
            <a:avLst/>
          </a:prstGeom>
          <a:noFill/>
        </p:spPr>
        <p:txBody>
          <a:bodyPr wrap="square" rtlCol="0">
            <a:spAutoFit/>
          </a:bodyPr>
          <a:lstStyle/>
          <a:p>
            <a:r>
              <a:rPr lang="ru-RU" sz="2400" b="1" dirty="0" smtClean="0">
                <a:solidFill>
                  <a:schemeClr val="accent1">
                    <a:lumMod val="50000"/>
                  </a:schemeClr>
                </a:solidFill>
                <a:latin typeface="Times New Roman" panose="02020603050405020304" pitchFamily="18" charset="0"/>
                <a:cs typeface="Times New Roman" panose="02020603050405020304" pitchFamily="18" charset="0"/>
              </a:rPr>
              <a:t>До 01.01.2023</a:t>
            </a:r>
            <a:endParaRPr lang="ru-RU" sz="2400" b="1" dirty="0" smtClean="0">
              <a:solidFill>
                <a:srgbClr val="FF0000"/>
              </a:solidFill>
              <a:latin typeface="Times New Roman" panose="02020603050405020304" pitchFamily="18" charset="0"/>
              <a:cs typeface="Times New Roman" panose="02020603050405020304" pitchFamily="18" charset="0"/>
            </a:endParaRPr>
          </a:p>
        </p:txBody>
      </p:sp>
      <p:sp>
        <p:nvSpPr>
          <p:cNvPr id="43" name="TextBox 42"/>
          <p:cNvSpPr txBox="1"/>
          <p:nvPr/>
        </p:nvSpPr>
        <p:spPr>
          <a:xfrm>
            <a:off x="6090119" y="168751"/>
            <a:ext cx="2569915" cy="461665"/>
          </a:xfrm>
          <a:prstGeom prst="rect">
            <a:avLst/>
          </a:prstGeom>
          <a:noFill/>
        </p:spPr>
        <p:txBody>
          <a:bodyPr wrap="square" rtlCol="0">
            <a:spAutoFit/>
          </a:bodyPr>
          <a:lstStyle/>
          <a:p>
            <a:r>
              <a:rPr lang="ru-RU" sz="2400" b="1" dirty="0">
                <a:solidFill>
                  <a:schemeClr val="accent1">
                    <a:lumMod val="50000"/>
                  </a:schemeClr>
                </a:solidFill>
                <a:latin typeface="Times New Roman" panose="02020603050405020304" pitchFamily="18" charset="0"/>
                <a:cs typeface="Times New Roman" panose="02020603050405020304" pitchFamily="18" charset="0"/>
              </a:rPr>
              <a:t>После  01.01.2023</a:t>
            </a:r>
          </a:p>
        </p:txBody>
      </p:sp>
      <p:sp>
        <p:nvSpPr>
          <p:cNvPr id="44" name="Прямоугольник 43"/>
          <p:cNvSpPr/>
          <p:nvPr/>
        </p:nvSpPr>
        <p:spPr>
          <a:xfrm>
            <a:off x="9549536" y="6371311"/>
            <a:ext cx="698519" cy="5499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bg1"/>
                </a:solidFill>
                <a:latin typeface="Times New Roman" panose="02020603050405020304" pitchFamily="18" charset="0"/>
                <a:cs typeface="Times New Roman" panose="02020603050405020304" pitchFamily="18" charset="0"/>
              </a:rPr>
              <a:t>14</a:t>
            </a:r>
            <a:endParaRPr lang="ru-RU" sz="3200" b="1"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1818576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15</a:t>
            </a:fld>
            <a:endParaRPr lang="ru-RU" dirty="0">
              <a:solidFill>
                <a:prstClr val="white"/>
              </a:solidFill>
            </a:endParaRPr>
          </a:p>
        </p:txBody>
      </p:sp>
      <p:sp>
        <p:nvSpPr>
          <p:cNvPr id="4" name="Скругленный прямоугольник 3"/>
          <p:cNvSpPr/>
          <p:nvPr/>
        </p:nvSpPr>
        <p:spPr>
          <a:xfrm>
            <a:off x="3251203" y="1289129"/>
            <a:ext cx="3069032" cy="1883023"/>
          </a:xfrm>
          <a:prstGeom prst="roundRect">
            <a:avLst/>
          </a:prstGeom>
          <a:solidFill>
            <a:schemeClr val="bg2">
              <a:lumMod val="50000"/>
            </a:schemeClr>
          </a:solidFill>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5" name="Рисунок 6" descr="C:\Users\panova_ea\Desktop\ФНС\Новая папка\word\jpg\true-logo-FNS.jpg"/>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0431" y="1488022"/>
            <a:ext cx="623038" cy="636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Прямоугольник 5"/>
          <p:cNvSpPr/>
          <p:nvPr/>
        </p:nvSpPr>
        <p:spPr>
          <a:xfrm>
            <a:off x="4019988" y="1728290"/>
            <a:ext cx="2300245" cy="798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ru-RU" sz="1400" b="1" dirty="0" smtClean="0">
                <a:latin typeface="Times New Roman" panose="02020603050405020304" pitchFamily="18" charset="0"/>
                <a:cs typeface="Times New Roman" panose="02020603050405020304" pitchFamily="18" charset="0"/>
              </a:rPr>
              <a:t>ЕДИНЫЙ НАЛОГОВЫЙ СЧЕТ</a:t>
            </a:r>
            <a:endParaRPr lang="ru-RU" sz="1400" b="1" dirty="0">
              <a:latin typeface="Times New Roman" panose="02020603050405020304" pitchFamily="18" charset="0"/>
              <a:cs typeface="Times New Roman" panose="02020603050405020304" pitchFamily="18" charset="0"/>
            </a:endParaRPr>
          </a:p>
        </p:txBody>
      </p:sp>
      <p:sp>
        <p:nvSpPr>
          <p:cNvPr id="7" name="Прямоугольник 6"/>
          <p:cNvSpPr/>
          <p:nvPr/>
        </p:nvSpPr>
        <p:spPr>
          <a:xfrm>
            <a:off x="3487341" y="2455791"/>
            <a:ext cx="2300245" cy="798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ru-RU" sz="700" b="1" dirty="0" smtClean="0">
                <a:latin typeface="Times New Roman" panose="02020603050405020304" pitchFamily="18" charset="0"/>
                <a:cs typeface="Times New Roman" panose="02020603050405020304" pitchFamily="18" charset="0"/>
              </a:rPr>
              <a:t>ИНН</a:t>
            </a:r>
          </a:p>
          <a:p>
            <a:r>
              <a:rPr lang="ru-RU" sz="1400" b="1" dirty="0" smtClean="0">
                <a:latin typeface="Times New Roman" panose="02020603050405020304" pitchFamily="18" charset="0"/>
                <a:cs typeface="Times New Roman" panose="02020603050405020304" pitchFamily="18" charset="0"/>
              </a:rPr>
              <a:t>0000 0000 0000</a:t>
            </a:r>
            <a:endParaRPr lang="ru-RU" sz="1400" b="1" dirty="0">
              <a:latin typeface="Times New Roman" panose="02020603050405020304" pitchFamily="18" charset="0"/>
              <a:cs typeface="Times New Roman" panose="02020603050405020304" pitchFamily="18" charset="0"/>
            </a:endParaRPr>
          </a:p>
        </p:txBody>
      </p:sp>
      <p:sp>
        <p:nvSpPr>
          <p:cNvPr id="9" name="Прямоугольник 8"/>
          <p:cNvSpPr/>
          <p:nvPr/>
        </p:nvSpPr>
        <p:spPr>
          <a:xfrm>
            <a:off x="973237" y="136021"/>
            <a:ext cx="8149700" cy="6301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ru-RU" sz="2800" b="1" dirty="0" smtClean="0">
                <a:solidFill>
                  <a:schemeClr val="tx2">
                    <a:lumMod val="50000"/>
                  </a:schemeClr>
                </a:solidFill>
                <a:latin typeface="Times New Roman" panose="02020603050405020304" pitchFamily="18" charset="0"/>
                <a:cs typeface="Times New Roman" panose="02020603050405020304" pitchFamily="18" charset="0"/>
              </a:rPr>
              <a:t>Распределение единого налогового платежа</a:t>
            </a:r>
          </a:p>
          <a:p>
            <a:pPr algn="ctr" eaLnBrk="1" hangingPunct="1">
              <a:defRPr/>
            </a:pPr>
            <a:r>
              <a:rPr lang="ru-RU" sz="2000" b="1" dirty="0" smtClean="0">
                <a:solidFill>
                  <a:schemeClr val="bg2">
                    <a:lumMod val="25000"/>
                  </a:schemeClr>
                </a:solidFill>
                <a:latin typeface="Times New Roman" panose="02020603050405020304" pitchFamily="18" charset="0"/>
                <a:cs typeface="Times New Roman" panose="02020603050405020304" pitchFamily="18" charset="0"/>
              </a:rPr>
              <a:t>Пункт 8 статьи 45 Налогового кодекса</a:t>
            </a:r>
            <a:endParaRPr lang="ru-RU" sz="2000" b="1" dirty="0">
              <a:solidFill>
                <a:schemeClr val="bg2">
                  <a:lumMod val="25000"/>
                </a:schemeClr>
              </a:solidFill>
              <a:latin typeface="Times New Roman" panose="02020603050405020304" pitchFamily="18" charset="0"/>
              <a:cs typeface="Times New Roman" panose="02020603050405020304" pitchFamily="18" charset="0"/>
            </a:endParaRPr>
          </a:p>
        </p:txBody>
      </p:sp>
      <p:pic>
        <p:nvPicPr>
          <p:cNvPr id="10" name="Picture 12" descr="Картинки по запросу экономика пнг"/>
          <p:cNvPicPr>
            <a:picLocks noChangeAspect="1" noChangeArrowheads="1"/>
          </p:cNvPicPr>
          <p:nvPr/>
        </p:nvPicPr>
        <p:blipFill>
          <a:blip r:embed="rId3" cstate="print"/>
          <a:srcRect/>
          <a:stretch>
            <a:fillRect/>
          </a:stretch>
        </p:blipFill>
        <p:spPr bwMode="auto">
          <a:xfrm>
            <a:off x="4890167" y="2068025"/>
            <a:ext cx="1296143" cy="864096"/>
          </a:xfrm>
          <a:prstGeom prst="rect">
            <a:avLst/>
          </a:prstGeom>
          <a:noFill/>
        </p:spPr>
      </p:pic>
      <p:sp>
        <p:nvSpPr>
          <p:cNvPr id="11" name="TextBox 10"/>
          <p:cNvSpPr txBox="1"/>
          <p:nvPr/>
        </p:nvSpPr>
        <p:spPr>
          <a:xfrm>
            <a:off x="303553" y="3917461"/>
            <a:ext cx="2808312" cy="1200329"/>
          </a:xfrm>
          <a:prstGeom prst="rect">
            <a:avLst/>
          </a:prstGeom>
          <a:noFill/>
        </p:spPr>
        <p:txBody>
          <a:bodyPr wrap="square" rtlCol="0">
            <a:spAutoFit/>
          </a:bodyPr>
          <a:lstStyle/>
          <a:p>
            <a:pPr algn="ctr"/>
            <a:r>
              <a:rPr lang="ru-RU" sz="1800" b="1" dirty="0" smtClean="0">
                <a:solidFill>
                  <a:srgbClr val="0070C0"/>
                </a:solidFill>
                <a:latin typeface="Times New Roman" panose="02020603050405020304" pitchFamily="18" charset="0"/>
                <a:cs typeface="Times New Roman" panose="02020603050405020304" pitchFamily="18" charset="0"/>
              </a:rPr>
              <a:t>1-я очередь</a:t>
            </a:r>
            <a:br>
              <a:rPr lang="ru-RU" sz="1800" b="1" dirty="0" smtClean="0">
                <a:solidFill>
                  <a:srgbClr val="0070C0"/>
                </a:solidFill>
                <a:latin typeface="Times New Roman" panose="02020603050405020304" pitchFamily="18" charset="0"/>
                <a:cs typeface="Times New Roman" panose="02020603050405020304" pitchFamily="18" charset="0"/>
              </a:rPr>
            </a:br>
            <a:r>
              <a:rPr lang="ru-RU" sz="1800" b="1" dirty="0" smtClean="0">
                <a:solidFill>
                  <a:srgbClr val="FF0000"/>
                </a:solidFill>
                <a:latin typeface="Times New Roman" panose="02020603050405020304" pitchFamily="18" charset="0"/>
                <a:cs typeface="Times New Roman" panose="02020603050405020304" pitchFamily="18" charset="0"/>
              </a:rPr>
              <a:t>недоимка </a:t>
            </a:r>
            <a:r>
              <a:rPr lang="ru-RU" sz="1800" dirty="0" smtClean="0">
                <a:solidFill>
                  <a:schemeClr val="accent1">
                    <a:lumMod val="50000"/>
                  </a:schemeClr>
                </a:solidFill>
                <a:latin typeface="Times New Roman" panose="02020603050405020304" pitchFamily="18" charset="0"/>
                <a:cs typeface="Times New Roman" panose="02020603050405020304" pitchFamily="18" charset="0"/>
              </a:rPr>
              <a:t>– </a:t>
            </a:r>
            <a:r>
              <a:rPr lang="ru-RU" sz="1800" b="1" dirty="0" smtClean="0">
                <a:solidFill>
                  <a:schemeClr val="accent1">
                    <a:lumMod val="50000"/>
                  </a:schemeClr>
                </a:solidFill>
                <a:latin typeface="Times New Roman" panose="02020603050405020304" pitchFamily="18" charset="0"/>
                <a:cs typeface="Times New Roman" panose="02020603050405020304" pitchFamily="18" charset="0"/>
              </a:rPr>
              <a:t>начиная с налога с более ранним сроком уплаты</a:t>
            </a:r>
            <a:endParaRPr lang="ru-RU" sz="1800" b="1" dirty="0">
              <a:solidFill>
                <a:schemeClr val="accent1">
                  <a:lumMod val="50000"/>
                </a:schemeClr>
              </a:solidFill>
              <a:latin typeface="Times New Roman" panose="02020603050405020304" pitchFamily="18" charset="0"/>
              <a:cs typeface="Times New Roman" panose="02020603050405020304" pitchFamily="18" charset="0"/>
            </a:endParaRPr>
          </a:p>
        </p:txBody>
      </p:sp>
      <p:sp>
        <p:nvSpPr>
          <p:cNvPr id="12" name="TextBox 11"/>
          <p:cNvSpPr txBox="1"/>
          <p:nvPr/>
        </p:nvSpPr>
        <p:spPr>
          <a:xfrm>
            <a:off x="3511920" y="3914299"/>
            <a:ext cx="2808312" cy="1225848"/>
          </a:xfrm>
          <a:prstGeom prst="rect">
            <a:avLst/>
          </a:prstGeom>
          <a:noFill/>
        </p:spPr>
        <p:txBody>
          <a:bodyPr wrap="square" rtlCol="0">
            <a:spAutoFit/>
          </a:bodyPr>
          <a:lstStyle/>
          <a:p>
            <a:pPr algn="ctr"/>
            <a:r>
              <a:rPr lang="ru-RU" b="1" dirty="0" smtClean="0">
                <a:solidFill>
                  <a:srgbClr val="0070C0"/>
                </a:solidFill>
                <a:latin typeface="Times New Roman" panose="02020603050405020304" pitchFamily="18" charset="0"/>
                <a:cs typeface="Times New Roman" panose="02020603050405020304" pitchFamily="18" charset="0"/>
              </a:rPr>
              <a:t>2-я </a:t>
            </a:r>
            <a:r>
              <a:rPr lang="ru-RU" sz="1800" b="1" dirty="0" smtClean="0">
                <a:solidFill>
                  <a:srgbClr val="0070C0"/>
                </a:solidFill>
                <a:latin typeface="Times New Roman" panose="02020603050405020304" pitchFamily="18" charset="0"/>
                <a:cs typeface="Times New Roman" panose="02020603050405020304" pitchFamily="18" charset="0"/>
              </a:rPr>
              <a:t>очередь</a:t>
            </a:r>
            <a:br>
              <a:rPr lang="ru-RU" sz="1800" b="1" dirty="0" smtClean="0">
                <a:solidFill>
                  <a:srgbClr val="0070C0"/>
                </a:solidFill>
                <a:latin typeface="Times New Roman" panose="02020603050405020304" pitchFamily="18" charset="0"/>
                <a:cs typeface="Times New Roman" panose="02020603050405020304" pitchFamily="18" charset="0"/>
              </a:rPr>
            </a:br>
            <a:r>
              <a:rPr lang="ru-RU" sz="1800" b="1" dirty="0" smtClean="0">
                <a:solidFill>
                  <a:srgbClr val="FF0000"/>
                </a:solidFill>
                <a:latin typeface="Times New Roman" panose="02020603050405020304" pitchFamily="18" charset="0"/>
                <a:cs typeface="Times New Roman" panose="02020603050405020304" pitchFamily="18" charset="0"/>
              </a:rPr>
              <a:t>текущие налоги и страховые взносы </a:t>
            </a:r>
            <a:r>
              <a:rPr lang="ru-RU" sz="1800" b="1" dirty="0" smtClean="0">
                <a:solidFill>
                  <a:schemeClr val="accent1">
                    <a:lumMod val="50000"/>
                  </a:schemeClr>
                </a:solidFill>
                <a:latin typeface="Times New Roman" panose="02020603050405020304" pitchFamily="18" charset="0"/>
                <a:cs typeface="Times New Roman" panose="02020603050405020304" pitchFamily="18" charset="0"/>
              </a:rPr>
              <a:t>– с текущим сроком уплаты</a:t>
            </a:r>
            <a:endParaRPr lang="ru-RU" sz="1800" b="1" dirty="0">
              <a:solidFill>
                <a:schemeClr val="accent1">
                  <a:lumMod val="50000"/>
                </a:schemeClr>
              </a:solidFill>
              <a:latin typeface="Times New Roman" panose="02020603050405020304" pitchFamily="18" charset="0"/>
              <a:cs typeface="Times New Roman" panose="02020603050405020304" pitchFamily="18" charset="0"/>
            </a:endParaRPr>
          </a:p>
        </p:txBody>
      </p:sp>
      <p:sp>
        <p:nvSpPr>
          <p:cNvPr id="13" name="TextBox 12"/>
          <p:cNvSpPr txBox="1"/>
          <p:nvPr/>
        </p:nvSpPr>
        <p:spPr>
          <a:xfrm>
            <a:off x="6618535" y="3914300"/>
            <a:ext cx="2808312" cy="1200329"/>
          </a:xfrm>
          <a:prstGeom prst="rect">
            <a:avLst/>
          </a:prstGeom>
          <a:noFill/>
        </p:spPr>
        <p:txBody>
          <a:bodyPr wrap="square" rtlCol="0">
            <a:spAutoFit/>
          </a:bodyPr>
          <a:lstStyle/>
          <a:p>
            <a:pPr algn="ctr"/>
            <a:r>
              <a:rPr lang="ru-RU" sz="1800" b="1" dirty="0" smtClean="0">
                <a:solidFill>
                  <a:srgbClr val="0070C0"/>
                </a:solidFill>
                <a:latin typeface="Times New Roman" panose="02020603050405020304" pitchFamily="18" charset="0"/>
                <a:cs typeface="Times New Roman" panose="02020603050405020304" pitchFamily="18" charset="0"/>
              </a:rPr>
              <a:t>3-я, 4-я, 5-я очередь</a:t>
            </a:r>
            <a:r>
              <a:rPr lang="ru-RU" sz="1800" b="1" dirty="0" smtClean="0">
                <a:solidFill>
                  <a:srgbClr val="FF0000"/>
                </a:solidFill>
                <a:latin typeface="Times New Roman" panose="02020603050405020304" pitchFamily="18" charset="0"/>
                <a:cs typeface="Times New Roman" panose="02020603050405020304" pitchFamily="18" charset="0"/>
              </a:rPr>
              <a:t/>
            </a:r>
            <a:br>
              <a:rPr lang="ru-RU" sz="1800" b="1" dirty="0" smtClean="0">
                <a:solidFill>
                  <a:srgbClr val="FF0000"/>
                </a:solidFill>
                <a:latin typeface="Times New Roman" panose="02020603050405020304" pitchFamily="18" charset="0"/>
                <a:cs typeface="Times New Roman" panose="02020603050405020304" pitchFamily="18" charset="0"/>
              </a:rPr>
            </a:br>
            <a:r>
              <a:rPr lang="ru-RU" sz="1800" b="1" dirty="0" smtClean="0">
                <a:solidFill>
                  <a:srgbClr val="FF0000"/>
                </a:solidFill>
                <a:latin typeface="Times New Roman" panose="02020603050405020304" pitchFamily="18" charset="0"/>
                <a:cs typeface="Times New Roman" panose="02020603050405020304" pitchFamily="18" charset="0"/>
              </a:rPr>
              <a:t>пени, проценты и штрафы</a:t>
            </a:r>
          </a:p>
          <a:p>
            <a:pPr algn="ctr"/>
            <a:r>
              <a:rPr lang="ru-RU" sz="1800" b="1" dirty="0" smtClean="0">
                <a:solidFill>
                  <a:schemeClr val="bg2">
                    <a:lumMod val="25000"/>
                  </a:schemeClr>
                </a:solidFill>
                <a:latin typeface="Times New Roman" panose="02020603050405020304" pitchFamily="18" charset="0"/>
                <a:cs typeface="Times New Roman" panose="02020603050405020304" pitchFamily="18" charset="0"/>
              </a:rPr>
              <a:t>соответственно</a:t>
            </a:r>
            <a:endParaRPr lang="ru-RU" sz="1800" b="1" dirty="0">
              <a:solidFill>
                <a:schemeClr val="bg2">
                  <a:lumMod val="25000"/>
                </a:schemeClr>
              </a:solidFill>
              <a:latin typeface="Times New Roman" panose="02020603050405020304" pitchFamily="18" charset="0"/>
              <a:cs typeface="Times New Roman" panose="02020603050405020304" pitchFamily="18" charset="0"/>
            </a:endParaRPr>
          </a:p>
        </p:txBody>
      </p:sp>
      <p:pic>
        <p:nvPicPr>
          <p:cNvPr id="15" name="Рисунок 14" descr="Дела заграничные!"/>
          <p:cNvPicPr/>
          <p:nvPr/>
        </p:nvPicPr>
        <p:blipFill rotWithShape="1">
          <a:blip r:embed="rId4" cstate="print">
            <a:extLst>
              <a:ext uri="{28A0092B-C50C-407E-A947-70E740481C1C}">
                <a14:useLocalDpi xmlns:a14="http://schemas.microsoft.com/office/drawing/2010/main" val="0"/>
              </a:ext>
            </a:extLst>
          </a:blip>
          <a:srcRect l="9957" t="2970" r="12750" b="7199"/>
          <a:stretch/>
        </p:blipFill>
        <p:spPr bwMode="auto">
          <a:xfrm>
            <a:off x="207395" y="5529229"/>
            <a:ext cx="930973" cy="1004627"/>
          </a:xfrm>
          <a:prstGeom prst="rect">
            <a:avLst/>
          </a:prstGeom>
          <a:noFill/>
          <a:ln>
            <a:noFill/>
          </a:ln>
        </p:spPr>
      </p:pic>
      <p:sp>
        <p:nvSpPr>
          <p:cNvPr id="16" name="TextBox 15"/>
          <p:cNvSpPr txBox="1"/>
          <p:nvPr/>
        </p:nvSpPr>
        <p:spPr>
          <a:xfrm>
            <a:off x="1257685" y="5414074"/>
            <a:ext cx="8252760" cy="1200329"/>
          </a:xfrm>
          <a:prstGeom prst="rect">
            <a:avLst/>
          </a:prstGeom>
          <a:noFill/>
        </p:spPr>
        <p:txBody>
          <a:bodyPr wrap="square" rtlCol="0">
            <a:spAutoFit/>
          </a:bodyPr>
          <a:lstStyle/>
          <a:p>
            <a:r>
              <a:rPr lang="ru-RU" sz="2400" b="1" dirty="0" smtClean="0">
                <a:solidFill>
                  <a:srgbClr val="FF0000"/>
                </a:solidFill>
                <a:latin typeface="Times New Roman" panose="02020603050405020304" pitchFamily="18" charset="0"/>
                <a:cs typeface="Times New Roman" panose="02020603050405020304" pitchFamily="18" charset="0"/>
              </a:rPr>
              <a:t>Если на дату платежа на ЕНС денег не достаточно, то ЕНП распределится пропорционально суммам таких обязательств  </a:t>
            </a:r>
            <a:r>
              <a:rPr lang="ru-RU" sz="2400" dirty="0" smtClean="0">
                <a:solidFill>
                  <a:srgbClr val="FF0000"/>
                </a:solidFill>
                <a:latin typeface="Times New Roman" panose="02020603050405020304" pitchFamily="18" charset="0"/>
                <a:cs typeface="Times New Roman" panose="02020603050405020304" pitchFamily="18" charset="0"/>
              </a:rPr>
              <a:t>(ст. 45 НК РФ)</a:t>
            </a:r>
            <a:endParaRPr lang="ru-RU" sz="2400" dirty="0">
              <a:solidFill>
                <a:schemeClr val="accent1">
                  <a:lumMod val="50000"/>
                </a:schemeClr>
              </a:solidFill>
              <a:latin typeface="Times New Roman" panose="02020603050405020304" pitchFamily="18" charset="0"/>
              <a:cs typeface="Times New Roman" panose="02020603050405020304" pitchFamily="18" charset="0"/>
            </a:endParaRPr>
          </a:p>
        </p:txBody>
      </p:sp>
      <p:pic>
        <p:nvPicPr>
          <p:cNvPr id="17" name="Рисунок 16" descr="https://spvkusa.ru/image/catalog/deng84.png"/>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108" y="1341377"/>
            <a:ext cx="1937872" cy="2060822"/>
          </a:xfrm>
          <a:prstGeom prst="rect">
            <a:avLst/>
          </a:prstGeom>
          <a:noFill/>
          <a:ln>
            <a:noFill/>
          </a:ln>
        </p:spPr>
      </p:pic>
      <p:sp>
        <p:nvSpPr>
          <p:cNvPr id="18" name="Прямоугольник 17"/>
          <p:cNvSpPr/>
          <p:nvPr/>
        </p:nvSpPr>
        <p:spPr>
          <a:xfrm rot="20686573">
            <a:off x="573719" y="1944153"/>
            <a:ext cx="1204818" cy="3729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schemeClr val="accent1">
                    <a:lumMod val="50000"/>
                  </a:schemeClr>
                </a:solidFill>
                <a:latin typeface="Times New Roman" panose="02020603050405020304" pitchFamily="18" charset="0"/>
                <a:cs typeface="Times New Roman" panose="02020603050405020304" pitchFamily="18" charset="0"/>
              </a:rPr>
              <a:t>ЕНП</a:t>
            </a:r>
            <a:endParaRPr lang="ru-RU" sz="3200" b="1" dirty="0">
              <a:solidFill>
                <a:schemeClr val="accent1">
                  <a:lumMod val="50000"/>
                </a:schemeClr>
              </a:solidFill>
              <a:latin typeface="Times New Roman" panose="02020603050405020304" pitchFamily="18" charset="0"/>
              <a:cs typeface="Times New Roman" panose="02020603050405020304" pitchFamily="18" charset="0"/>
            </a:endParaRPr>
          </a:p>
        </p:txBody>
      </p:sp>
      <p:pic>
        <p:nvPicPr>
          <p:cNvPr id="19" name="Рисунок 6" descr="C:\Users\panova_ea\Desktop\ФНС\Новая папка\word\jpg\true-logo-FNS.jpg"/>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20430821">
            <a:off x="804883" y="1494332"/>
            <a:ext cx="272539" cy="247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Рисунок 6" descr="C:\Users\panova_ea\Desktop\ФНС\Новая папка\word\jpg\true-logo-FNS.jpg"/>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1476798">
            <a:off x="1061402" y="1442178"/>
            <a:ext cx="272539" cy="247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Рисунок 21" descr="https://thumbs.dreamstime.com/z/%D1%81%D1%82%D0%BE%D0%B3-%D0%B7%D0%BE%D0%BB%D0%BE%D1%82%D0%B0-%D0%BC%D0%BE%D0%BD%D0%B5%D1%82%D0%BE%D0%BA-112494169.jpg"/>
          <p:cNvPicPr/>
          <p:nvPr/>
        </p:nvPicPr>
        <p:blipFill rotWithShape="1">
          <a:blip r:embed="rId7" cstate="print">
            <a:extLst>
              <a:ext uri="{28A0092B-C50C-407E-A947-70E740481C1C}">
                <a14:useLocalDpi xmlns:a14="http://schemas.microsoft.com/office/drawing/2010/main" val="0"/>
              </a:ext>
            </a:extLst>
          </a:blip>
          <a:srcRect l="6552" t="21823" r="3935" b="23530"/>
          <a:stretch/>
        </p:blipFill>
        <p:spPr bwMode="auto">
          <a:xfrm>
            <a:off x="7929695" y="1341478"/>
            <a:ext cx="2356477" cy="1935103"/>
          </a:xfrm>
          <a:prstGeom prst="rect">
            <a:avLst/>
          </a:prstGeom>
          <a:noFill/>
          <a:ln>
            <a:noFill/>
          </a:ln>
          <a:extLst>
            <a:ext uri="{53640926-AAD7-44D8-BBD7-CCE9431645EC}">
              <a14:shadowObscured xmlns:a14="http://schemas.microsoft.com/office/drawing/2010/main"/>
            </a:ext>
          </a:extLst>
        </p:spPr>
      </p:pic>
      <p:sp>
        <p:nvSpPr>
          <p:cNvPr id="3" name="Штриховая стрелка вправо 2"/>
          <p:cNvSpPr/>
          <p:nvPr/>
        </p:nvSpPr>
        <p:spPr>
          <a:xfrm>
            <a:off x="2102980" y="2130508"/>
            <a:ext cx="1095258" cy="701336"/>
          </a:xfrm>
          <a:prstGeom prst="stripedRightArrow">
            <a:avLst/>
          </a:prstGeom>
          <a:solidFill>
            <a:srgbClr val="E8DF6A"/>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4" name="Штриховая стрелка вправо 23"/>
          <p:cNvSpPr/>
          <p:nvPr/>
        </p:nvSpPr>
        <p:spPr>
          <a:xfrm>
            <a:off x="6474601" y="2116776"/>
            <a:ext cx="1289332" cy="701336"/>
          </a:xfrm>
          <a:prstGeom prst="stripedRightArrow">
            <a:avLst/>
          </a:prstGeom>
          <a:solidFill>
            <a:srgbClr val="E8DF6A"/>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5" name="TextBox 24"/>
          <p:cNvSpPr txBox="1"/>
          <p:nvPr/>
        </p:nvSpPr>
        <p:spPr>
          <a:xfrm>
            <a:off x="1439380" y="1322874"/>
            <a:ext cx="1865389" cy="830997"/>
          </a:xfrm>
          <a:prstGeom prst="rect">
            <a:avLst/>
          </a:prstGeom>
          <a:noFill/>
        </p:spPr>
        <p:txBody>
          <a:bodyPr wrap="square" rtlCol="0">
            <a:spAutoFit/>
          </a:bodyPr>
          <a:lstStyle/>
          <a:p>
            <a:pPr algn="ctr"/>
            <a:r>
              <a:rPr lang="ru-RU" sz="1600" b="1" dirty="0" smtClean="0">
                <a:solidFill>
                  <a:schemeClr val="accent1">
                    <a:lumMod val="50000"/>
                  </a:schemeClr>
                </a:solidFill>
                <a:latin typeface="Times New Roman" panose="02020603050405020304" pitchFamily="18" charset="0"/>
                <a:cs typeface="Times New Roman" panose="02020603050405020304" pitchFamily="18" charset="0"/>
              </a:rPr>
              <a:t>Перечисление денежных средств на ЕНС</a:t>
            </a:r>
            <a:endParaRPr lang="ru-RU" sz="1600" b="1" dirty="0">
              <a:solidFill>
                <a:schemeClr val="accent1">
                  <a:lumMod val="50000"/>
                </a:schemeClr>
              </a:solidFill>
              <a:latin typeface="Times New Roman" panose="02020603050405020304" pitchFamily="18" charset="0"/>
              <a:cs typeface="Times New Roman" panose="02020603050405020304" pitchFamily="18" charset="0"/>
            </a:endParaRPr>
          </a:p>
        </p:txBody>
      </p:sp>
      <p:sp>
        <p:nvSpPr>
          <p:cNvPr id="26" name="TextBox 25"/>
          <p:cNvSpPr txBox="1"/>
          <p:nvPr/>
        </p:nvSpPr>
        <p:spPr>
          <a:xfrm>
            <a:off x="6368512" y="1312691"/>
            <a:ext cx="1877457" cy="830997"/>
          </a:xfrm>
          <a:prstGeom prst="rect">
            <a:avLst/>
          </a:prstGeom>
          <a:noFill/>
        </p:spPr>
        <p:txBody>
          <a:bodyPr wrap="square" rtlCol="0">
            <a:spAutoFit/>
          </a:bodyPr>
          <a:lstStyle/>
          <a:p>
            <a:pPr algn="ctr"/>
            <a:r>
              <a:rPr lang="ru-RU" sz="1600" b="1" dirty="0" smtClean="0">
                <a:solidFill>
                  <a:schemeClr val="accent1">
                    <a:lumMod val="50000"/>
                  </a:schemeClr>
                </a:solidFill>
                <a:latin typeface="Times New Roman" panose="02020603050405020304" pitchFamily="18" charset="0"/>
                <a:cs typeface="Times New Roman" panose="02020603050405020304" pitchFamily="18" charset="0"/>
              </a:rPr>
              <a:t>Распределение по соответствующим бюджетам</a:t>
            </a:r>
            <a:endParaRPr lang="ru-RU" sz="1600" b="1" dirty="0">
              <a:solidFill>
                <a:schemeClr val="accent1">
                  <a:lumMod val="50000"/>
                </a:schemeClr>
              </a:solidFill>
              <a:latin typeface="Times New Roman" panose="02020603050405020304" pitchFamily="18" charset="0"/>
              <a:cs typeface="Times New Roman" panose="02020603050405020304" pitchFamily="18" charset="0"/>
            </a:endParaRPr>
          </a:p>
        </p:txBody>
      </p:sp>
      <p:sp>
        <p:nvSpPr>
          <p:cNvPr id="27" name="Прямоугольник 26"/>
          <p:cNvSpPr/>
          <p:nvPr/>
        </p:nvSpPr>
        <p:spPr>
          <a:xfrm>
            <a:off x="7929695" y="2192264"/>
            <a:ext cx="921727" cy="3729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800" b="1" dirty="0" smtClean="0">
                <a:solidFill>
                  <a:schemeClr val="accent1">
                    <a:lumMod val="50000"/>
                  </a:schemeClr>
                </a:solidFill>
                <a:latin typeface="Times New Roman" panose="02020603050405020304" pitchFamily="18" charset="0"/>
                <a:cs typeface="Times New Roman" panose="02020603050405020304" pitchFamily="18" charset="0"/>
              </a:rPr>
              <a:t>НДФЛ</a:t>
            </a:r>
            <a:endParaRPr lang="ru-RU" sz="1800" b="1" dirty="0">
              <a:solidFill>
                <a:schemeClr val="accent1">
                  <a:lumMod val="50000"/>
                </a:schemeClr>
              </a:solidFill>
              <a:latin typeface="Times New Roman" panose="02020603050405020304" pitchFamily="18" charset="0"/>
              <a:cs typeface="Times New Roman" panose="02020603050405020304" pitchFamily="18" charset="0"/>
            </a:endParaRPr>
          </a:p>
        </p:txBody>
      </p:sp>
      <p:sp>
        <p:nvSpPr>
          <p:cNvPr id="28" name="Прямоугольник 27"/>
          <p:cNvSpPr/>
          <p:nvPr/>
        </p:nvSpPr>
        <p:spPr>
          <a:xfrm>
            <a:off x="8487380" y="1289130"/>
            <a:ext cx="921727" cy="3729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800" b="1" dirty="0" smtClean="0">
                <a:solidFill>
                  <a:schemeClr val="accent1">
                    <a:lumMod val="50000"/>
                  </a:schemeClr>
                </a:solidFill>
                <a:latin typeface="Times New Roman" panose="02020603050405020304" pitchFamily="18" charset="0"/>
                <a:cs typeface="Times New Roman" panose="02020603050405020304" pitchFamily="18" charset="0"/>
              </a:rPr>
              <a:t>НДС</a:t>
            </a:r>
            <a:endParaRPr lang="ru-RU" sz="1800" b="1" dirty="0">
              <a:solidFill>
                <a:schemeClr val="accent1">
                  <a:lumMod val="50000"/>
                </a:schemeClr>
              </a:solidFill>
              <a:latin typeface="Times New Roman" panose="02020603050405020304" pitchFamily="18" charset="0"/>
              <a:cs typeface="Times New Roman" panose="02020603050405020304" pitchFamily="18" charset="0"/>
            </a:endParaRPr>
          </a:p>
        </p:txBody>
      </p:sp>
      <p:sp>
        <p:nvSpPr>
          <p:cNvPr id="29" name="Прямоугольник 28"/>
          <p:cNvSpPr/>
          <p:nvPr/>
        </p:nvSpPr>
        <p:spPr>
          <a:xfrm>
            <a:off x="9122937" y="1821419"/>
            <a:ext cx="921727" cy="3729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800" b="1" dirty="0" smtClean="0">
                <a:solidFill>
                  <a:schemeClr val="accent1">
                    <a:lumMod val="50000"/>
                  </a:schemeClr>
                </a:solidFill>
                <a:latin typeface="Times New Roman" panose="02020603050405020304" pitchFamily="18" charset="0"/>
                <a:cs typeface="Times New Roman" panose="02020603050405020304" pitchFamily="18" charset="0"/>
              </a:rPr>
              <a:t>СВ</a:t>
            </a:r>
            <a:endParaRPr lang="ru-RU" sz="1800" b="1" dirty="0">
              <a:solidFill>
                <a:schemeClr val="accent1">
                  <a:lumMod val="50000"/>
                </a:schemeClr>
              </a:solidFill>
              <a:latin typeface="Times New Roman" panose="02020603050405020304" pitchFamily="18" charset="0"/>
              <a:cs typeface="Times New Roman" panose="02020603050405020304" pitchFamily="18" charset="0"/>
            </a:endParaRPr>
          </a:p>
        </p:txBody>
      </p:sp>
      <p:sp>
        <p:nvSpPr>
          <p:cNvPr id="30" name="Прямоугольник 29"/>
          <p:cNvSpPr/>
          <p:nvPr/>
        </p:nvSpPr>
        <p:spPr>
          <a:xfrm>
            <a:off x="9702647" y="6373697"/>
            <a:ext cx="574089"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3200" b="1" dirty="0">
              <a:solidFill>
                <a:schemeClr val="bg1"/>
              </a:solidFill>
              <a:latin typeface="Times New Roman" panose="02020603050405020304" pitchFamily="18" charset="0"/>
              <a:cs typeface="Times New Roman" panose="02020603050405020304" pitchFamily="18" charset="0"/>
            </a:endParaRPr>
          </a:p>
        </p:txBody>
      </p:sp>
      <p:sp>
        <p:nvSpPr>
          <p:cNvPr id="31" name="Прямоугольник 30"/>
          <p:cNvSpPr/>
          <p:nvPr/>
        </p:nvSpPr>
        <p:spPr>
          <a:xfrm>
            <a:off x="9583800" y="6371407"/>
            <a:ext cx="669684"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bg1"/>
                </a:solidFill>
                <a:latin typeface="Times New Roman" panose="02020603050405020304" pitchFamily="18" charset="0"/>
                <a:cs typeface="Times New Roman" panose="02020603050405020304" pitchFamily="18" charset="0"/>
              </a:rPr>
              <a:t>15</a:t>
            </a:r>
            <a:endParaRPr lang="ru-RU" sz="3200" b="1"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1498607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16</a:t>
            </a:fld>
            <a:endParaRPr lang="ru-RU" dirty="0">
              <a:solidFill>
                <a:prstClr val="white"/>
              </a:solidFill>
            </a:endParaRPr>
          </a:p>
        </p:txBody>
      </p:sp>
      <p:sp>
        <p:nvSpPr>
          <p:cNvPr id="4" name="Объект 3"/>
          <p:cNvSpPr>
            <a:spLocks noGrp="1"/>
          </p:cNvSpPr>
          <p:nvPr>
            <p:ph sz="quarter" idx="13"/>
          </p:nvPr>
        </p:nvSpPr>
        <p:spPr>
          <a:xfrm>
            <a:off x="993755" y="180789"/>
            <a:ext cx="7227570" cy="626734"/>
          </a:xfrm>
        </p:spPr>
        <p:txBody>
          <a:bodyPr>
            <a:normAutofit/>
          </a:bodyPr>
          <a:lstStyle/>
          <a:p>
            <a:pPr marL="49926" indent="0">
              <a:buNone/>
            </a:pPr>
            <a:r>
              <a:rPr lang="ru-RU" sz="2000" b="1" dirty="0">
                <a:latin typeface="Times New Roman" pitchFamily="18" charset="0"/>
                <a:cs typeface="Times New Roman" pitchFamily="18" charset="0"/>
              </a:rPr>
              <a:t>Единые сроки уплаты </a:t>
            </a:r>
            <a:r>
              <a:rPr lang="ru-RU" sz="2000" b="1" dirty="0" smtClean="0">
                <a:latin typeface="Times New Roman" pitchFamily="18" charset="0"/>
                <a:cs typeface="Times New Roman" pitchFamily="18" charset="0"/>
              </a:rPr>
              <a:t>налогов</a:t>
            </a:r>
            <a:r>
              <a:rPr lang="en-US" sz="2000" b="1" dirty="0" smtClean="0">
                <a:latin typeface="Times New Roman" pitchFamily="18" charset="0"/>
                <a:cs typeface="Times New Roman" pitchFamily="18" charset="0"/>
              </a:rPr>
              <a:t> – 28 </a:t>
            </a:r>
            <a:r>
              <a:rPr lang="ru-RU" sz="2000" b="1" dirty="0" smtClean="0">
                <a:latin typeface="Times New Roman" pitchFamily="18" charset="0"/>
                <a:cs typeface="Times New Roman" pitchFamily="18" charset="0"/>
              </a:rPr>
              <a:t>число</a:t>
            </a:r>
            <a:endParaRPr lang="ru-RU" sz="2000" dirty="0">
              <a:latin typeface="Times New Roman" pitchFamily="18" charset="0"/>
              <a:cs typeface="Times New Roman" pitchFamily="18" charset="0"/>
            </a:endParaRPr>
          </a:p>
        </p:txBody>
      </p:sp>
      <p:sp>
        <p:nvSpPr>
          <p:cNvPr id="10" name="Прямоугольник 9"/>
          <p:cNvSpPr/>
          <p:nvPr/>
        </p:nvSpPr>
        <p:spPr>
          <a:xfrm>
            <a:off x="9642384" y="6371407"/>
            <a:ext cx="694613"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schemeClr val="bg1"/>
                </a:solidFill>
                <a:latin typeface="Times New Roman" panose="02020603050405020304" pitchFamily="18" charset="0"/>
                <a:cs typeface="Times New Roman" panose="02020603050405020304" pitchFamily="18" charset="0"/>
              </a:rPr>
              <a:t>1</a:t>
            </a:r>
            <a:r>
              <a:rPr lang="en-US" sz="3200" b="1" dirty="0" smtClean="0">
                <a:solidFill>
                  <a:schemeClr val="bg1"/>
                </a:solidFill>
                <a:latin typeface="Times New Roman" panose="02020603050405020304" pitchFamily="18" charset="0"/>
                <a:cs typeface="Times New Roman" panose="02020603050405020304" pitchFamily="18" charset="0"/>
              </a:rPr>
              <a:t>6</a:t>
            </a:r>
            <a:endParaRPr lang="ru-RU" sz="3200" b="1" dirty="0">
              <a:solidFill>
                <a:schemeClr val="bg1"/>
              </a:solidFill>
              <a:latin typeface="Times New Roman" panose="02020603050405020304" pitchFamily="18" charset="0"/>
              <a:cs typeface="Times New Roman" panose="02020603050405020304" pitchFamily="18" charset="0"/>
            </a:endParaRPr>
          </a:p>
        </p:txBody>
      </p:sp>
      <p:graphicFrame>
        <p:nvGraphicFramePr>
          <p:cNvPr id="5" name="Объект 4"/>
          <p:cNvGraphicFramePr>
            <a:graphicFrameLocks noChangeAspect="1"/>
          </p:cNvGraphicFramePr>
          <p:nvPr>
            <p:extLst>
              <p:ext uri="{D42A27DB-BD31-4B8C-83A1-F6EECF244321}">
                <p14:modId xmlns:p14="http://schemas.microsoft.com/office/powerpoint/2010/main" val="764213419"/>
              </p:ext>
            </p:extLst>
          </p:nvPr>
        </p:nvGraphicFramePr>
        <p:xfrm>
          <a:off x="1293962" y="683227"/>
          <a:ext cx="6165371" cy="6239172"/>
        </p:xfrm>
        <a:graphic>
          <a:graphicData uri="http://schemas.openxmlformats.org/presentationml/2006/ole">
            <mc:AlternateContent xmlns:mc="http://schemas.openxmlformats.org/markup-compatibility/2006">
              <mc:Choice xmlns:v="urn:schemas-microsoft-com:vml" Requires="v">
                <p:oleObj spid="_x0000_s4102" name="Документ" r:id="rId3" imgW="6631335" imgH="6710281" progId="Word.Document.12">
                  <p:embed/>
                </p:oleObj>
              </mc:Choice>
              <mc:Fallback>
                <p:oleObj name="Документ" r:id="rId3" imgW="6631335" imgH="6710281" progId="Word.Document.12">
                  <p:embed/>
                  <p:pic>
                    <p:nvPicPr>
                      <p:cNvPr id="0" name=""/>
                      <p:cNvPicPr/>
                      <p:nvPr/>
                    </p:nvPicPr>
                    <p:blipFill>
                      <a:blip r:embed="rId4"/>
                      <a:stretch>
                        <a:fillRect/>
                      </a:stretch>
                    </p:blipFill>
                    <p:spPr>
                      <a:xfrm>
                        <a:off x="1293962" y="683227"/>
                        <a:ext cx="6165371" cy="6239172"/>
                      </a:xfrm>
                      <a:prstGeom prst="rect">
                        <a:avLst/>
                      </a:prstGeom>
                    </p:spPr>
                  </p:pic>
                </p:oleObj>
              </mc:Fallback>
            </mc:AlternateContent>
          </a:graphicData>
        </a:graphic>
      </p:graphicFrame>
    </p:spTree>
    <p:extLst>
      <p:ext uri="{BB962C8B-B14F-4D97-AF65-F5344CB8AC3E}">
        <p14:creationId xmlns:p14="http://schemas.microsoft.com/office/powerpoint/2010/main" val="28136146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17</a:t>
            </a:fld>
            <a:endParaRPr lang="ru-RU" dirty="0">
              <a:solidFill>
                <a:prstClr val="white"/>
              </a:solidFill>
            </a:endParaRPr>
          </a:p>
        </p:txBody>
      </p:sp>
      <p:sp>
        <p:nvSpPr>
          <p:cNvPr id="4" name="Объект 3"/>
          <p:cNvSpPr>
            <a:spLocks noGrp="1"/>
          </p:cNvSpPr>
          <p:nvPr>
            <p:ph sz="quarter" idx="13"/>
          </p:nvPr>
        </p:nvSpPr>
        <p:spPr>
          <a:xfrm>
            <a:off x="673121" y="240164"/>
            <a:ext cx="9034462" cy="1576761"/>
          </a:xfrm>
        </p:spPr>
        <p:txBody>
          <a:bodyPr>
            <a:normAutofit/>
          </a:bodyPr>
          <a:lstStyle/>
          <a:p>
            <a:pPr marL="49926" indent="0" algn="just">
              <a:buNone/>
            </a:pPr>
            <a:r>
              <a:rPr lang="ru-RU" sz="1800" dirty="0"/>
              <a:t>С 2023 года основные виды налоговой отчетности будут представляться не позднее </a:t>
            </a:r>
            <a:r>
              <a:rPr lang="ru-RU" sz="1800" dirty="0" smtClean="0"/>
              <a:t>25-го </a:t>
            </a:r>
            <a:r>
              <a:rPr lang="ru-RU" sz="1800" dirty="0"/>
              <a:t>числа после окончания соответствующего отчетного/расчетного/налогового периода: </a:t>
            </a:r>
          </a:p>
        </p:txBody>
      </p:sp>
      <p:sp>
        <p:nvSpPr>
          <p:cNvPr id="7" name="Прямоугольник 6"/>
          <p:cNvSpPr/>
          <p:nvPr/>
        </p:nvSpPr>
        <p:spPr>
          <a:xfrm>
            <a:off x="9642384" y="6371407"/>
            <a:ext cx="694613"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schemeClr val="bg1"/>
                </a:solidFill>
                <a:latin typeface="Times New Roman" panose="02020603050405020304" pitchFamily="18" charset="0"/>
                <a:cs typeface="Times New Roman" panose="02020603050405020304" pitchFamily="18" charset="0"/>
              </a:rPr>
              <a:t>1</a:t>
            </a:r>
            <a:r>
              <a:rPr lang="en-US" sz="3200" b="1" dirty="0" smtClean="0">
                <a:solidFill>
                  <a:schemeClr val="bg1"/>
                </a:solidFill>
                <a:latin typeface="Times New Roman" panose="02020603050405020304" pitchFamily="18" charset="0"/>
                <a:cs typeface="Times New Roman" panose="02020603050405020304" pitchFamily="18" charset="0"/>
              </a:rPr>
              <a:t>6</a:t>
            </a:r>
            <a:endParaRPr lang="ru-RU" sz="3200" b="1" dirty="0">
              <a:solidFill>
                <a:schemeClr val="bg1"/>
              </a:solidFill>
              <a:latin typeface="Times New Roman" panose="02020603050405020304" pitchFamily="18" charset="0"/>
              <a:cs typeface="Times New Roman" panose="02020603050405020304" pitchFamily="18" charset="0"/>
            </a:endParaRPr>
          </a:p>
        </p:txBody>
      </p:sp>
      <p:pic>
        <p:nvPicPr>
          <p:cNvPr id="3" name="Рисунок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0882" y="1214027"/>
            <a:ext cx="8563985" cy="5742679"/>
          </a:xfrm>
          <a:prstGeom prst="rect">
            <a:avLst/>
          </a:prstGeom>
        </p:spPr>
      </p:pic>
    </p:spTree>
    <p:extLst>
      <p:ext uri="{BB962C8B-B14F-4D97-AF65-F5344CB8AC3E}">
        <p14:creationId xmlns:p14="http://schemas.microsoft.com/office/powerpoint/2010/main" val="36334305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a:xfrm>
            <a:off x="9743091" y="6542690"/>
            <a:ext cx="455076" cy="351908"/>
          </a:xfrm>
        </p:spPr>
        <p:txBody>
          <a:bodyPr/>
          <a:lstStyle/>
          <a:p>
            <a:pPr lvl="0"/>
            <a:r>
              <a:rPr lang="ru-RU" sz="3200" dirty="0" smtClean="0">
                <a:solidFill>
                  <a:prstClr val="white"/>
                </a:solidFill>
                <a:latin typeface="Times New Roman" panose="02020603050405020304" pitchFamily="18" charset="0"/>
                <a:cs typeface="Times New Roman" panose="02020603050405020304" pitchFamily="18" charset="0"/>
              </a:rPr>
              <a:t>2</a:t>
            </a:r>
            <a:endParaRPr lang="ru-RU" sz="3200" dirty="0">
              <a:solidFill>
                <a:prstClr val="white"/>
              </a:solidFill>
              <a:latin typeface="Times New Roman" panose="02020603050405020304" pitchFamily="18" charset="0"/>
              <a:cs typeface="Times New Roman" panose="02020603050405020304" pitchFamily="18" charset="0"/>
            </a:endParaRPr>
          </a:p>
        </p:txBody>
      </p:sp>
      <p:sp>
        <p:nvSpPr>
          <p:cNvPr id="3" name="Заголовок 2"/>
          <p:cNvSpPr>
            <a:spLocks noGrp="1"/>
          </p:cNvSpPr>
          <p:nvPr>
            <p:ph type="title"/>
          </p:nvPr>
        </p:nvSpPr>
        <p:spPr>
          <a:xfrm>
            <a:off x="451190" y="4427086"/>
            <a:ext cx="2985695" cy="617880"/>
          </a:xfrm>
        </p:spPr>
        <p:txBody>
          <a:bodyPr/>
          <a:lstStyle/>
          <a:p>
            <a:pPr marL="0" lvl="0" indent="0" algn="l" defTabSz="1031626">
              <a:spcBef>
                <a:spcPts val="0"/>
              </a:spcBef>
              <a:buClrTx/>
              <a:buSzTx/>
              <a:buNone/>
              <a:defRPr/>
            </a:pPr>
            <a:r>
              <a:rPr lang="ru-RU" sz="1600" dirty="0">
                <a:solidFill>
                  <a:srgbClr val="57565A">
                    <a:lumMod val="50000"/>
                  </a:srgbClr>
                </a:solidFill>
                <a:effectLst/>
                <a:latin typeface="Roboto Condensed" panose="02000000000000000000" pitchFamily="2" charset="0"/>
                <a:ea typeface="Roboto Condensed" panose="02000000000000000000" pitchFamily="2" charset="0"/>
                <a:cs typeface="+mn-cs"/>
              </a:rPr>
              <a:t>ПРОЩЕ РАЗОБРАТЬСЯ С ДОЛГОМ</a:t>
            </a:r>
          </a:p>
        </p:txBody>
      </p:sp>
      <p:sp>
        <p:nvSpPr>
          <p:cNvPr id="4" name="Объект 3"/>
          <p:cNvSpPr>
            <a:spLocks noGrp="1"/>
          </p:cNvSpPr>
          <p:nvPr>
            <p:ph sz="quarter" idx="13"/>
          </p:nvPr>
        </p:nvSpPr>
        <p:spPr>
          <a:xfrm>
            <a:off x="1290638" y="358556"/>
            <a:ext cx="6473824" cy="656216"/>
          </a:xfrm>
        </p:spPr>
        <p:txBody>
          <a:bodyPr/>
          <a:lstStyle/>
          <a:p>
            <a:pPr marL="49926" indent="0">
              <a:buNone/>
            </a:pPr>
            <a:r>
              <a:rPr lang="ru-RU" b="1" dirty="0">
                <a:solidFill>
                  <a:schemeClr val="tx1">
                    <a:lumMod val="50000"/>
                  </a:schemeClr>
                </a:solidFill>
                <a:latin typeface="Roboto Condensed" panose="02000000000000000000" pitchFamily="2" charset="0"/>
              </a:rPr>
              <a:t>ПРЕИМУЩЕСТВА ЕНС</a:t>
            </a:r>
          </a:p>
          <a:p>
            <a:endParaRPr lang="ru-RU" dirty="0"/>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6575" y="358557"/>
            <a:ext cx="3018526" cy="2681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TextBox 16">
            <a:extLst>
              <a:ext uri="{FF2B5EF4-FFF2-40B4-BE49-F238E27FC236}">
                <a16:creationId xmlns:a16="http://schemas.microsoft.com/office/drawing/2014/main" xmlns="" id="{1BB185A2-31FF-4A80-979B-CBE492B146A6}"/>
              </a:ext>
            </a:extLst>
          </p:cNvPr>
          <p:cNvSpPr txBox="1"/>
          <p:nvPr/>
        </p:nvSpPr>
        <p:spPr>
          <a:xfrm>
            <a:off x="466954" y="1430260"/>
            <a:ext cx="2558126" cy="492443"/>
          </a:xfrm>
          <a:prstGeom prst="rect">
            <a:avLst/>
          </a:prstGeom>
          <a:noFill/>
        </p:spPr>
        <p:txBody>
          <a:bodyPr wrap="square" lIns="0" tIns="0" rIns="0" bIns="0" rtlCol="0" anchor="ctr">
            <a:spAutoFit/>
          </a:bodyPr>
          <a:lstStyle/>
          <a:p>
            <a:pPr defTabSz="1031626">
              <a:defRPr/>
            </a:pPr>
            <a:r>
              <a:rPr lang="ru-RU" sz="1600" b="1" dirty="0">
                <a:solidFill>
                  <a:srgbClr val="57565A">
                    <a:lumMod val="50000"/>
                  </a:srgbClr>
                </a:solidFill>
                <a:latin typeface="Roboto Condensed" panose="02000000000000000000" pitchFamily="2" charset="0"/>
                <a:ea typeface="Roboto Condensed" panose="02000000000000000000" pitchFamily="2" charset="0"/>
              </a:rPr>
              <a:t>ПРОЗРАЧНОСТЬ И СЕРВИСНОСТЬ</a:t>
            </a:r>
          </a:p>
        </p:txBody>
      </p:sp>
      <p:sp>
        <p:nvSpPr>
          <p:cNvPr id="5" name="Прямоугольник 4"/>
          <p:cNvSpPr/>
          <p:nvPr/>
        </p:nvSpPr>
        <p:spPr>
          <a:xfrm>
            <a:off x="466956" y="2051669"/>
            <a:ext cx="2985694" cy="2139047"/>
          </a:xfrm>
          <a:prstGeom prst="rect">
            <a:avLst/>
          </a:prstGeom>
        </p:spPr>
        <p:txBody>
          <a:bodyPr wrap="square">
            <a:spAutoFit/>
          </a:bodyPr>
          <a:lstStyle/>
          <a:p>
            <a:pPr marL="285750" lvl="0" indent="-285750" algn="just" defTabSz="1219170">
              <a:spcAft>
                <a:spcPts val="600"/>
              </a:spcAft>
              <a:buClr>
                <a:srgbClr val="197585">
                  <a:lumMod val="60000"/>
                  <a:lumOff val="40000"/>
                </a:srgbClr>
              </a:buClr>
              <a:buFont typeface="lined-icons" pitchFamily="2" charset="0"/>
              <a:buChar char=""/>
            </a:pPr>
            <a:r>
              <a:rPr lang="ru-RU" sz="1600" spc="-1" dirty="0">
                <a:solidFill>
                  <a:srgbClr val="57565A">
                    <a:lumMod val="50000"/>
                  </a:srgbClr>
                </a:solidFill>
                <a:latin typeface="Roboto Condensed"/>
                <a:ea typeface="Roboto Condensed"/>
              </a:rPr>
              <a:t>Онлайн доступ для плательщиков детализации начислений и уплаты налогов</a:t>
            </a:r>
          </a:p>
          <a:p>
            <a:pPr marL="285750" lvl="0" indent="-285750" algn="just" defTabSz="1219170">
              <a:spcAft>
                <a:spcPts val="600"/>
              </a:spcAft>
              <a:buClr>
                <a:srgbClr val="197585">
                  <a:lumMod val="60000"/>
                  <a:lumOff val="40000"/>
                </a:srgbClr>
              </a:buClr>
              <a:buFont typeface="lined-icons" pitchFamily="2" charset="0"/>
              <a:buChar char=""/>
            </a:pPr>
            <a:r>
              <a:rPr lang="ru-RU" sz="1600" spc="-1" dirty="0">
                <a:solidFill>
                  <a:srgbClr val="57565A">
                    <a:lumMod val="50000"/>
                  </a:srgbClr>
                </a:solidFill>
                <a:latin typeface="Roboto Condensed"/>
                <a:ea typeface="Roboto Condensed"/>
              </a:rPr>
              <a:t>Интеграция доступа как в ЛК, так и в IT-платформы плательщиков по открытому API</a:t>
            </a:r>
          </a:p>
        </p:txBody>
      </p:sp>
      <p:sp>
        <p:nvSpPr>
          <p:cNvPr id="6" name="Прямоугольник 5"/>
          <p:cNvSpPr/>
          <p:nvPr/>
        </p:nvSpPr>
        <p:spPr>
          <a:xfrm>
            <a:off x="466958" y="5203043"/>
            <a:ext cx="3206411" cy="1477328"/>
          </a:xfrm>
          <a:prstGeom prst="rect">
            <a:avLst/>
          </a:prstGeom>
        </p:spPr>
        <p:txBody>
          <a:bodyPr wrap="square">
            <a:spAutoFit/>
          </a:bodyPr>
          <a:lstStyle/>
          <a:p>
            <a:pPr marL="285750" lvl="0" indent="-285750" algn="just" defTabSz="1219170">
              <a:spcAft>
                <a:spcPts val="600"/>
              </a:spcAft>
              <a:buClr>
                <a:srgbClr val="197585">
                  <a:lumMod val="60000"/>
                  <a:lumOff val="40000"/>
                </a:srgbClr>
              </a:buClr>
              <a:buFont typeface="lined-icons" pitchFamily="2" charset="0"/>
              <a:buChar char=""/>
            </a:pPr>
            <a:r>
              <a:rPr lang="ru-RU" sz="1600" spc="-1" dirty="0" smtClean="0">
                <a:solidFill>
                  <a:srgbClr val="57565A">
                    <a:lumMod val="50000"/>
                  </a:srgbClr>
                </a:solidFill>
                <a:latin typeface="Roboto Condensed"/>
                <a:ea typeface="Roboto Condensed"/>
              </a:rPr>
              <a:t>1 </a:t>
            </a:r>
            <a:r>
              <a:rPr lang="ru-RU" sz="1600" spc="-1" dirty="0">
                <a:solidFill>
                  <a:srgbClr val="57565A">
                    <a:lumMod val="50000"/>
                  </a:srgbClr>
                </a:solidFill>
                <a:latin typeface="Roboto Condensed"/>
                <a:ea typeface="Roboto Condensed"/>
              </a:rPr>
              <a:t>день на снятие приостановки со счетов при уплате долга.</a:t>
            </a:r>
          </a:p>
          <a:p>
            <a:pPr marL="285750" lvl="0" indent="-285750" algn="just" defTabSz="1219170">
              <a:spcAft>
                <a:spcPts val="600"/>
              </a:spcAft>
              <a:buClr>
                <a:srgbClr val="197585">
                  <a:lumMod val="60000"/>
                  <a:lumOff val="40000"/>
                </a:srgbClr>
              </a:buClr>
              <a:buFont typeface="lined-icons" pitchFamily="2" charset="0"/>
              <a:buChar char=""/>
            </a:pPr>
            <a:r>
              <a:rPr lang="ru-RU" sz="1600" spc="-1" dirty="0">
                <a:solidFill>
                  <a:srgbClr val="57565A">
                    <a:lumMod val="50000"/>
                  </a:srgbClr>
                </a:solidFill>
                <a:latin typeface="Roboto Condensed"/>
                <a:ea typeface="Roboto Condensed"/>
              </a:rPr>
              <a:t>1 документ взыскания </a:t>
            </a:r>
          </a:p>
          <a:p>
            <a:pPr lvl="0" defTabSz="1031626">
              <a:defRPr/>
            </a:pPr>
            <a:endParaRPr lang="ru-RU" sz="1600" b="1" dirty="0">
              <a:solidFill>
                <a:srgbClr val="57565A">
                  <a:lumMod val="50000"/>
                </a:srgbClr>
              </a:solidFill>
              <a:latin typeface="Roboto Condensed" panose="02000000000000000000" pitchFamily="2" charset="0"/>
              <a:ea typeface="Roboto Condensed" panose="02000000000000000000" pitchFamily="2" charset="0"/>
            </a:endParaRPr>
          </a:p>
        </p:txBody>
      </p:sp>
      <p:sp>
        <p:nvSpPr>
          <p:cNvPr id="8" name="Прямоугольник 7"/>
          <p:cNvSpPr/>
          <p:nvPr/>
        </p:nvSpPr>
        <p:spPr>
          <a:xfrm>
            <a:off x="4099034" y="2870934"/>
            <a:ext cx="3925613" cy="338554"/>
          </a:xfrm>
          <a:prstGeom prst="rect">
            <a:avLst/>
          </a:prstGeom>
        </p:spPr>
        <p:txBody>
          <a:bodyPr wrap="square">
            <a:spAutoFit/>
          </a:bodyPr>
          <a:lstStyle/>
          <a:p>
            <a:pPr lvl="0" defTabSz="1031626">
              <a:defRPr/>
            </a:pPr>
            <a:r>
              <a:rPr lang="ru-RU" sz="1600" b="1" dirty="0">
                <a:solidFill>
                  <a:srgbClr val="57565A">
                    <a:lumMod val="50000"/>
                  </a:srgbClr>
                </a:solidFill>
                <a:latin typeface="Roboto Condensed" panose="02000000000000000000" pitchFamily="2" charset="0"/>
                <a:ea typeface="Roboto Condensed" panose="02000000000000000000" pitchFamily="2" charset="0"/>
              </a:rPr>
              <a:t>ЭКОНОМИЯ ДЕНЕГ И </a:t>
            </a:r>
            <a:r>
              <a:rPr lang="ru-RU" sz="1600" b="1" dirty="0" smtClean="0">
                <a:solidFill>
                  <a:srgbClr val="57565A">
                    <a:lumMod val="50000"/>
                  </a:srgbClr>
                </a:solidFill>
                <a:latin typeface="Roboto Condensed" panose="02000000000000000000" pitchFamily="2" charset="0"/>
                <a:ea typeface="Roboto Condensed" panose="02000000000000000000" pitchFamily="2" charset="0"/>
              </a:rPr>
              <a:t>ВРЕМЕНИ</a:t>
            </a:r>
            <a:endParaRPr lang="ru-RU" sz="1600" b="1" dirty="0">
              <a:solidFill>
                <a:srgbClr val="57565A">
                  <a:lumMod val="50000"/>
                </a:srgbClr>
              </a:solidFill>
              <a:latin typeface="Roboto Condensed" panose="02000000000000000000" pitchFamily="2" charset="0"/>
              <a:ea typeface="Roboto Condensed" panose="02000000000000000000" pitchFamily="2" charset="0"/>
            </a:endParaRPr>
          </a:p>
        </p:txBody>
      </p:sp>
      <p:sp>
        <p:nvSpPr>
          <p:cNvPr id="9" name="Прямоугольник 8"/>
          <p:cNvSpPr/>
          <p:nvPr/>
        </p:nvSpPr>
        <p:spPr>
          <a:xfrm>
            <a:off x="3696328" y="1430276"/>
            <a:ext cx="2002408" cy="584775"/>
          </a:xfrm>
          <a:prstGeom prst="rect">
            <a:avLst/>
          </a:prstGeom>
        </p:spPr>
        <p:txBody>
          <a:bodyPr wrap="none">
            <a:spAutoFit/>
          </a:bodyPr>
          <a:lstStyle/>
          <a:p>
            <a:pPr lvl="0" defTabSz="1031626">
              <a:defRPr/>
            </a:pPr>
            <a:r>
              <a:rPr lang="ru-RU" sz="1600" b="1" dirty="0">
                <a:solidFill>
                  <a:srgbClr val="57565A">
                    <a:lumMod val="50000"/>
                  </a:srgbClr>
                </a:solidFill>
                <a:latin typeface="Roboto Condensed" panose="02000000000000000000" pitchFamily="2" charset="0"/>
                <a:ea typeface="Roboto Condensed" panose="02000000000000000000" pitchFamily="2" charset="0"/>
              </a:rPr>
              <a:t>ПЛАТИТЬ ПРОЩЕ</a:t>
            </a:r>
          </a:p>
          <a:p>
            <a:pPr lvl="0" defTabSz="1031626">
              <a:defRPr/>
            </a:pPr>
            <a:r>
              <a:rPr lang="en-US" sz="1600" b="1" dirty="0" smtClean="0">
                <a:solidFill>
                  <a:srgbClr val="57565A">
                    <a:lumMod val="50000"/>
                  </a:srgbClr>
                </a:solidFill>
                <a:latin typeface="Roboto Condensed" panose="02000000000000000000" pitchFamily="2" charset="0"/>
                <a:ea typeface="Roboto Condensed" panose="02000000000000000000" pitchFamily="2" charset="0"/>
              </a:rPr>
              <a:t> </a:t>
            </a:r>
            <a:endParaRPr lang="ru-RU" sz="1600" b="1" dirty="0">
              <a:solidFill>
                <a:srgbClr val="57565A">
                  <a:lumMod val="50000"/>
                </a:srgbClr>
              </a:solidFill>
              <a:latin typeface="Roboto Condensed" panose="02000000000000000000" pitchFamily="2" charset="0"/>
              <a:ea typeface="Roboto Condensed" panose="02000000000000000000" pitchFamily="2" charset="0"/>
            </a:endParaRPr>
          </a:p>
        </p:txBody>
      </p:sp>
      <p:sp>
        <p:nvSpPr>
          <p:cNvPr id="10" name="Прямоугольник 9"/>
          <p:cNvSpPr/>
          <p:nvPr/>
        </p:nvSpPr>
        <p:spPr>
          <a:xfrm>
            <a:off x="4099034" y="2014941"/>
            <a:ext cx="2769476" cy="661720"/>
          </a:xfrm>
          <a:prstGeom prst="rect">
            <a:avLst/>
          </a:prstGeom>
        </p:spPr>
        <p:txBody>
          <a:bodyPr wrap="none">
            <a:spAutoFit/>
          </a:bodyPr>
          <a:lstStyle/>
          <a:p>
            <a:pPr marL="285750" lvl="0" indent="-285750" defTabSz="1219170">
              <a:spcAft>
                <a:spcPts val="600"/>
              </a:spcAft>
              <a:buClr>
                <a:srgbClr val="197585">
                  <a:lumMod val="60000"/>
                  <a:lumOff val="40000"/>
                </a:srgbClr>
              </a:buClr>
              <a:buFont typeface="lined-icons" pitchFamily="2" charset="0"/>
              <a:buChar char=""/>
            </a:pPr>
            <a:r>
              <a:rPr lang="ru-RU" sz="1600" spc="-1" dirty="0">
                <a:solidFill>
                  <a:srgbClr val="57565A">
                    <a:lumMod val="50000"/>
                  </a:srgbClr>
                </a:solidFill>
                <a:latin typeface="Roboto Condensed"/>
                <a:ea typeface="Roboto Condensed"/>
              </a:rPr>
              <a:t>1 платеж в месяц</a:t>
            </a:r>
          </a:p>
          <a:p>
            <a:pPr marL="285750" lvl="0" indent="-285750" defTabSz="1219170">
              <a:spcAft>
                <a:spcPts val="600"/>
              </a:spcAft>
              <a:buClr>
                <a:srgbClr val="197585">
                  <a:lumMod val="60000"/>
                  <a:lumOff val="40000"/>
                </a:srgbClr>
              </a:buClr>
              <a:buFont typeface="lined-icons" pitchFamily="2" charset="0"/>
              <a:buChar char=""/>
            </a:pPr>
            <a:r>
              <a:rPr lang="ru-RU" sz="1600" spc="-1" dirty="0">
                <a:solidFill>
                  <a:srgbClr val="57565A">
                    <a:lumMod val="50000"/>
                  </a:srgbClr>
                </a:solidFill>
                <a:latin typeface="Roboto Condensed"/>
                <a:ea typeface="Roboto Condensed"/>
              </a:rPr>
              <a:t>2 реквизита в платежке </a:t>
            </a:r>
          </a:p>
        </p:txBody>
      </p:sp>
      <p:sp>
        <p:nvSpPr>
          <p:cNvPr id="11" name="Прямоугольник 10"/>
          <p:cNvSpPr/>
          <p:nvPr/>
        </p:nvSpPr>
        <p:spPr>
          <a:xfrm>
            <a:off x="4099033" y="3244288"/>
            <a:ext cx="3665429" cy="3847207"/>
          </a:xfrm>
          <a:prstGeom prst="rect">
            <a:avLst/>
          </a:prstGeom>
        </p:spPr>
        <p:txBody>
          <a:bodyPr wrap="square">
            <a:spAutoFit/>
          </a:bodyPr>
          <a:lstStyle/>
          <a:p>
            <a:pPr marL="285750" lvl="0" indent="-285750" defTabSz="1219170">
              <a:spcAft>
                <a:spcPts val="600"/>
              </a:spcAft>
              <a:buClr>
                <a:srgbClr val="197585">
                  <a:lumMod val="60000"/>
                  <a:lumOff val="40000"/>
                </a:srgbClr>
              </a:buClr>
              <a:buFont typeface="lined-icons" pitchFamily="2" charset="0"/>
              <a:buChar char=""/>
            </a:pPr>
            <a:r>
              <a:rPr lang="ru-RU" sz="1600" spc="-1" dirty="0">
                <a:solidFill>
                  <a:srgbClr val="57565A">
                    <a:lumMod val="50000"/>
                  </a:srgbClr>
                </a:solidFill>
                <a:latin typeface="Roboto Condensed"/>
                <a:ea typeface="Roboto Condensed"/>
              </a:rPr>
              <a:t>1 сальдо расчетов с бюджетом: нет пени при наличии переплаты и недоимки, нет невыясненных, нет зачетов</a:t>
            </a:r>
          </a:p>
          <a:p>
            <a:pPr marL="285750" lvl="0" indent="-285750" defTabSz="1219170">
              <a:spcAft>
                <a:spcPts val="600"/>
              </a:spcAft>
              <a:buClr>
                <a:srgbClr val="197585">
                  <a:lumMod val="60000"/>
                  <a:lumOff val="40000"/>
                </a:srgbClr>
              </a:buClr>
              <a:buFont typeface="lined-icons" pitchFamily="2" charset="0"/>
              <a:buChar char=""/>
            </a:pPr>
            <a:r>
              <a:rPr lang="ru-RU" sz="1600" spc="-1" dirty="0">
                <a:solidFill>
                  <a:srgbClr val="57565A">
                    <a:lumMod val="50000"/>
                  </a:srgbClr>
                </a:solidFill>
                <a:latin typeface="Roboto Condensed"/>
                <a:ea typeface="Roboto Condensed"/>
              </a:rPr>
              <a:t>1 день на возврат </a:t>
            </a:r>
          </a:p>
          <a:p>
            <a:pPr marL="285750" lvl="0" indent="-285750" defTabSz="1219170">
              <a:spcAft>
                <a:spcPts val="600"/>
              </a:spcAft>
              <a:buClr>
                <a:srgbClr val="197585">
                  <a:lumMod val="60000"/>
                  <a:lumOff val="40000"/>
                </a:srgbClr>
              </a:buClr>
              <a:buFont typeface="lined-icons" pitchFamily="2" charset="0"/>
              <a:buChar char=""/>
            </a:pPr>
            <a:r>
              <a:rPr lang="ru-RU" sz="1600" spc="-1" dirty="0">
                <a:solidFill>
                  <a:srgbClr val="57565A">
                    <a:lumMod val="50000"/>
                  </a:srgbClr>
                </a:solidFill>
                <a:latin typeface="Roboto Condensed"/>
                <a:ea typeface="Roboto Condensed"/>
              </a:rPr>
              <a:t>1 операция чтобы передать свою переплату другому лицу</a:t>
            </a:r>
          </a:p>
          <a:p>
            <a:pPr marL="285750" lvl="0" indent="-285750" defTabSz="1219170">
              <a:spcAft>
                <a:spcPts val="600"/>
              </a:spcAft>
              <a:buClr>
                <a:srgbClr val="197585">
                  <a:lumMod val="60000"/>
                  <a:lumOff val="40000"/>
                </a:srgbClr>
              </a:buClr>
              <a:buFont typeface="lined-icons" pitchFamily="2" charset="0"/>
              <a:buChar char=""/>
            </a:pPr>
            <a:r>
              <a:rPr lang="ru-RU" sz="1600" spc="-1" dirty="0">
                <a:solidFill>
                  <a:srgbClr val="57565A">
                    <a:lumMod val="50000"/>
                  </a:srgbClr>
                </a:solidFill>
                <a:latin typeface="Roboto Condensed"/>
                <a:ea typeface="Roboto Condensed"/>
              </a:rPr>
              <a:t>Нет срока давности для платежей старше 3-х лет</a:t>
            </a:r>
          </a:p>
          <a:p>
            <a:pPr marL="285750" lvl="0" indent="-285750" defTabSz="1219170">
              <a:spcAft>
                <a:spcPts val="600"/>
              </a:spcAft>
              <a:buClr>
                <a:srgbClr val="197585">
                  <a:lumMod val="60000"/>
                  <a:lumOff val="40000"/>
                </a:srgbClr>
              </a:buClr>
              <a:buFont typeface="lined-icons" pitchFamily="2" charset="0"/>
              <a:buChar char=""/>
            </a:pPr>
            <a:r>
              <a:rPr lang="ru-RU" sz="1600" spc="-1" dirty="0">
                <a:solidFill>
                  <a:srgbClr val="57565A">
                    <a:lumMod val="50000"/>
                  </a:srgbClr>
                </a:solidFill>
                <a:latin typeface="Roboto Condensed"/>
                <a:ea typeface="Roboto Condensed"/>
              </a:rPr>
              <a:t>Нет необходимости получения справок о долге — госорганы сами обменяются информацией</a:t>
            </a:r>
            <a:br>
              <a:rPr lang="ru-RU" sz="1600" spc="-1" dirty="0">
                <a:solidFill>
                  <a:srgbClr val="57565A">
                    <a:lumMod val="50000"/>
                  </a:srgbClr>
                </a:solidFill>
                <a:latin typeface="Roboto Condensed"/>
                <a:ea typeface="Roboto Condensed"/>
              </a:rPr>
            </a:br>
            <a:r>
              <a:rPr lang="ru-RU" sz="1600" spc="-1" dirty="0">
                <a:solidFill>
                  <a:srgbClr val="57565A">
                    <a:lumMod val="50000"/>
                  </a:srgbClr>
                </a:solidFill>
                <a:latin typeface="Roboto Condensed"/>
                <a:ea typeface="Roboto Condensed"/>
              </a:rPr>
              <a:t>о состоянии расчетов с бюджетом</a:t>
            </a:r>
          </a:p>
        </p:txBody>
      </p:sp>
    </p:spTree>
    <p:extLst>
      <p:ext uri="{BB962C8B-B14F-4D97-AF65-F5344CB8AC3E}">
        <p14:creationId xmlns:p14="http://schemas.microsoft.com/office/powerpoint/2010/main" val="467524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047312" y="121852"/>
            <a:ext cx="8813928" cy="923330"/>
          </a:xfrm>
          <a:prstGeom prst="rect">
            <a:avLst/>
          </a:prstGeom>
          <a:noFill/>
        </p:spPr>
        <p:txBody>
          <a:bodyPr wrap="square" rtlCol="0">
            <a:spAutoFit/>
          </a:bodyPr>
          <a:lstStyle/>
          <a:p>
            <a:r>
              <a:rPr lang="ru-RU" sz="1800" b="1" dirty="0" smtClean="0">
                <a:solidFill>
                  <a:srgbClr val="4E67C8">
                    <a:lumMod val="50000"/>
                  </a:srgbClr>
                </a:solidFill>
                <a:latin typeface="Times New Roman" panose="02020603050405020304" pitchFamily="18" charset="0"/>
                <a:cs typeface="Times New Roman" panose="02020603050405020304" pitchFamily="18" charset="0"/>
              </a:rPr>
              <a:t>Федеральный </a:t>
            </a:r>
            <a:r>
              <a:rPr lang="ru-RU" sz="1800" b="1" dirty="0">
                <a:solidFill>
                  <a:srgbClr val="4E67C8">
                    <a:lumMod val="50000"/>
                  </a:srgbClr>
                </a:solidFill>
                <a:latin typeface="Times New Roman" panose="02020603050405020304" pitchFamily="18" charset="0"/>
                <a:cs typeface="Times New Roman" panose="02020603050405020304" pitchFamily="18" charset="0"/>
              </a:rPr>
              <a:t>закон от 14.07.2022 N </a:t>
            </a:r>
            <a:r>
              <a:rPr lang="ru-RU" sz="1800" b="1" dirty="0" smtClean="0">
                <a:solidFill>
                  <a:srgbClr val="4E67C8">
                    <a:lumMod val="50000"/>
                  </a:srgbClr>
                </a:solidFill>
                <a:latin typeface="Times New Roman" panose="02020603050405020304" pitchFamily="18" charset="0"/>
                <a:cs typeface="Times New Roman" panose="02020603050405020304" pitchFamily="18" charset="0"/>
              </a:rPr>
              <a:t>263-ФЗ "</a:t>
            </a:r>
            <a:r>
              <a:rPr lang="ru-RU" sz="1800" b="1" dirty="0">
                <a:solidFill>
                  <a:srgbClr val="4E67C8">
                    <a:lumMod val="50000"/>
                  </a:srgbClr>
                </a:solidFill>
                <a:latin typeface="Times New Roman" panose="02020603050405020304" pitchFamily="18" charset="0"/>
                <a:cs typeface="Times New Roman" panose="02020603050405020304" pitchFamily="18" charset="0"/>
              </a:rPr>
              <a:t>О внесении изменений в части первую и вторую Налогового кодекса Российской Федерации"</a:t>
            </a:r>
          </a:p>
          <a:p>
            <a:pPr algn="r"/>
            <a:r>
              <a:rPr lang="ru-RU" sz="1800" b="1" dirty="0">
                <a:solidFill>
                  <a:srgbClr val="FF0000"/>
                </a:solidFill>
                <a:latin typeface="Times New Roman" panose="02020603050405020304" pitchFamily="18" charset="0"/>
                <a:cs typeface="Times New Roman" panose="02020603050405020304" pitchFamily="18" charset="0"/>
              </a:rPr>
              <a:t>Начало действия документа - </a:t>
            </a:r>
            <a:r>
              <a:rPr lang="ru-RU" sz="1800" b="1" dirty="0">
                <a:solidFill>
                  <a:srgbClr val="FF0000"/>
                </a:solidFill>
                <a:latin typeface="Times New Roman" panose="02020603050405020304" pitchFamily="18" charset="0"/>
                <a:cs typeface="Times New Roman" panose="02020603050405020304" pitchFamily="18" charset="0"/>
                <a:hlinkClick r:id="rId2"/>
              </a:rPr>
              <a:t>01.01.2023</a:t>
            </a:r>
            <a:r>
              <a:rPr lang="ru-RU" sz="1800" b="1" dirty="0" smtClean="0">
                <a:solidFill>
                  <a:srgbClr val="FF0000"/>
                </a:solidFill>
                <a:latin typeface="Times New Roman" panose="02020603050405020304" pitchFamily="18" charset="0"/>
                <a:cs typeface="Times New Roman" panose="02020603050405020304" pitchFamily="18" charset="0"/>
                <a:hlinkClick r:id="rId2"/>
              </a:rPr>
              <a:t>.</a:t>
            </a:r>
            <a:endParaRPr lang="ru-RU" sz="1800" b="1" dirty="0" smtClean="0">
              <a:solidFill>
                <a:srgbClr val="FF000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183352" y="1060350"/>
            <a:ext cx="7956136" cy="5324535"/>
          </a:xfrm>
          <a:prstGeom prst="rect">
            <a:avLst/>
          </a:prstGeom>
          <a:noFill/>
        </p:spPr>
        <p:txBody>
          <a:bodyPr wrap="square" rtlCol="0">
            <a:spAutoFit/>
          </a:bodyPr>
          <a:lstStyle/>
          <a:p>
            <a:r>
              <a:rPr lang="ru-RU" sz="1800" b="1" dirty="0">
                <a:solidFill>
                  <a:srgbClr val="4E67C8">
                    <a:lumMod val="50000"/>
                  </a:srgbClr>
                </a:solidFill>
                <a:latin typeface="Times New Roman" panose="02020603050405020304" pitchFamily="18" charset="0"/>
                <a:cs typeface="Times New Roman" panose="02020603050405020304" pitchFamily="18" charset="0"/>
              </a:rPr>
              <a:t>Статья 11. Институты, понятия и </a:t>
            </a:r>
            <a:r>
              <a:rPr lang="ru-RU" sz="1800" b="1" dirty="0" smtClean="0">
                <a:solidFill>
                  <a:srgbClr val="4E67C8">
                    <a:lumMod val="50000"/>
                  </a:srgbClr>
                </a:solidFill>
                <a:latin typeface="Times New Roman" panose="02020603050405020304" pitchFamily="18" charset="0"/>
                <a:cs typeface="Times New Roman" panose="02020603050405020304" pitchFamily="18" charset="0"/>
              </a:rPr>
              <a:t>термины</a:t>
            </a:r>
          </a:p>
          <a:p>
            <a:endParaRPr lang="ru-RU" sz="1800" b="1" dirty="0" smtClean="0">
              <a:solidFill>
                <a:srgbClr val="4E67C8">
                  <a:lumMod val="50000"/>
                </a:srgbClr>
              </a:solidFill>
              <a:latin typeface="Times New Roman" panose="02020603050405020304" pitchFamily="18" charset="0"/>
              <a:cs typeface="Times New Roman" panose="02020603050405020304" pitchFamily="18" charset="0"/>
            </a:endParaRPr>
          </a:p>
          <a:p>
            <a:r>
              <a:rPr lang="ru-RU" sz="2000" b="1" dirty="0" smtClean="0">
                <a:solidFill>
                  <a:srgbClr val="FF0000"/>
                </a:solidFill>
                <a:latin typeface="Times New Roman" panose="02020603050405020304" pitchFamily="18" charset="0"/>
                <a:cs typeface="Times New Roman" panose="02020603050405020304" pitchFamily="18" charset="0"/>
              </a:rPr>
              <a:t>Совокупная </a:t>
            </a:r>
            <a:r>
              <a:rPr lang="ru-RU" sz="2000" b="1" dirty="0">
                <a:solidFill>
                  <a:srgbClr val="FF0000"/>
                </a:solidFill>
                <a:latin typeface="Times New Roman" panose="02020603050405020304" pitchFamily="18" charset="0"/>
                <a:cs typeface="Times New Roman" panose="02020603050405020304" pitchFamily="18" charset="0"/>
              </a:rPr>
              <a:t>обязанность </a:t>
            </a:r>
            <a:r>
              <a:rPr lang="ru-RU" sz="1600" b="1" dirty="0">
                <a:solidFill>
                  <a:srgbClr val="4E67C8">
                    <a:lumMod val="50000"/>
                  </a:srgbClr>
                </a:solidFill>
                <a:latin typeface="Times New Roman" panose="02020603050405020304" pitchFamily="18" charset="0"/>
                <a:cs typeface="Times New Roman" panose="02020603050405020304" pitchFamily="18" charset="0"/>
              </a:rPr>
              <a:t>- общая сумма налогов, авансовых платежей, сборов, страховых взносов, пеней, штрафов, процентов, которую </a:t>
            </a:r>
            <a:r>
              <a:rPr lang="ru-RU" sz="2000" b="1" dirty="0">
                <a:solidFill>
                  <a:srgbClr val="FF0000"/>
                </a:solidFill>
                <a:latin typeface="Times New Roman" panose="02020603050405020304" pitchFamily="18" charset="0"/>
                <a:cs typeface="Times New Roman" panose="02020603050405020304" pitchFamily="18" charset="0"/>
              </a:rPr>
              <a:t>обязан уплатить </a:t>
            </a:r>
            <a:r>
              <a:rPr lang="ru-RU" sz="1600" b="1" dirty="0">
                <a:solidFill>
                  <a:srgbClr val="4E67C8">
                    <a:lumMod val="50000"/>
                  </a:srgbClr>
                </a:solidFill>
                <a:latin typeface="Times New Roman" panose="02020603050405020304" pitchFamily="18" charset="0"/>
                <a:cs typeface="Times New Roman" panose="02020603050405020304" pitchFamily="18" charset="0"/>
              </a:rPr>
              <a:t>(перечислить) налогоплательщик, плательщик сбора, плательщик страховых взносов и (или) налоговый агент, и сумма налога, подлежащая возврату в бюджетную систему </a:t>
            </a:r>
            <a:r>
              <a:rPr lang="ru-RU" sz="1600" b="1" dirty="0" smtClean="0">
                <a:solidFill>
                  <a:srgbClr val="4E67C8">
                    <a:lumMod val="50000"/>
                  </a:srgbClr>
                </a:solidFill>
                <a:latin typeface="Times New Roman" panose="02020603050405020304" pitchFamily="18" charset="0"/>
                <a:cs typeface="Times New Roman" panose="02020603050405020304" pitchFamily="18" charset="0"/>
              </a:rPr>
              <a:t>РФ в </a:t>
            </a:r>
            <a:r>
              <a:rPr lang="ru-RU" sz="1600" b="1" dirty="0">
                <a:solidFill>
                  <a:srgbClr val="4E67C8">
                    <a:lumMod val="50000"/>
                  </a:srgbClr>
                </a:solidFill>
                <a:latin typeface="Times New Roman" panose="02020603050405020304" pitchFamily="18" charset="0"/>
                <a:cs typeface="Times New Roman" panose="02020603050405020304" pitchFamily="18" charset="0"/>
              </a:rPr>
              <a:t>случаях, предусмотренных </a:t>
            </a:r>
            <a:r>
              <a:rPr lang="ru-RU" sz="1600" b="1" dirty="0" smtClean="0">
                <a:solidFill>
                  <a:srgbClr val="4E67C8">
                    <a:lumMod val="50000"/>
                  </a:srgbClr>
                </a:solidFill>
                <a:latin typeface="Times New Roman" panose="02020603050405020304" pitchFamily="18" charset="0"/>
                <a:cs typeface="Times New Roman" panose="02020603050405020304" pitchFamily="18" charset="0"/>
              </a:rPr>
              <a:t>Кодексом</a:t>
            </a:r>
            <a:r>
              <a:rPr lang="ru-RU" sz="1600" b="1" dirty="0">
                <a:solidFill>
                  <a:srgbClr val="4E67C8">
                    <a:lumMod val="50000"/>
                  </a:srgbClr>
                </a:solidFill>
                <a:latin typeface="Times New Roman" panose="02020603050405020304" pitchFamily="18" charset="0"/>
                <a:cs typeface="Times New Roman" panose="02020603050405020304" pitchFamily="18" charset="0"/>
              </a:rPr>
              <a:t>. При этом в совокупную обязанность не включаются суммы налога на доходы физических лиц, уплачиваемого в порядке, установленном </a:t>
            </a:r>
            <a:r>
              <a:rPr lang="ru-RU" sz="1800" b="1" dirty="0">
                <a:solidFill>
                  <a:srgbClr val="4E67C8">
                    <a:lumMod val="50000"/>
                  </a:srgbClr>
                </a:solidFill>
                <a:latin typeface="Times New Roman" panose="02020603050405020304" pitchFamily="18" charset="0"/>
                <a:cs typeface="Times New Roman" panose="02020603050405020304" pitchFamily="18" charset="0"/>
                <a:hlinkClick r:id="rId3"/>
              </a:rPr>
              <a:t>статьей 227.1 </a:t>
            </a:r>
            <a:r>
              <a:rPr lang="ru-RU" sz="1800" b="1" dirty="0" smtClean="0">
                <a:solidFill>
                  <a:srgbClr val="4E67C8">
                    <a:lumMod val="50000"/>
                  </a:srgbClr>
                </a:solidFill>
                <a:latin typeface="Times New Roman" panose="02020603050405020304" pitchFamily="18" charset="0"/>
                <a:cs typeface="Times New Roman" panose="02020603050405020304" pitchFamily="18" charset="0"/>
                <a:hlinkClick r:id="rId3"/>
              </a:rPr>
              <a:t>Кодекса</a:t>
            </a:r>
            <a:r>
              <a:rPr lang="ru-RU" sz="1800" b="1" dirty="0">
                <a:solidFill>
                  <a:srgbClr val="4E67C8">
                    <a:lumMod val="50000"/>
                  </a:srgbClr>
                </a:solidFill>
                <a:latin typeface="Times New Roman" panose="02020603050405020304" pitchFamily="18" charset="0"/>
                <a:cs typeface="Times New Roman" panose="02020603050405020304" pitchFamily="18" charset="0"/>
                <a:hlinkClick r:id="rId3"/>
              </a:rPr>
              <a:t>, и суммы государственной пошлины, в отношении уплаты которой судом не выдан исполнительный документ;</a:t>
            </a:r>
          </a:p>
          <a:p>
            <a:endParaRPr lang="ru-RU" sz="1800" b="1" dirty="0" smtClean="0">
              <a:solidFill>
                <a:srgbClr val="4E67C8">
                  <a:lumMod val="50000"/>
                </a:srgbClr>
              </a:solidFill>
              <a:latin typeface="Times New Roman" panose="02020603050405020304" pitchFamily="18" charset="0"/>
              <a:cs typeface="Times New Roman" panose="02020603050405020304" pitchFamily="18" charset="0"/>
            </a:endParaRPr>
          </a:p>
          <a:p>
            <a:r>
              <a:rPr lang="ru-RU" sz="2000" b="1" dirty="0">
                <a:solidFill>
                  <a:srgbClr val="FF0000"/>
                </a:solidFill>
                <a:latin typeface="Times New Roman" panose="02020603050405020304" pitchFamily="18" charset="0"/>
                <a:cs typeface="Times New Roman" panose="02020603050405020304" pitchFamily="18" charset="0"/>
              </a:rPr>
              <a:t>З</a:t>
            </a:r>
            <a:r>
              <a:rPr lang="ru-RU" sz="2000" b="1" dirty="0" smtClean="0">
                <a:solidFill>
                  <a:srgbClr val="FF0000"/>
                </a:solidFill>
                <a:latin typeface="Times New Roman" panose="02020603050405020304" pitchFamily="18" charset="0"/>
                <a:cs typeface="Times New Roman" panose="02020603050405020304" pitchFamily="18" charset="0"/>
              </a:rPr>
              <a:t>адолженность </a:t>
            </a:r>
            <a:r>
              <a:rPr lang="ru-RU" sz="2000" b="1" dirty="0">
                <a:solidFill>
                  <a:srgbClr val="FF0000"/>
                </a:solidFill>
                <a:latin typeface="Times New Roman" panose="02020603050405020304" pitchFamily="18" charset="0"/>
                <a:cs typeface="Times New Roman" panose="02020603050405020304" pitchFamily="18" charset="0"/>
              </a:rPr>
              <a:t>по уплате налогов</a:t>
            </a:r>
            <a:r>
              <a:rPr lang="ru-RU" sz="1800" b="1" dirty="0">
                <a:solidFill>
                  <a:srgbClr val="4E67C8">
                    <a:lumMod val="50000"/>
                  </a:srgbClr>
                </a:solidFill>
                <a:latin typeface="Times New Roman" panose="02020603050405020304" pitchFamily="18" charset="0"/>
                <a:cs typeface="Times New Roman" panose="02020603050405020304" pitchFamily="18" charset="0"/>
              </a:rPr>
              <a:t>, </a:t>
            </a:r>
            <a:r>
              <a:rPr lang="ru-RU" sz="1600" b="1" dirty="0">
                <a:solidFill>
                  <a:srgbClr val="4E67C8">
                    <a:lumMod val="50000"/>
                  </a:srgbClr>
                </a:solidFill>
                <a:latin typeface="Times New Roman" panose="02020603050405020304" pitchFamily="18" charset="0"/>
                <a:cs typeface="Times New Roman" panose="02020603050405020304" pitchFamily="18" charset="0"/>
              </a:rPr>
              <a:t>сборов и страховых взносов в бюджеты бюджетной системы </a:t>
            </a:r>
            <a:r>
              <a:rPr lang="ru-RU" sz="1600" b="1" dirty="0" smtClean="0">
                <a:solidFill>
                  <a:srgbClr val="4E67C8">
                    <a:lumMod val="50000"/>
                  </a:srgbClr>
                </a:solidFill>
                <a:latin typeface="Times New Roman" panose="02020603050405020304" pitchFamily="18" charset="0"/>
                <a:cs typeface="Times New Roman" panose="02020603050405020304" pitchFamily="18" charset="0"/>
              </a:rPr>
              <a:t>РФ - </a:t>
            </a:r>
            <a:r>
              <a:rPr lang="ru-RU" sz="1600" b="1" dirty="0">
                <a:solidFill>
                  <a:srgbClr val="4E67C8">
                    <a:lumMod val="50000"/>
                  </a:srgbClr>
                </a:solidFill>
                <a:latin typeface="Times New Roman" panose="02020603050405020304" pitchFamily="18" charset="0"/>
                <a:cs typeface="Times New Roman" panose="02020603050405020304" pitchFamily="18" charset="0"/>
              </a:rPr>
              <a:t>общая сумма недоимок, а также не уплаченных налогоплательщиком, плательщиком сборов, плательщиком страховых взносов и (или) налоговым агентом пеней, штрафов и процентов, предусмотренных </a:t>
            </a:r>
            <a:r>
              <a:rPr lang="ru-RU" sz="1600" b="1" dirty="0" smtClean="0">
                <a:solidFill>
                  <a:srgbClr val="4E67C8">
                    <a:lumMod val="50000"/>
                  </a:srgbClr>
                </a:solidFill>
                <a:latin typeface="Times New Roman" panose="02020603050405020304" pitchFamily="18" charset="0"/>
                <a:cs typeface="Times New Roman" panose="02020603050405020304" pitchFamily="18" charset="0"/>
              </a:rPr>
              <a:t>Кодексом</a:t>
            </a:r>
            <a:r>
              <a:rPr lang="ru-RU" sz="1600" b="1" dirty="0">
                <a:solidFill>
                  <a:srgbClr val="4E67C8">
                    <a:lumMod val="50000"/>
                  </a:srgbClr>
                </a:solidFill>
                <a:latin typeface="Times New Roman" panose="02020603050405020304" pitchFamily="18" charset="0"/>
                <a:cs typeface="Times New Roman" panose="02020603050405020304" pitchFamily="18" charset="0"/>
              </a:rPr>
              <a:t>, и сумм налогов, подлежащих возврату в бюджетную систему </a:t>
            </a:r>
            <a:r>
              <a:rPr lang="ru-RU" sz="1600" b="1" dirty="0" smtClean="0">
                <a:solidFill>
                  <a:srgbClr val="4E67C8">
                    <a:lumMod val="50000"/>
                  </a:srgbClr>
                </a:solidFill>
                <a:latin typeface="Times New Roman" panose="02020603050405020304" pitchFamily="18" charset="0"/>
                <a:cs typeface="Times New Roman" panose="02020603050405020304" pitchFamily="18" charset="0"/>
              </a:rPr>
              <a:t>РФ в </a:t>
            </a:r>
            <a:r>
              <a:rPr lang="ru-RU" sz="1600" b="1" dirty="0">
                <a:solidFill>
                  <a:srgbClr val="4E67C8">
                    <a:lumMod val="50000"/>
                  </a:srgbClr>
                </a:solidFill>
                <a:latin typeface="Times New Roman" panose="02020603050405020304" pitchFamily="18" charset="0"/>
                <a:cs typeface="Times New Roman" panose="02020603050405020304" pitchFamily="18" charset="0"/>
              </a:rPr>
              <a:t>случаях, предусмотренных </a:t>
            </a:r>
            <a:r>
              <a:rPr lang="ru-RU" sz="1600" b="1" dirty="0" smtClean="0">
                <a:solidFill>
                  <a:srgbClr val="4E67C8">
                    <a:lumMod val="50000"/>
                  </a:srgbClr>
                </a:solidFill>
                <a:latin typeface="Times New Roman" panose="02020603050405020304" pitchFamily="18" charset="0"/>
                <a:cs typeface="Times New Roman" panose="02020603050405020304" pitchFamily="18" charset="0"/>
              </a:rPr>
              <a:t>Кодексом</a:t>
            </a:r>
            <a:r>
              <a:rPr lang="ru-RU" sz="1600" b="1" dirty="0">
                <a:solidFill>
                  <a:srgbClr val="4E67C8">
                    <a:lumMod val="50000"/>
                  </a:srgbClr>
                </a:solidFill>
                <a:latin typeface="Times New Roman" panose="02020603050405020304" pitchFamily="18" charset="0"/>
                <a:cs typeface="Times New Roman" panose="02020603050405020304" pitchFamily="18" charset="0"/>
              </a:rPr>
              <a:t>, </a:t>
            </a:r>
            <a:r>
              <a:rPr lang="ru-RU" sz="2000" b="1" dirty="0">
                <a:solidFill>
                  <a:srgbClr val="FF0000"/>
                </a:solidFill>
                <a:latin typeface="Times New Roman" panose="02020603050405020304" pitchFamily="18" charset="0"/>
                <a:cs typeface="Times New Roman" panose="02020603050405020304" pitchFamily="18" charset="0"/>
              </a:rPr>
              <a:t>равная размеру отрицательного сальдо единого налогового счета этого лица;</a:t>
            </a:r>
          </a:p>
        </p:txBody>
      </p:sp>
      <p:sp>
        <p:nvSpPr>
          <p:cNvPr id="9" name="TextBox 8"/>
          <p:cNvSpPr txBox="1"/>
          <p:nvPr/>
        </p:nvSpPr>
        <p:spPr>
          <a:xfrm>
            <a:off x="8479085" y="2458887"/>
            <a:ext cx="1799231" cy="646331"/>
          </a:xfrm>
          <a:prstGeom prst="rect">
            <a:avLst/>
          </a:prstGeom>
          <a:noFill/>
        </p:spPr>
        <p:txBody>
          <a:bodyPr wrap="square" rtlCol="0">
            <a:spAutoFit/>
          </a:bodyPr>
          <a:lstStyle/>
          <a:p>
            <a:r>
              <a:rPr lang="ru-RU" sz="1800" b="1" dirty="0" smtClean="0">
                <a:solidFill>
                  <a:srgbClr val="4E67C8">
                    <a:lumMod val="50000"/>
                  </a:srgbClr>
                </a:solidFill>
                <a:latin typeface="Times New Roman" panose="02020603050405020304" pitchFamily="18" charset="0"/>
                <a:cs typeface="Times New Roman" panose="02020603050405020304" pitchFamily="18" charset="0"/>
              </a:rPr>
              <a:t>Пункт 5 </a:t>
            </a:r>
          </a:p>
          <a:p>
            <a:r>
              <a:rPr lang="ru-RU" sz="1800" b="1" dirty="0" smtClean="0">
                <a:solidFill>
                  <a:srgbClr val="4E67C8">
                    <a:lumMod val="50000"/>
                  </a:srgbClr>
                </a:solidFill>
                <a:latin typeface="Times New Roman" panose="02020603050405020304" pitchFamily="18" charset="0"/>
                <a:cs typeface="Times New Roman" panose="02020603050405020304" pitchFamily="18" charset="0"/>
              </a:rPr>
              <a:t>статьи 11.3 НК</a:t>
            </a:r>
            <a:endParaRPr lang="ru-RU" sz="1800" b="1" dirty="0" smtClean="0">
              <a:solidFill>
                <a:srgbClr val="FF0000"/>
              </a:solidFill>
              <a:latin typeface="Times New Roman" panose="02020603050405020304" pitchFamily="18" charset="0"/>
              <a:cs typeface="Times New Roman" panose="02020603050405020304" pitchFamily="18" charset="0"/>
            </a:endParaRPr>
          </a:p>
        </p:txBody>
      </p:sp>
      <p:sp>
        <p:nvSpPr>
          <p:cNvPr id="10" name="TextBox 9"/>
          <p:cNvSpPr txBox="1"/>
          <p:nvPr/>
        </p:nvSpPr>
        <p:spPr>
          <a:xfrm>
            <a:off x="8503728" y="4324884"/>
            <a:ext cx="1749752" cy="923330"/>
          </a:xfrm>
          <a:prstGeom prst="rect">
            <a:avLst/>
          </a:prstGeom>
          <a:noFill/>
        </p:spPr>
        <p:txBody>
          <a:bodyPr wrap="square" rtlCol="0">
            <a:spAutoFit/>
          </a:bodyPr>
          <a:lstStyle/>
          <a:p>
            <a:r>
              <a:rPr lang="ru-RU" sz="1800" b="1" dirty="0" smtClean="0">
                <a:solidFill>
                  <a:srgbClr val="4E67C8">
                    <a:lumMod val="50000"/>
                  </a:srgbClr>
                </a:solidFill>
                <a:latin typeface="Times New Roman" panose="02020603050405020304" pitchFamily="18" charset="0"/>
                <a:cs typeface="Times New Roman" panose="02020603050405020304" pitchFamily="18" charset="0"/>
              </a:rPr>
              <a:t>Абзац 3 </a:t>
            </a:r>
          </a:p>
          <a:p>
            <a:r>
              <a:rPr lang="ru-RU" sz="1800" b="1" dirty="0" smtClean="0">
                <a:solidFill>
                  <a:srgbClr val="4E67C8">
                    <a:lumMod val="50000"/>
                  </a:srgbClr>
                </a:solidFill>
                <a:latin typeface="Times New Roman" panose="02020603050405020304" pitchFamily="18" charset="0"/>
                <a:cs typeface="Times New Roman" panose="02020603050405020304" pitchFamily="18" charset="0"/>
              </a:rPr>
              <a:t>пункта 3 статьи 11.3 НК</a:t>
            </a:r>
            <a:endParaRPr lang="ru-RU" sz="1800" b="1" dirty="0" smtClean="0">
              <a:solidFill>
                <a:srgbClr val="FF0000"/>
              </a:solidFill>
              <a:latin typeface="Times New Roman" panose="02020603050405020304" pitchFamily="18" charset="0"/>
              <a:cs typeface="Times New Roman" panose="02020603050405020304" pitchFamily="18" charset="0"/>
            </a:endParaRPr>
          </a:p>
        </p:txBody>
      </p:sp>
      <p:sp>
        <p:nvSpPr>
          <p:cNvPr id="11" name="Прямоугольник 10"/>
          <p:cNvSpPr/>
          <p:nvPr/>
        </p:nvSpPr>
        <p:spPr>
          <a:xfrm>
            <a:off x="9679488" y="6371407"/>
            <a:ext cx="574089"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prstClr val="white"/>
                </a:solidFill>
                <a:latin typeface="Times New Roman" panose="02020603050405020304" pitchFamily="18" charset="0"/>
                <a:cs typeface="Times New Roman" panose="02020603050405020304" pitchFamily="18" charset="0"/>
              </a:rPr>
              <a:t>3</a:t>
            </a:r>
            <a:endParaRPr lang="ru-RU" sz="3200" b="1" dirty="0">
              <a:solidFill>
                <a:prstClr val="white"/>
              </a:solidFill>
              <a:latin typeface="Times New Roman" panose="02020603050405020304" pitchFamily="18" charset="0"/>
              <a:cs typeface="Times New Roman" panose="02020603050405020304" pitchFamily="18" charset="0"/>
            </a:endParaRPr>
          </a:p>
        </p:txBody>
      </p:sp>
      <p:sp>
        <p:nvSpPr>
          <p:cNvPr id="12" name="Прямоугольник 11"/>
          <p:cNvSpPr/>
          <p:nvPr/>
        </p:nvSpPr>
        <p:spPr>
          <a:xfrm>
            <a:off x="7746271" y="4318958"/>
            <a:ext cx="970685" cy="7254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smtClean="0">
                <a:solidFill>
                  <a:srgbClr val="212745">
                    <a:lumMod val="50000"/>
                  </a:srgbClr>
                </a:solidFill>
              </a:rPr>
              <a:t>=</a:t>
            </a:r>
            <a:endParaRPr lang="ru-RU" sz="9600" dirty="0">
              <a:solidFill>
                <a:srgbClr val="212745">
                  <a:lumMod val="50000"/>
                </a:srgbClr>
              </a:solidFill>
            </a:endParaRPr>
          </a:p>
        </p:txBody>
      </p:sp>
      <p:sp>
        <p:nvSpPr>
          <p:cNvPr id="13" name="Прямоугольник 12"/>
          <p:cNvSpPr/>
          <p:nvPr/>
        </p:nvSpPr>
        <p:spPr>
          <a:xfrm>
            <a:off x="7721342" y="2281744"/>
            <a:ext cx="995612" cy="9142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smtClean="0">
                <a:solidFill>
                  <a:srgbClr val="212745">
                    <a:lumMod val="50000"/>
                  </a:srgbClr>
                </a:solidFill>
              </a:rPr>
              <a:t>=</a:t>
            </a:r>
            <a:endParaRPr lang="ru-RU" sz="9600" dirty="0">
              <a:solidFill>
                <a:srgbClr val="212745">
                  <a:lumMod val="50000"/>
                </a:srgbClr>
              </a:solidFill>
            </a:endParaRPr>
          </a:p>
        </p:txBody>
      </p:sp>
    </p:spTree>
    <p:extLst>
      <p:ext uri="{BB962C8B-B14F-4D97-AF65-F5344CB8AC3E}">
        <p14:creationId xmlns:p14="http://schemas.microsoft.com/office/powerpoint/2010/main" val="189311324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4</a:t>
            </a:fld>
            <a:endParaRPr lang="ru-RU" dirty="0">
              <a:solidFill>
                <a:prstClr val="white"/>
              </a:solidFill>
            </a:endParaRPr>
          </a:p>
        </p:txBody>
      </p:sp>
      <p:sp>
        <p:nvSpPr>
          <p:cNvPr id="5" name="TextBox 4"/>
          <p:cNvSpPr txBox="1"/>
          <p:nvPr/>
        </p:nvSpPr>
        <p:spPr>
          <a:xfrm>
            <a:off x="756754" y="267131"/>
            <a:ext cx="8813928" cy="923330"/>
          </a:xfrm>
          <a:prstGeom prst="rect">
            <a:avLst/>
          </a:prstGeom>
          <a:noFill/>
        </p:spPr>
        <p:txBody>
          <a:bodyPr wrap="square" rtlCol="0">
            <a:spAutoFit/>
          </a:bodyPr>
          <a:lstStyle/>
          <a:p>
            <a:r>
              <a:rPr lang="ru-RU" sz="1800" b="1" dirty="0" smtClean="0">
                <a:solidFill>
                  <a:srgbClr val="4E67C8">
                    <a:lumMod val="50000"/>
                  </a:srgbClr>
                </a:solidFill>
                <a:latin typeface="Times New Roman" panose="02020603050405020304" pitchFamily="18" charset="0"/>
                <a:cs typeface="Times New Roman" panose="02020603050405020304" pitchFamily="18" charset="0"/>
              </a:rPr>
              <a:t>Федеральный </a:t>
            </a:r>
            <a:r>
              <a:rPr lang="ru-RU" sz="1800" b="1" dirty="0">
                <a:solidFill>
                  <a:srgbClr val="4E67C8">
                    <a:lumMod val="50000"/>
                  </a:srgbClr>
                </a:solidFill>
                <a:latin typeface="Times New Roman" panose="02020603050405020304" pitchFamily="18" charset="0"/>
                <a:cs typeface="Times New Roman" panose="02020603050405020304" pitchFamily="18" charset="0"/>
              </a:rPr>
              <a:t>закон от 14.07.2022 N </a:t>
            </a:r>
            <a:r>
              <a:rPr lang="ru-RU" sz="1800" b="1" dirty="0" smtClean="0">
                <a:solidFill>
                  <a:srgbClr val="4E67C8">
                    <a:lumMod val="50000"/>
                  </a:srgbClr>
                </a:solidFill>
                <a:latin typeface="Times New Roman" panose="02020603050405020304" pitchFamily="18" charset="0"/>
                <a:cs typeface="Times New Roman" panose="02020603050405020304" pitchFamily="18" charset="0"/>
              </a:rPr>
              <a:t>263-ФЗ "</a:t>
            </a:r>
            <a:r>
              <a:rPr lang="ru-RU" sz="1800" b="1" dirty="0">
                <a:solidFill>
                  <a:srgbClr val="4E67C8">
                    <a:lumMod val="50000"/>
                  </a:srgbClr>
                </a:solidFill>
                <a:latin typeface="Times New Roman" panose="02020603050405020304" pitchFamily="18" charset="0"/>
                <a:cs typeface="Times New Roman" panose="02020603050405020304" pitchFamily="18" charset="0"/>
              </a:rPr>
              <a:t>О внесении изменений в части первую и вторую Налогового кодекса Российской Федерации"</a:t>
            </a:r>
          </a:p>
          <a:p>
            <a:pPr algn="r"/>
            <a:r>
              <a:rPr lang="ru-RU" sz="1800" b="1" dirty="0">
                <a:solidFill>
                  <a:srgbClr val="FF0000"/>
                </a:solidFill>
                <a:latin typeface="Times New Roman" panose="02020603050405020304" pitchFamily="18" charset="0"/>
                <a:cs typeface="Times New Roman" panose="02020603050405020304" pitchFamily="18" charset="0"/>
              </a:rPr>
              <a:t>Начало действия документа - </a:t>
            </a:r>
            <a:r>
              <a:rPr lang="ru-RU" sz="1800" b="1" dirty="0">
                <a:solidFill>
                  <a:srgbClr val="FF0000"/>
                </a:solidFill>
                <a:latin typeface="Times New Roman" panose="02020603050405020304" pitchFamily="18" charset="0"/>
                <a:cs typeface="Times New Roman" panose="02020603050405020304" pitchFamily="18" charset="0"/>
                <a:hlinkClick r:id="rId2"/>
              </a:rPr>
              <a:t>01.01.2023</a:t>
            </a:r>
            <a:r>
              <a:rPr lang="ru-RU" sz="1800" b="1" dirty="0" smtClean="0">
                <a:solidFill>
                  <a:srgbClr val="FF0000"/>
                </a:solidFill>
                <a:latin typeface="Times New Roman" panose="02020603050405020304" pitchFamily="18" charset="0"/>
                <a:cs typeface="Times New Roman" panose="02020603050405020304" pitchFamily="18" charset="0"/>
                <a:hlinkClick r:id="rId2"/>
              </a:rPr>
              <a:t>.</a:t>
            </a:r>
            <a:endParaRPr lang="ru-RU" sz="1800" b="1" dirty="0" smtClean="0">
              <a:solidFill>
                <a:srgbClr val="FF000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1102137" y="1780775"/>
            <a:ext cx="8601725" cy="2800767"/>
          </a:xfrm>
          <a:prstGeom prst="rect">
            <a:avLst/>
          </a:prstGeom>
          <a:noFill/>
        </p:spPr>
        <p:txBody>
          <a:bodyPr wrap="square" rtlCol="0">
            <a:spAutoFit/>
          </a:bodyPr>
          <a:lstStyle/>
          <a:p>
            <a:r>
              <a:rPr lang="ru-RU" sz="2000" b="1" dirty="0">
                <a:solidFill>
                  <a:srgbClr val="4E67C8">
                    <a:lumMod val="50000"/>
                  </a:srgbClr>
                </a:solidFill>
                <a:latin typeface="Times New Roman" panose="02020603050405020304" pitchFamily="18" charset="0"/>
                <a:cs typeface="Times New Roman" panose="02020603050405020304" pitchFamily="18" charset="0"/>
              </a:rPr>
              <a:t>Статья 11.3. Единый налоговый платеж. Единый налоговый счет</a:t>
            </a:r>
          </a:p>
          <a:p>
            <a:endParaRPr lang="ru-RU" sz="1800" dirty="0" smtClean="0">
              <a:solidFill>
                <a:prstClr val="black"/>
              </a:solidFill>
            </a:endParaRPr>
          </a:p>
          <a:p>
            <a:r>
              <a:rPr lang="ru-RU" sz="2000" dirty="0">
                <a:solidFill>
                  <a:srgbClr val="4E67C8">
                    <a:lumMod val="50000"/>
                  </a:srgbClr>
                </a:solidFill>
                <a:latin typeface="Times New Roman" panose="02020603050405020304" pitchFamily="18" charset="0"/>
                <a:cs typeface="Times New Roman" panose="02020603050405020304" pitchFamily="18" charset="0"/>
              </a:rPr>
              <a:t>4. Единый налоговый счет ведется в отношении </a:t>
            </a:r>
            <a:r>
              <a:rPr lang="ru-RU" sz="2000" b="1" dirty="0">
                <a:solidFill>
                  <a:srgbClr val="FF0000"/>
                </a:solidFill>
                <a:latin typeface="Times New Roman" panose="02020603050405020304" pitchFamily="18" charset="0"/>
                <a:cs typeface="Times New Roman" panose="02020603050405020304" pitchFamily="18" charset="0"/>
              </a:rPr>
              <a:t>каждого физического лица и каждой организации</a:t>
            </a:r>
            <a:r>
              <a:rPr lang="ru-RU" sz="2000" dirty="0">
                <a:solidFill>
                  <a:srgbClr val="4E67C8">
                    <a:lumMod val="50000"/>
                  </a:srgbClr>
                </a:solidFill>
                <a:latin typeface="Times New Roman" panose="02020603050405020304" pitchFamily="18" charset="0"/>
                <a:cs typeface="Times New Roman" panose="02020603050405020304" pitchFamily="18" charset="0"/>
              </a:rPr>
              <a:t>, являющихся налогоплательщиками, плательщиками сборов, плательщиками страховых взносов и (или) налоговыми агентами (в том числе при исполнении обязанности управляющего товарища, ответственного за ведение налогового учета в связи с выполнением договора инвестиционного товарищества).</a:t>
            </a:r>
          </a:p>
          <a:p>
            <a:endParaRPr lang="ru-RU" sz="1800" b="1" dirty="0">
              <a:solidFill>
                <a:srgbClr val="4E67C8">
                  <a:lumMod val="50000"/>
                </a:srgbClr>
              </a:solidFill>
              <a:latin typeface="Times New Roman" panose="02020603050405020304" pitchFamily="18" charset="0"/>
              <a:cs typeface="Times New Roman" panose="02020603050405020304" pitchFamily="18" charset="0"/>
            </a:endParaRPr>
          </a:p>
        </p:txBody>
      </p:sp>
      <p:pic>
        <p:nvPicPr>
          <p:cNvPr id="7" name="Рисунок 6" descr="Человечки клипарт (68 фото) » Рисунки для срисовки и не только"/>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1248" y="5171826"/>
            <a:ext cx="1246296" cy="1292959"/>
          </a:xfrm>
          <a:prstGeom prst="rect">
            <a:avLst/>
          </a:prstGeom>
          <a:noFill/>
          <a:ln>
            <a:noFill/>
          </a:ln>
        </p:spPr>
      </p:pic>
      <p:pic>
        <p:nvPicPr>
          <p:cNvPr id="8" name="Рисунок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686329" y="4313113"/>
            <a:ext cx="2610904" cy="2685555"/>
          </a:xfrm>
          <a:prstGeom prst="rect">
            <a:avLst/>
          </a:prstGeom>
        </p:spPr>
      </p:pic>
      <p:sp>
        <p:nvSpPr>
          <p:cNvPr id="9" name="Скругленный прямоугольник 8"/>
          <p:cNvSpPr/>
          <p:nvPr/>
        </p:nvSpPr>
        <p:spPr>
          <a:xfrm>
            <a:off x="3298114" y="4876894"/>
            <a:ext cx="3069032" cy="1883023"/>
          </a:xfrm>
          <a:prstGeom prst="roundRect">
            <a:avLst/>
          </a:prstGeom>
          <a:solidFill>
            <a:schemeClr val="bg2">
              <a:lumMod val="50000"/>
            </a:schemeClr>
          </a:solidFill>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prstClr val="white"/>
              </a:solidFill>
            </a:endParaRPr>
          </a:p>
        </p:txBody>
      </p:sp>
      <p:pic>
        <p:nvPicPr>
          <p:cNvPr id="10" name="Рисунок 6" descr="C:\Users\panova_ea\Desktop\ФНС\Новая папка\word\jpg\true-logo-FNS.jpg"/>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87345" y="5075782"/>
            <a:ext cx="623038" cy="636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Прямоугольник 10"/>
          <p:cNvSpPr/>
          <p:nvPr/>
        </p:nvSpPr>
        <p:spPr>
          <a:xfrm>
            <a:off x="4066899" y="5316055"/>
            <a:ext cx="2300245" cy="798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ru-RU" sz="1400" b="1" dirty="0" smtClean="0">
                <a:solidFill>
                  <a:prstClr val="white"/>
                </a:solidFill>
                <a:latin typeface="Times New Roman" panose="02020603050405020304" pitchFamily="18" charset="0"/>
                <a:cs typeface="Times New Roman" panose="02020603050405020304" pitchFamily="18" charset="0"/>
              </a:rPr>
              <a:t>ЕДИНЫЙ НАЛОГОВЫЙ СЧЕТ</a:t>
            </a:r>
            <a:endParaRPr lang="ru-RU" sz="1400" b="1" dirty="0">
              <a:solidFill>
                <a:prstClr val="white"/>
              </a:solidFill>
              <a:latin typeface="Times New Roman" panose="02020603050405020304" pitchFamily="18" charset="0"/>
              <a:cs typeface="Times New Roman" panose="02020603050405020304" pitchFamily="18" charset="0"/>
            </a:endParaRPr>
          </a:p>
        </p:txBody>
      </p:sp>
      <p:sp>
        <p:nvSpPr>
          <p:cNvPr id="12" name="Прямоугольник 11"/>
          <p:cNvSpPr/>
          <p:nvPr/>
        </p:nvSpPr>
        <p:spPr>
          <a:xfrm>
            <a:off x="3534253" y="6043556"/>
            <a:ext cx="2300245" cy="798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ru-RU" sz="700" b="1" dirty="0" smtClean="0">
                <a:solidFill>
                  <a:prstClr val="white"/>
                </a:solidFill>
                <a:latin typeface="Times New Roman" panose="02020603050405020304" pitchFamily="18" charset="0"/>
                <a:cs typeface="Times New Roman" panose="02020603050405020304" pitchFamily="18" charset="0"/>
              </a:rPr>
              <a:t>ИНН</a:t>
            </a:r>
          </a:p>
          <a:p>
            <a:r>
              <a:rPr lang="ru-RU" sz="1400" b="1" dirty="0" smtClean="0">
                <a:solidFill>
                  <a:prstClr val="white"/>
                </a:solidFill>
                <a:latin typeface="Times New Roman" panose="02020603050405020304" pitchFamily="18" charset="0"/>
                <a:cs typeface="Times New Roman" panose="02020603050405020304" pitchFamily="18" charset="0"/>
              </a:rPr>
              <a:t>0000 0000 0000</a:t>
            </a:r>
            <a:endParaRPr lang="ru-RU" sz="1400" b="1" dirty="0">
              <a:solidFill>
                <a:prstClr val="white"/>
              </a:solidFill>
              <a:latin typeface="Times New Roman" panose="02020603050405020304" pitchFamily="18" charset="0"/>
              <a:cs typeface="Times New Roman" panose="02020603050405020304" pitchFamily="18" charset="0"/>
            </a:endParaRPr>
          </a:p>
        </p:txBody>
      </p:sp>
      <p:pic>
        <p:nvPicPr>
          <p:cNvPr id="13" name="Picture 12" descr="Картинки по запросу экономика пнг"/>
          <p:cNvPicPr>
            <a:picLocks noChangeAspect="1" noChangeArrowheads="1"/>
          </p:cNvPicPr>
          <p:nvPr/>
        </p:nvPicPr>
        <p:blipFill>
          <a:blip r:embed="rId6" cstate="print"/>
          <a:srcRect/>
          <a:stretch>
            <a:fillRect/>
          </a:stretch>
        </p:blipFill>
        <p:spPr bwMode="auto">
          <a:xfrm>
            <a:off x="4937079" y="5655794"/>
            <a:ext cx="1296143" cy="864096"/>
          </a:xfrm>
          <a:prstGeom prst="rect">
            <a:avLst/>
          </a:prstGeom>
          <a:noFill/>
        </p:spPr>
      </p:pic>
      <p:sp>
        <p:nvSpPr>
          <p:cNvPr id="14" name="Стрелка вправо 13"/>
          <p:cNvSpPr/>
          <p:nvPr/>
        </p:nvSpPr>
        <p:spPr>
          <a:xfrm flipH="1">
            <a:off x="2110811" y="5460776"/>
            <a:ext cx="977905" cy="62264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prstClr val="white"/>
              </a:solidFill>
            </a:endParaRPr>
          </a:p>
        </p:txBody>
      </p:sp>
      <p:sp>
        <p:nvSpPr>
          <p:cNvPr id="15" name="Стрелка вправо 14"/>
          <p:cNvSpPr/>
          <p:nvPr/>
        </p:nvSpPr>
        <p:spPr>
          <a:xfrm>
            <a:off x="6713628" y="5460433"/>
            <a:ext cx="960240" cy="62264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prstClr val="white"/>
              </a:solidFill>
            </a:endParaRPr>
          </a:p>
        </p:txBody>
      </p:sp>
      <p:sp>
        <p:nvSpPr>
          <p:cNvPr id="16" name="Прямоугольник 15"/>
          <p:cNvSpPr/>
          <p:nvPr/>
        </p:nvSpPr>
        <p:spPr>
          <a:xfrm>
            <a:off x="9679488" y="6371407"/>
            <a:ext cx="574089"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prstClr val="white"/>
                </a:solidFill>
                <a:latin typeface="Times New Roman" panose="02020603050405020304" pitchFamily="18" charset="0"/>
                <a:cs typeface="Times New Roman" panose="02020603050405020304" pitchFamily="18" charset="0"/>
              </a:rPr>
              <a:t>4</a:t>
            </a:r>
            <a:endParaRPr lang="ru-RU" sz="3200" b="1" dirty="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943960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5</a:t>
            </a:fld>
            <a:endParaRPr lang="ru-RU" dirty="0">
              <a:solidFill>
                <a:prstClr val="white"/>
              </a:solidFill>
            </a:endParaRPr>
          </a:p>
        </p:txBody>
      </p:sp>
      <p:sp>
        <p:nvSpPr>
          <p:cNvPr id="5" name="TextBox 4"/>
          <p:cNvSpPr txBox="1"/>
          <p:nvPr/>
        </p:nvSpPr>
        <p:spPr>
          <a:xfrm>
            <a:off x="862855" y="1199658"/>
            <a:ext cx="8601725" cy="4062651"/>
          </a:xfrm>
          <a:prstGeom prst="rect">
            <a:avLst/>
          </a:prstGeom>
          <a:noFill/>
        </p:spPr>
        <p:txBody>
          <a:bodyPr wrap="square" rtlCol="0">
            <a:spAutoFit/>
          </a:bodyPr>
          <a:lstStyle/>
          <a:p>
            <a:r>
              <a:rPr lang="ru-RU" sz="2000" b="1" dirty="0">
                <a:solidFill>
                  <a:schemeClr val="accent1">
                    <a:lumMod val="50000"/>
                  </a:schemeClr>
                </a:solidFill>
                <a:latin typeface="Times New Roman" panose="02020603050405020304" pitchFamily="18" charset="0"/>
                <a:cs typeface="Times New Roman" panose="02020603050405020304" pitchFamily="18" charset="0"/>
              </a:rPr>
              <a:t>Статья 11.3. Единый налоговый платеж. Единый налоговый счет</a:t>
            </a:r>
          </a:p>
          <a:p>
            <a:endParaRPr lang="ru-RU" sz="1800" dirty="0" smtClean="0"/>
          </a:p>
          <a:p>
            <a:r>
              <a:rPr lang="ru-RU" sz="1800" b="1" dirty="0">
                <a:solidFill>
                  <a:schemeClr val="accent1">
                    <a:lumMod val="50000"/>
                  </a:schemeClr>
                </a:solidFill>
                <a:latin typeface="Times New Roman" panose="02020603050405020304" pitchFamily="18" charset="0"/>
                <a:cs typeface="Times New Roman" panose="02020603050405020304" pitchFamily="18" charset="0"/>
              </a:rPr>
              <a:t>1. </a:t>
            </a:r>
            <a:r>
              <a:rPr lang="ru-RU" sz="2000" b="1" dirty="0">
                <a:solidFill>
                  <a:srgbClr val="FF0000"/>
                </a:solidFill>
                <a:latin typeface="Times New Roman" panose="02020603050405020304" pitchFamily="18" charset="0"/>
                <a:cs typeface="Times New Roman" panose="02020603050405020304" pitchFamily="18" charset="0"/>
              </a:rPr>
              <a:t>Единым налоговым платежом </a:t>
            </a:r>
            <a:r>
              <a:rPr lang="ru-RU" sz="1800" b="1" dirty="0">
                <a:solidFill>
                  <a:schemeClr val="accent1">
                    <a:lumMod val="50000"/>
                  </a:schemeClr>
                </a:solidFill>
                <a:latin typeface="Times New Roman" panose="02020603050405020304" pitchFamily="18" charset="0"/>
                <a:cs typeface="Times New Roman" panose="02020603050405020304" pitchFamily="18" charset="0"/>
              </a:rPr>
              <a:t>признаются денежные средства, </a:t>
            </a:r>
            <a:r>
              <a:rPr lang="ru-RU" sz="1800" b="1" u="sng" dirty="0">
                <a:solidFill>
                  <a:schemeClr val="accent1">
                    <a:lumMod val="50000"/>
                  </a:schemeClr>
                </a:solidFill>
                <a:latin typeface="Times New Roman" panose="02020603050405020304" pitchFamily="18" charset="0"/>
                <a:cs typeface="Times New Roman" panose="02020603050405020304" pitchFamily="18" charset="0"/>
              </a:rPr>
              <a:t>перечисленные</a:t>
            </a:r>
            <a:r>
              <a:rPr lang="ru-RU" sz="1800" b="1" dirty="0">
                <a:solidFill>
                  <a:schemeClr val="accent1">
                    <a:lumMod val="50000"/>
                  </a:schemeClr>
                </a:solidFill>
                <a:latin typeface="Times New Roman" panose="02020603050405020304" pitchFamily="18" charset="0"/>
                <a:cs typeface="Times New Roman" panose="02020603050405020304" pitchFamily="18" charset="0"/>
              </a:rPr>
              <a:t> налогоплательщиком, в бюджетную систему РФ, предназначенные </a:t>
            </a:r>
            <a:r>
              <a:rPr lang="ru-RU" sz="1800" b="1" u="sng" dirty="0">
                <a:solidFill>
                  <a:schemeClr val="accent1">
                    <a:lumMod val="50000"/>
                  </a:schemeClr>
                </a:solidFill>
                <a:latin typeface="Times New Roman" panose="02020603050405020304" pitchFamily="18" charset="0"/>
                <a:cs typeface="Times New Roman" panose="02020603050405020304" pitchFamily="18" charset="0"/>
              </a:rPr>
              <a:t>для исполнения совокупной обязанности </a:t>
            </a:r>
            <a:r>
              <a:rPr lang="ru-RU" sz="1800" b="1" dirty="0">
                <a:solidFill>
                  <a:schemeClr val="accent1">
                    <a:lumMod val="50000"/>
                  </a:schemeClr>
                </a:solidFill>
                <a:latin typeface="Times New Roman" panose="02020603050405020304" pitchFamily="18" charset="0"/>
                <a:cs typeface="Times New Roman" panose="02020603050405020304" pitchFamily="18" charset="0"/>
              </a:rPr>
              <a:t>налогоплательщика, а также денежные средства, </a:t>
            </a:r>
            <a:r>
              <a:rPr lang="ru-RU" sz="1800" b="1" u="sng" dirty="0">
                <a:solidFill>
                  <a:schemeClr val="accent1">
                    <a:lumMod val="50000"/>
                  </a:schemeClr>
                </a:solidFill>
                <a:latin typeface="Times New Roman" panose="02020603050405020304" pitchFamily="18" charset="0"/>
                <a:cs typeface="Times New Roman" panose="02020603050405020304" pitchFamily="18" charset="0"/>
              </a:rPr>
              <a:t>взысканные</a:t>
            </a:r>
            <a:r>
              <a:rPr lang="ru-RU" sz="1800" b="1" dirty="0">
                <a:solidFill>
                  <a:schemeClr val="accent1">
                    <a:lumMod val="50000"/>
                  </a:schemeClr>
                </a:solidFill>
                <a:latin typeface="Times New Roman" panose="02020603050405020304" pitchFamily="18" charset="0"/>
                <a:cs typeface="Times New Roman" panose="02020603050405020304" pitchFamily="18" charset="0"/>
              </a:rPr>
              <a:t> с налогоплательщика, в соответствии с Кодексом.</a:t>
            </a:r>
          </a:p>
          <a:p>
            <a:endParaRPr lang="ru-RU" sz="1800" b="1" dirty="0">
              <a:solidFill>
                <a:schemeClr val="accent1">
                  <a:lumMod val="50000"/>
                </a:schemeClr>
              </a:solidFill>
              <a:latin typeface="Times New Roman" panose="02020603050405020304" pitchFamily="18" charset="0"/>
              <a:cs typeface="Times New Roman" panose="02020603050405020304" pitchFamily="18" charset="0"/>
            </a:endParaRPr>
          </a:p>
          <a:p>
            <a:r>
              <a:rPr lang="ru-RU" sz="1800" b="1" dirty="0">
                <a:solidFill>
                  <a:schemeClr val="accent1">
                    <a:lumMod val="50000"/>
                  </a:schemeClr>
                </a:solidFill>
                <a:latin typeface="Times New Roman" panose="02020603050405020304" pitchFamily="18" charset="0"/>
                <a:cs typeface="Times New Roman" panose="02020603050405020304" pitchFamily="18" charset="0"/>
              </a:rPr>
              <a:t>2. </a:t>
            </a:r>
            <a:r>
              <a:rPr lang="ru-RU" sz="2000" b="1" dirty="0">
                <a:solidFill>
                  <a:srgbClr val="FF0000"/>
                </a:solidFill>
                <a:latin typeface="Times New Roman" panose="02020603050405020304" pitchFamily="18" charset="0"/>
                <a:cs typeface="Times New Roman" panose="02020603050405020304" pitchFamily="18" charset="0"/>
              </a:rPr>
              <a:t>Единым налоговым счетом</a:t>
            </a:r>
            <a:r>
              <a:rPr lang="ru-RU" sz="1800" b="1" dirty="0">
                <a:solidFill>
                  <a:schemeClr val="accent1">
                    <a:lumMod val="50000"/>
                  </a:schemeClr>
                </a:solidFill>
                <a:latin typeface="Times New Roman" panose="02020603050405020304" pitchFamily="18" charset="0"/>
                <a:cs typeface="Times New Roman" panose="02020603050405020304" pitchFamily="18" charset="0"/>
              </a:rPr>
              <a:t> признается форма учета налоговыми органами:</a:t>
            </a:r>
          </a:p>
          <a:p>
            <a:r>
              <a:rPr lang="ru-RU" sz="1800" b="1" dirty="0" smtClean="0">
                <a:solidFill>
                  <a:schemeClr val="accent1">
                    <a:lumMod val="50000"/>
                  </a:schemeClr>
                </a:solidFill>
                <a:latin typeface="Times New Roman" panose="02020603050405020304" pitchFamily="18" charset="0"/>
                <a:cs typeface="Times New Roman" panose="02020603050405020304" pitchFamily="18" charset="0"/>
              </a:rPr>
              <a:t>1</a:t>
            </a:r>
            <a:r>
              <a:rPr lang="ru-RU" sz="1800" b="1" dirty="0">
                <a:solidFill>
                  <a:schemeClr val="accent1">
                    <a:lumMod val="50000"/>
                  </a:schemeClr>
                </a:solidFill>
                <a:latin typeface="Times New Roman" panose="02020603050405020304" pitchFamily="18" charset="0"/>
                <a:cs typeface="Times New Roman" panose="02020603050405020304" pitchFamily="18" charset="0"/>
              </a:rPr>
              <a:t>) денежного выражения </a:t>
            </a:r>
            <a:r>
              <a:rPr lang="ru-RU" sz="1800" b="1" u="sng" dirty="0">
                <a:solidFill>
                  <a:schemeClr val="accent1">
                    <a:lumMod val="50000"/>
                  </a:schemeClr>
                </a:solidFill>
                <a:latin typeface="Times New Roman" panose="02020603050405020304" pitchFamily="18" charset="0"/>
                <a:cs typeface="Times New Roman" panose="02020603050405020304" pitchFamily="18" charset="0"/>
              </a:rPr>
              <a:t>совокупной обязанности</a:t>
            </a:r>
            <a:r>
              <a:rPr lang="ru-RU" sz="1800" b="1" dirty="0">
                <a:solidFill>
                  <a:schemeClr val="accent1">
                    <a:lumMod val="50000"/>
                  </a:schemeClr>
                </a:solidFill>
                <a:latin typeface="Times New Roman" panose="02020603050405020304" pitchFamily="18" charset="0"/>
                <a:cs typeface="Times New Roman" panose="02020603050405020304" pitchFamily="18" charset="0"/>
              </a:rPr>
              <a:t>;</a:t>
            </a:r>
          </a:p>
          <a:p>
            <a:r>
              <a:rPr lang="ru-RU" sz="1800" b="1" dirty="0" smtClean="0">
                <a:solidFill>
                  <a:schemeClr val="accent1">
                    <a:lumMod val="50000"/>
                  </a:schemeClr>
                </a:solidFill>
                <a:latin typeface="Times New Roman" panose="02020603050405020304" pitchFamily="18" charset="0"/>
                <a:cs typeface="Times New Roman" panose="02020603050405020304" pitchFamily="18" charset="0"/>
              </a:rPr>
              <a:t>2</a:t>
            </a:r>
            <a:r>
              <a:rPr lang="ru-RU" sz="1800" b="1" dirty="0">
                <a:solidFill>
                  <a:schemeClr val="accent1">
                    <a:lumMod val="50000"/>
                  </a:schemeClr>
                </a:solidFill>
                <a:latin typeface="Times New Roman" panose="02020603050405020304" pitchFamily="18" charset="0"/>
                <a:cs typeface="Times New Roman" panose="02020603050405020304" pitchFamily="18" charset="0"/>
              </a:rPr>
              <a:t>) денежных средств, </a:t>
            </a:r>
            <a:r>
              <a:rPr lang="ru-RU" sz="1800" b="1" u="sng" dirty="0">
                <a:solidFill>
                  <a:schemeClr val="accent1">
                    <a:lumMod val="50000"/>
                  </a:schemeClr>
                </a:solidFill>
                <a:latin typeface="Times New Roman" panose="02020603050405020304" pitchFamily="18" charset="0"/>
                <a:cs typeface="Times New Roman" panose="02020603050405020304" pitchFamily="18" charset="0"/>
              </a:rPr>
              <a:t>перечисленных в качестве единого налогового платежа</a:t>
            </a:r>
            <a:r>
              <a:rPr lang="ru-RU" sz="1800" b="1" dirty="0">
                <a:solidFill>
                  <a:schemeClr val="accent1">
                    <a:lumMod val="50000"/>
                  </a:schemeClr>
                </a:solidFill>
                <a:latin typeface="Times New Roman" panose="02020603050405020304" pitchFamily="18" charset="0"/>
                <a:cs typeface="Times New Roman" panose="02020603050405020304" pitchFamily="18" charset="0"/>
              </a:rPr>
              <a:t> и (или) признаваемых в качестве единого налогового платежа.</a:t>
            </a:r>
          </a:p>
          <a:p>
            <a:endParaRPr lang="ru-RU" sz="1800" b="1" dirty="0">
              <a:solidFill>
                <a:schemeClr val="accent1">
                  <a:lumMod val="50000"/>
                </a:schemeClr>
              </a:solidFill>
              <a:latin typeface="Times New Roman" panose="02020603050405020304" pitchFamily="18" charset="0"/>
              <a:cs typeface="Times New Roman" panose="02020603050405020304" pitchFamily="18" charset="0"/>
            </a:endParaRPr>
          </a:p>
        </p:txBody>
      </p:sp>
      <p:sp>
        <p:nvSpPr>
          <p:cNvPr id="4" name="TextBox 3"/>
          <p:cNvSpPr txBox="1"/>
          <p:nvPr/>
        </p:nvSpPr>
        <p:spPr>
          <a:xfrm>
            <a:off x="756754" y="267131"/>
            <a:ext cx="8813928" cy="923330"/>
          </a:xfrm>
          <a:prstGeom prst="rect">
            <a:avLst/>
          </a:prstGeom>
          <a:noFill/>
        </p:spPr>
        <p:txBody>
          <a:bodyPr wrap="square" rtlCol="0">
            <a:spAutoFit/>
          </a:bodyPr>
          <a:lstStyle/>
          <a:p>
            <a:r>
              <a:rPr lang="ru-RU" sz="1800" b="1" dirty="0" smtClean="0">
                <a:solidFill>
                  <a:schemeClr val="accent1">
                    <a:lumMod val="50000"/>
                  </a:schemeClr>
                </a:solidFill>
                <a:latin typeface="Times New Roman" panose="02020603050405020304" pitchFamily="18" charset="0"/>
                <a:cs typeface="Times New Roman" panose="02020603050405020304" pitchFamily="18" charset="0"/>
              </a:rPr>
              <a:t>Федеральный </a:t>
            </a:r>
            <a:r>
              <a:rPr lang="ru-RU" sz="1800" b="1" dirty="0">
                <a:solidFill>
                  <a:schemeClr val="accent1">
                    <a:lumMod val="50000"/>
                  </a:schemeClr>
                </a:solidFill>
                <a:latin typeface="Times New Roman" panose="02020603050405020304" pitchFamily="18" charset="0"/>
                <a:cs typeface="Times New Roman" panose="02020603050405020304" pitchFamily="18" charset="0"/>
              </a:rPr>
              <a:t>закон от 14.07.2022 N </a:t>
            </a:r>
            <a:r>
              <a:rPr lang="ru-RU" sz="1800" b="1" dirty="0" smtClean="0">
                <a:solidFill>
                  <a:schemeClr val="accent1">
                    <a:lumMod val="50000"/>
                  </a:schemeClr>
                </a:solidFill>
                <a:latin typeface="Times New Roman" panose="02020603050405020304" pitchFamily="18" charset="0"/>
                <a:cs typeface="Times New Roman" panose="02020603050405020304" pitchFamily="18" charset="0"/>
              </a:rPr>
              <a:t>263-ФЗ "</a:t>
            </a:r>
            <a:r>
              <a:rPr lang="ru-RU" sz="1800" b="1" dirty="0">
                <a:solidFill>
                  <a:schemeClr val="accent1">
                    <a:lumMod val="50000"/>
                  </a:schemeClr>
                </a:solidFill>
                <a:latin typeface="Times New Roman" panose="02020603050405020304" pitchFamily="18" charset="0"/>
                <a:cs typeface="Times New Roman" panose="02020603050405020304" pitchFamily="18" charset="0"/>
              </a:rPr>
              <a:t>О внесении изменений в части первую и вторую Налогового кодекса Российской Федерации"</a:t>
            </a:r>
          </a:p>
          <a:p>
            <a:pPr algn="r"/>
            <a:r>
              <a:rPr lang="ru-RU" sz="1800" b="1" dirty="0">
                <a:solidFill>
                  <a:srgbClr val="FF0000"/>
                </a:solidFill>
                <a:latin typeface="Times New Roman" panose="02020603050405020304" pitchFamily="18" charset="0"/>
                <a:cs typeface="Times New Roman" panose="02020603050405020304" pitchFamily="18" charset="0"/>
              </a:rPr>
              <a:t>Начало действия документа - </a:t>
            </a:r>
            <a:r>
              <a:rPr lang="ru-RU" sz="1800" b="1" dirty="0">
                <a:solidFill>
                  <a:srgbClr val="FF0000"/>
                </a:solidFill>
                <a:latin typeface="Times New Roman" panose="02020603050405020304" pitchFamily="18" charset="0"/>
                <a:cs typeface="Times New Roman" panose="02020603050405020304" pitchFamily="18" charset="0"/>
                <a:hlinkClick r:id="rId2"/>
              </a:rPr>
              <a:t>01.01.2023</a:t>
            </a:r>
            <a:r>
              <a:rPr lang="ru-RU" sz="1800" b="1" dirty="0" smtClean="0">
                <a:solidFill>
                  <a:srgbClr val="FF0000"/>
                </a:solidFill>
                <a:latin typeface="Times New Roman" panose="02020603050405020304" pitchFamily="18" charset="0"/>
                <a:cs typeface="Times New Roman" panose="02020603050405020304" pitchFamily="18" charset="0"/>
                <a:hlinkClick r:id="rId2"/>
              </a:rPr>
              <a:t>.</a:t>
            </a:r>
            <a:endParaRPr lang="ru-RU" sz="1800" b="1" dirty="0" smtClean="0">
              <a:solidFill>
                <a:srgbClr val="FF0000"/>
              </a:solidFill>
              <a:latin typeface="Times New Roman" panose="02020603050405020304" pitchFamily="18" charset="0"/>
              <a:cs typeface="Times New Roman" panose="02020603050405020304" pitchFamily="18" charset="0"/>
            </a:endParaRPr>
          </a:p>
        </p:txBody>
      </p:sp>
      <p:pic>
        <p:nvPicPr>
          <p:cNvPr id="6" name="Рисунок 5" descr="Здание клипарт (69 фото) » Рисунки для срисовки и не только"/>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81306" y="5081929"/>
            <a:ext cx="1714445" cy="2029553"/>
          </a:xfrm>
          <a:prstGeom prst="rect">
            <a:avLst/>
          </a:prstGeom>
          <a:noFill/>
          <a:ln>
            <a:noFill/>
          </a:ln>
        </p:spPr>
      </p:pic>
      <p:pic>
        <p:nvPicPr>
          <p:cNvPr id="7" name="Рисунок 6" descr="Человечки клипарт (68 фото) » Рисунки для срисовки и не только"/>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0675" y="5140521"/>
            <a:ext cx="1560116" cy="1752343"/>
          </a:xfrm>
          <a:prstGeom prst="rect">
            <a:avLst/>
          </a:prstGeom>
          <a:noFill/>
          <a:ln>
            <a:noFill/>
          </a:ln>
        </p:spPr>
      </p:pic>
      <p:sp>
        <p:nvSpPr>
          <p:cNvPr id="8" name="Скругленный прямоугольник 7"/>
          <p:cNvSpPr/>
          <p:nvPr/>
        </p:nvSpPr>
        <p:spPr>
          <a:xfrm>
            <a:off x="6563136" y="5214081"/>
            <a:ext cx="3024656" cy="1771298"/>
          </a:xfrm>
          <a:prstGeom prst="roundRect">
            <a:avLst/>
          </a:prstGeom>
          <a:solidFill>
            <a:schemeClr val="bg2">
              <a:lumMod val="50000"/>
            </a:schemeClr>
          </a:solidFill>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9" name="Рисунок 6" descr="C:\Users\panova_ea\Desktop\ФНС\Новая папка\word\jpg\true-logo-FNS.jpg"/>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63931" y="5696365"/>
            <a:ext cx="373328" cy="381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Прямоугольник 9"/>
          <p:cNvSpPr/>
          <p:nvPr/>
        </p:nvSpPr>
        <p:spPr>
          <a:xfrm>
            <a:off x="7297887" y="5498739"/>
            <a:ext cx="2335433" cy="2696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ru-RU" sz="1400" b="1" dirty="0" smtClean="0">
                <a:latin typeface="Times New Roman" panose="02020603050405020304" pitchFamily="18" charset="0"/>
                <a:cs typeface="Times New Roman" panose="02020603050405020304" pitchFamily="18" charset="0"/>
              </a:rPr>
              <a:t>ЕДИНЫЙ НАЛОГОВЫЙ СЧЕТ</a:t>
            </a:r>
            <a:endParaRPr lang="ru-RU" sz="1400" b="1" dirty="0">
              <a:latin typeface="Times New Roman" panose="02020603050405020304" pitchFamily="18" charset="0"/>
              <a:cs typeface="Times New Roman" panose="02020603050405020304" pitchFamily="18" charset="0"/>
            </a:endParaRPr>
          </a:p>
        </p:txBody>
      </p:sp>
      <p:sp>
        <p:nvSpPr>
          <p:cNvPr id="11" name="Прямоугольник 10"/>
          <p:cNvSpPr/>
          <p:nvPr/>
        </p:nvSpPr>
        <p:spPr>
          <a:xfrm>
            <a:off x="6821669" y="6283034"/>
            <a:ext cx="2300245" cy="798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ru-RU" sz="700" b="1" dirty="0" smtClean="0">
                <a:latin typeface="Times New Roman" panose="02020603050405020304" pitchFamily="18" charset="0"/>
                <a:cs typeface="Times New Roman" panose="02020603050405020304" pitchFamily="18" charset="0"/>
              </a:rPr>
              <a:t>ИНН</a:t>
            </a:r>
          </a:p>
          <a:p>
            <a:r>
              <a:rPr lang="ru-RU" sz="1400" b="1" dirty="0" smtClean="0">
                <a:latin typeface="Times New Roman" panose="02020603050405020304" pitchFamily="18" charset="0"/>
                <a:cs typeface="Times New Roman" panose="02020603050405020304" pitchFamily="18" charset="0"/>
              </a:rPr>
              <a:t>0000 0000 0000</a:t>
            </a:r>
            <a:endParaRPr lang="ru-RU" sz="1400" b="1" dirty="0">
              <a:latin typeface="Times New Roman" panose="02020603050405020304" pitchFamily="18" charset="0"/>
              <a:cs typeface="Times New Roman" panose="02020603050405020304" pitchFamily="18" charset="0"/>
            </a:endParaRPr>
          </a:p>
        </p:txBody>
      </p:sp>
      <p:sp>
        <p:nvSpPr>
          <p:cNvPr id="12" name="Прямоугольник 11"/>
          <p:cNvSpPr/>
          <p:nvPr/>
        </p:nvSpPr>
        <p:spPr>
          <a:xfrm>
            <a:off x="1278455" y="5596420"/>
            <a:ext cx="993498" cy="8403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smtClean="0">
                <a:solidFill>
                  <a:schemeClr val="tx2">
                    <a:lumMod val="50000"/>
                  </a:schemeClr>
                </a:solidFill>
              </a:rPr>
              <a:t>=</a:t>
            </a:r>
            <a:endParaRPr lang="ru-RU" sz="9600" dirty="0">
              <a:solidFill>
                <a:schemeClr val="tx2">
                  <a:lumMod val="50000"/>
                </a:schemeClr>
              </a:solidFill>
            </a:endParaRPr>
          </a:p>
        </p:txBody>
      </p:sp>
      <p:sp>
        <p:nvSpPr>
          <p:cNvPr id="13" name="Прямоугольник 12"/>
          <p:cNvSpPr/>
          <p:nvPr/>
        </p:nvSpPr>
        <p:spPr>
          <a:xfrm>
            <a:off x="5645299" y="5431205"/>
            <a:ext cx="986421" cy="9588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smtClean="0">
                <a:solidFill>
                  <a:schemeClr val="tx2">
                    <a:lumMod val="50000"/>
                  </a:schemeClr>
                </a:solidFill>
              </a:rPr>
              <a:t>=</a:t>
            </a:r>
            <a:endParaRPr lang="ru-RU" sz="9600" dirty="0">
              <a:solidFill>
                <a:schemeClr val="tx2">
                  <a:lumMod val="50000"/>
                </a:schemeClr>
              </a:solidFill>
            </a:endParaRPr>
          </a:p>
        </p:txBody>
      </p:sp>
      <p:pic>
        <p:nvPicPr>
          <p:cNvPr id="14" name="Picture 12" descr="Картинки по запросу экономика пнг"/>
          <p:cNvPicPr>
            <a:picLocks noChangeAspect="1" noChangeArrowheads="1"/>
          </p:cNvPicPr>
          <p:nvPr/>
        </p:nvPicPr>
        <p:blipFill>
          <a:blip r:embed="rId6" cstate="print"/>
          <a:srcRect/>
          <a:stretch>
            <a:fillRect/>
          </a:stretch>
        </p:blipFill>
        <p:spPr bwMode="auto">
          <a:xfrm>
            <a:off x="8277601" y="5952942"/>
            <a:ext cx="1296143" cy="864096"/>
          </a:xfrm>
          <a:prstGeom prst="rect">
            <a:avLst/>
          </a:prstGeom>
          <a:noFill/>
        </p:spPr>
      </p:pic>
      <p:pic>
        <p:nvPicPr>
          <p:cNvPr id="16" name="Рисунок 15" descr="https://spvkusa.ru/image/catalog/deng84.png"/>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074533" y="5207831"/>
            <a:ext cx="1768588" cy="1777548"/>
          </a:xfrm>
          <a:prstGeom prst="rect">
            <a:avLst/>
          </a:prstGeom>
          <a:noFill/>
          <a:ln>
            <a:noFill/>
          </a:ln>
        </p:spPr>
      </p:pic>
      <p:sp>
        <p:nvSpPr>
          <p:cNvPr id="17" name="Прямоугольник 16"/>
          <p:cNvSpPr/>
          <p:nvPr/>
        </p:nvSpPr>
        <p:spPr>
          <a:xfrm>
            <a:off x="3378231" y="5501720"/>
            <a:ext cx="995612" cy="9142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smtClean="0">
                <a:solidFill>
                  <a:schemeClr val="tx2">
                    <a:lumMod val="50000"/>
                  </a:schemeClr>
                </a:solidFill>
              </a:rPr>
              <a:t>=</a:t>
            </a:r>
            <a:endParaRPr lang="ru-RU" sz="9600" dirty="0">
              <a:solidFill>
                <a:schemeClr val="tx2">
                  <a:lumMod val="50000"/>
                </a:schemeClr>
              </a:solidFill>
            </a:endParaRPr>
          </a:p>
        </p:txBody>
      </p:sp>
      <p:sp>
        <p:nvSpPr>
          <p:cNvPr id="19" name="Прямоугольник 18"/>
          <p:cNvSpPr/>
          <p:nvPr/>
        </p:nvSpPr>
        <p:spPr>
          <a:xfrm rot="20686573">
            <a:off x="4411916" y="5628103"/>
            <a:ext cx="1141337" cy="383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schemeClr val="accent1">
                    <a:lumMod val="50000"/>
                  </a:schemeClr>
                </a:solidFill>
                <a:latin typeface="Times New Roman" panose="02020603050405020304" pitchFamily="18" charset="0"/>
                <a:cs typeface="Times New Roman" panose="02020603050405020304" pitchFamily="18" charset="0"/>
              </a:rPr>
              <a:t>ЕНП</a:t>
            </a:r>
            <a:endParaRPr lang="ru-RU" sz="3200" b="1" dirty="0">
              <a:solidFill>
                <a:schemeClr val="accent1">
                  <a:lumMod val="50000"/>
                </a:schemeClr>
              </a:solidFill>
              <a:latin typeface="Times New Roman" panose="02020603050405020304" pitchFamily="18" charset="0"/>
              <a:cs typeface="Times New Roman" panose="02020603050405020304" pitchFamily="18" charset="0"/>
            </a:endParaRPr>
          </a:p>
        </p:txBody>
      </p:sp>
      <p:pic>
        <p:nvPicPr>
          <p:cNvPr id="21" name="Рисунок 6" descr="C:\Users\panova_ea\Desktop\ФНС\Новая папка\word\jpg\true-logo-FNS.jpg"/>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14792" y="5378833"/>
            <a:ext cx="505745" cy="51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Прямоугольник 21"/>
          <p:cNvSpPr/>
          <p:nvPr/>
        </p:nvSpPr>
        <p:spPr>
          <a:xfrm>
            <a:off x="9733815" y="6353473"/>
            <a:ext cx="574089"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a:solidFill>
                  <a:schemeClr val="bg1"/>
                </a:solidFill>
                <a:latin typeface="Times New Roman" panose="02020603050405020304" pitchFamily="18" charset="0"/>
                <a:cs typeface="Times New Roman" panose="02020603050405020304" pitchFamily="18" charset="0"/>
              </a:rPr>
              <a:t>5</a:t>
            </a:r>
          </a:p>
        </p:txBody>
      </p:sp>
    </p:spTree>
    <p:extLst>
      <p:ext uri="{BB962C8B-B14F-4D97-AF65-F5344CB8AC3E}">
        <p14:creationId xmlns:p14="http://schemas.microsoft.com/office/powerpoint/2010/main" val="361376797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2" name="Прямая со стрелкой 141">
            <a:extLst>
              <a:ext uri="{FF2B5EF4-FFF2-40B4-BE49-F238E27FC236}">
                <a16:creationId xmlns="" xmlns:a16="http://schemas.microsoft.com/office/drawing/2014/main" id="{15921865-DAF0-444A-B6D1-ADB0331BCF04}"/>
              </a:ext>
            </a:extLst>
          </p:cNvPr>
          <p:cNvCxnSpPr>
            <a:cxnSpLocks/>
            <a:stCxn id="61" idx="2"/>
            <a:endCxn id="128" idx="0"/>
          </p:cNvCxnSpPr>
          <p:nvPr/>
        </p:nvCxnSpPr>
        <p:spPr>
          <a:xfrm>
            <a:off x="4127747" y="3787543"/>
            <a:ext cx="672529" cy="1783343"/>
          </a:xfrm>
          <a:prstGeom prst="straightConnector1">
            <a:avLst/>
          </a:prstGeom>
          <a:ln w="19050">
            <a:solidFill>
              <a:srgbClr val="C00000"/>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1" name="Прямая со стрелкой 140">
            <a:extLst>
              <a:ext uri="{FF2B5EF4-FFF2-40B4-BE49-F238E27FC236}">
                <a16:creationId xmlns="" xmlns:a16="http://schemas.microsoft.com/office/drawing/2014/main" id="{58AA90A0-D7DF-4EE3-AC67-B00E696768C9}"/>
              </a:ext>
            </a:extLst>
          </p:cNvPr>
          <p:cNvCxnSpPr>
            <a:cxnSpLocks/>
            <a:stCxn id="61" idx="2"/>
            <a:endCxn id="131" idx="0"/>
          </p:cNvCxnSpPr>
          <p:nvPr/>
        </p:nvCxnSpPr>
        <p:spPr>
          <a:xfrm flipH="1">
            <a:off x="2823887" y="3787543"/>
            <a:ext cx="1303860" cy="1783343"/>
          </a:xfrm>
          <a:prstGeom prst="straightConnector1">
            <a:avLst/>
          </a:prstGeom>
          <a:ln w="19050">
            <a:solidFill>
              <a:srgbClr val="C00000"/>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grpSp>
        <p:nvGrpSpPr>
          <p:cNvPr id="4" name="Группа 3">
            <a:extLst>
              <a:ext uri="{FF2B5EF4-FFF2-40B4-BE49-F238E27FC236}">
                <a16:creationId xmlns="" xmlns:a16="http://schemas.microsoft.com/office/drawing/2014/main" id="{2CEB37B6-D561-4D14-8C11-31AB626CE0D5}"/>
              </a:ext>
            </a:extLst>
          </p:cNvPr>
          <p:cNvGrpSpPr/>
          <p:nvPr/>
        </p:nvGrpSpPr>
        <p:grpSpPr>
          <a:xfrm>
            <a:off x="2083663" y="1167955"/>
            <a:ext cx="4088209" cy="2619568"/>
            <a:chOff x="3950773" y="1120357"/>
            <a:chExt cx="3902994" cy="2512552"/>
          </a:xfrm>
        </p:grpSpPr>
        <p:sp>
          <p:nvSpPr>
            <p:cNvPr id="61" name="Прямоугольник: скругленные углы 60">
              <a:extLst>
                <a:ext uri="{FF2B5EF4-FFF2-40B4-BE49-F238E27FC236}">
                  <a16:creationId xmlns="" xmlns:a16="http://schemas.microsoft.com/office/drawing/2014/main" id="{43A5BF97-D1AA-4EF5-95A9-BED68E434A20}"/>
                </a:ext>
              </a:extLst>
            </p:cNvPr>
            <p:cNvSpPr/>
            <p:nvPr/>
          </p:nvSpPr>
          <p:spPr>
            <a:xfrm>
              <a:off x="3950773" y="1120357"/>
              <a:ext cx="3902993" cy="2512552"/>
            </a:xfrm>
            <a:prstGeom prst="roundRect">
              <a:avLst>
                <a:gd name="adj" fmla="val 3981"/>
              </a:avLst>
            </a:prstGeom>
            <a:gradFill>
              <a:gsLst>
                <a:gs pos="0">
                  <a:srgbClr val="00A6E6"/>
                </a:gs>
                <a:gs pos="86000">
                  <a:srgbClr val="002060"/>
                </a:gs>
                <a:gs pos="100000">
                  <a:srgbClr val="002E89"/>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ru-RU" dirty="0"/>
            </a:p>
          </p:txBody>
        </p:sp>
        <p:sp>
          <p:nvSpPr>
            <p:cNvPr id="64" name="TextBox 63">
              <a:extLst>
                <a:ext uri="{FF2B5EF4-FFF2-40B4-BE49-F238E27FC236}">
                  <a16:creationId xmlns="" xmlns:a16="http://schemas.microsoft.com/office/drawing/2014/main" id="{E5F9E2CD-5776-44F8-A757-D3090DF4F92E}"/>
                </a:ext>
              </a:extLst>
            </p:cNvPr>
            <p:cNvSpPr txBox="1"/>
            <p:nvPr/>
          </p:nvSpPr>
          <p:spPr>
            <a:xfrm>
              <a:off x="4990768" y="1447539"/>
              <a:ext cx="1980220" cy="354244"/>
            </a:xfrm>
            <a:prstGeom prst="rect">
              <a:avLst/>
            </a:prstGeom>
            <a:noFill/>
          </p:spPr>
          <p:txBody>
            <a:bodyPr wrap="square" lIns="0" tIns="0" rIns="0" bIns="0" rtlCol="0" anchor="ctr" anchorCtr="0">
              <a:spAutoFit/>
            </a:bodyPr>
            <a:lstStyle/>
            <a:p>
              <a:r>
                <a:rPr lang="ru-RU" sz="1200" dirty="0">
                  <a:solidFill>
                    <a:schemeClr val="bg1"/>
                  </a:solidFill>
                  <a:latin typeface="Roboto Condensed" panose="02000000000000000000" pitchFamily="2" charset="0"/>
                </a:rPr>
                <a:t>ЕДИНЫЙ НАЛОГОВЫЙ СЧЕТ</a:t>
              </a:r>
            </a:p>
          </p:txBody>
        </p:sp>
        <p:sp>
          <p:nvSpPr>
            <p:cNvPr id="65" name="TextBox 64">
              <a:extLst>
                <a:ext uri="{FF2B5EF4-FFF2-40B4-BE49-F238E27FC236}">
                  <a16:creationId xmlns="" xmlns:a16="http://schemas.microsoft.com/office/drawing/2014/main" id="{306B7BB7-C398-41D0-9022-DF2340C13992}"/>
                </a:ext>
              </a:extLst>
            </p:cNvPr>
            <p:cNvSpPr txBox="1"/>
            <p:nvPr/>
          </p:nvSpPr>
          <p:spPr>
            <a:xfrm>
              <a:off x="4987311" y="2009147"/>
              <a:ext cx="1764195" cy="236162"/>
            </a:xfrm>
            <a:prstGeom prst="rect">
              <a:avLst/>
            </a:prstGeom>
            <a:noFill/>
          </p:spPr>
          <p:txBody>
            <a:bodyPr wrap="square" lIns="0" tIns="0" rIns="0" bIns="0" rtlCol="0" anchor="ctr" anchorCtr="0">
              <a:spAutoFit/>
            </a:bodyPr>
            <a:lstStyle/>
            <a:p>
              <a:r>
                <a:rPr lang="ru-RU" sz="1600" dirty="0">
                  <a:solidFill>
                    <a:schemeClr val="bg1"/>
                  </a:solidFill>
                  <a:latin typeface="Roboto Condensed" panose="02000000000000000000" pitchFamily="2" charset="0"/>
                </a:rPr>
                <a:t>7729</a:t>
              </a:r>
              <a:r>
                <a:rPr lang="en-US" sz="1600" dirty="0">
                  <a:solidFill>
                    <a:schemeClr val="bg1"/>
                  </a:solidFill>
                  <a:latin typeface="Roboto Condensed" panose="02000000000000000000" pitchFamily="2" charset="0"/>
                </a:rPr>
                <a:t> </a:t>
              </a:r>
              <a:r>
                <a:rPr lang="ru-RU" sz="1600" dirty="0">
                  <a:solidFill>
                    <a:schemeClr val="bg1"/>
                  </a:solidFill>
                  <a:latin typeface="Roboto Condensed" panose="02000000000000000000" pitchFamily="2" charset="0"/>
                </a:rPr>
                <a:t>0904</a:t>
              </a:r>
              <a:r>
                <a:rPr lang="en-US" sz="1600" dirty="0">
                  <a:solidFill>
                    <a:schemeClr val="bg1"/>
                  </a:solidFill>
                  <a:latin typeface="Roboto Condensed" panose="02000000000000000000" pitchFamily="2" charset="0"/>
                </a:rPr>
                <a:t> </a:t>
              </a:r>
              <a:r>
                <a:rPr lang="ru-RU" sz="1600" dirty="0">
                  <a:solidFill>
                    <a:schemeClr val="bg1"/>
                  </a:solidFill>
                  <a:latin typeface="Roboto Condensed" panose="02000000000000000000" pitchFamily="2" charset="0"/>
                </a:rPr>
                <a:t>4683</a:t>
              </a:r>
            </a:p>
          </p:txBody>
        </p:sp>
        <p:sp>
          <p:nvSpPr>
            <p:cNvPr id="66" name="TextBox 65">
              <a:extLst>
                <a:ext uri="{FF2B5EF4-FFF2-40B4-BE49-F238E27FC236}">
                  <a16:creationId xmlns="" xmlns:a16="http://schemas.microsoft.com/office/drawing/2014/main" id="{4F4856ED-4197-4629-B656-8ED1640B46A6}"/>
                </a:ext>
              </a:extLst>
            </p:cNvPr>
            <p:cNvSpPr txBox="1"/>
            <p:nvPr/>
          </p:nvSpPr>
          <p:spPr>
            <a:xfrm>
              <a:off x="4987311" y="1828616"/>
              <a:ext cx="1764195" cy="118082"/>
            </a:xfrm>
            <a:prstGeom prst="rect">
              <a:avLst/>
            </a:prstGeom>
            <a:noFill/>
          </p:spPr>
          <p:txBody>
            <a:bodyPr wrap="square" lIns="0" tIns="0" rIns="0" bIns="0" rtlCol="0" anchor="ctr" anchorCtr="0">
              <a:spAutoFit/>
            </a:bodyPr>
            <a:lstStyle/>
            <a:p>
              <a:r>
                <a:rPr lang="ru-RU" sz="800" dirty="0">
                  <a:solidFill>
                    <a:schemeClr val="bg1"/>
                  </a:solidFill>
                  <a:latin typeface="Roboto Condensed" panose="02000000000000000000" pitchFamily="2" charset="0"/>
                </a:rPr>
                <a:t>ИНН</a:t>
              </a:r>
            </a:p>
          </p:txBody>
        </p:sp>
        <p:pic>
          <p:nvPicPr>
            <p:cNvPr id="68" name="Рисунок 67">
              <a:extLst>
                <a:ext uri="{FF2B5EF4-FFF2-40B4-BE49-F238E27FC236}">
                  <a16:creationId xmlns="" xmlns:a16="http://schemas.microsoft.com/office/drawing/2014/main" id="{BB5134E4-680B-4E9E-AAD6-584B9987F396}"/>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4301712" y="1340732"/>
              <a:ext cx="553831" cy="567851"/>
            </a:xfrm>
            <a:prstGeom prst="rect">
              <a:avLst/>
            </a:prstGeom>
          </p:spPr>
        </p:pic>
        <p:sp>
          <p:nvSpPr>
            <p:cNvPr id="69" name="TextBox 68">
              <a:extLst>
                <a:ext uri="{FF2B5EF4-FFF2-40B4-BE49-F238E27FC236}">
                  <a16:creationId xmlns="" xmlns:a16="http://schemas.microsoft.com/office/drawing/2014/main" id="{83857CA0-DC44-488E-AEA7-69C5A286EE91}"/>
                </a:ext>
              </a:extLst>
            </p:cNvPr>
            <p:cNvSpPr txBox="1"/>
            <p:nvPr/>
          </p:nvSpPr>
          <p:spPr>
            <a:xfrm>
              <a:off x="4046331" y="2950295"/>
              <a:ext cx="1357540" cy="413284"/>
            </a:xfrm>
            <a:prstGeom prst="rect">
              <a:avLst/>
            </a:prstGeom>
            <a:noFill/>
          </p:spPr>
          <p:txBody>
            <a:bodyPr wrap="square" lIns="0" tIns="0" rIns="0" bIns="0" rtlCol="0" anchor="ctr" anchorCtr="0">
              <a:spAutoFit/>
            </a:bodyPr>
            <a:lstStyle/>
            <a:p>
              <a:pPr algn="ctr"/>
              <a:r>
                <a:rPr lang="ru-RU" sz="1200" b="1" dirty="0">
                  <a:solidFill>
                    <a:schemeClr val="bg1"/>
                  </a:solidFill>
                  <a:latin typeface="Roboto Condensed" panose="02000000000000000000" pitchFamily="2" charset="0"/>
                </a:rPr>
                <a:t>НАЧИСЛЕНО</a:t>
              </a:r>
            </a:p>
            <a:p>
              <a:pPr algn="ctr"/>
              <a:r>
                <a:rPr lang="ru-RU" sz="1600" dirty="0">
                  <a:solidFill>
                    <a:schemeClr val="bg1"/>
                  </a:solidFill>
                  <a:latin typeface="Roboto Condensed" panose="02000000000000000000" pitchFamily="2" charset="0"/>
                </a:rPr>
                <a:t>920 200 </a:t>
              </a:r>
            </a:p>
          </p:txBody>
        </p:sp>
        <p:sp>
          <p:nvSpPr>
            <p:cNvPr id="70" name="TextBox 69">
              <a:extLst>
                <a:ext uri="{FF2B5EF4-FFF2-40B4-BE49-F238E27FC236}">
                  <a16:creationId xmlns="" xmlns:a16="http://schemas.microsoft.com/office/drawing/2014/main" id="{F0264B43-F4A7-4C74-8BE5-162951046BBE}"/>
                </a:ext>
              </a:extLst>
            </p:cNvPr>
            <p:cNvSpPr txBox="1"/>
            <p:nvPr/>
          </p:nvSpPr>
          <p:spPr>
            <a:xfrm>
              <a:off x="5403872" y="2950295"/>
              <a:ext cx="1199968" cy="413284"/>
            </a:xfrm>
            <a:prstGeom prst="rect">
              <a:avLst/>
            </a:prstGeom>
            <a:noFill/>
          </p:spPr>
          <p:txBody>
            <a:bodyPr wrap="square" lIns="0" tIns="0" rIns="0" bIns="0" rtlCol="0" anchor="ctr" anchorCtr="0">
              <a:spAutoFit/>
            </a:bodyPr>
            <a:lstStyle/>
            <a:p>
              <a:pPr algn="ctr"/>
              <a:r>
                <a:rPr lang="ru-RU" sz="1200" b="1" dirty="0">
                  <a:solidFill>
                    <a:schemeClr val="bg1"/>
                  </a:solidFill>
                  <a:latin typeface="Roboto Condensed" panose="02000000000000000000" pitchFamily="2" charset="0"/>
                </a:rPr>
                <a:t>УПЛАЧЕНО</a:t>
              </a:r>
            </a:p>
            <a:p>
              <a:pPr algn="ctr"/>
              <a:r>
                <a:rPr lang="ru-RU" sz="1600" dirty="0">
                  <a:solidFill>
                    <a:schemeClr val="bg1"/>
                  </a:solidFill>
                  <a:latin typeface="Roboto Condensed" panose="02000000000000000000" pitchFamily="2" charset="0"/>
                </a:rPr>
                <a:t>900 000</a:t>
              </a:r>
            </a:p>
          </p:txBody>
        </p:sp>
        <p:pic>
          <p:nvPicPr>
            <p:cNvPr id="71" name="Рисунок 70">
              <a:extLst>
                <a:ext uri="{FF2B5EF4-FFF2-40B4-BE49-F238E27FC236}">
                  <a16:creationId xmlns="" xmlns:a16="http://schemas.microsoft.com/office/drawing/2014/main" id="{A15DBE2B-2C16-411B-A77A-F36076167A9E}"/>
                </a:ext>
              </a:extLst>
            </p:cNvPr>
            <p:cNvPicPr>
              <a:picLocks noChangeAspect="1"/>
            </p:cNvPicPr>
            <p:nvPr/>
          </p:nvPicPr>
          <p:blipFill>
            <a:blip r:embed="rId5">
              <a:extLst>
                <a:ext uri="{96DAC541-7B7A-43D3-8B79-37D633B846F1}">
                  <asvg:svgBlip xmlns="" xmlns:asvg="http://schemas.microsoft.com/office/drawing/2016/SVG/main" r:embed="rId6"/>
                </a:ext>
              </a:extLst>
            </a:blip>
            <a:srcRect r="50157"/>
            <a:stretch>
              <a:fillRect/>
            </a:stretch>
          </p:blipFill>
          <p:spPr>
            <a:xfrm>
              <a:off x="7067392" y="1620200"/>
              <a:ext cx="782505" cy="1512866"/>
            </a:xfrm>
            <a:custGeom>
              <a:avLst/>
              <a:gdLst>
                <a:gd name="connsiteX0" fmla="*/ 0 w 522225"/>
                <a:gd name="connsiteY0" fmla="*/ 0 h 1009650"/>
                <a:gd name="connsiteX1" fmla="*/ 522225 w 522225"/>
                <a:gd name="connsiteY1" fmla="*/ 0 h 1009650"/>
                <a:gd name="connsiteX2" fmla="*/ 522225 w 522225"/>
                <a:gd name="connsiteY2" fmla="*/ 1009650 h 1009650"/>
                <a:gd name="connsiteX3" fmla="*/ 0 w 522225"/>
                <a:gd name="connsiteY3" fmla="*/ 1009650 h 1009650"/>
              </a:gdLst>
              <a:ahLst/>
              <a:cxnLst>
                <a:cxn ang="0">
                  <a:pos x="connsiteX0" y="connsiteY0"/>
                </a:cxn>
                <a:cxn ang="0">
                  <a:pos x="connsiteX1" y="connsiteY1"/>
                </a:cxn>
                <a:cxn ang="0">
                  <a:pos x="connsiteX2" y="connsiteY2"/>
                </a:cxn>
                <a:cxn ang="0">
                  <a:pos x="connsiteX3" y="connsiteY3"/>
                </a:cxn>
              </a:cxnLst>
              <a:rect l="l" t="t" r="r" b="b"/>
              <a:pathLst>
                <a:path w="522225" h="1009650">
                  <a:moveTo>
                    <a:pt x="0" y="0"/>
                  </a:moveTo>
                  <a:lnTo>
                    <a:pt x="522225" y="0"/>
                  </a:lnTo>
                  <a:lnTo>
                    <a:pt x="522225" y="1009650"/>
                  </a:lnTo>
                  <a:lnTo>
                    <a:pt x="0" y="1009650"/>
                  </a:lnTo>
                  <a:close/>
                </a:path>
              </a:pathLst>
            </a:custGeom>
          </p:spPr>
        </p:pic>
        <p:sp>
          <p:nvSpPr>
            <p:cNvPr id="63" name="Прямоугольник 62">
              <a:extLst>
                <a:ext uri="{FF2B5EF4-FFF2-40B4-BE49-F238E27FC236}">
                  <a16:creationId xmlns="" xmlns:a16="http://schemas.microsoft.com/office/drawing/2014/main" id="{89B11A0E-9B59-4D48-8F75-50CA7729E278}"/>
                </a:ext>
              </a:extLst>
            </p:cNvPr>
            <p:cNvSpPr/>
            <p:nvPr/>
          </p:nvSpPr>
          <p:spPr>
            <a:xfrm>
              <a:off x="7745755" y="1325866"/>
              <a:ext cx="108012" cy="2101535"/>
            </a:xfrm>
            <a:prstGeom prst="rect">
              <a:avLst/>
            </a:prstGeom>
            <a:solidFill>
              <a:srgbClr val="EF435A">
                <a:alpha val="5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ru-RU" dirty="0"/>
            </a:p>
          </p:txBody>
        </p:sp>
        <p:sp>
          <p:nvSpPr>
            <p:cNvPr id="72" name="TextBox 71">
              <a:extLst>
                <a:ext uri="{FF2B5EF4-FFF2-40B4-BE49-F238E27FC236}">
                  <a16:creationId xmlns="" xmlns:a16="http://schemas.microsoft.com/office/drawing/2014/main" id="{72A76ECF-0587-4B07-9341-00C610128BAC}"/>
                </a:ext>
              </a:extLst>
            </p:cNvPr>
            <p:cNvSpPr txBox="1"/>
            <p:nvPr/>
          </p:nvSpPr>
          <p:spPr>
            <a:xfrm>
              <a:off x="6603839" y="2950295"/>
              <a:ext cx="1074873" cy="413284"/>
            </a:xfrm>
            <a:prstGeom prst="rect">
              <a:avLst/>
            </a:prstGeom>
            <a:noFill/>
          </p:spPr>
          <p:txBody>
            <a:bodyPr wrap="square" lIns="0" tIns="0" rIns="0" bIns="0" rtlCol="0" anchor="ctr" anchorCtr="0">
              <a:spAutoFit/>
            </a:bodyPr>
            <a:lstStyle/>
            <a:p>
              <a:pPr algn="ctr"/>
              <a:r>
                <a:rPr lang="ru-RU" sz="1200" b="1" dirty="0">
                  <a:solidFill>
                    <a:schemeClr val="bg1"/>
                  </a:solidFill>
                  <a:latin typeface="Roboto Condensed" panose="02000000000000000000" pitchFamily="2" charset="0"/>
                </a:rPr>
                <a:t>САЛЬДО</a:t>
              </a:r>
            </a:p>
            <a:p>
              <a:pPr algn="ctr"/>
              <a:r>
                <a:rPr lang="ru-RU" sz="1600" dirty="0">
                  <a:solidFill>
                    <a:schemeClr val="bg1"/>
                  </a:solidFill>
                  <a:latin typeface="Roboto Condensed" panose="02000000000000000000" pitchFamily="2" charset="0"/>
                </a:rPr>
                <a:t>- 20 200 </a:t>
              </a:r>
              <a:endParaRPr lang="ru-RU" sz="1800" dirty="0">
                <a:solidFill>
                  <a:schemeClr val="bg1"/>
                </a:solidFill>
                <a:latin typeface="Roboto Condensed" panose="02000000000000000000" pitchFamily="2" charset="0"/>
              </a:endParaRPr>
            </a:p>
          </p:txBody>
        </p:sp>
      </p:grpSp>
      <p:sp>
        <p:nvSpPr>
          <p:cNvPr id="112" name="Oval 11">
            <a:extLst>
              <a:ext uri="{FF2B5EF4-FFF2-40B4-BE49-F238E27FC236}">
                <a16:creationId xmlns="" xmlns:a16="http://schemas.microsoft.com/office/drawing/2014/main" id="{3CD5E4D9-E0C6-4590-8585-0DD128BC6CCB}"/>
              </a:ext>
            </a:extLst>
          </p:cNvPr>
          <p:cNvSpPr/>
          <p:nvPr/>
        </p:nvSpPr>
        <p:spPr>
          <a:xfrm>
            <a:off x="253517" y="1167955"/>
            <a:ext cx="1359510" cy="2619568"/>
          </a:xfrm>
          <a:prstGeom prst="roundRect">
            <a:avLst>
              <a:gd name="adj" fmla="val 11087"/>
            </a:avLst>
          </a:prstGeom>
          <a:solidFill>
            <a:schemeClr val="bg1"/>
          </a:solidFill>
          <a:ln>
            <a:noFill/>
          </a:ln>
          <a:effectLst>
            <a:outerShdw blurRad="292100" sx="102000" sy="102000" algn="ctr" rotWithShape="0">
              <a:prstClr val="black">
                <a:alpha val="19000"/>
              </a:prstClr>
            </a:outerShdw>
          </a:effectLst>
        </p:spPr>
        <p:style>
          <a:lnRef idx="1">
            <a:schemeClr val="accent1"/>
          </a:lnRef>
          <a:fillRef idx="3">
            <a:schemeClr val="accent1"/>
          </a:fillRef>
          <a:effectRef idx="2">
            <a:schemeClr val="accent1"/>
          </a:effectRef>
          <a:fontRef idx="minor">
            <a:schemeClr val="lt1"/>
          </a:fontRef>
        </p:style>
        <p:txBody>
          <a:bodyPr lIns="36000" tIns="36000" rIns="36000" bIns="36000" rtlCol="0" anchor="ctr"/>
          <a:lstStyle>
            <a:defPPr>
              <a:defRPr lang="en-US"/>
            </a:defPPr>
            <a:lvl1pPr marL="0" algn="l" defTabSz="1219170" rtl="0" eaLnBrk="1" latinLnBrk="0" hangingPunct="1">
              <a:defRPr sz="2400" kern="1200">
                <a:solidFill>
                  <a:schemeClr val="lt1"/>
                </a:solidFill>
                <a:latin typeface="+mn-lt"/>
                <a:ea typeface="+mn-ea"/>
                <a:cs typeface="+mn-cs"/>
              </a:defRPr>
            </a:lvl1pPr>
            <a:lvl2pPr marL="609585" algn="l" defTabSz="1219170" rtl="0" eaLnBrk="1" latinLnBrk="0" hangingPunct="1">
              <a:defRPr sz="2400" kern="1200">
                <a:solidFill>
                  <a:schemeClr val="lt1"/>
                </a:solidFill>
                <a:latin typeface="+mn-lt"/>
                <a:ea typeface="+mn-ea"/>
                <a:cs typeface="+mn-cs"/>
              </a:defRPr>
            </a:lvl2pPr>
            <a:lvl3pPr marL="1219170" algn="l" defTabSz="1219170" rtl="0" eaLnBrk="1" latinLnBrk="0" hangingPunct="1">
              <a:defRPr sz="2400" kern="1200">
                <a:solidFill>
                  <a:schemeClr val="lt1"/>
                </a:solidFill>
                <a:latin typeface="+mn-lt"/>
                <a:ea typeface="+mn-ea"/>
                <a:cs typeface="+mn-cs"/>
              </a:defRPr>
            </a:lvl3pPr>
            <a:lvl4pPr marL="1828754" algn="l" defTabSz="1219170" rtl="0" eaLnBrk="1" latinLnBrk="0" hangingPunct="1">
              <a:defRPr sz="2400" kern="1200">
                <a:solidFill>
                  <a:schemeClr val="lt1"/>
                </a:solidFill>
                <a:latin typeface="+mn-lt"/>
                <a:ea typeface="+mn-ea"/>
                <a:cs typeface="+mn-cs"/>
              </a:defRPr>
            </a:lvl4pPr>
            <a:lvl5pPr marL="2438339" algn="l" defTabSz="1219170" rtl="0" eaLnBrk="1" latinLnBrk="0" hangingPunct="1">
              <a:defRPr sz="2400" kern="1200">
                <a:solidFill>
                  <a:schemeClr val="lt1"/>
                </a:solidFill>
                <a:latin typeface="+mn-lt"/>
                <a:ea typeface="+mn-ea"/>
                <a:cs typeface="+mn-cs"/>
              </a:defRPr>
            </a:lvl5pPr>
            <a:lvl6pPr marL="3047924" algn="l" defTabSz="1219170" rtl="0" eaLnBrk="1" latinLnBrk="0" hangingPunct="1">
              <a:defRPr sz="2400" kern="1200">
                <a:solidFill>
                  <a:schemeClr val="lt1"/>
                </a:solidFill>
                <a:latin typeface="+mn-lt"/>
                <a:ea typeface="+mn-ea"/>
                <a:cs typeface="+mn-cs"/>
              </a:defRPr>
            </a:lvl6pPr>
            <a:lvl7pPr marL="3657509" algn="l" defTabSz="1219170" rtl="0" eaLnBrk="1" latinLnBrk="0" hangingPunct="1">
              <a:defRPr sz="2400" kern="1200">
                <a:solidFill>
                  <a:schemeClr val="lt1"/>
                </a:solidFill>
                <a:latin typeface="+mn-lt"/>
                <a:ea typeface="+mn-ea"/>
                <a:cs typeface="+mn-cs"/>
              </a:defRPr>
            </a:lvl7pPr>
            <a:lvl8pPr marL="4267093" algn="l" defTabSz="1219170" rtl="0" eaLnBrk="1" latinLnBrk="0" hangingPunct="1">
              <a:defRPr sz="2400" kern="1200">
                <a:solidFill>
                  <a:schemeClr val="lt1"/>
                </a:solidFill>
                <a:latin typeface="+mn-lt"/>
                <a:ea typeface="+mn-ea"/>
                <a:cs typeface="+mn-cs"/>
              </a:defRPr>
            </a:lvl8pPr>
            <a:lvl9pPr marL="4876678" algn="l" defTabSz="1219170" rtl="0" eaLnBrk="1" latinLnBrk="0" hangingPunct="1">
              <a:defRPr sz="2400" kern="1200">
                <a:solidFill>
                  <a:schemeClr val="lt1"/>
                </a:solidFill>
                <a:latin typeface="+mn-lt"/>
                <a:ea typeface="+mn-ea"/>
                <a:cs typeface="+mn-cs"/>
              </a:defRPr>
            </a:lvl9pPr>
          </a:lstStyle>
          <a:p>
            <a:pPr marL="72000"/>
            <a:endParaRPr lang="ru-RU" sz="1400" dirty="0">
              <a:solidFill>
                <a:schemeClr val="tx1">
                  <a:lumMod val="75000"/>
                </a:schemeClr>
              </a:solidFill>
              <a:latin typeface="Roboto Condensed" panose="02000000000000000000" pitchFamily="2" charset="0"/>
              <a:ea typeface="Roboto Condensed" panose="02000000000000000000" pitchFamily="2" charset="0"/>
            </a:endParaRPr>
          </a:p>
        </p:txBody>
      </p:sp>
      <p:grpSp>
        <p:nvGrpSpPr>
          <p:cNvPr id="148" name="Группа 147">
            <a:extLst>
              <a:ext uri="{FF2B5EF4-FFF2-40B4-BE49-F238E27FC236}">
                <a16:creationId xmlns="" xmlns:a16="http://schemas.microsoft.com/office/drawing/2014/main" id="{AB6D85C4-D972-4F14-BF63-1A679E5BBE1E}"/>
              </a:ext>
            </a:extLst>
          </p:cNvPr>
          <p:cNvGrpSpPr/>
          <p:nvPr/>
        </p:nvGrpSpPr>
        <p:grpSpPr>
          <a:xfrm>
            <a:off x="370989" y="2158013"/>
            <a:ext cx="1069675" cy="638862"/>
            <a:chOff x="437998" y="2062613"/>
            <a:chExt cx="1263084" cy="612756"/>
          </a:xfrm>
        </p:grpSpPr>
        <p:sp>
          <p:nvSpPr>
            <p:cNvPr id="81" name="TextBox 80">
              <a:extLst>
                <a:ext uri="{FF2B5EF4-FFF2-40B4-BE49-F238E27FC236}">
                  <a16:creationId xmlns="" xmlns:a16="http://schemas.microsoft.com/office/drawing/2014/main" id="{FAEA0D71-2D1B-4300-AC38-D0B17351282F}"/>
                </a:ext>
              </a:extLst>
            </p:cNvPr>
            <p:cNvSpPr txBox="1"/>
            <p:nvPr/>
          </p:nvSpPr>
          <p:spPr>
            <a:xfrm>
              <a:off x="650140" y="2062613"/>
              <a:ext cx="826848" cy="206640"/>
            </a:xfrm>
            <a:prstGeom prst="rect">
              <a:avLst/>
            </a:prstGeom>
            <a:noFill/>
          </p:spPr>
          <p:txBody>
            <a:bodyPr wrap="square" lIns="0" tIns="0" rIns="0" bIns="0" rtlCol="0" anchor="ctr">
              <a:spAutoFit/>
            </a:bodyPr>
            <a:lstStyle/>
            <a:p>
              <a:pPr algn="ctr" defTabSz="1031626">
                <a:defRPr/>
              </a:pPr>
              <a:r>
                <a:rPr lang="ru-RU" sz="1400" b="1" dirty="0">
                  <a:solidFill>
                    <a:schemeClr val="tx1">
                      <a:lumMod val="50000"/>
                    </a:schemeClr>
                  </a:solidFill>
                  <a:latin typeface="Roboto Condensed" panose="02000000000000000000" pitchFamily="2" charset="0"/>
                  <a:ea typeface="Roboto Condensed" panose="02000000000000000000" pitchFamily="2" charset="0"/>
                </a:rPr>
                <a:t>ЕНП</a:t>
              </a:r>
            </a:p>
          </p:txBody>
        </p:sp>
        <p:sp>
          <p:nvSpPr>
            <p:cNvPr id="82" name="TextBox 81">
              <a:extLst>
                <a:ext uri="{FF2B5EF4-FFF2-40B4-BE49-F238E27FC236}">
                  <a16:creationId xmlns="" xmlns:a16="http://schemas.microsoft.com/office/drawing/2014/main" id="{63E0400B-D0A5-487D-958C-6526B7E3F4F3}"/>
                </a:ext>
              </a:extLst>
            </p:cNvPr>
            <p:cNvSpPr txBox="1"/>
            <p:nvPr/>
          </p:nvSpPr>
          <p:spPr>
            <a:xfrm>
              <a:off x="437998" y="2439209"/>
              <a:ext cx="1263084" cy="236160"/>
            </a:xfrm>
            <a:prstGeom prst="rect">
              <a:avLst/>
            </a:prstGeom>
            <a:noFill/>
          </p:spPr>
          <p:txBody>
            <a:bodyPr wrap="square" lIns="0" tIns="0" rIns="0" bIns="0" rtlCol="0" anchor="ctr">
              <a:spAutoFit/>
            </a:bodyPr>
            <a:lstStyle/>
            <a:p>
              <a:pPr algn="ctr" defTabSz="1031626">
                <a:defRPr/>
              </a:pPr>
              <a:r>
                <a:rPr lang="ru-RU" sz="1600" b="1" dirty="0">
                  <a:solidFill>
                    <a:srgbClr val="92D050"/>
                  </a:solidFill>
                  <a:latin typeface="Roboto Condensed" panose="02000000000000000000" pitchFamily="2" charset="0"/>
                  <a:ea typeface="Roboto Condensed" panose="02000000000000000000" pitchFamily="2" charset="0"/>
                </a:rPr>
                <a:t>+ 900 000 </a:t>
              </a:r>
            </a:p>
          </p:txBody>
        </p:sp>
      </p:grpSp>
      <p:cxnSp>
        <p:nvCxnSpPr>
          <p:cNvPr id="83" name="Прямая со стрелкой 82">
            <a:extLst>
              <a:ext uri="{FF2B5EF4-FFF2-40B4-BE49-F238E27FC236}">
                <a16:creationId xmlns="" xmlns:a16="http://schemas.microsoft.com/office/drawing/2014/main" id="{1295EE7B-02AA-41A3-B423-1E14147C7FE6}"/>
              </a:ext>
            </a:extLst>
          </p:cNvPr>
          <p:cNvCxnSpPr>
            <a:cxnSpLocks/>
            <a:stCxn id="112" idx="3"/>
            <a:endCxn id="61" idx="1"/>
          </p:cNvCxnSpPr>
          <p:nvPr/>
        </p:nvCxnSpPr>
        <p:spPr>
          <a:xfrm>
            <a:off x="1613027" y="2477739"/>
            <a:ext cx="470616" cy="0"/>
          </a:xfrm>
          <a:prstGeom prst="straightConnector1">
            <a:avLst/>
          </a:prstGeom>
          <a:ln w="19050">
            <a:solidFill>
              <a:srgbClr val="92D050"/>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109" name="Oval 11">
            <a:extLst>
              <a:ext uri="{FF2B5EF4-FFF2-40B4-BE49-F238E27FC236}">
                <a16:creationId xmlns="" xmlns:a16="http://schemas.microsoft.com/office/drawing/2014/main" id="{572433A7-6893-4818-B6F1-CEC10229073B}"/>
              </a:ext>
            </a:extLst>
          </p:cNvPr>
          <p:cNvSpPr/>
          <p:nvPr/>
        </p:nvSpPr>
        <p:spPr>
          <a:xfrm>
            <a:off x="1541517" y="4187146"/>
            <a:ext cx="1627852" cy="1103348"/>
          </a:xfrm>
          <a:prstGeom prst="roundRect">
            <a:avLst>
              <a:gd name="adj" fmla="val 11087"/>
            </a:avLst>
          </a:prstGeom>
          <a:solidFill>
            <a:schemeClr val="bg1"/>
          </a:solidFill>
          <a:ln>
            <a:noFill/>
          </a:ln>
          <a:effectLst>
            <a:outerShdw blurRad="292100" sx="102000" sy="102000" algn="ctr" rotWithShape="0">
              <a:prstClr val="black">
                <a:alpha val="19000"/>
              </a:prstClr>
            </a:outerShdw>
          </a:effectLst>
        </p:spPr>
        <p:style>
          <a:lnRef idx="1">
            <a:schemeClr val="accent1"/>
          </a:lnRef>
          <a:fillRef idx="3">
            <a:schemeClr val="accent1"/>
          </a:fillRef>
          <a:effectRef idx="2">
            <a:schemeClr val="accent1"/>
          </a:effectRef>
          <a:fontRef idx="minor">
            <a:schemeClr val="lt1"/>
          </a:fontRef>
        </p:style>
        <p:txBody>
          <a:bodyPr lIns="36000" tIns="36000" rIns="36000" bIns="36000" rtlCol="0" anchor="ctr"/>
          <a:lstStyle>
            <a:defPPr>
              <a:defRPr lang="en-US"/>
            </a:defPPr>
            <a:lvl1pPr marL="0" algn="l" defTabSz="1219170" rtl="0" eaLnBrk="1" latinLnBrk="0" hangingPunct="1">
              <a:defRPr sz="2400" kern="1200">
                <a:solidFill>
                  <a:schemeClr val="lt1"/>
                </a:solidFill>
                <a:latin typeface="+mn-lt"/>
                <a:ea typeface="+mn-ea"/>
                <a:cs typeface="+mn-cs"/>
              </a:defRPr>
            </a:lvl1pPr>
            <a:lvl2pPr marL="609585" algn="l" defTabSz="1219170" rtl="0" eaLnBrk="1" latinLnBrk="0" hangingPunct="1">
              <a:defRPr sz="2400" kern="1200">
                <a:solidFill>
                  <a:schemeClr val="lt1"/>
                </a:solidFill>
                <a:latin typeface="+mn-lt"/>
                <a:ea typeface="+mn-ea"/>
                <a:cs typeface="+mn-cs"/>
              </a:defRPr>
            </a:lvl2pPr>
            <a:lvl3pPr marL="1219170" algn="l" defTabSz="1219170" rtl="0" eaLnBrk="1" latinLnBrk="0" hangingPunct="1">
              <a:defRPr sz="2400" kern="1200">
                <a:solidFill>
                  <a:schemeClr val="lt1"/>
                </a:solidFill>
                <a:latin typeface="+mn-lt"/>
                <a:ea typeface="+mn-ea"/>
                <a:cs typeface="+mn-cs"/>
              </a:defRPr>
            </a:lvl3pPr>
            <a:lvl4pPr marL="1828754" algn="l" defTabSz="1219170" rtl="0" eaLnBrk="1" latinLnBrk="0" hangingPunct="1">
              <a:defRPr sz="2400" kern="1200">
                <a:solidFill>
                  <a:schemeClr val="lt1"/>
                </a:solidFill>
                <a:latin typeface="+mn-lt"/>
                <a:ea typeface="+mn-ea"/>
                <a:cs typeface="+mn-cs"/>
              </a:defRPr>
            </a:lvl4pPr>
            <a:lvl5pPr marL="2438339" algn="l" defTabSz="1219170" rtl="0" eaLnBrk="1" latinLnBrk="0" hangingPunct="1">
              <a:defRPr sz="2400" kern="1200">
                <a:solidFill>
                  <a:schemeClr val="lt1"/>
                </a:solidFill>
                <a:latin typeface="+mn-lt"/>
                <a:ea typeface="+mn-ea"/>
                <a:cs typeface="+mn-cs"/>
              </a:defRPr>
            </a:lvl5pPr>
            <a:lvl6pPr marL="3047924" algn="l" defTabSz="1219170" rtl="0" eaLnBrk="1" latinLnBrk="0" hangingPunct="1">
              <a:defRPr sz="2400" kern="1200">
                <a:solidFill>
                  <a:schemeClr val="lt1"/>
                </a:solidFill>
                <a:latin typeface="+mn-lt"/>
                <a:ea typeface="+mn-ea"/>
                <a:cs typeface="+mn-cs"/>
              </a:defRPr>
            </a:lvl6pPr>
            <a:lvl7pPr marL="3657509" algn="l" defTabSz="1219170" rtl="0" eaLnBrk="1" latinLnBrk="0" hangingPunct="1">
              <a:defRPr sz="2400" kern="1200">
                <a:solidFill>
                  <a:schemeClr val="lt1"/>
                </a:solidFill>
                <a:latin typeface="+mn-lt"/>
                <a:ea typeface="+mn-ea"/>
                <a:cs typeface="+mn-cs"/>
              </a:defRPr>
            </a:lvl7pPr>
            <a:lvl8pPr marL="4267093" algn="l" defTabSz="1219170" rtl="0" eaLnBrk="1" latinLnBrk="0" hangingPunct="1">
              <a:defRPr sz="2400" kern="1200">
                <a:solidFill>
                  <a:schemeClr val="lt1"/>
                </a:solidFill>
                <a:latin typeface="+mn-lt"/>
                <a:ea typeface="+mn-ea"/>
                <a:cs typeface="+mn-cs"/>
              </a:defRPr>
            </a:lvl8pPr>
            <a:lvl9pPr marL="4876678" algn="l" defTabSz="1219170" rtl="0" eaLnBrk="1" latinLnBrk="0" hangingPunct="1">
              <a:defRPr sz="2400" kern="1200">
                <a:solidFill>
                  <a:schemeClr val="lt1"/>
                </a:solidFill>
                <a:latin typeface="+mn-lt"/>
                <a:ea typeface="+mn-ea"/>
                <a:cs typeface="+mn-cs"/>
              </a:defRPr>
            </a:lvl9pPr>
          </a:lstStyle>
          <a:p>
            <a:pPr marL="72000" algn="ctr"/>
            <a:endParaRPr lang="ru-RU" sz="1400" dirty="0">
              <a:solidFill>
                <a:schemeClr val="tx1">
                  <a:lumMod val="75000"/>
                </a:schemeClr>
              </a:solidFill>
              <a:latin typeface="Roboto Condensed" panose="02000000000000000000" pitchFamily="2" charset="0"/>
              <a:ea typeface="Roboto Condensed" panose="02000000000000000000" pitchFamily="2" charset="0"/>
            </a:endParaRPr>
          </a:p>
        </p:txBody>
      </p:sp>
      <p:sp>
        <p:nvSpPr>
          <p:cNvPr id="110" name="TextBox 109">
            <a:extLst>
              <a:ext uri="{FF2B5EF4-FFF2-40B4-BE49-F238E27FC236}">
                <a16:creationId xmlns="" xmlns:a16="http://schemas.microsoft.com/office/drawing/2014/main" id="{9278326C-8359-405D-8481-A25688CC8F33}"/>
              </a:ext>
            </a:extLst>
          </p:cNvPr>
          <p:cNvSpPr txBox="1"/>
          <p:nvPr/>
        </p:nvSpPr>
        <p:spPr>
          <a:xfrm>
            <a:off x="1613029" y="4377482"/>
            <a:ext cx="1492483" cy="430887"/>
          </a:xfrm>
          <a:prstGeom prst="rect">
            <a:avLst/>
          </a:prstGeom>
          <a:noFill/>
        </p:spPr>
        <p:txBody>
          <a:bodyPr wrap="square" lIns="0" tIns="0" rIns="0" bIns="0" rtlCol="0" anchor="ctr">
            <a:spAutoFit/>
          </a:bodyPr>
          <a:lstStyle/>
          <a:p>
            <a:pPr algn="ctr" defTabSz="1031626">
              <a:defRPr/>
            </a:pPr>
            <a:r>
              <a:rPr lang="ru-RU" sz="1400" b="1" dirty="0">
                <a:solidFill>
                  <a:schemeClr val="tx1">
                    <a:lumMod val="50000"/>
                  </a:schemeClr>
                </a:solidFill>
                <a:latin typeface="Roboto Condensed" panose="02000000000000000000" pitchFamily="2" charset="0"/>
                <a:ea typeface="Roboto Condensed" panose="02000000000000000000" pitchFamily="2" charset="0"/>
              </a:rPr>
              <a:t>ИМУЩЕСТВО ОРГАНИЗАЦИЙ</a:t>
            </a:r>
          </a:p>
        </p:txBody>
      </p:sp>
      <p:sp>
        <p:nvSpPr>
          <p:cNvPr id="111" name="TextBox 110">
            <a:extLst>
              <a:ext uri="{FF2B5EF4-FFF2-40B4-BE49-F238E27FC236}">
                <a16:creationId xmlns="" xmlns:a16="http://schemas.microsoft.com/office/drawing/2014/main" id="{45EAAF10-8492-45E4-8805-BC01D46FCD88}"/>
              </a:ext>
            </a:extLst>
          </p:cNvPr>
          <p:cNvSpPr txBox="1"/>
          <p:nvPr/>
        </p:nvSpPr>
        <p:spPr>
          <a:xfrm>
            <a:off x="1613029" y="4911457"/>
            <a:ext cx="1492483" cy="246221"/>
          </a:xfrm>
          <a:prstGeom prst="rect">
            <a:avLst/>
          </a:prstGeom>
          <a:noFill/>
        </p:spPr>
        <p:txBody>
          <a:bodyPr wrap="square" lIns="0" tIns="0" rIns="0" bIns="0" rtlCol="0" anchor="ctr">
            <a:spAutoFit/>
          </a:bodyPr>
          <a:lstStyle/>
          <a:p>
            <a:pPr algn="ctr" defTabSz="1031626">
              <a:defRPr/>
            </a:pPr>
            <a:r>
              <a:rPr lang="ru-RU" sz="1600" b="1" dirty="0">
                <a:solidFill>
                  <a:srgbClr val="C00000"/>
                </a:solidFill>
                <a:latin typeface="Roboto Condensed" panose="02000000000000000000" pitchFamily="2" charset="0"/>
                <a:ea typeface="Roboto Condensed" panose="02000000000000000000" pitchFamily="2" charset="0"/>
              </a:rPr>
              <a:t>- 440 000 </a:t>
            </a:r>
          </a:p>
        </p:txBody>
      </p:sp>
      <p:sp>
        <p:nvSpPr>
          <p:cNvPr id="122" name="Oval 11">
            <a:extLst>
              <a:ext uri="{FF2B5EF4-FFF2-40B4-BE49-F238E27FC236}">
                <a16:creationId xmlns="" xmlns:a16="http://schemas.microsoft.com/office/drawing/2014/main" id="{279BF705-B744-431D-97FC-63C8B6893990}"/>
              </a:ext>
            </a:extLst>
          </p:cNvPr>
          <p:cNvSpPr/>
          <p:nvPr/>
        </p:nvSpPr>
        <p:spPr>
          <a:xfrm>
            <a:off x="3427032" y="4166188"/>
            <a:ext cx="1490177" cy="1117408"/>
          </a:xfrm>
          <a:prstGeom prst="roundRect">
            <a:avLst>
              <a:gd name="adj" fmla="val 11087"/>
            </a:avLst>
          </a:prstGeom>
          <a:solidFill>
            <a:schemeClr val="bg1"/>
          </a:solidFill>
          <a:ln>
            <a:noFill/>
          </a:ln>
          <a:effectLst>
            <a:outerShdw blurRad="292100" sx="102000" sy="102000" algn="ctr" rotWithShape="0">
              <a:prstClr val="black">
                <a:alpha val="19000"/>
              </a:prstClr>
            </a:outerShdw>
          </a:effectLst>
        </p:spPr>
        <p:style>
          <a:lnRef idx="1">
            <a:schemeClr val="accent1"/>
          </a:lnRef>
          <a:fillRef idx="3">
            <a:schemeClr val="accent1"/>
          </a:fillRef>
          <a:effectRef idx="2">
            <a:schemeClr val="accent1"/>
          </a:effectRef>
          <a:fontRef idx="minor">
            <a:schemeClr val="lt1"/>
          </a:fontRef>
        </p:style>
        <p:txBody>
          <a:bodyPr lIns="36000" tIns="36000" rIns="36000" bIns="36000" rtlCol="0" anchor="ctr"/>
          <a:lstStyle>
            <a:defPPr>
              <a:defRPr lang="en-US"/>
            </a:defPPr>
            <a:lvl1pPr marL="0" algn="l" defTabSz="1219170" rtl="0" eaLnBrk="1" latinLnBrk="0" hangingPunct="1">
              <a:defRPr sz="2400" kern="1200">
                <a:solidFill>
                  <a:schemeClr val="lt1"/>
                </a:solidFill>
                <a:latin typeface="+mn-lt"/>
                <a:ea typeface="+mn-ea"/>
                <a:cs typeface="+mn-cs"/>
              </a:defRPr>
            </a:lvl1pPr>
            <a:lvl2pPr marL="609585" algn="l" defTabSz="1219170" rtl="0" eaLnBrk="1" latinLnBrk="0" hangingPunct="1">
              <a:defRPr sz="2400" kern="1200">
                <a:solidFill>
                  <a:schemeClr val="lt1"/>
                </a:solidFill>
                <a:latin typeface="+mn-lt"/>
                <a:ea typeface="+mn-ea"/>
                <a:cs typeface="+mn-cs"/>
              </a:defRPr>
            </a:lvl2pPr>
            <a:lvl3pPr marL="1219170" algn="l" defTabSz="1219170" rtl="0" eaLnBrk="1" latinLnBrk="0" hangingPunct="1">
              <a:defRPr sz="2400" kern="1200">
                <a:solidFill>
                  <a:schemeClr val="lt1"/>
                </a:solidFill>
                <a:latin typeface="+mn-lt"/>
                <a:ea typeface="+mn-ea"/>
                <a:cs typeface="+mn-cs"/>
              </a:defRPr>
            </a:lvl3pPr>
            <a:lvl4pPr marL="1828754" algn="l" defTabSz="1219170" rtl="0" eaLnBrk="1" latinLnBrk="0" hangingPunct="1">
              <a:defRPr sz="2400" kern="1200">
                <a:solidFill>
                  <a:schemeClr val="lt1"/>
                </a:solidFill>
                <a:latin typeface="+mn-lt"/>
                <a:ea typeface="+mn-ea"/>
                <a:cs typeface="+mn-cs"/>
              </a:defRPr>
            </a:lvl4pPr>
            <a:lvl5pPr marL="2438339" algn="l" defTabSz="1219170" rtl="0" eaLnBrk="1" latinLnBrk="0" hangingPunct="1">
              <a:defRPr sz="2400" kern="1200">
                <a:solidFill>
                  <a:schemeClr val="lt1"/>
                </a:solidFill>
                <a:latin typeface="+mn-lt"/>
                <a:ea typeface="+mn-ea"/>
                <a:cs typeface="+mn-cs"/>
              </a:defRPr>
            </a:lvl5pPr>
            <a:lvl6pPr marL="3047924" algn="l" defTabSz="1219170" rtl="0" eaLnBrk="1" latinLnBrk="0" hangingPunct="1">
              <a:defRPr sz="2400" kern="1200">
                <a:solidFill>
                  <a:schemeClr val="lt1"/>
                </a:solidFill>
                <a:latin typeface="+mn-lt"/>
                <a:ea typeface="+mn-ea"/>
                <a:cs typeface="+mn-cs"/>
              </a:defRPr>
            </a:lvl6pPr>
            <a:lvl7pPr marL="3657509" algn="l" defTabSz="1219170" rtl="0" eaLnBrk="1" latinLnBrk="0" hangingPunct="1">
              <a:defRPr sz="2400" kern="1200">
                <a:solidFill>
                  <a:schemeClr val="lt1"/>
                </a:solidFill>
                <a:latin typeface="+mn-lt"/>
                <a:ea typeface="+mn-ea"/>
                <a:cs typeface="+mn-cs"/>
              </a:defRPr>
            </a:lvl7pPr>
            <a:lvl8pPr marL="4267093" algn="l" defTabSz="1219170" rtl="0" eaLnBrk="1" latinLnBrk="0" hangingPunct="1">
              <a:defRPr sz="2400" kern="1200">
                <a:solidFill>
                  <a:schemeClr val="lt1"/>
                </a:solidFill>
                <a:latin typeface="+mn-lt"/>
                <a:ea typeface="+mn-ea"/>
                <a:cs typeface="+mn-cs"/>
              </a:defRPr>
            </a:lvl8pPr>
            <a:lvl9pPr marL="4876678" algn="l" defTabSz="1219170" rtl="0" eaLnBrk="1" latinLnBrk="0" hangingPunct="1">
              <a:defRPr sz="2400" kern="1200">
                <a:solidFill>
                  <a:schemeClr val="lt1"/>
                </a:solidFill>
                <a:latin typeface="+mn-lt"/>
                <a:ea typeface="+mn-ea"/>
                <a:cs typeface="+mn-cs"/>
              </a:defRPr>
            </a:lvl9pPr>
          </a:lstStyle>
          <a:p>
            <a:pPr marL="72000" algn="ctr"/>
            <a:endParaRPr lang="ru-RU" sz="1400" dirty="0">
              <a:solidFill>
                <a:schemeClr val="tx1">
                  <a:lumMod val="75000"/>
                </a:schemeClr>
              </a:solidFill>
              <a:latin typeface="Roboto Condensed" panose="02000000000000000000" pitchFamily="2" charset="0"/>
              <a:ea typeface="Roboto Condensed" panose="02000000000000000000" pitchFamily="2" charset="0"/>
            </a:endParaRPr>
          </a:p>
        </p:txBody>
      </p:sp>
      <p:sp>
        <p:nvSpPr>
          <p:cNvPr id="123" name="TextBox 122">
            <a:extLst>
              <a:ext uri="{FF2B5EF4-FFF2-40B4-BE49-F238E27FC236}">
                <a16:creationId xmlns="" xmlns:a16="http://schemas.microsoft.com/office/drawing/2014/main" id="{3F1B5E1F-A151-456A-A57A-86232B57A06D}"/>
              </a:ext>
            </a:extLst>
          </p:cNvPr>
          <p:cNvSpPr txBox="1"/>
          <p:nvPr/>
        </p:nvSpPr>
        <p:spPr>
          <a:xfrm>
            <a:off x="3580662" y="4485159"/>
            <a:ext cx="1205089" cy="215444"/>
          </a:xfrm>
          <a:prstGeom prst="rect">
            <a:avLst/>
          </a:prstGeom>
          <a:noFill/>
        </p:spPr>
        <p:txBody>
          <a:bodyPr wrap="square" lIns="0" tIns="0" rIns="0" bIns="0" rtlCol="0" anchor="ctr">
            <a:spAutoFit/>
          </a:bodyPr>
          <a:lstStyle/>
          <a:p>
            <a:pPr algn="ctr" defTabSz="1031626">
              <a:defRPr/>
            </a:pPr>
            <a:r>
              <a:rPr lang="ru-RU" sz="1400" b="1" dirty="0">
                <a:solidFill>
                  <a:schemeClr val="tx1">
                    <a:lumMod val="50000"/>
                  </a:schemeClr>
                </a:solidFill>
                <a:latin typeface="Roboto Condensed" panose="02000000000000000000" pitchFamily="2" charset="0"/>
                <a:ea typeface="Roboto Condensed" panose="02000000000000000000" pitchFamily="2" charset="0"/>
              </a:rPr>
              <a:t>ТРАНСПОРТ</a:t>
            </a:r>
          </a:p>
        </p:txBody>
      </p:sp>
      <p:sp>
        <p:nvSpPr>
          <p:cNvPr id="124" name="TextBox 123">
            <a:extLst>
              <a:ext uri="{FF2B5EF4-FFF2-40B4-BE49-F238E27FC236}">
                <a16:creationId xmlns="" xmlns:a16="http://schemas.microsoft.com/office/drawing/2014/main" id="{A4D86DCD-F701-4CFB-AFC8-20E1A9AE7B88}"/>
              </a:ext>
            </a:extLst>
          </p:cNvPr>
          <p:cNvSpPr txBox="1"/>
          <p:nvPr/>
        </p:nvSpPr>
        <p:spPr>
          <a:xfrm>
            <a:off x="3580643" y="4911463"/>
            <a:ext cx="1138007" cy="246221"/>
          </a:xfrm>
          <a:prstGeom prst="rect">
            <a:avLst/>
          </a:prstGeom>
          <a:noFill/>
        </p:spPr>
        <p:txBody>
          <a:bodyPr wrap="square" lIns="0" tIns="0" rIns="0" bIns="0" rtlCol="0" anchor="ctr">
            <a:spAutoFit/>
          </a:bodyPr>
          <a:lstStyle/>
          <a:p>
            <a:pPr algn="ctr" defTabSz="1031626">
              <a:defRPr/>
            </a:pPr>
            <a:r>
              <a:rPr lang="ru-RU" sz="1600" b="1" dirty="0">
                <a:solidFill>
                  <a:srgbClr val="C00000"/>
                </a:solidFill>
                <a:latin typeface="Roboto Condensed" panose="02000000000000000000" pitchFamily="2" charset="0"/>
                <a:ea typeface="Roboto Condensed" panose="02000000000000000000" pitchFamily="2" charset="0"/>
              </a:rPr>
              <a:t>- 102 000 </a:t>
            </a:r>
          </a:p>
        </p:txBody>
      </p:sp>
      <p:sp>
        <p:nvSpPr>
          <p:cNvPr id="128" name="Oval 11">
            <a:extLst>
              <a:ext uri="{FF2B5EF4-FFF2-40B4-BE49-F238E27FC236}">
                <a16:creationId xmlns="" xmlns:a16="http://schemas.microsoft.com/office/drawing/2014/main" id="{BCDF80C4-0514-4050-8B85-EBFFEEA821EC}"/>
              </a:ext>
            </a:extLst>
          </p:cNvPr>
          <p:cNvSpPr/>
          <p:nvPr/>
        </p:nvSpPr>
        <p:spPr>
          <a:xfrm>
            <a:off x="3881236" y="5570866"/>
            <a:ext cx="1838080" cy="1016155"/>
          </a:xfrm>
          <a:prstGeom prst="roundRect">
            <a:avLst>
              <a:gd name="adj" fmla="val 11087"/>
            </a:avLst>
          </a:prstGeom>
          <a:solidFill>
            <a:schemeClr val="bg1"/>
          </a:solidFill>
          <a:ln>
            <a:noFill/>
          </a:ln>
          <a:effectLst>
            <a:outerShdw blurRad="292100" sx="102000" sy="102000" algn="ctr" rotWithShape="0">
              <a:prstClr val="black">
                <a:alpha val="19000"/>
              </a:prstClr>
            </a:outerShdw>
          </a:effectLst>
        </p:spPr>
        <p:style>
          <a:lnRef idx="1">
            <a:schemeClr val="accent1"/>
          </a:lnRef>
          <a:fillRef idx="3">
            <a:schemeClr val="accent1"/>
          </a:fillRef>
          <a:effectRef idx="2">
            <a:schemeClr val="accent1"/>
          </a:effectRef>
          <a:fontRef idx="minor">
            <a:schemeClr val="lt1"/>
          </a:fontRef>
        </p:style>
        <p:txBody>
          <a:bodyPr lIns="36000" tIns="36000" rIns="36000" bIns="36000" rtlCol="0" anchor="ctr"/>
          <a:lstStyle>
            <a:defPPr>
              <a:defRPr lang="en-US"/>
            </a:defPPr>
            <a:lvl1pPr marL="0" algn="l" defTabSz="1219170" rtl="0" eaLnBrk="1" latinLnBrk="0" hangingPunct="1">
              <a:defRPr sz="2400" kern="1200">
                <a:solidFill>
                  <a:schemeClr val="lt1"/>
                </a:solidFill>
                <a:latin typeface="+mn-lt"/>
                <a:ea typeface="+mn-ea"/>
                <a:cs typeface="+mn-cs"/>
              </a:defRPr>
            </a:lvl1pPr>
            <a:lvl2pPr marL="609585" algn="l" defTabSz="1219170" rtl="0" eaLnBrk="1" latinLnBrk="0" hangingPunct="1">
              <a:defRPr sz="2400" kern="1200">
                <a:solidFill>
                  <a:schemeClr val="lt1"/>
                </a:solidFill>
                <a:latin typeface="+mn-lt"/>
                <a:ea typeface="+mn-ea"/>
                <a:cs typeface="+mn-cs"/>
              </a:defRPr>
            </a:lvl2pPr>
            <a:lvl3pPr marL="1219170" algn="l" defTabSz="1219170" rtl="0" eaLnBrk="1" latinLnBrk="0" hangingPunct="1">
              <a:defRPr sz="2400" kern="1200">
                <a:solidFill>
                  <a:schemeClr val="lt1"/>
                </a:solidFill>
                <a:latin typeface="+mn-lt"/>
                <a:ea typeface="+mn-ea"/>
                <a:cs typeface="+mn-cs"/>
              </a:defRPr>
            </a:lvl3pPr>
            <a:lvl4pPr marL="1828754" algn="l" defTabSz="1219170" rtl="0" eaLnBrk="1" latinLnBrk="0" hangingPunct="1">
              <a:defRPr sz="2400" kern="1200">
                <a:solidFill>
                  <a:schemeClr val="lt1"/>
                </a:solidFill>
                <a:latin typeface="+mn-lt"/>
                <a:ea typeface="+mn-ea"/>
                <a:cs typeface="+mn-cs"/>
              </a:defRPr>
            </a:lvl4pPr>
            <a:lvl5pPr marL="2438339" algn="l" defTabSz="1219170" rtl="0" eaLnBrk="1" latinLnBrk="0" hangingPunct="1">
              <a:defRPr sz="2400" kern="1200">
                <a:solidFill>
                  <a:schemeClr val="lt1"/>
                </a:solidFill>
                <a:latin typeface="+mn-lt"/>
                <a:ea typeface="+mn-ea"/>
                <a:cs typeface="+mn-cs"/>
              </a:defRPr>
            </a:lvl5pPr>
            <a:lvl6pPr marL="3047924" algn="l" defTabSz="1219170" rtl="0" eaLnBrk="1" latinLnBrk="0" hangingPunct="1">
              <a:defRPr sz="2400" kern="1200">
                <a:solidFill>
                  <a:schemeClr val="lt1"/>
                </a:solidFill>
                <a:latin typeface="+mn-lt"/>
                <a:ea typeface="+mn-ea"/>
                <a:cs typeface="+mn-cs"/>
              </a:defRPr>
            </a:lvl6pPr>
            <a:lvl7pPr marL="3657509" algn="l" defTabSz="1219170" rtl="0" eaLnBrk="1" latinLnBrk="0" hangingPunct="1">
              <a:defRPr sz="2400" kern="1200">
                <a:solidFill>
                  <a:schemeClr val="lt1"/>
                </a:solidFill>
                <a:latin typeface="+mn-lt"/>
                <a:ea typeface="+mn-ea"/>
                <a:cs typeface="+mn-cs"/>
              </a:defRPr>
            </a:lvl7pPr>
            <a:lvl8pPr marL="4267093" algn="l" defTabSz="1219170" rtl="0" eaLnBrk="1" latinLnBrk="0" hangingPunct="1">
              <a:defRPr sz="2400" kern="1200">
                <a:solidFill>
                  <a:schemeClr val="lt1"/>
                </a:solidFill>
                <a:latin typeface="+mn-lt"/>
                <a:ea typeface="+mn-ea"/>
                <a:cs typeface="+mn-cs"/>
              </a:defRPr>
            </a:lvl8pPr>
            <a:lvl9pPr marL="4876678" algn="l" defTabSz="1219170" rtl="0" eaLnBrk="1" latinLnBrk="0" hangingPunct="1">
              <a:defRPr sz="2400" kern="1200">
                <a:solidFill>
                  <a:schemeClr val="lt1"/>
                </a:solidFill>
                <a:latin typeface="+mn-lt"/>
                <a:ea typeface="+mn-ea"/>
                <a:cs typeface="+mn-cs"/>
              </a:defRPr>
            </a:lvl9pPr>
          </a:lstStyle>
          <a:p>
            <a:pPr marL="72000" algn="ctr"/>
            <a:endParaRPr lang="ru-RU" sz="1400" dirty="0">
              <a:solidFill>
                <a:schemeClr val="tx1">
                  <a:lumMod val="75000"/>
                </a:schemeClr>
              </a:solidFill>
              <a:latin typeface="Roboto Condensed" panose="02000000000000000000" pitchFamily="2" charset="0"/>
              <a:ea typeface="Roboto Condensed" panose="02000000000000000000" pitchFamily="2" charset="0"/>
            </a:endParaRPr>
          </a:p>
        </p:txBody>
      </p:sp>
      <p:sp>
        <p:nvSpPr>
          <p:cNvPr id="129" name="TextBox 128">
            <a:extLst>
              <a:ext uri="{FF2B5EF4-FFF2-40B4-BE49-F238E27FC236}">
                <a16:creationId xmlns="" xmlns:a16="http://schemas.microsoft.com/office/drawing/2014/main" id="{71BF3C49-5D74-47FF-9947-7A8B0AD77FAE}"/>
              </a:ext>
            </a:extLst>
          </p:cNvPr>
          <p:cNvSpPr txBox="1"/>
          <p:nvPr/>
        </p:nvSpPr>
        <p:spPr>
          <a:xfrm>
            <a:off x="4024679" y="5875770"/>
            <a:ext cx="1522106" cy="215444"/>
          </a:xfrm>
          <a:prstGeom prst="rect">
            <a:avLst/>
          </a:prstGeom>
          <a:noFill/>
        </p:spPr>
        <p:txBody>
          <a:bodyPr wrap="square" lIns="0" tIns="0" rIns="0" bIns="0" rtlCol="0" anchor="ctr">
            <a:spAutoFit/>
          </a:bodyPr>
          <a:lstStyle/>
          <a:p>
            <a:pPr algn="ctr" defTabSz="1031626">
              <a:defRPr/>
            </a:pPr>
            <a:r>
              <a:rPr lang="ru-RU" sz="1400" b="1" dirty="0">
                <a:solidFill>
                  <a:schemeClr val="tx1">
                    <a:lumMod val="50000"/>
                  </a:schemeClr>
                </a:solidFill>
                <a:latin typeface="Roboto Condensed" panose="02000000000000000000" pitchFamily="2" charset="0"/>
                <a:ea typeface="Roboto Condensed" panose="02000000000000000000" pitchFamily="2" charset="0"/>
              </a:rPr>
              <a:t>ПЕНИ</a:t>
            </a:r>
          </a:p>
        </p:txBody>
      </p:sp>
      <p:sp>
        <p:nvSpPr>
          <p:cNvPr id="130" name="TextBox 129">
            <a:extLst>
              <a:ext uri="{FF2B5EF4-FFF2-40B4-BE49-F238E27FC236}">
                <a16:creationId xmlns="" xmlns:a16="http://schemas.microsoft.com/office/drawing/2014/main" id="{078CD6C1-3C7D-48C2-8254-23B9E1ADFE9C}"/>
              </a:ext>
            </a:extLst>
          </p:cNvPr>
          <p:cNvSpPr txBox="1"/>
          <p:nvPr/>
        </p:nvSpPr>
        <p:spPr>
          <a:xfrm>
            <a:off x="4024679" y="6292455"/>
            <a:ext cx="1522106" cy="246221"/>
          </a:xfrm>
          <a:prstGeom prst="rect">
            <a:avLst/>
          </a:prstGeom>
          <a:noFill/>
        </p:spPr>
        <p:txBody>
          <a:bodyPr wrap="square" lIns="0" tIns="0" rIns="0" bIns="0" rtlCol="0" anchor="ctr">
            <a:spAutoFit/>
          </a:bodyPr>
          <a:lstStyle/>
          <a:p>
            <a:pPr algn="ctr" defTabSz="1031626">
              <a:defRPr/>
            </a:pPr>
            <a:r>
              <a:rPr lang="ru-RU" sz="1600" b="1" dirty="0">
                <a:solidFill>
                  <a:srgbClr val="C00000"/>
                </a:solidFill>
                <a:latin typeface="Roboto Condensed" panose="02000000000000000000" pitchFamily="2" charset="0"/>
                <a:ea typeface="Roboto Condensed" panose="02000000000000000000" pitchFamily="2" charset="0"/>
              </a:rPr>
              <a:t>-</a:t>
            </a:r>
            <a:r>
              <a:rPr lang="en-US" sz="1600" b="1" dirty="0">
                <a:solidFill>
                  <a:srgbClr val="C00000"/>
                </a:solidFill>
                <a:latin typeface="Roboto Condensed" panose="02000000000000000000" pitchFamily="2" charset="0"/>
                <a:ea typeface="Roboto Condensed" panose="02000000000000000000" pitchFamily="2" charset="0"/>
              </a:rPr>
              <a:t> </a:t>
            </a:r>
            <a:r>
              <a:rPr lang="ru-RU" sz="1600" b="1" dirty="0">
                <a:solidFill>
                  <a:srgbClr val="C00000"/>
                </a:solidFill>
                <a:latin typeface="Roboto Condensed" panose="02000000000000000000" pitchFamily="2" charset="0"/>
                <a:ea typeface="Roboto Condensed" panose="02000000000000000000" pitchFamily="2" charset="0"/>
              </a:rPr>
              <a:t>200</a:t>
            </a:r>
          </a:p>
        </p:txBody>
      </p:sp>
      <p:sp>
        <p:nvSpPr>
          <p:cNvPr id="131" name="Oval 11">
            <a:extLst>
              <a:ext uri="{FF2B5EF4-FFF2-40B4-BE49-F238E27FC236}">
                <a16:creationId xmlns="" xmlns:a16="http://schemas.microsoft.com/office/drawing/2014/main" id="{089FF4EA-B640-48FB-A27C-F039D0447CBA}"/>
              </a:ext>
            </a:extLst>
          </p:cNvPr>
          <p:cNvSpPr/>
          <p:nvPr/>
        </p:nvSpPr>
        <p:spPr>
          <a:xfrm>
            <a:off x="1923693" y="5570866"/>
            <a:ext cx="1800387" cy="1016155"/>
          </a:xfrm>
          <a:prstGeom prst="roundRect">
            <a:avLst>
              <a:gd name="adj" fmla="val 11087"/>
            </a:avLst>
          </a:prstGeom>
          <a:solidFill>
            <a:schemeClr val="bg1"/>
          </a:solidFill>
          <a:ln>
            <a:noFill/>
          </a:ln>
          <a:effectLst>
            <a:outerShdw blurRad="292100" sx="102000" sy="102000" algn="ctr" rotWithShape="0">
              <a:prstClr val="black">
                <a:alpha val="19000"/>
              </a:prstClr>
            </a:outerShdw>
          </a:effectLst>
        </p:spPr>
        <p:style>
          <a:lnRef idx="1">
            <a:schemeClr val="accent1"/>
          </a:lnRef>
          <a:fillRef idx="3">
            <a:schemeClr val="accent1"/>
          </a:fillRef>
          <a:effectRef idx="2">
            <a:schemeClr val="accent1"/>
          </a:effectRef>
          <a:fontRef idx="minor">
            <a:schemeClr val="lt1"/>
          </a:fontRef>
        </p:style>
        <p:txBody>
          <a:bodyPr lIns="36000" tIns="36000" rIns="36000" bIns="36000" rtlCol="0" anchor="ctr"/>
          <a:lstStyle>
            <a:defPPr>
              <a:defRPr lang="en-US"/>
            </a:defPPr>
            <a:lvl1pPr marL="0" algn="l" defTabSz="1219170" rtl="0" eaLnBrk="1" latinLnBrk="0" hangingPunct="1">
              <a:defRPr sz="2400" kern="1200">
                <a:solidFill>
                  <a:schemeClr val="lt1"/>
                </a:solidFill>
                <a:latin typeface="+mn-lt"/>
                <a:ea typeface="+mn-ea"/>
                <a:cs typeface="+mn-cs"/>
              </a:defRPr>
            </a:lvl1pPr>
            <a:lvl2pPr marL="609585" algn="l" defTabSz="1219170" rtl="0" eaLnBrk="1" latinLnBrk="0" hangingPunct="1">
              <a:defRPr sz="2400" kern="1200">
                <a:solidFill>
                  <a:schemeClr val="lt1"/>
                </a:solidFill>
                <a:latin typeface="+mn-lt"/>
                <a:ea typeface="+mn-ea"/>
                <a:cs typeface="+mn-cs"/>
              </a:defRPr>
            </a:lvl2pPr>
            <a:lvl3pPr marL="1219170" algn="l" defTabSz="1219170" rtl="0" eaLnBrk="1" latinLnBrk="0" hangingPunct="1">
              <a:defRPr sz="2400" kern="1200">
                <a:solidFill>
                  <a:schemeClr val="lt1"/>
                </a:solidFill>
                <a:latin typeface="+mn-lt"/>
                <a:ea typeface="+mn-ea"/>
                <a:cs typeface="+mn-cs"/>
              </a:defRPr>
            </a:lvl3pPr>
            <a:lvl4pPr marL="1828754" algn="l" defTabSz="1219170" rtl="0" eaLnBrk="1" latinLnBrk="0" hangingPunct="1">
              <a:defRPr sz="2400" kern="1200">
                <a:solidFill>
                  <a:schemeClr val="lt1"/>
                </a:solidFill>
                <a:latin typeface="+mn-lt"/>
                <a:ea typeface="+mn-ea"/>
                <a:cs typeface="+mn-cs"/>
              </a:defRPr>
            </a:lvl4pPr>
            <a:lvl5pPr marL="2438339" algn="l" defTabSz="1219170" rtl="0" eaLnBrk="1" latinLnBrk="0" hangingPunct="1">
              <a:defRPr sz="2400" kern="1200">
                <a:solidFill>
                  <a:schemeClr val="lt1"/>
                </a:solidFill>
                <a:latin typeface="+mn-lt"/>
                <a:ea typeface="+mn-ea"/>
                <a:cs typeface="+mn-cs"/>
              </a:defRPr>
            </a:lvl5pPr>
            <a:lvl6pPr marL="3047924" algn="l" defTabSz="1219170" rtl="0" eaLnBrk="1" latinLnBrk="0" hangingPunct="1">
              <a:defRPr sz="2400" kern="1200">
                <a:solidFill>
                  <a:schemeClr val="lt1"/>
                </a:solidFill>
                <a:latin typeface="+mn-lt"/>
                <a:ea typeface="+mn-ea"/>
                <a:cs typeface="+mn-cs"/>
              </a:defRPr>
            </a:lvl6pPr>
            <a:lvl7pPr marL="3657509" algn="l" defTabSz="1219170" rtl="0" eaLnBrk="1" latinLnBrk="0" hangingPunct="1">
              <a:defRPr sz="2400" kern="1200">
                <a:solidFill>
                  <a:schemeClr val="lt1"/>
                </a:solidFill>
                <a:latin typeface="+mn-lt"/>
                <a:ea typeface="+mn-ea"/>
                <a:cs typeface="+mn-cs"/>
              </a:defRPr>
            </a:lvl7pPr>
            <a:lvl8pPr marL="4267093" algn="l" defTabSz="1219170" rtl="0" eaLnBrk="1" latinLnBrk="0" hangingPunct="1">
              <a:defRPr sz="2400" kern="1200">
                <a:solidFill>
                  <a:schemeClr val="lt1"/>
                </a:solidFill>
                <a:latin typeface="+mn-lt"/>
                <a:ea typeface="+mn-ea"/>
                <a:cs typeface="+mn-cs"/>
              </a:defRPr>
            </a:lvl8pPr>
            <a:lvl9pPr marL="4876678" algn="l" defTabSz="1219170" rtl="0" eaLnBrk="1" latinLnBrk="0" hangingPunct="1">
              <a:defRPr sz="2400" kern="1200">
                <a:solidFill>
                  <a:schemeClr val="lt1"/>
                </a:solidFill>
                <a:latin typeface="+mn-lt"/>
                <a:ea typeface="+mn-ea"/>
                <a:cs typeface="+mn-cs"/>
              </a:defRPr>
            </a:lvl9pPr>
          </a:lstStyle>
          <a:p>
            <a:pPr marL="72000" algn="ctr"/>
            <a:endParaRPr lang="ru-RU" sz="1400" dirty="0">
              <a:solidFill>
                <a:schemeClr val="tx1">
                  <a:lumMod val="75000"/>
                </a:schemeClr>
              </a:solidFill>
              <a:latin typeface="Roboto Condensed" panose="02000000000000000000" pitchFamily="2" charset="0"/>
              <a:ea typeface="Roboto Condensed" panose="02000000000000000000" pitchFamily="2" charset="0"/>
            </a:endParaRPr>
          </a:p>
        </p:txBody>
      </p:sp>
      <p:sp>
        <p:nvSpPr>
          <p:cNvPr id="132" name="TextBox 131">
            <a:extLst>
              <a:ext uri="{FF2B5EF4-FFF2-40B4-BE49-F238E27FC236}">
                <a16:creationId xmlns="" xmlns:a16="http://schemas.microsoft.com/office/drawing/2014/main" id="{203933C6-9EFE-4541-AB4B-704DA395DD8C}"/>
              </a:ext>
            </a:extLst>
          </p:cNvPr>
          <p:cNvSpPr txBox="1"/>
          <p:nvPr/>
        </p:nvSpPr>
        <p:spPr>
          <a:xfrm>
            <a:off x="2018582" y="5875770"/>
            <a:ext cx="1562060" cy="215444"/>
          </a:xfrm>
          <a:prstGeom prst="rect">
            <a:avLst/>
          </a:prstGeom>
          <a:noFill/>
        </p:spPr>
        <p:txBody>
          <a:bodyPr wrap="square" lIns="0" tIns="0" rIns="0" bIns="0" rtlCol="0" anchor="ctr">
            <a:spAutoFit/>
          </a:bodyPr>
          <a:lstStyle/>
          <a:p>
            <a:pPr algn="ctr" defTabSz="1031626">
              <a:defRPr/>
            </a:pPr>
            <a:r>
              <a:rPr lang="ru-RU" sz="1400" b="1" dirty="0">
                <a:solidFill>
                  <a:schemeClr val="tx1">
                    <a:lumMod val="50000"/>
                  </a:schemeClr>
                </a:solidFill>
                <a:latin typeface="Roboto Condensed" panose="02000000000000000000" pitchFamily="2" charset="0"/>
                <a:ea typeface="Roboto Condensed" panose="02000000000000000000" pitchFamily="2" charset="0"/>
              </a:rPr>
              <a:t>ПРИБЫЛЬ</a:t>
            </a:r>
          </a:p>
        </p:txBody>
      </p:sp>
      <p:sp>
        <p:nvSpPr>
          <p:cNvPr id="133" name="TextBox 132">
            <a:extLst>
              <a:ext uri="{FF2B5EF4-FFF2-40B4-BE49-F238E27FC236}">
                <a16:creationId xmlns="" xmlns:a16="http://schemas.microsoft.com/office/drawing/2014/main" id="{92F65174-D14B-4FDE-80FC-BD4D00C8EFD3}"/>
              </a:ext>
            </a:extLst>
          </p:cNvPr>
          <p:cNvSpPr txBox="1"/>
          <p:nvPr/>
        </p:nvSpPr>
        <p:spPr>
          <a:xfrm>
            <a:off x="2294626" y="6292457"/>
            <a:ext cx="1132387" cy="246221"/>
          </a:xfrm>
          <a:prstGeom prst="rect">
            <a:avLst/>
          </a:prstGeom>
          <a:noFill/>
        </p:spPr>
        <p:txBody>
          <a:bodyPr wrap="square" lIns="0" tIns="0" rIns="0" bIns="0" rtlCol="0" anchor="ctr">
            <a:spAutoFit/>
          </a:bodyPr>
          <a:lstStyle/>
          <a:p>
            <a:pPr algn="ctr" defTabSz="1031626">
              <a:defRPr/>
            </a:pPr>
            <a:r>
              <a:rPr lang="ru-RU" sz="1600" b="1" dirty="0">
                <a:solidFill>
                  <a:srgbClr val="C00000"/>
                </a:solidFill>
                <a:latin typeface="Roboto Condensed" panose="02000000000000000000" pitchFamily="2" charset="0"/>
                <a:ea typeface="Roboto Condensed" panose="02000000000000000000" pitchFamily="2" charset="0"/>
              </a:rPr>
              <a:t>- 320 000</a:t>
            </a:r>
          </a:p>
        </p:txBody>
      </p:sp>
      <p:sp>
        <p:nvSpPr>
          <p:cNvPr id="125" name="Oval 11">
            <a:extLst>
              <a:ext uri="{FF2B5EF4-FFF2-40B4-BE49-F238E27FC236}">
                <a16:creationId xmlns="" xmlns:a16="http://schemas.microsoft.com/office/drawing/2014/main" id="{3BC5171A-34CC-4C4D-A68F-DE7E13FD7DA7}"/>
              </a:ext>
            </a:extLst>
          </p:cNvPr>
          <p:cNvSpPr/>
          <p:nvPr/>
        </p:nvSpPr>
        <p:spPr>
          <a:xfrm>
            <a:off x="5186670" y="4203806"/>
            <a:ext cx="1462207" cy="1093724"/>
          </a:xfrm>
          <a:prstGeom prst="roundRect">
            <a:avLst>
              <a:gd name="adj" fmla="val 11087"/>
            </a:avLst>
          </a:prstGeom>
          <a:solidFill>
            <a:schemeClr val="bg1"/>
          </a:solidFill>
          <a:ln>
            <a:noFill/>
          </a:ln>
          <a:effectLst>
            <a:outerShdw blurRad="292100" sx="102000" sy="102000" algn="ctr" rotWithShape="0">
              <a:prstClr val="black">
                <a:alpha val="19000"/>
              </a:prstClr>
            </a:outerShdw>
          </a:effectLst>
        </p:spPr>
        <p:style>
          <a:lnRef idx="1">
            <a:schemeClr val="accent1"/>
          </a:lnRef>
          <a:fillRef idx="3">
            <a:schemeClr val="accent1"/>
          </a:fillRef>
          <a:effectRef idx="2">
            <a:schemeClr val="accent1"/>
          </a:effectRef>
          <a:fontRef idx="minor">
            <a:schemeClr val="lt1"/>
          </a:fontRef>
        </p:style>
        <p:txBody>
          <a:bodyPr lIns="36000" tIns="36000" rIns="36000" bIns="36000" rtlCol="0" anchor="ctr"/>
          <a:lstStyle>
            <a:defPPr>
              <a:defRPr lang="en-US"/>
            </a:defPPr>
            <a:lvl1pPr marL="0" algn="l" defTabSz="1219170" rtl="0" eaLnBrk="1" latinLnBrk="0" hangingPunct="1">
              <a:defRPr sz="2400" kern="1200">
                <a:solidFill>
                  <a:schemeClr val="lt1"/>
                </a:solidFill>
                <a:latin typeface="+mn-lt"/>
                <a:ea typeface="+mn-ea"/>
                <a:cs typeface="+mn-cs"/>
              </a:defRPr>
            </a:lvl1pPr>
            <a:lvl2pPr marL="609585" algn="l" defTabSz="1219170" rtl="0" eaLnBrk="1" latinLnBrk="0" hangingPunct="1">
              <a:defRPr sz="2400" kern="1200">
                <a:solidFill>
                  <a:schemeClr val="lt1"/>
                </a:solidFill>
                <a:latin typeface="+mn-lt"/>
                <a:ea typeface="+mn-ea"/>
                <a:cs typeface="+mn-cs"/>
              </a:defRPr>
            </a:lvl2pPr>
            <a:lvl3pPr marL="1219170" algn="l" defTabSz="1219170" rtl="0" eaLnBrk="1" latinLnBrk="0" hangingPunct="1">
              <a:defRPr sz="2400" kern="1200">
                <a:solidFill>
                  <a:schemeClr val="lt1"/>
                </a:solidFill>
                <a:latin typeface="+mn-lt"/>
                <a:ea typeface="+mn-ea"/>
                <a:cs typeface="+mn-cs"/>
              </a:defRPr>
            </a:lvl3pPr>
            <a:lvl4pPr marL="1828754" algn="l" defTabSz="1219170" rtl="0" eaLnBrk="1" latinLnBrk="0" hangingPunct="1">
              <a:defRPr sz="2400" kern="1200">
                <a:solidFill>
                  <a:schemeClr val="lt1"/>
                </a:solidFill>
                <a:latin typeface="+mn-lt"/>
                <a:ea typeface="+mn-ea"/>
                <a:cs typeface="+mn-cs"/>
              </a:defRPr>
            </a:lvl4pPr>
            <a:lvl5pPr marL="2438339" algn="l" defTabSz="1219170" rtl="0" eaLnBrk="1" latinLnBrk="0" hangingPunct="1">
              <a:defRPr sz="2400" kern="1200">
                <a:solidFill>
                  <a:schemeClr val="lt1"/>
                </a:solidFill>
                <a:latin typeface="+mn-lt"/>
                <a:ea typeface="+mn-ea"/>
                <a:cs typeface="+mn-cs"/>
              </a:defRPr>
            </a:lvl5pPr>
            <a:lvl6pPr marL="3047924" algn="l" defTabSz="1219170" rtl="0" eaLnBrk="1" latinLnBrk="0" hangingPunct="1">
              <a:defRPr sz="2400" kern="1200">
                <a:solidFill>
                  <a:schemeClr val="lt1"/>
                </a:solidFill>
                <a:latin typeface="+mn-lt"/>
                <a:ea typeface="+mn-ea"/>
                <a:cs typeface="+mn-cs"/>
              </a:defRPr>
            </a:lvl6pPr>
            <a:lvl7pPr marL="3657509" algn="l" defTabSz="1219170" rtl="0" eaLnBrk="1" latinLnBrk="0" hangingPunct="1">
              <a:defRPr sz="2400" kern="1200">
                <a:solidFill>
                  <a:schemeClr val="lt1"/>
                </a:solidFill>
                <a:latin typeface="+mn-lt"/>
                <a:ea typeface="+mn-ea"/>
                <a:cs typeface="+mn-cs"/>
              </a:defRPr>
            </a:lvl7pPr>
            <a:lvl8pPr marL="4267093" algn="l" defTabSz="1219170" rtl="0" eaLnBrk="1" latinLnBrk="0" hangingPunct="1">
              <a:defRPr sz="2400" kern="1200">
                <a:solidFill>
                  <a:schemeClr val="lt1"/>
                </a:solidFill>
                <a:latin typeface="+mn-lt"/>
                <a:ea typeface="+mn-ea"/>
                <a:cs typeface="+mn-cs"/>
              </a:defRPr>
            </a:lvl8pPr>
            <a:lvl9pPr marL="4876678" algn="l" defTabSz="1219170" rtl="0" eaLnBrk="1" latinLnBrk="0" hangingPunct="1">
              <a:defRPr sz="2400" kern="1200">
                <a:solidFill>
                  <a:schemeClr val="lt1"/>
                </a:solidFill>
                <a:latin typeface="+mn-lt"/>
                <a:ea typeface="+mn-ea"/>
                <a:cs typeface="+mn-cs"/>
              </a:defRPr>
            </a:lvl9pPr>
          </a:lstStyle>
          <a:p>
            <a:pPr marL="72000" algn="ctr"/>
            <a:endParaRPr lang="ru-RU" sz="1400" dirty="0">
              <a:solidFill>
                <a:schemeClr val="tx1">
                  <a:lumMod val="75000"/>
                </a:schemeClr>
              </a:solidFill>
              <a:latin typeface="Roboto Condensed" panose="02000000000000000000" pitchFamily="2" charset="0"/>
              <a:ea typeface="Roboto Condensed" panose="02000000000000000000" pitchFamily="2" charset="0"/>
            </a:endParaRPr>
          </a:p>
        </p:txBody>
      </p:sp>
      <p:sp>
        <p:nvSpPr>
          <p:cNvPr id="126" name="TextBox 125">
            <a:extLst>
              <a:ext uri="{FF2B5EF4-FFF2-40B4-BE49-F238E27FC236}">
                <a16:creationId xmlns="" xmlns:a16="http://schemas.microsoft.com/office/drawing/2014/main" id="{E1EEDA39-E15B-467C-AC90-208ADA019F08}"/>
              </a:ext>
            </a:extLst>
          </p:cNvPr>
          <p:cNvSpPr txBox="1"/>
          <p:nvPr/>
        </p:nvSpPr>
        <p:spPr>
          <a:xfrm>
            <a:off x="5247184" y="4494779"/>
            <a:ext cx="1317520" cy="215444"/>
          </a:xfrm>
          <a:prstGeom prst="rect">
            <a:avLst/>
          </a:prstGeom>
          <a:noFill/>
        </p:spPr>
        <p:txBody>
          <a:bodyPr wrap="square" lIns="0" tIns="0" rIns="0" bIns="0" rtlCol="0" anchor="ctr">
            <a:spAutoFit/>
          </a:bodyPr>
          <a:lstStyle/>
          <a:p>
            <a:pPr algn="ctr" defTabSz="1031626">
              <a:defRPr/>
            </a:pPr>
            <a:r>
              <a:rPr lang="ru-RU" sz="1400" b="1" dirty="0">
                <a:solidFill>
                  <a:schemeClr val="tx1">
                    <a:lumMod val="50000"/>
                  </a:schemeClr>
                </a:solidFill>
                <a:latin typeface="Roboto Condensed" panose="02000000000000000000" pitchFamily="2" charset="0"/>
                <a:ea typeface="Roboto Condensed" panose="02000000000000000000" pitchFamily="2" charset="0"/>
              </a:rPr>
              <a:t>ЗЕМЛЯ</a:t>
            </a:r>
          </a:p>
        </p:txBody>
      </p:sp>
      <p:sp>
        <p:nvSpPr>
          <p:cNvPr id="134" name="TextBox 133">
            <a:extLst>
              <a:ext uri="{FF2B5EF4-FFF2-40B4-BE49-F238E27FC236}">
                <a16:creationId xmlns="" xmlns:a16="http://schemas.microsoft.com/office/drawing/2014/main" id="{C7442F91-650D-4D91-B92E-079B232966EF}"/>
              </a:ext>
            </a:extLst>
          </p:cNvPr>
          <p:cNvSpPr txBox="1"/>
          <p:nvPr/>
        </p:nvSpPr>
        <p:spPr>
          <a:xfrm>
            <a:off x="5247184" y="4911457"/>
            <a:ext cx="1317520" cy="246221"/>
          </a:xfrm>
          <a:prstGeom prst="rect">
            <a:avLst/>
          </a:prstGeom>
          <a:noFill/>
        </p:spPr>
        <p:txBody>
          <a:bodyPr wrap="square" lIns="0" tIns="0" rIns="0" bIns="0" rtlCol="0" anchor="ctr">
            <a:spAutoFit/>
          </a:bodyPr>
          <a:lstStyle/>
          <a:p>
            <a:pPr algn="ctr" defTabSz="1031626">
              <a:defRPr/>
            </a:pPr>
            <a:r>
              <a:rPr lang="ru-RU" sz="1600" b="1" dirty="0">
                <a:solidFill>
                  <a:srgbClr val="C00000"/>
                </a:solidFill>
                <a:latin typeface="Roboto Condensed" panose="02000000000000000000" pitchFamily="2" charset="0"/>
                <a:ea typeface="Roboto Condensed" panose="02000000000000000000" pitchFamily="2" charset="0"/>
              </a:rPr>
              <a:t>- 58 000 </a:t>
            </a:r>
          </a:p>
        </p:txBody>
      </p:sp>
      <p:cxnSp>
        <p:nvCxnSpPr>
          <p:cNvPr id="138" name="Прямая со стрелкой 137">
            <a:extLst>
              <a:ext uri="{FF2B5EF4-FFF2-40B4-BE49-F238E27FC236}">
                <a16:creationId xmlns="" xmlns:a16="http://schemas.microsoft.com/office/drawing/2014/main" id="{434B4933-5634-4BAF-B7F4-833ED7A2E50A}"/>
              </a:ext>
            </a:extLst>
          </p:cNvPr>
          <p:cNvCxnSpPr>
            <a:cxnSpLocks/>
            <a:stCxn id="61" idx="2"/>
            <a:endCxn id="109" idx="0"/>
          </p:cNvCxnSpPr>
          <p:nvPr/>
        </p:nvCxnSpPr>
        <p:spPr>
          <a:xfrm flipH="1">
            <a:off x="2355443" y="3787544"/>
            <a:ext cx="1772304" cy="399623"/>
          </a:xfrm>
          <a:prstGeom prst="straightConnector1">
            <a:avLst/>
          </a:prstGeom>
          <a:ln w="19050">
            <a:solidFill>
              <a:srgbClr val="C00000"/>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39" name="Прямая со стрелкой 138">
            <a:extLst>
              <a:ext uri="{FF2B5EF4-FFF2-40B4-BE49-F238E27FC236}">
                <a16:creationId xmlns="" xmlns:a16="http://schemas.microsoft.com/office/drawing/2014/main" id="{1F66385B-A8CA-4543-9990-5D7DB6E25E71}"/>
              </a:ext>
            </a:extLst>
          </p:cNvPr>
          <p:cNvCxnSpPr>
            <a:cxnSpLocks/>
            <a:stCxn id="61" idx="2"/>
            <a:endCxn id="122" idx="0"/>
          </p:cNvCxnSpPr>
          <p:nvPr/>
        </p:nvCxnSpPr>
        <p:spPr>
          <a:xfrm>
            <a:off x="4127747" y="3787523"/>
            <a:ext cx="44354" cy="378653"/>
          </a:xfrm>
          <a:prstGeom prst="straightConnector1">
            <a:avLst/>
          </a:prstGeom>
          <a:ln w="19050">
            <a:solidFill>
              <a:srgbClr val="C00000"/>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0" name="Прямая со стрелкой 139">
            <a:extLst>
              <a:ext uri="{FF2B5EF4-FFF2-40B4-BE49-F238E27FC236}">
                <a16:creationId xmlns="" xmlns:a16="http://schemas.microsoft.com/office/drawing/2014/main" id="{7577AE04-99ED-4E39-BBF2-076B6394D99C}"/>
              </a:ext>
            </a:extLst>
          </p:cNvPr>
          <p:cNvCxnSpPr>
            <a:cxnSpLocks/>
            <a:stCxn id="61" idx="2"/>
            <a:endCxn id="125" idx="0"/>
          </p:cNvCxnSpPr>
          <p:nvPr/>
        </p:nvCxnSpPr>
        <p:spPr>
          <a:xfrm>
            <a:off x="4127767" y="3787543"/>
            <a:ext cx="1790007" cy="416277"/>
          </a:xfrm>
          <a:prstGeom prst="straightConnector1">
            <a:avLst/>
          </a:prstGeom>
          <a:ln w="19050">
            <a:solidFill>
              <a:srgbClr val="C00000"/>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152" name="Oval 11">
            <a:extLst>
              <a:ext uri="{FF2B5EF4-FFF2-40B4-BE49-F238E27FC236}">
                <a16:creationId xmlns="" xmlns:a16="http://schemas.microsoft.com/office/drawing/2014/main" id="{A38D86D3-555A-429D-9221-6F373411A17D}"/>
              </a:ext>
            </a:extLst>
          </p:cNvPr>
          <p:cNvSpPr/>
          <p:nvPr/>
        </p:nvSpPr>
        <p:spPr>
          <a:xfrm>
            <a:off x="6686541" y="1168017"/>
            <a:ext cx="3153559" cy="738419"/>
          </a:xfrm>
          <a:prstGeom prst="roundRect">
            <a:avLst>
              <a:gd name="adj" fmla="val 11087"/>
            </a:avLst>
          </a:prstGeom>
          <a:solidFill>
            <a:schemeClr val="bg1"/>
          </a:solidFill>
          <a:ln>
            <a:noFill/>
          </a:ln>
          <a:effectLst>
            <a:outerShdw blurRad="292100" sx="102000" sy="102000" algn="ctr" rotWithShape="0">
              <a:prstClr val="black">
                <a:alpha val="19000"/>
              </a:prstClr>
            </a:outerShdw>
          </a:effectLst>
        </p:spPr>
        <p:style>
          <a:lnRef idx="1">
            <a:schemeClr val="accent1"/>
          </a:lnRef>
          <a:fillRef idx="3">
            <a:schemeClr val="accent1"/>
          </a:fillRef>
          <a:effectRef idx="2">
            <a:schemeClr val="accent1"/>
          </a:effectRef>
          <a:fontRef idx="minor">
            <a:schemeClr val="lt1"/>
          </a:fontRef>
        </p:style>
        <p:txBody>
          <a:bodyPr lIns="36000" tIns="36000" rIns="36000" bIns="36000" rtlCol="0" anchor="ctr"/>
          <a:lstStyle>
            <a:defPPr>
              <a:defRPr lang="en-US"/>
            </a:defPPr>
            <a:lvl1pPr marL="0" algn="l" defTabSz="1219170" rtl="0" eaLnBrk="1" latinLnBrk="0" hangingPunct="1">
              <a:defRPr sz="2400" kern="1200">
                <a:solidFill>
                  <a:schemeClr val="lt1"/>
                </a:solidFill>
                <a:latin typeface="+mn-lt"/>
                <a:ea typeface="+mn-ea"/>
                <a:cs typeface="+mn-cs"/>
              </a:defRPr>
            </a:lvl1pPr>
            <a:lvl2pPr marL="609585" algn="l" defTabSz="1219170" rtl="0" eaLnBrk="1" latinLnBrk="0" hangingPunct="1">
              <a:defRPr sz="2400" kern="1200">
                <a:solidFill>
                  <a:schemeClr val="lt1"/>
                </a:solidFill>
                <a:latin typeface="+mn-lt"/>
                <a:ea typeface="+mn-ea"/>
                <a:cs typeface="+mn-cs"/>
              </a:defRPr>
            </a:lvl2pPr>
            <a:lvl3pPr marL="1219170" algn="l" defTabSz="1219170" rtl="0" eaLnBrk="1" latinLnBrk="0" hangingPunct="1">
              <a:defRPr sz="2400" kern="1200">
                <a:solidFill>
                  <a:schemeClr val="lt1"/>
                </a:solidFill>
                <a:latin typeface="+mn-lt"/>
                <a:ea typeface="+mn-ea"/>
                <a:cs typeface="+mn-cs"/>
              </a:defRPr>
            </a:lvl3pPr>
            <a:lvl4pPr marL="1828754" algn="l" defTabSz="1219170" rtl="0" eaLnBrk="1" latinLnBrk="0" hangingPunct="1">
              <a:defRPr sz="2400" kern="1200">
                <a:solidFill>
                  <a:schemeClr val="lt1"/>
                </a:solidFill>
                <a:latin typeface="+mn-lt"/>
                <a:ea typeface="+mn-ea"/>
                <a:cs typeface="+mn-cs"/>
              </a:defRPr>
            </a:lvl4pPr>
            <a:lvl5pPr marL="2438339" algn="l" defTabSz="1219170" rtl="0" eaLnBrk="1" latinLnBrk="0" hangingPunct="1">
              <a:defRPr sz="2400" kern="1200">
                <a:solidFill>
                  <a:schemeClr val="lt1"/>
                </a:solidFill>
                <a:latin typeface="+mn-lt"/>
                <a:ea typeface="+mn-ea"/>
                <a:cs typeface="+mn-cs"/>
              </a:defRPr>
            </a:lvl5pPr>
            <a:lvl6pPr marL="3047924" algn="l" defTabSz="1219170" rtl="0" eaLnBrk="1" latinLnBrk="0" hangingPunct="1">
              <a:defRPr sz="2400" kern="1200">
                <a:solidFill>
                  <a:schemeClr val="lt1"/>
                </a:solidFill>
                <a:latin typeface="+mn-lt"/>
                <a:ea typeface="+mn-ea"/>
                <a:cs typeface="+mn-cs"/>
              </a:defRPr>
            </a:lvl6pPr>
            <a:lvl7pPr marL="3657509" algn="l" defTabSz="1219170" rtl="0" eaLnBrk="1" latinLnBrk="0" hangingPunct="1">
              <a:defRPr sz="2400" kern="1200">
                <a:solidFill>
                  <a:schemeClr val="lt1"/>
                </a:solidFill>
                <a:latin typeface="+mn-lt"/>
                <a:ea typeface="+mn-ea"/>
                <a:cs typeface="+mn-cs"/>
              </a:defRPr>
            </a:lvl7pPr>
            <a:lvl8pPr marL="4267093" algn="l" defTabSz="1219170" rtl="0" eaLnBrk="1" latinLnBrk="0" hangingPunct="1">
              <a:defRPr sz="2400" kern="1200">
                <a:solidFill>
                  <a:schemeClr val="lt1"/>
                </a:solidFill>
                <a:latin typeface="+mn-lt"/>
                <a:ea typeface="+mn-ea"/>
                <a:cs typeface="+mn-cs"/>
              </a:defRPr>
            </a:lvl8pPr>
            <a:lvl9pPr marL="4876678" algn="l" defTabSz="1219170" rtl="0" eaLnBrk="1" latinLnBrk="0" hangingPunct="1">
              <a:defRPr sz="2400" kern="1200">
                <a:solidFill>
                  <a:schemeClr val="lt1"/>
                </a:solidFill>
                <a:latin typeface="+mn-lt"/>
                <a:ea typeface="+mn-ea"/>
                <a:cs typeface="+mn-cs"/>
              </a:defRPr>
            </a:lvl9pPr>
          </a:lstStyle>
          <a:p>
            <a:pPr marL="72000" algn="ctr"/>
            <a:endParaRPr lang="ru-RU" sz="1400" dirty="0">
              <a:solidFill>
                <a:schemeClr val="tx1">
                  <a:lumMod val="75000"/>
                </a:schemeClr>
              </a:solidFill>
              <a:latin typeface="Roboto Condensed" panose="02000000000000000000" pitchFamily="2" charset="0"/>
              <a:ea typeface="Roboto Condensed" panose="02000000000000000000" pitchFamily="2" charset="0"/>
            </a:endParaRPr>
          </a:p>
        </p:txBody>
      </p:sp>
      <p:sp>
        <p:nvSpPr>
          <p:cNvPr id="153" name="TextBox 152">
            <a:extLst>
              <a:ext uri="{FF2B5EF4-FFF2-40B4-BE49-F238E27FC236}">
                <a16:creationId xmlns="" xmlns:a16="http://schemas.microsoft.com/office/drawing/2014/main" id="{7BE3B817-4838-4DB5-9BAE-BD1542DF1C38}"/>
              </a:ext>
            </a:extLst>
          </p:cNvPr>
          <p:cNvSpPr txBox="1"/>
          <p:nvPr/>
        </p:nvSpPr>
        <p:spPr>
          <a:xfrm>
            <a:off x="7541682" y="1320475"/>
            <a:ext cx="1670038" cy="430887"/>
          </a:xfrm>
          <a:prstGeom prst="rect">
            <a:avLst/>
          </a:prstGeom>
          <a:noFill/>
        </p:spPr>
        <p:txBody>
          <a:bodyPr wrap="square" lIns="0" tIns="0" rIns="0" bIns="0" rtlCol="0" anchor="ctr">
            <a:spAutoFit/>
          </a:bodyPr>
          <a:lstStyle/>
          <a:p>
            <a:pPr algn="ctr" defTabSz="1031626">
              <a:defRPr/>
            </a:pPr>
            <a:r>
              <a:rPr lang="ru-RU" sz="1400" b="1" dirty="0">
                <a:solidFill>
                  <a:schemeClr val="tx1">
                    <a:lumMod val="50000"/>
                  </a:schemeClr>
                </a:solidFill>
                <a:latin typeface="Roboto Condensed" panose="02000000000000000000" pitchFamily="2" charset="0"/>
                <a:ea typeface="Roboto Condensed" panose="02000000000000000000" pitchFamily="2" charset="0"/>
              </a:rPr>
              <a:t>РАСПРЕДЕЛЕНИЕ ЕНП</a:t>
            </a:r>
          </a:p>
        </p:txBody>
      </p:sp>
      <p:pic>
        <p:nvPicPr>
          <p:cNvPr id="156" name="Рисунок 155" descr="Предупреждение со сплошной заливкой">
            <a:extLst>
              <a:ext uri="{FF2B5EF4-FFF2-40B4-BE49-F238E27FC236}">
                <a16:creationId xmlns="" xmlns:a16="http://schemas.microsoft.com/office/drawing/2014/main" id="{FE46B9A5-9745-49FF-A886-10874659DE45}"/>
              </a:ext>
            </a:extLst>
          </p:cNvPr>
          <p:cNvPicPr>
            <a:picLocks noChangeAspect="1"/>
          </p:cNvPicPr>
          <p:nvPr/>
        </p:nvPicPr>
        <p:blipFill>
          <a:blip r:embed="rId7">
            <a:extLst>
              <a:ext uri="{96DAC541-7B7A-43D3-8B79-37D633B846F1}">
                <asvg:svgBlip xmlns="" xmlns:asvg="http://schemas.microsoft.com/office/drawing/2016/SVG/main" r:embed="rId8"/>
              </a:ext>
            </a:extLst>
          </a:blip>
          <a:stretch>
            <a:fillRect/>
          </a:stretch>
        </p:blipFill>
        <p:spPr>
          <a:xfrm>
            <a:off x="7314918" y="1362389"/>
            <a:ext cx="281808" cy="346935"/>
          </a:xfrm>
          <a:prstGeom prst="rect">
            <a:avLst/>
          </a:prstGeom>
        </p:spPr>
      </p:pic>
      <p:sp>
        <p:nvSpPr>
          <p:cNvPr id="158" name="TextBox 157">
            <a:extLst>
              <a:ext uri="{FF2B5EF4-FFF2-40B4-BE49-F238E27FC236}">
                <a16:creationId xmlns="" xmlns:a16="http://schemas.microsoft.com/office/drawing/2014/main" id="{EF5B5A31-D7A6-402B-9677-F0EE4BF21EE6}"/>
              </a:ext>
            </a:extLst>
          </p:cNvPr>
          <p:cNvSpPr txBox="1"/>
          <p:nvPr/>
        </p:nvSpPr>
        <p:spPr>
          <a:xfrm>
            <a:off x="7727012" y="2298075"/>
            <a:ext cx="1287592" cy="215444"/>
          </a:xfrm>
          <a:prstGeom prst="rect">
            <a:avLst/>
          </a:prstGeom>
          <a:noFill/>
        </p:spPr>
        <p:txBody>
          <a:bodyPr wrap="square" lIns="0" tIns="0" rIns="0" bIns="0" rtlCol="0" anchor="ctr">
            <a:spAutoFit/>
          </a:bodyPr>
          <a:lstStyle/>
          <a:p>
            <a:pPr algn="ctr" defTabSz="1031626">
              <a:defRPr/>
            </a:pPr>
            <a:r>
              <a:rPr lang="ru-RU" sz="1400" b="1" dirty="0">
                <a:solidFill>
                  <a:srgbClr val="C00000"/>
                </a:solidFill>
                <a:latin typeface="Roboto Condensed" panose="02000000000000000000" pitchFamily="2" charset="0"/>
                <a:ea typeface="Roboto Condensed" panose="02000000000000000000" pitchFamily="2" charset="0"/>
              </a:rPr>
              <a:t>1 ОЧЕРЕДЬ</a:t>
            </a:r>
          </a:p>
        </p:txBody>
      </p:sp>
      <p:cxnSp>
        <p:nvCxnSpPr>
          <p:cNvPr id="159" name="Прямая со стрелкой 158">
            <a:extLst>
              <a:ext uri="{FF2B5EF4-FFF2-40B4-BE49-F238E27FC236}">
                <a16:creationId xmlns="" xmlns:a16="http://schemas.microsoft.com/office/drawing/2014/main" id="{C15B448C-F17A-4730-8E01-B1457BF45F68}"/>
              </a:ext>
            </a:extLst>
          </p:cNvPr>
          <p:cNvCxnSpPr>
            <a:cxnSpLocks/>
          </p:cNvCxnSpPr>
          <p:nvPr/>
        </p:nvCxnSpPr>
        <p:spPr>
          <a:xfrm flipH="1">
            <a:off x="8255870" y="1938940"/>
            <a:ext cx="7452" cy="311330"/>
          </a:xfrm>
          <a:prstGeom prst="straightConnector1">
            <a:avLst/>
          </a:prstGeom>
          <a:ln w="19050">
            <a:solidFill>
              <a:srgbClr val="C00000"/>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 xmlns:a16="http://schemas.microsoft.com/office/drawing/2014/main" id="{1C19F36A-C4CA-43A3-BF03-98BCC3F763A9}"/>
              </a:ext>
            </a:extLst>
          </p:cNvPr>
          <p:cNvSpPr txBox="1"/>
          <p:nvPr/>
        </p:nvSpPr>
        <p:spPr>
          <a:xfrm>
            <a:off x="7171908" y="2732224"/>
            <a:ext cx="2668193" cy="430887"/>
          </a:xfrm>
          <a:prstGeom prst="rect">
            <a:avLst/>
          </a:prstGeom>
          <a:noFill/>
        </p:spPr>
        <p:txBody>
          <a:bodyPr wrap="square" lIns="0" tIns="0" rIns="0" bIns="0" rtlCol="0" anchor="ctr">
            <a:spAutoFit/>
          </a:bodyPr>
          <a:lstStyle/>
          <a:p>
            <a:pPr algn="ctr" defTabSz="1031626">
              <a:defRPr/>
            </a:pPr>
            <a:r>
              <a:rPr lang="ru-RU" sz="1400" b="1" dirty="0" smtClean="0">
                <a:solidFill>
                  <a:schemeClr val="tx1">
                    <a:lumMod val="50000"/>
                  </a:schemeClr>
                </a:solidFill>
                <a:latin typeface="Roboto Condensed" panose="02000000000000000000" pitchFamily="2" charset="0"/>
                <a:ea typeface="Roboto Condensed" panose="02000000000000000000" pitchFamily="2" charset="0"/>
              </a:rPr>
              <a:t>НЕДОИМКА </a:t>
            </a:r>
            <a:r>
              <a:rPr lang="ru-RU" sz="1400" b="1" dirty="0">
                <a:solidFill>
                  <a:schemeClr val="tx1">
                    <a:lumMod val="50000"/>
                  </a:schemeClr>
                </a:solidFill>
                <a:latin typeface="Roboto Condensed" panose="02000000000000000000" pitchFamily="2" charset="0"/>
                <a:ea typeface="Roboto Condensed" panose="02000000000000000000" pitchFamily="2" charset="0"/>
              </a:rPr>
              <a:t>- </a:t>
            </a:r>
            <a:r>
              <a:rPr lang="ru-RU" sz="1400" dirty="0">
                <a:solidFill>
                  <a:schemeClr val="tx1">
                    <a:lumMod val="50000"/>
                  </a:schemeClr>
                </a:solidFill>
                <a:latin typeface="Roboto Condensed" panose="02000000000000000000" pitchFamily="2" charset="0"/>
                <a:ea typeface="Roboto Condensed" panose="02000000000000000000" pitchFamily="2" charset="0"/>
              </a:rPr>
              <a:t>начиная с налога</a:t>
            </a:r>
          </a:p>
          <a:p>
            <a:pPr algn="ctr" defTabSz="1031626">
              <a:defRPr/>
            </a:pPr>
            <a:r>
              <a:rPr lang="ru-RU" sz="1400" dirty="0">
                <a:solidFill>
                  <a:schemeClr val="tx1">
                    <a:lumMod val="50000"/>
                  </a:schemeClr>
                </a:solidFill>
                <a:latin typeface="Roboto Condensed" panose="02000000000000000000" pitchFamily="2" charset="0"/>
                <a:ea typeface="Roboto Condensed" panose="02000000000000000000" pitchFamily="2" charset="0"/>
              </a:rPr>
              <a:t>с более ранним сроком уплаты</a:t>
            </a:r>
          </a:p>
        </p:txBody>
      </p:sp>
      <p:sp>
        <p:nvSpPr>
          <p:cNvPr id="180" name="TextBox 179">
            <a:extLst>
              <a:ext uri="{FF2B5EF4-FFF2-40B4-BE49-F238E27FC236}">
                <a16:creationId xmlns="" xmlns:a16="http://schemas.microsoft.com/office/drawing/2014/main" id="{38F0A379-C9E3-40A1-942F-0A2224599319}"/>
              </a:ext>
            </a:extLst>
          </p:cNvPr>
          <p:cNvSpPr txBox="1"/>
          <p:nvPr/>
        </p:nvSpPr>
        <p:spPr>
          <a:xfrm>
            <a:off x="7858664" y="3749440"/>
            <a:ext cx="1155940" cy="215444"/>
          </a:xfrm>
          <a:prstGeom prst="rect">
            <a:avLst/>
          </a:prstGeom>
          <a:noFill/>
        </p:spPr>
        <p:txBody>
          <a:bodyPr wrap="square" lIns="0" tIns="0" rIns="0" bIns="0" rtlCol="0" anchor="ctr">
            <a:spAutoFit/>
          </a:bodyPr>
          <a:lstStyle/>
          <a:p>
            <a:pPr algn="ctr" defTabSz="1031626">
              <a:defRPr/>
            </a:pPr>
            <a:r>
              <a:rPr lang="ru-RU" sz="1400" b="1" dirty="0">
                <a:solidFill>
                  <a:srgbClr val="C00000"/>
                </a:solidFill>
                <a:latin typeface="Roboto Condensed" panose="02000000000000000000" pitchFamily="2" charset="0"/>
                <a:ea typeface="Roboto Condensed" panose="02000000000000000000" pitchFamily="2" charset="0"/>
              </a:rPr>
              <a:t>2 ОЧЕРЕДЬ</a:t>
            </a:r>
          </a:p>
        </p:txBody>
      </p:sp>
      <p:cxnSp>
        <p:nvCxnSpPr>
          <p:cNvPr id="181" name="Прямая со стрелкой 180">
            <a:extLst>
              <a:ext uri="{FF2B5EF4-FFF2-40B4-BE49-F238E27FC236}">
                <a16:creationId xmlns="" xmlns:a16="http://schemas.microsoft.com/office/drawing/2014/main" id="{82C14045-E774-479E-8D7B-BC25CB93DD2B}"/>
              </a:ext>
            </a:extLst>
          </p:cNvPr>
          <p:cNvCxnSpPr>
            <a:cxnSpLocks/>
          </p:cNvCxnSpPr>
          <p:nvPr/>
        </p:nvCxnSpPr>
        <p:spPr>
          <a:xfrm>
            <a:off x="8279796" y="3266391"/>
            <a:ext cx="0" cy="373956"/>
          </a:xfrm>
          <a:prstGeom prst="straightConnector1">
            <a:avLst/>
          </a:prstGeom>
          <a:ln w="19050">
            <a:solidFill>
              <a:srgbClr val="C00000"/>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 xmlns:a16="http://schemas.microsoft.com/office/drawing/2014/main" id="{52CDE322-2B64-4682-8345-37CF292BD05A}"/>
              </a:ext>
            </a:extLst>
          </p:cNvPr>
          <p:cNvSpPr txBox="1"/>
          <p:nvPr/>
        </p:nvSpPr>
        <p:spPr>
          <a:xfrm>
            <a:off x="7209947" y="4103227"/>
            <a:ext cx="2630153" cy="430887"/>
          </a:xfrm>
          <a:prstGeom prst="rect">
            <a:avLst/>
          </a:prstGeom>
          <a:noFill/>
        </p:spPr>
        <p:txBody>
          <a:bodyPr wrap="square" lIns="0" tIns="0" rIns="0" bIns="0" rtlCol="0" anchor="ctr">
            <a:spAutoFit/>
          </a:bodyPr>
          <a:lstStyle/>
          <a:p>
            <a:pPr algn="ctr" defTabSz="1031626">
              <a:defRPr/>
            </a:pPr>
            <a:r>
              <a:rPr lang="ru-RU" sz="1400" b="1" dirty="0">
                <a:solidFill>
                  <a:schemeClr val="tx1">
                    <a:lumMod val="50000"/>
                  </a:schemeClr>
                </a:solidFill>
                <a:latin typeface="Roboto Condensed" panose="02000000000000000000" pitchFamily="2" charset="0"/>
                <a:ea typeface="Roboto Condensed" panose="02000000000000000000" pitchFamily="2" charset="0"/>
              </a:rPr>
              <a:t>НАЧИСЛЕНИЯ - </a:t>
            </a:r>
            <a:r>
              <a:rPr lang="ru-RU" sz="1400" dirty="0">
                <a:solidFill>
                  <a:schemeClr val="tx1">
                    <a:lumMod val="50000"/>
                  </a:schemeClr>
                </a:solidFill>
                <a:latin typeface="Roboto Condensed" panose="02000000000000000000" pitchFamily="2" charset="0"/>
                <a:ea typeface="Roboto Condensed" panose="02000000000000000000" pitchFamily="2" charset="0"/>
              </a:rPr>
              <a:t>с текущим сроком уплаты</a:t>
            </a:r>
          </a:p>
        </p:txBody>
      </p:sp>
      <p:sp>
        <p:nvSpPr>
          <p:cNvPr id="183" name="TextBox 182">
            <a:extLst>
              <a:ext uri="{FF2B5EF4-FFF2-40B4-BE49-F238E27FC236}">
                <a16:creationId xmlns="" xmlns:a16="http://schemas.microsoft.com/office/drawing/2014/main" id="{74C2CA13-E7FA-4EDB-80AB-9A54F0993E21}"/>
              </a:ext>
            </a:extLst>
          </p:cNvPr>
          <p:cNvSpPr txBox="1"/>
          <p:nvPr/>
        </p:nvSpPr>
        <p:spPr>
          <a:xfrm>
            <a:off x="7727065" y="5175862"/>
            <a:ext cx="1072627" cy="215444"/>
          </a:xfrm>
          <a:prstGeom prst="rect">
            <a:avLst/>
          </a:prstGeom>
          <a:noFill/>
        </p:spPr>
        <p:txBody>
          <a:bodyPr wrap="square" lIns="0" tIns="0" rIns="0" bIns="0" rtlCol="0" anchor="ctr">
            <a:spAutoFit/>
          </a:bodyPr>
          <a:lstStyle/>
          <a:p>
            <a:pPr algn="ctr" defTabSz="1031626">
              <a:defRPr/>
            </a:pPr>
            <a:r>
              <a:rPr lang="ru-RU" sz="1400" b="1" dirty="0">
                <a:solidFill>
                  <a:srgbClr val="C00000"/>
                </a:solidFill>
                <a:latin typeface="Roboto Condensed" panose="02000000000000000000" pitchFamily="2" charset="0"/>
                <a:ea typeface="Roboto Condensed" panose="02000000000000000000" pitchFamily="2" charset="0"/>
              </a:rPr>
              <a:t>3 ОЧЕРЕДЬ</a:t>
            </a:r>
          </a:p>
        </p:txBody>
      </p:sp>
      <p:cxnSp>
        <p:nvCxnSpPr>
          <p:cNvPr id="184" name="Прямая со стрелкой 183">
            <a:extLst>
              <a:ext uri="{FF2B5EF4-FFF2-40B4-BE49-F238E27FC236}">
                <a16:creationId xmlns="" xmlns:a16="http://schemas.microsoft.com/office/drawing/2014/main" id="{C5519E47-96D1-4D50-A324-AC604A42F4AE}"/>
              </a:ext>
            </a:extLst>
          </p:cNvPr>
          <p:cNvCxnSpPr>
            <a:cxnSpLocks/>
          </p:cNvCxnSpPr>
          <p:nvPr/>
        </p:nvCxnSpPr>
        <p:spPr>
          <a:xfrm>
            <a:off x="8263319" y="4701175"/>
            <a:ext cx="0" cy="357478"/>
          </a:xfrm>
          <a:prstGeom prst="straightConnector1">
            <a:avLst/>
          </a:prstGeom>
          <a:ln w="19050">
            <a:solidFill>
              <a:srgbClr val="C00000"/>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 xmlns:a16="http://schemas.microsoft.com/office/drawing/2014/main" id="{F8DFFA48-4E38-4BBE-A8C5-1F868C94214C}"/>
              </a:ext>
            </a:extLst>
          </p:cNvPr>
          <p:cNvSpPr txBox="1"/>
          <p:nvPr/>
        </p:nvSpPr>
        <p:spPr>
          <a:xfrm>
            <a:off x="7171908" y="5417343"/>
            <a:ext cx="2182822" cy="430887"/>
          </a:xfrm>
          <a:prstGeom prst="rect">
            <a:avLst/>
          </a:prstGeom>
          <a:noFill/>
        </p:spPr>
        <p:txBody>
          <a:bodyPr wrap="square" lIns="0" tIns="0" rIns="0" bIns="0" rtlCol="0" anchor="ctr">
            <a:spAutoFit/>
          </a:bodyPr>
          <a:lstStyle/>
          <a:p>
            <a:pPr algn="ctr" defTabSz="1031626">
              <a:defRPr/>
            </a:pPr>
            <a:r>
              <a:rPr lang="ru-RU" sz="1400" b="1" dirty="0">
                <a:solidFill>
                  <a:schemeClr val="tx1">
                    <a:lumMod val="50000"/>
                  </a:schemeClr>
                </a:solidFill>
                <a:latin typeface="Roboto Condensed" panose="02000000000000000000" pitchFamily="2" charset="0"/>
                <a:ea typeface="Roboto Condensed" panose="02000000000000000000" pitchFamily="2" charset="0"/>
              </a:rPr>
              <a:t>ПЕНИ, ПРОЦЕНТЫ И ШТРАФЫ</a:t>
            </a:r>
            <a:endParaRPr lang="ru-RU" sz="1400" dirty="0">
              <a:solidFill>
                <a:schemeClr val="tx1">
                  <a:lumMod val="50000"/>
                </a:schemeClr>
              </a:solidFill>
              <a:latin typeface="Roboto Condensed" panose="02000000000000000000" pitchFamily="2" charset="0"/>
              <a:ea typeface="Roboto Condensed" panose="02000000000000000000" pitchFamily="2" charset="0"/>
            </a:endParaRPr>
          </a:p>
        </p:txBody>
      </p:sp>
      <p:sp>
        <p:nvSpPr>
          <p:cNvPr id="190" name="Прямоугольник 189">
            <a:extLst>
              <a:ext uri="{FF2B5EF4-FFF2-40B4-BE49-F238E27FC236}">
                <a16:creationId xmlns="" xmlns:a16="http://schemas.microsoft.com/office/drawing/2014/main" id="{51E6284A-3CAF-4228-9014-122EECF180F9}"/>
              </a:ext>
            </a:extLst>
          </p:cNvPr>
          <p:cNvSpPr/>
          <p:nvPr/>
        </p:nvSpPr>
        <p:spPr>
          <a:xfrm>
            <a:off x="6171852" y="6057696"/>
            <a:ext cx="3420723" cy="1023658"/>
          </a:xfrm>
          <a:prstGeom prst="rect">
            <a:avLst/>
          </a:prstGeom>
          <a:solidFill>
            <a:srgbClr val="C00000"/>
          </a:solidFill>
          <a:ln>
            <a:noFill/>
          </a:ln>
          <a:effectLst>
            <a:outerShdw blurRad="431800" sx="102000" sy="102000" algn="ctr" rotWithShape="0">
              <a:prstClr val="black">
                <a:alpha val="18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ru-RU">
              <a:solidFill>
                <a:prstClr val="white"/>
              </a:solidFill>
            </a:endParaRPr>
          </a:p>
        </p:txBody>
      </p:sp>
      <p:sp>
        <p:nvSpPr>
          <p:cNvPr id="187" name="TextBox 186">
            <a:extLst>
              <a:ext uri="{FF2B5EF4-FFF2-40B4-BE49-F238E27FC236}">
                <a16:creationId xmlns="" xmlns:a16="http://schemas.microsoft.com/office/drawing/2014/main" id="{5D9462F6-ADCA-4768-9C82-D1B46419168E}"/>
              </a:ext>
            </a:extLst>
          </p:cNvPr>
          <p:cNvSpPr txBox="1"/>
          <p:nvPr/>
        </p:nvSpPr>
        <p:spPr>
          <a:xfrm>
            <a:off x="6245525" y="6370933"/>
            <a:ext cx="3269411" cy="553998"/>
          </a:xfrm>
          <a:prstGeom prst="rect">
            <a:avLst/>
          </a:prstGeom>
          <a:noFill/>
        </p:spPr>
        <p:txBody>
          <a:bodyPr wrap="square" lIns="0" tIns="0" rIns="0" bIns="0" rtlCol="0" anchor="ctr">
            <a:spAutoFit/>
          </a:bodyPr>
          <a:lstStyle/>
          <a:p>
            <a:pPr algn="ctr" defTabSz="1031626">
              <a:defRPr/>
            </a:pPr>
            <a:r>
              <a:rPr lang="ru-RU" sz="1200" dirty="0">
                <a:solidFill>
                  <a:schemeClr val="bg1"/>
                </a:solidFill>
                <a:latin typeface="Roboto Condensed" panose="02000000000000000000" pitchFamily="2" charset="0"/>
                <a:ea typeface="Roboto Condensed" panose="02000000000000000000" pitchFamily="2" charset="0"/>
              </a:rPr>
              <a:t>Если денег недостаточно и сроки уплаты совпадают, то ЕНП распределится пропорционально суммам таких обязательств</a:t>
            </a:r>
          </a:p>
        </p:txBody>
      </p:sp>
      <p:pic>
        <p:nvPicPr>
          <p:cNvPr id="191" name="Рисунок 190" descr="Предупреждение со сплошной заливкой">
            <a:extLst>
              <a:ext uri="{FF2B5EF4-FFF2-40B4-BE49-F238E27FC236}">
                <a16:creationId xmlns="" xmlns:a16="http://schemas.microsoft.com/office/drawing/2014/main" id="{AC968110-87FD-47DE-87D0-655DA2FDF600}"/>
              </a:ext>
            </a:extLst>
          </p:cNvPr>
          <p:cNvPicPr>
            <a:picLocks noChangeAspect="1"/>
          </p:cNvPicPr>
          <p:nvPr/>
        </p:nvPicPr>
        <p:blipFill>
          <a:blip r:embed="rId9">
            <a:extLst>
              <a:ext uri="{96DAC541-7B7A-43D3-8B79-37D633B846F1}">
                <asvg:svgBlip xmlns="" xmlns:asvg="http://schemas.microsoft.com/office/drawing/2016/SVG/main" r:embed="rId10"/>
              </a:ext>
            </a:extLst>
          </a:blip>
          <a:stretch>
            <a:fillRect/>
          </a:stretch>
        </p:blipFill>
        <p:spPr>
          <a:xfrm>
            <a:off x="8022566" y="6127610"/>
            <a:ext cx="257230" cy="243332"/>
          </a:xfrm>
          <a:prstGeom prst="rect">
            <a:avLst/>
          </a:prstGeom>
        </p:spPr>
      </p:pic>
      <p:sp>
        <p:nvSpPr>
          <p:cNvPr id="55" name="Subtitle 2">
            <a:extLst>
              <a:ext uri="{FF2B5EF4-FFF2-40B4-BE49-F238E27FC236}">
                <a16:creationId xmlns="" xmlns:a16="http://schemas.microsoft.com/office/drawing/2014/main" id="{5BC503DF-516F-4818-A130-8D80C93F9607}"/>
              </a:ext>
            </a:extLst>
          </p:cNvPr>
          <p:cNvSpPr txBox="1">
            <a:spLocks/>
          </p:cNvSpPr>
          <p:nvPr/>
        </p:nvSpPr>
        <p:spPr>
          <a:xfrm>
            <a:off x="2460420" y="28354"/>
            <a:ext cx="5976214" cy="942752"/>
          </a:xfrm>
          <a:prstGeom prst="rect">
            <a:avLst/>
          </a:prstGeom>
        </p:spPr>
        <p:txBody>
          <a:bodyPr vert="horz" lIns="0" tIns="0" rIns="0" bIns="0" rtlCol="0" anchor="ctr">
            <a:normAutofit/>
          </a:bodyPr>
          <a:lstStyle>
            <a:lvl1pPr marL="0" indent="0" algn="ctr" defTabSz="1219170" rtl="0" eaLnBrk="1" latinLnBrk="0" hangingPunct="1">
              <a:spcBef>
                <a:spcPct val="20000"/>
              </a:spcBef>
              <a:buClr>
                <a:schemeClr val="accent1"/>
              </a:buClr>
              <a:buFont typeface="Arial" panose="020B0604020202020204" pitchFamily="34" charset="0"/>
              <a:buNone/>
              <a:defRPr sz="2000" kern="800" spc="-13">
                <a:solidFill>
                  <a:schemeClr val="tx1">
                    <a:tint val="75000"/>
                  </a:schemeClr>
                </a:solidFill>
                <a:latin typeface="+mn-lt"/>
                <a:ea typeface="+mn-ea"/>
                <a:cs typeface="+mn-cs"/>
              </a:defRPr>
            </a:lvl1pPr>
            <a:lvl2pPr marL="609585"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2pPr>
            <a:lvl3pPr marL="1219170"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3pPr>
            <a:lvl4pPr marL="1828754"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4pPr>
            <a:lvl5pPr marL="2438339" indent="0" algn="ctr" defTabSz="1219170" rtl="0" eaLnBrk="1" latinLnBrk="0" hangingPunct="1">
              <a:spcBef>
                <a:spcPct val="20000"/>
              </a:spcBef>
              <a:buClr>
                <a:schemeClr val="accent1"/>
              </a:buClr>
              <a:buFont typeface="Arial" panose="020B0604020202020204" pitchFamily="34" charset="0"/>
              <a:buNone/>
              <a:defRPr sz="1600" kern="800">
                <a:solidFill>
                  <a:schemeClr val="tx1">
                    <a:tint val="75000"/>
                  </a:schemeClr>
                </a:solidFill>
                <a:latin typeface="+mn-lt"/>
                <a:ea typeface="+mn-ea"/>
                <a:cs typeface="+mn-cs"/>
              </a:defRPr>
            </a:lvl5pPr>
            <a:lvl6pPr marL="3047924"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6pPr>
            <a:lvl7pPr marL="3657509"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7pPr>
            <a:lvl8pPr marL="4267093"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8pPr>
            <a:lvl9pPr marL="4876678" indent="0" algn="ctr" defTabSz="1219170" rtl="0" eaLnBrk="1" latinLnBrk="0" hangingPunct="1">
              <a:spcBef>
                <a:spcPct val="20000"/>
              </a:spcBef>
              <a:buFont typeface="Arial" panose="020B0604020202020204" pitchFamily="34" charset="0"/>
              <a:buNone/>
              <a:defRPr sz="2667" kern="1200">
                <a:solidFill>
                  <a:schemeClr val="tx1">
                    <a:tint val="75000"/>
                  </a:schemeClr>
                </a:solidFill>
                <a:latin typeface="+mn-lt"/>
                <a:ea typeface="+mn-ea"/>
                <a:cs typeface="+mn-cs"/>
              </a:defRPr>
            </a:lvl9pPr>
          </a:lstStyle>
          <a:p>
            <a:pPr algn="l">
              <a:spcBef>
                <a:spcPts val="0"/>
              </a:spcBef>
              <a:tabLst>
                <a:tab pos="342900" algn="l"/>
              </a:tabLst>
            </a:pPr>
            <a:r>
              <a:rPr lang="ru-RU" sz="1500" b="1" dirty="0">
                <a:solidFill>
                  <a:schemeClr val="tx1">
                    <a:lumMod val="50000"/>
                  </a:schemeClr>
                </a:solidFill>
                <a:latin typeface="Roboto Condensed" panose="02000000000000000000" pitchFamily="2" charset="0"/>
              </a:rPr>
              <a:t>ЭКОСИСТЕМА ЕНС</a:t>
            </a:r>
          </a:p>
        </p:txBody>
      </p:sp>
      <p:pic>
        <p:nvPicPr>
          <p:cNvPr id="101" name="Рисунок 100"/>
          <p:cNvPicPr/>
          <p:nvPr/>
        </p:nvPicPr>
        <p:blipFill rotWithShape="1">
          <a:blip r:embed="rId11"/>
          <a:srcRect l="85709" t="73669" r="9989" b="4259"/>
          <a:stretch/>
        </p:blipFill>
        <p:spPr bwMode="auto">
          <a:xfrm>
            <a:off x="9661585" y="5175862"/>
            <a:ext cx="663516" cy="1974238"/>
          </a:xfrm>
          <a:prstGeom prst="rect">
            <a:avLst/>
          </a:prstGeom>
          <a:ln>
            <a:noFill/>
          </a:ln>
          <a:extLst>
            <a:ext uri="{53640926-AAD7-44D8-BBD7-CCE9431645EC}">
              <a14:shadowObscured xmlns:a14="http://schemas.microsoft.com/office/drawing/2010/main"/>
            </a:ext>
          </a:extLst>
        </p:spPr>
      </p:pic>
      <p:pic>
        <p:nvPicPr>
          <p:cNvPr id="2050" name="Picture 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0" y="0"/>
            <a:ext cx="363147" cy="11679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6991699"/>
      </p:ext>
    </p:extLst>
  </p:cSld>
  <p:clrMapOvr>
    <a:masterClrMapping/>
  </p:clrMapOvr>
  <p:transition spd="med">
    <p:pull/>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7</a:t>
            </a:fld>
            <a:endParaRPr lang="ru-RU" dirty="0">
              <a:solidFill>
                <a:prstClr val="white"/>
              </a:solidFill>
            </a:endParaRPr>
          </a:p>
        </p:txBody>
      </p:sp>
      <p:sp>
        <p:nvSpPr>
          <p:cNvPr id="3" name="Заголовок 2"/>
          <p:cNvSpPr>
            <a:spLocks noGrp="1"/>
          </p:cNvSpPr>
          <p:nvPr>
            <p:ph type="title"/>
          </p:nvPr>
        </p:nvSpPr>
        <p:spPr>
          <a:xfrm>
            <a:off x="787401" y="443591"/>
            <a:ext cx="8746066" cy="928010"/>
          </a:xfrm>
          <a:effectLst/>
        </p:spPr>
        <p:txBody>
          <a:bodyPr/>
          <a:lstStyle/>
          <a:p>
            <a:pPr marL="0" indent="0" algn="ctr">
              <a:buNone/>
            </a:pPr>
            <a:r>
              <a:rPr lang="ru-RU" sz="2800" dirty="0" smtClean="0">
                <a:ln w="10541" cmpd="sng">
                  <a:solidFill>
                    <a:schemeClr val="accent1">
                      <a:shade val="88000"/>
                      <a:satMod val="110000"/>
                    </a:schemeClr>
                  </a:solidFill>
                  <a:prstDash val="solid"/>
                </a:ln>
                <a:solidFill>
                  <a:schemeClr val="tx1"/>
                </a:solidFill>
                <a:effectLst/>
                <a:latin typeface="Times New Roman" panose="02020603050405020304" pitchFamily="18" charset="0"/>
                <a:cs typeface="Times New Roman" panose="02020603050405020304" pitchFamily="18" charset="0"/>
              </a:rPr>
              <a:t>Реквизиты для уплаты единого </a:t>
            </a:r>
            <a:r>
              <a:rPr lang="ru-RU" sz="2800" dirty="0">
                <a:ln w="10541" cmpd="sng">
                  <a:solidFill>
                    <a:schemeClr val="accent1">
                      <a:shade val="88000"/>
                      <a:satMod val="110000"/>
                    </a:schemeClr>
                  </a:solidFill>
                  <a:prstDash val="solid"/>
                </a:ln>
                <a:solidFill>
                  <a:schemeClr val="tx1"/>
                </a:solidFill>
                <a:effectLst/>
                <a:latin typeface="Times New Roman" panose="02020603050405020304" pitchFamily="18" charset="0"/>
                <a:cs typeface="Times New Roman" panose="02020603050405020304" pitchFamily="18" charset="0"/>
              </a:rPr>
              <a:t>налогового платежа с 01.01.2023 </a:t>
            </a:r>
            <a:r>
              <a:rPr lang="ru-RU" sz="2800" dirty="0" smtClean="0">
                <a:ln w="10541" cmpd="sng">
                  <a:solidFill>
                    <a:schemeClr val="accent1">
                      <a:shade val="88000"/>
                      <a:satMod val="110000"/>
                    </a:schemeClr>
                  </a:solidFill>
                  <a:prstDash val="solid"/>
                </a:ln>
                <a:solidFill>
                  <a:schemeClr val="tx1"/>
                </a:solidFill>
                <a:effectLst/>
                <a:latin typeface="Times New Roman" panose="02020603050405020304" pitchFamily="18" charset="0"/>
                <a:cs typeface="Times New Roman" panose="02020603050405020304" pitchFamily="18" charset="0"/>
              </a:rPr>
              <a:t> </a:t>
            </a:r>
            <a:endParaRPr lang="ru-RU" sz="2800" dirty="0">
              <a:ln w="10541" cmpd="sng">
                <a:solidFill>
                  <a:schemeClr val="accent1">
                    <a:shade val="88000"/>
                    <a:satMod val="110000"/>
                  </a:schemeClr>
                </a:solidFill>
                <a:prstDash val="solid"/>
              </a:ln>
              <a:solidFill>
                <a:schemeClr val="tx1"/>
              </a:solidFill>
              <a:effectLst/>
              <a:latin typeface="Times New Roman" panose="02020603050405020304" pitchFamily="18" charset="0"/>
              <a:cs typeface="Times New Roman" panose="02020603050405020304" pitchFamily="18" charset="0"/>
            </a:endParaRPr>
          </a:p>
        </p:txBody>
      </p:sp>
      <p:graphicFrame>
        <p:nvGraphicFramePr>
          <p:cNvPr id="7" name="Объект 6"/>
          <p:cNvGraphicFramePr>
            <a:graphicFrameLocks noGrp="1"/>
          </p:cNvGraphicFramePr>
          <p:nvPr>
            <p:ph sz="quarter" idx="13"/>
            <p:extLst>
              <p:ext uri="{D42A27DB-BD31-4B8C-83A1-F6EECF244321}">
                <p14:modId xmlns:p14="http://schemas.microsoft.com/office/powerpoint/2010/main" val="2278025147"/>
              </p:ext>
            </p:extLst>
          </p:nvPr>
        </p:nvGraphicFramePr>
        <p:xfrm>
          <a:off x="2260820" y="1501130"/>
          <a:ext cx="4800600" cy="5360875"/>
        </p:xfrm>
        <a:graphic>
          <a:graphicData uri="http://schemas.openxmlformats.org/drawingml/2006/table">
            <a:tbl>
              <a:tblPr>
                <a:tableStyleId>{5C22544A-7EE6-4342-B048-85BDC9FD1C3A}</a:tableStyleId>
              </a:tblPr>
              <a:tblGrid>
                <a:gridCol w="693654"/>
                <a:gridCol w="1382905"/>
                <a:gridCol w="2724041"/>
              </a:tblGrid>
              <a:tr h="863738">
                <a:tc>
                  <a:txBody>
                    <a:bodyPr/>
                    <a:lstStyle/>
                    <a:p>
                      <a:pPr algn="ctr">
                        <a:spcAft>
                          <a:spcPts val="0"/>
                        </a:spcAft>
                      </a:pPr>
                      <a:r>
                        <a:rPr lang="ru-RU" sz="1300" dirty="0">
                          <a:effectLst/>
                          <a:latin typeface="Times New Roman" panose="02020603050405020304" pitchFamily="18" charset="0"/>
                          <a:cs typeface="Times New Roman" panose="02020603050405020304" pitchFamily="18" charset="0"/>
                        </a:rPr>
                        <a:t>№ (поля) реквизита ПД</a:t>
                      </a:r>
                      <a:endParaRPr lang="ru-RU" sz="1300"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ru-RU" sz="1300" dirty="0">
                          <a:effectLst/>
                          <a:latin typeface="Times New Roman" panose="02020603050405020304" pitchFamily="18" charset="0"/>
                          <a:cs typeface="Times New Roman" panose="02020603050405020304" pitchFamily="18" charset="0"/>
                        </a:rPr>
                        <a:t>Наименование (поля) реквизита платежного документа</a:t>
                      </a:r>
                      <a:endParaRPr lang="ru-RU" sz="1300"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ru-RU" sz="1300" dirty="0">
                          <a:effectLst/>
                          <a:latin typeface="Times New Roman" panose="02020603050405020304" pitchFamily="18" charset="0"/>
                          <a:cs typeface="Times New Roman" panose="02020603050405020304" pitchFamily="18" charset="0"/>
                        </a:rPr>
                        <a:t>Значение</a:t>
                      </a:r>
                      <a:endParaRPr lang="ru-RU" sz="1300"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723123">
                <a:tc>
                  <a:txBody>
                    <a:bodyPr/>
                    <a:lstStyle/>
                    <a:p>
                      <a:pPr algn="ctr">
                        <a:spcAft>
                          <a:spcPts val="0"/>
                        </a:spcAft>
                      </a:pPr>
                      <a:r>
                        <a:rPr lang="ru-RU" sz="1400" b="1" dirty="0">
                          <a:effectLst/>
                          <a:latin typeface="Times New Roman" panose="02020603050405020304" pitchFamily="18" charset="0"/>
                          <a:cs typeface="Times New Roman" panose="02020603050405020304" pitchFamily="18" charset="0"/>
                        </a:rPr>
                        <a:t>13</a:t>
                      </a:r>
                      <a:endParaRPr lang="ru-RU" sz="1400" b="1"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R="74930" algn="l">
                        <a:lnSpc>
                          <a:spcPct val="115000"/>
                        </a:lnSpc>
                        <a:spcAft>
                          <a:spcPts val="0"/>
                        </a:spcAft>
                      </a:pPr>
                      <a:r>
                        <a:rPr lang="ru-RU" sz="1100" dirty="0">
                          <a:effectLst/>
                          <a:latin typeface="Times New Roman" panose="02020603050405020304" pitchFamily="18" charset="0"/>
                          <a:cs typeface="Times New Roman" panose="02020603050405020304" pitchFamily="18" charset="0"/>
                        </a:rPr>
                        <a:t>Наименование банка получателя средств </a:t>
                      </a:r>
                      <a:endParaRPr lang="ru-RU" sz="1100"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ru-RU" sz="1400" b="1" dirty="0">
                          <a:effectLst/>
                          <a:latin typeface="Times New Roman" panose="02020603050405020304" pitchFamily="18" charset="0"/>
                          <a:cs typeface="Times New Roman" panose="02020603050405020304" pitchFamily="18" charset="0"/>
                        </a:rPr>
                        <a:t>ОТДЕЛЕНИЕ ТУЛА БАНКА РОССИИ//УФК по Тульской области, г Тула</a:t>
                      </a:r>
                      <a:endParaRPr lang="ru-RU" sz="1400" b="1"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9711">
                <a:tc>
                  <a:txBody>
                    <a:bodyPr/>
                    <a:lstStyle/>
                    <a:p>
                      <a:pPr algn="ctr">
                        <a:spcAft>
                          <a:spcPts val="0"/>
                        </a:spcAft>
                      </a:pPr>
                      <a:r>
                        <a:rPr lang="ru-RU" sz="1400" b="1" dirty="0">
                          <a:effectLst/>
                          <a:latin typeface="Times New Roman" panose="02020603050405020304" pitchFamily="18" charset="0"/>
                          <a:cs typeface="Times New Roman" panose="02020603050405020304" pitchFamily="18" charset="0"/>
                        </a:rPr>
                        <a:t>14</a:t>
                      </a:r>
                      <a:endParaRPr lang="ru-RU" sz="1400" b="1"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R="74930" algn="l">
                        <a:lnSpc>
                          <a:spcPct val="115000"/>
                        </a:lnSpc>
                        <a:spcAft>
                          <a:spcPts val="0"/>
                        </a:spcAft>
                      </a:pPr>
                      <a:r>
                        <a:rPr lang="ru-RU" sz="1100" dirty="0">
                          <a:effectLst/>
                          <a:latin typeface="Times New Roman" panose="02020603050405020304" pitchFamily="18" charset="0"/>
                          <a:cs typeface="Times New Roman" panose="02020603050405020304" pitchFamily="18" charset="0"/>
                        </a:rPr>
                        <a:t>БИК банка получателя средств (БИК ТОФК) </a:t>
                      </a:r>
                      <a:endParaRPr lang="ru-RU" sz="1100"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R="74930" algn="ctr">
                        <a:lnSpc>
                          <a:spcPct val="115000"/>
                        </a:lnSpc>
                        <a:spcAft>
                          <a:spcPts val="0"/>
                        </a:spcAft>
                      </a:pPr>
                      <a:r>
                        <a:rPr lang="ru-RU" sz="1400" b="1" dirty="0">
                          <a:effectLst/>
                          <a:latin typeface="Times New Roman" panose="02020603050405020304" pitchFamily="18" charset="0"/>
                          <a:cs typeface="Times New Roman" panose="02020603050405020304" pitchFamily="18" charset="0"/>
                        </a:rPr>
                        <a:t>017003983</a:t>
                      </a:r>
                      <a:endParaRPr lang="ru-RU" sz="1400" b="1"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277241">
                <a:tc>
                  <a:txBody>
                    <a:bodyPr/>
                    <a:lstStyle/>
                    <a:p>
                      <a:pPr algn="ctr">
                        <a:spcAft>
                          <a:spcPts val="0"/>
                        </a:spcAft>
                      </a:pPr>
                      <a:r>
                        <a:rPr lang="ru-RU" sz="1400" b="1" dirty="0">
                          <a:effectLst/>
                          <a:latin typeface="Times New Roman" panose="02020603050405020304" pitchFamily="18" charset="0"/>
                          <a:cs typeface="Times New Roman" panose="02020603050405020304" pitchFamily="18" charset="0"/>
                        </a:rPr>
                        <a:t>15</a:t>
                      </a:r>
                      <a:endParaRPr lang="ru-RU" sz="1400" b="1"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4930" marR="74930" indent="-74930" algn="l">
                        <a:lnSpc>
                          <a:spcPct val="115000"/>
                        </a:lnSpc>
                        <a:spcAft>
                          <a:spcPts val="0"/>
                        </a:spcAft>
                      </a:pPr>
                      <a:r>
                        <a:rPr lang="ru-RU" sz="1100" dirty="0">
                          <a:effectLst/>
                          <a:latin typeface="Times New Roman" panose="02020603050405020304" pitchFamily="18" charset="0"/>
                          <a:cs typeface="Times New Roman" panose="02020603050405020304" pitchFamily="18" charset="0"/>
                        </a:rPr>
                        <a:t>№ счета банка </a:t>
                      </a:r>
                      <a:r>
                        <a:rPr lang="ru-RU" sz="1100" dirty="0" smtClean="0">
                          <a:effectLst/>
                          <a:latin typeface="Times New Roman" panose="02020603050405020304" pitchFamily="18" charset="0"/>
                          <a:cs typeface="Times New Roman" panose="02020603050405020304" pitchFamily="18" charset="0"/>
                        </a:rPr>
                        <a:t>получателя</a:t>
                      </a:r>
                      <a:r>
                        <a:rPr lang="ru-RU" sz="1100" baseline="0" dirty="0" smtClean="0">
                          <a:effectLst/>
                          <a:latin typeface="Times New Roman" panose="02020603050405020304" pitchFamily="18" charset="0"/>
                          <a:cs typeface="Times New Roman" panose="02020603050405020304" pitchFamily="18" charset="0"/>
                        </a:rPr>
                        <a:t> </a:t>
                      </a:r>
                      <a:r>
                        <a:rPr lang="ru-RU" sz="1100" dirty="0" smtClean="0">
                          <a:effectLst/>
                          <a:latin typeface="Times New Roman" panose="02020603050405020304" pitchFamily="18" charset="0"/>
                          <a:cs typeface="Times New Roman" panose="02020603050405020304" pitchFamily="18" charset="0"/>
                        </a:rPr>
                        <a:t>средств </a:t>
                      </a:r>
                      <a:endParaRPr lang="ru-RU" sz="1100" dirty="0">
                        <a:effectLst/>
                        <a:latin typeface="Times New Roman" panose="02020603050405020304" pitchFamily="18" charset="0"/>
                        <a:cs typeface="Times New Roman" panose="02020603050405020304" pitchFamily="18" charset="0"/>
                      </a:endParaRPr>
                    </a:p>
                    <a:p>
                      <a:pPr marR="74930" algn="l">
                        <a:lnSpc>
                          <a:spcPct val="115000"/>
                        </a:lnSpc>
                        <a:spcAft>
                          <a:spcPts val="0"/>
                        </a:spcAft>
                      </a:pPr>
                      <a:r>
                        <a:rPr lang="ru-RU" sz="1100" dirty="0">
                          <a:effectLst/>
                          <a:latin typeface="Times New Roman" panose="02020603050405020304" pitchFamily="18" charset="0"/>
                          <a:cs typeface="Times New Roman" panose="02020603050405020304" pitchFamily="18" charset="0"/>
                        </a:rPr>
                        <a:t>(номер банковского счета, входящего в </a:t>
                      </a:r>
                    </a:p>
                    <a:p>
                      <a:pPr marR="74930" algn="l">
                        <a:lnSpc>
                          <a:spcPct val="115000"/>
                        </a:lnSpc>
                        <a:spcAft>
                          <a:spcPts val="0"/>
                        </a:spcAft>
                      </a:pPr>
                      <a:r>
                        <a:rPr lang="ru-RU" sz="1100" dirty="0">
                          <a:effectLst/>
                          <a:latin typeface="Times New Roman" panose="02020603050405020304" pitchFamily="18" charset="0"/>
                          <a:cs typeface="Times New Roman" panose="02020603050405020304" pitchFamily="18" charset="0"/>
                        </a:rPr>
                        <a:t>состав единого казначейского счета) </a:t>
                      </a:r>
                      <a:endParaRPr lang="ru-RU" sz="1100"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ru-RU" sz="1400" b="1" dirty="0">
                          <a:effectLst/>
                          <a:latin typeface="Times New Roman" panose="02020603050405020304" pitchFamily="18" charset="0"/>
                          <a:cs typeface="Times New Roman" panose="02020603050405020304" pitchFamily="18" charset="0"/>
                        </a:rPr>
                        <a:t>40102810445370000059</a:t>
                      </a:r>
                      <a:endParaRPr lang="ru-RU" sz="1400" b="1"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373810">
                <a:tc>
                  <a:txBody>
                    <a:bodyPr/>
                    <a:lstStyle/>
                    <a:p>
                      <a:pPr algn="ctr">
                        <a:spcAft>
                          <a:spcPts val="0"/>
                        </a:spcAft>
                      </a:pPr>
                      <a:r>
                        <a:rPr lang="ru-RU" sz="1400" b="1" dirty="0">
                          <a:effectLst/>
                          <a:latin typeface="Times New Roman" panose="02020603050405020304" pitchFamily="18" charset="0"/>
                          <a:cs typeface="Times New Roman" panose="02020603050405020304" pitchFamily="18" charset="0"/>
                        </a:rPr>
                        <a:t>16</a:t>
                      </a:r>
                      <a:endParaRPr lang="ru-RU" sz="1400" b="1"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ru-RU" sz="1100" dirty="0">
                          <a:effectLst/>
                          <a:latin typeface="Times New Roman" panose="02020603050405020304" pitchFamily="18" charset="0"/>
                          <a:cs typeface="Times New Roman" panose="02020603050405020304" pitchFamily="18" charset="0"/>
                        </a:rPr>
                        <a:t>Получатель</a:t>
                      </a:r>
                      <a:endParaRPr lang="ru-RU" sz="1100"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ru-RU" sz="1400" b="1" dirty="0">
                          <a:effectLst/>
                          <a:latin typeface="Times New Roman" panose="02020603050405020304" pitchFamily="18" charset="0"/>
                          <a:cs typeface="Times New Roman" panose="02020603050405020304" pitchFamily="18" charset="0"/>
                        </a:rPr>
                        <a:t>Управление Федерального казначейства по Тульской области  </a:t>
                      </a:r>
                      <a:endParaRPr lang="ru-RU" sz="1400" b="1" dirty="0">
                        <a:solidFill>
                          <a:srgbClr val="FF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73252">
                <a:tc>
                  <a:txBody>
                    <a:bodyPr/>
                    <a:lstStyle/>
                    <a:p>
                      <a:pPr algn="ctr">
                        <a:spcAft>
                          <a:spcPts val="0"/>
                        </a:spcAft>
                      </a:pPr>
                      <a:r>
                        <a:rPr lang="ru-RU" sz="1400" b="1" dirty="0">
                          <a:effectLst/>
                          <a:latin typeface="Times New Roman" panose="02020603050405020304" pitchFamily="18" charset="0"/>
                          <a:cs typeface="Times New Roman" panose="02020603050405020304" pitchFamily="18" charset="0"/>
                        </a:rPr>
                        <a:t>17</a:t>
                      </a:r>
                      <a:endParaRPr lang="ru-RU" sz="1400" b="1"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R="74930" algn="l">
                        <a:lnSpc>
                          <a:spcPct val="115000"/>
                        </a:lnSpc>
                        <a:spcAft>
                          <a:spcPts val="0"/>
                        </a:spcAft>
                      </a:pPr>
                      <a:r>
                        <a:rPr lang="ru-RU" sz="1100" dirty="0">
                          <a:effectLst/>
                          <a:latin typeface="Times New Roman" panose="02020603050405020304" pitchFamily="18" charset="0"/>
                          <a:cs typeface="Times New Roman" panose="02020603050405020304" pitchFamily="18" charset="0"/>
                        </a:rPr>
                        <a:t>Номер казначейского счета </a:t>
                      </a:r>
                      <a:endParaRPr lang="ru-RU" sz="1100"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R="74930" algn="ctr">
                        <a:lnSpc>
                          <a:spcPct val="115000"/>
                        </a:lnSpc>
                        <a:spcAft>
                          <a:spcPts val="0"/>
                        </a:spcAft>
                      </a:pPr>
                      <a:r>
                        <a:rPr lang="ru-RU" sz="1400" b="1" dirty="0">
                          <a:effectLst/>
                          <a:latin typeface="Times New Roman" panose="02020603050405020304" pitchFamily="18" charset="0"/>
                          <a:cs typeface="Times New Roman" panose="02020603050405020304" pitchFamily="18" charset="0"/>
                        </a:rPr>
                        <a:t>03100643000000018500</a:t>
                      </a:r>
                      <a:endParaRPr lang="ru-RU" sz="1400" b="1" dirty="0">
                        <a:solidFill>
                          <a:srgbClr val="000000"/>
                        </a:solidFill>
                        <a:effectLst/>
                        <a:latin typeface="Times New Roman" panose="02020603050405020304" pitchFamily="18" charset="0"/>
                        <a:ea typeface="Times New Roman"/>
                        <a:cs typeface="Times New Roman" panose="02020603050405020304" pitchFamily="18" charset="0"/>
                      </a:endParaRPr>
                    </a:p>
                  </a:txBody>
                  <a:tcPr marL="21656" marR="21656" marT="35629" marB="356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Прямоугольник 5"/>
          <p:cNvSpPr/>
          <p:nvPr/>
        </p:nvSpPr>
        <p:spPr>
          <a:xfrm>
            <a:off x="9540909" y="6411592"/>
            <a:ext cx="784287"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prstClr val="white"/>
                </a:solidFill>
                <a:latin typeface="Times New Roman" panose="02020603050405020304" pitchFamily="18" charset="0"/>
                <a:cs typeface="Times New Roman" panose="02020603050405020304" pitchFamily="18" charset="0"/>
              </a:rPr>
              <a:t>7</a:t>
            </a:r>
            <a:endParaRPr lang="ru-RU" sz="3200" b="1" dirty="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1292465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8</a:t>
            </a:fld>
            <a:endParaRPr lang="ru-RU" dirty="0">
              <a:solidFill>
                <a:prstClr val="white"/>
              </a:solidFill>
            </a:endParaRPr>
          </a:p>
        </p:txBody>
      </p:sp>
      <p:pic>
        <p:nvPicPr>
          <p:cNvPr id="9" name="Рисунок 8"/>
          <p:cNvPicPr>
            <a:picLocks noChangeAspect="1"/>
          </p:cNvPicPr>
          <p:nvPr/>
        </p:nvPicPr>
        <p:blipFill>
          <a:blip r:embed="rId2"/>
          <a:stretch>
            <a:fillRect/>
          </a:stretch>
        </p:blipFill>
        <p:spPr>
          <a:xfrm>
            <a:off x="985301" y="1022502"/>
            <a:ext cx="8142936" cy="5621590"/>
          </a:xfrm>
          <a:prstGeom prst="rect">
            <a:avLst/>
          </a:prstGeom>
        </p:spPr>
      </p:pic>
      <p:sp>
        <p:nvSpPr>
          <p:cNvPr id="10" name="Прямоугольник 9"/>
          <p:cNvSpPr/>
          <p:nvPr/>
        </p:nvSpPr>
        <p:spPr>
          <a:xfrm flipH="1">
            <a:off x="9687465" y="6428544"/>
            <a:ext cx="543464" cy="584775"/>
          </a:xfrm>
          <a:prstGeom prst="rect">
            <a:avLst/>
          </a:prstGeom>
        </p:spPr>
        <p:txBody>
          <a:bodyPr wrap="square">
            <a:spAutoFit/>
          </a:bodyPr>
          <a:lstStyle/>
          <a:p>
            <a:pPr lvl="0" algn="ctr"/>
            <a:r>
              <a:rPr lang="en-US" sz="3200" b="1" dirty="0" smtClean="0">
                <a:solidFill>
                  <a:prstClr val="white"/>
                </a:solidFill>
                <a:latin typeface="Times New Roman" panose="02020603050405020304" pitchFamily="18" charset="0"/>
                <a:cs typeface="Times New Roman" panose="02020603050405020304" pitchFamily="18" charset="0"/>
              </a:rPr>
              <a:t>8</a:t>
            </a:r>
            <a:endParaRPr lang="ru-RU" sz="3200" b="1" dirty="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2529014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a:defRPr/>
            </a:pPr>
            <a:fld id="{9302A372-EB85-4A14-9B9E-6F2305329C24}" type="slidenum">
              <a:rPr lang="ru-RU" smtClean="0">
                <a:solidFill>
                  <a:prstClr val="white"/>
                </a:solidFill>
              </a:rPr>
              <a:pPr>
                <a:defRPr/>
              </a:pPr>
              <a:t>9</a:t>
            </a:fld>
            <a:endParaRPr lang="ru-RU" dirty="0">
              <a:solidFill>
                <a:prstClr val="white"/>
              </a:solidFill>
            </a:endParaRPr>
          </a:p>
        </p:txBody>
      </p:sp>
      <p:sp>
        <p:nvSpPr>
          <p:cNvPr id="3" name="Прямоугольник 2"/>
          <p:cNvSpPr/>
          <p:nvPr/>
        </p:nvSpPr>
        <p:spPr>
          <a:xfrm>
            <a:off x="9679488" y="6371407"/>
            <a:ext cx="574089" cy="68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3200" b="1" dirty="0" smtClean="0">
                <a:solidFill>
                  <a:prstClr val="white"/>
                </a:solidFill>
                <a:latin typeface="Times New Roman" panose="02020603050405020304" pitchFamily="18" charset="0"/>
                <a:cs typeface="Times New Roman" panose="02020603050405020304" pitchFamily="18" charset="0"/>
              </a:rPr>
              <a:t>9</a:t>
            </a:r>
            <a:endParaRPr lang="ru-RU" sz="3200" b="1" dirty="0">
              <a:solidFill>
                <a:prstClr val="white"/>
              </a:solidFill>
              <a:latin typeface="Times New Roman" panose="02020603050405020304" pitchFamily="18" charset="0"/>
              <a:cs typeface="Times New Roman" panose="02020603050405020304" pitchFamily="18" charset="0"/>
            </a:endParaRPr>
          </a:p>
        </p:txBody>
      </p:sp>
      <p:sp>
        <p:nvSpPr>
          <p:cNvPr id="4" name="TextBox 3"/>
          <p:cNvSpPr txBox="1"/>
          <p:nvPr/>
        </p:nvSpPr>
        <p:spPr>
          <a:xfrm>
            <a:off x="756754" y="267131"/>
            <a:ext cx="8813928" cy="923330"/>
          </a:xfrm>
          <a:prstGeom prst="rect">
            <a:avLst/>
          </a:prstGeom>
          <a:noFill/>
        </p:spPr>
        <p:txBody>
          <a:bodyPr wrap="square" rtlCol="0">
            <a:spAutoFit/>
          </a:bodyPr>
          <a:lstStyle/>
          <a:p>
            <a:r>
              <a:rPr lang="ru-RU" sz="1800" b="1" dirty="0" smtClean="0">
                <a:solidFill>
                  <a:srgbClr val="4E67C8">
                    <a:lumMod val="50000"/>
                  </a:srgbClr>
                </a:solidFill>
                <a:latin typeface="Times New Roman" panose="02020603050405020304" pitchFamily="18" charset="0"/>
                <a:cs typeface="Times New Roman" panose="02020603050405020304" pitchFamily="18" charset="0"/>
              </a:rPr>
              <a:t>Федеральный </a:t>
            </a:r>
            <a:r>
              <a:rPr lang="ru-RU" sz="1800" b="1" dirty="0">
                <a:solidFill>
                  <a:srgbClr val="4E67C8">
                    <a:lumMod val="50000"/>
                  </a:srgbClr>
                </a:solidFill>
                <a:latin typeface="Times New Roman" panose="02020603050405020304" pitchFamily="18" charset="0"/>
                <a:cs typeface="Times New Roman" panose="02020603050405020304" pitchFamily="18" charset="0"/>
              </a:rPr>
              <a:t>закон от 14.07.2022 N </a:t>
            </a:r>
            <a:r>
              <a:rPr lang="ru-RU" sz="1800" b="1" dirty="0" smtClean="0">
                <a:solidFill>
                  <a:srgbClr val="4E67C8">
                    <a:lumMod val="50000"/>
                  </a:srgbClr>
                </a:solidFill>
                <a:latin typeface="Times New Roman" panose="02020603050405020304" pitchFamily="18" charset="0"/>
                <a:cs typeface="Times New Roman" panose="02020603050405020304" pitchFamily="18" charset="0"/>
              </a:rPr>
              <a:t>263-ФЗ «О </a:t>
            </a:r>
            <a:r>
              <a:rPr lang="ru-RU" sz="1800" b="1" dirty="0">
                <a:solidFill>
                  <a:srgbClr val="4E67C8">
                    <a:lumMod val="50000"/>
                  </a:srgbClr>
                </a:solidFill>
                <a:latin typeface="Times New Roman" panose="02020603050405020304" pitchFamily="18" charset="0"/>
                <a:cs typeface="Times New Roman" panose="02020603050405020304" pitchFamily="18" charset="0"/>
              </a:rPr>
              <a:t>внесении изменений в части первую и вторую Налогового кодекса Российской </a:t>
            </a:r>
            <a:r>
              <a:rPr lang="ru-RU" sz="1800" b="1" dirty="0" smtClean="0">
                <a:solidFill>
                  <a:srgbClr val="4E67C8">
                    <a:lumMod val="50000"/>
                  </a:srgbClr>
                </a:solidFill>
                <a:latin typeface="Times New Roman" panose="02020603050405020304" pitchFamily="18" charset="0"/>
                <a:cs typeface="Times New Roman" panose="02020603050405020304" pitchFamily="18" charset="0"/>
              </a:rPr>
              <a:t>Федерации»</a:t>
            </a:r>
            <a:endParaRPr lang="ru-RU" sz="1800" b="1" dirty="0">
              <a:solidFill>
                <a:srgbClr val="4E67C8">
                  <a:lumMod val="50000"/>
                </a:srgbClr>
              </a:solidFill>
              <a:latin typeface="Times New Roman" panose="02020603050405020304" pitchFamily="18" charset="0"/>
              <a:cs typeface="Times New Roman" panose="02020603050405020304" pitchFamily="18" charset="0"/>
            </a:endParaRPr>
          </a:p>
          <a:p>
            <a:pPr algn="r"/>
            <a:r>
              <a:rPr lang="ru-RU" sz="1800" b="1" dirty="0">
                <a:solidFill>
                  <a:srgbClr val="FF0000"/>
                </a:solidFill>
                <a:latin typeface="Times New Roman" panose="02020603050405020304" pitchFamily="18" charset="0"/>
                <a:cs typeface="Times New Roman" panose="02020603050405020304" pitchFamily="18" charset="0"/>
              </a:rPr>
              <a:t>Начало действия документа - </a:t>
            </a:r>
            <a:r>
              <a:rPr lang="ru-RU" sz="1800" b="1" dirty="0">
                <a:solidFill>
                  <a:srgbClr val="00B050"/>
                </a:solidFill>
                <a:latin typeface="Times New Roman" panose="02020603050405020304" pitchFamily="18" charset="0"/>
                <a:cs typeface="Times New Roman" panose="02020603050405020304" pitchFamily="18" charset="0"/>
                <a:hlinkClick r:id="rId2"/>
              </a:rPr>
              <a:t>01.01.2023</a:t>
            </a:r>
            <a:r>
              <a:rPr lang="ru-RU" sz="1800" b="1" dirty="0" smtClean="0">
                <a:solidFill>
                  <a:srgbClr val="00B050"/>
                </a:solidFill>
                <a:latin typeface="Times New Roman" panose="02020603050405020304" pitchFamily="18" charset="0"/>
                <a:cs typeface="Times New Roman" panose="02020603050405020304" pitchFamily="18" charset="0"/>
                <a:hlinkClick r:id="rId2"/>
              </a:rPr>
              <a:t>.</a:t>
            </a:r>
            <a:endParaRPr lang="ru-RU" sz="1800" b="1" dirty="0" smtClean="0">
              <a:solidFill>
                <a:srgbClr val="00B050"/>
              </a:solidFill>
              <a:latin typeface="Times New Roman" panose="02020603050405020304" pitchFamily="18" charset="0"/>
              <a:cs typeface="Times New Roman" panose="02020603050405020304" pitchFamily="18" charset="0"/>
            </a:endParaRPr>
          </a:p>
        </p:txBody>
      </p:sp>
      <p:sp>
        <p:nvSpPr>
          <p:cNvPr id="5" name="TextBox 4"/>
          <p:cNvSpPr txBox="1"/>
          <p:nvPr/>
        </p:nvSpPr>
        <p:spPr>
          <a:xfrm>
            <a:off x="264652" y="1404745"/>
            <a:ext cx="7751305" cy="1508105"/>
          </a:xfrm>
          <a:prstGeom prst="rect">
            <a:avLst/>
          </a:prstGeom>
          <a:noFill/>
        </p:spPr>
        <p:txBody>
          <a:bodyPr wrap="square" rtlCol="0">
            <a:spAutoFit/>
          </a:bodyPr>
          <a:lstStyle/>
          <a:p>
            <a:r>
              <a:rPr lang="ru-RU" sz="2000" b="1" dirty="0">
                <a:solidFill>
                  <a:srgbClr val="4E67C8">
                    <a:lumMod val="50000"/>
                  </a:srgbClr>
                </a:solidFill>
                <a:latin typeface="Times New Roman" panose="02020603050405020304" pitchFamily="18" charset="0"/>
                <a:cs typeface="Times New Roman" panose="02020603050405020304" pitchFamily="18" charset="0"/>
              </a:rPr>
              <a:t>Статья 11.3. Единый налоговый платеж. Единый налоговый счет</a:t>
            </a:r>
          </a:p>
          <a:p>
            <a:r>
              <a:rPr lang="ru-RU" sz="1800" dirty="0" smtClean="0">
                <a:solidFill>
                  <a:srgbClr val="4E67C8">
                    <a:lumMod val="50000"/>
                  </a:srgbClr>
                </a:solidFill>
                <a:latin typeface="Times New Roman" panose="02020603050405020304" pitchFamily="18" charset="0"/>
                <a:cs typeface="Times New Roman" panose="02020603050405020304" pitchFamily="18" charset="0"/>
              </a:rPr>
              <a:t>4</a:t>
            </a:r>
            <a:r>
              <a:rPr lang="ru-RU" sz="1800" dirty="0">
                <a:solidFill>
                  <a:srgbClr val="4E67C8">
                    <a:lumMod val="50000"/>
                  </a:srgbClr>
                </a:solidFill>
                <a:latin typeface="Times New Roman" panose="02020603050405020304" pitchFamily="18" charset="0"/>
                <a:cs typeface="Times New Roman" panose="02020603050405020304" pitchFamily="18" charset="0"/>
              </a:rPr>
              <a:t>. </a:t>
            </a:r>
            <a:r>
              <a:rPr lang="ru-RU" sz="1800" dirty="0">
                <a:solidFill>
                  <a:srgbClr val="C00000"/>
                </a:solidFill>
                <a:latin typeface="Times New Roman" panose="02020603050405020304" pitchFamily="18" charset="0"/>
                <a:cs typeface="Times New Roman" panose="02020603050405020304" pitchFamily="18" charset="0"/>
              </a:rPr>
              <a:t>Положительное сальдо </a:t>
            </a:r>
            <a:r>
              <a:rPr lang="ru-RU" sz="1800" dirty="0">
                <a:solidFill>
                  <a:srgbClr val="B4DCFA">
                    <a:lumMod val="25000"/>
                  </a:srgbClr>
                </a:solidFill>
                <a:latin typeface="Times New Roman" panose="02020603050405020304" pitchFamily="18" charset="0"/>
                <a:cs typeface="Times New Roman" panose="02020603050405020304" pitchFamily="18" charset="0"/>
              </a:rPr>
              <a:t>единого налогового счета формируется, если общая сумма денежных средств, перечисленных и (или) признаваемых в качестве единого налогового платежа, больше денежного выражения совокупной </a:t>
            </a:r>
            <a:r>
              <a:rPr lang="ru-RU" sz="1600" dirty="0">
                <a:solidFill>
                  <a:srgbClr val="B4DCFA">
                    <a:lumMod val="25000"/>
                  </a:srgbClr>
                </a:solidFill>
                <a:latin typeface="Times New Roman" panose="02020603050405020304" pitchFamily="18" charset="0"/>
                <a:cs typeface="Times New Roman" panose="02020603050405020304" pitchFamily="18" charset="0"/>
              </a:rPr>
              <a:t>обязанности. </a:t>
            </a:r>
            <a:endParaRPr lang="ru-RU" sz="1800" b="1" dirty="0">
              <a:solidFill>
                <a:srgbClr val="4E67C8">
                  <a:lumMod val="50000"/>
                </a:srgbClr>
              </a:solidFill>
              <a:latin typeface="Times New Roman" panose="02020603050405020304" pitchFamily="18" charset="0"/>
              <a:cs typeface="Times New Roman" panose="02020603050405020304" pitchFamily="18" charset="0"/>
            </a:endParaRPr>
          </a:p>
        </p:txBody>
      </p:sp>
      <p:sp>
        <p:nvSpPr>
          <p:cNvPr id="7" name="TextBox 6"/>
          <p:cNvSpPr txBox="1"/>
          <p:nvPr/>
        </p:nvSpPr>
        <p:spPr>
          <a:xfrm>
            <a:off x="8246693" y="2345754"/>
            <a:ext cx="2078409" cy="461665"/>
          </a:xfrm>
          <a:prstGeom prst="rect">
            <a:avLst/>
          </a:prstGeom>
          <a:noFill/>
        </p:spPr>
        <p:txBody>
          <a:bodyPr wrap="square" rtlCol="0">
            <a:spAutoFit/>
          </a:bodyPr>
          <a:lstStyle/>
          <a:p>
            <a:r>
              <a:rPr lang="ru-RU" sz="2400" b="1" dirty="0" smtClean="0">
                <a:solidFill>
                  <a:srgbClr val="C00000"/>
                </a:solidFill>
                <a:latin typeface="Times New Roman" panose="02020603050405020304" pitchFamily="18" charset="0"/>
                <a:cs typeface="Times New Roman" panose="02020603050405020304" pitchFamily="18" charset="0"/>
              </a:rPr>
              <a:t>ПЕРЕПЛАТА</a:t>
            </a:r>
          </a:p>
        </p:txBody>
      </p:sp>
      <p:sp>
        <p:nvSpPr>
          <p:cNvPr id="8" name="Прямоугольник 7"/>
          <p:cNvSpPr/>
          <p:nvPr/>
        </p:nvSpPr>
        <p:spPr>
          <a:xfrm>
            <a:off x="7456179" y="2069542"/>
            <a:ext cx="995612" cy="9142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smtClean="0">
                <a:solidFill>
                  <a:srgbClr val="212745">
                    <a:lumMod val="50000"/>
                  </a:srgbClr>
                </a:solidFill>
              </a:rPr>
              <a:t>=</a:t>
            </a:r>
            <a:endParaRPr lang="ru-RU" sz="9600" dirty="0">
              <a:solidFill>
                <a:srgbClr val="212745">
                  <a:lumMod val="50000"/>
                </a:srgbClr>
              </a:solidFill>
            </a:endParaRPr>
          </a:p>
        </p:txBody>
      </p:sp>
      <p:sp>
        <p:nvSpPr>
          <p:cNvPr id="12" name="TextBox 11"/>
          <p:cNvSpPr txBox="1"/>
          <p:nvPr/>
        </p:nvSpPr>
        <p:spPr>
          <a:xfrm>
            <a:off x="512749" y="3560390"/>
            <a:ext cx="1819184" cy="2031325"/>
          </a:xfrm>
          <a:prstGeom prst="rect">
            <a:avLst/>
          </a:prstGeom>
          <a:noFill/>
        </p:spPr>
        <p:txBody>
          <a:bodyPr wrap="square" rtlCol="0">
            <a:spAutoFit/>
          </a:bodyPr>
          <a:lstStyle/>
          <a:p>
            <a:r>
              <a:rPr lang="ru-RU" sz="1800" b="1" dirty="0" smtClean="0">
                <a:solidFill>
                  <a:srgbClr val="B4DCFA">
                    <a:lumMod val="25000"/>
                  </a:srgbClr>
                </a:solidFill>
                <a:latin typeface="Times New Roman" panose="02020603050405020304" pitchFamily="18" charset="0"/>
                <a:cs typeface="Times New Roman" panose="02020603050405020304" pitchFamily="18" charset="0"/>
              </a:rPr>
              <a:t>В </a:t>
            </a:r>
            <a:r>
              <a:rPr lang="ru-RU" sz="1800" b="1" dirty="0">
                <a:solidFill>
                  <a:srgbClr val="B4DCFA">
                    <a:lumMod val="25000"/>
                  </a:srgbClr>
                </a:solidFill>
                <a:latin typeface="Times New Roman" panose="02020603050405020304" pitchFamily="18" charset="0"/>
                <a:cs typeface="Times New Roman" panose="02020603050405020304" pitchFamily="18" charset="0"/>
              </a:rPr>
              <a:t>счет исполнения обязанности другого лица по уплате </a:t>
            </a:r>
            <a:r>
              <a:rPr lang="ru-RU" sz="1800" b="1" dirty="0" smtClean="0">
                <a:solidFill>
                  <a:srgbClr val="B4DCFA">
                    <a:lumMod val="25000"/>
                  </a:srgbClr>
                </a:solidFill>
                <a:latin typeface="Times New Roman" panose="02020603050405020304" pitchFamily="18" charset="0"/>
                <a:cs typeface="Times New Roman" panose="02020603050405020304" pitchFamily="18" charset="0"/>
              </a:rPr>
              <a:t>налогов (ст. 78 НК)</a:t>
            </a:r>
            <a:endParaRPr lang="ru-RU" sz="1800" b="1" dirty="0">
              <a:solidFill>
                <a:srgbClr val="B4DCFA">
                  <a:lumMod val="25000"/>
                </a:srgbClr>
              </a:solidFill>
              <a:latin typeface="Times New Roman" panose="02020603050405020304" pitchFamily="18" charset="0"/>
              <a:cs typeface="Times New Roman" panose="02020603050405020304" pitchFamily="18" charset="0"/>
            </a:endParaRPr>
          </a:p>
        </p:txBody>
      </p:sp>
      <p:sp>
        <p:nvSpPr>
          <p:cNvPr id="13" name="TextBox 12"/>
          <p:cNvSpPr txBox="1"/>
          <p:nvPr/>
        </p:nvSpPr>
        <p:spPr>
          <a:xfrm>
            <a:off x="2339371" y="3612969"/>
            <a:ext cx="2226879" cy="2031325"/>
          </a:xfrm>
          <a:prstGeom prst="rect">
            <a:avLst/>
          </a:prstGeom>
          <a:noFill/>
        </p:spPr>
        <p:txBody>
          <a:bodyPr wrap="square" rtlCol="0">
            <a:spAutoFit/>
          </a:bodyPr>
          <a:lstStyle/>
          <a:p>
            <a:r>
              <a:rPr lang="ru-RU" sz="1800" b="1" dirty="0">
                <a:solidFill>
                  <a:srgbClr val="B4DCFA">
                    <a:lumMod val="25000"/>
                  </a:srgbClr>
                </a:solidFill>
                <a:latin typeface="Times New Roman" panose="02020603050405020304" pitchFamily="18" charset="0"/>
                <a:cs typeface="Times New Roman" panose="02020603050405020304" pitchFamily="18" charset="0"/>
              </a:rPr>
              <a:t>В</a:t>
            </a:r>
            <a:r>
              <a:rPr lang="ru-RU" sz="1800" b="1" dirty="0" smtClean="0">
                <a:solidFill>
                  <a:srgbClr val="B4DCFA">
                    <a:lumMod val="25000"/>
                  </a:srgbClr>
                </a:solidFill>
                <a:latin typeface="Times New Roman" panose="02020603050405020304" pitchFamily="18" charset="0"/>
                <a:cs typeface="Times New Roman" panose="02020603050405020304" pitchFamily="18" charset="0"/>
              </a:rPr>
              <a:t> </a:t>
            </a:r>
            <a:r>
              <a:rPr lang="ru-RU" sz="1800" b="1" dirty="0">
                <a:solidFill>
                  <a:srgbClr val="B4DCFA">
                    <a:lumMod val="25000"/>
                  </a:srgbClr>
                </a:solidFill>
                <a:latin typeface="Times New Roman" panose="02020603050405020304" pitchFamily="18" charset="0"/>
                <a:cs typeface="Times New Roman" panose="02020603050405020304" pitchFamily="18" charset="0"/>
              </a:rPr>
              <a:t>счет исполнения предстоящей обязанности по уплате конкретного налога</a:t>
            </a:r>
          </a:p>
          <a:p>
            <a:r>
              <a:rPr lang="ru-RU" sz="1800" b="1" dirty="0" smtClean="0">
                <a:solidFill>
                  <a:srgbClr val="B4DCFA">
                    <a:lumMod val="25000"/>
                  </a:srgbClr>
                </a:solidFill>
                <a:latin typeface="Times New Roman" panose="02020603050405020304" pitchFamily="18" charset="0"/>
                <a:cs typeface="Times New Roman" panose="02020603050405020304" pitchFamily="18" charset="0"/>
              </a:rPr>
              <a:t>(ст. 78 НК)</a:t>
            </a:r>
            <a:endParaRPr lang="ru-RU" sz="1800" b="1" dirty="0">
              <a:solidFill>
                <a:srgbClr val="B4DCFA">
                  <a:lumMod val="25000"/>
                </a:srgbClr>
              </a:solidFill>
              <a:latin typeface="Times New Roman" panose="02020603050405020304" pitchFamily="18" charset="0"/>
              <a:cs typeface="Times New Roman" panose="02020603050405020304" pitchFamily="18" charset="0"/>
            </a:endParaRPr>
          </a:p>
        </p:txBody>
      </p:sp>
      <p:sp>
        <p:nvSpPr>
          <p:cNvPr id="14" name="TextBox 13"/>
          <p:cNvSpPr txBox="1"/>
          <p:nvPr/>
        </p:nvSpPr>
        <p:spPr>
          <a:xfrm>
            <a:off x="4619561" y="3590825"/>
            <a:ext cx="2726882" cy="1923604"/>
          </a:xfrm>
          <a:prstGeom prst="rect">
            <a:avLst/>
          </a:prstGeom>
          <a:noFill/>
        </p:spPr>
        <p:txBody>
          <a:bodyPr wrap="square" rtlCol="0">
            <a:spAutoFit/>
          </a:bodyPr>
          <a:lstStyle/>
          <a:p>
            <a:r>
              <a:rPr lang="ru-RU" sz="1700" b="1" dirty="0">
                <a:solidFill>
                  <a:srgbClr val="B4DCFA">
                    <a:lumMod val="25000"/>
                  </a:srgbClr>
                </a:solidFill>
                <a:latin typeface="Times New Roman" panose="02020603050405020304" pitchFamily="18" charset="0"/>
                <a:cs typeface="Times New Roman" panose="02020603050405020304" pitchFamily="18" charset="0"/>
              </a:rPr>
              <a:t>В</a:t>
            </a:r>
            <a:r>
              <a:rPr lang="ru-RU" sz="1700" b="1" dirty="0" smtClean="0">
                <a:solidFill>
                  <a:srgbClr val="B4DCFA">
                    <a:lumMod val="25000"/>
                  </a:srgbClr>
                </a:solidFill>
                <a:latin typeface="Times New Roman" panose="02020603050405020304" pitchFamily="18" charset="0"/>
                <a:cs typeface="Times New Roman" panose="02020603050405020304" pitchFamily="18" charset="0"/>
              </a:rPr>
              <a:t> </a:t>
            </a:r>
            <a:r>
              <a:rPr lang="ru-RU" sz="1700" b="1" dirty="0">
                <a:solidFill>
                  <a:srgbClr val="B4DCFA">
                    <a:lumMod val="25000"/>
                  </a:srgbClr>
                </a:solidFill>
                <a:latin typeface="Times New Roman" panose="02020603050405020304" pitchFamily="18" charset="0"/>
                <a:cs typeface="Times New Roman" panose="02020603050405020304" pitchFamily="18" charset="0"/>
              </a:rPr>
              <a:t>счет исполнения решений налоговых органов, либо погашения </a:t>
            </a:r>
            <a:r>
              <a:rPr lang="ru-RU" sz="1700" b="1" dirty="0" smtClean="0">
                <a:solidFill>
                  <a:srgbClr val="B4DCFA">
                    <a:lumMod val="25000"/>
                  </a:srgbClr>
                </a:solidFill>
                <a:latin typeface="Times New Roman" panose="02020603050405020304" pitchFamily="18" charset="0"/>
                <a:cs typeface="Times New Roman" panose="02020603050405020304" pitchFamily="18" charset="0"/>
              </a:rPr>
              <a:t>просроченной </a:t>
            </a:r>
            <a:r>
              <a:rPr lang="ru-RU" sz="1700" b="1" dirty="0">
                <a:solidFill>
                  <a:srgbClr val="B4DCFA">
                    <a:lumMod val="25000"/>
                  </a:srgbClr>
                </a:solidFill>
                <a:latin typeface="Times New Roman" panose="02020603050405020304" pitchFamily="18" charset="0"/>
                <a:cs typeface="Times New Roman" panose="02020603050405020304" pitchFamily="18" charset="0"/>
              </a:rPr>
              <a:t>к взысканию задолженности</a:t>
            </a:r>
          </a:p>
          <a:p>
            <a:r>
              <a:rPr lang="ru-RU" sz="1700" b="1" dirty="0" smtClean="0">
                <a:solidFill>
                  <a:srgbClr val="B4DCFA">
                    <a:lumMod val="25000"/>
                  </a:srgbClr>
                </a:solidFill>
                <a:latin typeface="Times New Roman" panose="02020603050405020304" pitchFamily="18" charset="0"/>
                <a:cs typeface="Times New Roman" panose="02020603050405020304" pitchFamily="18" charset="0"/>
              </a:rPr>
              <a:t>(ст. 78 НК)</a:t>
            </a:r>
            <a:endParaRPr lang="ru-RU" sz="1700" b="1" dirty="0">
              <a:solidFill>
                <a:srgbClr val="B4DCFA">
                  <a:lumMod val="25000"/>
                </a:srgbClr>
              </a:solidFill>
              <a:latin typeface="Times New Roman" panose="02020603050405020304" pitchFamily="18" charset="0"/>
              <a:cs typeface="Times New Roman" panose="02020603050405020304" pitchFamily="18" charset="0"/>
            </a:endParaRPr>
          </a:p>
        </p:txBody>
      </p:sp>
      <p:sp>
        <p:nvSpPr>
          <p:cNvPr id="15" name="TextBox 14"/>
          <p:cNvSpPr txBox="1"/>
          <p:nvPr/>
        </p:nvSpPr>
        <p:spPr>
          <a:xfrm>
            <a:off x="7399893" y="3552749"/>
            <a:ext cx="2103989" cy="1754326"/>
          </a:xfrm>
          <a:prstGeom prst="rect">
            <a:avLst/>
          </a:prstGeom>
          <a:noFill/>
        </p:spPr>
        <p:txBody>
          <a:bodyPr wrap="square" rtlCol="0">
            <a:spAutoFit/>
          </a:bodyPr>
          <a:lstStyle/>
          <a:p>
            <a:r>
              <a:rPr lang="ru-RU" sz="1800" b="1" dirty="0">
                <a:solidFill>
                  <a:srgbClr val="C00000"/>
                </a:solidFill>
                <a:latin typeface="Times New Roman" panose="02020603050405020304" pitchFamily="18" charset="0"/>
                <a:cs typeface="Times New Roman" panose="02020603050405020304" pitchFamily="18" charset="0"/>
              </a:rPr>
              <a:t>Возврат на открытый ему счет в банке в порядке, предусмотренном статьей 79 НК</a:t>
            </a:r>
          </a:p>
        </p:txBody>
      </p:sp>
      <p:sp>
        <p:nvSpPr>
          <p:cNvPr id="16" name="Правая фигурная скобка 15"/>
          <p:cNvSpPr/>
          <p:nvPr/>
        </p:nvSpPr>
        <p:spPr>
          <a:xfrm rot="5400000">
            <a:off x="4714065" y="1598303"/>
            <a:ext cx="272172" cy="8060357"/>
          </a:xfrm>
          <a:prstGeom prst="rightBrace">
            <a:avLst>
              <a:gd name="adj1" fmla="val 25000"/>
              <a:gd name="adj2" fmla="val 50211"/>
            </a:avLst>
          </a:prstGeom>
          <a:ln w="2222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solidFill>
                <a:prstClr val="black"/>
              </a:solidFill>
            </a:endParaRPr>
          </a:p>
        </p:txBody>
      </p:sp>
      <p:sp>
        <p:nvSpPr>
          <p:cNvPr id="17" name="TextBox 16"/>
          <p:cNvSpPr txBox="1"/>
          <p:nvPr/>
        </p:nvSpPr>
        <p:spPr>
          <a:xfrm>
            <a:off x="74700" y="5870606"/>
            <a:ext cx="10024217" cy="707886"/>
          </a:xfrm>
          <a:prstGeom prst="rect">
            <a:avLst/>
          </a:prstGeom>
          <a:noFill/>
        </p:spPr>
        <p:txBody>
          <a:bodyPr wrap="square" rtlCol="0">
            <a:spAutoFit/>
          </a:bodyPr>
          <a:lstStyle/>
          <a:p>
            <a:r>
              <a:rPr lang="ru-RU" sz="2000" b="1" dirty="0" smtClean="0">
                <a:solidFill>
                  <a:srgbClr val="4E67C8">
                    <a:lumMod val="50000"/>
                  </a:srgbClr>
                </a:solidFill>
                <a:latin typeface="Times New Roman" panose="02020603050405020304" pitchFamily="18" charset="0"/>
                <a:cs typeface="Times New Roman" panose="02020603050405020304" pitchFamily="18" charset="0"/>
              </a:rPr>
              <a:t>Срок для зачета – </a:t>
            </a:r>
            <a:r>
              <a:rPr lang="ru-RU" sz="2000" b="1" u="sng" dirty="0" smtClean="0">
                <a:solidFill>
                  <a:srgbClr val="4E67C8">
                    <a:lumMod val="50000"/>
                  </a:srgbClr>
                </a:solidFill>
                <a:latin typeface="Times New Roman" panose="02020603050405020304" pitchFamily="18" charset="0"/>
                <a:cs typeface="Times New Roman" panose="02020603050405020304" pitchFamily="18" charset="0"/>
              </a:rPr>
              <a:t>1 день </a:t>
            </a:r>
            <a:r>
              <a:rPr lang="ru-RU" sz="2000" b="1" dirty="0" smtClean="0">
                <a:solidFill>
                  <a:srgbClr val="4E67C8">
                    <a:lumMod val="50000"/>
                  </a:srgbClr>
                </a:solidFill>
                <a:latin typeface="Times New Roman" panose="02020603050405020304" pitchFamily="18" charset="0"/>
                <a:cs typeface="Times New Roman" panose="02020603050405020304" pitchFamily="18" charset="0"/>
              </a:rPr>
              <a:t>(пункт 5 ст. 78 НК). </a:t>
            </a:r>
          </a:p>
          <a:p>
            <a:r>
              <a:rPr lang="ru-RU" sz="2000" b="1" dirty="0" smtClean="0">
                <a:solidFill>
                  <a:srgbClr val="C00000"/>
                </a:solidFill>
                <a:latin typeface="Times New Roman" panose="02020603050405020304" pitchFamily="18" charset="0"/>
                <a:cs typeface="Times New Roman" panose="02020603050405020304" pitchFamily="18" charset="0"/>
              </a:rPr>
              <a:t>Срок для возврата </a:t>
            </a:r>
            <a:r>
              <a:rPr lang="ru-RU" sz="2000" b="1" dirty="0">
                <a:solidFill>
                  <a:srgbClr val="C00000"/>
                </a:solidFill>
                <a:latin typeface="Times New Roman" panose="02020603050405020304" pitchFamily="18" charset="0"/>
                <a:cs typeface="Times New Roman" panose="02020603050405020304" pitchFamily="18" charset="0"/>
              </a:rPr>
              <a:t>– </a:t>
            </a:r>
            <a:r>
              <a:rPr lang="ru-RU" sz="2000" b="1" u="sng" dirty="0" smtClean="0">
                <a:solidFill>
                  <a:srgbClr val="C00000"/>
                </a:solidFill>
                <a:latin typeface="Times New Roman" panose="02020603050405020304" pitchFamily="18" charset="0"/>
                <a:cs typeface="Times New Roman" panose="02020603050405020304" pitchFamily="18" charset="0"/>
              </a:rPr>
              <a:t>1 день </a:t>
            </a:r>
            <a:r>
              <a:rPr lang="ru-RU" sz="2000" b="1" dirty="0" smtClean="0">
                <a:solidFill>
                  <a:srgbClr val="C00000"/>
                </a:solidFill>
                <a:latin typeface="Times New Roman" panose="02020603050405020304" pitchFamily="18" charset="0"/>
                <a:cs typeface="Times New Roman" panose="02020603050405020304" pitchFamily="18" charset="0"/>
              </a:rPr>
              <a:t>(пункт 3 ст. 79 НК)</a:t>
            </a:r>
          </a:p>
        </p:txBody>
      </p:sp>
      <p:cxnSp>
        <p:nvCxnSpPr>
          <p:cNvPr id="19" name="Прямая со стрелкой 18"/>
          <p:cNvCxnSpPr/>
          <p:nvPr/>
        </p:nvCxnSpPr>
        <p:spPr>
          <a:xfrm>
            <a:off x="4302126" y="2973626"/>
            <a:ext cx="3292474" cy="627983"/>
          </a:xfrm>
          <a:prstGeom prst="straightConnector1">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Прямая со стрелкой 21"/>
          <p:cNvCxnSpPr/>
          <p:nvPr/>
        </p:nvCxnSpPr>
        <p:spPr>
          <a:xfrm flipH="1">
            <a:off x="1213504" y="2973626"/>
            <a:ext cx="3088622" cy="579123"/>
          </a:xfrm>
          <a:prstGeom prst="straightConnector1">
            <a:avLst/>
          </a:prstGeom>
          <a:ln w="25400">
            <a:solidFill>
              <a:schemeClr val="bg2">
                <a:lumMod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4" name="Прямая со стрелкой 23"/>
          <p:cNvCxnSpPr/>
          <p:nvPr/>
        </p:nvCxnSpPr>
        <p:spPr>
          <a:xfrm flipH="1">
            <a:off x="3324985" y="3018548"/>
            <a:ext cx="977237" cy="541943"/>
          </a:xfrm>
          <a:prstGeom prst="straightConnector1">
            <a:avLst/>
          </a:prstGeom>
          <a:ln w="25400">
            <a:solidFill>
              <a:schemeClr val="bg2">
                <a:lumMod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6" name="Прямая со стрелкой 25"/>
          <p:cNvCxnSpPr/>
          <p:nvPr/>
        </p:nvCxnSpPr>
        <p:spPr>
          <a:xfrm>
            <a:off x="4302222" y="3037046"/>
            <a:ext cx="861593" cy="504367"/>
          </a:xfrm>
          <a:prstGeom prst="straightConnector1">
            <a:avLst/>
          </a:prstGeom>
          <a:ln w="25400">
            <a:solidFill>
              <a:schemeClr val="bg2">
                <a:lumMod val="2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8132517"/>
      </p:ext>
    </p:extLst>
  </p:cSld>
  <p:clrMapOvr>
    <a:masterClrMapping/>
  </p:clrMapOvr>
  <p:timing>
    <p:tnLst>
      <p:par>
        <p:cTn id="1" dur="indefinite" restart="never" nodeType="tmRoot"/>
      </p:par>
    </p:tnLst>
  </p:timing>
</p:sld>
</file>

<file path=ppt/theme/_rels/theme5.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Специальное оформление">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ctr" eaLnBrk="1" hangingPunct="1">
          <a:spcBef>
            <a:spcPts val="0"/>
          </a:spcBef>
          <a:defRPr b="1" dirty="0" smtClean="0">
            <a:solidFill>
              <a:srgbClr val="009900"/>
            </a:solidFill>
            <a:latin typeface="Arial Narrow" pitchFamily="34" charset="0"/>
          </a:defRPr>
        </a:defPPr>
      </a:lstStyle>
    </a:spDef>
  </a:objectDefaults>
  <a:extraClrSchemeLst/>
</a:theme>
</file>

<file path=ppt/theme/theme10.xml><?xml version="1.0" encoding="utf-8"?>
<a:theme xmlns:a="http://schemas.openxmlformats.org/drawingml/2006/main" name="2_Office Theme">
  <a:themeElements>
    <a:clrScheme name="i9_Navy Lime">
      <a:dk1>
        <a:srgbClr val="57565A"/>
      </a:dk1>
      <a:lt1>
        <a:sysClr val="window" lastClr="FFFFFF"/>
      </a:lt1>
      <a:dk2>
        <a:srgbClr val="1C5686"/>
      </a:dk2>
      <a:lt2>
        <a:srgbClr val="22658C"/>
      </a:lt2>
      <a:accent1>
        <a:srgbClr val="CAD82A"/>
      </a:accent1>
      <a:accent2>
        <a:srgbClr val="B2C441"/>
      </a:accent2>
      <a:accent3>
        <a:srgbClr val="8EB240"/>
      </a:accent3>
      <a:accent4>
        <a:srgbClr val="649E4A"/>
      </a:accent4>
      <a:accent5>
        <a:srgbClr val="378966"/>
      </a:accent5>
      <a:accent6>
        <a:srgbClr val="197585"/>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11.xml><?xml version="1.0" encoding="utf-8"?>
<a:theme xmlns:a="http://schemas.openxmlformats.org/drawingml/2006/main" name="3_Office Theme">
  <a:themeElements>
    <a:clrScheme name="i9_Navy Lime">
      <a:dk1>
        <a:srgbClr val="57565A"/>
      </a:dk1>
      <a:lt1>
        <a:sysClr val="window" lastClr="FFFFFF"/>
      </a:lt1>
      <a:dk2>
        <a:srgbClr val="1C5686"/>
      </a:dk2>
      <a:lt2>
        <a:srgbClr val="22658C"/>
      </a:lt2>
      <a:accent1>
        <a:srgbClr val="CAD82A"/>
      </a:accent1>
      <a:accent2>
        <a:srgbClr val="B2C441"/>
      </a:accent2>
      <a:accent3>
        <a:srgbClr val="8EB240"/>
      </a:accent3>
      <a:accent4>
        <a:srgbClr val="649E4A"/>
      </a:accent4>
      <a:accent5>
        <a:srgbClr val="378966"/>
      </a:accent5>
      <a:accent6>
        <a:srgbClr val="197585"/>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12.xml><?xml version="1.0" encoding="utf-8"?>
<a:theme xmlns:a="http://schemas.openxmlformats.org/drawingml/2006/main" name="3_Воздушный поток">
  <a:themeElements>
    <a:clrScheme name="Воздушный поток">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Воздушный поток">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Воздушный поток">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Elements>
  <a:objectDefaults/>
  <a:extraClrSchemeLst/>
</a:theme>
</file>

<file path=ppt/theme/theme13.xml><?xml version="1.0" encoding="utf-8"?>
<a:theme xmlns:a="http://schemas.openxmlformats.org/drawingml/2006/main" name="4_Воздушный поток">
  <a:themeElements>
    <a:clrScheme name="Воздушный поток">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Воздушный поток">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Воздушный поток">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Elements>
  <a:objectDefaults/>
  <a:extraClrSchemeLst/>
</a:theme>
</file>

<file path=ppt/theme/theme14.xml><?xml version="1.0" encoding="utf-8"?>
<a:theme xmlns:a="http://schemas.openxmlformats.org/drawingml/2006/main" name="5_Воздушный поток">
  <a:themeElements>
    <a:clrScheme name="Воздушный поток">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Воздушный поток">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Воздушный поток">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Elements>
  <a:objectDefaults/>
  <a:extraClrSchemeLst/>
</a:theme>
</file>

<file path=ppt/theme/theme15.xml><?xml version="1.0" encoding="utf-8"?>
<a:theme xmlns:a="http://schemas.openxmlformats.org/drawingml/2006/main" name="6_Воздушный поток">
  <a:themeElements>
    <a:clrScheme name="Воздушный поток">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Воздушный поток">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Воздушный поток">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Elements>
  <a:objectDefaults/>
  <a:extraClrSchemeLst/>
</a:theme>
</file>

<file path=ppt/theme/theme16.xml><?xml version="1.0" encoding="utf-8"?>
<a:theme xmlns:a="http://schemas.openxmlformats.org/drawingml/2006/main" name="4_Office Theme">
  <a:themeElements>
    <a:clrScheme name="i9_Navy Lime">
      <a:dk1>
        <a:srgbClr val="57565A"/>
      </a:dk1>
      <a:lt1>
        <a:sysClr val="window" lastClr="FFFFFF"/>
      </a:lt1>
      <a:dk2>
        <a:srgbClr val="1C5686"/>
      </a:dk2>
      <a:lt2>
        <a:srgbClr val="22658C"/>
      </a:lt2>
      <a:accent1>
        <a:srgbClr val="CAD82A"/>
      </a:accent1>
      <a:accent2>
        <a:srgbClr val="B2C441"/>
      </a:accent2>
      <a:accent3>
        <a:srgbClr val="8EB240"/>
      </a:accent3>
      <a:accent4>
        <a:srgbClr val="649E4A"/>
      </a:accent4>
      <a:accent5>
        <a:srgbClr val="378966"/>
      </a:accent5>
      <a:accent6>
        <a:srgbClr val="197585"/>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17.xml><?xml version="1.0" encoding="utf-8"?>
<a:theme xmlns:a="http://schemas.openxmlformats.org/drawingml/2006/main" name="5_Office Theme">
  <a:themeElements>
    <a:clrScheme name="i9_Navy Lime">
      <a:dk1>
        <a:srgbClr val="57565A"/>
      </a:dk1>
      <a:lt1>
        <a:sysClr val="window" lastClr="FFFFFF"/>
      </a:lt1>
      <a:dk2>
        <a:srgbClr val="1C5686"/>
      </a:dk2>
      <a:lt2>
        <a:srgbClr val="22658C"/>
      </a:lt2>
      <a:accent1>
        <a:srgbClr val="CAD82A"/>
      </a:accent1>
      <a:accent2>
        <a:srgbClr val="B2C441"/>
      </a:accent2>
      <a:accent3>
        <a:srgbClr val="8EB240"/>
      </a:accent3>
      <a:accent4>
        <a:srgbClr val="649E4A"/>
      </a:accent4>
      <a:accent5>
        <a:srgbClr val="378966"/>
      </a:accent5>
      <a:accent6>
        <a:srgbClr val="197585"/>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18.xml><?xml version="1.0" encoding="utf-8"?>
<a:theme xmlns:a="http://schemas.openxmlformats.org/drawingml/2006/main" name="6_Office Theme">
  <a:themeElements>
    <a:clrScheme name="i9_Navy Lime">
      <a:dk1>
        <a:srgbClr val="57565A"/>
      </a:dk1>
      <a:lt1>
        <a:sysClr val="window" lastClr="FFFFFF"/>
      </a:lt1>
      <a:dk2>
        <a:srgbClr val="1C5686"/>
      </a:dk2>
      <a:lt2>
        <a:srgbClr val="22658C"/>
      </a:lt2>
      <a:accent1>
        <a:srgbClr val="CAD82A"/>
      </a:accent1>
      <a:accent2>
        <a:srgbClr val="B2C441"/>
      </a:accent2>
      <a:accent3>
        <a:srgbClr val="8EB240"/>
      </a:accent3>
      <a:accent4>
        <a:srgbClr val="649E4A"/>
      </a:accent4>
      <a:accent5>
        <a:srgbClr val="378966"/>
      </a:accent5>
      <a:accent6>
        <a:srgbClr val="197585"/>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19.xml><?xml version="1.0" encoding="utf-8"?>
<a:theme xmlns:a="http://schemas.openxmlformats.org/drawingml/2006/main" name="7_Office Theme">
  <a:themeElements>
    <a:clrScheme name="i9_Navy Lime">
      <a:dk1>
        <a:srgbClr val="57565A"/>
      </a:dk1>
      <a:lt1>
        <a:sysClr val="window" lastClr="FFFFFF"/>
      </a:lt1>
      <a:dk2>
        <a:srgbClr val="1C5686"/>
      </a:dk2>
      <a:lt2>
        <a:srgbClr val="22658C"/>
      </a:lt2>
      <a:accent1>
        <a:srgbClr val="CAD82A"/>
      </a:accent1>
      <a:accent2>
        <a:srgbClr val="B2C441"/>
      </a:accent2>
      <a:accent3>
        <a:srgbClr val="8EB240"/>
      </a:accent3>
      <a:accent4>
        <a:srgbClr val="649E4A"/>
      </a:accent4>
      <a:accent5>
        <a:srgbClr val="378966"/>
      </a:accent5>
      <a:accent6>
        <a:srgbClr val="197585"/>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7_Специальное оформление">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ctr" eaLnBrk="1" hangingPunct="1">
          <a:spcBef>
            <a:spcPts val="0"/>
          </a:spcBef>
          <a:defRPr b="1" dirty="0" smtClean="0">
            <a:solidFill>
              <a:srgbClr val="009900"/>
            </a:solidFill>
            <a:latin typeface="Arial Narrow" pitchFamily="34" charset="0"/>
          </a:defRPr>
        </a:defPPr>
      </a:lstStyle>
    </a:spDef>
  </a:objectDefaults>
  <a:extraClrSchemeLst/>
</a:theme>
</file>

<file path=ppt/theme/theme20.xml><?xml version="1.0" encoding="utf-8"?>
<a:theme xmlns:a="http://schemas.openxmlformats.org/drawingml/2006/main" name="8_Office Theme">
  <a:themeElements>
    <a:clrScheme name="i9_Navy Lime">
      <a:dk1>
        <a:srgbClr val="57565A"/>
      </a:dk1>
      <a:lt1>
        <a:sysClr val="window" lastClr="FFFFFF"/>
      </a:lt1>
      <a:dk2>
        <a:srgbClr val="1C5686"/>
      </a:dk2>
      <a:lt2>
        <a:srgbClr val="22658C"/>
      </a:lt2>
      <a:accent1>
        <a:srgbClr val="CAD82A"/>
      </a:accent1>
      <a:accent2>
        <a:srgbClr val="B2C441"/>
      </a:accent2>
      <a:accent3>
        <a:srgbClr val="8EB240"/>
      </a:accent3>
      <a:accent4>
        <a:srgbClr val="649E4A"/>
      </a:accent4>
      <a:accent5>
        <a:srgbClr val="378966"/>
      </a:accent5>
      <a:accent6>
        <a:srgbClr val="197585"/>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1.xml><?xml version="1.0" encoding="utf-8"?>
<a:theme xmlns:a="http://schemas.openxmlformats.org/drawingml/2006/main" name="9_Office Theme">
  <a:themeElements>
    <a:clrScheme name="i9_Navy Lime">
      <a:dk1>
        <a:srgbClr val="57565A"/>
      </a:dk1>
      <a:lt1>
        <a:sysClr val="window" lastClr="FFFFFF"/>
      </a:lt1>
      <a:dk2>
        <a:srgbClr val="1C5686"/>
      </a:dk2>
      <a:lt2>
        <a:srgbClr val="22658C"/>
      </a:lt2>
      <a:accent1>
        <a:srgbClr val="CAD82A"/>
      </a:accent1>
      <a:accent2>
        <a:srgbClr val="B2C441"/>
      </a:accent2>
      <a:accent3>
        <a:srgbClr val="8EB240"/>
      </a:accent3>
      <a:accent4>
        <a:srgbClr val="649E4A"/>
      </a:accent4>
      <a:accent5>
        <a:srgbClr val="378966"/>
      </a:accent5>
      <a:accent6>
        <a:srgbClr val="197585"/>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2.xml><?xml version="1.0" encoding="utf-8"?>
<a:theme xmlns:a="http://schemas.openxmlformats.org/drawingml/2006/main" name="10_Office Theme">
  <a:themeElements>
    <a:clrScheme name="i9_Navy Lime">
      <a:dk1>
        <a:srgbClr val="57565A"/>
      </a:dk1>
      <a:lt1>
        <a:sysClr val="window" lastClr="FFFFFF"/>
      </a:lt1>
      <a:dk2>
        <a:srgbClr val="1C5686"/>
      </a:dk2>
      <a:lt2>
        <a:srgbClr val="22658C"/>
      </a:lt2>
      <a:accent1>
        <a:srgbClr val="CAD82A"/>
      </a:accent1>
      <a:accent2>
        <a:srgbClr val="B2C441"/>
      </a:accent2>
      <a:accent3>
        <a:srgbClr val="8EB240"/>
      </a:accent3>
      <a:accent4>
        <a:srgbClr val="649E4A"/>
      </a:accent4>
      <a:accent5>
        <a:srgbClr val="378966"/>
      </a:accent5>
      <a:accent6>
        <a:srgbClr val="197585"/>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3.xml><?xml version="1.0" encoding="utf-8"?>
<a:theme xmlns:a="http://schemas.openxmlformats.org/drawingml/2006/main" name="7_Воздушный поток">
  <a:themeElements>
    <a:clrScheme name="Воздушный поток">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Воздушный поток">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Воздушный поток">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Elements>
  <a:objectDefaults/>
  <a:extraClrSchemeLst/>
</a:theme>
</file>

<file path=ppt/theme/theme24.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Специальное оформление">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ctr" eaLnBrk="1" hangingPunct="1">
          <a:spcBef>
            <a:spcPts val="0"/>
          </a:spcBef>
          <a:defRPr b="1" dirty="0" smtClean="0">
            <a:solidFill>
              <a:srgbClr val="009900"/>
            </a:solidFill>
            <a:latin typeface="Arial Narrow" pitchFamily="34" charset="0"/>
          </a:defRPr>
        </a:defPPr>
      </a:lstStyle>
    </a:spDef>
  </a:objectDefaults>
  <a:extraClrSchemeLst/>
</a:theme>
</file>

<file path=ppt/theme/theme4.xml><?xml version="1.0" encoding="utf-8"?>
<a:theme xmlns:a="http://schemas.openxmlformats.org/drawingml/2006/main" name="2_Специальное оформление">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ctr" eaLnBrk="1" hangingPunct="1">
          <a:spcBef>
            <a:spcPts val="0"/>
          </a:spcBef>
          <a:defRPr b="1" dirty="0" smtClean="0">
            <a:solidFill>
              <a:srgbClr val="009900"/>
            </a:solidFill>
            <a:latin typeface="Arial Narrow" pitchFamily="34" charset="0"/>
          </a:defRPr>
        </a:defPPr>
      </a:lstStyle>
    </a:spDef>
  </a:objectDefaults>
  <a:extraClrSchemeLst/>
</a:theme>
</file>

<file path=ppt/theme/theme5.xml><?xml version="1.0" encoding="utf-8"?>
<a:theme xmlns:a="http://schemas.openxmlformats.org/drawingml/2006/main" name="Волна">
  <a:themeElements>
    <a:clrScheme name="Волна">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Волна">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Волна">
      <a:fillStyleLst>
        <a:solidFill>
          <a:schemeClr val="phClr"/>
        </a:solidFill>
        <a:gradFill rotWithShape="1">
          <a:gsLst>
            <a:gs pos="0">
              <a:schemeClr val="phClr">
                <a:tint val="0"/>
              </a:schemeClr>
            </a:gs>
            <a:gs pos="44000">
              <a:schemeClr val="phClr">
                <a:tint val="60000"/>
                <a:satMod val="120000"/>
              </a:schemeClr>
            </a:gs>
            <a:gs pos="100000">
              <a:schemeClr val="phClr">
                <a:tint val="90000"/>
                <a:alpha val="100000"/>
                <a:lumMod val="90000"/>
              </a:schemeClr>
            </a:gs>
          </a:gsLst>
          <a:lin ang="5400000" scaled="0"/>
        </a:gradFill>
        <a:gradFill rotWithShape="1">
          <a:gsLst>
            <a:gs pos="0">
              <a:schemeClr val="phClr">
                <a:tint val="96000"/>
                <a:satMod val="120000"/>
                <a:lumMod val="120000"/>
              </a:schemeClr>
            </a:gs>
            <a:gs pos="100000">
              <a:schemeClr val="phClr">
                <a:shade val="89000"/>
                <a:lumMod val="90000"/>
              </a:schemeClr>
            </a:gs>
          </a:gsLst>
          <a:lin ang="5400000" scaled="0"/>
        </a:gradFill>
      </a:fillStyleLst>
      <a:lnStyleLst>
        <a:ln w="9525" cap="flat" cmpd="sng" algn="ctr">
          <a:solidFill>
            <a:schemeClr val="phClr"/>
          </a:solidFill>
          <a:prstDash val="solid"/>
        </a:ln>
        <a:ln w="15875" cap="flat" cmpd="sng" algn="ctr">
          <a:solidFill>
            <a:schemeClr val="phClr">
              <a:shade val="75000"/>
              <a:lumMod val="80000"/>
            </a:schemeClr>
          </a:solidFill>
          <a:prstDash val="solid"/>
        </a:ln>
        <a:ln w="25400" cap="flat" cmpd="sng" algn="ctr">
          <a:solidFill>
            <a:schemeClr val="phClr"/>
          </a:solidFill>
          <a:prstDash val="solid"/>
        </a:ln>
      </a:lnStyleLst>
      <a:effectStyleLst>
        <a:effectStyle>
          <a:effectLst/>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contourW="19050" prstMaterial="flat">
            <a:bevelT w="63500" h="63500"/>
            <a:contourClr>
              <a:schemeClr val="phClr">
                <a:shade val="25000"/>
                <a:satMod val="18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blipFill>
      </a:bgFillStyleLst>
    </a:fmtScheme>
  </a:themeElements>
  <a:objectDefaults/>
  <a:extraClrSchemeLst/>
</a:theme>
</file>

<file path=ppt/theme/theme6.xml><?xml version="1.0" encoding="utf-8"?>
<a:theme xmlns:a="http://schemas.openxmlformats.org/drawingml/2006/main" name="Воздушный поток">
  <a:themeElements>
    <a:clrScheme name="Воздушный поток">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Воздушный поток">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Воздушный поток">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Elements>
  <a:objectDefaults/>
  <a:extraClrSchemeLst/>
</a:theme>
</file>

<file path=ppt/theme/theme7.xml><?xml version="1.0" encoding="utf-8"?>
<a:theme xmlns:a="http://schemas.openxmlformats.org/drawingml/2006/main" name="1_Воздушный поток">
  <a:themeElements>
    <a:clrScheme name="Воздушный поток">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Воздушный поток">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Воздушный поток">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Elements>
  <a:objectDefaults/>
  <a:extraClrSchemeLst/>
</a:theme>
</file>

<file path=ppt/theme/theme8.xml><?xml version="1.0" encoding="utf-8"?>
<a:theme xmlns:a="http://schemas.openxmlformats.org/drawingml/2006/main" name="2_Воздушный поток">
  <a:themeElements>
    <a:clrScheme name="Воздушный поток">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Воздушный поток">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Воздушный поток">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Elements>
  <a:objectDefaults/>
  <a:extraClrSchemeLst/>
</a:theme>
</file>

<file path=ppt/theme/theme9.xml><?xml version="1.0" encoding="utf-8"?>
<a:theme xmlns:a="http://schemas.openxmlformats.org/drawingml/2006/main" name="1_Office Theme">
  <a:themeElements>
    <a:clrScheme name="i9_Navy Lime">
      <a:dk1>
        <a:srgbClr val="57565A"/>
      </a:dk1>
      <a:lt1>
        <a:sysClr val="window" lastClr="FFFFFF"/>
      </a:lt1>
      <a:dk2>
        <a:srgbClr val="1C5686"/>
      </a:dk2>
      <a:lt2>
        <a:srgbClr val="22658C"/>
      </a:lt2>
      <a:accent1>
        <a:srgbClr val="CAD82A"/>
      </a:accent1>
      <a:accent2>
        <a:srgbClr val="B2C441"/>
      </a:accent2>
      <a:accent3>
        <a:srgbClr val="8EB240"/>
      </a:accent3>
      <a:accent4>
        <a:srgbClr val="649E4A"/>
      </a:accent4>
      <a:accent5>
        <a:srgbClr val="378966"/>
      </a:accent5>
      <a:accent6>
        <a:srgbClr val="197585"/>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docProps/app.xml><?xml version="1.0" encoding="utf-8"?>
<Properties xmlns="http://schemas.openxmlformats.org/officeDocument/2006/extended-properties" xmlns:vt="http://schemas.openxmlformats.org/officeDocument/2006/docPropsVTypes">
  <TotalTime>43557</TotalTime>
  <Words>1873</Words>
  <Application>Microsoft Office PowerPoint</Application>
  <PresentationFormat>Произвольный</PresentationFormat>
  <Paragraphs>236</Paragraphs>
  <Slides>17</Slides>
  <Notes>2</Notes>
  <HiddenSlides>0</HiddenSlides>
  <MMClips>0</MMClips>
  <ScaleCrop>false</ScaleCrop>
  <HeadingPairs>
    <vt:vector size="6" baseType="variant">
      <vt:variant>
        <vt:lpstr>Тема</vt:lpstr>
      </vt:variant>
      <vt:variant>
        <vt:i4>23</vt:i4>
      </vt:variant>
      <vt:variant>
        <vt:lpstr>Внедренные серверы OLE</vt:lpstr>
      </vt:variant>
      <vt:variant>
        <vt:i4>1</vt:i4>
      </vt:variant>
      <vt:variant>
        <vt:lpstr>Заголовки слайдов</vt:lpstr>
      </vt:variant>
      <vt:variant>
        <vt:i4>17</vt:i4>
      </vt:variant>
    </vt:vector>
  </HeadingPairs>
  <TitlesOfParts>
    <vt:vector size="41" baseType="lpstr">
      <vt:lpstr>Специальное оформление</vt:lpstr>
      <vt:lpstr>7_Специальное оформление</vt:lpstr>
      <vt:lpstr>1_Специальное оформление</vt:lpstr>
      <vt:lpstr>2_Специальное оформление</vt:lpstr>
      <vt:lpstr>Волна</vt:lpstr>
      <vt:lpstr>Воздушный поток</vt:lpstr>
      <vt:lpstr>1_Воздушный поток</vt:lpstr>
      <vt:lpstr>2_Воздушный поток</vt:lpstr>
      <vt:lpstr>1_Office Theme</vt:lpstr>
      <vt:lpstr>2_Office Theme</vt:lpstr>
      <vt:lpstr>3_Office Theme</vt:lpstr>
      <vt:lpstr>3_Воздушный поток</vt:lpstr>
      <vt:lpstr>4_Воздушный поток</vt:lpstr>
      <vt:lpstr>5_Воздушный поток</vt:lpstr>
      <vt:lpstr>6_Воздушный поток</vt:lpstr>
      <vt:lpstr>4_Office Theme</vt:lpstr>
      <vt:lpstr>5_Office Theme</vt:lpstr>
      <vt:lpstr>6_Office Theme</vt:lpstr>
      <vt:lpstr>7_Office Theme</vt:lpstr>
      <vt:lpstr>8_Office Theme</vt:lpstr>
      <vt:lpstr>9_Office Theme</vt:lpstr>
      <vt:lpstr>10_Office Theme</vt:lpstr>
      <vt:lpstr>7_Воздушный поток</vt:lpstr>
      <vt:lpstr>Документ</vt:lpstr>
      <vt:lpstr>Презентация PowerPoint</vt:lpstr>
      <vt:lpstr>ПРОЩЕ РАЗОБРАТЬСЯ С ДОЛГОМ</vt:lpstr>
      <vt:lpstr>Презентация PowerPoint</vt:lpstr>
      <vt:lpstr>Презентация PowerPoint</vt:lpstr>
      <vt:lpstr>Презентация PowerPoint</vt:lpstr>
      <vt:lpstr>Презентация PowerPoint</vt:lpstr>
      <vt:lpstr>Реквизиты для уплаты единого налогового платежа с 01.01.2023  </vt:lpstr>
      <vt:lpstr>Презентация PowerPoint</vt:lpstr>
      <vt:lpstr>Презентация PowerPoint</vt:lpstr>
      <vt:lpstr>Презентация PowerPoint</vt:lpstr>
      <vt:lpstr>Презентация PowerPoint</vt:lpstr>
      <vt:lpstr>Презентация PowerPoint</vt:lpstr>
      <vt:lpstr>Сальдо единого налогового счета (ЕНС) представляет собой разницу между общей суммой денежных средств, перечисленных и (или) признаваемых в качестве единого налогового платежа, и денежным выражением совокупной обязанности.  (статья 4 Федерального закона от 14.07.2022 № 263-ФЗ)   </vt:lpstr>
      <vt:lpstr>Презентация PowerPoint</vt:lpstr>
      <vt:lpstr>Презентация PowerPoint</vt:lpstr>
      <vt:lpstr>Презентация PowerPoint</vt:lpstr>
      <vt:lpstr>Презентация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Ekaterina Ivanova</dc:creator>
  <cp:lastModifiedBy>Michael</cp:lastModifiedBy>
  <cp:revision>946</cp:revision>
  <cp:lastPrinted>2022-10-21T07:58:50Z</cp:lastPrinted>
  <dcterms:created xsi:type="dcterms:W3CDTF">2019-04-30T10:46:03Z</dcterms:created>
  <dcterms:modified xsi:type="dcterms:W3CDTF">2022-12-06T19:47:30Z</dcterms:modified>
</cp:coreProperties>
</file>